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3.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4.xml" ContentType="application/vnd.openxmlformats-officedocument.presentationml.notesSlide+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notesSlides/notesSlide5.xml" ContentType="application/vnd.openxmlformats-officedocument.presentationml.notesSlide+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notesSlides/notesSlide6.xml" ContentType="application/vnd.openxmlformats-officedocument.presentationml.notesSlide+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notesSlides/notesSlide7.xml" ContentType="application/vnd.openxmlformats-officedocument.presentationml.notesSlide+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notesSlides/notesSlide8.xml" ContentType="application/vnd.openxmlformats-officedocument.presentationml.notesSlide+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notesSlides/notesSlide9.xml" ContentType="application/vnd.openxmlformats-officedocument.presentationml.notesSlide+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notesSlides/notesSlide10.xml" ContentType="application/vnd.openxmlformats-officedocument.presentationml.notesSlide+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notesSlides/notesSlide11.xml" ContentType="application/vnd.openxmlformats-officedocument.presentationml.notesSlide+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notesSlides/notesSlide12.xml" ContentType="application/vnd.openxmlformats-officedocument.presentationml.notesSlide+xml"/>
  <Override PartName="/ppt/ink/ink1471.xml" ContentType="application/inkml+xml"/>
  <Override PartName="/ppt/ink/ink1472.xml" ContentType="application/inkml+xml"/>
  <Override PartName="/ppt/ink/ink1473.xml" ContentType="application/inkml+xml"/>
  <Override PartName="/ppt/notesSlides/notesSlide13.xml" ContentType="application/vnd.openxmlformats-officedocument.presentationml.notesSlide+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notesSlides/notesSlide14.xml" ContentType="application/vnd.openxmlformats-officedocument.presentationml.notesSlide+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notesSlides/notesSlide15.xml" ContentType="application/vnd.openxmlformats-officedocument.presentationml.notesSlide+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notesSlides/notesSlide16.xml" ContentType="application/vnd.openxmlformats-officedocument.presentationml.notesSlide+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notesSlides/notesSlide17.xml" ContentType="application/vnd.openxmlformats-officedocument.presentationml.notesSlide+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notesSlides/notesSlide18.xml" ContentType="application/vnd.openxmlformats-officedocument.presentationml.notesSlide+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notesSlides/notesSlide19.xml" ContentType="application/vnd.openxmlformats-officedocument.presentationml.notesSlide+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notesSlides/notesSlide20.xml" ContentType="application/vnd.openxmlformats-officedocument.presentationml.notesSlide+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notesSlides/notesSlide21.xml" ContentType="application/vnd.openxmlformats-officedocument.presentationml.notesSlide+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830" r:id="rId3"/>
    <p:sldId id="1247" r:id="rId4"/>
    <p:sldId id="1258" r:id="rId5"/>
    <p:sldId id="1385" r:id="rId6"/>
    <p:sldId id="1386" r:id="rId7"/>
    <p:sldId id="1387" r:id="rId8"/>
    <p:sldId id="1388" r:id="rId9"/>
    <p:sldId id="1389" r:id="rId10"/>
    <p:sldId id="1390" r:id="rId11"/>
    <p:sldId id="1262" r:id="rId12"/>
    <p:sldId id="1263" r:id="rId13"/>
    <p:sldId id="1264" r:id="rId14"/>
    <p:sldId id="1265" r:id="rId15"/>
    <p:sldId id="1266" r:id="rId16"/>
    <p:sldId id="1267" r:id="rId17"/>
    <p:sldId id="1268" r:id="rId18"/>
    <p:sldId id="1269" r:id="rId19"/>
    <p:sldId id="1270" r:id="rId20"/>
    <p:sldId id="1271" r:id="rId21"/>
    <p:sldId id="1272" r:id="rId22"/>
    <p:sldId id="1273" r:id="rId23"/>
    <p:sldId id="1274" r:id="rId24"/>
    <p:sldId id="1275" r:id="rId25"/>
    <p:sldId id="1276" r:id="rId26"/>
    <p:sldId id="1277" r:id="rId27"/>
    <p:sldId id="1278" r:id="rId28"/>
    <p:sldId id="1279" r:id="rId29"/>
    <p:sldId id="1280" r:id="rId30"/>
    <p:sldId id="1281" r:id="rId31"/>
    <p:sldId id="1282" r:id="rId32"/>
    <p:sldId id="1283" r:id="rId33"/>
    <p:sldId id="1284"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18.980"/>
    </inkml:context>
    <inkml:brush xml:id="br0">
      <inkml:brushProperty name="width" value="0.025" units="cm"/>
      <inkml:brushProperty name="height" value="0.025" units="cm"/>
    </inkml:brush>
  </inkml:definitions>
  <inkml:trace contextRef="#ctx0" brushRef="#br0">0 13 6406,'0'0'582,"11"8"-481,6 2 34,1 0 0,0-1 0,0-1 0,0-1 0,1 0 0,23 4 0,38-1 588,1-4-1,139-8 0,-164 1-652,174-6 13,806 7-235,-696 23 58,609 23-117,250-113 373,-274 3 7,596 90 979,-905-10-1636,699-72-1,-1197 44-1710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6.041"/>
    </inkml:context>
    <inkml:brush xml:id="br0">
      <inkml:brushProperty name="width" value="0.025" units="cm"/>
      <inkml:brushProperty name="height" value="0.025" units="cm"/>
    </inkml:brush>
  </inkml:definitions>
  <inkml:trace contextRef="#ctx0" brushRef="#br0">1 35 19314,'0'0'2210,"48"-31"-6950,-36 28-7656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9.445"/>
    </inkml:context>
    <inkml:brush xml:id="br0">
      <inkml:brushProperty name="width" value="0.025" units="cm"/>
      <inkml:brushProperty name="height" value="0.025" units="cm"/>
      <inkml:brushProperty name="color" value="#E71224"/>
    </inkml:brush>
  </inkml:definitions>
  <inkml:trace contextRef="#ctx0" brushRef="#br0">24 0 15887,'0'0'7597,"-4"12"-6466,0-2-989,0 0 0,1 0 1,0 0-1,1 1 0,1-1 0,-1 1 0,1-1 0,1 1 0,0 0 0,1-1 0,0 1 0,3 14 0,11 48 356,5 81 0,-19-141-389,-1-13-101,0 0 0,0 1 0,0-1 0,0 0 0,0 0 0,0 0-1,0 0 1,0 0 0,0 1 0,0-1 0,0 0 0,0 0 0,0 0 0,0 0-1,0 0 1,0 1 0,1-1 0,-1 0 0,0 0 0,0 0 0,0 0-1,0 0 1,0 0 0,0 1 0,0-1 0,0 0 0,1 0 0,-1 0 0,0 0-1,0 0 1,0 0 0,0 0 0,0 0 0,1 0 0,-1 0 0,0 0-1,0 0 1,0 0 0,0 0 0,1 0 0,-1 0 0,0 0 0,0 0 0,0 0-1,0 0 1,0 0 0,1 0 0,-1 0 0,0 0 0,0 0 0,0 0 0,11-9 179,13-19-155,-19 22-36,9-12-203,37-39-852,-48 55 1018,0-1 1,0 1 0,1-1 0,-1 1-1,1 0 1,-1 0 0,1 0-1,0 1 1,-1-1 0,1 1-1,0 0 1,0 0 0,0 0-1,0 1 1,7-1 0,-10 2 36,0 0 0,1 1 0,-1-1 0,0 0 0,0 0 0,0 1-1,0-1 1,0 0 0,0 1 0,0-1 0,-1 1 0,1-1 0,0 1 0,-1 0 0,1-1 0,-1 1 0,0 0 0,0-1 0,1 1 0,-1 0 0,0-1 0,0 1 0,-1 0 0,1 2 0,-5 46 67,-3-34 238,8-25 16,12-27-305,-2 13-149,-1 0 0,6-26 0,-8 25 100,-6 18 26,-2 13 0,1 0-1,1 1 1,-1-1-1,2 0 1,-1 0-1,0 1 1,1-1-1,4 9 1,-5-14 18,0 0 0,1 0 0,-1-1 1,0 1-1,1 0 0,0-1 0,-1 1 0,1-1 0,0 1 1,-1-1-1,1 0 0,0 1 0,0-1 0,0 0 1,0 0-1,0-1 0,1 1 0,-1 0 0,0-1 0,0 1 1,0-1-1,1 0 0,-1 0 0,0 0 0,0 0 0,1 0 1,-1 0-1,0-1 0,0 1 0,1-1 0,-1 1 1,2-2-1,1 0 2,0 1 1,0-1 0,-1-1-1,1 1 1,-1-1-1,0 0 1,0 0 0,0 0-1,0 0 1,0-1-1,-1 1 1,1-1 0,-1 0-1,4-7 1,0 0-7,0 0 0,-1-1 0,0 0 1,4-16-1,-26 49-83,12-10 134,1 0 0,0 0 0,1 0 0,0 1 0,0-1 0,2 1 0,-1 15 0,1-26-52,0 0 0,0 0 0,1 0 0,-1 0 0,0 0 0,0 0 0,0 0 0,1 0 0,-1 0 0,0 0 0,1 0 0,-1 0 0,1 0 0,-1 0 0,1 0 0,0 0 0,-1-1 0,1 1 0,0 0 0,0 0 0,-1-1 0,1 1 0,0-1 0,0 1 0,0 0 0,1 0 0,1-1 7,-1 1-1,1-1 1,-1 0 0,0 1 0,1-1 0,-1 0-1,1 0 1,-1-1 0,0 1 0,1-1 0,2 0-1,2-1 11,1-1-1,-1 1 1,0-1-1,0-1 1,-1 0-1,12-7 1,-9 1-7,-1-1 1,0 0 0,0 0 0,6-13 0,-2 4-23,-9 18-48,-4 8-51,-1 3 93,-1 3 36,0 0-1,1 0 1,0 0 0,1 0 0,1 15 0,0-25-21,0 0 0,0 0 0,0 0 0,1 0 0,-1 0 0,1 0 0,-1 0 1,1 0-1,0 0 0,0 0 0,0 0 0,0 0 0,0-1 0,0 1 0,1 0 0,-1-1 1,1 1-1,-1-1 0,1 1 0,-1-1 0,1 0 0,0 0 0,-1 1 0,1-1 0,0-1 1,0 1-1,0 0 0,0 0 0,0-1 0,0 1 0,0-1 0,0 1 0,0-1 0,0 0 1,0 0-1,5 0 0,32-5-1792,-35 4 1111,-1 0 0,1-1 1,-1 1-1,1-1 1,-1 0-1,0 0 1,0 0-1,4-4 0,16-16-7998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0.281"/>
    </inkml:context>
    <inkml:brush xml:id="br0">
      <inkml:brushProperty name="width" value="0.025" units="cm"/>
      <inkml:brushProperty name="height" value="0.025" units="cm"/>
      <inkml:brushProperty name="color" value="#E71224"/>
    </inkml:brush>
  </inkml:definitions>
  <inkml:trace contextRef="#ctx0" brushRef="#br0">2 0 12588,'1'2'3642,"3"17"862,8 50-3607,-11 11-64,-2 1 0,-15 92-1,14-119 71,10-56-636,6-9-176,-1-1 0,0-1 0,-1 0 0,0-1 0,-1 0 0,13-24 0,1 2-50,53-93 75,-58 94-104,-20 35-19,0 0 1,0 0 0,0 0 0,0 0 0,0 0-1,1 0 1,-1 0 0,0 0 0,0 0 0,0 0-1,0 0 1,1 0 0,-1 0 0,0 0 0,0 0-1,0 0 1,0 0 0,1 0 0,-1 0 0,0 0-1,0 0 1,0 0 0,0 0 0,1 0 0,-1 0-1,0 0 1,0 0 0,0 0 0,0 1 0,0-1-1,0 0 1,1 0 0,-1 0 0,0 0 0,0 0-1,0 0 1,0 1 0,0-1 0,0 0 0,0 0-1,0 0 1,0 0 0,1 0 0,-1 1 0,0-1-1,0 0 1,0 0 0,0 0 0,0 0 0,0 1-1,0-1 1,0 0 0,0 0 0,0 0 0,0 0-1,0 1 1,-1-1 0,1 0 0,0 0 0,0 0-1,0 0 1,0 1 0,0-1 0,0 0 0,0 0-1,0 0 1,-1 0 0,5 28-1016,-4 35-1367,0-60 1851,-1 1 0,1-1 0,-1 0 0,0 0 1,0 0-1,0 0 0,0 0 0,-1 0 0,1 0 0,-1 0 0,1 0 1,-1 0-1,0-1 0,0 1 0,-3 2 0,-11 5-4576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0.641"/>
    </inkml:context>
    <inkml:brush xml:id="br0">
      <inkml:brushProperty name="width" value="0.025" units="cm"/>
      <inkml:brushProperty name="height" value="0.025" units="cm"/>
      <inkml:brushProperty name="color" value="#E71224"/>
    </inkml:brush>
  </inkml:definitions>
  <inkml:trace contextRef="#ctx0" brushRef="#br0">1 1 11243,'0'0'9192,"2"50"-8135,6-30-704,0-1-225,1 4-128,-1-3-385,7-3-928,-3-6-801,1-6-961,3-5 96,-5-3-352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1.998"/>
    </inkml:context>
    <inkml:brush xml:id="br0">
      <inkml:brushProperty name="width" value="0.025" units="cm"/>
      <inkml:brushProperty name="height" value="0.025" units="cm"/>
      <inkml:brushProperty name="color" value="#E71224"/>
    </inkml:brush>
  </inkml:definitions>
  <inkml:trace contextRef="#ctx0" brushRef="#br0">1 103 15535,'0'0'3197,"0"8"-2369,9 208 3423,1 20-3367,-10-239-832,6-180-189,-6 182 121,0-1 0,0 1 0,0 0 0,1 0 0,-1-1 0,0 1 0,0 0 1,1 0-1,-1 0 0,1 0 0,-1-1 0,1 1 0,-1 0 0,1 0 0,0 0 0,-1 0 0,1 0 0,1-1 0,-1 2 9,0 0-1,-1 0 0,1-1 0,0 1 0,-1 0 0,1 0 1,0 0-1,-1 0 0,1 0 0,0 1 0,-1-1 1,1 0-1,0 0 0,-1 0 0,1 1 0,-1-1 0,1 0 1,0 0-1,-1 1 0,1-1 0,-1 1 0,1-1 1,-1 0-1,1 2 0,37 43-124,-24-27 169,-13-16-31,0-1-1,1 0 0,-1 0 1,0 0-1,1 0 0,-1 0 1,1 0-1,-1 0 1,1 0-1,-1-1 0,1 1 1,0 0-1,-1-1 0,1 0 1,0 1-1,0-1 0,-1 0 1,1 0-1,0 0 0,0 0 1,-1 0-1,4-1 0,-1 0 6,-1 0-1,0-1 1,0 1-1,0-1 1,0 0 0,0 1-1,0-1 1,-1-1-1,1 1 1,-1 0-1,3-4 1,1-1 10,0 0 1,-1 0-1,0-1 1,-1 0-1,0 0 1,0 0-1,0 0 1,2-12-1,-14 43-298,5-16 289,1 0 1,0-1-1,0 1 1,0 0-1,-1 12 1,3-11 31,-1-2-20,1 0-1,0 0 1,0 0-1,0-1 1,1 1 0,0 0-1,3 10 1,-3-14-20,0 0 0,0-1 0,0 1 0,1-1 0,-1 1 0,1-1 0,-1 1 0,1-1 0,-1 0 0,1 0 0,0 0 0,-1 0 0,1 0 0,0 0 0,0 0 0,0-1 0,0 1 0,0-1 0,0 1 0,0-1 0,0 0 0,0 0 0,0 1 0,0-1 0,0-1 0,2 1 0,2-1-26,0 0 0,0-1 1,0 0-1,-1 0 0,1 0 0,-1 0 0,1-1 0,-1 0 0,0 0 0,0 0 0,0-1 0,-1 0 0,1 0 0,-1 0 1,0 0-1,0-1 0,0 1 0,4-8 0,1 0-42,-1-1 0,0 0 0,-1-1 0,0 0 0,-1 0 0,4-16-1,-9 12 35,-13 31-32,-15 31 10,23-36 56,-20 45 474,23-50-453,0 0 0,0 0 1,0 0-1,0 0 0,1 0 0,-1 0 1,1 0-1,0 0 0,0 0 1,0 1-1,0-1 0,1 0 1,-1 0-1,1 0 0,1 4 1,-1-5-23,1-1 1,-1 0 0,0 0 0,1 0 0,-1 0 0,1 0 0,0 0 0,-1 0 0,1 0 0,0-1 0,-1 1 0,1-1 0,0 1 0,0-1-1,0 0 1,-1 1 0,1-1 0,0 0 0,2-1 0,43 0-118,-40 0 43,76-11-388,-61 7 405,1 2 1,31-2-1,-52 5 135,-8 4 0,-13 2 758,18-7-814,0 0-1,1 1 1,-1-1 0,0 0 0,1 1 0,-1-1 0,1 0-1,-1 0 1,1 0 0,-1 0 0,1 0 0,-1 0 0,1 1-1,0-1 1,0 0 0,-1 0 0,1 0 0,0 0 0,0 0-1,0 0 1,0 0 0,0 0 0,1-2 0,-2-73-100,37 91-363,-20-9 348,1 0-1,0-1 0,0-1 1,1-1-1,-1-1 1,1 0-1,29-1 0,-39-1 53,0 0-1,0-1 1,0 0-1,0 0 1,0-1-1,0 0 1,0 0-1,0-1 0,-1 0 1,1 0-1,-1-1 1,0 0-1,0 0 1,0-1-1,-1 0 0,0 0 1,0-1-1,9-9 1,-12 10 43,-1 0 0,1 0 0,-1 0 1,0 0-1,-1-1 0,1 1 0,-1-1 1,0 1-1,0-1 0,-1 1 0,0-1 1,0 0-1,0 1 0,0-1 0,-3-10 1,2 14-9,1 0 0,0 0 0,-1 0 0,0 0 1,1 0-1,-1 0 0,0 0 0,0 1 0,0-1 0,0 0 1,0 0-1,-1 1 0,1-1 0,0 1 0,-1-1 1,1 1-1,-1-1 0,0 1 0,1 0 0,-1 0 1,0 0-1,0 0 0,1 0 0,-1 0 0,0 1 0,0-1 1,0 1-1,0-1 0,0 1 0,0-1 0,0 1 1,-1 0-1,1 0 0,0 0 0,0 1 0,0-1 1,0 0-1,0 1 0,0-1 0,0 1 0,0 0 1,0-1-1,1 1 0,-5 2 0,2 0 19,0 0 0,0 0 0,1 0 1,-1 0-1,0 1 0,1-1 0,0 1 0,0 0 0,0 0 0,0 0 1,1 1-1,0-1 0,0 1 0,-3 8 0,2-7 8,1-1-1,1 1 0,-1 1 1,1-1-1,0 0 1,0 0-1,1 0 1,-1 0-1,2 1 0,-1-1 1,2 10-1,0-13-22,-1 0 0,1-1 0,0 1 0,-1-1 0,1 1-1,0-1 1,1 1 0,-1-1 0,0 0 0,1 0 0,-1 0 0,1 0-1,0-1 1,0 1 0,-1-1 0,1 1 0,0-1 0,0 0 0,0 0-1,1 0 1,-1-1 0,0 1 0,0-1 0,4 0 0,7 2-3,0-2-1,0 1 1,0-2 0,17-2 0,-19 0 11,-1 0 0,1-1 0,-1 0-1,0-1 1,0 0 0,0-1 0,-1 0 0,0 0 0,0-1 0,0-1 0,-1 0 0,13-14 0,3-5 27,-2-2 0,37-56 0,-54 77-26,-1-1 0,0-1-1,0 1 1,-1-1 0,5-14 0,-9 24-12,0-1 1,0 1 0,0 0-1,0-1 1,-1 1 0,1 0-1,0 0 1,0-1 0,0 1-1,0 0 1,0-1 0,0 1-1,0 0 1,-1 0 0,1-1-1,0 1 1,0 0-1,0 0 1,-1-1 0,1 1-1,0 0 1,0 0 0,0 0-1,-1 0 1,1-1 0,0 1-1,-1 0 1,1 0 0,0 0-1,0 0 1,-1 0-1,1 0 1,0 0 0,-1 0-1,1 0 1,0 0 0,0 0-1,-1 0 1,1 0 0,0 0-1,-1 0 1,1 0 0,0 0-1,-1 0 1,1 0-1,0 0 1,0 0 0,-1 0-1,1 1 1,0-1 0,0 0-1,-1 0 1,1 0 0,0 0-1,0 1 1,-1-1 0,1 0-1,0 0 1,0 1 0,-1-1-1,-18 12-102,7-1 83,0 0-1,1 2 1,1-1-1,0 1 1,1 1 0,0 0-1,1 0 1,-7 18 0,9-20 97,1 0 0,1 0 0,0 1 0,0 0 1,2 0-1,-1 0 0,2 0 0,0 0 1,0 0-1,2 21 0,0-32-61,0 1 1,0-1-1,0 1 0,0-1 1,0 1-1,0-1 0,1 0 1,-1 1-1,1-1 0,0 0 0,-1 0 1,1 0-1,0 0 0,0-1 1,0 1-1,0-1 0,1 1 1,-1-1-1,0 1 0,1-1 1,-1 0-1,1 0 0,-1 0 1,1-1-1,-1 1 0,1-1 1,0 1-1,-1-1 0,5 0 1,2 1 20,0-1 0,0 0 0,0-1-1,0 0 1,0 0 0,0-1 0,16-5 0,-5-2-36,1-1 0,-1 0 0,-1-2 0,0-1 0,-1 0 0,0-1 0,-1-1 0,16-19 0,-8 7-27,-1-2 0,-1 0 1,-2-2-1,20-37 1,-37 61 19,1 0 0,-1-1 0,-1 1 0,0-1 0,0 0 0,0 0 0,-1 0 0,0 0 0,-1 0 0,0-1 0,0 1 0,-1-9 0,0 16 7,0 0 0,-1 0 0,1-1 1,-1 1-1,1 0 0,-1 0 0,0 0 0,0 0 0,1 1 0,-1-1 0,0 0 0,0 0 0,0 0 0,0 1 1,0-1-1,0 0 0,0 1 0,0-1 0,0 1 0,0-1 0,0 1 0,0-1 0,0 1 0,-1 0 1,1 0-1,0 0 0,0-1 0,0 1 0,0 0 0,-1 0 0,1 1 0,0-1 0,0 0 0,0 0 1,0 1-1,-1-1 0,1 0 0,0 1 0,0-1 0,-2 2 0,-4 0-3,1 0-1,-1 1 1,0 0 0,1 0-1,-10 7 1,3 0 16,1 1 0,0 1 0,1-1-1,0 2 1,1 0 0,0 0 0,-10 20 0,15-25-5,1 0 0,1 0 0,-1 0 0,1 1-1,1 0 1,-1-1 0,1 1 0,1 0 0,0 0 0,0 0 0,1 0 0,0 0 0,0 0 0,1 0 0,2 9 0,-1-14-151,-1 0 1,1 0-1,0-1 1,1 1-1,-1 0 1,0-1-1,1 0 1,0 1-1,0-1 1,0 0-1,0 0 1,0-1-1,1 1 0,-1-1 1,1 0-1,0 1 1,0-2-1,0 1 1,0 0-1,0-1 1,0 0-1,5 1 1,25 4-4791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5.092"/>
    </inkml:context>
    <inkml:brush xml:id="br0">
      <inkml:brushProperty name="width" value="0.025" units="cm"/>
      <inkml:brushProperty name="height" value="0.025" units="cm"/>
      <inkml:brushProperty name="color" value="#E71224"/>
    </inkml:brush>
  </inkml:definitions>
  <inkml:trace contextRef="#ctx0" brushRef="#br0">20 0 11723,'0'0'11819,"-20"33"-17776,25-22 672,-1-2-2403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5.468"/>
    </inkml:context>
    <inkml:brush xml:id="br0">
      <inkml:brushProperty name="width" value="0.025" units="cm"/>
      <inkml:brushProperty name="height" value="0.025" units="cm"/>
      <inkml:brushProperty name="color" value="#E71224"/>
    </inkml:brush>
  </inkml:definitions>
  <inkml:trace contextRef="#ctx0" brushRef="#br0">45 0 14253,'0'0'5638,"-44"48"-4037,44-43-672,0-1-769,14-1-768,0-3-2339,0-6-3619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39.637"/>
    </inkml:context>
    <inkml:brush xml:id="br0">
      <inkml:brushProperty name="width" value="0.025" units="cm"/>
      <inkml:brushProperty name="height" value="0.025" units="cm"/>
      <inkml:brushProperty name="color" value="#E71224"/>
    </inkml:brush>
  </inkml:definitions>
  <inkml:trace contextRef="#ctx0" brushRef="#br0">0 24 4901,'0'0'16986,"17"-8"-14268,-11-8-1643,-10 19-420,-8 24-74,12-27-431,2 0-102,0-1 1,-1 1-1,1 0 1,-1-1 0,1 0-1,-1 1 1,0-1 0,1 0-1,-1 0 1,1 0-1,-1 0 1,0 0 0,0 0-1,0 0 1,0 0-1,2-2 1,-1 1-79,-6 13-101,3-9 117,-17 50-3478,13-16-4398,5-28 2157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0.061"/>
    </inkml:context>
    <inkml:brush xml:id="br0">
      <inkml:brushProperty name="width" value="0.025" units="cm"/>
      <inkml:brushProperty name="height" value="0.025" units="cm"/>
      <inkml:brushProperty name="color" value="#E71224"/>
    </inkml:brush>
  </inkml:definitions>
  <inkml:trace contextRef="#ctx0" brushRef="#br0">57 38 7591,'0'0'17366,"0"-4"-17187,-1-1 0,0 0 1,0 0-1,0 0 0,0 1 0,-3-6 0,2 10-179,0 1-1,0-1 0,1 1 0,-1-1 0,0 1 0,0-1 0,1 1 0,-1 0 0,0 0 0,1 0 0,-1 0 0,1 0 1,-1 0-1,1 0 0,0 0 0,-1 1 0,1-1 0,0 1 0,0-1 0,0 1 0,-2 2 0,1 0 3,0-1-1,1 1 1,-1 0-1,1 0 1,0 0-1,0 0 1,0 0-1,0 0 1,0 7-1,2-11 2,-1 1-1,0-1 0,1 1 1,-1-1-1,0 1 1,1-1-1,-1 0 1,0 1-1,1-1 1,-1 0-1,1 1 0,-1-1 1,1 0-1,-1 1 1,1-1-1,-1 0 1,1 0-1,0 0 1,-1 1-1,1-1 0,-1 0 1,1 0-1,-1 0 1,1 0-1,-1 0 1,1 0-1,0 0 1,-1 0-1,1-1 0,-1 1 1,1 0-1,-1 0 1,1 0-1,-1 0 1,1-1-1,-1 1 1,1 0-1,-1-1 0,1 1 1,-1 0-1,1-1 1,-1 1-1,1-1 1,24-13 135,-10-1-87,-14 13-238,1 0-1,0-1 1,-1 1-1,1 0 1,0 0-1,1 1 1,-1-1-1,0 0 1,0 1-1,1-1 1,-1 1 0,1-1-1,2 0 1,-4 4-3422,-1 9-2343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1.350"/>
    </inkml:context>
    <inkml:brush xml:id="br0">
      <inkml:brushProperty name="width" value="0.025" units="cm"/>
      <inkml:brushProperty name="height" value="0.025" units="cm"/>
      <inkml:brushProperty name="color" value="#E71224"/>
    </inkml:brush>
  </inkml:definitions>
  <inkml:trace contextRef="#ctx0" brushRef="#br0">68 53 7623,'0'0'14489,"-6"12"-14292,-4 8-179,2 1 0,0 0-1,1 1 1,2-1 0,-5 29 0,8-34 9,-3 16 168,1 1-1,2-1 1,2 49 0,0-80-162,0 0 0,0-1 1,1 1-1,-1 0 0,0 0 0,1-1 0,-1 1 1,0 0-1,1-1 0,-1 1 0,0 0 1,1-1-1,-1 1 0,1-1 0,-1 1 0,1-1 1,0 1-1,-1-1 0,1 1 0,0-1 1,-1 0-1,1 1 0,0-1 0,-1 0 0,1 1 1,0-1-1,-1 0 0,1 0 0,0 0 1,0 0-1,-1 0 0,1 0 0,0 0 0,0 0 1,-1 0-1,1 0 0,0 0 0,0 0 0,-1 0 1,1-1-1,0 1 0,0 0 0,-1 0 1,1-1-1,0 1 0,-1-1 0,1 1 0,-1-1 1,1 1-1,1-2 0,34-23 894,-2-14-772,-1 0 0,-3-3 0,-1 0-1,-2-2 1,40-86 0,-64 124-114,-1 9-31,-6 23-46,-9 42-8,12-66 52,-2 14 0,-4 14-6,0-1 0,3 2 0,0-1 1,2 0-1,2 32 0,0-61-2,0 1 1,0-1-1,1 1 0,-1-1 1,0 1-1,1-1 1,-1 0-1,1 1 0,0-1 1,-1 0-1,1 0 0,0 1 1,0-1-1,0 0 0,0 0 1,0 0-1,0 0 0,0 0 1,0 0-1,0 0 1,0 0-1,1-1 0,-1 1 1,0 0-1,1-1 0,-1 1 1,0-1-1,1 1 0,-1-1 1,1 0-1,-1 1 0,1-1 1,-1 0-1,1 0 1,-1 0-1,1 0 0,-1 0 1,0-1-1,1 1 0,-1 0 1,3-2-1,2 1 23,1-1 0,-1 0 1,0 0-1,0-1 0,0 1 0,0-2 1,-1 1-1,7-5 0,10-12 122,-1-1 0,-1-2-1,-1 0 1,-1-1 0,-1 0-1,-1-2 1,-1 0 0,-1 0-1,18-52 1,-29 69-6,-1-1 1,0 1 0,0 0-1,-1-1 1,0 1-1,-1-17 1,0 26-139,0-1 1,0 0-1,0 1 0,-1-1 1,1 1-1,0-1 1,-1 0-1,1 1 0,0-1 1,-1 1-1,1-1 0,-1 1 1,1 0-1,0-1 1,-1 1-1,1-1 0,-1 1 1,0 0-1,1-1 0,-1 1 1,1 0-1,-1 0 1,1-1-1,-1 1 0,0 0 1,1 0-1,-1 0 1,1 0-1,-1 0 0,0 0 1,1 0-1,-1 0 0,0 0 1,1 0-1,-1 0 1,0 0-1,1 0 0,-1 0 1,1 1-1,-1-1 1,0 1-1,-1-1-70,0 0-1,-1 1 1,1 0 0,0-1-1,0 1 1,1 0-1,-1 0 1,0 0 0,0 0-1,0 0 1,1 1 0,-3 1-1,2 0-339,0 1-1,0-1 1,1 1-1,-1 0 1,1 0-1,0-1 1,-2 9-1,1 27-6707,2-22 785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1.693"/>
    </inkml:context>
    <inkml:brush xml:id="br0">
      <inkml:brushProperty name="width" value="0.025" units="cm"/>
      <inkml:brushProperty name="height" value="0.025" units="cm"/>
      <inkml:brushProperty name="color" value="#E71224"/>
    </inkml:brush>
  </inkml:definitions>
  <inkml:trace contextRef="#ctx0" brushRef="#br0">20 1 16528,'0'0'6502,"-20"58"-4869,20-33-383,0 3-546,0-3-544,0-2-128,4-3-32,1-4-224,0-6-320,4-4-193,-3-6-224,1 0-352,-2-10-289,1-10-1312,-1-11-2211,-3-6-2210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6.451"/>
    </inkml:context>
    <inkml:brush xml:id="br0">
      <inkml:brushProperty name="width" value="0.025" units="cm"/>
      <inkml:brushProperty name="height" value="0.025" units="cm"/>
    </inkml:brush>
  </inkml:definitions>
  <inkml:trace contextRef="#ctx0" brushRef="#br0">48 34 10762,'0'0'7629,"9"-6"-6028,-1 2-1260,0 0 0,0 0-1,0 1 1,0 0 0,1 1-1,-1-1 1,18-1 0,-22 4-260,0 0 1,1 0-1,-1 0 0,1 0 1,-1 1-1,0-1 1,0 1-1,1 0 0,-1 0 1,0 1-1,0-1 1,0 1-1,0 0 0,0 0 1,-1 1-1,1-1 1,0 1-1,-1-1 0,0 1 1,0 0-1,4 4 1,-4-3-75,-1 0 0,1 1 0,-1-1 0,0 1 0,0-1 1,0 1-1,-1-1 0,1 1 0,-1 0 0,0 0 0,-1 0 0,1 0 1,-1 0-1,0-1 0,0 1 0,-1 0 0,1 0 0,-1 0 1,0 0-1,0 0 0,-1-1 0,-2 7 0,-3 7 40,-1-1 1,-1-1-1,-1 0 0,-16 22 0,-51 55 54,48-61-45,-38 57 0,66-88-47,0 0-1,1-1 0,-1 1 1,1 0-1,-1 0 0,0-1 1,1 1-1,-1 0 0,1 0 1,0 0-1,-1 0 0,1 0 1,0 0-1,0 0 0,-1 0 1,1-1-1,0 1 0,0 0 1,0 0-1,0 0 0,0 0 1,0 0-1,0 0 0,1 0 1,-1 0-1,0 0 0,0 0 1,1 0-1,-1 0 0,1 0 1,-1 0-1,1-1 0,-1 1 1,1 0-1,-1 0 0,1-1 1,0 1-1,-1 0 0,1-1 1,0 1-1,0 0 0,-1-1 1,1 1-1,0-1 0,0 1 1,0-1-1,0 0 0,0 1 1,0-1-1,0 0 0,0 0 1,0 0-1,0 1 0,-1-1 1,1 0-1,0 0 0,2-1 1,9 2 189,0-1 0,0 0 0,20-3 0,-26 2-182,32-5-235,-1-2-1,36-13 1,-67 19 29,-3 1-126,0 0 0,-1 0 0,1 0 1,0 0-1,-1 0 0,1-1 1,-1 1-1,1-1 0,3-3 0,4-15-6979,-9 4-2309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2.065"/>
    </inkml:context>
    <inkml:brush xml:id="br0">
      <inkml:brushProperty name="width" value="0.025" units="cm"/>
      <inkml:brushProperty name="height" value="0.025" units="cm"/>
      <inkml:brushProperty name="color" value="#E71224"/>
    </inkml:brush>
  </inkml:definitions>
  <inkml:trace contextRef="#ctx0" brushRef="#br0">12 1 15086,'0'0'10570,"-11"14"-12684,22-5-1025,-2 0-2146,0-1-3683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2.736"/>
    </inkml:context>
    <inkml:brush xml:id="br0">
      <inkml:brushProperty name="width" value="0.025" units="cm"/>
      <inkml:brushProperty name="height" value="0.025" units="cm"/>
      <inkml:brushProperty name="color" value="#E71224"/>
    </inkml:brush>
  </inkml:definitions>
  <inkml:trace contextRef="#ctx0" brushRef="#br0">49 228 13004,'0'0'4783,"-2"10"-3395,-12 45 126,5-24-1093,2-1 0,1 2 0,-4 44 0,10-75-380,0 1 1,0-1-1,0 0 0,0 0 1,0 1-1,0-1 0,0 0 1,1 1-1,-1-1 0,0 0 0,1 0 1,-1 1-1,1-1 0,0 0 1,-1 0-1,1 0 0,0 0 1,-1 0-1,1 0 0,2 2 0,-2-3 24,0 1-1,0-1 1,1 0-1,-1 0 1,0 0-1,0 0 0,1 0 1,-1 0-1,0 0 1,1 0-1,-1 0 0,0 0 1,0-1-1,1 1 1,-1 0-1,0-1 1,0 1-1,0-1 0,0 0 1,0 1-1,1-1 1,0-1-1,7-4 5,-1-1 0,-1 0 0,1 0 0,-1-1 1,0 0-1,-1 0 0,0 0 0,0-1 0,-1 0 0,8-18 0,-1 1-29,-2-1 1,11-47-1,-19 65-31,0 0 0,0 0 0,-1 0-1,-1 0 1,0-12 0,0 21-12,0-1 0,0 1 0,0-1 1,0 1-1,0-1 0,0 1 0,0-1 0,0 1 0,0-1 0,0 1 0,-1 0 0,1-1 0,0 1 0,0-1 0,0 1 0,-1-1 1,1 1-1,0 0 0,-1-1 0,1 1 0,0 0 0,-1-1 0,1 1 0,0 0 0,-1 0 0,1-1 0,-1 1 0,1 0 0,-1 0 0,1 0 1,-1-1-1,1 1 0,0 0 0,-1 0 0,0 0 0,-20 7-119,-15 20-3,29-18 110,0 0 1,1 1 0,0 0-1,-4 12 1,8-18-16,0 0 1,0 0 0,1 0 0,0 1 0,0-1 0,0 0 0,1 1-1,-1-1 1,1 1 0,0-1 0,0 0 0,1 1 0,1 7-1,-1-10-43,0-1-1,0 0 0,0 0 1,0 0-1,0 0 0,0 0 0,0 0 1,0 0-1,0 0 0,1 0 0,-1 0 1,0-1-1,1 1 0,-1 0 0,0-1 1,1 1-1,2 0 0,34 7-1503,-20-5 718,5 5 196,-21-6 525,1-1 0,0 0 0,0 0 0,-1 1 0,1-2 0,0 1 0,0 0 0,0-1 0,0 1 0,0-1 0,0 0 0,0 0 0,0 0 0,0 0 0,0-1 0,0 1 0,0-1 0,0 0 0,0 0 0,0 0 0,0 0 0,0 0 0,-1-1 0,1 1 0,-1-1 0,1 1 0,2-4 0,19-16-536,-1-1-1,-1-1 1,-1-1-1,-1 0 1,27-45 0,-31 41 2261,-1 0 0,22-59 0,-30 54 1604,-9 28-1063,-6 21-1553,-7 21-308,2 1 0,2 1 0,1 0 0,3 0-1,1 1 1,1 0 0,2 58 0,3-93-257,1-1 0,0 0 1,0 0-1,0 0 0,0 0 0,1 0 0,-1 0 0,1 0 0,0 0 0,4 4 0,-6-7-1,1 0-1,-1-1 1,1 1-1,0 0 1,-1-1-1,1 1 0,0 0 1,-1-1-1,1 1 1,0-1-1,0 1 1,0-1-1,-1 0 0,1 1 1,0-1-1,0 0 1,0 1-1,0-1 1,0 0-1,1 0 1,-1 0 12,1-1 1,-1 1 0,0 0 0,0-1 0,0 0 0,0 1 0,0-1-1,0 0 1,0 1 0,0-1 0,0 0 0,0 0 0,0 0 0,-1 0-1,1 0 1,0 0 0,0 0 0,-1 0 0,1 0 0,0-2 0,6-14 56,-1-1 1,-1 0-1,0 0 1,-2-1-1,0 1 0,-1-1 1,-1 1-1,0-1 1,-4-30-1,3 49-82,0-1 0,1 1 0,-1-1-1,0 1 1,0 0 0,0-1 0,0 1-1,0-1 1,0 1 0,0-1 0,0 1-1,0-1 1,0 1 0,0 0 0,0-1-1,0 1 1,0-1 0,0 1 0,0-1-1,0 1 1,-1 0 0,1-1 0,0 1-1,0 0 1,-1-1 0,1 1 0,0-1-1,0 1 1,-1 0 0,1 0 0,0-1-1,-1 1 1,1 0 0,0-1 0,-1 1-1,1 0 1,-1 0 0,1 0 0,0-1-1,-1 1 1,1 0 0,-1 0 0,1 0-1,-1 0 1,1 0 0,0 0 0,-1 0-1,1 0 1,-1 0 0,1 0 0,-1 0-1,1 0 1,0 0 0,-1 0 0,1 1-1,-1-1 1,1 0 0,-1 0-1,0 1-16,-1 1-1,1-1 0,-1 0 0,1 0 1,0 1-1,0-1 0,0 1 0,-1-1 1,2 1-1,-1 0 0,0-1 0,-1 4 1,1-2 20,0 0 1,0 0 0,0 1 0,0-1 0,1 0 0,-1 0-1,1 1 1,0-1 0,0 0 0,0 1 0,1-1-1,-1 0 1,1 1 0,-1-1 0,1 0 0,0 0 0,1 0-1,-1 0 1,0 0 0,1 0 0,0 0 0,-1 0 0,1-1-1,0 1 1,1 0 0,2 2 0,-1-2-22,0-1-1,0 0 1,-1 0-1,1-1 1,0 1 0,1-1-1,-1 0 1,0 0-1,0 0 1,0-1-1,1 1 1,-1-1 0,0 0-1,0 0 1,1-1-1,-1 1 1,0-1 0,0 0-1,0 0 1,6-3-1,-3 1-6,-1 0-1,1 0 0,-1-1 0,0 0 1,0 0-1,-1-1 0,1 1 0,-1-1 1,6-7-1,31-25-73,-42 85 1144,-2-36-834,-4 21 416,1 1 0,0 37 1,5-70-628,0 0-1,0 0 1,0 0 0,0 0 0,0 0 0,0 0 0,0 0-1,0 0 1,0-1 0,1 1 0,-1 0 0,0 0 0,1 0 0,-1 0-1,1 0 1,-1-1 0,1 1 0,-1 0 0,1 0 0,-1-1 0,1 1-1,0 0 1,-1-1 0,1 1 0,0-1 0,0 1 0,0-1 0,-1 1-1,1-1 1,0 1 0,0-1 0,0 0 0,0 1 0,0-1-1,0 0 1,0 0 0,-1 0 0,1 0 0,0 0 0,0 0 0,0 0-1,0 0 1,0 0 0,0 0 0,0-1 0,0 1 0,1-1 0,2 0-161,-1 0 0,1 0 0,-1-1 0,0 1 0,1-1 0,-1 0 0,0 0 0,0 0 0,0 0 0,-1-1 0,5-3 1,0-4-1482,0 0 1,-1 0 0,0-1 0,0 0 0,-1 0-1,-1-1 1,0 0 0,-1 1 0,0-1 0,3-24-1,-5-10-6596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3.082"/>
    </inkml:context>
    <inkml:brush xml:id="br0">
      <inkml:brushProperty name="width" value="0.025" units="cm"/>
      <inkml:brushProperty name="height" value="0.025" units="cm"/>
      <inkml:brushProperty name="color" value="#E71224"/>
    </inkml:brush>
  </inkml:definitions>
  <inkml:trace contextRef="#ctx0" brushRef="#br0">36 0 12011,'0'0'10378,"-36"50"-9609,36-31-577,2-2-192,12 0-1153,4-4-1634,0-4-2209,0-3-3685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3.410"/>
    </inkml:context>
    <inkml:brush xml:id="br0">
      <inkml:brushProperty name="width" value="0.025" units="cm"/>
      <inkml:brushProperty name="height" value="0.025" units="cm"/>
      <inkml:brushProperty name="color" value="#E71224"/>
    </inkml:brush>
  </inkml:definitions>
  <inkml:trace contextRef="#ctx0" brushRef="#br0">107 1 7783,'0'0'6882,"-4"11"-3925,-2 14-1675,2 1 1,0 0-1,-1 41 1,5-52-1339,0 1 1,2-1-1,-1 0 1,8 30 0,0-18-173,-2 1 0,4 35 0,-10-55 604,0 0-1,0 1 1,-1-1-1,0 1 1,-1-1-1,1 1 1,-2-1-1,1 1 0,-1-1 1,-1 0-1,-6 16 1,9-23-292,-1 1 1,0-1-1,1 1 1,-1-1-1,0 1 0,0-1 1,0 1-1,0-1 1,0 0-1,0 0 1,-1 1-1,1-1 0,0 0 1,-1 0-1,1 0 1,0 0-1,-1-1 1,1 1-1,-1 0 0,0-1 1,1 1-1,-1-1 1,1 1-1,-1-1 1,0 0-1,1 1 0,-1-1 1,0 0-1,0 0 1,1 0-1,-1-1 1,0 1-1,1 0 0,-1-1 1,-2 0-1,1-1-40,0 0-1,0 0 0,0 0 0,0 0 1,1-1-1,-1 1 0,1-1 0,-1 0 1,1 0-1,0 0 0,0 0 0,0 0 1,0 0-1,1-1 0,-2-4 0,-1-2-243,1 0 0,0 0 0,0-1 0,1 1 0,1-1 1,0 1-1,0-1 0,1 0 0,0 0 0,1 1 0,0-1 0,1 1 0,0-1 0,1 1 0,0-1 0,1 1 0,0 0 0,0 1 0,1-1 0,0 1 0,1 0 0,0 0 0,0 0 0,1 1 0,14-14 0,11-9-3964,2 0-3657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3.813"/>
    </inkml:context>
    <inkml:brush xml:id="br0">
      <inkml:brushProperty name="width" value="0.025" units="cm"/>
      <inkml:brushProperty name="height" value="0.025" units="cm"/>
      <inkml:brushProperty name="color" value="#E71224"/>
    </inkml:brush>
  </inkml:definitions>
  <inkml:trace contextRef="#ctx0" brushRef="#br0">181 3 5509,'0'0'9150,"-10"0"-5397,4-1-3475,-1 0 1,0 1-1,0-1 1,0 2-1,0-1 0,1 1 1,-1 0-1,0 0 1,1 1-1,-1 0 0,1 0 1,-1 0-1,1 1 1,0 0-1,0 0 0,0 1 1,0 0-1,1 0 1,-7 6-1,9-8-271,-1 1 0,1 1 0,0-1 0,1 0 0,-1 1 0,0 0 0,1-1 0,0 1 0,0 0 0,0 0 0,0 0 0,1 1 0,0-1 0,-1 0 0,0 8 0,6-11-81,0 0 0,0-1-1,0 1 1,0-1 0,0 0 0,0 0-1,0 0 1,0 0 0,0-1 0,7-1-1,42-12-757,-39 9 813,1 1 0,0 0-1,-1 1 1,1 1 0,1 1 0,17-1 0,-32 3 58,0-1 0,0 1 1,0-1-1,-1 0 0,1 1 0,0-1 0,-1 1 1,1-1-1,0 1 0,-1 0 0,1-1 0,-1 1 0,1 0 1,0-1-1,-1 1 0,0 0 0,1 0 0,-1 0 0,0-1 1,1 1-1,-1 0 0,0 0 0,0 0 0,1 0 0,-1-1 1,0 1-1,0 0 0,0 0 0,0 0 0,0 0 1,0 0-1,-1 0 0,1-1 0,0 2 0,-8 34 1056,2-22-893,-1-1-1,0 1 1,-1-1-1,-1-1 1,0 0-1,0 0 0,-1-1 1,-1 0-1,0 0 1,0-2-1,-1 1 1,0-1-1,-1-1 1,-21 11-1,33-18-254,0-1 0,1 1 0,-1-1 0,0 0 0,1 0 0,-1 1 0,0-1 0,0 0 0,1 0 0,-1 0 0,0 0 0,0 0 0,0 0 0,1 0 1,-1 0-1,0 0 0,0 0 0,1 0 0,-1 0 0,0-1 0,0 1 0,1 0 0,-1-1 0,0 1 0,1 0 0,-1-1 0,0 1 0,1-1 0,-1 1 0,0-1 0,1 1 0,-1-1 0,1 0 0,-1 1 0,1-1 0,0 1 0,-1-2 0,0-2-300,0 1-1,0-1 1,1 1-1,-1-1 1,1 1-1,0-1 0,0 1 1,0-1-1,1-4 1,19-76-8214,-1 28 1675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4.301"/>
    </inkml:context>
    <inkml:brush xml:id="br0">
      <inkml:brushProperty name="width" value="0.025" units="cm"/>
      <inkml:brushProperty name="height" value="0.025" units="cm"/>
      <inkml:brushProperty name="color" value="#E71224"/>
    </inkml:brush>
  </inkml:definitions>
  <inkml:trace contextRef="#ctx0" brushRef="#br0">1 0 8872,'0'0'10314,"3"8"-8595,1 10-1274,-1 1 0,-1-1 0,0 1 0,-1-1 0,-1 1 1,-5 32-1,2 23 16,3-59-433,-1 5 70,2 1 0,3 25 0,-3-42-24,-1 0 0,1 0-1,0 0 1,0 0 0,1 0 0,-1 0-1,1 0 1,0 0 0,0-1 0,0 1-1,0-1 1,1 1 0,-1-1-1,1 0 1,0 0 0,0 0 0,5 4-1,-7-7-36,0 1 1,0 0-1,0-1 0,1 1 0,-1-1 0,0 1 0,1-1 0,-1 0 0,0 1 0,1-1 1,-1 0-1,1 0 0,-1 0 0,0 0 0,1 0 0,-1 0 0,0 0 0,1-1 0,-1 1 1,1 0-1,-1-1 0,0 1 0,2-2 0,0 0 1,-1 1 0,1-1 0,-1-1 0,1 1 0,-1 0 1,0-1-1,1 1 0,-1-1 0,2-4 0,1-2-14,0-1 0,0 0 0,-1 0-1,-1 0 1,3-12 0,-4 12-21,0-1 0,-1 0 0,0 0 0,-1 0 0,0 0 0,-3-17 0,3 29-13,0-1-1,0 1 0,0 0 1,0-1-1,0 1 0,0 0 1,-1-1-1,1 1 0,0 0 1,0-1-1,0 1 0,-1 0 1,1-1-1,0 1 0,-1-1 1,1 1-1,0 0 0,-1-1 1,1 1-1,-1-1 0,1 1 1,-1-1-1,1 0 0,-1 1 0,1-1 1,-1 1-1,1-1 0,-1 0 1,1 1-1,-1-1 0,0 0 1,1 0-1,-1 0 0,0 1 1,1-1-1,-1 0 0,0 0 1,1 0-1,-1 0 0,0 0 1,1 0-1,-1 0 0,0 0 1,1-1-1,-1 1 0,0 0 1,1 0-1,-1 0 0,1-1 1,-1 1-1,0 0 0,1-1 1,-1 1-1,1-1 0,-1 1 0,1 0 1,-1-1-1,1 1 0,-1-1 1,1 1-1,0-1 0,-1 0 1,1 1-1,0-1 0,-1 1 1,1-1-1,0 0 0,0 1 1,-1-2-1,1 4 12,-1 1 1,1-1-1,0 0 1,0 1-1,0-1 0,0 1 1,1-1-1,-1 0 0,1 1 1,-1-1-1,1 0 1,0 1-1,0-1 0,0 0 1,0 0-1,0 0 1,0 0-1,1 0 0,-1 0 1,1 0-1,-1 0 0,1-1 1,0 1-1,0-1 1,-1 1-1,1-1 0,0 0 1,1 1-1,-1-1 0,0 0 1,0 0-1,0 0 1,1-1-1,-1 1 0,0-1 1,1 1-1,3-1 0,0 1 18,0-1 0,0 0 0,0 0 0,0 0 0,-1-1 0,1 0 0,0 0 0,0-1 0,0 1 0,-1-1 0,1-1 0,-1 1 0,1-1-1,8-6 1,-9 6-7,-1 0 0,1-1 0,-1 1 0,1-1-1,-1 0 1,0-1 0,-1 1 0,1-1 0,-1 0-1,0 1 1,0-1 0,-1-1 0,1 1 0,-1 0-1,0-1 1,0 1 0,-1-1 0,1-6 0,-2 11-12,0 1 0,0-1 0,0 1 0,0 0 0,0-1 0,0 1 0,0 0 0,-1-1 0,1 1 0,0 0 0,0-1 0,0 1 1,-1 0-1,1-1 0,0 1 0,0 0 0,-1 0 0,1-1 0,0 1 0,-1 0 0,1 0 0,0-1 0,-1 1 0,1 0 0,0 0 1,-1 0-1,1 0 0,-1 0 0,1 0 0,0 0 0,-1 0 0,1 0 0,-1-1 0,1 2 0,0-1 0,-1 0 0,1 0 0,0 0 1,-1 0-1,1 0 0,-1 0 0,1 0 0,0 0 0,-1 1 0,1-1 0,0 0 0,-1 0 0,1 0 0,0 1 0,-1-1 0,1 0 1,0 1-1,-21 13-20,15-6-179,1 1 1,-1-1 0,1 1-1,1 1 1,0-1 0,0 1-1,1-1 1,0 1 0,-1 11-1,3-19 62,0 1-1,1-1 0,-1 1 0,1 0 0,0-1 0,-1 1 1,1-1-1,1 1 0,-1 0 0,0-1 0,1 1 0,-1-1 1,1 1-1,0 0 0,0-1 0,0 0 0,0 1 1,0-1-1,0 0 0,1 1 0,-1-1 0,1 0 0,-1 0 1,1 0-1,0 0 0,0 0 0,0-1 0,0 1 1,0-1-1,1 1 0,-1-1 0,0 0 0,1 0 0,-1 0 1,0 0-1,1 0 0,0 0 0,-1-1 0,1 1 0,2-1 1,22 1-9120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0.164"/>
    </inkml:context>
    <inkml:brush xml:id="br0">
      <inkml:brushProperty name="width" value="0.025" units="cm"/>
      <inkml:brushProperty name="height" value="0.025" units="cm"/>
      <inkml:brushProperty name="color" value="#E71224"/>
    </inkml:brush>
  </inkml:definitions>
  <inkml:trace contextRef="#ctx0" brushRef="#br0">136 179 7527,'5'-4'11536,"-5"3"-11433,0 1-1,-1-1 1,1 0-1,0 1 1,0-1-1,0 0 1,0 1 0,-1-1-1,1 0 1,0 1-1,-1-1 1,1 1 0,0-1-1,-1 0 1,1 1-1,-1-1 1,1 1 0,-1-1-1,1 1 1,-1 0-1,1-1 1,-1 1-1,0-1 1,1 1 0,-1 0-1,1 0 1,-2-1-1,-2 1-80,0-1 0,-1 2-1,1-1 1,0 0 0,0 1 0,0 0-1,0-1 1,0 2 0,0-1-1,0 0 1,1 1 0,-1 0-1,0 0 1,1 0 0,-1 0 0,1 0-1,0 1 1,0 0 0,0-1-1,0 1 1,0 0 0,0 1-1,-4 6 1,2-2 15,0 0-1,1 0 1,0 1-1,0-1 1,1 1-1,0 0 1,0 0-1,1 0 1,-2 13 0,4-21-32,0-1 0,0 1 1,0 0-1,-1-1 0,1 1 1,0-1-1,0 1 0,0 0 1,0-1-1,0 1 0,0 0 1,1-1-1,-1 1 0,0 0 1,0-1-1,0 1 0,0-1 1,1 1-1,-1 0 1,0-1-1,1 1 0,-1-1 1,0 1-1,1-1 0,-1 1 1,1-1-1,-1 1 0,1-1 1,-1 0-1,1 1 0,-1-1 1,1 1-1,-1-1 0,1 0 1,-1 0-1,1 1 0,0-1 1,2 0 20,-1 0 0,0 0 1,1-1-1,-1 1 0,0-1 1,0 1-1,1-1 0,-1 0 1,0 0-1,4-2 0,46-35 581,-30 19-719,-2 0-1,0-2 0,-1-1 0,-2 0 1,0-1-1,-1-1 0,-1 0 1,17-42-1,-26 32 383,-10 30 175,-7 19-188,0 9-30,2 1 0,0 0 1,2 0-1,0 1 1,2-1-1,1 1 1,1 0-1,2 1 0,1 33 1,0-59-227,-1 0 0,1 1 1,0-1-1,0 1 1,0-1-1,0 1 0,1-1 1,-1 1-1,0-1 0,1 0 1,-1 1-1,1-1 0,-1 0 1,1 1-1,-1-1 1,1 0-1,0 1 0,0-1 1,0 0-1,0 0 0,0 0 1,0 0-1,0 0 0,0 0 1,0 0-1,0 0 1,0 0-1,1-1 0,-1 1 1,0 0-1,1-1 0,-1 1 1,0-1-1,1 0 0,-1 1 1,1-1-1,-1 0 1,0 0-1,1 0 0,-1 0 1,1 0-1,-1 0 0,1 0 1,-1 0-1,1-1 0,-1 1 1,0 0-1,1-1 1,-1 1-1,0-1 0,1 0 1,0 0-1,6-3-392,-1 1 0,0-1-1,-1-1 1,1 1 0,-1-1 0,1 0 0,-1-1-1,6-6 1,-3-1-1791,0-1 0,-1 1 0,7-18 0,5-8-4203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0.494"/>
    </inkml:context>
    <inkml:brush xml:id="br0">
      <inkml:brushProperty name="width" value="0.025" units="cm"/>
      <inkml:brushProperty name="height" value="0.025" units="cm"/>
      <inkml:brushProperty name="color" value="#E71224"/>
    </inkml:brush>
  </inkml:definitions>
  <inkml:trace contextRef="#ctx0" brushRef="#br0">73 1 10442,'0'0'3336,"-4"8"-736,-7 10-1413,1 1 0,1-1 1,1 2-1,1-1 0,0 1 0,2 0 0,-7 41 0,13-60-1173,-1-1-1,0 1 0,0 0 1,1 0-1,-1 0 0,1 0 1,-1-1-1,1 1 0,-1 0 1,1 0-1,0-1 1,-1 1-1,1 0 0,0-1 1,-1 1-1,1-1 0,0 1 1,0-1-1,0 1 1,-1-1-1,1 0 0,0 1 1,0-1-1,0 0 0,0 0 1,0 1-1,0-1 0,0 0 1,0 0-1,-1 0 1,1 0-1,0 0 0,0 0 1,0-1-1,0 1 0,0 0 1,0 0-1,0-1 1,0 1-1,-1 0 0,2-1 1,40-14 273,-30 7-331,0 0 1,-1-1-1,0 0 1,16-18-1,-23 23 9,0 0 0,-1-1 0,0 0 0,1 1 0,-1-1 0,-1 0 1,1 0-1,-1-1 0,0 1 0,0 0 0,-1-1 0,1 0 0,-1 1 0,0-8 0,-1 13 38,0-1 0,0 1 0,0 0-1,0 0 1,-1-1 0,1 1 0,0 0 0,0 0 0,0 0 0,-1 0 0,1-1 0,0 1-1,0 0 1,0 0 0,-1 0 0,1 0 0,0 0 0,0 0 0,-1-1 0,1 1 0,0 0 0,0 0-1,-1 0 1,1 0 0,0 0 0,0 0 0,-1 0 0,1 0 0,0 0 0,0 0 0,-1 0-1,1 0 1,0 1 0,0-1 0,-1 0 0,1 0 0,0 0 0,0 0 0,-1 0 0,1 0-1,0 1 1,0-1 0,0 0 0,-1 0 0,1 0 0,0 0 0,0 1 0,-13 8 66,4 2-57,2 0 0,0 0 0,0 1 1,1 0-1,0 0 0,1 1 0,0-1 0,1 1 0,1 0 0,0 0 0,1 1 0,0-1 0,1 1 1,0 15-1,1-28-83,1 0 1,-1 0 0,0 0-1,0 0 1,0 0-1,1 0 1,-1 0 0,0 0-1,1 0 1,-1 0 0,1 0-1,-1 0 1,1 0 0,0 0-1,-1-1 1,1 1-1,0 0 1,-1 0 0,1-1-1,0 1 1,0 0 0,0-1-1,0 1 1,0-1-1,0 1 1,0-1 0,0 1-1,0-1 1,0 0 0,0 0-1,0 1 1,0-1 0,0 0-1,0 0 1,0 0-1,0 0 1,0 0 0,0 0-1,0-1 1,0 1 0,0 0-1,0 0 1,0-1 0,0 1-1,0 0 1,0-1-1,0 1 1,1-2 0,4 0-898,0 0 0,0-1 0,-1 0 0,1 0 0,-1-1 0,10-7 1,13-17-6085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0.886"/>
    </inkml:context>
    <inkml:brush xml:id="br0">
      <inkml:brushProperty name="width" value="0.025" units="cm"/>
      <inkml:brushProperty name="height" value="0.025" units="cm"/>
      <inkml:brushProperty name="color" value="#E71224"/>
    </inkml:brush>
  </inkml:definitions>
  <inkml:trace contextRef="#ctx0" brushRef="#br0">89 0 15567,'0'0'1681,"-9"10"-271,2-4-1358,-40 46 1850,44-48-1759,0-1-1,1 1 0,-1 0 0,1 0 1,0 0-1,0 0 0,0 0 1,1 1-1,-1-1 0,1 0 1,0 1-1,1-1 0,-1 1 1,1 8-1,2-12-239,0 0 1,0 0 0,1 0-1,-1 0 1,1 0-1,-1-1 1,1 1-1,-1-1 1,1 1 0,-1-1-1,1 0 1,-1 0-1,1 0 1,-1-1-1,1 1 1,2-1-1,1 0-116,53-9-1338,7 0 2126,-66 12-258,0 0 1,0 0-1,0-1 1,0 1 0,0 0-1,-1 0 1,1-1 0,0 1-1,-1 0 1,0-1-1,1 1 1,-1 0 0,-1 1-1,-9 11-234,-1 0 0,0-1 0,-1 0-1,-1-1 1,0 0 0,0-1 0,-21 12-1,17-16-2959,2-5-2328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1.377"/>
    </inkml:context>
    <inkml:brush xml:id="br0">
      <inkml:brushProperty name="width" value="0.025" units="cm"/>
      <inkml:brushProperty name="height" value="0.025" units="cm"/>
      <inkml:brushProperty name="color" value="#E71224"/>
    </inkml:brush>
  </inkml:definitions>
  <inkml:trace contextRef="#ctx0" brushRef="#br0">57 1 9097,'0'0'9747,"-2"8"-8257,-1 13-969,1 0-1,0 1 1,2-1 0,0 1-1,2 0 1,0-1-1,9 34 1,-5-19-1296,4 70 1,-14-108-3282,-12-9 814,-20-29-3933,13 13 3919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6.797"/>
    </inkml:context>
    <inkml:brush xml:id="br0">
      <inkml:brushProperty name="width" value="0.025" units="cm"/>
      <inkml:brushProperty name="height" value="0.025" units="cm"/>
    </inkml:brush>
  </inkml:definitions>
  <inkml:trace contextRef="#ctx0" brushRef="#br0">1 1 5990,'0'0'17296,"73"31"-16719,-25-27-385,4-1-128,0-3-641,-1 0-2081,-6 0-2563,-7-2-4612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1.755"/>
    </inkml:context>
    <inkml:brush xml:id="br0">
      <inkml:brushProperty name="width" value="0.025" units="cm"/>
      <inkml:brushProperty name="height" value="0.025" units="cm"/>
      <inkml:brushProperty name="color" value="#E71224"/>
    </inkml:brush>
  </inkml:definitions>
  <inkml:trace contextRef="#ctx0" brushRef="#br0">44 259 3235,'-6'-9'4495,"3"3"-4204,-3-3 741,0-1 0,1 1 0,1-1 0,-5-13 0,7 20-764,2-1-1,-1 1 0,0 0 1,1 0-1,-1-1 1,1 1-1,0 0 0,0-1 1,0 1-1,1 0 1,-1 0-1,1-1 0,0 1 1,0 0-1,0 0 1,0 0-1,0 0 0,1 0 1,-1 0-1,5-5 0,3-2 223,0 0 0,1 0 0,0 2-1,1-1 1,0 1 0,0 1 0,1 0-1,0 0 1,14-5 0,-16 8-435,0 0 0,0 1 0,1 0 0,-1 0 0,1 1 0,-1 1 0,1-1 0,0 2 0,0 0 0,-1 0 0,21 4 0,-28-4-41,0 1 0,0-1 0,0 1 0,0 0 0,-1 0 1,1 1-1,0-1 0,-1 0 0,1 1 0,-1 0 0,0 0 1,1-1-1,-1 1 0,0 0 0,0 1 0,0-1 0,0 0 0,-1 1 1,1-1-1,-1 1 0,1-1 0,-1 1 0,0 0 0,0-1 0,0 1 1,0 0-1,-1 0 0,1 0 0,-1 0 0,1-1 0,-1 1 1,0 0-1,0 0 0,-1 0 0,1 0 0,-2 5 0,0 1 188,0-1-1,0 0 1,-1 1-1,0-1 1,-1 0-1,0-1 1,0 1-1,-1-1 1,0 0-1,0 0 1,-7 7-1,-30 23 596,39-34-1115,-1-1-1,1 1 1,-1-1-1,1 0 1,-1 0-1,0 0 1,0 0-1,0-1 1,0 0-1,-8 2 1,19-10-6873,9-5 363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2.134"/>
    </inkml:context>
    <inkml:brush xml:id="br0">
      <inkml:brushProperty name="width" value="0.025" units="cm"/>
      <inkml:brushProperty name="height" value="0.025" units="cm"/>
      <inkml:brushProperty name="color" value="#E71224"/>
    </inkml:brush>
  </inkml:definitions>
  <inkml:trace contextRef="#ctx0" brushRef="#br0">47 1 5573,'0'0'19283,"-18"48"-18611,7-17 65,4 5-321,2 0-95,3 2-161,-2-3-32,4-2-64,0-3-64,6-4 0,1-4-417,2-3-1312,-4-7-1058,-3-7-1153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2.481"/>
    </inkml:context>
    <inkml:brush xml:id="br0">
      <inkml:brushProperty name="width" value="0.025" units="cm"/>
      <inkml:brushProperty name="height" value="0.025" units="cm"/>
      <inkml:brushProperty name="color" value="#E71224"/>
    </inkml:brush>
  </inkml:definitions>
  <inkml:trace contextRef="#ctx0" brushRef="#br0">3 78 16239,'0'0'4730,"-1"-8"-2957,1 6-1704,-1 0 0,1 0 1,0 0-1,0 0 0,0 0 1,0 0-1,0 0 0,0 0 1,1 0-1,-1 1 0,1-1 1,-1 0-1,1 0 0,-1 0 1,1 0-1,0 1 0,0-1 1,2-2-1,0 1 3,1 1 0,-1 0-1,1 0 1,-1 0 0,1 0-1,0 1 1,0-1 0,-1 1-1,1 0 1,0 1 0,6-2 0,26-3-20,0 1 0,0 2 1,1 1-1,47 6 0,-78-4-63,0-1-1,0 2 0,-1-1 1,1 1-1,0-1 0,-1 2 1,1-1-1,-1 0 0,0 1 1,0 0-1,0 1 0,0-1 1,-1 1-1,1 0 0,-1 0 1,0 0-1,5 6 0,-8-7 46,1 0 0,0 0 0,-1 0-1,0 0 1,0 0 0,0 0 0,0 1-1,0-1 1,-1 0 0,1 0 0,-1 1-1,0-1 1,0 0 0,0 1 0,0-1-1,-1 0 1,1 0 0,-1 1 0,0-1-1,0 0 1,0 0 0,0 0 0,-1 0-1,1 0 1,-1 0 0,0 0 0,0-1-1,0 1 1,0 0 0,0-1 0,-5 4-1,-6 7 351,0 0 0,-2-1 1,-21 14-1,30-22-448,-1 0 0,0 0 0,0-1 0,0 0 0,0 0 0,-1 0 0,1-1 0,-1 0 0,0-1 0,-13 1 0,21-1-61,0-1-1,0 0 1,-1 0 0,1 0 0,0 0-1,-1 0 1,1 0 0,0 0-1,0 0 1,-1 0 0,1 0-1,0 0 1,0 0 0,-1 0 0,1 0-1,0-1 1,-1 1 0,1 0-1,0 0 1,0 0 0,-1 0-1,1 0 1,0-1 0,0 1-1,0 0 1,-1 0 0,1 0 0,0-1-1,0 1 1,0 0 0,-1 0-1,1 0 1,0-1 0,0 1-1,0 0 1,0 0 0,0-1-1,0 1 1,0 0 0,0-1 0,0 1-1,0 0 1,0 0 0,0-1-1,0 1 1,0 0 0,0-1-1,0 1 1,0 0 0,0 0-1,0-1 1,0 1 0,0 0 0,0-1-1,0-17-7054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4.472"/>
    </inkml:context>
    <inkml:brush xml:id="br0">
      <inkml:brushProperty name="width" value="0.025" units="cm"/>
      <inkml:brushProperty name="height" value="0.025" units="cm"/>
      <inkml:brushProperty name="color" value="#E71224"/>
    </inkml:brush>
  </inkml:definitions>
  <inkml:trace contextRef="#ctx0" brushRef="#br0">1 1 6790,'10'7'12122,"-6"12"-7432,-4 26-4363,0-33 1112,-2 33-749,0-33-805,1 0 1,0 1 0,1-1 0,1 1-1,0-1 1,1 1 0,5 21 0,-7-33-52,0-1-1,0 0 1,1 1 0,-1-1 0,0 1-1,0-1 1,0 0 0,0 1 0,1-1-1,-1 0 1,0 1 0,0-1 0,1 0-1,-1 1 1,0-1 0,1 0 0,-1 0 0,0 1-1,1-1 1,-1 0 0,0 0 0,1 0-1,-1 1 1,0-1 0,1 0 0,-1 0-1,0 0 1,1 0 0,-1 0 0,1 0 0,-1 0-1,0 0 1,1 0 0,-1 0 0,1 0-1,-1 0 1,0 0 0,1 0 0,-1 0-1,1 0 1,-1 0 0,1-1 0,5-8-8253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5.896"/>
    </inkml:context>
    <inkml:brush xml:id="br0">
      <inkml:brushProperty name="width" value="0.025" units="cm"/>
      <inkml:brushProperty name="height" value="0.025" units="cm"/>
      <inkml:brushProperty name="color" value="#E71224"/>
    </inkml:brush>
  </inkml:definitions>
  <inkml:trace contextRef="#ctx0" brushRef="#br0">64 204 6438,'0'0'3561,"3"-8"-1228,-1 4-1856,9-26 1279,-8 3 4445,-4 27-6116,0 0 1,-1 0-1,1 1 0,0-1 0,-1 0 0,1 1 0,0-1 0,0 1 0,-1 0 0,1-1 0,0 1 1,0 0-1,0 0 0,0-1 0,0 1 0,-1 2 0,-6 6 0,1 1 0,1 0 0,0 0 0,0 1 0,1-1 0,1 1 0,0 1 0,0-1 0,1 0 0,0 1 0,1 0 0,-1 14 0,3-25-73,0 0 1,0 0-1,0 0 0,0 0 1,0 0-1,0 0 0,0 0 1,1 0-1,-1 0 1,0 0-1,1 0 0,-1 0 1,0 0-1,1 0 0,-1 0 1,1 0-1,0 0 0,-1 0 1,1 0-1,0-1 0,-1 1 1,1 0-1,0-1 0,0 1 1,0 0-1,0-1 0,0 1 1,0-1-1,-1 1 0,1-1 1,0 1-1,0-1 1,0 0-1,0 0 0,1 0 1,-1 1-1,0-1 0,0 0 1,0 0-1,0 0 0,0 0 1,0-1-1,0 1 0,0 0 1,0 0-1,0-1 0,0 1 1,0 0-1,0-1 0,0 1 1,0-1-1,1 0 0,6-3 139,0 1 0,0-2 0,0 1 0,14-11 0,-4 0-104,-1-1 0,0 0 0,-1-2 0,-1 1 0,18-30 0,-25 36-22,-2-1 1,1 0-1,-1 0 0,-1 0 1,0-1-1,-1 1 1,-1-1-1,0 0 0,0-1 1,1-23-1,-4 37-11,-1-1 1,1 1 0,0 0-1,0 0 1,0 0-1,0 0 1,0 0-1,0-1 1,0 1-1,-1 0 1,1 0-1,0 0 1,0 0-1,0 0 1,0 0-1,-1-1 1,1 1-1,0 0 1,0 0 0,0 0-1,-1 0 1,1 0-1,0 0 1,0 0-1,0 0 1,-1 0-1,1 0 1,0 0-1,0 0 1,0 0-1,-1 0 1,1 0-1,0 0 1,0 0-1,0 0 1,0 0 0,-1 1-1,1-1 1,0 0-1,0 0 1,0 0-1,0 0 1,-1 0-1,1 0 1,0 1-1,0-1 1,0 0-1,0 0 1,0 0-1,0 0 1,-1 0-1,1 1 1,0-1-1,0 0 1,0 0 0,0 0-1,0 1 1,0-1-1,0 0 1,0 0-1,0 0 1,0 1-1,0-1 1,-10 13 64,2 5-67,1 1-1,0 0 1,2 0 0,0 0 0,2 1-1,0 0 1,1 0 0,1-1 0,2 40-1,0-56-2,-1 0-1,1 1 1,-1-1-1,1 0 1,0 0 0,1 0-1,-1 1 1,0-1-1,1 0 1,0-1-1,-1 1 1,1 0-1,0 0 1,1-1-1,-1 1 1,0-1-1,1 0 1,-1 0-1,1 0 1,0 0-1,0 0 1,0 0 0,4 1-1,-4-1-119,0-1 0,0-1 0,0 1 0,-1 0 0,1-1-1,0 1 1,0-1 0,0 0 0,0 0 0,0 0 0,5-1 0,-5 0-215,0 0 1,-1 0-1,1 0 1,-1 0-1,0 0 1,1 0-1,-1-1 1,0 1-1,0-1 1,1 0-1,-1 1 1,-1-1-1,1 0 1,2-3-1,7-17-6080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6.647"/>
    </inkml:context>
    <inkml:brush xml:id="br0">
      <inkml:brushProperty name="width" value="0.025" units="cm"/>
      <inkml:brushProperty name="height" value="0.025" units="cm"/>
      <inkml:brushProperty name="color" value="#E71224"/>
    </inkml:brush>
  </inkml:definitions>
  <inkml:trace contextRef="#ctx0" brushRef="#br0">58 109 96,'0'0'24557,"8"-3"-24168,1-1-340,0-1-1,0 1 1,0-2-1,12-8 1,-18 12-34,0 0 0,-1 0 0,1 0 0,-1 0 0,1-1 0,-1 1 0,0-1-1,0 0 1,0 1 0,0-1 0,-1 0 0,1 0 0,-1 0 0,0 0 0,0 0 0,0 0 0,0-1 0,0 1 0,-1 0 0,1 0 0,-1-6 0,0 9-14,-1-1 0,1 1 0,-1-1 1,1 1-1,-1-1 0,0 1 1,1-1-1,-1 1 0,1 0 1,-1-1-1,0 1 0,1 0 0,-1-1 1,0 1-1,0 0 0,1 0 1,-1 0-1,0-1 0,0 1 1,1 0-1,-1 0 0,0 0 0,0 0 1,1 1-1,-1-1 0,0 0 1,1 0-1,-1 0 0,0 0 0,0 1 1,-27 7-96,21-3 92,-1 0 0,1 0 0,1 1 0,-1 0 0,1 0-1,0 1 1,0 0 0,1 0 0,0 0 0,0 0 0,-5 12 0,5-9 124,0 0 0,1 1 0,0-1 0,1 1 0,0 0 0,0 0 0,1 1 0,-1 16 0,4-27-117,-1 0 1,0 0-1,1-1 0,-1 1 1,1 0-1,-1 0 0,1 0 1,-1 0-1,1-1 0,-1 1 0,1 0 1,0 0-1,0-1 0,-1 1 1,1-1-1,0 1 0,0-1 1,0 1-1,-1-1 0,1 1 0,0-1 1,0 0-1,0 1 0,0-1 1,0 0-1,0 0 0,0 0 1,0 1-1,0-1 0,0 0 0,0 0 1,0-1-1,0 1 0,0 0 1,0 0-1,-1 0 0,1-1 0,0 1 1,1-1-1,43-12 189,-16-2-615,-1-1 1,0-2-1,32-27 1,34-22-530,-94 66 954,0 1 1,0 0-1,1 0 0,-1-1 0,0 1 1,1 0-1,-1 0 0,0 0 1,1-1-1,-1 1 0,1 0 0,-1 0 1,0 0-1,1 0 0,-1 0 0,0 0 1,1 0-1,-1 0 0,1 0 1,-1 0-1,0 0 0,1 0 0,-1 0 1,1 0-1,-1 0 0,0 0 0,1 0 1,-1 0-1,0 1 0,1-1 1,-1 0-1,1 0 0,-1 0 0,0 1 1,0-1-1,1 0 0,-1 0 0,0 1 1,1-1-1,-1 0 0,0 1 0,0-1 1,0 0-1,1 1 0,-1-1 1,0 1-1,2 28 467,-13 41 498,9-62-880,2-6-54,-3 35 683,3-36-707,1 0 0,-1-1 0,0 1 0,1 0 0,-1-1 0,1 1 0,-1 0 0,1-1 0,-1 1 0,1-1 0,-1 1 0,1-1 0,0 1 0,-1-1 0,1 1 0,0-1 0,-1 0 0,1 1 0,0-1 1,0 0-1,-1 0 0,1 0 0,0 1 0,0-1 0,-1 0 0,1 0 0,0 0 0,0 0 0,0 0 0,-1 0 0,1-1 0,0 1 0,0 0 0,-1 0 0,1 0 0,0-1 0,0 1 0,-1 0 0,1-1 0,0 1 0,-1-1 0,1 1 0,0-1 0,9-4-115,0 0 0,0-1 0,-1 0 0,0-1 0,13-12 0,-14 11-73,0 1-1,1 1 0,-1 0 0,1 0 0,1 0 1,11-4-1,-20 9 186,-1 1 1,0 0 0,1 0-1,-1-1 1,1 1 0,-1 0-1,1 0 1,-1 0-1,1 0 1,0 0 0,-1 0-1,1 0 1,-1 0 0,1 0-1,-1 0 1,1 0 0,-1 0-1,1 0 1,-1 0-1,1 0 1,-1 0 0,1 1-1,-1-1 1,1 0 0,-1 0-1,1 1 1,-1-1-1,0 0 1,1 1 0,-1-1-1,1 0 1,-1 1 0,0-1-1,1 1 1,-1-1 0,0 0-1,1 1 1,-1-1-1,0 1 1,0-1 0,0 1-1,1-1 1,-1 1 0,0-1-1,0 2 1,0 31 770,0-4-364,0-29-474,1 1-1,-1-1 1,1 1 0,-1-1 0,1 0 0,0 0 0,-1 1 0,1-1-1,0 0 1,-1 0 0,1 1 0,-1-1 0,1 0 0,0 0 0,-1 0 0,1 0-1,0 0 1,-1 0 0,1 0 0,0 0 0,-1 0 0,1-1 0,0 1 0,-1 0-1,1 0 1,0 0 0,-1-1 0,1 1 0,-1 0 0,1-1 0,-1 1 0,2-1-1,19-11-4309,-3-1-1706,2-4-1965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6.998"/>
    </inkml:context>
    <inkml:brush xml:id="br0">
      <inkml:brushProperty name="width" value="0.025" units="cm"/>
      <inkml:brushProperty name="height" value="0.025" units="cm"/>
      <inkml:brushProperty name="color" value="#E71224"/>
    </inkml:brush>
  </inkml:definitions>
  <inkml:trace contextRef="#ctx0" brushRef="#br0">29 0 16400,'0'0'8957,"-5"10"-8135,1 0-687,0 0 0,0 1 0,1 0 0,0-1-1,1 1 1,0 0 0,0 17 0,2-28-128,1 1 1,-1-1-1,0 1 1,1-1-1,-1 1 0,1-1 1,-1 1-1,0-1 1,1 0-1,-1 1 1,1-1-1,-1 1 0,1-1 1,-1 0-1,1 0 1,-1 1-1,1-1 1,0 0-1,-1 0 1,1 0-1,-1 1 0,1-1 1,0 0-1,-1 0 1,1 0-1,0 0 1,-1 0-1,1 0 0,-1 0 1,1-1-1,0 1 1,-1 0-1,1 0 1,-1 0-1,1 0 1,-1-1-1,1 1 0,-1 0 1,1-1-1,0 0 1,27-11 98,6-16-575,-27 21 420,1 1 0,-1-1 0,1 2 0,0-1 0,1 1 0,13-7 0,-21 13 86,-1-1 0,1 1 0,-1-1 0,1 1 0,-1-1-1,1 1 1,-1 0 0,0-1 0,1 1 0,-1 0 0,0-1 0,1 1-1,-1 0 1,0-1 0,0 1 0,0 0 0,0-1 0,1 1-1,-1 0 1,0-1 0,0 1 0,0 0 0,-1 0 0,1-1-1,0 2 1,0 29 462,0-26-386,-2 52-775,2-70-18839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8.790"/>
    </inkml:context>
    <inkml:brush xml:id="br0">
      <inkml:brushProperty name="width" value="0.025" units="cm"/>
      <inkml:brushProperty name="height" value="0.025" units="cm"/>
      <inkml:brushProperty name="color" value="#E71224"/>
    </inkml:brush>
  </inkml:definitions>
  <inkml:trace contextRef="#ctx0" brushRef="#br0">15 35 5093,'0'0'15956,"0"8"-15748,-7 63 448,4-50-255,1 0 1,0 1 0,1-1 0,3 23-1,-2-43-367,1 0-1,-1 1 0,1-1 0,-1 0 1,1 0-1,-1 0 0,1 0 1,0 0-1,-1 0 0,1 0 0,0 0 1,0 0-1,0 0 0,0-1 1,-1 1-1,1 0 0,1-1 0,-1 1 1,0 0-1,0-1 0,0 1 1,0-1-1,0 0 0,0 1 0,1-1 1,-1 0-1,0 0 0,0 0 0,0 1 1,1-1-1,-1 0 0,0-1 1,0 1-1,0 0 0,1 0 0,-1 0 1,0-1-1,0 1 0,0-1 1,0 1-1,2-2 0,4 0 142,0 0-1,-1-1 1,1 0-1,0-1 1,10-6-1,54-52 9,-65 56-174,0 0 0,-1-1-1,1 1 1,-1-1 0,-1 0 0,1-1-1,-1 1 1,6-16 0,-14 35-61,1 1 0,1 0 0,0 0 0,1 0 0,0 0 0,1 0 0,2 24-1,-1-35 64,0 1-1,0-1 0,1 0 0,-1 0 0,0 0 0,1 0 0,-1 0 0,1 0 0,-1 0 0,1 0 0,0-1 0,0 1 0,0-1 0,0 1 0,0-1 0,0 0 0,0 0 1,1 0-1,-1 0 0,0 0 0,1 0 0,-1-1 0,0 1 0,1-1 0,-1 1 0,1-1 0,-1 0 0,1 0 0,-1 0 0,1 0 0,-1-1 0,5 0 0,-2 0 19,0 0 0,0 0 0,-1 0 0,1-1 0,0 1 0,-1-1 0,1 0 0,-1 0 0,0-1 0,1 0 0,-1 1 0,0-1 0,-1 0 0,1-1 0,6-6 0,-7 3 36,0 1 1,0-1-1,-1 0 0,0 1 1,0-1-1,-1-1 0,0 1 1,0 0-1,0-14 0,-1 19-62,1 0 0,-1 0-1,0 0 1,0-1 0,0 1 0,0 0-1,-1 0 1,1 0 0,-1 0-1,1 0 1,-1 0 0,0 0-1,1 0 1,-1 0 0,0 0-1,0 0 1,0 1 0,-1-1-1,1 0 1,0 1 0,-1-1-1,1 1 1,-1-1 0,0 1-1,1 0 1,-1-1 0,0 1-1,0 0 1,1 0 0,-1 0 0,0 1-1,0-1 1,0 0 0,0 1-1,0-1 1,-3 1 0,4 0-13,0 0 0,0 0 1,1 0-1,-1 1 1,0-1-1,0 0 1,1 1-1,-1-1 1,0 0-1,1 1 1,-1-1-1,0 1 0,1-1 1,-1 1-1,1-1 1,-1 1-1,1 0 1,-1-1-1,1 1 1,-1 0-1,1-1 0,-1 1 1,1 0-1,0-1 1,0 1-1,-1 0 1,1 0-1,0-1 1,0 1-1,0 0 1,0 0-1,0 0 0,0-1 1,0 1-1,0 0 1,0 0-1,0 0 1,0-1-1,1 2 1,-1 0 8,0 0 0,0-1 0,1 1 0,-1 0 0,1-1 0,-1 1 0,1-1 1,0 1-1,-1-1 0,1 1 0,0-1 0,0 1 0,0-1 0,0 0 0,0 1 1,0-1-1,1 0 0,-1 0 0,0 0 0,2 1 0,7 1 1,0-1 0,-1 0 0,1-1-1,0 0 1,0 0 0,0-1 0,0 0 0,0-1-1,0 0 1,0-1 0,0 0 0,0-1 0,-1 0-1,1 0 1,-1-1 0,0 0 0,0 0 0,0-1-1,-1 0 1,1-1 0,-1 0 0,-1-1 0,1 1-1,-1-1 1,9-11 0,-14 14 0,0 1 0,0 0 0,0 0 0,-1-1 0,1 1 0,-1-1 0,0 0 0,0 1 0,0-1 0,-1 0 0,1-7 0,-1 11 0,0 0 0,0 0 1,0-1-1,0 1 0,0 0 0,0 0 0,0-1 1,0 1-1,0 0 0,0 0 0,0-1 0,0 1 1,0 0-1,-1 0 0,1-1 0,0 1 0,0 0 1,0 0-1,0-1 0,0 1 0,-1 0 0,1 0 1,0 0-1,0 0 0,0-1 0,-1 1 1,1 0-1,0 0 0,0 0 0,0 0 0,-1 0 1,1 0-1,0-1 0,0 1 0,-1 0 0,1 0 1,0 0-1,0 0 0,-1 0 0,1 0 0,0 0 1,-1 0-1,-14 6-1,-11 14-7,13-5 49,2 1 0,-16 26 0,24-36-31,0 0 0,0 0 0,0 0 1,1 0-1,0 0 0,0 1 0,1-1 1,0 0-1,0 1 0,0 0 0,1 8 0,1-14-8,-1 1 0,1-1 0,0 0 0,-1 1 0,1-1 0,0 0-1,0 0 1,0 0 0,0 0 0,0 0 0,0 0 0,1 0 0,-1 0-1,0 0 1,0 0 0,1-1 0,-1 1 0,0 0 0,1-1 0,-1 1-1,1-1 1,-1 0 0,1 1 0,-1-1 0,0 0 0,1 0-1,-1 0 1,1 0 0,-1 0 0,1 0 0,-1-1 0,1 1 0,-1 0-1,1-1 1,0 0 0,7 0-30,-1-1 0,1 0-1,-1 0 1,15-7 0,6-8-805,-1-1 1,41-35-1,-47 36 982,-22 17-125,0 0 0,1 0 0,-1 0 0,0-1 0,0 1 0,0 0 0,0 0-1,1 0 1,-1 0 0,0 0 0,0 0 0,1 0 0,-1 0 0,0 0 0,0-1 0,0 1 0,1 0 0,-1 0 0,0 0 0,0 0 0,1 0 0,-1 0 0,0 0 0,0 1 0,1-1 0,-1 0 0,0 0 0,0 0 0,0 0 0,1 0-1,-1 0 1,0 0 0,0 0 0,0 1 0,1-1 0,-1 0 0,0 0 0,0 0 0,0 0 0,0 1 0,0-1 0,1 0 0,-1 0 0,0 0 0,0 1 0,0-1 0,0 0 0,0 0 0,0 0 0,0 1 0,0-1 0,0 0-1,0 0 1,0 1 0,2 23 756,-6 23 32,4-46-788,0 1 0,-1-1 0,1 1 1,0-1-1,0 1 0,0-1 0,0 1 0,0-1 0,0 1 0,0-1 0,0 1 0,0-1 0,1 1 0,-1-1 0,1 0 0,-1 1 0,1-1 1,0 0-1,-1 1 0,1-1 0,0 0 0,0 0 0,0 1 0,0-1 0,0 0 0,0 0 0,2 1 0,0-1-3,0 0 0,-1-1 0,1 1 0,0-1 0,0 1 0,0-1 0,0 0 0,0 0-1,0-1 1,-1 1 0,1 0 0,0-1 0,0 0 0,3-1 0,11-4-86,-1-1 1,0-1-1,0 0 0,14-11 1,-17 10-186,1 1 1,0 1-1,0 0 1,0 0-1,19-4 0,-32 10 261,-1 1 0,0 0-1,1 0 1,-1 0-1,0 0 1,1 0-1,-1 0 1,0 0-1,1 0 1,-1 0 0,0 0-1,0 0 1,1 0-1,-1 0 1,0 0-1,1 0 1,-1 0 0,0 0-1,1 0 1,-1 1-1,0-1 1,1 0-1,-1 0 1,0 0-1,0 0 1,1 1 0,-1-1-1,0 0 1,0 0-1,0 1 1,1-1-1,-1 0 1,0 0-1,0 1 1,0-1 0,1 0-1,-1 1 1,0-1-1,0 0 1,0 1-1,0-1 1,0 0 0,0 1-1,-3 19 409,-13 17 107,15-34-494,-2 1 42,1 0 1,0 0 0,1 0 0,-1 0-1,1 0 1,0 0 0,0 0 0,-1 8-1,4-12-281,-1 0 0,1-1 0,0 1-1,0-1 1,0 1 0,-1-1-1,1 0 1,0 0 0,0 1-1,-1-1 1,3-2 0,12-14-4886,2-5-4554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9.233"/>
    </inkml:context>
    <inkml:brush xml:id="br0">
      <inkml:brushProperty name="width" value="0.025" units="cm"/>
      <inkml:brushProperty name="height" value="0.025" units="cm"/>
      <inkml:brushProperty name="color" value="#E71224"/>
    </inkml:brush>
  </inkml:definitions>
  <inkml:trace contextRef="#ctx0" brushRef="#br0">24 0 4773,'8'0'17963,"-12"23"-13388,-12 27-3165,14-46-1259,0 0 0,0 1 1,1-1-1,-1 1 1,1 0-1,1-1 1,-2 7-1,3-10-147,-1-1 0,0 1 0,0-1 0,0 1 0,1-1 0,-1 0 0,0 1-1,0-1 1,1 1 0,-1-1 0,0 0 0,1 1 0,-1-1 0,0 0 0,1 1 0,-1-1-1,1 0 1,-1 0 0,0 1 0,1-1 0,-1 0 0,1 0 0,-1 0 0,1 0 0,-1 1-1,1-1 1,-1 0 0,1 0 0,-1 0 0,1 0 0,-1 0 0,1 0 0,-1 0 0,1 0-1,-1-1 1,1 1 0,-1 0 0,0 0 0,2-1 0,16-4 22,-5-2-421,0 0 1,0-1-1,21-18 1,-22 17 76,-1 0 1,1 1-1,1 0 1,14-7-1,-27 15 325,1 0-1,-1 0 1,0 0-1,1-1 1,-1 1 0,0 0-1,1 0 1,-1 0-1,0 0 1,0 0-1,1 0 1,-1 0 0,0 0-1,1 0 1,-1 1-1,0-1 1,1 0-1,-1 0 1,0 0 0,0 0-1,1 0 1,-1 0-1,0 1 1,0-1-1,1 0 1,-1 0 0,0 0-1,0 1 1,1-1-1,-1 0 1,0 0-1,0 0 1,0 1 0,0-1-1,0 0 1,1 1-1,-1-1 1,4 19 577,-5 31 596,0-35-1064,1-9-1267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1.205"/>
    </inkml:context>
    <inkml:brush xml:id="br0">
      <inkml:brushProperty name="width" value="0.025" units="cm"/>
      <inkml:brushProperty name="height" value="0.025" units="cm"/>
      <inkml:brushProperty name="color" value="#E71224"/>
    </inkml:brush>
  </inkml:definitions>
  <inkml:trace contextRef="#ctx0" brushRef="#br0">83 184 5765,'2'-2'874,"1"0"0,-1 0 0,0 0 1,0 0-1,0-1 0,0 1 0,0-1 0,0 1 0,-1-1 0,1 0 0,-1 0 0,0 0 0,0 0 0,0 0 0,0 0 0,-1 0 0,2-5 0,-3 8-795,0 0 1,0 0-1,0-1 1,0 1 0,0 0-1,0 1 1,0-1-1,0 0 1,0 0-1,0 0 1,0 1-1,0-1 1,0 0 0,0 1-1,0-1 1,0 1-1,0-1 1,0 1-1,0-1 1,0 2 0,-8 4-70,1 1 0,0 0 0,0 1 1,1-1-1,-12 17 0,15-19-4,0 0 1,1 0-1,0 0 1,0 1-1,0 0 1,1-1-1,0 1 1,0 0-1,0 0 0,1 0 1,-1 10-1,2-16-2,0 1 0,0 0-1,0-1 1,1 1 0,-1-1-1,0 1 1,0-1 0,0 1-1,1 0 1,-1-1 0,0 1-1,1-1 1,-1 1 0,1-1-1,-1 0 1,1 1-1,-1-1 1,0 1 0,1-1-1,-1 0 1,1 1 0,0-1-1,-1 0 1,1 1 0,-1-1-1,1 0 1,-1 0 0,1 0-1,0 0 1,-1 0 0,1 0-1,0 1 1,-1-1 0,1 0-1,-1-1 1,1 1 0,0 0-1,-1 0 1,1 0-1,-1 0 1,1 0 0,0-1-1,-1 1 1,1 0 0,-1 0-1,2-1 1,29-15 198,-13 2-168,-2-1 0,0 0-1,0-2 1,-2 0 0,16-22 0,-22 27-7,-1 1-1,0-1 1,-1 0 0,0 0-1,0-1 1,-2 0 0,0 0-1,0 0 1,3-24 0,-7 37-14,0 0 0,0 0 1,-1 0-1,1 0 0,0 0 0,0 0 0,0 0 1,0 0-1,0 0 0,0 0 0,0 0 0,0 0 1,0 0-1,0 0 0,0 0 0,-1 0 1,1 0-1,0 0 0,0 0 0,0 0 0,0 0 1,0 0-1,0 0 0,0 0 0,0 0 0,0 0 1,0 0-1,0 0 0,-1 0 0,1 0 1,0 0-1,0 0 0,0-1 0,0 1 0,0 0 1,0 0-1,0 0 0,0 0 0,0 0 1,0 0-1,0 0 0,0 0 0,0 0 0,0 0 1,0 0-1,0 0 0,0-1 0,0 1 0,0 0 1,0 0-1,0 0 0,0 0 0,0 0 1,0 0-1,0 0 0,0 0 0,0 0 0,-8 11 151,-6 18-165,6-9 9,0 1 0,2 0 0,0 0 0,1 1 0,1 0 0,2-1 0,-1 39 0,3-58-1,-1 0 1,1 0-1,1 0 1,-1 1 0,0-1-1,0 0 1,1 0-1,-1 0 1,1 0-1,0 0 1,0 0-1,-1 0 1,1 0 0,1 0-1,-1 0 1,0 0-1,0 0 1,1-1-1,-1 1 1,1-1-1,-1 1 1,1-1-1,0 1 1,-1-1 0,1 0-1,0 0 1,0 0-1,0 0 1,0 0-1,0 0 1,0 0-1,0-1 1,1 1 0,-1-1-1,0 0 1,0 1-1,0-1 1,0 0-1,1 0 1,-1-1-1,0 1 1,0 0 0,3-1-1,4-1 29,0-1-1,-1 0 1,0 0 0,1 0-1,-1-1 1,0 0 0,-1-1-1,1 1 1,9-10-1,-9 7-11,0 0 0,-1-1-1,0 0 1,0 0-1,-1-1 1,0 1-1,0-1 1,-1-1-1,0 1 1,-1-1 0,0 0-1,-1 0 1,0 0-1,0 0 1,-1-1-1,1-14 1,-20 51 232,13-17-222,1 0 0,0 0 0,0 0 0,1 0 1,-1 11-1,3-19-17,0 1 0,-1-1 0,1 1 0,0-1 0,0 1 0,0-1 0,1 1 0,-1-1 0,0 1 0,0-1 0,1 1 0,-1-1 0,1 1 0,-1-1 0,1 0 0,0 1 0,0-1 0,-1 0 0,1 0 0,0 0 0,0 1 1,0-1-1,0 0 0,0 0 0,1 0 0,-1 0 0,0-1 0,0 1 0,1 0 0,-1 0 0,0-1 0,1 1 0,-1-1 0,1 1 0,-1-1 0,0 0 0,1 1 0,-1-1 0,3 0 0,4 0 3,0-1 0,0 0 1,0 0-1,0 0 0,0-1 0,0-1 0,0 1 0,-1-1 0,1 0 0,-1-1 1,0 0-1,0 0 0,0 0 0,0-1 0,-1 0 0,0-1 0,0 1 0,0-1 1,-1 0-1,0-1 0,0 1 0,0-1 0,-1 0 0,0 0 0,5-13 0,-9 13-23,-8 18 0,-8 18 57,14-25 16,0 1 0,0 0 0,1-1-1,-1 1 1,1 0 0,0 0-1,0-1 1,1 1 0,0 0-1,-1 0 1,2 0 0,0 8 0,0-11-48,0 0 0,0 0-1,0 0 1,0 0 0,0 0 0,1 0 0,-1 0 0,1 0 0,-1-1 0,1 1 0,0-1 0,0 1 0,0-1 0,0 0 0,0 0 0,0 0 0,0 0 0,0 0 0,0 0 0,0 0 0,0 0 0,1-1 0,-1 0-1,0 1 1,0-1 0,1 0 0,-1 0 0,4 0 0,-1 0-211,0 0 0,-1 1 1,1-2-1,0 1 0,-1 0 0,1-1 0,-1 0 0,1 0 0,0 0 0,-1-1 0,0 0 0,1 1 0,-1-2 1,0 1-1,4-3 0,-5 2-729,0 0 0,0 0 1,-1 0-1,1 0 0,-1 0 1,0-1-1,1 1 0,-2-1 1,1 0-1,0 0 0,1-7 1,8-24-14186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7.142"/>
    </inkml:context>
    <inkml:brush xml:id="br0">
      <inkml:brushProperty name="width" value="0.025" units="cm"/>
      <inkml:brushProperty name="height" value="0.025" units="cm"/>
    </inkml:brush>
  </inkml:definitions>
  <inkml:trace contextRef="#ctx0" brushRef="#br0">97 0 13068,'0'0'6599,"-52"64"-5126,36-38-512,0 2-577,9-2-256,2-1-128,5-6-32,0-3-512,0-4-1090,10-10-1377,3-2-2338,-2-5-1089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1.568"/>
    </inkml:context>
    <inkml:brush xml:id="br0">
      <inkml:brushProperty name="width" value="0.025" units="cm"/>
      <inkml:brushProperty name="height" value="0.025" units="cm"/>
      <inkml:brushProperty name="color" value="#E71224"/>
    </inkml:brush>
  </inkml:definitions>
  <inkml:trace contextRef="#ctx0" brushRef="#br0">1 1 14862,'0'0'9065,"16"57"-12589,3-45-4707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1.917"/>
    </inkml:context>
    <inkml:brush xml:id="br0">
      <inkml:brushProperty name="width" value="0.025" units="cm"/>
      <inkml:brushProperty name="height" value="0.025" units="cm"/>
      <inkml:brushProperty name="color" value="#E71224"/>
    </inkml:brush>
  </inkml:definitions>
  <inkml:trace contextRef="#ctx0" brushRef="#br0">27 0 15791,'0'0'9257,"4"53"-8777,-4-17-384,0 3-64,0-1-64,0-4-224,0-4-801,0-8-1313,0-3-897,-4-9-321,-6-6 834,-7-4-2435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2.264"/>
    </inkml:context>
    <inkml:brush xml:id="br0">
      <inkml:brushProperty name="width" value="0.025" units="cm"/>
      <inkml:brushProperty name="height" value="0.025" units="cm"/>
      <inkml:brushProperty name="color" value="#E71224"/>
    </inkml:brush>
  </inkml:definitions>
  <inkml:trace contextRef="#ctx0" brushRef="#br0">2 106 9897,'0'-9'4116,"0"7"-3988,0-1 137,-1 0-1,1 1 1,0-1-1,0 0 1,0 0 0,0 0-1,0 0 1,1 0-1,-1 0 1,1 0-1,0 1 1,0-1 0,0 0-1,0 0 1,0 1-1,0-1 1,1 1-1,0-1 1,-1 1 0,1 0-1,0-1 1,0 1-1,0 0 1,0 0-1,1 0 1,-1 1 0,0-1-1,1 1 1,-1-1-1,1 1 1,0 0-1,-1 0 1,5-1 0,10-3 186,-1 2 1,1 0-1,0 0 1,0 2-1,22 0 1,-30 1-455,1 1 1,-1 0-1,0 0 1,-1 0 0,1 1-1,0 1 1,0-1-1,-1 2 1,1-1-1,-1 1 1,11 6-1,-17-8 39,1 1 0,-1-1 0,0 0 0,0 1-1,0-1 1,0 1 0,0-1 0,-1 1-1,1 0 1,-1 0 0,0 0 0,1 0 0,-1 0-1,-1 0 1,1 0 0,0 0 0,-1 0-1,1 0 1,-1 1 0,0-1 0,0 0 0,-1 0-1,1 0 1,-1 0 0,1 1 0,-1-1-1,0 0 1,0 0 0,0 0 0,0 0 0,-1-1-1,1 1 1,-3 3 0,0 0 169,1 0 0,-1 0-1,-1 0 1,1-1 0,-1 1 0,0-1 0,-1 0-1,1-1 1,-1 1 0,0-1 0,0 0 0,0-1-1,-12 6 1,17-8-392,30-1-2476,-20-1 2370,1 1 126,-1 0 0,1 0 0,0 1-1,-1 1 1,18 3 0,-26-4 176,0-1 1,1 1-1,-1-1 0,1 1 1,-1 0-1,0 0 0,1 0 1,-1 0-1,0 0 1,0 0-1,0 0 0,0 0 1,0 0-1,0 0 0,0 1 1,0-1-1,1 3 0,-2-2 29,1 0 0,-1 1 0,0-1 1,0 0-1,0 0 0,0 0 0,0 1 0,0-1 0,-1 0 0,1 0 0,-1 0 0,1 0 0,-1 0 0,0 0 0,0 0 0,-1 3 0,-2 1 167,0 0 0,-1 0 0,1 0 0,-1-1 0,-1 0 0,1 0 0,0 0 0,-1-1 1,-10 7-1,-60 30 1321,68-37-1654,-58 24 1013,61-26-1294,-1-1 0,1 1 0,-1-1 0,1 0 0,-1 0 0,1-1 0,-1 0 0,1 0 0,-1 0 0,-8-2 0,1-6-5837,6-9-5392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2.707"/>
    </inkml:context>
    <inkml:brush xml:id="br0">
      <inkml:brushProperty name="width" value="0.025" units="cm"/>
      <inkml:brushProperty name="height" value="0.025" units="cm"/>
      <inkml:brushProperty name="color" value="#E71224"/>
    </inkml:brush>
  </inkml:definitions>
  <inkml:trace contextRef="#ctx0" brushRef="#br0">20 170 5029,'0'0'19394,"8"-9"-18833,6-7-309,38-46 477,-49 57-696,1 0 0,-1 0 0,0-1 0,0 1 0,0-1 0,-1 1 0,0-1 0,0 0 0,0 0 0,-1 0 0,1-8 0,-2 14-32,0 0 1,0-1-1,0 1 1,0 0-1,0 0 1,0-1-1,0 1 1,0 0-1,0 0 0,0-1 1,0 1-1,0 0 1,0 0-1,0-1 1,0 1-1,-1 0 1,1 0-1,0-1 1,0 1-1,0 0 0,0 0 1,0 0-1,-1-1 1,1 1-1,0 0 1,0 0-1,0 0 1,-1 0-1,1-1 1,0 1-1,0 0 1,0 0-1,-1 0 0,1 0 1,0 0-1,0 0 1,-1 0-1,1 0 1,0 0-1,0 0 1,-1 0-1,1 0 1,0 0-1,0 0 0,-1 0 1,1 0-1,-17 8-32,-11 18-65,17-12 87,2 0 0,-1 1 1,-13 29-1,20-36 48,0 0 0,0 0 0,1 0 0,0 0 0,0 0 1,1 0-1,0 0 0,0 1 0,1-1 0,1 11 0,-1-17-38,1 1 0,0-1 0,1 0 0,-1 0 1,0 0-1,1 0 0,-1-1 0,1 1 0,-1 0 0,1-1 0,0 1 0,0-1 0,0 1 0,0-1 0,0 0 0,0 0 0,0 0 0,0 0 0,0 0 0,0 0 0,1 0 1,-1-1-1,0 1 0,1-1 0,-1 0 0,0 0 0,5 0 0,7 1-788,0 0 0,-1-2 0,21-2 1,-29 2-79,1 0 0,-1 0 0,0-1 0,0 0 1,1 0-1,-1 0 0,-1-1 0,1 1 0,0-1 0,-1 0 1,1-1-1,-1 1 0,0-1 0,0 0 0,6-8 1,2-5-2793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4.113"/>
    </inkml:context>
    <inkml:brush xml:id="br0">
      <inkml:brushProperty name="width" value="0.025" units="cm"/>
      <inkml:brushProperty name="height" value="0.025" units="cm"/>
      <inkml:brushProperty name="color" value="#E71224"/>
    </inkml:brush>
  </inkml:definitions>
  <inkml:trace contextRef="#ctx0" brushRef="#br0">4 356 5285,'0'0'2504,"-1"-9"-102,1 7-2402,-1-9 1197,0-1 0,1 0 0,0 0 1,1 1-1,2-14 0,-3 23-951,1 0 0,-1 0 0,1 0 0,0 0 0,-1 0 0,1 0 0,0 1 0,0-1-1,0 0 1,1 0 0,-1 1 0,0-1 0,1 0 0,-1 1 0,1-1 0,-1 1 0,3-2 0,-2 3-189,1-1 0,-1 0 0,0 1 0,0 0 0,0-1 0,1 1 0,-1 0 0,0 0 0,0 0 0,1 1 0,-1-1 0,0 0 0,0 1 0,1 0 0,-1-1 0,0 1 0,0 0 0,0 0 0,0 0 0,3 3 0,-2-2-26,0 0 1,0 0 0,0 0-1,-1 0 1,1 1 0,-1-1-1,1 1 1,-1 0 0,0 0-1,0 0 1,0 0 0,-1 0-1,1 0 1,-1 1 0,1-1-1,-1 0 1,0 1 0,-1-1-1,1 1 1,0-1 0,-1 1-1,0-1 1,0 1 0,0 0-1,0-1 1,-1 1 0,0 3-1,-1 4 228,-1 0 0,1-1 0,-2 1 0,0-1 0,0 0-1,-1 0 1,-8 14 0,12-23-213,0-1 0,1 1 0,-1-1 0,1 1 0,-1 0 0,1-1 0,-1 1 0,1 0 0,0-1 0,-1 1-1,1 0 1,0 0 0,-1-1 0,1 1 0,0 0 0,0 0 0,0-1 0,-1 1 0,1 0 0,0 0 0,0 0 0,0-1 0,1 1 0,-1 0-1,0 0 1,0 0 0,0-1 0,1 1 0,-1 1 0,2-2-23,-1 1 0,0-1 1,0 0-1,1 1 0,-1-1 0,0 0 0,0 0 0,1 0 0,-1 0 0,0 0 1,0-1-1,1 1 0,-1 0 0,0-1 0,0 1 0,2-1 0,51-25 53,-46 20-69,-1 1 1,-1-2-1,1 1 0,-1-1 0,0 1 0,-1-2 0,0 1 0,0-1 0,0 1 0,-1-1 1,0 0-1,0-1 0,-1 1 0,0-1 0,-1 0 0,0 1 0,1-16 0,-6 20-15,-5 11 32,-3 12-13,10 1-54,1-19 48,1-1-1,-1 0 0,0 0 0,1 1 0,-1-1 0,0 0 1,1 0-1,-1 1 0,0-1 0,1 0 0,-1 0 0,1 0 1,-1 0-1,0 1 0,1-1 0,-1 0 0,1 0 1,-1 0-1,0 0 0,1 0 0,-1 0 0,1 0 0,-1 0 1,1 0-1,-1 0 0,0-1 0,1 1 0,0 0 0,1-1 14,1 0-1,-1 0 1,1-1-1,-1 1 1,1-1-1,-1 1 1,0-1-1,0 0 1,0 0-1,0 0 1,3-3-1,-1-1-46,0 0 0,-1 0-1,1 0 1,-1 0 0,0-1-1,-1 0 1,1 1 0,-1-1-1,-1 0 1,1 0-1,0-14 1,-20 99-1604,18-78 1634,0 0 1,0 0-1,0 0 1,0 1-1,0-1 1,0 0-1,0 0 1,0 0-1,0 0 1,0 0 0,0 1-1,0-1 1,0 0-1,0 0 1,0 0-1,0 0 1,0 1-1,0-1 1,0 0-1,0 0 1,0 0-1,0 0 1,0 0 0,0 1-1,0-1 1,0 0-1,0 0 1,0 0-1,0 0 1,1 0-1,-1 1 1,0-1-1,0 0 1,0 0 0,0 0-1,0 0 1,0 0-1,1 0 1,-1 0-1,0 0 1,0 0-1,0 0 1,0 1-1,0-1 1,1 0 0,-1 0-1,0 0 1,0 0-1,0 0 1,0 0-1,0 0 1,1 0-1,-1 0 1,0 0-1,0 0 1,1-1 0,8-9 78,6-19 115,-15 19-361,-1 18 938,0 6-1546,3-9-4034,15-10-3910,4 4 5462,14-4 7325,-34 4-3667,0 1-1,0-1 1,0 1 0,0-1-1,0 1 1,0-1 0,0 0-1,0 1 1,-1-1 0,1 0-1,0 0 1,-1 0 0,1 0-1,0 0 1,-1 1 0,1-1 0,-1 0-1,1 0 1,-1 0 0,0-1-1,1 1 1,-1 0 0,0 0-1,0 0 1,0 0 0,0 0-1,0-2 1,-21 6 1183,14 1-1448,0 0-1,1 1 0,0 0 0,0 0 0,0 1 0,1-1 0,-1 1 1,1 1-1,1-1 0,-1 1 0,1-1 0,0 1 0,1 0 0,0 1 0,0-1 1,0 1-1,1-1 0,0 1 0,0 0 0,1 0 0,0 11 0,1-18-120,0 0 0,0 0 0,0 0 0,0 0-1,0 0 1,0 0 0,1 1 0,-1-1 0,0 0-1,1 0 1,-1 0 0,1 0 0,-1 0 0,1 0-1,-1 0 1,1-1 0,0 1 0,-1 0 0,1 0-1,0 0 1,0-1 0,0 1 0,0 0 0,0-1-1,0 1 1,1 0 0,1 0 7,0 0 1,0 0-1,0-1 1,0 1-1,0-1 1,0 0-1,0 0 1,0 0-1,5-1 1,0 0 1,0 0 0,0-1 1,-1 0-1,1-1 1,-1 0-1,1 0 1,7-5-1,-8 2-20,1 0 0,-1-1-1,0 0 1,-1 0 0,1 0 0,-2-1 0,1 0-1,-1-1 1,0 1 0,-1-1 0,0 0-1,0 0 1,-1 0 0,0 0 0,0-1 0,-1 1-1,-1-1 1,2-17 0,-3 27-8,0 0 0,0-1 0,0 1 0,0-1 0,0 1 0,0-1 0,0 1 1,0 0-1,0-1 0,0 1 0,0-1 0,0 1 0,-1 0 0,1-1 0,0 1 0,0-1 0,0 1 0,0 0 1,-1-1-1,1 1 0,0 0 0,0-1 0,-1 1 0,1 0 0,0-1 0,-1 1 0,1 0 0,0 0 0,-1-1 0,1 1 1,0 0-1,-1 0 0,1 0 0,0 0 0,-1-1 0,1 1 0,-1 0 0,1 0 0,-1 0 0,1 0 0,0 0 0,-1 0 1,1 0-1,-1 0 0,1 0 0,0 0 0,-1 0 0,0 1 0,0-1-7,0 0 1,0 1-1,0-1 1,0 1-1,1-1 0,-1 1 1,0-1-1,0 1 0,0 0 1,0-1-1,1 1 1,-1 0-1,0 0 0,1-1 1,-1 1-1,1 0 0,-1 0 1,0 1-1,0 0 8,0-1 0,0 1 0,1 0 0,-1-1 0,1 1 0,-1 0 0,1-1 0,-1 1 0,1 0 0,0-1 0,0 1 0,0 0 0,0 0-1,0-1 1,0 1 0,0 0 0,1 0 0,-1-1 0,1 1 0,-1 0 0,1-1 0,0 1 0,-1 0 0,1-1 0,0 1 0,0-1 0,0 0 0,0 1 0,1-1 0,-1 0 0,0 1 0,0-1-1,1 0 1,-1 0 0,1 0 0,-1 0 0,1 0 0,-1-1 0,1 1 0,0 0 0,-1-1 0,1 1 0,0-1 0,-1 0 0,1 1 0,0-1 0,0 0 0,3 0 0,2 0 14,0 0 0,1-1 0,-1 0 0,0 0 0,0-1 0,0 1 0,0-2 0,0 1 0,0-1 0,11-6 0,-2-1-10,-2-1 1,1-1-1,-2 0 0,1-1 0,22-29 0,-30 34-23,0 0 0,-1 0 0,0-1 0,0 0-1,-1 0 1,0 0 0,0-1 0,-1 1 0,0-1 0,-1 0 0,0 1 0,0-16 0,-1 24 12,-1 1 1,0-1 0,0 0-1,0 1 1,-1-1-1,1 0 1,0 0 0,0 1-1,0-1 1,0 0-1,-1 1 1,1-1 0,0 0-1,-1 1 1,1-1 0,0 1-1,-1-1 1,1 0-1,-1 1 1,1-1 0,-1 1-1,1-1 1,-1 1-1,1 0 1,-1-1 0,0 1-1,1-1 1,-1 1 0,0 0-1,1 0 1,-1-1-1,0 1 1,1 0 0,-1 0-1,0 0 1,1 0-1,-1 0 1,0 0 0,0 0-1,1 0 1,-1 0 0,0 0-1,1 0 1,-1 0-1,0 0 1,-1 1 0,-1 0-11,0 0 1,-1 0-1,1 1 1,0-1-1,0 1 1,-1-1-1,1 1 1,-5 4-1,-6 9 2,1 0 0,0 1 0,1 0 0,0 1 0,-16 33 0,21-36 63,0 0 0,1 0-1,1 1 1,0 0 0,1 0 0,1 0-1,0 0 1,0 18 0,3-31-64,0 0 1,0-1 0,1 1-1,-1 0 1,1 0 0,-1-1 0,1 1-1,0-1 1,0 1 0,0 0-1,0-1 1,0 0 0,0 1-1,0-1 1,0 0 0,0 1-1,1-1 1,-1 0 0,0 0-1,1 0 1,-1 0 0,1 0-1,-1 0 1,1-1 0,0 1-1,-1 0 1,1-1 0,0 1-1,-1-1 1,1 0 0,0 0-1,0 1 1,-1-1 0,1 0-1,0 0 1,0-1 0,3 0-1,1 1-603,-1 0 0,1-1 0,0 0 0,0 0 0,-1-1 0,1 1 0,0-1 0,-1-1 0,0 1 0,10-6 0,16-20-8145,-19 12 1325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4.680"/>
    </inkml:context>
    <inkml:brush xml:id="br0">
      <inkml:brushProperty name="width" value="0.025" units="cm"/>
      <inkml:brushProperty name="height" value="0.025" units="cm"/>
      <inkml:brushProperty name="color" value="#E71224"/>
    </inkml:brush>
  </inkml:definitions>
  <inkml:trace contextRef="#ctx0" brushRef="#br0">49 1 11307,'-3'14'10689,"-8"16"-7599,-2 6-2648,5-6 164,5-20-516,0 0 0,1 0 0,0 0-1,0 0 1,1 1 0,1-1 0,-1 0 0,3 11 0,-2-19-87,1-1 0,-1 0 0,1 0 0,-1 0 0,1 0 0,0 0 0,0 0 0,0 0 1,-1 0-1,1-1 0,0 1 0,0 0 0,0 0 0,0-1 0,0 1 0,1-1 0,-1 1 0,0-1 0,0 1 0,0-1 0,0 0 1,1 1-1,-1-1 0,0 0 0,0 0 0,0 0 0,1 0 0,-1 0 0,0 0 0,0 0 0,1 0 0,-1-1 0,0 1 0,0 0 1,0-1-1,2 0 0,43-18-555,15-32-1046,-47 38 1266,0 1 0,1 0 0,26-15 1,-41 27 342,0 0 1,1 0-1,-1 0 1,0 0-1,0 0 1,0 0-1,1 0 0,-1 0 1,0 0-1,0 0 1,1 0-1,-1 0 1,0 0-1,0 0 1,1 0-1,-1 0 1,0 0-1,0 0 1,1 0-1,-1 0 1,0 1-1,0-1 1,0 0-1,1 0 1,-1 0-1,0 0 1,0 0-1,0 1 1,0-1-1,1 0 0,-1 0 1,0 0-1,0 1 1,0-1-1,0 0 1,0 0-1,0 1 1,0-1-1,1 0 1,-1 0-1,0 0 1,0 1-1,3 19 414,-2 31 250,-2-40-491,2-5-186,0 1 0,0-1-1,1 1 1,-1-1 0,1 1 0,1-1-1,-1 0 1,1 0 0,0 0 0,0-1-1,1 1 1,0-1 0,0 1-1,0-1 1,1 0 0,-1-1 0,1 1-1,9 5 1,-7-4-270,0 0 1,0 1-1,-1 0 1,0 0-1,0 1 0,-1 0 1,0-1-1,5 12 1,-8-13 307,0 0 0,0 0 0,-1 0 0,0 0-1,0 1 1,-1-1 0,0 0 0,0 0 0,0 1 0,-1-1 0,0 0 0,0 0 0,-1 0 0,1 0 0,-5 9 0,2-6 271,0-1 0,0 1 0,-1-1 0,0-1 0,-1 1 1,1-1-1,-1 1 0,-1-2 0,-11 11 0,17-16-239,0 0 0,0 0 0,0 0 0,0 0 0,0 0 0,0 0 1,0 0-1,0 0 0,-1 0 0,1-1 0,0 1 0,-1 0 0,1-1 0,0 1 0,-1-1 1,1 0-1,0 1 0,-1-1 0,1 0 0,-1 0 0,1 0 0,-1 0 0,1 0 0,0 0 1,-1-1-1,1 1 0,-1 0 0,1-1 0,0 1 0,-1-1 0,1 1 0,0-1 0,-1 1 1,1-1-1,0 0 0,0 0 0,0 0 0,0 0 0,0 0 0,0 0 0,0 0 0,0 0 1,0 0-1,0 0 0,0-1 0,1 1 0,-1 0 0,1 0 0,-1-1 0,1 1 1,-1 0-1,0-4 0,-2-6 37,0-1 1,1 0-1,0 0 1,0-22-1,2 21-261,0 0 1,1 0-1,1 0 0,0 0 0,0 0 1,1 1-1,1-1 0,0 1 0,1 0 1,0 0-1,1 1 0,0-1 0,1 1 1,0 0-1,1 1 0,0 0 0,0 0 1,1 1-1,0 0 0,1 0 0,0 1 1,22-13-1,18-14-8033,-26 18-2077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5.955"/>
    </inkml:context>
    <inkml:brush xml:id="br0">
      <inkml:brushProperty name="width" value="0.025" units="cm"/>
      <inkml:brushProperty name="height" value="0.025" units="cm"/>
      <inkml:brushProperty name="color" value="#E71224"/>
    </inkml:brush>
  </inkml:definitions>
  <inkml:trace contextRef="#ctx0" brushRef="#br0">2 0 5894,'0'0'17686,"0"6"-16987,-1 46 470,2 82-208,-1-133-954,0 0-1,0 1 1,0-1-1,0 0 1,1 1-1,-1-1 1,0 0-1,0 1 1,1-1-1,-1 0 1,1 0 0,0 0-1,-1 1 1,1-1-1,0 0 1,-1 0-1,1 0 1,0 0-1,0 0 1,0 0 0,0 0-1,0 0 1,0-1-1,0 1 1,1 0-1,-1-1 1,0 1-1,0 0 1,0-1-1,1 0 1,-1 1 0,0-1-1,1 0 1,-1 1-1,0-1 1,1 0-1,-1 0 1,0 0-1,1 0 1,-1-1-1,0 1 1,0 0 0,1 0-1,-1-1 1,0 1-1,1-1 1,-1 1-1,0-1 1,0 1-1,0-1 1,2-1 0,4-1 25,0-1 1,-1 0 0,1 0 0,-1-1 0,1 0 0,-1 0-1,8-10 1,-1-2-75,-1-1-1,-1 0 0,18-39 0,-26 147 91,-3-88-27,0 0-1,0 0 0,0 0 0,0 1 0,0-1 1,0 0-1,1 0 0,-1 0 0,1 0 1,-1 0-1,1 0 0,0 0 0,0 0 0,0 0 1,0 0-1,0-1 0,1 1 0,-1 0 0,0 0 1,1-1-1,-1 1 0,1-1 0,0 0 0,-1 1 1,1-1-1,3 1 0,-3-1 6,1 0 0,-1-1 1,1 0-1,0 0 0,-1 0 0,1 0 0,-1 0 1,1 0-1,0-1 0,-1 1 0,1-1 0,-1 0 0,1 0 1,-1 0-1,0 0 0,1 0 0,-1 0 0,0-1 1,0 1-1,0-1 0,0 1 0,3-3 0,6-7-5,-1-1 1,1 1-1,-2-1 0,0-1 0,9-15 0,14-19-126,-31 96-403,-1-34 519,0 0 0,2 0-1,0 0 1,0 0 0,10 29-1,-12-44-70,0 1 0,1 0-1,-1-1 1,0 1 0,1 0-1,-1-1 1,0 1-1,1-1 1,-1 1 0,1-1-1,-1 1 1,1-1-1,0 1 1,-1-1 0,1 1-1,-1-1 1,1 1-1,0-1 1,-1 0 0,1 0-1,0 1 1,-1-1-1,1 0 1,0 0 0,0 0-1,0 1 1,0-1-215,0 0 0,-1-1 0,1 1 0,0 0 0,0 0 0,-1 0 0,1 0 0,0-1 0,0 1 0,-1 0-1,1-1 1,0 1 0,-1-1 0,1 1 0,0 0 0,-1-1 0,1 1 0,-1-1 0,1 0 0,-1 1 0,1-1 0,-1 1 0,1-1 0,-1 0 0,1 0 0,6-18-6932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6.299"/>
    </inkml:context>
    <inkml:brush xml:id="br0">
      <inkml:brushProperty name="width" value="0.025" units="cm"/>
      <inkml:brushProperty name="height" value="0.025" units="cm"/>
      <inkml:brushProperty name="color" value="#E71224"/>
    </inkml:brush>
  </inkml:definitions>
  <inkml:trace contextRef="#ctx0" brushRef="#br0">6 1 11339,'0'0'6150,"-5"60"-6118,19-40-32,4 0-1025,0-2-1826,5-3-2146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6.790"/>
    </inkml:context>
    <inkml:brush xml:id="br0">
      <inkml:brushProperty name="width" value="0.025" units="cm"/>
      <inkml:brushProperty name="height" value="0.025" units="cm"/>
      <inkml:brushProperty name="color" value="#E71224"/>
    </inkml:brush>
  </inkml:definitions>
  <inkml:trace contextRef="#ctx0" brushRef="#br0">44 245 3171,'0'0'11937,"-5"2"-11249,2 1-557,0-1 0,0 0 1,1 1-1,-1-1 0,1 1 0,0 0 0,0 0 0,0 0 0,0 0 0,0 0 0,1 1 1,-1-1-1,1 0 0,0 1 0,0-1 0,0 1 0,0 6 0,-3 72 2436,4-66-1985,-1-15-552,1 1 0,0 0 0,0-1 0,0 1-1,0-1 1,1 1 0,-1-1 0,0 1-1,1-1 1,-1 1 0,1-1 0,-1 1-1,1-1 1,0 1 0,-1-1 0,1 1-1,0-1 1,0 0 0,0 0 0,0 0-1,0 1 1,0-1 0,1 0 0,-1 0 0,1 1-1,1-2-2,-1 1-1,0-1 1,1 1-1,-1-1 1,0 0-1,1 0 1,-1 0-1,0 0 1,1 0-1,-1 0 0,0-1 1,1 1-1,-1-1 1,4-1-1,4-2-15,-2 0-1,1 0 1,0-1-1,-1 0 1,0-1-1,0 1 1,9-10-1,-3-1-610,-1 0 0,-1-1-1,0-1 1,-1 0 0,15-33 0,-18 32 748,0 0 0,-2-1 0,0 0 1,-1-1-1,4-34 0,-32 104 2116,16-22-1909,1 0 1,2 0 0,1 0 0,0 1 0,3 33 0,0-59-338,0 0-1,0-1 1,0 1 0,0 0-1,0 0 1,1 0 0,-1 0-1,1 0 1,-1 0 0,1 0-1,0-1 1,-1 1-1,1 0 1,0 0 0,0-1-1,0 1 1,1-1 0,-1 1-1,0-1 1,1 1 0,-1-1-1,1 0 1,-1 0 0,1 0-1,-1 1 1,1-2 0,0 1-1,0 0 1,-1 0 0,1 0-1,0-1 1,0 1 0,0-1-1,0 0 1,2 1 0,0-1 6,0 0 0,0-1 0,0 1 0,0-1 0,0 0 1,0 0-1,0 0 0,-1 0 0,1-1 0,0 1 0,-1-1 0,1 0 1,-1 0-1,1 0 0,-1-1 0,4-3 0,6-8-96,0-1 0,-1-1 0,0 0 0,-2 0 0,0-1-1,-1-1 1,0 0 0,7-24 0,-7 16 86,-2 1 0,0-1 0,-2 0 0,-1 0-1,1-44 1,-23 109 387,10-8-267,1 0 0,2 1 0,1-1 1,2 1-1,1 0 0,4 51 0,-2-76-111,1-1 0,-1 1 0,1-1 0,0 0 0,0 0 0,1 1 0,0-1 0,0-1 0,0 1-1,1 0 1,0-1 0,7 8 0,-9-10-91,1-1 0,-1 0 0,1 1 0,0-1 0,-1 0-1,1 0 1,0-1 0,0 1 0,1 0 0,-1-1 0,0 0 0,0 0 0,1 0-1,-1 0 1,1-1 0,-1 1 0,0-1 0,1 0 0,-1 0 0,1 0 0,-1 0-1,1 0 1,-1-1 0,1 0 0,4-1 0,-8 1-20,1 1 0,0-1 0,0 1 0,-1-1 0,1 1 0,0-1-1,-1 1 1,1-1 0,-1 0 0,1 1 0,-1-1 0,1 0 0,-1 1 0,0-1 0,1 0 0,-1 0 0,0 0 0,1 1 0,-1-1 0,0 0 0,0 0-1,0 0 1,0 0 0,0 1 0,0-1 0,0 0 0,0 0 0,0 0 0,0 0 0,0 1 0,0-1 0,-1 0 0,1 0 0,0 0 0,-1 1 0,1-1 0,-1 0-1,1 0 1,-1 1 0,1-1 0,-2-1 0,-20-27-2304,-71-42 272,-3 10 5750,77 49-2418,19 12-1159,0 0 0,0 0 1,-1 0-1,1 0 0,0 0 0,0 0 0,0 0 0,-1 0 0,1 0 0,0-1 0,0 1 0,0 0 0,0 0 0,-1 0 0,1 0 0,0 0 0,0 0 0,0 0 0,0-1 0,0 1 0,-1 0 0,1 0 0,0 0 0,0 0 0,0 0 0,0-1 0,0 1 0,0 0 0,0 0 0,0 0 1,0-1-1,0 1 0,0 0 0,0 0 0,0 0 0,0 0 0,0-1 0,0 1 0,0 0 0,0 0 0,0 0 0,0-1 0,0 1 0,0 0 0,0 0 0,0 0 0,0-1 0,0 1 0,0 0 0,0 0 0,0 0 0,1 0 0,-1 0 0,0-1 0,0 1 0,0 0 0,0 0 0,0 0 1,1 0-1,19-5 1148,49 3-1645,-34 1 524,15-7-1822,-17-1-2180,7-6-5409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7.593"/>
    </inkml:context>
    <inkml:brush xml:id="br0">
      <inkml:brushProperty name="width" value="0.025" units="cm"/>
      <inkml:brushProperty name="height" value="0.025" units="cm"/>
      <inkml:brushProperty name="color" value="#E71224"/>
    </inkml:brush>
  </inkml:definitions>
  <inkml:trace contextRef="#ctx0" brushRef="#br0">112 262 7015,'0'-2'467,"0"-1"0,0 1 0,0-1-1,-1 1 1,1-1 0,-1 1 0,0 0 0,1-1 0,-1 1 0,0 0 0,-1 0 0,1-1 0,0 1 0,0 0 0,-1 0 0,1 0 0,-1 1 0,0-1 0,0 0 0,-3-2 0,4 3-188,0 0 0,-1 1 1,1-1-1,0 1 0,0-1 1,-1 1-1,1 0 0,0-1 0,-1 1 1,1 0-1,0 0 0,-1 0 1,1 0-1,0 0 0,-1 0 1,1 1-1,-1-1 0,1 0 0,-3 1 1,-16 15 311,15-9-575,1-1 0,0 1 0,0 0 0,0 0 0,1 0 0,0 0 0,1 0 0,-1 1 0,1-1 0,1 1 0,0 0 0,0 0 0,0-1 0,1 1 0,1 15 0,-1-22-14,1 0 1,0 0-1,-1 0 1,1 0-1,0 0 1,0 0-1,-1 0 1,1 0-1,0-1 1,0 1-1,0 0 1,0-1-1,0 1 0,0 0 1,0-1-1,0 0 1,0 1-1,0-1 1,1 1-1,-1-1 1,0 0-1,0 0 1,0 0-1,0 0 0,0 0 1,1 0-1,-1 0 1,0 0-1,0 0 1,0 0-1,0-1 1,1 1-1,-1 0 1,0-1-1,1 0 0,44-16 161,-28 5-174,1-1-1,-2-1 1,0 0 0,0-1-1,-2-1 1,0-1 0,0 0-1,-2-1 1,0-1 0,-1 0 0,-1 0-1,-1-1 1,-1 0 0,0-1-1,-2 0 1,9-42 0,-17 48 1519,-8 27-1041,-8 30-360,6-10 62,2 0 0,2 1 0,1 0 0,1 0 0,0 45 0,5-76-172,0-1 0,0 1 0,0-1 1,1 0-1,-1 1 0,1-1 0,-1 1 0,1-1 0,-1 0 0,1 1 1,0-1-1,-1 0 0,1 0 0,0 1 0,0-1 0,0 0 0,0 0 1,0 0-1,0 0 0,1 0 0,-1 0 0,0-1 0,0 1 1,1 0-1,-1-1 0,0 1 0,1-1 0,-1 1 0,1-1 0,-1 1 1,1-1-1,-1 0 0,0 0 0,1 0 0,2 0 0,0 0-398,0 0-1,0 0 1,0 0-1,0-1 1,0 1-1,0-1 1,0 0-1,0-1 1,0 1-1,0-1 1,0 1-1,5-4 1,15-18-6176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7.474"/>
    </inkml:context>
    <inkml:brush xml:id="br0">
      <inkml:brushProperty name="width" value="0.025" units="cm"/>
      <inkml:brushProperty name="height" value="0.025" units="cm"/>
    </inkml:brush>
  </inkml:definitions>
  <inkml:trace contextRef="#ctx0" brushRef="#br0">1 288 3235,'0'0'16266,"6"8"-14478,-4-4-1648,0-1-1,1 0 0,-1 1 0,1-1 0,0 0 0,0 0 0,0-1 0,1 1 0,-1-1 0,1 1 0,-1-1 0,1 0 0,0 0 0,-1-1 0,1 1 0,0-1 0,0 0 0,1 0 0,-1 0 0,0 0 0,0-1 0,5 0 0,-6 0-56,1 1 0,0-2 0,0 1 0,0 0-1,0-1 1,0 0 0,-1 0 0,1 0 0,0 0 0,-1-1 0,1 0 0,-1 1-1,1-1 1,-1 0 0,0-1 0,0 1 0,5-5 0,-5 4 32,0-1-1,-1 0 1,0 0 0,1 0 0,-2 0 0,1-1-1,0 1 1,-1 0 0,0-1 0,0 1 0,0-1-1,0 1 1,-1-1 0,0-9 0,0 14-120,0-1 0,0 0 0,0 0 0,0 1 0,0-1 0,0 0 0,-1 0 0,1 1 0,0-1 0,0 0 0,-1 0 0,1 1 0,0-1 0,-1 0 0,1 1 0,-1-1 0,1 1 0,-1-1 0,1 0 0,-1 1 0,1-1 0,-1 1 0,0-1 0,1 1-1,-1 0 1,0-1 0,1 1 0,-1 0 0,0-1 0,0 1 0,1 0 0,-1 0 0,0 0 0,0 0 0,1-1 0,-1 1 0,0 0 0,0 0 0,1 1 0,-1-1 0,0 0 0,0 0 0,0 0 0,1 0 0,-1 1 0,0-1 0,1 0 0,-2 1 0,-3 1-63,1-1 0,0 1 0,0 0 0,0 0 0,0 0 0,0 1 0,-4 3 0,-1 2 41,1-1 0,0 2 1,0-1-1,1 1 0,0 0 1,0 0-1,1 1 0,1 0 1,0 0-1,0 1 0,1-1 0,0 1 1,1 0-1,0 0 0,0 0 1,0 13-1,3-23 27,1 1 0,-1 0 0,1 0 0,-1 0 0,1 0 0,0-1 0,-1 1 0,1 0 0,0-1 0,0 1 0,0-1 0,0 1 0,1-1 0,-1 1 0,0-1 0,0 0 0,1 1 0,-1-1 0,1 0 0,0 0 0,-1 0 0,1 0 0,0 0 0,-1-1 0,1 1 0,0 0 0,0-1 0,0 1 0,-1-1 0,1 0 0,0 0 0,0 0 0,0 0 0,3 0-1,5 0 33,-1 0-1,1 0 0,-1-1 0,1 0 1,16-5-1,-6-1-48,-1-2-1,0 0 1,0 0 0,-1-2-1,-1-1 1,0 0 0,27-24-1,-4-2 56,59-74-1,-76 85-37,40-54 54,-59 75-51,0-1 0,0 1 0,-1 0 0,1-1-1,-2 0 1,1 0 0,-1 0 0,0 0 0,0 0-1,1-13 1,-4 20-8,1-1-1,-1 1 1,1-1-1,-1 1 1,1-1-1,-1 1 1,1 0-1,-1-1 1,0 1-1,1 0 1,-1 0-1,1-1 1,-1 1-1,0 0 1,1 0-1,-1 0 1,0 0-1,1 0 1,-1 0-1,0 0 1,1 0-1,-1 0 1,0 0-1,1 0 1,-1 0-1,0 1 1,1-1-1,-1 0 1,1 0-1,-1 1 1,0-1-1,1 0 1,-1 1-1,0-1 1,-26 11-155,4 3 124,-1 0-1,2 2 1,0 0 0,-24 24-1,35-30 9,1 0 0,0 1-1,0 1 1,1 0 0,1 0 0,0 1-1,0 0 1,2 0 0,-9 20-1,14-29 26,0-1-1,0 0 0,0 0 0,1 0 1,-1 0-1,1 1 0,-1-1 1,1 0-1,0 1 0,0-1 0,1 0 1,-1 0-1,1 1 0,-1-1 0,1 0 1,0 0-1,1 0 0,-1 0 0,0 0 1,1 0-1,-1 0 0,1 0 0,0 0 1,0-1-1,5 5 0,-2-3 22,1 0 0,-1-1-1,1 0 1,0 0 0,0-1 0,0 1-1,1-1 1,-1-1 0,1 1 0,-1-1-1,1 0 1,8 0 0,-5 0-102,52-1-1966,-59 0 1394,-1 0-1,1-1 0,0 0 0,0 0 0,-1 1 1,1-2-1,0 1 0,-1 0 0,1 0 1,-1-1-1,4-2 0,8-10-7366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7.984"/>
    </inkml:context>
    <inkml:brush xml:id="br0">
      <inkml:brushProperty name="width" value="0.025" units="cm"/>
      <inkml:brushProperty name="height" value="0.025" units="cm"/>
      <inkml:brushProperty name="color" value="#E71224"/>
    </inkml:brush>
  </inkml:definitions>
  <inkml:trace contextRef="#ctx0" brushRef="#br0">88 26 16720,'-8'10'1986,"-3"4"-943,1 1 0,0 0 0,1 1 0,1 0 0,0 0 0,1 1 0,-9 34 0,16-50-1035,0 0 1,0 0 0,-1 0-1,1-1 1,0 1 0,0 0-1,0 0 1,0 0 0,1 0-1,-1-1 1,0 1 0,0 0 0,0 0-1,1 0 1,-1-1 0,0 1-1,1 0 1,-1 0 0,1-1-1,-1 1 1,1 0 0,-1-1-1,1 1 1,-1-1 0,1 1 0,-1 0-1,1-1 1,0 1 0,0-1-1,-1 0 1,1 1 0,0-1-1,0 0 1,-1 1 0,1-1-1,0 0 1,0 0 0,0 1-1,-1-1 1,1 0 0,0 0 0,0 0-1,0 0 1,-1 0 0,1-1-1,0 1 1,0 0 0,0 0-1,0 0 1,0-1 0,4 0 16,-1 0 0,1 0 1,-1-1-1,1 1 0,-1-1 1,0 0-1,8-5 1,3-5-107,-1 0 1,0 0 0,0-2 0,-1 0 0,-1 0 0,-1-1 0,0-1 0,-1 0 0,0 0 0,-1-1 0,9-26 0,-25 75 160,1 0 0,-1 45 0,7-74-23,2 37-2376,-2-39 2134,0 0-1,1 0 0,-1 0 0,0-1 1,1 1-1,-1 0 0,1 0 1,0-1-1,-1 1 0,1 0 1,-1-1-1,1 1 0,0-1 1,0 1-1,-1-1 0,1 1 1,0-1-1,0 0 0,0 1 1,-1-1-1,1 0 0,0 1 1,0-1-1,0 0 0,0 0 1,0 0-1,0 0 0,-1 0 1,1 0-1,0 0 0,0 0 1,0 0-1,0 0 0,0-1 1,0 1-1,-1 0 0,1-1 1,0 1-1,0 0 0,0-1 1,-1 1-1,1-1 0,1 0 1,22-16-5826,4-8-4426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8.360"/>
    </inkml:context>
    <inkml:brush xml:id="br0">
      <inkml:brushProperty name="width" value="0.025" units="cm"/>
      <inkml:brushProperty name="height" value="0.025" units="cm"/>
      <inkml:brushProperty name="color" value="#E71224"/>
    </inkml:brush>
  </inkml:definitions>
  <inkml:trace contextRef="#ctx0" brushRef="#br0">81 1 16303,'0'0'4607,"-7"8"-3566,-37 58 733,39-59-1528,1 0 0,1 1 0,-1-1 0,1 1 0,1 0 0,0-1 0,0 1 0,0 0 0,0 11 0,2-18-233,1 0-1,0 0 1,0 0 0,-1 0 0,1 0-1,0 0 1,0 0 0,0 0 0,0-1-1,0 1 1,1 0 0,-1-1 0,0 1-1,0-1 1,0 1 0,1-1 0,-1 1-1,0-1 1,0 0 0,1 1 0,-1-1-1,0 0 1,1 0 0,-1 0 0,0 0-1,1 0 1,-1-1 0,0 1 0,2-1-1,47-4-121,-50 5 97,15-2-184,1 0 0,-1 1 0,19 1 0,-33 0 203,0 0 0,-1 0 0,1 0 0,0 0 0,-1 0 1,1 0-1,0 0 0,-1 0 0,1 1 0,-1-1 0,1 0 1,0 0-1,-1 1 0,1-1 0,-1 0 0,1 0 0,-1 1 1,1-1-1,-1 1 0,1-1 0,-1 0 0,1 1 0,-1-1 1,1 1-1,-1-1 0,0 1 0,1 0 0,-1-1 0,0 1 1,1-1-1,-1 1 0,0-1 0,0 1 0,1 1 0,-11 22 1089,-25 17 179,-24 2-545,25-27-2826,31-16 1248,1 1 1,-1-1 0,1 1-1,-1-1 1,1 0-1,-1 0 1,1 0 0,-1 0-1,0 0 1,-4-2-1,-4-4-11462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9.379"/>
    </inkml:context>
    <inkml:brush xml:id="br0">
      <inkml:brushProperty name="width" value="0.025" units="cm"/>
      <inkml:brushProperty name="height" value="0.025" units="cm"/>
      <inkml:brushProperty name="color" value="#E71224"/>
    </inkml:brush>
  </inkml:definitions>
  <inkml:trace contextRef="#ctx0" brushRef="#br0">0 21 4324,'1'-21'13841,"1"52"-8494,0-5-5391,1 11 607,13 103 539,-16-138-1093,0 0-1,0 0 0,1 0 1,-1 0-1,1 0 1,0 0-1,-1 0 1,1 0-1,0 0 1,0-1-1,0 1 1,1 0-1,-1-1 0,0 1 1,1 0-1,-1-1 1,3 3-1,-3-4 9,1 0-1,-1 1 1,0-1 0,0 0-1,0 0 1,1 1-1,-1-1 1,0 0-1,0 0 1,0 0 0,1-1-1,-1 1 1,0 0-1,0 0 1,0-1-1,1 1 1,-1 0 0,0-1-1,0 1 1,0-1-1,2-1 1,3-2 28,0-1 0,-1 0-1,1 0 1,-1 0 0,0-1 0,0 0 0,7-12 0,21-48 45,-25 49-56,0 0 0,16-25 0,-23 46-29,0 0 0,0 0 1,0 1-1,0-1 0,-1 0 1,1 0-1,-1 0 0,0 5 1,-11 97 1515,12-106-2178,1 0 0,-1 0 0,1 0-1,-1 0 1,1 0 0,-1-1 0,0 1-1,1 0 1,-1-1 0,1 1 0,-1-1-1,0 0 1,0 1 0,1-1 0,-1 0-1,2-1 1,8-10-7996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0.379"/>
    </inkml:context>
    <inkml:brush xml:id="br0">
      <inkml:brushProperty name="width" value="0.025" units="cm"/>
      <inkml:brushProperty name="height" value="0.025" units="cm"/>
      <inkml:brushProperty name="color" value="#E71224"/>
    </inkml:brush>
  </inkml:definitions>
  <inkml:trace contextRef="#ctx0" brushRef="#br0">15 17 8776,'-15'-16'9413,"17"32"-3282,3 11-6167,-1 19 1230,-3 48 0,-2-58-942,2 0 0,10 69 1,-6-97-3111,-1-19-448,0-21-4586,-4 7-36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0.818"/>
    </inkml:context>
    <inkml:brush xml:id="br0">
      <inkml:brushProperty name="width" value="0.025" units="cm"/>
      <inkml:brushProperty name="height" value="0.025" units="cm"/>
      <inkml:brushProperty name="color" value="#E71224"/>
    </inkml:brush>
  </inkml:definitions>
  <inkml:trace contextRef="#ctx0" brushRef="#br0">1 212 9641,'0'0'1842,"9"4"832,4 1-1644,1 0 0,0-1-1,0 0 1,0-1 0,1-1 0,-1 0-1,27-1 1,-36-1-882,1 0 0,-1-1 0,0 1 0,1-1 0,-1-1 0,0 1 0,0-1 1,0 0-1,0 0 0,0 0 0,0-1 0,0 1 0,-1-1 0,0-1 0,1 1 0,-1 0 0,0-1 0,-1 0 0,1 0 0,-1 0 1,1 0-1,-1-1 0,0 1 0,-1-1 0,1 0 0,1-5 0,-1 1-50,0 0 0,-1-1 1,0 1-1,0 0 0,-1-1 0,0 1 1,-1-1-1,0 0 0,-2-12 0,2 19-94,0 1-1,-1-1 1,1 1 0,-1 0-1,0-1 1,1 1 0,-1-1-1,-1 1 1,1 0 0,0 0-1,0 0 1,-1 0 0,1 0-1,-1 0 1,0 0 0,1 0-1,-1 0 1,0 1-1,0-1 1,0 1 0,0-1-1,0 1 1,-1 0 0,1 0-1,0 0 1,-1 0 0,1 0-1,-1 1 1,1-1 0,0 1-1,-1-1 1,1 1 0,-1 0-1,1 0 1,-1 0-1,0 0 1,1 1 0,0-1-1,-1 1 1,-2 0 0,1 1-21,0-1 1,0 1 0,0 0 0,0 0 0,0 0-1,1 1 1,-1-1 0,1 1 0,0 0-1,0 0 1,0 0 0,0 1 0,0-1 0,1 0-1,-1 1 1,1 0 0,0 0 0,0 0-1,-2 7 1,-4 10 2,1 0-1,-6 32 1,11-45 8,-5 24-13,-4 45 1,10-70 29,1-1 0,-1 1 1,1-1-1,1 1 1,-1-1-1,1 1 0,0-1 1,0 0-1,1 1 1,0-1-1,0 0 0,0 0 1,1 0-1,5 8 0,-5-11 32,0 0 0,1 0 0,-1 0-1,1-1 1,0 1 0,0-1-1,0 0 1,0 0 0,0-1 0,1 1-1,-1-1 1,0 0 0,1 0 0,-1 0-1,1-1 1,-1 0 0,1 1-1,-1-2 1,1 1 0,-1 0 0,1-1-1,6-2 1,2 0 26,0 0 1,0-1-1,0-1 0,-1 0 1,0-1-1,15-9 1,-9 5-351,21-15-124,-22 3-7163,-12 12-663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2.820"/>
    </inkml:context>
    <inkml:brush xml:id="br0">
      <inkml:brushProperty name="width" value="0.025" units="cm"/>
      <inkml:brushProperty name="height" value="0.025" units="cm"/>
      <inkml:brushProperty name="color" value="#E71224"/>
    </inkml:brush>
  </inkml:definitions>
  <inkml:trace contextRef="#ctx0" brushRef="#br0">118 279 5541,'0'0'14825,"-10"2"-14563,6-2-250,-1 1 1,0 0 0,1 0 0,-1 1 0,1-1 0,0 1 0,-1 0 0,1 0 0,0 1 0,0-1-1,0 1 1,0 0 0,1 0 0,-1 0 0,1 0 0,0 1 0,0 0 0,0-1 0,0 1 0,0 0-1,1 0 1,0 0 0,-3 7 0,2-5 87,0 1-1,1-1 0,0 1 1,0 0-1,0 0 1,1-1-1,-2 15 1,4-21-49,0-1 1,0 1-1,0 0 1,0 0-1,0-1 1,0 1-1,0-1 1,0 1-1,0-1 1,0 1-1,0-1 1,0 1-1,-1-1 1,1 0-1,0 1 1,0-1-1,-1 0 1,1 0-1,0-1 1,13-18 79,-2-1 0,-1-1 0,11-27 0,-3 6-68,-18 48-88,0 0 0,0 0 0,0 0 0,0 0-1,1-1 1,0 1 0,0 0 0,0-1 0,0 0 0,1 0 0,0 1 0,-1-1 0,2-1-1,-1 1 1,0 0 0,6 3 0,-6-6 78,0 0 0,1-1 0,-1 0 1,0 1-1,1-1 0,-1-1 0,0 1 0,1 0 0,-1-1 0,0 0 1,0 1-1,1-1 0,-1-1 0,0 1 0,0 0 0,0-1 0,0 1 1,0-1-1,-1 0 0,1 0 0,0 0 0,-1-1 0,0 1 0,1 0 1,-1-1-1,0 0 0,2-3 0,7-9 63,-2-1 1,0 1-1,11-28 1,-11 23-29,-2 0 0,-1-1 0,-1 0 0,0 0 0,-2 0 0,0 0 0,-1-34 1,-2 55-91,0 1 0,0-1 0,-1 0 0,1 0 0,0 0 0,0 0 0,0 0 1,0 0-1,-1 0 0,1 0 0,0 0 0,0 0 0,0 0 0,-1 0 1,1 0-1,0 0 0,0 0 0,0 0 0,-1 0 0,1 0 0,0 0 0,0 0 1,0 0-1,0 0 0,-1 0 0,1 0 0,0 0 0,0 0 0,0 0 0,0 0 1,-1-1-1,1 1 0,0 0 0,0 0 0,0 0 0,0 0 0,0 0 1,-1-1-1,1 1 0,0 0 0,0 0 0,0 0 0,0 0 0,0-1 0,0 1 1,0 0-1,0 0 0,0 0 0,0-1 0,0 1 0,0 0 0,0 0 0,0 0 1,0-1-1,0 1 0,0 0 0,0 0 0,0 0 0,-9 16-106,1 18 77,2 0 1,1 0-1,2 0 1,1 0-1,2 1 1,4 38-1,-3-65 53,1 0-1,0 0 1,0 0-1,1 0 1,0 0 0,0-1-1,1 1 1,0-1-1,0 0 1,10 11 0,-13-15-1,1-1 1,0 0 0,0 0 0,0 0-1,0 0 1,0 0 0,0 0-1,1-1 1,-1 1 0,0-1 0,1 0-1,-1 1 1,1-1 0,0 0 0,-1 0-1,1-1 1,0 1 0,0-1-1,-1 1 1,1-1 0,0 0 0,0 0-1,0 0 1,0 0 0,-1 0 0,1-1-1,0 0 1,0 1 0,-1-1-1,1 0 1,0 0 0,-1 0 0,1-1-1,-1 1 1,3-2 0,-3 1-12,0 1 1,-1 0-1,1 0 1,0-1-1,-1 1 1,0-1-1,1 1 1,-1-1-1,0 0 1,0 1-1,0-1 0,0 0 1,0 0-1,0 0 1,0 0-1,-1 0 1,1 0-1,-1 0 1,1 0-1,-1 0 1,0-2-1,0 0 3,0 0-1,-1 0 0,0 0 0,0 0 1,0 1-1,0-1 0,-1 0 0,1 1 0,-1-1 1,-3-5-1,-3-1 8,0-1 0,-1 1 0,0 0 0,0 0 0,-19-13 1,11 10 27,1 0 180,-1 1-1,-24-14 1,31 24-134,11 6-12,8 5-2,-1-4-139,0-1-1,1 0 1,0-1-1,0 0 1,0 0 0,0-1-1,1 0 1,-1 0-1,19 0 1,87-6-846,-111 4 883,96-16-640,-99 16 660,0 1-1,0-1 1,0 1 0,-1 0 0,1-1 0,0 1 0,0 0-1,0-1 1,-1 1 0,1 0 0,0 0 0,-1 0 0,1 0 0,-1 0-1,1-1 1,-1 1 0,1 0 0,-1 0 0,0 0 0,1 0-1,-1 1 1,0-1 0,0 0 0,0 0 0,0 0 0,0 0-1,0 0 1,0 0 0,0 0 0,0 0 0,-1 0 0,1 0-1,0 0 1,-1 2 0,-9 40 211,-3-9-109,8-23 1,1 1-1,0-1 1,-3 21-1,7-32-97,0 1 0,-1-1 1,1 0-1,0 1 0,0-1 0,0 1 0,0-1 1,0 1-1,0-1 0,0 0 0,0 1 0,0-1 0,0 1 1,0-1-1,1 0 0,-1 1 0,0-1 0,0 1 1,0-1-1,0 0 0,1 1 0,-1-1 0,0 0 1,0 1-1,1-1 0,-1 0 0,0 1 0,0-1 1,1 0-1,-1 0 0,0 1 0,1-1 0,-1 0 0,1 0 1,-1 0-1,0 1 0,1-1 0,-1 0 0,20-5 119,17-19-208,-19 5-60,-1-1 0,0 0 0,-2-2 0,23-40 0,-16 25 454,-19 39 155,-1 10-277,0 28-206,-1-17 80,1-15-35,-1 0 1,1 0-1,0 0 0,1 0 0,-1 0 1,2-1-1,-1 1 0,1-1 1,0 0-1,1 0 0,7 9 0,-11-15-6,1 1-1,-1 0 0,1 0 0,0 0 1,0-1-1,-1 1 0,1-1 1,0 1-1,1-1 0,-1 0 0,0 0 1,0 0-1,0 0 0,1 0 0,-1-1 1,1 1-1,-1-1 0,0 1 1,1-1-1,-1 0 0,1 0 0,-1 0 1,1 0-1,-1 0 0,0-1 0,1 1 1,-1-1-1,1 0 0,-1 1 1,0-1-1,0 0 0,1 0 0,-1-1 1,0 1-1,0 0 0,0-1 0,0 1 1,0-1-1,-1 0 0,1 1 1,0-1-1,1-2 0,5-6 2,1 1 1,-2-1-1,1 0 1,-1-1-1,-1 1 0,0-1 1,0-1-1,-1 1 0,-1-1 1,0 0-1,-1 0 0,0 0 1,0 0-1,-1-1 0,0-16 1,-2 28-21,0 0 0,0 0 0,0 0 1,0 0-1,0 0 0,0 0 0,0 0 1,0 1-1,0-1 0,0 0 0,-1 0 0,1 0 1,0 0-1,-1 0 0,1 0 0,-1 1 1,1-1-1,-1 0 0,1 0 0,-1 1 0,1-1 1,-1 0-1,0 0 0,1 1 0,-1-1 1,0 1-1,0-1 0,0 1 0,1-1 0,-1 1 1,0 0-1,0-1 0,0 1 0,0 0 1,0-1-1,0 1 0,1 0 0,-1 0 0,0 0 1,0 0-1,0 0 0,0 0 0,0 0 1,0 0-1,0 0 0,0 1 0,0-1 0,0 0 1,-1 1-1,0 0-11,-1 0 0,1 1 1,0-1-1,-1 0 0,1 1 1,0-1-1,0 1 0,0 0 1,0 0-1,0-1 0,1 1 0,-1 1 1,1-1-1,-1 0 0,1 0 1,0 0-1,-2 5 0,2-4 21,-1 1 0,2-1-1,-1 1 1,0-1 0,1 1-1,0 0 1,-1-1 0,2 1 0,-1 0-1,0-1 1,1 1 0,-1-1-1,1 1 1,0-1 0,0 1 0,1-1-1,-1 1 1,1-1 0,-1 0-1,1 0 1,0 0 0,0 0-1,1 0 1,-1 0 0,0-1 0,1 1-1,0-1 1,3 3 0,-1-2 10,0 0 0,0-1 0,1 1 1,-1-1-1,1-1 0,-1 1 0,1-1 1,0 0-1,0 0 0,0-1 0,-1 1 1,1-1-1,0-1 0,0 1 0,0-1 1,-1 0-1,10-2 0,-8 0-6,-1 0-1,1 0 1,0-1 0,-1 1-1,0-1 1,0-1-1,0 1 1,0-1 0,-1 0-1,10-12 1,-7 8 10,-1-1 0,0 0 0,0-1 0,-1 1 0,9-23 0,-22 52-108,1-5 280,1 1-1,0-1 0,1 1 1,1 1-1,-4 27 1,7-43-189,0 1 0,0-1 1,0 1-1,0-1 0,0 1 1,0-1-1,1 1 0,-1-1 1,0 1-1,0-1 0,0 1 0,0-1 1,1 0-1,-1 1 0,0-1 1,0 1-1,1-1 0,-1 0 0,0 1 1,1-1-1,-1 1 0,0-1 1,1 0-1,-1 0 0,1 1 1,-1-1-1,0 0 0,1 0 0,-1 1 1,1-1-1,-1 0 0,1 0 1,0 0-1,21-3 154,20-17-63,-10-4-378,-26 18 163,1 1 0,0-1 0,0 1-1,0 1 1,0-1 0,1 1 0,0 0-1,0 1 1,0 0 0,13-3 0,-20 6 112,-1 1 0,1-1 0,0 0 0,-1 1 0,1-1 0,-1 1 0,1-1 1,-1 1-1,1 0 0,-1-1 0,1 1 0,-1 0 0,1-1 0,-1 1 1,0 0-1,1-1 0,-1 1 0,0 0 0,0 0 0,0-1 0,1 1 0,-1 0 1,0 0-1,0-1 0,0 2 0,4 31-139,-3-18 105,-1-14-101,0 1 1,0 0 0,1-1-1,-1 1 1,0 0-1,1-1 1,-1 1 0,1-1-1,-1 1 1,1-1-1,0 1 1,0-1-1,0 0 1,-1 1 0,1-1-1,1 0 1,-1 0-1,0 1 1,0-1-1,0 0 1,1 0 0,-1 0-1,0 0 1,1-1-1,-1 1 1,1 0 0,-1-1-1,1 1 1,-1-1-1,1 1 1,-1-1-1,1 1 1,0-1 0,-1 0-1,1 0 1,-1 0-1,1 0 1,0 0 0,-1 0-1,1-1 1,0 1-1,2-2 1,4 0-995,-1-2 0,0 1 1,0-1-1,0 0 0,-1 0 0,1-1 1,9-9-1,7-7-5870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3.450"/>
    </inkml:context>
    <inkml:brush xml:id="br0">
      <inkml:brushProperty name="width" value="0.025" units="cm"/>
      <inkml:brushProperty name="height" value="0.025" units="cm"/>
      <inkml:brushProperty name="color" value="#E71224"/>
    </inkml:brush>
  </inkml:definitions>
  <inkml:trace contextRef="#ctx0" brushRef="#br0">66 182 4773,'-3'-8'10273,"-2"6"-4325,-14 16-2806,-5 17-4743,15-12 4034,8-17-2309,0 0 0,0 0 0,1 0 1,-1 0-1,0 0 0,1 0 1,0 1-1,0-1 0,-1 0 0,1 0 1,0 0-1,1 1 0,0 3 0,-1-6-102,0 1 0,1-1-1,-1 1 1,1-1-1,-1 1 1,0-1-1,1 0 1,-1 1-1,1-1 1,-1 0-1,1 0 1,-1 1-1,1-1 1,-1 0-1,1 0 1,-1 0-1,1 0 1,0 0-1,-1 1 1,1-1-1,-1 0 1,1 0 0,-1 0-1,1-1 1,-1 1-1,1 0 1,0 0-1,-1 0 1,1 0-1,-1 0 1,1-1-1,0 1 1,5-3-5,1-1-1,-1 1 1,0-1 0,0 0 0,0-1 0,10-9-1,1-2-112,-1-1 0,-1-1 0,-1-1 0,0 0 0,-1-1 0,-1 0 0,-1-1 0,-1 0 0,14-45-1,-51 101 509,19-20-257,1 1 0,0 0 1,1 1-1,1 0 0,1 0 1,0 0-1,1 0 0,1 0 1,0 36-1,2-52-147,0 0 1,0 1-1,0-1 1,1 0-1,-1 1 1,0-1-1,1 0 1,-1 0-1,1 1 0,-1-1 1,1 0-1,0 0 1,0 0-1,-1 0 1,1 0-1,0 0 1,0 0-1,0 0 1,0 0-1,0 0 0,0 0 1,0 0-1,1-1 1,-1 1-1,0 0 1,0-1-1,0 1 1,1-1-1,-1 0 0,0 1 1,1-1-1,-1 0 1,0 0-1,1 0 1,-1 0-1,0 0 1,1 0-1,-1 0 1,0 0-1,1 0 0,-1-1 1,0 1-1,1-1 1,-1 1-1,2-2 1,4 0 7,0 0 0,0-1 0,-1 0 0,1-1 0,-1 0 1,0 0-1,7-5 0,4-8-230,1 0 1,-2-1-1,-1-1 1,25-39-1,-48 101 679,6-37-418,-9 45 474,11-50-499,0 0-1,0 0 0,0 0 1,-1 0-1,1 0 1,0 0-1,0 0 1,1 0-1,-1 0 0,0 0 1,0 0-1,0 0 1,1 0-1,-1 0 0,0 0 1,1 0-1,-1 0 1,1 0-1,-1 0 1,1 0-1,0 0 0,-1-1 1,1 1-1,0 0 1,-1 0-1,1-1 0,0 1 1,0 0-1,0-1 1,0 1-1,0-1 1,-1 1-1,1-1 0,0 0 1,0 1-1,0-1 1,0 0-1,0 0 0,0 1 1,2-1-1,4 0-71,0-1-1,0 1 0,0-1 0,0-1 1,-1 1-1,1-1 0,0 0 1,-1 0-1,1-1 0,-1 0 0,0 0 1,0-1-1,6-4 0,-10 5-1947,-2-4-6392,-3 0 1727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3.793"/>
    </inkml:context>
    <inkml:brush xml:id="br0">
      <inkml:brushProperty name="width" value="0.025" units="cm"/>
      <inkml:brushProperty name="height" value="0.025" units="cm"/>
      <inkml:brushProperty name="color" value="#E71224"/>
    </inkml:brush>
  </inkml:definitions>
  <inkml:trace contextRef="#ctx0" brushRef="#br0">0 0 10890,'0'0'15727,"18"53"-19250,-7-43 512,0-1-769,-2-2-1793,5-2-2627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4.169"/>
    </inkml:context>
    <inkml:brush xml:id="br0">
      <inkml:brushProperty name="width" value="0.025" units="cm"/>
      <inkml:brushProperty name="height" value="0.025" units="cm"/>
      <inkml:brushProperty name="color" value="#E71224"/>
    </inkml:brush>
  </inkml:definitions>
  <inkml:trace contextRef="#ctx0" brushRef="#br0">112 1 10346,'0'0'8450,"3"9"-6731,4 39-382,-2 0 0,-2 1 0,-5 77-1,1-34-485,1-86-741,-1 0-1,0 0 1,0 0 0,0 1-1,-1-1 1,1-1-1,-1 1 1,-1 0-1,1 0 1,-1-1 0,-7 11-1,9-14-96,-1 0 0,0 1 0,0-1 0,0 0 0,0 0 0,0 0 0,-1 0 0,1 0 0,0-1 0,-1 1 0,0-1 0,1 0 0,-1 1 0,0-1 0,1 0 0,-1-1 0,0 1 0,0 0 0,0-1 0,0 0 0,0 1 0,0-1 0,0 0 0,0-1 0,0 1 0,-5-2 0,6 1-34,1 1 0,-1-1 0,1 0 0,0 0 0,-1 0 0,1-1 0,0 1 0,0 0 0,0 0 1,0-1-1,0 1 0,0-1 0,0 1 0,0-1 0,1 1 0,-1-1 0,0 1 0,1-1 0,-1 0 0,1 1 0,0-1 0,-1-2 0,-3-43-1027,4 43 891,1-7-82,0 1 1,0-1-1,1 0 1,0 1-1,1-1 1,0 1-1,1 0 1,0 0-1,1 0 1,0 0-1,0 1 1,1 0-1,0 0 1,13-14-1,3 0 454,0 0 0,2 1 1,45-31-1,-69 53-179,1-1 0,-1 1 0,0 0 0,1 0 0,-1-1 0,0 1 0,1 0 0,-1 0 0,0 0 0,1-1 0,-1 1 0,1 0 0,-1 0 0,0 0 0,1 0 0,-1 0 0,1 0 0,-1 0 1,1 0-1,-1 0 0,0 0 0,1 0 0,-1 0 0,1 0 0,-1 0 0,0 0 0,1 0 0,-1 0 0,1 1 0,-1-1 0,0 0 0,1 0 0,-1 0 0,0 1 0,1-1 0,-1 0 0,1 1 0,5 20 657,-5 42-42,-2-46-225,1-7-240,0-7-92,-1 1 1,1-1-1,0 0 0,1 0 0,-1 0 0,1 1 0,-1-1 0,1 0 0,1 4 0,-1-6-71,0 0 1,0 0-1,0 0 0,0 0 1,0 0-1,0 0 0,0-1 1,1 1-1,-1 0 1,0 0-1,1-1 0,-1 1 1,0-1-1,1 1 0,-1-1 1,0 0-1,1 0 1,-1 1-1,1-1 0,-1 0 1,1 0-1,-1 0 0,0 0 1,1-1-1,1 1 1,9-3-108,0 0 1,-1-1-1,1-1 1,-1 0-1,0 0 1,0-1-1,0 0 1,-1-1-1,0 0 1,12-11 0,16-10-692,-24 17 711,-12 9 106,1 0 0,-1 0 1,1 0-1,-1 0 0,1 1 1,0-1-1,-1 1 0,1-1 0,0 1 1,0 0-1,6-1 0,-8 4 58,0 0-1,0 1 0,-1-1 0,1 1 1,0 0-1,-1-1 0,0 1 0,1 0 1,-1-1-1,-1 6 0,2 2 48,-1-9-181,1 0-1,-1 0 1,0 1 0,1-1-1,-1 0 1,1 0 0,-1 0-1,1 0 1,0 0 0,-1 1-1,1-1 1,0-1 0,0 1-1,0 0 1,0 0-1,1 1 1,15-1-5126,-3-9-2271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4.842"/>
    </inkml:context>
    <inkml:brush xml:id="br0">
      <inkml:brushProperty name="width" value="0.025" units="cm"/>
      <inkml:brushProperty name="height" value="0.025" units="cm"/>
      <inkml:brushProperty name="color" value="#E71224"/>
    </inkml:brush>
  </inkml:definitions>
  <inkml:trace contextRef="#ctx0" brushRef="#br0">223 98 5157,'0'0'9145,"4"-9"-5046,9-29-1686,-13 37-2330,0 0-1,0 0 0,1 0 0,-1 1 0,0-1 0,0 0 1,0 0-1,0 0 0,0 0 0,0 0 0,0 0 1,0 0-1,-1 0 0,1 0 0,0 1 0,0-1 0,-1 0 1,1 0-1,-1 0 0,1 0 0,-1 1 0,1-1 1,-1 0-1,1 1 0,-1-1 0,0 0 0,1 1 0,-1-1 1,0 1-1,1-1 0,-1 1 0,0-1 0,0 1 1,0-1-1,1 1 0,-1 0 0,0-1 0,0 1 0,0 0 1,0 0-1,0 0 0,0 0 0,0 0 0,0 0 1,-1 0-1,-42 3 686,35 0-748,0 1 1,0 0 0,0 0 0,0 1 0,1 0 0,0 0-1,0 1 1,0 0 0,0 0 0,1 1 0,1 0 0,-1 0-1,-7 12 1,7-11 38,1 1 0,1 0 0,-1 0 0,1 0 0,1 1-1,0 0 1,0 0 0,1 0 0,0 0 0,0 1 0,2-1 0,-2 12 0,3-20-53,0-1 1,0 0-1,0 1 0,0-1 1,1 1-1,-1-1 1,0 0-1,1 1 1,-1-1-1,1 0 1,-1 1-1,1-1 1,0 0-1,0 0 0,-1 0 1,1 1-1,0-1 1,0 0-1,0 0 1,0 0-1,0 0 1,0-1-1,1 1 1,-1 0-1,0 0 0,0-1 1,1 1-1,-1-1 1,0 1-1,1-1 1,-1 1-1,0-1 1,1 0-1,-1 0 1,1 1-1,-1-1 0,0 0 1,1 0-1,-1-1 1,3 1-1,3-1 21,-1 0 0,0 0 0,0-1 0,0 1 0,0-1 0,0-1 0,0 1 0,8-5 0,4-5-3,-1-1 1,0 0-1,0-1 1,-2-1-1,0 0 1,0-1-1,-2-1 1,0 0-1,-1-1 0,0-1 1,9-22-1,-13 0 26,-14 28-148,5 13 87,1 0-1,-1 0 0,0 0 0,0 0 0,0 0 0,0 0 0,0 0 0,1 0 0,-1 1 0,0-1 0,0 0 0,0 0 0,0 1 0,1-1 0,-1 1 0,0-1 0,1 1 0,-1-1 0,0 1 0,-1 0 0,-4 5-318,1 0 0,-1 0-1,1 1 1,0-1-1,1 1 1,-1 0-1,1 0 1,-5 14 0,-8 25-4088,5-6-3586,7-19 930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7.821"/>
    </inkml:context>
    <inkml:brush xml:id="br0">
      <inkml:brushProperty name="width" value="0.025" units="cm"/>
      <inkml:brushProperty name="height" value="0.025" units="cm"/>
    </inkml:brush>
  </inkml:definitions>
  <inkml:trace contextRef="#ctx0" brushRef="#br0">1 0 5862,'0'0'18641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5.371"/>
    </inkml:context>
    <inkml:brush xml:id="br0">
      <inkml:brushProperty name="width" value="0.025" units="cm"/>
      <inkml:brushProperty name="height" value="0.025" units="cm"/>
      <inkml:brushProperty name="color" value="#E71224"/>
    </inkml:brush>
  </inkml:definitions>
  <inkml:trace contextRef="#ctx0" brushRef="#br0">33 20 12139,'0'0'8456,"-4"11"-7553,1-5-773,-18 55 1291,20-57-1263,0-1 1,0 1-1,1-1 1,-1 1-1,1-1 0,0 1 1,-1 0-1,2-1 1,-1 1-1,0-1 0,1 1 1,-1-1-1,1 1 1,0-1-1,0 1 0,3 5 1,-1-8-118,-1 1 1,0-1-1,0 1 0,1-1 1,-1 0-1,1 0 1,-1 0-1,1 0 1,-1 0-1,1-1 0,0 1 1,-1-1-1,1 0 1,0 1-1,0-1 1,-1-1-1,1 1 0,0 0 1,-1-1-1,6-1 1,1 1 15,0-1 0,0-1 0,-1 0 0,1 0 0,8-5-1,-4 0-29,0 0 0,-1-1 0,0 0 0,15-16 0,-23 21-21,0 0 0,0 0 0,-1-1 0,0 1 0,1-1 0,-2 0 0,1 1 0,-1-1 0,1-1 0,-1 1-1,-1 0 1,1 0 0,-1-1 0,0 1 0,1-7 0,-20 34-161,14-10 251,1 1-1,-1-1 0,2 1 1,0 0-1,1 0 0,-1 17 1,2-29-86,0 0 0,0 0 0,1 0 0,-1 0 0,0 0 0,0 0 0,0-1 0,1 1 0,-1 0 0,0 0 0,1 0 0,-1 0 0,0-1 0,1 1 0,-1 0 0,1 0 0,0-1 0,-1 1 0,1 0 0,-1-1 0,1 1 0,0-1 0,0 1 0,-1-1 0,1 1 0,0-1 0,1 1 0,0 0 7,1-1 0,-1 0 0,0 0 0,0 0 0,1 0 0,-1 0 0,0 0 0,0 0 0,0-1 0,0 1 0,3-2 0,3-1 14,-1 0 1,1 0-1,-1-1 0,0 0 1,10-7-1,-1-3-19,0-1-1,-1-1 1,-1-1-1,-1 0 1,21-34 0,-39 91 105,1-26 31,0 0 1,1 0-1,0 0 0,1 0 0,0 0 1,1 0-1,1 1 0,2 23 1,-2-37-202,1 0 0,-1 0 1,1-1-1,-1 1 1,1 0-1,-1 0 1,1 0-1,-1-1 0,1 1 1,-1 0-1,1-1 1,0 1-1,-1-1 1,1 1-1,0-1 0,0 1 1,-1-1-1,1 1 1,0-1-1,0 0 1,0 1-1,0-1 0,0 0 1,-1 0-1,1 0 1,0 0-1,0 0 0,0 1 1,0-2-1,0 1 1,0 0-1,0 0 1,0 0-1,-1 0 0,1 0 1,0-1-1,0 1 1,0 0-1,0-1 1,-1 1-1,2-1 0,33-19-7102,-17-1-142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6.077"/>
    </inkml:context>
    <inkml:brush xml:id="br0">
      <inkml:brushProperty name="width" value="0.025" units="cm"/>
      <inkml:brushProperty name="height" value="0.025" units="cm"/>
      <inkml:brushProperty name="color" value="#E71224"/>
    </inkml:brush>
  </inkml:definitions>
  <inkml:trace contextRef="#ctx0" brushRef="#br0">79 151 9321,'0'0'13575,"-9"6"-12550,5-2-918,-1-2-55,0 1 0,1 0 0,0 0 0,-1 1 0,1-1 0,1 1 0,-1 0 0,0 0 0,1 0 0,0 0 0,0 1 1,0-1-1,0 1 0,1 0 0,0 0 0,0 0 0,0 0 0,1 0 0,-2 11 0,3-15-6,-1 1-1,1 0 1,0-1-1,0 1 1,0 0-1,0-1 1,1 1-1,-1-1 1,0 1-1,1 0 1,-1-1-1,1 1 1,0-1 0,-1 1-1,1-1 1,0 1-1,0-1 1,0 0-1,0 0 1,0 1-1,0-1 1,0 0-1,1 0 1,-1 0-1,0 0 1,1 0-1,2 1 1,0-1-13,1 0 1,0 0-1,0 0 0,0-1 1,0 0-1,0 0 0,0-1 1,8-1-1,-5 0-63,0 0 0,0-1 0,-1 0 0,1 0 0,-1-1 0,0 1 0,0-2 0,0 1 0,0-1 0,-1 0 0,11-11 0,-9 8-11,-1 1 0,0-2-1,0 1 1,-1-1 0,0 0-1,0 0 1,-1-1 0,5-13 0,-8 8 37,-9 21-55,-11 22 63,3 14 258,14-39-212,1 0-1,-1-1 1,1 1 0,-1 0 0,1 0 0,0 0-1,0-1 1,0 1 0,1 0 0,-1 0 0,1-1-1,-1 1 1,1 0 0,1 2 0,-1-4-40,0 0 0,0 0 0,-1-1 1,1 1-1,1 0 0,-1-1 0,0 1 0,0 0 0,0-1 1,0 1-1,0-1 0,0 0 0,1 1 0,-1-1 1,0 0-1,0 0 0,0 0 0,1 0 0,-1 0 0,0 0 1,0 0-1,1 0 0,-1 0 0,0-1 0,0 1 1,0 0-1,3-2 0,31-15 94,-17 4-133,0-1 0,0-1-1,-2-1 1,0 0 0,-1-1-1,0-1 1,-2 0 0,0-1-1,20-39 1,-32 56-28,0 0 1,0 0-1,-1 0 1,1 0 0,-1 0-1,1 0 1,-1-1-1,0 1 1,1 0-1,-1 0 1,0 0-1,-1-1 1,1 1 0,-1-2-1,1 3 41,0 1-1,0 0 1,0 0-1,0 0 1,0-1-1,0 1 0,-1 0 1,1 0-1,0 0 1,0 0-1,0-1 1,0 1-1,-1 0 1,1 0-1,0 0 1,0 0-1,0 0 1,0 0-1,-1-1 1,1 1-1,0 0 1,0 0-1,-1 0 1,1 0-1,0 0 1,0 0-1,0 0 1,-1 0-1,1 0 1,0 0-1,0 0 1,-1 0-1,1 0 1,0 0-1,0 0 1,0 0-1,-1 1 1,1-1-1,0 0 0,0 0 1,-15 15-152,3 2 403,1 1 1,0 0 0,2 1 0,0 0 0,1 0 0,1 1 0,0 0-1,2 0 1,0 0 0,-3 39 0,8-58-226,0 1 1,0-1-1,0 1 1,0-1-1,1 1 0,-1-1 1,0 0-1,1 1 0,-1-1 1,1 1-1,-1-1 1,1 0-1,0 1 0,-1-1 1,1 0-1,0 0 1,0 0-1,0 1 0,0-1 1,0 0-1,0 0 0,0-1 1,1 1-1,-1 0 1,0 0-1,0 0 0,1-1 1,-1 1-1,0-1 1,1 1-1,-1-1 0,1 1 1,-1-1-1,1 0 0,-1 0 1,0 0-1,1 0 1,-1 0-1,1 0 0,-1 0 1,1 0-1,-1-1 0,1 1 1,-1 0-1,3-2 1,4 0-8,-1 0 1,0 0 0,1-1-1,-1 0 1,0 0 0,0-1-1,10-7 1,-5 1-39,0-1 1,-1 0-1,0 0 0,-1-1 1,0-1-1,-1 1 0,0-2 1,-1 1-1,0-1 0,-2 0 0,6-16 1,-15 40 1038,-2 5-708,1 0 0,0 0 0,1 1 1,1-1-1,0 1 0,1 0 0,1 17 1,0-31-342,1-1 0,-1 0 1,1 0-1,-1 1 0,1-1 1,0 0-1,-1 0 0,1 1 1,0-1-1,0 0 0,0 0 1,0 0-1,0 0 0,0 0 1,0 0-1,1-1 0,-1 1 1,0 0-1,0-1 0,1 1 1,-1 0-1,0-1 0,1 0 1,-1 1-1,0-1 0,1 0 1,-1 0-1,1 1 0,-1-1 1,0 0-1,3-1 0,-1 1-666,0 0 0,1 0-1,-1 0 1,0-1 0,1 0-1,-1 0 1,0 0 0,0 0-1,0 0 1,0 0 0,0-1-1,4-2 1,9-12-8375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6.469"/>
    </inkml:context>
    <inkml:brush xml:id="br0">
      <inkml:brushProperty name="width" value="0.025" units="cm"/>
      <inkml:brushProperty name="height" value="0.025" units="cm"/>
      <inkml:brushProperty name="color" value="#E71224"/>
    </inkml:brush>
  </inkml:definitions>
  <inkml:trace contextRef="#ctx0" brushRef="#br0">0 1 20115,'0'0'7207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7.161"/>
    </inkml:context>
    <inkml:brush xml:id="br0">
      <inkml:brushProperty name="width" value="0.025" units="cm"/>
      <inkml:brushProperty name="height" value="0.025" units="cm"/>
      <inkml:brushProperty name="color" value="#E71224"/>
    </inkml:brush>
  </inkml:definitions>
  <inkml:trace contextRef="#ctx0" brushRef="#br0">89 0 7111,'0'0'15652,"-7"8"-14665,1 1-868,0-1 0,1 1-1,0 0 1,0 1 0,1-1 0,0 1-1,1-1 1,0 1 0,0 0-1,1 1 1,1-1 0,-1 12-1,-10 64 1134,2-22-319,-1 82 0,12-146-925,-1 0 0,0 0 0,1 0 0,-1 0 0,0 1 0,1-1 1,-1 0-1,0 0 0,1 0 0,-1 0 0,0 0 0,1 0 0,-1 0 0,0 0 0,1 0 0,-1 0 0,1 0 1,-1 0-1,0-1 0,1 1 0,-1 0 0,0 0 0,1 0 0,-1 0 0,0-1 0,1 1 0,-1 0 0,0 0 1,0 0-1,1-1 0,3-4 5,0 0 0,-1 0 0,1 0 0,-1 0 0,0-1 0,-1 0 0,1 1 0,-1-1 0,0 0 0,-1 0 0,2-7 0,9-74-345,-11 76 300,0-113-903,-1 131 935,1-1-1,0 1 0,0-1 0,0 1 1,1-1-1,0 0 0,0 0 0,1 0 1,-1 0-1,1 0 0,1 0 0,-1 0 0,1-1 1,0 0-1,0 0 0,0 0 0,1 0 1,0-1-1,0 1 0,0-1 0,1-1 1,-1 1-1,1-1 0,0 0 0,-1 0 1,2 0-1,9 2 0,-10-3 18,0 0 0,0-1 0,1 0 1,-1 0-1,0 0 0,1-1 0,-1 0 0,0 0 0,1-1 0,-1 0 0,0 0 0,0 0 1,1-1-1,-1 0 0,0 0 0,0 0 0,-1-1 0,1 0 0,0 0 0,-1 0 1,0-1-1,0 0 0,0 0 0,0 0 0,-1-1 0,1 1 0,-1-1 0,6-10 0,-6 9 35,0-1-1,-1 0 1,0 0-1,0-1 1,0 1-1,-1-1 1,0 1-1,-1-1 0,0 0 1,1-13-1,-2 21-49,-1 0 0,1 0-1,0 0 1,0 0 0,-1 0-1,1-1 1,0 1 0,0 0-1,-1 0 1,1 0 0,0 0-1,0 0 1,-1 0 0,1 0-1,0 0 1,0 0 0,-1 0-1,1 0 1,0 0-1,-1 0 1,1 0 0,0 0-1,0 1 1,-1-1 0,1 0-1,0 0 1,0 0 0,0 0-1,-1 0 1,1 1 0,0-1-1,0 0 1,0 0 0,-1 0-1,1 0 1,0 1 0,0-1-1,0 0 1,0 0 0,0 1-1,-1-1 1,1 0 0,0 0-1,0 1 1,0-1 0,-11 14 1,4 5 8,1 0 0,0 1-1,2-1 1,0 1 0,1 0-1,1 1 1,1 23 0,1-43-48,0-1 1,0 1-1,0 0 0,0-1 1,0 1-1,0-1 0,0 1 1,0 0-1,0-1 0,0 1 1,0-1-1,0 1 0,1 0 1,-1-1-1,0 1 0,0-1 1,1 1-1,-1-1 0,0 1 1,1-1-1,-1 1 0,0-1 1,1 1-1,-1-1 0,1 0 1,-1 1-1,1-1 0,-1 1 1,1-1-1,-1 0 0,1 0 1,-1 1-1,1-1 0,0 0 1,-1 0-1,1 0 0,-1 0 1,1 1-1,0-1 0,-1 0 1,2 0-1,-1-1-287,0 1-1,0 0 1,0-1-1,0 1 1,0 0-1,0-1 1,0 1 0,0-1-1,0 0 1,-1 1-1,1-1 1,0 0-1,0 1 1,0-1 0,-1 0-1,1 0 1,0 0-1,-1 0 1,1 0-1,-1 0 1,1 0 0,-1 0-1,1-1 1,5-20-8282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7.552"/>
    </inkml:context>
    <inkml:brush xml:id="br0">
      <inkml:brushProperty name="width" value="0.025" units="cm"/>
      <inkml:brushProperty name="height" value="0.025" units="cm"/>
      <inkml:brushProperty name="color" value="#E71224"/>
    </inkml:brush>
  </inkml:definitions>
  <inkml:trace contextRef="#ctx0" brushRef="#br0">1 1 3683,'0'0'19379,"57"59"-20116,-36-48-1985,1-2-1667,-6-4-1504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7.883"/>
    </inkml:context>
    <inkml:brush xml:id="br0">
      <inkml:brushProperty name="width" value="0.025" units="cm"/>
      <inkml:brushProperty name="height" value="0.025" units="cm"/>
      <inkml:brushProperty name="color" value="#E71224"/>
    </inkml:brush>
  </inkml:definitions>
  <inkml:trace contextRef="#ctx0" brushRef="#br0">25 57 6182,'0'0'3571,"3"-9"-816,-3 6-3275,8-34 5670,-4 30-1495,-3 28-2070,-21 149 591,12-124-1330,2 0 0,-1 80 0,7-125-832,1-1-1,-1 1 1,0 0-1,0 0 1,0-1-1,0 1 1,1 0-1,-1 0 1,0-1-1,1 1 1,-1 0-1,1-1 1,-1 1-1,1 0 1,-1-1-1,1 1 1,-1 0-1,1-1 1,-1 1-1,1-1 1,0 1-1,-1-1 1,1 0-1,0 1 1,0-1-1,-1 0 1,1 1-1,0-1 1,0 0-1,-1 0 1,1 0-1,0 0 1,0 0-1,0 0 1,-1 0-1,1 0 1,0 0-1,0 0 1,0 0-1,-1 0 1,1 0-1,0-1 1,1 1-1,1-1 39,1 0 0,0 0 0,0-1 0,-1 1 0,1-1 1,-1 0-1,1 0 0,3-3 0,7-8 2,0 0 1,-1-2 0,0 1 0,-1-2 0,19-31-1,-10 8-901,25-62-1,-62 113-21488</inkml:trace>
  <inkml:trace contextRef="#ctx0" brushRef="#br0" timeOffset="1">118 315 9769,'0'0'5509,"-20"47"-3042,19-32-33,1-3-961,7-5-608,11-4-544,7-3-257,-2 0-769,0-3-1505,4-7-2338,-8-2-2595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8.639"/>
    </inkml:context>
    <inkml:brush xml:id="br0">
      <inkml:brushProperty name="width" value="0.025" units="cm"/>
      <inkml:brushProperty name="height" value="0.025" units="cm"/>
      <inkml:brushProperty name="color" value="#E71224"/>
    </inkml:brush>
  </inkml:definitions>
  <inkml:trace contextRef="#ctx0" brushRef="#br0">88 275 10954,'0'0'10106,"-9"13"-8793,-5 5-555,1 2 0,-15 27 1,24-39-588,1-1 1,-1 1-1,2 0 1,-1 0 0,1 0-1,0 1 1,0-1 0,1 0-1,1 1 1,-1-1-1,1 1 1,1 9 0,0-17-167,-1 1 0,1-1 1,0 0-1,-1 0 0,1 0 1,0 0-1,-1 0 1,1 0-1,0 0 0,0 0 1,0 0-1,0 0 0,0 0 1,0 0-1,0-1 0,1 1 1,-1 0-1,0-1 0,0 1 1,0-1-1,1 1 0,-1-1 1,0 0-1,0 0 0,1 1 1,-1-1-1,0 0 0,1 0 1,-1 0-1,0 0 0,1 0 1,-1-1-1,0 1 0,1 0 1,-1-1-1,3 0 0,1 0-44,0-1 0,0 1-1,0-1 1,0 0 0,0 0-1,0-1 1,8-5-1,0-5-188,0-2 1,-1 0-1,-1-1 0,-1 0 0,0 0 0,-1-1 0,-1 0 0,0-1 0,-1 1 0,-1-2 0,-1 1 0,5-33 1,-35 111 645,-10 22 357,32-75-727,1 1 1,0-1-1,0 1 0,1 0 1,0 0-1,0 0 0,0 0 0,2 13 1,0-20-43,-1 0 0,0-1 0,1 1 0,-1 0 0,1-1 0,-1 1 0,1 0 0,-1-1 0,1 1 0,-1-1 0,1 1 0,0-1 0,-1 1 0,1-1 0,0 0 0,-1 1 0,1-1 0,0 0 1,0 1-1,-1-1 0,1 0 0,0 0 0,0 0 0,-1 0 0,1 1 0,0-1 0,0 0 0,0-1 0,-1 1 0,1 0 0,0 0 0,0 0 0,0 0 0,-1-1 0,1 1 0,0 0 0,-1 0 0,1-1 0,0 1 0,0-1 0,-1 1 0,2-2 1,31-17 112,-17 4-152,-2 0 0,0-1 0,-1-1 1,0 0-1,-1 0 0,-1-1 0,-1-1 1,10-24-1,4-22 105,20-77-1,-31 98-42,-7 22 569,-10 40-381,-11 40-189,2-10 335,2 0-1,3 0 0,1 1 0,3 0 0,2 53 0,2-97-351,0-1-1,1 0 1,0 1-1,0-1 1,0 0-1,0 0 1,4 6-1,-5-9-1,0 0 0,0 0 0,1 0 0,-1-1 0,0 1 0,1 0 0,-1 0 0,1-1-1,-1 1 1,1 0 0,-1-1 0,1 1 0,0 0 0,-1-1 0,1 1 0,0-1 0,0 1 0,-1-1 0,1 0 0,0 1 0,0-1 0,-1 0-1,1 1 1,0-1 0,0 0 0,0 0 0,0 0 0,-1 0 0,1 0 0,0 0 0,0 0 0,0 0 0,0 0 0,0 0 0,-1 0 0,1 0 0,0-1-1,0 1 1,0 0 0,-1-1 0,1 1 0,0 0 0,0-1 0,1 0 0,-1-1 13,0 0 0,0 1-1,1-1 1,-1 0 0,0 0 0,-1 1 0,1-1-1,0 0 1,-1 0 0,1 0 0,-1 0 0,1 0-1,-1 0 1,0 0 0,0-3 0,0-38 46,0 31-90,1 0-160,-1 1 1,0-1-1,-1 1 1,-1-1-1,1 1 1,-2-1-1,1 1 1,-2 0-1,0 0 1,0 0-1,-7-13 1,11 25 179,0-1 0,0 0 0,-1 1 0,1-1 1,0 0-1,0 1 0,0-1 0,0 0 0,0 1 0,0-1 0,0 0 1,-1 1-1,1-1 0,0 0 0,0 0 0,0 1 0,-1-1 0,1 0 1,0 0-1,0 1 0,-1-1 0,1 0 0,0 0 0,0 0 0,-1 1 1,1-1-1,0 0 0,-1 0 0,1 0 0,0 0 0,-1 0 0,1 0 1,0 0-1,-1 0 0,1 0 0,0 0 0,-1 0 0,1 0 0,0 0 0,-1 0 1,1 0-1,0 0 0,-1 0 0,1 0 0,0 0 0,-1 0 0,1-1 1,0 1-1,-1 0 0,1 0 0,0 0 0,0-1 0,-1 1 0,1 0 1,0 0-1,0 0 0,-1-1 0,1 1 0,0 0 0,0-1 0,0 1 1,0 0-1,-1-1 0,1 1 0,0-1 0,0 29 136,1-23-120,0-1 1,0 0-1,0 0 1,0 0 0,1 0-1,0 0 1,0 0-1,0 0 1,1-1-1,-1 1 1,1-1 0,-1 0-1,1 0 1,0 0-1,1 0 1,-1 0-1,0 0 1,1-1 0,0 0-1,-1 1 1,1-1-1,0-1 1,0 1 0,0-1-1,0 1 1,6 0-1,-4-1 0,0 1 0,1-1-1,-1-1 1,0 1 0,1-1 0,-1 0-1,1-1 1,-1 0 0,0 0-1,1 0 1,-1 0 0,0-1 0,0 0-1,0-1 1,0 1 0,0-1-1,5-4 1,0-2-43,0 0-1,-1-1 1,-1-1 0,0 1-1,0-2 1,-1 1 0,7-14-1,-24 39 44,0 0 0,1 1 0,1 0 0,1 0 0,0 0 0,1 1-1,0 0 1,1 0 0,-3 33 0,7-48-23,0-1-1,0 1 1,0 0-1,0-1 0,0 1 1,0 0-1,0-1 1,0 1-1,0-1 1,0 1-1,0 0 1,0-1-1,0 1 1,0 0-1,1-1 1,-1 1-1,0-1 0,1 1 1,-1-1-1,0 1 1,1 0-1,-1-1 1,1 0-1,-1 1 1,1-1-1,-1 1 1,1-1-1,-1 1 1,1-1-1,-1 0 1,1 1-1,-1-1 0,1 0 1,0 0-1,-1 1 1,1-1-1,-1 0 1,1 0-1,0 0 1,-1 0-1,1 0 1,0 0-1,-1 0 1,1 0-1,0 0 1,-1 0-1,1 0 0,-1 0 1,1-1-1,0 1 1,-1 0-1,1 0 1,0-1-1,3-1-528,-1 1 0,0-1-1,0 0 1,0 1 0,-1-1-1,1-1 1,0 1 0,4-5-1,9-19-6475,3-4-3636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9"/>
    </inkml:context>
    <inkml:brush xml:id="br0">
      <inkml:brushProperty name="width" value="0.025" units="cm"/>
      <inkml:brushProperty name="height" value="0.025" units="cm"/>
      <inkml:brushProperty name="color" value="#E71224"/>
    </inkml:brush>
  </inkml:definitions>
  <inkml:trace contextRef="#ctx0" brushRef="#br0">15 0 11435,'0'0'5605,"-15"67"-4932,15-46-129,6 3-448,6-4-480,4-3-3043,-2-2-1698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9.332"/>
    </inkml:context>
    <inkml:brush xml:id="br0">
      <inkml:brushProperty name="width" value="0.025" units="cm"/>
      <inkml:brushProperty name="height" value="0.025" units="cm"/>
      <inkml:brushProperty name="color" value="#E71224"/>
    </inkml:brush>
  </inkml:definitions>
  <inkml:trace contextRef="#ctx0" brushRef="#br0">46 1 11018,'0'0'10570,"-4"8"-8872,-6 11-934,5-11-333,1 1 1,-1 0 0,1 0-1,1 0 1,0 1-1,-4 18 1,7-27-423,0-1 0,0 1 1,0-1-1,0 0 0,0 1 1,0-1-1,1 1 0,-1-1 0,0 0 1,0 1-1,0-1 0,1 1 0,-1-1 1,0 0-1,0 1 0,1-1 1,-1 0-1,0 1 0,1-1 0,-1 0 1,0 0-1,1 1 0,-1-1 0,0 0 1,1 0-1,-1 0 0,1 0 0,-1 1 1,1-1-1,-1 0 0,0 0 1,1 0-1,0 0 0,22-1 105,17-12-378,-8-4-178,-25 12 378,1 0 1,0 0-1,0 1 0,1 0 1,-1 0-1,1 1 0,0 0 0,0 1 1,0 0-1,0 0 0,0 1 1,9 0-1,-17 2 98,0-1 0,0 1 0,-1 0 0,1-1 0,0 1 0,-1 0 0,1 0 1,0-1-1,-1 1 0,1 0 0,-1 0 0,0 0 0,1 0 0,-1 0 0,0 0 0,1 0 0,-1 0 0,0 0 0,0 0 1,0 0-1,0 0 0,0 0 0,0 0 0,0 1 0,-1 33 650,1-26-288,0-7-357,0 0 0,0 0 0,0 0 0,0 0 0,1-1 0,-1 1 0,1 0 0,0 0 0,-1 0 0,1 0 0,0-1 0,0 1 0,0 0 0,0-1 0,0 1 0,1-1 0,-1 1 0,0-1 0,1 1 0,-1-1 0,1 0 0,-1 0 0,1 0 0,0 0 0,-1 0 0,1 0 0,0 0 0,0 0 0,0-1 0,-1 1 0,5 0 0,29-1-1594,-2-11-3625,-17 0-671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9.773"/>
    </inkml:context>
    <inkml:brush xml:id="br0">
      <inkml:brushProperty name="width" value="0.025" units="cm"/>
      <inkml:brushProperty name="height" value="0.025" units="cm"/>
      <inkml:brushProperty name="color" value="#E71224"/>
    </inkml:brush>
  </inkml:definitions>
  <inkml:trace contextRef="#ctx0" brushRef="#br0">1 104 16848,'0'0'5808,"8"1"-4543,1 0-1121,0 0 0,-1-1 1,1 0-1,-1-1 0,1 0 0,-1 0 0,14-5 0,-19 6-136,0-1 0,0 0 0,0 0 0,0 0 1,-1-1-1,1 1 0,0-1 0,-1 1 0,1-1 0,-1 0 0,1 0 0,-1 0 0,0 0 1,0 0-1,0-1 0,0 1 0,0-1 0,-1 1 0,1-1 0,-1 0 0,0 0 1,1 0-1,-1 1 0,0-1 0,-1 0 0,1 0 0,-1 0 0,1-6 0,-1 7-14,0 1 1,0-1-1,-1 1 0,1 0 0,-1-1 0,1 1 0,-1 0 1,1 0-1,-1-1 0,0 1 0,1 0 0,-1 0 0,0 0 1,0 0-1,0 0 0,0 0 0,0 0 0,0 0 0,0 0 0,0 0 1,0 0-1,-1 1 0,1-1 0,0 0 0,0 1 0,-1-1 1,1 1-1,-1 0 0,1-1 0,0 1 0,-1 0 0,1 0 1,0 0-1,-1 0 0,1 0 0,-1 0 0,1 0 0,0 1 1,-3-1-1,0 1-9,0-1 0,0 1 0,0-1 0,0 1 0,0 1 0,1-1 0,-1 0 0,0 1 0,0 0 0,1 0 0,-1 0 0,1 0 0,-4 4 0,4-3 112,0 1 0,0 1-1,1-1 1,-1 0 0,1 1 0,0-1 0,0 1-1,0 0 1,1 0 0,0-1 0,0 1-1,0 0 1,1 0 0,-1 0 0,1 5-1,1-9-56,0 1 0,0-1 0,-1 0 0,1 0-1,0 0 1,0 0 0,0-1 0,0 1 0,1 0-1,-1 0 1,0-1 0,0 1 0,0 0 0,1-1-1,-1 1 1,0-1 0,0 0 0,1 1 0,-1-1-1,0 0 1,1 0 0,-1 0 0,0 0 0,1 0 0,-1 0-1,1 0 1,-1 0 0,2-1 0,46-5 87,8-19-463,-50 20 267,1 1 0,0 0 0,0 0 1,0 1-1,1 0 0,-1 0 0,15-2 0,-23 6 102,1 0-1,0 0 0,0-1 1,-1 1-1,1 0 0,-1 0 1,1 0-1,-1 0 0,1 0 0,-1-1 1,0 1-1,1 0 0,-1 0 1,0 0-1,0 0 0,1 0 1,-1 0-1,0 0 0,0 0 1,0 0-1,0 0 0,0 0 0,-1 1 1,1-1-1,0-1 0,0 1 1,-1 2-1,-6 34 1184,7-36-1185,-1 1 18,1 0 0,-1 0 0,1 0 0,-1 0 0,1 0 0,-1 0 0,1 0 0,0 0 0,0 0 0,0 0 0,1 0 0,-1 0 0,0 0 0,1 0 1,-1 0-1,1 0 0,0 0 0,-1 0 0,1 0 0,0 0 0,0 0 0,1-1 0,-1 1 0,2 2 0,0-3-18,0 0-1,0 1 0,0-1 1,0-1-1,0 1 1,0 0-1,0-1 1,0 1-1,1-1 1,-1 0-1,0 0 1,0-1-1,0 1 0,0-1 1,6-1-1,-1 0-61,0-1 0,0 0-1,-1 0 1,0 0-1,1-1 1,-1 0 0,12-11-1,29-14-1340,-52 41-9641,-5-4 694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9.322"/>
    </inkml:context>
    <inkml:brush xml:id="br0">
      <inkml:brushProperty name="width" value="0.025" units="cm"/>
      <inkml:brushProperty name="height" value="0.025" units="cm"/>
    </inkml:brush>
  </inkml:definitions>
  <inkml:trace contextRef="#ctx0" brushRef="#br0">152 1 11179,'-3'12'3213,"-61"186"177,43-143-3278,2 1 0,2 0 0,-9 66 1,25-121-113,1 0 1,0 1 0,0-1 0,-1 1 0,1-1 0,0 1-1,0-1 1,0 0 0,1 1 0,-1-1 0,0 1-1,0-1 1,1 0 0,-1 1 0,1-1 0,-1 0 0,1 1-1,1 1 1,-1-3 26,-1 0 0,1 1 0,0-1-1,-1 0 1,1 0 0,0 1 0,-1-1-1,1 0 1,0 0 0,-1 0 0,1 0-1,0 0 1,0 0 0,-1 0 0,1 0-1,0 0 1,-1-1 0,1 1 0,0 0-1,0 0 1,-1 0 0,1-1 0,0 1-1,0-1 1,6-4 334,0 0-1,0 0 1,0 0 0,8-10-1,199-223 2341,-84 88-2108,-112 129-486,14-14-118,-30 33-661,-6 5-4758,-8 5-340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1.398"/>
    </inkml:context>
    <inkml:brush xml:id="br0">
      <inkml:brushProperty name="width" value="0.025" units="cm"/>
      <inkml:brushProperty name="height" value="0.025" units="cm"/>
      <inkml:brushProperty name="color" value="#E71224"/>
    </inkml:brush>
  </inkml:definitions>
  <inkml:trace contextRef="#ctx0" brushRef="#br0">49 197 7559,'0'0'354,"1"0"-1,0 0 1,0 0 0,-1 0-1,1 0 1,0 0 0,-1 0-1,1-1 1,0 1 0,-1 0-1,1 0 1,0-1-1,-1 1 1,1 0 0,0-1-1,-1 1 1,1-1 0,-1 1-1,1-1 1,-1 1 0,1-1-1,2-13 4045,-3 13-4342,0 0 1,-1 0-1,1 0 1,0 1-1,0-1 1,0 0-1,0 0 1,-1 1-1,1-1 1,0 0-1,-1 1 1,1-1-1,0 0 1,-1 1-1,1-1 1,-1 1-1,1-1 1,-1 0-1,0 1 1,1-1-1,-1 1 1,1 0-1,-1-1 1,0 1-1,1-1 1,-1 1-1,0 0 1,0 0-1,1-1 1,-1 1-1,0 0 1,0 0-1,1 0 1,-1 0-1,0 0 1,0 0-1,1 0 1,-1 0-1,0 0 1,0 0-1,1 0 0,-1 0 1,0 1-1,0-1 1,1 0-1,-1 1 1,0-1-1,1 0 1,-1 1-1,0-1 1,1 1-1,-1-1 1,1 1-1,-1-1 1,1 1-1,-1-1 1,1 1-1,-1 0 1,1-1-1,-1 1 1,1 0-1,0-1 1,-1 1-1,1 1 1,-5 7-20,0 1 1,1 0-1,0 0 0,1 0 1,0 1-1,1-1 0,0 1 1,1 0-1,0-1 0,0 1 1,1 11-1,0-21-31,0 0 0,0 1 1,0-1-1,1 0 0,-1 0 0,0 0 0,0 0 0,0 0 0,1 0 0,-1 1 0,1-1 1,-1 0-1,1 0 0,-1 0 0,1 0 0,0 0 0,-1 0 0,1-1 0,0 1 0,0 0 0,-1 0 1,1 0-1,0-1 0,0 1 0,0 0 0,0-1 0,0 1 0,0-1 0,0 1 0,0-1 1,1 0-1,-1 1 0,0-1 0,0 0 0,0 0 0,0 0 0,0 0 0,1 0 0,-1 0 0,0 0 1,0 0-1,0 0 0,0 0 0,0-1 0,1 1 0,-1 0 0,1-2 0,4 1 26,0-1-1,0 0 1,-1-1-1,1 1 1,-1-1-1,0 0 1,0-1-1,5-3 1,10-11-469,32-39 1,-48 52 373,1-1 1,-1 0-1,0 0 0,-1 0 1,1 0-1,-1 0 1,0-1-1,-1 0 0,1 1 1,-1-1-1,-1 0 0,2-9 1,-17 50 264,4-13-137,7-11 34,1 0 0,1 1-1,-1-1 1,2 0 0,-1 0 0,2 0 0,-1 1 0,4 16 0,-3-24-54,-1-1 1,1 0-1,0 1 1,0-1-1,0 0 1,0 0 0,0 0-1,0 0 1,0 0-1,1 0 1,-1 0-1,1 0 1,0 0-1,-1-1 1,1 1-1,0-1 1,3 3-1,-2-3-11,-1-1 0,1 1-1,0 0 1,-1-1-1,1 0 1,0 0-1,-1 0 1,1 0 0,0 0-1,0 0 1,-1 0-1,1-1 1,0 0-1,-1 1 1,1-1-1,-1 0 1,1 0 0,-1-1-1,4-1 1,1-1-3,0-1 0,-1 1 0,1-2 0,-1 1 0,0-1 0,0 1 0,-1-2 0,0 1 0,0 0 0,7-13 0,-2 0 19,0 0 0,13-38 0,-25 62-107,-4 11 176,0 1 1,1 0-1,1 0 0,1 0 0,1 1 0,0-1 0,1 19 1,1-35-110,0-1-1,1 1 1,-1 0 0,1-1 0,-1 1 0,1-1 0,-1 1 0,1-1 0,-1 1-1,1-1 1,-1 1 0,1-1 0,0 0 0,-1 1 0,1-1 0,0 0-1,-1 1 1,1-1 0,0 0 0,-1 0 0,1 0 0,0 0 0,0 1 0,-1-1-1,1 0 1,0 0 0,0-1 0,-1 1 0,1 0 0,0 0 0,-1 0 0,1 0-1,0-1 1,-1 1 0,1 0 0,0-1 0,-1 1 0,1 0 0,0-1 0,0 0-1,29-14 206,-13-1-440,-1-1 0,-1 0 0,-1-1 0,0-1 0,-2 0 0,15-28 0,-28 72 191,0 0 0,5 34 1,-4-58 55,0 0 1,0 1-1,0-1 1,1 0 0,-1 0-1,0 0 1,1 1-1,-1-1 1,1 0-1,-1 0 1,1 0-1,-1 0 1,1 0 0,0 0-1,-1 0 1,1 0-1,0 0 1,0 0-1,0 0 1,0 0 0,0-1-1,0 1 1,0 0-1,0-1 1,0 1-1,0 0 1,0-1 0,1 0-1,-1 1 1,0-1-1,0 0 1,0 1-1,1-1 1,-1 0-1,0 0 1,0 0 0,1 0-1,-1 0 1,0 0-1,0-1 1,0 1-1,1 0 1,-1-1 0,0 1-1,0-1 1,2 0-1,2-1 51,1 0 1,0-1-1,-1 0 0,1 0 0,-1 0 0,0 0 0,0-1 0,5-4 1,5-8-64,-1-1 1,0-1 0,-1 0-1,-1 0 1,-1-1 0,-1-1-1,0 0 1,-1 0 0,-1-1-1,-2 0 1,7-27 0,-14 37-299,-5 28 185,-7 33 56,9-26 137,2 0 0,0 1 0,2-1 0,0 1 0,2-1 0,1 0 0,1 0 0,0 0 0,2 0 0,1-1 0,1 0 0,1 0 0,16 29 0,-25-51-90,9 13-82,0 0 0,-2 1 0,0 0 0,0 0 0,-2 1 0,1 0 0,-2 0 0,-1 0 0,0 0 0,1 18 0,-4-34 89,0-1 0,0 1 0,0 0 0,0 0 0,0-1 0,0 1 0,0 0 0,-1 0 0,1 0 0,0-1 1,0 1-1,0 0 0,0 0 0,0-1 0,-1 1 0,1 0 0,0 0 0,0 0 0,0 0 0,-1-1 0,1 1 0,0 0 0,0 0 0,0 0 1,-1 0-1,1 0 0,0 0 0,0 0 0,-1 0 0,1 0 0,0 0 0,0 0 0,-1 0 0,1 0 0,0 0 0,-1 0 0,1 0 1,0 0-1,0 0 0,-1 0 0,1 0 0,0 0 0,0 0 0,0 0 0,-1 0 0,1 1 0,0-1 0,0 0 0,-1 0 0,1 0 0,0 0 1,0 0-1,0 1 0,0-1 0,-1 0 0,1 0 0,0 1 0,0-1 0,0 0 0,0 0 0,0 0 0,0 1 0,0-1 0,0 0 0,-1 0 1,1 1-1,0-1 0,0 1 0,-13-19 60,-19-46-119,22 48-30,1-1-1,0 0 0,2 0 1,0-1-1,1 0 0,0 0 1,2 0-1,-4-31 0,8 47 42,1 1 0,-1-1-1,1 1 1,-1-1-1,1 1 1,0 0-1,-1-1 1,1 1 0,0 0-1,0 0 1,0-1-1,0 1 1,0 0-1,0 0 1,0 0 0,1 0-1,-1 0 1,0 1-1,1-1 1,-1 0-1,0 0 1,1 1 0,-1-1-1,3 0 1,49-13-3113,-26 7-600,7-6-4184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2.698"/>
    </inkml:context>
    <inkml:brush xml:id="br0">
      <inkml:brushProperty name="width" value="0.025" units="cm"/>
      <inkml:brushProperty name="height" value="0.025" units="cm"/>
      <inkml:brushProperty name="color" value="#E71224"/>
    </inkml:brush>
  </inkml:definitions>
  <inkml:trace contextRef="#ctx0" brushRef="#br0">17 81 7944,'-1'4'9556,"-2"2"-6324,-6 16-3091,7-10 188,1 0 0,0 0 0,1 0-1,0 0 1,4 21 0,-4-31-288,1 0 0,-1 1 0,1-1 0,0 0 0,-1 0 0,1 0 0,0 0-1,0-1 1,0 1 0,1 0 0,-1 0 0,0 0 0,1-1 0,-1 1 0,1-1 0,-1 1 0,1-1 0,0 0 0,0 0 0,-1 1 0,1-1 0,0 0 0,0-1 0,0 1-1,0 0 1,0 0 0,0-1 0,1 0 0,-1 1 0,0-1 0,0 0 0,0 0 0,0 0 0,0 0 0,1 0 0,-1-1 0,0 1 0,0 0 0,0-1 0,3-1 0,0 0 32,1 0 1,0-1 0,-1 0 0,0 0 0,0 0-1,0-1 1,0 0 0,0 0 0,-1 0 0,0 0-1,0-1 1,0 1 0,0-1 0,4-8 0,1-2-8,0-1 0,-1 1 0,10-30 0,-19 52-115,0 1 0,0 0-1,1 0 1,1 0-1,0-1 1,0 1-1,2 9 1,0 3 12,0-6 14,0 1 0,1-1 0,0 0 0,2 0 0,12 26 0,-16-37 48,-1 0 0,1 0-1,0-1 1,0 1 0,1 0-1,-1-1 1,0 1 0,1-1-1,0 1 1,-1-1 0,1 0-1,0 0 1,5 2 0,-6-4 35,0 1 0,0-1 0,0 0 0,0 0-1,0 0 1,0 0 0,0 0 0,0 0 0,0-1 0,0 1 0,0-1 0,0 1 0,0-1 0,-1 0 0,1 0 0,0 1 0,0-1 0,-1-1 0,1 1 0,0 0 0,-1 0 0,1-1 0,-1 1 0,1 0 0,1-4 0,4-4 39,0 0 1,-1 0-1,0-1 1,-1 0-1,0 0 0,-1 0 1,1-1-1,-2 1 0,0-1 1,0 0-1,-1 0 0,0 0 1,-1 0-1,0-1 0,-1 1 1,-1 0-1,-2-22 0,3 32-100,0 0 0,0 1 0,0-1 0,0 1 0,0-1 0,-1 0 0,1 1 0,0-1-1,0 1 1,0-1 0,-1 0 0,1 1 0,0-1 0,0 1 0,-1-1 0,1 1 0,0-1-1,-1 1 1,1-1 0,-1 1 0,1 0 0,-1-1 0,1 1 0,-1-1 0,1 1 0,-1 0-1,1 0 1,-1-1 0,1 1 0,-2 0 0,2 0-6,-1 0 0,1 0 1,-1 0-1,1 1 0,-1-1 0,1 0 0,0 0 1,-1 1-1,1-1 0,-1 0 0,1 0 0,0 1 1,-1-1-1,1 1 0,0-1 0,-1 0 0,1 1 1,0-1-1,0 1 0,-1-1 0,1 1 1,0-1-1,0 1 0,0-1 0,0 1 0,-1-1 1,1 1-1,0-1 0,0 1 0,0-1 0,0 1 1,0-1-1,0 1 0,1 0 0,-2 2 5,1 1-1,0-1 0,0 1 1,1-1-1,-1 1 0,1-1 1,0 0-1,0 1 1,0-1-1,0 0 0,0 0 1,1 0-1,-1 0 0,1 0 1,0 0-1,0 0 1,0 0-1,0-1 0,0 1 1,1-1-1,-1 1 0,1-1 1,0 0-1,0 0 0,0 0 1,0-1-1,0 1 1,0-1-1,0 1 0,0-1 1,0 0-1,1 0 0,-1-1 1,1 1-1,-1-1 1,0 1-1,1-1 0,-1 0 1,6-1-1,1 0 29,1 0 0,0 0-1,-1-1 1,0-1 0,1 0 0,-1 0-1,0-1 1,-1 0 0,1-1 0,-1 0-1,0-1 1,10-7 0,-14 10-14,0-2 1,0 1 0,0-1-1,0 1 1,-1-1 0,0 0-1,0-1 1,0 1 0,-1-1-1,1 0 1,-1 0-1,-1 0 1,1 0 0,-1 0-1,0-1 1,-1 1 0,1-1-1,-1-6 1,-1 12-13,0 0 0,0 0 0,0 0 0,0-1 0,-1 1 0,1 0 0,0 0 0,-1 1 0,1-1 1,-1 0-1,1 0 0,-1 0 0,1 0 0,-1 0 0,0 0 0,0 1 0,1-1 0,-1 0 0,0 0 0,0 1 0,0-1 0,0 1 0,1-1 0,-1 1 0,0-1 0,0 1 0,0 0 1,0-1-1,0 1 0,0 0 0,0 0 0,-1 0 0,1-1 0,0 1 0,0 0 0,0 0 0,0 1 0,0-1 0,0 0 0,0 0 0,0 0 0,0 1 0,0-1 0,-1 1 0,-3 0-14,1 0-1,0 1 0,0-1 1,-1 1-1,1 0 0,0 0 1,0 0-1,1 0 0,-8 6 1,4 1 5,0-1 1,1 1-1,0 0 1,0 1-1,1-1 1,1 1-1,-1 0 1,2 0 0,-1 1-1,1-1 1,1 1-1,0 0 1,0 0-1,1-1 1,1 1-1,1 20 1,-1-30 14,0 0-1,1 0 1,-1 1 0,0-1 0,1 0 0,-1 0-1,1 1 1,-1-1 0,1 0 0,-1 0 0,1 0 0,0 0-1,0 0 1,0 0 0,-1 0 0,1 0 0,0 0 0,0 0-1,0 0 1,0-1 0,1 1 0,-1 0 0,2 0 0,0 0 3,0 0 1,0 0-1,1-1 1,-1 1 0,0-1-1,1 1 1,-1-1 0,0 0-1,4-1 1,2 0 7,0 0 1,0-1-1,-1-1 0,1 1 1,-1-1-1,11-6 0,2-4-17,-2-1-1,0 0 1,-1-2-1,0 0 1,-1-1-1,-1-1 1,-1 0-1,0-1 1,-1-1 0,15-29-1,-28 47 6,-1 5-63,-2 49 46,1-25 347,1 0 0,1 0 1,7 49-1,-7-74-324,-1 0 0,1 0 0,-1 1 0,1-1 1,0 0-1,0 0 0,0 0 0,0 0 0,0 0 0,0 0 0,0 0 0,1 0 0,-1-1 1,1 1-1,-1 0 0,1-1 0,0 1 0,0-1 0,-1 0 0,1 1 0,0-1 1,0 0-1,1 0 0,-1 0 0,0-1 0,0 1 0,3 0 0,-3-1-229,0 0 0,0 0 0,1-1 0,-1 1 0,0-1-1,0 1 1,1-1 0,-1 0 0,0 0 0,0 0 0,0 0-1,0 0 1,0-1 0,0 1 0,0 0 0,-1-1 0,1 0 0,0 1-1,-1-1 1,0 0 0,1 0 0,-1 0 0,0 0 0,0 0 0,0 0-1,2-3 1,6-24-5574,0-2-2568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3.044"/>
    </inkml:context>
    <inkml:brush xml:id="br0">
      <inkml:brushProperty name="width" value="0.025" units="cm"/>
      <inkml:brushProperty name="height" value="0.025" units="cm"/>
      <inkml:brushProperty name="color" value="#E71224"/>
    </inkml:brush>
  </inkml:definitions>
  <inkml:trace contextRef="#ctx0" brushRef="#br0">1 0 17136,'0'0'4484,"20"52"-4227,-1-31-225,3 0-641,4 0-1537,-2-3-641,1-3-704,-6-5-481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3.468"/>
    </inkml:context>
    <inkml:brush xml:id="br0">
      <inkml:brushProperty name="width" value="0.025" units="cm"/>
      <inkml:brushProperty name="height" value="0.025" units="cm"/>
      <inkml:brushProperty name="color" value="#E71224"/>
    </inkml:brush>
  </inkml:definitions>
  <inkml:trace contextRef="#ctx0" brushRef="#br0">81 202 9033,'0'0'13789,"-8"-4"-12540,6 3-1196,0 0 1,0 1-1,0-1 1,0 0 0,0 1-1,0-1 1,0 1-1,0 0 1,0 0 0,-1 0-1,1 0 1,0 0-1,0 0 1,0 0-1,0 1 1,-1-1 0,1 1-1,0 0 1,0-1-1,-2 3 1,1-2 2,1 1 0,0 0 1,0 0-1,0 0 0,1 0 0,-1 0 1,0 1-1,1-1 0,-1 1 0,1-1 1,0 1-1,0-1 0,0 1 0,0 0 0,0-1 1,1 1-1,-1 0 0,1 0 0,0-1 1,0 6-1,0-7-68,0 1-1,0-1 1,0 1-1,1-1 1,-1 1 0,1-1-1,-1 0 1,1 1 0,-1-1-1,1 0 1,0 1 0,-1-1-1,1 0 1,0 0 0,0 1-1,0-1 1,0 0-1,0 0 1,0 0 0,1 0-1,-1 0 1,0-1 0,0 1-1,1 0 1,-1-1 0,0 1-1,1 0 1,-1-1-1,1 0 1,-1 1 0,1-1-1,-1 0 1,1 0 0,-1 0-1,2 0 1,12 2-610,-1-2 0,29-2 1,-16 1 342,-10 1 353,-4-1-110,-1 1 1,1 0-1,0 1 1,20 4-1,-32-4 61,1-1 0,0 0 1,-1 1-1,1-1 0,0 1 0,-1 0 0,1-1 1,0 1-1,-1 0 0,1 0 0,-1 0 0,0 0 0,1 0 1,-1 1-1,0-1 0,0 0 0,0 1 0,0-1 1,0 0-1,0 1 0,0-1 0,0 1 0,0 0 1,-1-1-1,1 1 0,-1 0 0,1-1 0,-1 1 0,1 0 1,-1-1-1,0 1 0,0 0 0,0 0 0,0-1 1,0 1-1,-1 0 0,1 0 0,0-1 0,-1 1 0,-1 3 1,1-1 65,-1 0 0,-1-1 1,1 1-1,0 0 1,-1-1-1,0 0 0,0 1 1,0-1-1,0 0 0,0-1 1,-1 1-1,1 0 0,-8 3 1,-53 25 464,55-27-507,2-1-140,-1 0 0,0 0-1,1-1 1,-1 0 0,0 0 0,-1-1 0,1 0-1,0 0 1,0-1 0,-16-1 0,23 1-64,1-1 0,-1 1 0,0-1 0,0 1 0,0-1 0,1 0 0,-1 1-1,0-1 1,1 0 0,-1 0 0,0 1 0,1-1 0,-1 0 0,1 0 0,0 0 0,-1 0 0,1 0 0,0 0 0,-1 0 0,1 1 0,0-1 0,0 0 0,0 0 0,0 0 0,0 0 0,0 0 0,0 0 0,0 0 0,0 0 0,0 0 0,0 0 0,1 0 0,-1 0 0,1-1 0,11-36-6393,5 9-93</inkml:trace>
  <inkml:trace contextRef="#ctx0" brushRef="#br0" timeOffset="1">299 0 6054,'0'0'17680,"0"11"-17343,0-4-333,7 150 1009,-6-141-859,2 0-1,0-1 1,1 1 0,0-1 0,1 0 0,1 0 0,0 0 0,12 18 0,-17-31-264,1 1 0,0-1 0,0 0-1,0 0 1,0 0 0,0 0 0,0 0 0,0 0 0,5 1-1,12 0-5300,-18-8-215,-1-7-3039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3.815"/>
    </inkml:context>
    <inkml:brush xml:id="br0">
      <inkml:brushProperty name="width" value="0.025" units="cm"/>
      <inkml:brushProperty name="height" value="0.025" units="cm"/>
      <inkml:brushProperty name="color" value="#E71224"/>
    </inkml:brush>
  </inkml:definitions>
  <inkml:trace contextRef="#ctx0" brushRef="#br0">22 93 9673,'0'0'9609,"-21"-52"-8039,44 45-353,7 1-96,6 1-705,3 3-288,2 0-96,4 0-640,-6-5-1826,-1-3-3748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5.668"/>
    </inkml:context>
    <inkml:brush xml:id="br0">
      <inkml:brushProperty name="width" value="0.025" units="cm"/>
      <inkml:brushProperty name="height" value="0.025" units="cm"/>
      <inkml:brushProperty name="color" value="#E71224"/>
    </inkml:brush>
  </inkml:definitions>
  <inkml:trace contextRef="#ctx0" brushRef="#br0">1 1 12204,'0'0'7591,"0"55"-6630,0-31-545,5 4-352,4 0-32,-4-2-32,2-3 32,-3-3-32,-1-5-544,3-6-674,-6-5-1344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6.013"/>
    </inkml:context>
    <inkml:brush xml:id="br0">
      <inkml:brushProperty name="width" value="0.025" units="cm"/>
      <inkml:brushProperty name="height" value="0.025" units="cm"/>
      <inkml:brushProperty name="color" value="#E71224"/>
    </inkml:brush>
  </inkml:definitions>
  <inkml:trace contextRef="#ctx0" brushRef="#br0">1 0 14510,'0'0'1089,"0"52"320,0-29-448,0 5-224,0-2-417,0 0-224,0-4-64,0-2 0,0-4 0,0-3-32,0-6-993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6.403"/>
    </inkml:context>
    <inkml:brush xml:id="br0">
      <inkml:brushProperty name="width" value="0.025" units="cm"/>
      <inkml:brushProperty name="height" value="0.025" units="cm"/>
      <inkml:brushProperty name="color" value="#E71224"/>
    </inkml:brush>
  </inkml:definitions>
  <inkml:trace contextRef="#ctx0" brushRef="#br0">6 0 13805,'0'0'4452,"-5"2"-7911,17 11 448,4-2-1249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6.748"/>
    </inkml:context>
    <inkml:brush xml:id="br0">
      <inkml:brushProperty name="width" value="0.025" units="cm"/>
      <inkml:brushProperty name="height" value="0.025" units="cm"/>
      <inkml:brushProperty name="color" value="#E71224"/>
    </inkml:brush>
  </inkml:definitions>
  <inkml:trace contextRef="#ctx0" brushRef="#br0">89 1 13261,'0'0'7676,"-9"0"-6955,2 0-635,0 0 1,0 0-1,0 1 1,0 1-1,-13 3 1,19-5-82,-1 0 0,1 1 0,0 0-1,0-1 1,-1 1 0,1 0 0,0-1 0,0 1 0,0 0-1,0 0 1,-1 0 0,1 0 0,1 0 0,-1 0 0,0 0 0,0 0-1,0 1 1,1-1 0,-1 0 0,0 0 0,1 1 0,-1-1-1,1 0 1,0 1 0,-1-1 0,1 1 0,0-1 0,0 1 0,0-1-1,0 0 1,0 1 0,0-1 0,0 1 0,0-1 0,1 0-1,-1 1 1,1-1 0,-1 0 0,1 1 0,-1-1 0,1 0 0,0 1-1,-1-1 1,1 0 0,1 1 0,1 1-11,0 0 0,0 0-1,1 0 1,-1-1 0,1 1 0,-1-1 0,1 0 0,-1 0 0,1-1 0,8 3-1,22 14-32,-24-10 20,0 0 0,-1 1-1,0 0 1,15 20 0,-22-26 60,1 1 1,-1 0-1,0 0 1,0 0-1,0 0 1,0 0 0,-1 1-1,1-1 1,-1 0-1,0 1 1,-1-1-1,1 1 1,-1-1-1,0 1 1,0-1-1,0 1 1,-2 6-1,2-9-2,-1 0 0,0-1 0,0 1 0,0 0-1,0-1 1,0 1 0,0-1 0,0 0 0,0 1 0,-1-1-1,1 0 1,-1 0 0,1 0 0,0 1 0,-1-2-1,0 1 1,1 0 0,-1 0 0,0 0 0,1-1-1,-1 1 1,0-1 0,0 1 0,1-1 0,-1 0 0,0 0-1,0 0 1,0 0 0,0 0 0,1 0 0,-1 0-1,0-1 1,-2 0 0,-1 1-220,1-1 1,0 0-1,0 0 0,-1 0 0,1-1 0,0 0 1,0 1-1,0-1 0,1-1 0,-1 1 1,0 0-1,-6-7 0,8 7-523,0-1 0,0 0 0,0 0 0,1 0 0,-1-1 0,1 1 0,-1 0 0,1-1 0,0 1 1,1 0-1,-1-1 0,0 1 0,1-1 0,0-5 0,0-9-3764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7.095"/>
    </inkml:context>
    <inkml:brush xml:id="br0">
      <inkml:brushProperty name="width" value="0.025" units="cm"/>
      <inkml:brushProperty name="height" value="0.025" units="cm"/>
      <inkml:brushProperty name="color" value="#E71224"/>
    </inkml:brush>
  </inkml:definitions>
  <inkml:trace contextRef="#ctx0" brushRef="#br0">41 58 8488,'0'0'4361,"1"-9"-1990,4-39 1312,-5 48-2460,4 32 58,-1-2-1013,3 0 0,0 0 0,2-1 0,1 0 0,1 0 1,1-1-1,2 0 0,21 34 0,-19-48-472,-15-14 160,1 0-1,-1 0 1,0 0 0,0 0 0,1 0 0,-1 0 0,0 0-1,0 0 1,1 0 0,-1 0 0,0 0 0,1-1 0,-1 1-1,0 0 1,0 0 0,1 0 0,-1 0 0,0 0 0,0-1-1,0 1 1,1 0 0,-1 0 0,0 0 0,0-1 0,0 1-1,1 0 1,-1 0 0,0 0 0,0-1 0,0 1 0,0 0-1,0-1 1,0 1 0,0 0 0,0 0 0,1-1 0,-1-1-78,0 0 1,0-1 0,0 1 0,0 0-1,0 0 1,0-1 0,0 1 0,-1 0 0,1 0-1,-1 0 1,0-1 0,1 1 0,-1 0-1,-2-3 1,-19-28 111,-52-57 0,11 14 1653,55 60-469,26 15-754,-10 1-546,45 8-841,10 0-5881,-42-8 922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9.684"/>
    </inkml:context>
    <inkml:brush xml:id="br0">
      <inkml:brushProperty name="width" value="0.025" units="cm"/>
      <inkml:brushProperty name="height" value="0.025" units="cm"/>
    </inkml:brush>
  </inkml:definitions>
  <inkml:trace contextRef="#ctx0" brushRef="#br0">18 1 8488,'0'0'9513,"-12"63"-9097,7-37 97,5 2-257,1-1-224,15-1-448,6-7-1602,3-6-2082,3-6-1377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7.469"/>
    </inkml:context>
    <inkml:brush xml:id="br0">
      <inkml:brushProperty name="width" value="0.025" units="cm"/>
      <inkml:brushProperty name="height" value="0.025" units="cm"/>
      <inkml:brushProperty name="color" value="#E71224"/>
    </inkml:brush>
  </inkml:definitions>
  <inkml:trace contextRef="#ctx0" brushRef="#br0">108 124 13549,'0'0'10746,"-9"0"-10212,5-1-520,1 1 0,0 0 0,-1 0 0,1 0 0,0 0 0,-1 1 0,1 0 0,0-1 0,-1 1 0,1 0 0,0 1 0,0-1 0,-4 2 0,3 0-10,1 0-1,-1 0 0,1 1 0,0-1 0,0 1 1,0 0-1,0-1 0,0 1 0,1 1 0,0-1 1,-3 7-1,3-7 20,1 0 1,-1 0-1,1 0 1,-1 1-1,1-1 1,1 1-1,-1-1 1,1 0-1,-1 1 1,1-1-1,1 1 1,0 7-1,-1-11-14,1 0 0,-1 1-1,1-1 1,-1 0 0,1 0-1,-1 0 1,1-1 0,-1 1-1,1 0 1,0 0 0,-1 0-1,1 0 1,0 0 0,0-1-1,0 1 1,0 0 0,0-1-1,0 1 1,0-1 0,0 1-1,1 0 1,0-1 4,1 1 1,-1-1-1,1 0 0,-1 0 1,1 0-1,-1 0 0,0-1 1,1 1-1,-1 0 1,1-1-1,-1 0 0,0 0 1,4-1-1,3-3 4,-1 0 0,0 0 0,0 0 1,0-1-1,-1 0 0,0-1 0,0 0 0,0 0 0,8-13 1,0-1-83,0-1 1,14-31 0,-20 31 135,-2 0 0,6-26 0,-24 73-6,1 1 0,1 0-1,2 1 1,0 0 0,2 0 0,1 0-1,0 54 1,4-79-120,-1-1 0,1 1 0,0-1 0,1 0-1,-1 1 1,0-1 0,0 0 0,0 1 0,1-1 0,-1 0 0,1 1 0,-1-1 0,1 0-1,0 0 1,-1 0 0,1 1 0,0-1 0,0 0 0,0 0 0,0 0 0,0 0 0,0 0-1,0-1 1,0 1 0,0 0 0,0 0 0,0-1 0,0 1 0,1 0 0,-1-1 0,0 0-1,1 1 1,-1-1 0,0 0 0,1 1 0,-1-1 0,0 0 0,1 0 0,-1 0 0,0 0-1,1 0 1,-1-1 0,1 1 0,-1 0 0,0-1 0,0 1 0,1 0 0,-1-1 0,2 0-1,3-2-873,1 0 0,-1 0-1,0-1 1,0 1 0,0-1-1,0-1 1,-1 1 0,6-6-1,11-17-4712,1-4-1843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7.810"/>
    </inkml:context>
    <inkml:brush xml:id="br0">
      <inkml:brushProperty name="width" value="0.025" units="cm"/>
      <inkml:brushProperty name="height" value="0.025" units="cm"/>
      <inkml:brushProperty name="color" value="#E71224"/>
    </inkml:brush>
  </inkml:definitions>
  <inkml:trace contextRef="#ctx0" brushRef="#br0">57 1 1698,'0'0'18193,"-6"9"-17344,-29 58 492,32-60-1119,0 1 0,1-1 0,0 0 0,0 1 0,1-1 0,-1 1 0,2-1 0,-1 1-1,2 12 1,-1-18-212,0-1-1,1 0 1,-1 1-1,1-1 1,-1 0-1,1 0 0,-1 1 1,1-1-1,0 0 1,0 0-1,0 0 1,0 0-1,0 0 0,0 0 1,0 0-1,0 0 1,0 0-1,0-1 1,0 1-1,0 0 0,1-1 1,-1 1-1,0 0 1,0-1-1,1 0 1,-1 1-1,0-1 1,1 0-1,-1 0 0,1 0 1,-1 0-1,0 0 1,1 0-1,-1 0 1,0 0-1,1 0 0,-1-1 1,0 1-1,1 0 1,-1-1-1,2-1 1,3 1-64,-1-1 1,0 0-1,0 0 1,0 0-1,-1-1 1,1 0-1,0 0 1,-1 0-1,7-6 1,-5 2-41,1 0 0,-1-1 0,-1 0 0,0 0 0,0 0 0,0-1 0,-1 0 0,0 0 0,-1 0 0,0 0 0,0 0 0,-1 0 0,-1-1 0,2-16 0,-12 29 548,4 3-395,1 1-1,0-1 1,0 1 0,1 0 0,0 0-1,0 0 1,0 1 0,1-1 0,0 1-1,-1 12 1,1-5 6,0 1 0,2 0 0,-1 0 0,4 20 1,-3-35-112,0 1 0,1-1 0,-1 0 1,0 0-1,1 1 0,-1-1 1,1 0-1,-1 0 0,1 0 1,0 0-1,0 0 0,-1 1 1,1-1-1,0-1 0,0 1 1,0 0-1,0 0 0,0 0 0,0 0 1,0-1-1,0 1 0,1 0 1,-1-1-1,0 1 0,0-1 1,0 0-1,1 1 0,-1-1 1,0 0-1,1 0 0,-1 0 0,0 0 1,0 0-1,1 0 0,-1 0 1,0 0-1,1 0 0,-1 0 1,0-1-1,2 0 0,2 0-779,1 0 0,-1-1 0,0 0 0,1 0 0,-1 0-1,0-1 1,0 0 0,5-4 0,23-19-6366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8.235"/>
    </inkml:context>
    <inkml:brush xml:id="br0">
      <inkml:brushProperty name="width" value="0.025" units="cm"/>
      <inkml:brushProperty name="height" value="0.025" units="cm"/>
      <inkml:brushProperty name="color" value="#E71224"/>
    </inkml:brush>
  </inkml:definitions>
  <inkml:trace contextRef="#ctx0" brushRef="#br0">136 1 14862,'0'0'2018,"-11"11"-198,-2 1-1466,-2 2 342,0 1 0,0 1 0,2 0 0,0 0 0,0 1 0,-12 25 1,25-42-697,0 1-1,0-1 1,-1 0 0,1 1 0,0-1 0,0 1 0,0-1 0,-1 1 0,1-1 0,0 1-1,0-1 1,0 1 0,0-1 0,0 1 0,0-1 0,0 1 0,0-1 0,0 1 0,0-1 0,0 1-1,1-1 1,-1 1 0,0-1 0,0 1 0,0-1 0,1 1 0,-1-1 0,0 1 0,0-1-1,1 0 1,-1 1 0,0-1 0,1 1 0,-1-1 0,1 0 0,-1 1 0,0-1 0,1 0 0,-1 0-1,1 1 1,28-2-629,38-20-1267,-61 19 1607,13-6-261,-12 5 496,0 0 1,0 1 0,1 0-1,-1 0 1,0 0 0,13 0-1,-19 2 93,-1 0 0,0 0 0,1 0 0,-1 0-1,0 0 1,0 0 0,1 0 0,-1 0 0,0 0-1,0 0 1,1 0 0,-1 0 0,0 0-1,0 1 1,1-1 0,-1 0 0,0 0 0,0 0-1,1 1 1,-1-1 0,0 0 0,0 0 0,0 0-1,0 1 1,1-1 0,-1 0 0,0 0-1,0 1 1,0-1 0,0 0 0,0 0 0,0 1-1,0-1 1,0 0 0,0 1 0,0-1 0,0 0-1,0 0 1,0 1 0,0-1 0,0 0-1,0 1 1,-6 18 968,-14 16-62,18-33-948,-14 20 581,-31 34 0,43-52-712,1 0 0,-1 0 0,0 0-1,-1-1 1,1 0 0,-1 1 0,1-2 0,-1 1 0,0 0 0,0-1 0,0 0-1,0 0 1,0-1 0,-1 1 0,-9 0 0,5-6-5418,5-14-6999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8.628"/>
    </inkml:context>
    <inkml:brush xml:id="br0">
      <inkml:brushProperty name="width" value="0.025" units="cm"/>
      <inkml:brushProperty name="height" value="0.025" units="cm"/>
      <inkml:brushProperty name="color" value="#E71224"/>
    </inkml:brush>
  </inkml:definitions>
  <inkml:trace contextRef="#ctx0" brushRef="#br0">65 1 7783,'0'0'9321,"-40"63"-7527,26-32-481,7-1-512,3 2-513,4-5-256,0-1-544,0-5-1282,0-4-1473,6-5-1185,-6-7-1410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8.962"/>
    </inkml:context>
    <inkml:brush xml:id="br0">
      <inkml:brushProperty name="width" value="0.025" units="cm"/>
      <inkml:brushProperty name="height" value="0.025" units="cm"/>
      <inkml:brushProperty name="color" value="#E71224"/>
    </inkml:brush>
  </inkml:definitions>
  <inkml:trace contextRef="#ctx0" brushRef="#br0">1 115 11755,'0'-8'2541,"0"5"-2260,-1-1 1,1 1-1,0-1 0,0 1 1,0-1-1,1 1 0,-1 0 0,1-1 1,0 1-1,0-1 0,0 1 1,0 0-1,1 0 0,-1 0 0,1 0 1,0 0-1,0 0 0,0 0 0,0 0 1,0 1-1,1-1 0,-1 1 1,1-1-1,0 1 0,-1 0 0,1 0 1,0 0-1,5-1 0,6-2-20,1 1 0,0 0 0,0 1 0,1 1-1,-1 0 1,27 1 0,-16 2-205,0 1 0,0 0 0,31 9 0,-48-9-54,1 1-1,-1 0 1,0 0-1,0 1 0,0 0 1,0 1-1,12 9 1,-19-13 0,-1 0 1,1 1-1,-1-1 1,1 1-1,-1-1 0,0 1 1,0 0-1,0-1 1,0 1-1,0 0 1,0 0-1,0-1 0,0 1 1,-1 0-1,1 0 1,-1 0-1,1 3 0,-2-3 9,1 1 0,0 0 0,-1-1 0,0 1 0,1-1 0,-1 1 0,0-1-1,0 0 1,-1 1 0,1-1 0,0 0 0,-1 0 0,0 0 0,1 0-1,-1 0 1,0 0 0,-2 2 0,-10 9 90,-1-1 0,-1 0 0,-30 18 0,-8-6-1588,47-22 468,0 0 0,0 0 0,-1-1 1,1 0-1,-9 0 0,10-3-3225,5-9-1671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9.307"/>
    </inkml:context>
    <inkml:brush xml:id="br0">
      <inkml:brushProperty name="width" value="0.025" units="cm"/>
      <inkml:brushProperty name="height" value="0.025" units="cm"/>
      <inkml:brushProperty name="color" value="#E71224"/>
    </inkml:brush>
  </inkml:definitions>
  <inkml:trace contextRef="#ctx0" brushRef="#br0">0 1 14318,'0'0'9769,"4"57"-8968,-3-23-545,-1 4-192,4 3-32,-2-3 160,3 0 0,0-5-96,1-4-64,1-5-32,2-5-576,-4-10-1698,-3-5-2114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9.648"/>
    </inkml:context>
    <inkml:brush xml:id="br0">
      <inkml:brushProperty name="width" value="0.025" units="cm"/>
      <inkml:brushProperty name="height" value="0.025" units="cm"/>
      <inkml:brushProperty name="color" value="#E71224"/>
    </inkml:brush>
  </inkml:definitions>
  <inkml:trace contextRef="#ctx0" brushRef="#br0">6 111 7911,'0'0'6428,"-1"-8"-3508,0 4-2699,0 1-38,1 0 0,-1 1 1,0-1-1,1 1 0,-1-1 0,1 0 0,0 1 1,0-1-1,0 0 0,0 0 0,1 1 1,-1-1-1,1 1 0,0-1 0,-1 0 0,1 1 1,0-1-1,0 1 0,1-1 0,-1 1 1,0 0-1,1 0 0,0 0 0,-1-1 0,1 2 1,0-1-1,0 0 0,0 0 0,0 0 1,1 1-1,-1-1 0,4-1 0,7-1-67,-1 0-1,1 0 0,0 2 1,0-1-1,1 2 1,-1 0-1,0 0 1,0 1-1,1 1 0,14 2 1,-21-2-81,1 0 0,-1 0 0,0 1 0,0 0 0,0 0 0,0 1 0,0 0 0,0 0 0,0 0 0,-1 1 0,0 0 0,0 0 0,0 1 0,0 0 0,-1 0 0,1 0 0,-1 0 0,0 1 0,5 9 0,-8-11-3,-1 0-1,1 1 1,-1-1 0,0 1 0,0 0-1,-1-1 1,1 1 0,-1 0-1,0-1 1,0 1 0,0 0-1,-1-1 1,0 1 0,0 0-1,0-1 1,0 1 0,-1-1-1,0 0 1,0 1 0,0-1-1,0 0 1,-1 0 0,1 0 0,-1-1-1,0 1 1,0-1 0,-1 1-1,1-1 1,-1 0 0,-7 5-1,8-6-542,-1 0 0,0 0 0,0 0 0,1-1 0,-1 1 0,0-1 0,0 0 0,0 0 0,-1-1 0,1 1 0,0-1 0,0 0 0,0 0 0,-5-1-1,-8-2-8146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0.572"/>
    </inkml:context>
    <inkml:brush xml:id="br0">
      <inkml:brushProperty name="width" value="0.025" units="cm"/>
      <inkml:brushProperty name="height" value="0.025" units="cm"/>
      <inkml:brushProperty name="color" value="#E71224"/>
    </inkml:brush>
  </inkml:definitions>
  <inkml:trace contextRef="#ctx0" brushRef="#br0">112 24 5894,'0'0'15465,"-8"-2"-14910,6 1-535,-1 1-1,1-1 1,-1 1-1,1 0 1,-1 0-1,1 0 1,-1 0 0,1 0-1,-1 1 1,1-1-1,0 1 1,-1-1-1,1 1 1,-1 0 0,1 0-1,0 0 1,0 0-1,0 0 1,-4 3-1,2 0 12,1-1 0,0 1 0,-1 0 0,1 0 0,1 0 0,-1 1 0,1-1 0,-1 0 0,1 1 0,1 0 0,-3 8 0,-1 2 200,1-1 0,1 1-1,0 0 1,0 17-1,3-30-203,0 1 0,-1-1-1,1 1 1,0-1 0,1 0-1,-1 1 1,0-1 0,1 1 0,-1-1-1,1 0 1,0 1 0,0-1-1,0 0 1,0 0 0,0 1-1,0-1 1,0 0 0,1 0 0,-1 0-1,1-1 1,0 1 0,-1 0-1,1 0 1,0-1 0,0 1-1,0-1 1,0 0 0,0 0 0,1 0-1,-1 0 1,0 0 0,0 0-1,1 0 1,2 0 0,2 0-19,1-1 0,-1 0 0,0 0 0,0-1 0,1 0 0,-1 0 0,0-1 0,0 1 0,0-2 0,0 1 0,0-1 0,-1 0 0,1 0 1,-1-1-1,0 0 0,0 0 0,0 0 0,0-1 0,-1 0 0,0 0 0,0 0 0,7-10 0,-5 5-29,0 0 0,0 0 1,-1-1-1,0 0 0,-1 0 0,-1 0 0,0 0 0,0-1 1,-1 0-1,0 0 0,-1 0 0,1-22 0,-3 34 25,0-1 1,0 1-1,0 0 0,0-1 0,0 1 0,0-1 0,0 1 0,-1 0 0,1-1 0,0 1 0,0 0 0,0-1 0,-1 1 0,1 0 1,0-1-1,0 1 0,-1 0 0,1-1 0,0 1 0,-1 0 0,1 0 0,0-1 0,-1 1 0,1 0 0,0 0 0,-1 0 1,1-1-1,0 1 0,-1 0 0,1 0 0,-1 0 0,1 0 0,0 0 0,-1 0 0,1 0 0,-1 0 0,1 0 0,0 0 0,-1 0 1,1 0-1,-1 0 0,1 0 0,0 0 0,-1 1 0,1-1 0,-1 0 0,1 0 0,0 0 0,-1 1 0,1-1 0,0 0 1,-1 0-1,1 1 0,0-1 0,0 0 0,-1 0 0,1 1 0,0-1 0,0 0 0,-1 1 0,-20 22 46,15-9-39,1 1 0,1 0 0,-4 23 0,7-31 60,0 1 1,0-1-1,1 0 1,0 1-1,0-1 0,1 0 1,0 1-1,0-1 1,4 13-1,-4-18-52,0 0-1,0 0 1,1 0-1,-1 0 1,1 0-1,-1 0 1,1-1-1,-1 1 1,1 0-1,0-1 1,0 1-1,0-1 1,0 0-1,0 1 0,0-1 1,0 0-1,0 0 1,0 0-1,1-1 1,-1 1-1,0-1 1,0 1-1,1-1 1,-1 0-1,1 1 1,-1-1-1,0-1 1,1 1-1,-1 0 1,0 0-1,1-1 1,-1 1-1,0-1 0,0 0 1,1 0-1,-1 0 1,0 0-1,2-2 1,6-1 7,-1-1 0,1 0 0,-1-1 0,0 0 0,-1-1 0,0 1 0,9-10 0,-9 6-25,-1 0-1,-1-1 1,0 0-1,0 0 0,-1 0 1,0-1-1,-1 1 1,0-1-1,-1 0 1,0 0-1,1-17 1,-6 40 56,0 0 1,1 0 0,0 1 0,0-1 0,2 0 0,-1 1 0,5 20 0,-4-29-40,0-1 0,0 1 0,0 0 0,0 0 0,1 0 0,-1-1 0,1 1 0,-1 0 0,1-1 0,0 0 0,0 1 0,0-1 0,1 0 0,-1 0 0,0 0 0,1 0 0,-1 0 0,1-1 0,0 1 0,-1-1 0,1 0 0,0 0 1,0 0-1,0 0 0,0 0 0,0-1 0,0 1 0,0-1 0,0 0 0,0 0 0,0 0 0,0 0 0,0 0 0,3-1 0,-1-1 15,0 1 1,-1-1-1,1 0 0,-1 0 1,1 0-1,-1 0 1,0-1-1,0 0 0,0 0 1,-1 0-1,1 0 1,0 0-1,-1-1 0,0 0 1,0 0-1,0 0 0,-1 0 1,1 0-1,-1 0 1,2-5-1,4-7-41,-1-1 1,9-31-1,-15 45-45,-3 17 54,-1 9-20,1 0 1,1 46 0,1-68-39,0 1-1,1-1 1,-1 1-1,1 0 1,-1-1-1,1 1 1,0-1-1,-1 1 1,1-1 0,0 0-1,0 1 1,0-1-1,0 0 1,0 1-1,0-1 1,1 0-1,-1 0 1,0 0-1,1 0 1,-1 0-1,0 0 1,1-1 0,-1 1-1,1 0 1,-1-1-1,1 1 1,0-1-1,-1 1 1,1-1-1,0 0 1,-1 0-1,1 0 1,0 0 0,-1 0-1,4 0 1,0-1-784,1 1 1,0-1-1,-1 0 0,1 0 1,-1-1-1,0 1 1,1-1-1,-1-1 1,8-3-1,17-16-7220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0.996"/>
    </inkml:context>
    <inkml:brush xml:id="br0">
      <inkml:brushProperty name="width" value="0.025" units="cm"/>
      <inkml:brushProperty name="height" value="0.025" units="cm"/>
      <inkml:brushProperty name="color" value="#E71224"/>
    </inkml:brush>
  </inkml:definitions>
  <inkml:trace contextRef="#ctx0" brushRef="#br0">113 223 4773,'0'0'10121,"-9"7"-6742,3-3-3129,-8 6 1211,0 0 0,-23 25 1,34-32-1262,0 0 0,0 0 0,0 1 0,1 0 0,-1-1 0,1 1 0,0 0 0,0 0 0,0 0 0,1 0 0,-1 1 1,1-1-1,0 0 0,0 1 0,0-1 0,1 1 0,0-1 0,0 8 0,1-10-193,0 0 1,0-1-1,0 1 0,0-1 1,0 1-1,1-1 0,-1 0 1,0 1-1,1-1 0,-1 0 1,1 0-1,0 0 0,-1 0 1,1 0-1,0-1 0,-1 1 1,1 0-1,0-1 0,0 1 1,0-1-1,-1 0 0,1 1 1,0-1-1,0 0 0,0 0 1,0 0-1,0-1 0,0 1 1,1-1-1,6 1-57,0-1 0,0 0 0,0 0 0,-1-1 0,11-4 0,-10 1 14,1 0-1,-1-1 1,0 0 0,0-1-1,-1 1 1,0-2 0,0 1-1,0-1 1,-1-1 0,-1 1-1,1-1 1,-1 0 0,-1-1-1,0 1 1,0-1 0,5-17-1,-4 10 114,0 0 1,-2 0-1,0-1 0,-1 1 0,-1-1 1,0 0-1,-1 1 0,-1-1 0,-4-26 1,5 43-73,-1 0 0,0-1 0,-1 1 0,1 0 1,0-1-1,0 1 0,0 0 0,-1 0 0,1-1 1,-1 1-1,1 0 0,-1 0 0,0 0 0,1-1 1,-1 1-1,0 0 0,0 0 0,1 0 0,-1 0 0,0 0 1,0 0-1,0 1 0,-1-1 0,1 0 0,0 0 1,0 1-1,0-1 0,0 1 0,-1-1 0,1 1 1,0-1-1,0 1 0,-1 0 0,1-1 0,0 1 1,-1 0-1,1 0 0,0 0 0,-1 0 0,1 0 1,0 1-1,-1-1 0,1 0 0,-3 1 0,-1 2 8,-1-1-1,0 1 1,1 0 0,0 0-1,-1 1 1,1 0-1,1 0 1,-7 5 0,-2 5-6,0 1 0,1 0-1,1 0 1,-12 21 0,19-29-10,0 1-1,0 0 0,1 0 0,0 0 0,0 0 1,1 1-1,0-1 0,1 1 0,-1-1 1,2 1-1,-1 14 0,2-21-45,-1 0-1,1-1 1,0 1 0,0 0-1,0 0 1,0 0 0,0-1-1,0 1 1,0-1 0,0 1-1,0 0 1,1-1 0,-1 0-1,1 1 1,-1-1 0,1 0-1,0 0 1,-1 0 0,1 0-1,0 0 1,0 0 0,0-1-1,-1 1 1,1-1 0,0 1 0,0-1-1,0 1 1,3-1 0,66 3-2277,-57-3 1630,-4-1 535,-1 1 1,0 0-1,0 1 1,0 0-1,1 1 1,-1 0-1,10 4 0,-17-5 155,1 0-1,-1 1 1,0-1-1,1 1 0,-1 0 1,0 0-1,0-1 1,0 2-1,0-1 0,0 0 1,-1 0-1,1 1 1,-1-1-1,1 0 0,-1 1 1,0 0-1,0-1 1,0 1-1,0 0 0,0-1 1,-1 1-1,1 0 1,-1 0-1,0 0 0,0-1 1,0 7-1,-1 34-1087,-2-29-2713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1.924"/>
    </inkml:context>
    <inkml:brush xml:id="br0">
      <inkml:brushProperty name="width" value="0.025" units="cm"/>
      <inkml:brushProperty name="height" value="0.025" units="cm"/>
      <inkml:brushProperty name="color" value="#E71224"/>
    </inkml:brush>
  </inkml:definitions>
  <inkml:trace contextRef="#ctx0" brushRef="#br0">0 0 8008,'0'0'16735,"5"13"-15950,-2-3-672,-1 1-1,1-1 1,-1 1 0,-1 0-1,0 0 1,-1 0 0,0 0-1,0 0 1,-4 17 0,-3 35 394,7-62-503,0-1 0,0 1 1,1-1-1,-1 1 0,0-1 0,0 1 1,1-1-1,-1 1 0,1-1 0,-1 1 1,0-1-1,1 0 0,-1 1 1,1-1-1,-1 1 0,1-1 0,-1 0 1,1 0-1,-1 1 0,1-1 0,0 0 1,-1 0-1,1 1 0,-1-1 1,1 0-1,0 0 0,-1 0 0,1 0 1,-1 0-1,1 0 0,0 0 1,-1 0-1,1 0 0,-1-1 0,1 1 1,-1 0-1,1 0 0,0 0 0,-1-1 1,1 1-1,-1 0 0,1 0 1,-1-1-1,1 1 0,0-1 0,28-14 109,-15 1-139,-1 0 0,-1 0 0,0-1-1,-1-1 1,13-23 0,14-21 194,-43 122 88,-1-40-247,4-14 82,-1 1 0,2 0 0,-1 0 1,0 12-1,4-20-77,0-1 0,0 0 0,1 1 0,-1-1 0,0 0 0,0-1 0,0 1 1,0 0-1,0-1 0,0 1 0,0-1 0,0 1 0,4-3 0,8-5-203,-1-1 0,0-1-1,0 0 1,12-12 0,4-4 41,-33 58 388,1-10-188,1 0 1,1 1-1,1-1 0,3 29 1,-3-50-45,0 0 1,0-1 0,0 1 0,0 0 0,0 0-1,0-1 1,0 1 0,0 0 0,1 0-1,-1-1 1,0 1 0,1 0 0,-1 0 0,0-1-1,1 1 1,-1-1 0,1 1 0,-1 0-1,1-1 1,-1 1 0,1-1 0,-1 1 0,1-1-1,0 1 1,-1-1 0,1 1 0,0-1-1,0 0 1,-1 1 0,1-1 0,0 0 0,-1 0-1,1 0 1,0 1 0,0-1 0,0 0-1,-1 0 1,1 0 0,0 0 0,0 0 0,-1-1-1,1 1 1,0 0 0,0 0 0,0 0-1,-1-1 1,1 1 0,0 0 0,-1-1-1,1 1 1,1-1 0,1-1-91,0 0 0,0 0 0,0 0 0,0-1 0,0 1 0,0-1 0,-1 1 1,1-1-1,3-6 0,-4 3-1086,1 0 1,-2 0 0,1 0 0,-1 0-1,0 0 1,1-10 0,-1 8-981,1-16-6938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0.654"/>
    </inkml:context>
    <inkml:brush xml:id="br0">
      <inkml:brushProperty name="width" value="0.025" units="cm"/>
      <inkml:brushProperty name="height" value="0.025" units="cm"/>
    </inkml:brush>
  </inkml:definitions>
  <inkml:trace contextRef="#ctx0" brushRef="#br0">61 306 3491,'0'0'18567,"-9"11"-18156,3-4-361,2-3-36,0 0 0,0 1 0,0-1 0,0 1 0,1 0 1,0 0-1,0 1 0,0-1 0,1 1 0,-1-1 0,1 1 1,1 0-1,-1 0 0,1 0 0,0 0 0,0 0 0,1 7 1,0-12-8,1 0 1,-1-1 0,1 1-1,-1 0 1,1 0 0,0-1-1,0 1 1,-1 0-1,1-1 1,0 1 0,0-1-1,0 1 1,-1-1 0,1 1-1,0-1 1,0 0 0,0 1-1,0-1 1,0 0 0,0 0-1,0 0 1,0 0 0,0 1-1,0-1 1,0-1 0,0 1-1,0 0 1,0 0 0,0 0-1,0 0 1,0-1 0,0 1-1,1-1 1,35-12 255,17-23-222,-46 29-164,0 0 1,1 1 0,0 0 0,0 0 0,1 1 0,-1 0 0,1 1 0,0 0-1,0 0 1,18-3 0,-27 7 89,0 0 0,0 0-1,0 0 1,0 0 0,0 0-1,0 1 1,0-1 0,0 0-1,0 1 1,0-1 0,0 0-1,-1 1 1,1-1 0,0 1 0,0-1-1,0 1 1,-1 0 0,1-1-1,0 1 1,-1 0 0,1-1-1,0 1 1,-1 0 0,1 0-1,-1 0 1,0-1 0,1 1 0,-1 0-1,1 0 1,-1 0 0,0 0-1,0 0 1,0 0 0,1 0-1,-1 1 1,0 45 28,1-11 718,-1-35-686,0-1 0,1 0-1,-1 1 1,1-1 0,-1 0 0,0 1-1,1-1 1,-1 0 0,1 1 0,-1-1-1,1 0 1,-1 0 0,1 0 0,-1 0 0,1 1-1,-1-1 1,1 0 0,-1 0 0,1 0-1,-1 0 1,1 0 0,-1 0 0,1 0-1,0 0 1,-1 0 0,1-1 0,-1 1 0,1 0-1,-1 0 1,1 0 0,0-1 0,18-6 355,55-42-46,4-3-1097,-72 49 513,1 0 0,0 0 0,-1 0 1,1 1-1,0 0 0,0 0 1,0 1-1,1 0 0,-1 0 1,10 1-1,-16 0 244,0 0 1,0 0-1,0 1 0,0-1 1,0 0-1,0 1 1,1-1-1,-1 1 0,0-1 1,0 1-1,0 0 1,-1-1-1,1 1 0,0 0 1,0 0-1,0 0 1,0-1-1,-1 1 0,1 0 1,0 0-1,-1 0 1,1 0-1,-1 0 0,1 1 1,-1-1-1,1 0 0,-1 0 1,0 0-1,0 0 1,1 0-1,-1 0 0,0 1 1,0-1-1,0 0 1,-1 2-1,-6 53 805,3-31-501,5-25-339,0 1-1,0-1 1,1 1-1,-1-1 0,0 0 1,1 0-1,-1 0 1,0 0-1,1 0 0,-1 0 1,0 0-1,1 0 0,-1 0 1,0-1-1,0 1 1,1 0-1,-1-1 0,1 0 1,21-10-2854,-1-1 0,-1 0 1,28-22-1,5-3-3276,-40 28 6409,13-8 4010,1 8 4569,-27 9-8532,0 1-1,-1 0 1,1 0-1,-1 0 1,1 0 0,-1 0-1,1-1 1,-1 1-1,1 0 1,-1 0 0,0 0-1,1 0 1,-1 0 0,0 0-1,0 0 1,0 0-1,0 0 1,0 0 0,0 1-1,0-1 1,0 1-1,0 35 465,-1-30-227,1-6-503,0 0 0,0 1 0,0-1 0,0 0 0,0 0-1,0 0 1,0 0 0,0 0 0,0 0 0,0 0-1,1 1 1,-1-1 0,0 0 0,1 0 0,-1 0 0,1 0-1,-1 0 1,1 0 0,0-1 0,-1 1 0,1 0 0,0 0-1,0 0 1,1 1 0,0-2-37,0 1 0,0-1 0,1 0 1,-1 0-1,0 0 0,0-1 0,0 1 0,0 0 1,0-1-1,0 1 0,0-1 0,0 0 0,2-1 0,44-21-2018,-40 19 1676,1-1 0,-1 1 0,1 0-1,0 1 1,0 0 0,0 0 0,0 1-1,10-1 1,-18 3 418,-1 1 1,1-1-1,0 0 1,0 1-1,0-1 0,-1 0 1,1 1-1,0-1 0,-1 1 1,1-1-1,0 1 1,-1 0-1,1-1 0,0 1 1,-1-1-1,1 1 0,-1 0 1,0 0-1,1-1 1,-1 1-1,1 0 0,-1 0 1,0 0-1,0-1 0,1 1 1,-1 0-1,0 0 1,0 0-1,0 0 0,0-1 1,0 1-1,0 0 1,0 0-1,0 0 0,0 0 1,-1 0-1,1-1 0,0 1 1,0 0-1,-1 1 1,-12 49 1768,9-36-1559,4-15-253,0 1-1,0 0 0,0 0 1,-1-1-1,1 1 1,0 0-1,0 0 1,0-1-1,0 1 1,0 0-1,0 0 1,1-1-1,-1 1 1,0 0-1,0 0 1,0-1-1,1 1 1,-1 0-1,0-1 1,1 1-1,-1 0 1,1-1-1,-1 1 1,1 0-1,-1-1 1,1 1-1,-1-1 1,1 1-1,-1-1 1,1 1-1,0-1 1,-1 0-1,1 1 0,0-1 1,-1 0-1,1 1 1,0-1-1,0 0 1,-1 0-1,1 0 1,0 0-1,0 0 1,-1 0-1,1 0 1,0 0-1,0 0 1,-1 0-1,1 0 1,0 0-1,0 0 1,-1 0-1,1-1 1,0 1-1,0-1 1,5 0-55,0-1-1,0 0 1,0-1 0,0 1 0,8-6 0,37-30-2648,-36 26-216,0 0-1,0 1 0,24-11 1,-39 22 2964,0 0 1,1-1-1,-1 1 1,0 0-1,1 0 0,-1 0 1,0 0-1,0 0 1,1 0-1,-1 0 1,0 0-1,0 0 1,1 0-1,-1 0 0,0 0 1,1 0-1,-1 0 1,0 0-1,0 0 1,1 1-1,-1-1 0,0 0 1,0 0-1,1 0 1,-1 0-1,0 0 1,0 1-1,0-1 1,1 0-1,-1 0 0,0 0 1,0 1-1,0-1 1,0 0-1,1 0 1,-1 1-1,0-1 1,0 0-1,0 0 0,0 1 1,0-1-1,0 0 1,0 0-1,0 1 1,0-1-1,0 0 0,0 1 1,0-1-1,0 0 1,0 1-1,0 24 2867,-1-24-2693,1 1-1,0-1 1,-1 1-1,1 0 1,0-1-1,0 1 1,0-1 0,0 1-1,0-1 1,0 1-1,0-1 1,0 1-1,1-1 1,-1 1-1,1-1 1,-1 1-1,1-1 1,-1 1 0,1-1-1,0 0 1,0 1-1,1 1 1,3-3-128,-1 0 0,1-1 0,-1 0 1,1 0-1,-1 0 0,0-1 1,0 1-1,0-1 0,0 0 0,0 0 1,0-1-1,0 1 0,-1-1 0,5-3 1,52-51-4,-45 41-67,15-15-164,47-63-1,-68 82 27,0-1-1,-2 0 0,1 0 1,-2 0-1,0-1 0,0 0 1,-1-1-1,5-25 0,-10 40 100,-1 0 0,1 0 0,0 0 0,0 0-1,0 0 1,-1 0 0,1 1 0,0-1 0,0 0 0,0 0-1,-1 0 1,1 0 0,0 0 0,0 0 0,-1 0 0,1 0-1,0 0 1,0 0 0,-1 0 0,1 0 0,0 0 0,0 0-1,0 0 1,-1 0 0,1-1 0,0 1 0,0 0-1,-1 0 1,1 0 0,0 0 0,0 0 0,0 0 0,0-1-1,-1 1 1,1 0 0,0 0 0,0 0 0,0-1 0,0 1-1,0 0 1,-1 0 0,1 0 0,0-1 0,0 1 0,0 0-1,0 0 1,0 0 0,0-1 0,0 1 0,0 0 0,0 0-1,0-1 1,0 1 0,0 0 0,0 0 0,0-1-1,0 1 1,0 0 0,0 0 0,0 0 0,0-1 0,1 1-1,-1 0 1,-15 15 450,4 2-243,0 1 0,2 0 0,-1 1 0,2 0 0,1 0 0,0 1 0,2 0 0,0 0 1,1 1-1,1-1 0,1 1 0,1 0 0,0 0 0,5 30 0,7-5-65,-10-45-273,-1 1-1,0 0 1,1 0-1,0 0 1,-1 0-1,1-1 1,0 1-1,0 0 1,0 0-1,0-1 1,0 1-1,1-1 1,-1 1-1,0-1 0,1 0 1,-1 1-1,1-1 1,-1 0-1,4 2 1,-4-8-501,0 0 0,-1 0 0,1 0 0,-1 1 0,0-1 0,-2-9 0,0 5 532,-1 1 1,0 0-1,0 0 0,-1 0 1,0 0-1,0 1 0,-1-1 1,1 1-1,-9-8 0,6 6 870,1 1-1,0-1 0,0 0 1,1-1-1,-6-13 0,21 19 2946,20 3-4119,-26 2 657,31 0-885,18 0-5006,-19-1-2785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2.554"/>
    </inkml:context>
    <inkml:brush xml:id="br0">
      <inkml:brushProperty name="width" value="0.025" units="cm"/>
      <inkml:brushProperty name="height" value="0.025" units="cm"/>
      <inkml:brushProperty name="color" value="#E71224"/>
    </inkml:brush>
  </inkml:definitions>
  <inkml:trace contextRef="#ctx0" brushRef="#br0">0 151 4292,'0'0'18054,"12"-2"-16596,3-2-1199,-1-1 0,1 0 0,-1 0 0,23-13 0,-33 16-186,1-1 0,-1 1 0,0-1 1,0 1-1,0-1 0,0 0 0,0-1 0,0 1 0,-1-1 0,0 0 0,0 0 1,0 0-1,0 0 0,0 0 0,-1 0 0,0-1 0,0 1 0,0-1 1,-1 0-1,1 0 0,0-7 0,-2 11-47,1 0-1,-1 0 1,0 0 0,-1 0 0,1 1 0,0-1-1,0 0 1,0 0 0,0 0 0,-1 0-1,1 1 1,0-1 0,-1 0 0,1 0 0,0 1-1,-1-1 1,1 0 0,-1 1 0,1-1-1,-1 0 1,0 1 0,1-1 0,-1 1 0,0-1-1,1 1 1,-1-1 0,0 1 0,0-1-1,1 1 1,-2 0 0,-1-1-13,1 1-1,0 0 1,-1-1 0,1 1 0,-1 1-1,1-1 1,-1 0 0,1 0 0,-1 1-1,-3 1 1,-1 0-25,1 1 0,-1-1 0,1 2 0,-1-1 0,1 1 0,0-1 0,-6 7 0,4-1 10,1-1 0,0 1 0,1 0 0,0 1-1,-6 12 1,9-17 15,1 0-1,0 0 1,0 1-1,0-1 1,1 0-1,0 1 1,0 0-1,0-1 1,1 1-1,0-1 1,0 1-1,1 7 1,0-11-8,0 0 1,0 0-1,0 0 0,0-1 0,0 1 1,1 0-1,-1 0 0,1-1 1,-1 1-1,1-1 0,0 1 1,-1-1-1,1 0 0,0 0 1,0 0-1,0 0 0,0 0 1,0 0-1,0 0 0,0-1 1,0 1-1,0-1 0,0 1 1,0-1-1,1 0 0,-1 0 1,0 0-1,0 0 0,4-1 0,-1 1-314,1 0 0,-1-1 0,1 1 0,-1-1 0,0 0 0,1-1 0,-1 0 0,0 1 0,0-2 0,9-3-1,-10 2-1234,1-1 0,-1 1 0,0-1-1,0 1 1,0-1 0,5-9-1,3-11-8550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2.933"/>
    </inkml:context>
    <inkml:brush xml:id="br0">
      <inkml:brushProperty name="width" value="0.025" units="cm"/>
      <inkml:brushProperty name="height" value="0.025" units="cm"/>
      <inkml:brushProperty name="color" value="#E71224"/>
    </inkml:brush>
  </inkml:definitions>
  <inkml:trace contextRef="#ctx0" brushRef="#br0">1 0 12364,'0'0'8776,"5"60"-11723,13-42-2466,3-6-3844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3.606"/>
    </inkml:context>
    <inkml:brush xml:id="br0">
      <inkml:brushProperty name="width" value="0.025" units="cm"/>
      <inkml:brushProperty name="height" value="0.025" units="cm"/>
      <inkml:brushProperty name="color" value="#E71224"/>
    </inkml:brush>
  </inkml:definitions>
  <inkml:trace contextRef="#ctx0" brushRef="#br0">95 191 14382,'0'0'3507,"-7"2"-2140,1 0-1179,0 1 0,0-1 0,1 1 1,-1 1-1,1-1 0,0 1 0,0 0 1,0 0-1,1 0 0,-5 5 1,6-6-82,1-1 0,0 1 1,-1 0-1,1 0 1,0 0-1,1 0 1,-1 0-1,0 0 1,1 1-1,0-1 1,0 0-1,0 1 1,0-1-1,0 1 1,1-1-1,0 1 1,-1-1-1,1 1 1,0 0-1,1-1 1,-1 1-1,2 6 1,-1-10-97,0 1 0,-1 0 0,1-1 0,0 1 0,-1-1 0,1 1 1,0-1-1,0 1 0,0-1 0,0 1 0,-1-1 0,1 0 1,0 1-1,0-1 0,0 0 0,0 0 0,0 0 0,0 0 1,0 0-1,0 0 0,0 0 0,0 0 0,0 0 0,-1 0 0,1 0 1,0-1-1,0 1 0,0 0 0,0-1 0,0 1 0,0-1 1,-1 1-1,1-1 0,1 0 0,29-17 95,-23 11-131,0-1 0,-1 1 0,0-2 0,0 1 0,-1-1 0,0 0-1,0 0 1,-1-1 0,-1 0 0,1 0 0,3-12 0,-3 2 413,-1 0 0,0 0 0,-2-1 0,1-38 0,-3 59-367,0-1 1,0 1 0,0-1-1,0 1 1,0-1-1,0 1 1,0-1-1,0 1 1,0-1-1,0 1 1,0-1 0,0 1-1,0-1 1,0 1-1,0-1 1,0 1-1,0 0 1,0-1 0,-1 1-1,1-1 1,0 1-1,0-1 1,-1 1-1,1 0 1,0-1-1,-1 1 1,1 0 0,0-1-1,-1 1 1,1 0-1,-1-1 1,-9 12 328,-8 26-88,10-14-48,1 0 0,1 1-1,1-1 1,1 1-1,-1 28 1,5-50-221,0-1 0,1 1 0,-1-1 1,1 1-1,-1-1 0,1 1 1,-1-1-1,1 1 0,0-1 0,0 0 1,0 1-1,0-1 0,0 0 1,0 0-1,0 0 0,0 0 0,0 0 1,1 0-1,-1 0 0,0 0 0,1 0 1,-1-1-1,0 1 0,1 0 1,-1-1-1,1 1 0,-1-1 0,1 0 1,0 1-1,-1-1 0,1 0 1,-1 0-1,1 0 0,0 0 0,1 0 1,13 0-607,1-1 0,26-4 1,-17 2-506,-23 2 1109,-1 1 0,1-1 0,-1 1 0,1 0 0,-1 0 0,1 0 0,-1 1 0,1-1 0,-1 0 0,1 1 0,-1 0 0,1-1 0,-1 1 0,0 0 0,3 2 0,-3 0 211,0-1 0,0 1 0,-1 0 0,0 0 0,1 0 0,-1 0 0,0 0 0,-1 0 0,1 0 0,0 1 0,-1 2-1,0-6-190,1-1 0,-1 1-1,0-1 1,0 1-1,0-1 1,1 1-1,-1-1 1,0 1-1,0 0 1,1-1-1,-1 1 1,0-1-1,1 1 1,-1 0-1,1-1 1,-1 1-1,0 0 1,1 0 0,-1-1-1,1 1 1,-1 0-1,1 0 1,-1 0-1,1 0 1,-1-1-1,1 1 1,-1 0-1,1 0 1,-1 0-1,1 0 1,-1 0-1,1 0 1,-1 0 0,1 0-1,-1 0 1,1 1-1,-1-1 1,1 0-1,-1 0 1,1 0-1,-1 1 1,1-1-1,-1 0 1,0 0-1,1 1 1,-1-1-1,1 0 1,-1 1-1,0-1 1,1 0 0,-1 1-1,0-1 1,0 1-1,1-1 1,-1 1-1,0-1 1,0 1-1,1-1 1,-1 0-1,0 1 1,0-1-1,0 1 1,0-1-1,0 1 1,0-1-1,0 1 1,0 0 0,19-39 116,-17 30-135,1-1-8,-1 0 0,0 0 1,-1 0-1,0 0 0,0 0 0,-1 0 1,0 0-1,-3-15 0,2 31-195,1-5 210,-1 1 0,1-1-1,0 0 1,-1 1 0,1-1-1,0 0 1,0 1 0,1-1-1,-1 0 1,0 0 0,1 1-1,0-1 1,1 4 0,0-2 5,0-1 0,0 0 0,0 0 1,1-1-1,-1 1 0,1 0 0,-1-1 0,1 1 0,0-1 1,0 0-1,0 0 0,1 0 0,-1-1 0,0 1 1,1-1-1,-1 1 0,1-1 0,-1 0 0,1-1 0,-1 1 1,1-1-1,0 1 0,-1-1 0,1 0 0,0 0 0,-1-1 1,1 1-1,0-1 0,-1 0 0,6-1 0,-3-1 4,1 1 1,-1-1-1,1-1 0,-1 1 0,0-1 0,0 0 0,-1 0 0,1-1 0,-1 0 0,0 0 0,0 0 1,0 0-1,-1-1 0,6-9 0,1-17-27,-10 21 2,-13 22-1,5 0 67,-1-1-1,2 2 1,0-1-1,0 1 1,1 0-1,0 0 1,1 0-1,1 1 1,0 0-1,1-1 0,0 1 1,0 26-1,1-39-66,1 1 0,0 0 0,0 0 0,0-1 0,0 1 0,0 0 0,0 0 0,0 0-1,0-1 1,1 1 0,-1 0 0,0 0 0,0-1 0,1 1 0,-1 0 0,0-1 0,1 1 0,-1 0-1,1-1 1,-1 1 0,1-1 0,-1 1 0,1 0 0,-1-1 0,1 1 0,-1-1 0,1 1 0,0-1-1,-1 0 1,1 1 0,0-1 0,-1 0 0,1 1 0,0-1 0,0 0 0,-1 0 0,1 0 0,0 0-1,0 0 1,-1 0 0,1 0 0,0 0 0,0 0 0,0 0 0,-1 0 0,1 0 0,0 0 0,0 0-1,-1-1 1,1 1 0,0 0 0,-1-1 0,1 1 0,1-1 0,1-1-381,0 0 0,0 0 1,0 0-1,0 0 0,0-1 1,0 1-1,-1-1 0,1 0 1,-1 1-1,4-6 0,-1-2-1460,-1-1 1,0 0-1,0 1 0,4-24 0,-5 16 923,-1-1-1,0-29 1,-3 23 1956,-1 1 0,-1-1 0,-2 0-1,-10-37 1,12 78 1969,4 17-4825,0-27 687,1 0 0,0 0 0,0 0-1,0-1 1,1 1 0,3 6-1,9 7-7215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4.030"/>
    </inkml:context>
    <inkml:brush xml:id="br0">
      <inkml:brushProperty name="width" value="0.025" units="cm"/>
      <inkml:brushProperty name="height" value="0.025" units="cm"/>
      <inkml:brushProperty name="color" value="#E71224"/>
    </inkml:brush>
  </inkml:definitions>
  <inkml:trace contextRef="#ctx0" brushRef="#br0">98 0 8712,'0'0'14665,"-5"8"-14019,0-1-563,0 0 1,0 0 0,1 0 0,1 0-1,-6 15 1,8-20-108,0 1-1,1 0 0,-1 0 1,0 0-1,1 0 1,0 0-1,0 0 1,0-1-1,0 1 0,0 0 1,1 0-1,-1 0 1,1 0-1,0 0 0,0-1 1,0 1-1,0 0 1,0 0-1,0-1 1,1 1-1,0-1 0,-1 0 1,1 1-1,2 1 1,7 8-98,-1-1 1,0 2-1,-1-1 0,-1 1 1,0 0-1,0 1 1,-1 0-1,6 19 1,-9-20 529,0 0 0,-1 1 1,-1-1-1,0 1 0,1 22 1,-3-35-310,0 0 1,0 0 0,0 0 0,0 0 0,0 0 0,0 0 0,0 1-1,0-1 1,0 0 0,-1 0 0,1 0 0,0 0 0,-1 0 0,1 0-1,-1 0 1,1 0 0,-1 0 0,0 0 0,1 0 0,-1 0 0,0-1-1,1 1 1,-1 0 0,0 0 0,0-1 0,0 1 0,-1 0 0,0 0-10,0-1 1,0 0 0,0 0 0,1 0 0,-1 0-1,0 0 1,0 0 0,0 0 0,0-1 0,1 1 0,-1-1-1,0 0 1,0 1 0,-2-3 0,-5-1 54,1-1 0,0 0 0,0-1 0,1 0 0,-10-8 0,9 5-258,0-1 0,0 1 1,1-2-1,0 1 0,1-1 0,0 1 0,1-2 0,0 1 0,1-1 0,0 1 0,0-1 0,-2-23 0,6 32 69,0 1 0,0 0-1,1-1 1,-1 1 0,1 0 0,-1-1-1,1 1 1,0 0 0,0 0-1,0 0 1,0-1 0,1 1-1,-1 0 1,0 1 0,1-1 0,-1 0-1,1 0 1,0 0 0,0 1-1,0-1 1,0 1 0,0 0 0,0-1-1,0 1 1,0 0 0,0 0-1,0 1 1,1-1 0,-1 0-1,0 1 1,5-1 0,10-3-193,0 1 0,-1 1 1,24 0-1,-29 2-153,47-1-2196,14-1-4101,-48 0 1322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4.487"/>
    </inkml:context>
    <inkml:brush xml:id="br0">
      <inkml:brushProperty name="width" value="0.025" units="cm"/>
      <inkml:brushProperty name="height" value="0.025" units="cm"/>
      <inkml:brushProperty name="color" value="#E71224"/>
    </inkml:brush>
  </inkml:definitions>
  <inkml:trace contextRef="#ctx0" brushRef="#br0">1 261 14990,'0'0'6881,"9"-4"-5274,56-21 97,1 3 1,101-21-1,154-12-239,-254 44-1311,496-63-128,5 48-490,-551 27 365,1 1 1,-1 1-1,0 0 0,0 2 0,25 9 1,-8-3-2470,-26-10-1479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53.857"/>
    </inkml:context>
    <inkml:brush xml:id="br0">
      <inkml:brushProperty name="width" value="0.025" units="cm"/>
      <inkml:brushProperty name="height" value="0.025" units="cm"/>
      <inkml:brushProperty name="color" value="#E71224"/>
    </inkml:brush>
  </inkml:definitions>
  <inkml:trace contextRef="#ctx0" brushRef="#br0">0 190 4452,'0'0'9444,"8"6"-9263,-4-2-127,1-1-1,0 0 0,0 0 1,0 0-1,0-1 1,1 0-1,-1 0 0,1 0 1,-1 0-1,1-1 1,0 0-1,0-1 0,-1 1 1,1-1-1,0 0 0,0 0 1,0-1-1,-1 1 1,1-1-1,0-1 0,7-2 1,55-17 310,1 3 0,0 2 1,128-10-1,119 4 443,136-2-632,26 35 424,-47-1-445,92 1-50,459-8 150,-797-12-188,663-38 663,484-20-216,-1186 65-264,1 7 0,258 42 0,-405-47-218,1 0 0,-1 0 0,1 0-1,-1 0 1,1 0 0,-1 0 0,1 0 0,-1 0-1,1 0 1,-1 0 0,0 0 0,1 0 0,-1 0-1,1 0 1,-1 1 0,1-1 0,-1 0 0,0 0-1,1 1 1,-1-1 0,1 0 0,-1 0 0,0 1 0,1-1-1,-1 0 1,0 1 0,1-1 0,-1 0 0,0 1-1,0-1 1,1 1 0,-1-1 0,0 1 0,-15 5 177,9-5-843,0 0-1,-1 0 1,1 0-1,0-1 1,0 0-1,-8-2 1,-4-5-3086,0-6-1831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56.216"/>
    </inkml:context>
    <inkml:brush xml:id="br0">
      <inkml:brushProperty name="width" value="0.025" units="cm"/>
      <inkml:brushProperty name="height" value="0.025" units="cm"/>
      <inkml:brushProperty name="color" value="#E71224"/>
    </inkml:brush>
  </inkml:definitions>
  <inkml:trace contextRef="#ctx0" brushRef="#br0">0 98 14798,'0'0'1260,"38"5"-817,-14-2-367,-1 1 0,0 1 0,0 1 0,-1 1 1,30 14-1,-30-12 186,0 0 0,0-2 0,1-1 0,0 0 0,39 3 0,308-11 630,-157-3-840,729-70 2,-656 43-44,503 5 94,1 67-5,-442-18 45,-344-22-144,791 17 70,-708-21-54,436-4 43,-383 21-1,55 3-58,-126-15 13,-21 0 1,-1-1 0,1-3 1,54-9-1,114-19 66,-113 8 184,-74 15-233,2 1 0,59-6 0,-73 12-28,421-11 144,-437 12-223,0 0 0,-1 0 0,1 0 0,0 1 1,0-1-1,0 0 0,0 0 0,-1 0 0,1-1 0,0 1 0,0 0 0,0 0 0,-1 0 1,1-1-1,0 1 0,0 0 0,-1 0 0,1-1 0,0 1 0,0-1 0,-1 1 1,1-1-1,-1 1 0,1-1 0,0 1 0,-1-1 0,1 0 0,-1 1 0,1-1 0,-1 0 1,0 1-1,1-1 0,-1 0 0,0 0 0,1 1 0,-1-1 0,0 0 0,0 0 1,0 0-1,0 1 0,1-3 0,-1-19-5503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5:31.566"/>
    </inkml:context>
    <inkml:brush xml:id="br0">
      <inkml:brushProperty name="width" value="0.025" units="cm"/>
      <inkml:brushProperty name="height" value="0.025" units="cm"/>
      <inkml:brushProperty name="color" value="#E71224"/>
    </inkml:brush>
  </inkml:definitions>
  <inkml:trace contextRef="#ctx0" brushRef="#br0">17760 453 11435,'-335'18'1277,"259"-19"-790,1-2 0,-110-21 0,88 5-445,-78-16 25,-204-13 1,-289 29 138,62 4-28,-971-53-114,857 22 13,-136-4 262,-288 35 228,-454-12-98,211 6-748,38 1-157,-163 26 555,1228 0-110,-1166-39 28,1287 23-43,-862-18-25,937 33 8,0 4 0,1 4 0,0 4 0,2 4 0,0 3 0,1 4 0,1 3 0,2 5 0,2 2 0,1 4 0,3 4 0,-90 69 0,26-4 64,5 6 1,6 5-1,-169 208 0,269-293-42,3 1 0,1 1 0,2 1 0,1 1-1,3 1 1,1 1 0,2 0 0,-16 80-1,16-34-19,3 1 0,5 0 0,6 134-1,4-170-76,1 0-1,3-1 1,3 0 0,2 0-1,2-1 1,36 88 0,-35-107 82,2 0 0,1-1 0,1-1 0,2-1 0,1 0 0,1-2-1,2-1 1,0-1 0,2-1 0,56 40 0,-23-28-33,2-2-1,1-3 0,2-3 0,1-2 0,82 20 0,352 64-181,-471-106 201,518 80-5,820 24 1,365-148 279,-978 4-236,-78 4-13,652-131 26,-642 9 39,-13-57 17,-501 152-23,2 8 0,355-53 0,10 10 152,-375 60-142,-81 17-12,0 4 0,1 3-1,0 4 1,0 4 0,1 3 0,-1 4-1,159 32 1,-219-32-31,141 35 573,302 34 0,115-64 36,-401-12-547,531-40-83,-527 25 4,777-100-238,170-11 140,-911 113 91,719-6-17,-917 22 19,654 20 21,-595-30 81,0-3 0,114-31 0,-101 20-93,-10 4-1,-2-3 0,0-4 0,144-64 0,17-23 84,68-36 19,-266 123-105,-2-2 1,-1-3-1,-2-1 0,62-59 1,9-26 38,128-168 1,-233 275-39,-1-1 0,1 0-1,-2-1 1,1 1 0,-1-1 0,-1 0 0,0 0 0,-1-1 0,0 1 0,0-1 0,1-18 0,-4 21 5,-1 1 0,1 0-1,-1 0 1,-1 0 0,1 0-1,-1 0 1,-1 0 0,0 0-1,0 0 1,0 1 0,-1-1-1,0 1 1,0 0 0,-1 1-1,0-1 1,0 1 0,-9-9-1,-11-7 16,-1 1-1,0 1 1,-2 1-1,0 1 1,-1 2 0,-1 1-1,-1 2 1,-47-16-1,1 7-22,-1 3 0,-111-13 0,-365-6 28,135 14-11,309 14-19,-857-64-233,561 57-6010,271 13 1800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5:56.542"/>
    </inkml:context>
    <inkml:brush xml:id="br0">
      <inkml:brushProperty name="width" value="0.025" units="cm"/>
      <inkml:brushProperty name="height" value="0.025" units="cm"/>
      <inkml:brushProperty name="color" value="#E71224"/>
    </inkml:brush>
  </inkml:definitions>
  <inkml:trace contextRef="#ctx0" brushRef="#br0">1199 135 5125,'-19'-15'201,"1"1"0,-2 0 0,0 1 0,0 2 1,-1 0-1,-1 1 0,1 1 0,-2 0 0,1 2 0,-1 1 1,0 1-1,-1 1 0,1 1 0,-1 1 0,1 1 0,-1 1 0,0 1 1,1 1-1,-1 1 0,1 1 0,0 1 0,0 1 0,0 1 0,-27 13 1,1 7-97,1 1 0,2 2 0,1 3 0,1 1 0,2 2 1,1 2-1,3 2 0,0 1 0,-38 57 0,54-65-18,2 0 0,1 2 0,2 0 0,-20 57 0,29-68-55,1 0 0,1 1 0,2 0-1,0 0 1,2 0 0,0 0 0,2 0-1,3 29 1,-1-43-20,1-1 1,0-1-1,0 1 1,1 0-1,0-1 1,1 0-1,0 0 1,0 0-1,1 0 0,0-1 1,0 0-1,1 0 1,0-1-1,13 11 1,-2-4-2,1 0 1,0-1-1,0-1 1,1-1 0,32 13-1,-16-11 26,1-2 0,0-1 0,1-2 1,0-2-1,0-1 0,0-2 0,1-2 0,-1-1 0,1-2 0,-1-1 0,0-3 0,40-10 1,-40 6 10,-1-1 0,0-2 0,-1-1 1,-1-2-1,-1-1 0,0-2 1,-1-2-1,-1 0 0,-1-3 1,-1 0-1,-1-2 0,26-29 1,-39 34 149,0 0 1,-2-1-1,0-1 1,-2 0-1,0-1 1,-1 0-1,-2 0 1,0-1 0,-2-1-1,-1 1 1,-1-1-1,3-37 1,-7 42-131,0-1 0,-1 1 1,-1 0-1,-1-1 0,-1 1 0,-1 0 0,-1 1 1,0-1-1,-2 1 0,0 0 0,-2 0 1,0 1-1,-1 0 0,0 1 0,-22-28 0,21 33-177,-1 1 0,1 0 0,-2 1 0,0 0-1,0 1 1,-1 0 0,0 1 0,-1 1 0,-23-10 0,27 14-179,1 0 1,-1 1-1,0 1 1,0 0-1,-1 0 1,1 1 0,0 0-1,0 1 1,-1 1-1,1 0 1,0 0-1,0 1 1,0 0 0,0 1-1,-11 4 1,-23 11-2617,8-2-2168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01.793"/>
    </inkml:context>
    <inkml:brush xml:id="br0">
      <inkml:brushProperty name="width" value="0.025" units="cm"/>
      <inkml:brushProperty name="height" value="0.025" units="cm"/>
      <inkml:brushProperty name="color" value="#E71224"/>
    </inkml:brush>
  </inkml:definitions>
  <inkml:trace contextRef="#ctx0" brushRef="#br0">0 157 4452,'0'0'2520,"8"0"-1767,243-7 1108,170 3 687,999 89 1040,-831-81-3403,-1-48 179,1043-73 208,-1409 108-559,544-10 43,-626 14 196,151-27 0,-273 30-249,149-5-4061,-149 7 2927,3 0-1330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1.562"/>
    </inkml:context>
    <inkml:brush xml:id="br0">
      <inkml:brushProperty name="width" value="0.025" units="cm"/>
      <inkml:brushProperty name="height" value="0.025" units="cm"/>
    </inkml:brush>
  </inkml:definitions>
  <inkml:trace contextRef="#ctx0" brushRef="#br0">110 4 2851,'-5'1'1476,"1"0"1,0 0 0,0 1 0,0-1 0,0 1-1,0 0 1,1 1 0,-7 4 0,4-2-956,1 0 0,-1 0 0,2 1-1,-1-1 1,0 1 0,1 1 0,0-1 0,-4 9 0,5-8-433,0 0 1,0 0-1,0 1 1,1-1-1,0 1 1,1-1-1,-1 1 1,1 0-1,1 0 1,0 0-1,0 0 1,0 0-1,3 13 1,-2-20-41,0 1 1,0 0 0,0-1-1,0 1 1,0-1 0,0 0-1,0 1 1,0-1 0,1 0-1,-1 1 1,0-1-1,1 0 1,-1 0 0,1 0-1,-1 0 1,1-1 0,0 1-1,-1 0 1,1-1-1,0 1 1,0-1 0,-1 1-1,1-1 1,0 0 0,0 0-1,0 0 1,-1 0-1,1 0 1,0 0 0,0 0-1,3-2 1,1 2 149,1-2 0,-1 1 0,1-1-1,-1 0 1,0 0 0,1-1 0,6-3 0,-2-2-115,0 0 0,0-1 1,-1 0-1,0 0 0,0-1 1,14-21-1,-19 24-59,0 0 1,-1 0-1,1 0 0,-2-1 1,1 0-1,-1 0 1,-1 0-1,1 0 0,-1-1 1,-1 1-1,2-17 0,-3 25-30,0 0 0,-1 0 0,1-1 0,0 1 0,0 0 0,-1 0 0,1-1 0,0 1 0,0 0 0,-1 0 0,1 0 0,0-1 0,-1 1 0,1 0 0,0 0 0,-1 0 0,1 0 0,0 0 0,-1 0 0,1 0 0,0 0 0,-1 0 0,1 0 0,0 0 0,-1 0 0,1 0 0,0 0 0,-1 0 0,1 0 0,0 0 0,-1 0-1,1 0 1,0 1 0,-1-1 0,1 0 0,0 0 0,0 0 0,-1 1 0,1-1 0,0 0 0,0 0 0,-1 0 0,1 1 0,-15 8-60,10-2 51,0 0 0,0 1 0,1-1 0,0 1-1,0 0 1,-4 13 0,6-16 38,1 0 0,-1 0 0,1 0 0,0 0 0,0 0 0,1 1 0,0-1 0,0 0 0,0 0 0,0 0 0,1 1 0,1 6 0,-1-11-6,1 1 1,-1-1-1,0 1 1,1-1-1,-1 0 1,1 0-1,-1 0 1,1 0 0,0 0-1,-1 0 1,1 0-1,0 0 1,0-1-1,-1 1 1,1-1-1,0 1 1,0-1 0,0 0-1,0 0 1,0 1-1,0-2 1,-1 1-1,1 0 1,2 0-1,49-8 671,-38 1-659,1 0 1,-2-1-1,1 0 0,-1-1 1,0 0-1,-1-2 0,0 1 1,-1-2-1,0 0 1,-1 0-1,0-1 0,-1 0 1,12-21-1,-18 26-403,-14 22 263,-14 28 158,22-36-32,-3 5 60,1 0-1,0 0 1,1 0-1,-1 12 1,3-21-57,1-1 0,-1 1 1,1-1-1,0 1 0,0-1 0,0 1 1,0-1-1,0 0 0,0 1 1,0-1-1,1 1 0,-1-1 0,0 1 1,1-1-1,-1 1 0,1-1 1,-1 0-1,1 1 0,0-1 0,0 0 1,0 0-1,-1 1 0,1-1 1,0 0-1,1 0 0,-1 0 0,0 0 1,0 0-1,0 0 0,0-1 1,1 1-1,-1 0 0,0-1 0,1 1 1,-1 0-1,1-1 0,-1 0 0,1 1 1,-1-1-1,3 0 0,3 0 77,1 0-1,0-1 1,0 0-1,-1 0 1,1-1-1,-1 0 1,1 0 0,-1-1-1,0 0 1,0 0-1,0-1 1,-1 0-1,1 0 1,-1 0-1,9-9 1,-7 7-119,-1-1 1,0 0-1,-1 0 1,1-1-1,-1 1 1,-1-2-1,0 1 0,0 0 1,0-1-1,-1 0 1,-1 0-1,4-10 1,-11 23-576,-27 41 258,28-35 340,0 0-1,0 0 1,1 0-1,-2 16 1,4-24-99,0-1-1,0 1 1,-1 0 0,1 0 0,0-1 0,1 1 0,-1 0 0,0 0-1,0-1 1,1 1 0,-1 0 0,1-1 0,0 1 0,-1 0-1,1-1 1,0 1 0,0-1 0,0 1 0,0-1 0,0 1 0,0-1-1,1 0 1,-1 0 0,0 1 0,1-1 0,-1 0 0,0 0 0,1 0-1,0-1 1,-1 1 0,1 0 0,-1-1 0,1 1 0,2 0 0,2 0-680,0 0 0,0-1-1,1 0 1,-1 0 0,0-1 0,10-1 0,19-11-6395,-1-6-3844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04.446"/>
    </inkml:context>
    <inkml:brush xml:id="br0">
      <inkml:brushProperty name="width" value="0.025" units="cm"/>
      <inkml:brushProperty name="height" value="0.025" units="cm"/>
      <inkml:brushProperty name="color" value="#E71224"/>
    </inkml:brush>
  </inkml:definitions>
  <inkml:trace contextRef="#ctx0" brushRef="#br0">0 262 5157,'0'0'6096,"2"-6"-5444,-1 4-609,-1 0 0,1 0 1,0 0-1,0 1 1,0-1-1,0 0 0,0 0 1,0 1-1,0-1 1,1 1-1,-1-1 1,1 1-1,-1 0 0,1-1 1,-1 1-1,1 0 1,0 0-1,0 0 0,-1 0 1,1 0-1,0 1 1,0-1-1,2 0 0,57-4 640,-51 6-656,596 15 335,3 0 92,1296-46 1239,-715-13-1603,-803 31-68,561-67 69,41-1-22,-684 80-1441,-301-1-1367,-4-5-3021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09.911"/>
    </inkml:context>
    <inkml:brush xml:id="br0">
      <inkml:brushProperty name="width" value="0.025" units="cm"/>
      <inkml:brushProperty name="height" value="0.025" units="cm"/>
      <inkml:brushProperty name="color" value="#E71224"/>
    </inkml:brush>
  </inkml:definitions>
  <inkml:trace contextRef="#ctx0" brushRef="#br0">1030 126 3171,'0'0'4244,"-1"-9"-3577,0 5-662,1-1 300,0-1 1,-1 1-1,0 0 0,0 0 0,0 0 0,-1 0 0,0 0 0,0 0 0,0 0 1,0 0-1,-1 0 0,-5-6 0,4 7-83,0 1-1,0 0 1,0 0-1,-1 0 1,0 1-1,1-1 1,-1 1-1,0 0 1,0 0-1,0 1 1,-1 0-1,-8-2 1,-72-2 576,49 4-72,27 0-697,1 0-1,-1 1 0,0 0 1,0 0-1,0 1 0,0 0 1,0 1-1,1 0 0,-1 1 1,1 0-1,-1 0 1,1 1-1,0 0 0,0 1 1,-8 5-1,-72 53-21,38-25 8,-94 52 0,114-74-16,0 1 0,1 1 0,1 2 0,1 1 0,-45 44-1,59-49-16,1 0 0,0 0 0,1 1 0,0 1 0,2 0 0,0 1 0,1 0 0,1 0-1,1 1 1,0 0 0,-3 20 0,4-11-1,2 0 1,0 0-1,2 35 0,2-51 1,1 1 0,0-1 0,2 1 0,-1-1-1,1 0 1,1 0 0,1 0 0,0-1 0,7 14 0,-7-16 23,13 24 38,2-1 0,1 0 0,29 33 0,-41-56-9,0-1 0,1 0 1,0 0-1,1-1 1,0 0-1,0-1 1,0 0-1,1-1 1,0-1-1,1 1 1,-1-2-1,26 6 1,35 1 53,1-3 1,0-3-1,95-7 1,-142 2-70,-9-2 40,1 0 0,-1 0-1,-1-2 1,1 0 0,-1-1-1,1-1 1,-1-1-1,-1 0 1,1-1 0,-2-1-1,1-1 1,-1 0 0,0 0-1,-1-2 1,0 0 0,-1-1-1,18-22 1,12-19 484,-4-2 1,-1-2-1,37-80 0,-72 132-515,13-23 202,-1-2 1,-2 0 0,-1-1-1,-1 0 1,11-62 0,-20 77-237,0-1 1,-1 1-1,-1-1 1,0 1 0,-2-1-1,0 1 1,-1-1-1,0 1 1,-1 0-1,-2 0 1,1 1-1,-17-32 1,16 36-2,-1 0 0,0 0 0,-1 0 0,-1 1 0,1 0 0,-2 0 0,0 1 0,0 1 0,0-1 0,-1 2 0,-1 0 0,1 0 0,-1 1 0,-1 0 0,1 1 0,-1 0 0,0 1 1,-1 1-1,1 0 0,-1 1 0,0 0 0,-20-1 0,-97 3-760,76 4-1935,27-2-331,22-1-1708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2.801"/>
    </inkml:context>
    <inkml:brush xml:id="br0">
      <inkml:brushProperty name="width" value="0.025" units="cm"/>
      <inkml:brushProperty name="height" value="0.025" units="cm"/>
      <inkml:brushProperty name="color" value="#E71224"/>
    </inkml:brush>
  </inkml:definitions>
  <inkml:trace contextRef="#ctx0" brushRef="#br0">22 0 8232,'0'0'6721,"-3"12"-5979,-4 20-67,2 0 0,2 1 1,0-1-1,2 1 0,6 49 0,32 177 2121,-28-201-2927,-8-57 3,-1 10-1432,-7-8-2646,-6-3-1677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3.146"/>
    </inkml:context>
    <inkml:brush xml:id="br0">
      <inkml:brushProperty name="width" value="0.025" units="cm"/>
      <inkml:brushProperty name="height" value="0.025" units="cm"/>
      <inkml:brushProperty name="color" value="#E71224"/>
    </inkml:brush>
  </inkml:definitions>
  <inkml:trace contextRef="#ctx0" brushRef="#br0">25 0 6406,'-3'9'5088,"-4"26"-3777,1-1 1,1 1 0,3 0-1,0 0 1,2 0 0,7 47 0,-7-76-1198,1-1 1,0 0 0,0 1 0,1-1 0,0 0 0,0 0-1,0 0 1,0 0 0,1 0 0,0 0 0,0-1 0,0 0-1,0 1 1,1-1 0,0 0 0,0-1 0,0 1 0,0-1-1,1 1 1,-1-1 0,1 0 0,0-1 0,-1 1-1,1-1 1,1 0 0,-1-1 0,0 1 0,0-1 0,1 0-1,-1 0 1,0 0 0,1-1 0,-1 0 0,1 0 0,-1 0-1,1-1 1,-1 0 0,0 0 0,1 0 0,-1-1 0,0 1-1,0-1 1,0-1 0,0 1 0,0-1 0,-1 0 0,1 0-1,7-6 1,10-11-193,-1-1 0,-1-1-1,-1-1 1,-1-1 0,-1-1-1,-1 0 1,-1-1 0,-1 0 0,-1-1-1,-2-1 1,8-30 0,-11 22-5586,-8 24-102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3.972"/>
    </inkml:context>
    <inkml:brush xml:id="br0">
      <inkml:brushProperty name="width" value="0.025" units="cm"/>
      <inkml:brushProperty name="height" value="0.025" units="cm"/>
      <inkml:brushProperty name="color" value="#E71224"/>
    </inkml:brush>
  </inkml:definitions>
  <inkml:trace contextRef="#ctx0" brushRef="#br0">20 0 6919,'0'0'15032,"-2"14"-14455,-16 252 2092,18-265-2654,0 0 0,0 1 0,0-1 0,0 1 0,1-1 1,-1 0-1,0 0 0,0 1 0,1-1 0,-1 0 0,1 1 0,-1-1 0,1 0 0,0 0 0,0 0 0,-1 0 0,1 0 0,0 0 0,0 0 0,0 0 0,0 0 0,0 0 0,0 0 1,0 0-1,0-1 0,1 1 0,-1 0 0,0-1 0,0 1 0,0-1 0,1 0 0,-1 1 0,0-1 0,1 0 0,-1 0 0,0 0 0,1 0 0,1 0 0,8 0 60,0-1-1,0-1 1,0 0 0,12-4-1,12-1-94,-32 7 12,0 0 1,0 0-1,0 0 0,0 0 1,0 1-1,0-1 0,0 1 1,0 0-1,-1-1 1,1 2-1,0-1 0,0 0 1,-1 0-1,1 1 1,-1-1-1,1 1 0,-1 0 1,0 0-1,0 0 0,0 0 1,0 0-1,0 0 1,0 1-1,0-1 0,1 4 1,-1-2 49,0 0 1,0 0-1,-1 1 0,0-1 1,0 0-1,0 1 1,0-1-1,-1 1 1,1-1-1,-1 1 0,-1-1 1,1 1-1,0-1 1,-1 0-1,0 1 0,-3 7 1,2-7 114,-1-1 0,0 0 0,1 0 0,-2-1 0,1 1 0,0 0-1,-1-1 1,0 0 0,1 0 0,-1 0 0,-1 0 0,1-1 0,0 0 0,0 0 0,-1 0 0,1 0 0,-1 0 0,-5 0 0,3 0-111,1 0 0,-1 0 0,0-1 0,0 0 1,0-1-1,1 1 0,-1-1 0,0 0 0,0-1 0,0 0 1,0 0-1,-10-3 0,15 3-152,1 1 0,-1-1 0,0 1 0,1-1 0,-1 0 0,1 0 0,-1 0 0,1 0 0,-1 0 0,1 0 0,0 0 0,0 0 0,-1 0 0,1-1 0,0 1 0,0 0 0,0-1 0,0 1 0,0-1 0,1 1 0,-1-1 0,0 0 0,1 1 0,-1-1 0,1 0 0,0 1 0,-1-1 0,1 0 0,0 1 0,0-1 0,0 0 0,0 0 0,0 1 0,1-1 0,-1 0 0,0 0 0,1 1 0,0-1 0,-1 1 0,1-1 0,1-2 0,2-2-1044,0 0 1,0 1 0,0-1-1,0 1 1,1 0 0,0 0-1,0 1 1,0 0 0,8-5-1,10-6-4210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4.333"/>
    </inkml:context>
    <inkml:brush xml:id="br0">
      <inkml:brushProperty name="width" value="0.025" units="cm"/>
      <inkml:brushProperty name="height" value="0.025" units="cm"/>
      <inkml:brushProperty name="color" value="#E71224"/>
    </inkml:brush>
  </inkml:definitions>
  <inkml:trace contextRef="#ctx0" brushRef="#br0">1 89 4837,'0'0'6726,"9"0"-3256,6 1-2263,0-1 0,0-1 0,0-1 0,16-3 0,-27 5-975,1-1 0,-1 0 0,0 0 0,0-1 0,0 1 0,0-1 0,0 0 0,-1 0 0,1 0 0,0 0 0,-1-1 0,0 1 0,1-1 0,-1 0 0,0 0 0,0 0 0,-1 0 0,1-1 0,-1 1 0,0-1 0,1 0 0,1-6 0,-3 9-195,-1 1 1,0 0-1,1-1 1,-1 1-1,0-1 1,0 1-1,1-1 0,-1 1 1,0-1-1,0 1 1,0-1-1,0 0 1,0 1-1,0-1 1,0 1-1,0-1 1,0 1-1,0-1 1,0 1-1,0-1 1,0 1-1,0-1 1,0 1-1,0-1 1,-1 0-1,1 1 1,0 0-1,0-1 0,-1 1 1,1-1-1,0 1 1,-1-1-1,1 1 1,0-1-1,-1 1 1,1 0-1,-1-1 1,1 1-1,-1 0 1,1 0-1,-1-1 1,1 1-1,-1 0 1,1 0-1,-1 0 1,1-1-1,-1 1 1,1 0-1,-1 0 1,1 0-1,-1 0 0,1 0 1,-1 0-1,0 0 1,1 0-1,-2 1 1,0-1-4,-1 1 1,0 0 0,0 0-1,1 0 1,-1 0 0,1 0-1,-1 1 1,1-1-1,-4 4 1,-2 1 25,2 1 1,-1 0-1,1 0 1,0 0-1,0 1 0,1 0 1,0 0-1,1 0 1,0 1-1,0 0 0,0-1 1,1 1-1,1 1 0,0-1 1,-2 17-1,4-25-58,0 0-1,0 0 0,0-1 1,0 1-1,0 0 1,1 0-1,-1 0 1,0-1-1,1 1 0,-1 0 1,0 0-1,1-1 1,-1 1-1,1 0 0,-1 0 1,1-1-1,-1 1 1,1-1-1,0 1 0,-1-1 1,1 1-1,0-1 1,0 1-1,-1-1 0,1 1 1,0-1-1,0 0 1,0 1-1,34 2-43,-25-4-514,1 0 0,-1-1 0,0 0 0,15-5 0,33-23-9379,-33 12-26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4.678"/>
    </inkml:context>
    <inkml:brush xml:id="br0">
      <inkml:brushProperty name="width" value="0.025" units="cm"/>
      <inkml:brushProperty name="height" value="0.025" units="cm"/>
      <inkml:brushProperty name="color" value="#E71224"/>
    </inkml:brush>
  </inkml:definitions>
  <inkml:trace contextRef="#ctx0" brushRef="#br0">87 10 3940,'0'0'20104,"-3"1"-19154,-2 1-838,1 0-1,-1 0 0,1 1 1,0-1-1,0 1 1,0 0-1,0 0 0,0 1 1,1-1-1,0 1 0,-1 0 1,1 0-1,1 0 1,-1 0-1,1 0 0,-3 6 1,1-3-24,1 0 0,0 0 0,1 0 0,0 0 0,0 0 0,0 1 0,1-1 0,0 1 0,1-1 0,0 13 0,0-18-73,0-1 0,1 0 0,-1 0 0,1 1 0,-1-1 0,1 0 0,-1 0 0,1 0 0,0 0 0,0 0 0,0 0 0,-1 0 0,1 0 0,0 0 0,0 0 0,0 0 0,0 0 0,1-1 0,-1 1 0,0 0 1,0-1-1,0 1 0,1-1 0,-1 0 0,0 1 0,0-1 0,1 0 0,-1 0 0,0 1 0,1-1 0,-1 0 0,0 0 0,1-1 0,-1 1 0,0 0 0,0 0 0,1-1 0,1 0 0,2 0 80,0 0 0,-1 0 0,1 0 1,0-1-1,-1 0 0,1 0 0,-1 0 0,0-1 0,6-3 0,-6 2-32,0-1 0,0 0 0,0 0 0,0 0 1,-1 0-1,0 0 0,0-1 0,0 1 0,-1-1 0,1 0 0,-1 0 0,-1 0 0,1 0 0,-1 0 0,0 0 1,-1 0-1,1-1 0,-1 1 0,0 0 0,-1 0 0,-2-12 0,2 16-54,0 0 1,0 0-1,-1 0 0,1 1 1,-1-1-1,1 0 0,-1 1 1,1-1-1,-1 1 0,0 0 1,0-1-1,-3-1 0,4 3-95,0-1 0,-1 0 0,1 1 0,0-1 0,0 0 0,0 1 0,0 0 0,-1-1 0,1 1 0,0 0 0,0 0 0,-1-1 0,1 1 0,0 0 0,-1 0 0,1 0 0,0 1 0,0-1 0,-1 0 0,1 0 0,0 1 0,0-1 0,-3 1 0,4 0-45,0-1 1,0 0-1,-1 0 0,1 0 1,0 0-1,0 1 0,-1-1 1,1 0-1,0 0 0,0 0 0,0 1 1,-1-1-1,1 0 0,0 0 1,0 1-1,0-1 0,0 0 1,0 1-1,-1-1 0,1 0 1,0 0-1,0 1 0,0-1 1,0 0-1,0 1 0,0-1 1,0 0-1,0 1 0,0-1 1,0 0-1,0 1 0,0-1 0,0 0 1,1 0-1,-1 1 0,0-1 1,0 0-1,0 1 0,13 6-3727,16-2-3325,-11-5 1594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5.071"/>
    </inkml:context>
    <inkml:brush xml:id="br0">
      <inkml:brushProperty name="width" value="0.025" units="cm"/>
      <inkml:brushProperty name="height" value="0.025" units="cm"/>
      <inkml:brushProperty name="color" value="#E71224"/>
    </inkml:brush>
  </inkml:definitions>
  <inkml:trace contextRef="#ctx0" brushRef="#br0">46 1 5958,'0'0'18396,"-7"9"-17772,5-8-603,-2 5 81,0-1-1,1 0 1,-1 1-1,1 0 1,0 0-1,0 0 0,1 0 1,-1 0-1,1 0 1,1 1-1,-1-1 1,1 1-1,0 7 1,1-10-92,-1-1 0,1 0 1,1 1-1,-1-1 0,0 0 0,1 0 1,0 1-1,-1-1 0,1 0 1,1 0-1,-1 0 0,0 0 0,1 0 1,-1 0-1,1 0 0,0 0 0,4 3 1,-4-4-39,1-1 1,-1 1-1,1-1 0,0 0 1,0 0-1,-1 0 0,1 0 1,0-1-1,0 1 1,0-1-1,0 0 0,0 0 1,0 0-1,0 0 0,0 0 1,0 0-1,0-1 1,-1 0-1,1 1 0,5-3 1,-7 2 4,1 0 0,-1 1 1,1-1-1,-1 0 1,1 1-1,-1 0 0,1-1 1,-1 1-1,1 0 1,0 0-1,-1 0 0,1 0 1,0 0-1,-1 0 1,1 0-1,-1 0 0,1 1 1,-1-1-1,1 1 1,0-1-1,-1 1 0,0 0 1,1-1-1,-1 1 1,1 0-1,-1 0 0,0 0 1,0 0-1,1 0 0,-1 0 1,0 1-1,0-1 1,1 2-1,0 2 74,-1 1-1,0-1 1,0 1 0,0 0 0,-1-1-1,0 1 1,0 0 0,0-1-1,-1 7 1,0-7 80,0 0 1,0 0-1,0 0 0,-1 0 1,0 0-1,0 0 0,0 0 1,0 0-1,-6 7 0,7-9-72,-1-1-1,0 0 1,1 0-1,-1 0 1,0 0-1,0 0 1,0-1-1,0 1 1,0-1-1,-1 1 1,1-1-1,0 0 1,-1 0-1,1 0 0,-1 0 1,1 0-1,-1 0 1,1-1-1,-1 1 1,0-1-1,-2 0 1,4 0-160,0 0-1,-1-1 1,1 1 0,0-1 0,0 0 0,0 1-1,0-1 1,0 0 0,0 0 0,0 0-1,0 1 1,0-1 0,0 0 0,0 0 0,0 0-1,1-1 1,-1 1 0,1 0 0,-1 0 0,0 0-1,1 0 1,0-1 0,-1 1 0,1 0-1,0 0 1,0-1 0,-1 1 0,1 0 0,0-1-1,1-1 1,-1-43-8917,5 23 2228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5.432"/>
    </inkml:context>
    <inkml:brush xml:id="br0">
      <inkml:brushProperty name="width" value="0.025" units="cm"/>
      <inkml:brushProperty name="height" value="0.025" units="cm"/>
      <inkml:brushProperty name="color" value="#E71224"/>
    </inkml:brush>
  </inkml:definitions>
  <inkml:trace contextRef="#ctx0" brushRef="#br0">51 14 4484,'0'0'18274,"-5"8"-17484,-2 5-391,0-1 0,1 1 0,1 1 0,0-1 1,1 1-1,0 0 0,1-1 0,-1 22 0,4-34-374,0 0 0,0 0 0,1 0 0,-1 0 0,0 0 1,1 0-1,-1 0 0,1 0 0,-1 0 0,1 0 0,-1 0 0,1-1 0,0 1 0,-1 0 0,1 0 0,0-1 0,0 1 0,0 0 0,-1-1 0,1 1 0,0-1 0,0 1 0,0-1 0,0 1 0,0-1 0,0 0 0,0 0 0,0 1 0,0-1 0,0 0 0,0 0 0,0 0 0,0 0 0,0 0 0,0 0 0,0 0 0,0 0 0,0-1 0,0 1 0,0 0 0,0-1 0,2 0 0,2 0 60,0 0 1,0 0-1,0-1 0,0 0 0,-1 0 0,1 0 0,8-6 0,-2-1-57,-1 0 0,0 0-1,0-1 1,-1-1 0,0 0 0,-1 0 0,0-1 0,-1 1 0,0-2 0,-1 1 0,0-1 0,5-17 0,-25 48-300,-6 18 261,18-32 43,0 1 0,0 0 0,1 0 0,-1 0 0,1 0 0,0 0 1,1 0-1,-1 0 0,1 0 0,0 1 0,1 7 0,-1-12-58,0 0 0,1 1 0,0-1 0,-1 0 0,1 0 0,-1 0 0,1 0 0,0 0 0,0 0 0,0 0 0,0 0 0,0 0 0,0 0 0,0-1 0,0 1 0,0 0 0,0-1 0,2 2 0,1-1-301,0 0-1,-1 0 0,1 0 0,0-1 0,0 1 0,0-1 1,-1 0-1,8-1 0,12-4-5390,-2-7-5610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6.204"/>
    </inkml:context>
    <inkml:brush xml:id="br0">
      <inkml:brushProperty name="width" value="0.025" units="cm"/>
      <inkml:brushProperty name="height" value="0.025" units="cm"/>
      <inkml:brushProperty name="color" value="#E71224"/>
    </inkml:brush>
  </inkml:definitions>
  <inkml:trace contextRef="#ctx0" brushRef="#br0">71 0 4260,'0'0'17462,"-9"7"-17313,4-4-66,0 1-1,1 0 1,-1 0-1,1 0 1,0 1-1,0-1 1,0 1-1,1 0 1,0 0-1,0 1 1,0-1-1,1 1 1,-1-1-1,1 1 1,0 0-1,1-1 0,0 1 1,0 0-1,-1 10 1,2-13-53,0 0 0,0 0 0,0 0-1,0 0 1,0 0 0,1 0 0,-1 0 0,1 0 0,0 0 0,0 0 0,0 0 0,0-1-1,0 1 1,1 0 0,-1 0 0,1-1 0,0 1 0,2 2 0,-2-4-56,1 1 0,-1-1 0,0 0 0,1 0 1,-1 0-1,1 0 0,-1 0 0,1-1 0,0 1 1,-1-1-1,1 0 0,0 1 0,-1-1 0,1 0 1,0-1-1,0 1 0,-1 0 0,1-1 0,-1 1 1,1-1-1,4-2 0,-1 1-393,1-1 0,-1 0 0,0-1 0,0 0 0,0 1 0,0-2 0,-1 1 0,10-10 0,-6 4-1757,0 0 0,-1 0-1,13-22 1,-5-6-4481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18:10.180"/>
    </inkml:context>
    <inkml:brush xml:id="br0">
      <inkml:brushProperty name="width" value="0.025" units="cm"/>
      <inkml:brushProperty name="height" value="0.025" units="cm"/>
    </inkml:brush>
  </inkml:definitions>
  <inkml:trace contextRef="#ctx0" brushRef="#br0">6861 418 3972,'-403'-136'7685,"-5"22"-5648,213 69-2258,-2 10 0,-250-14 0,-434 54-4045,4 79 4026,659-52 1331,-370 105 0,418-83-636,3 8-1,-256 134 0,250-99-367,4 8 0,6 7 0,-168 149 0,208-150-89,5 6-1,4 4 1,6 6 0,-99 153-1,155-201-76,3 2 0,5 2 0,3 2 0,3 2 0,5 1 0,3 2 0,5 0 0,3 2 0,-13 124 0,28-140 21,3 1 0,3 0 0,4-1 0,3 1 0,4-1 0,3-1 0,40 134 0,-26-132 40,4-2 1,2-2 0,4-1-1,3-1 1,3-2-1,3-3 1,3-1 0,3-3-1,2-2 1,3-2-1,2-3 1,3-2-1,2-3 1,2-4 0,2-1-1,2-4 1,1-4-1,131 50 1,-61-41 40,2-6 0,269 38 0,304-13 36,1397-19-315,-969-121 453,-6-73 246,9-66 867,-25-105-869,-950 257-358,-4-8-1,-3-7 1,-3-7-1,299-208 1,-370 220-14,-3-3 1,-4-3-1,110-133 1,-138 139-49,-3-1 0,-3-3 0,-4-1 0,-4-3 0,34-87 0,-51 101 32,-3-2-1,-3-1 1,-2 0-1,-4-1 1,-3-1-1,-3 0 1,-3-93 0,-6 109-12,-3 1 1,-2 0 0,-2 0 0,-3 0 0,-2 1 0,-2 1 0,-3 1-1,-1 0 1,-3 2 0,-32-52 0,19 46 13,-3 2 0,-2 2-1,-2 1 1,-57-50 0,31 40 41,-2 3 1,-112-68-1,11 29 1,-4 7 0,-214-75 0,22 32 73,-5 16 1,-619-109-1,563 161-707,-2 20 0,-495 13 0,464 53-2803,245-9-585,65-7-1809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1.892"/>
    </inkml:context>
    <inkml:brush xml:id="br0">
      <inkml:brushProperty name="width" value="0.025" units="cm"/>
      <inkml:brushProperty name="height" value="0.025" units="cm"/>
    </inkml:brush>
  </inkml:definitions>
  <inkml:trace contextRef="#ctx0" brushRef="#br0">124 1 13196,'0'0'9796,"-10"1"-9000,7-1-772,-1 1-1,1-1 1,-1 1 0,1 0 0,0 0 0,-1 0 0,1 0-1,0 0 1,0 1 0,-1 0 0,1-1 0,0 1-1,1 0 1,-1 1 0,0-1 0,1 0 0,-1 1 0,1 0-1,0-1 1,-1 1 0,1 0 0,1 0 0,-1 0-1,0 0 1,1 1 0,0-1 0,-1 0 0,1 1 0,1-1-1,-1 0 1,0 1 0,1-1 0,0 1 0,-1 0-1,2-1 1,-1 1 0,0-1 0,2 7 0,-1-8-114,0 1 1,1-1 0,-1 0-1,1 1 1,-1-1 0,1 0 0,0 0-1,0 0 1,0 0 0,0 0-1,0 0 1,0-1 0,0 1-1,4 1 1,42 21-950,-28-15 455,-19-8 605,1-1 0,-1 0 0,0 1 0,0-1 0,0 1 0,0-1 1,0 1-1,0 0 0,-1-1 0,1 1 0,0 0 0,0 0 0,0 0 0,-1-1 0,1 1 0,0 0 1,-1 0-1,1 0 0,-1 0 0,1 0 0,-1 0 0,1 0 0,-1 0 0,0 0 0,1 1 0,-1-1 1,0 1-1,0 0 30,-1-1-1,0 1 1,0-1 0,0 1 0,0-1 0,1 0 0,-2 0 0,1 1 0,0-1 0,0 0 0,0 0 0,0 0-1,-1 0 1,1 0 0,-1-1 0,-1 2 0,-8 3 11,-1 0-1,1-1 1,-24 6 0,5-6-1676,10-4-3002,3 0-6557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7.420"/>
    </inkml:context>
    <inkml:brush xml:id="br0">
      <inkml:brushProperty name="width" value="0.025" units="cm"/>
      <inkml:brushProperty name="height" value="0.025" units="cm"/>
      <inkml:brushProperty name="color" value="#E71224"/>
    </inkml:brush>
  </inkml:definitions>
  <inkml:trace contextRef="#ctx0" brushRef="#br0">82 67 10090,'0'0'8141,"-8"12"-7047,-3 10-794,0 0 0,1 1 0,1 0 0,2 0 1,0 1-1,1 0 0,1 0 0,-2 45 0,7-68-311,0 0-1,-1 1 0,1-1 1,0 0-1,0 0 0,0 1 1,0-1-1,1 0 0,-1 1 1,0-1-1,0 0 0,1 0 1,-1 0-1,1 1 1,-1-1-1,1 0 0,-1 0 1,1 0-1,0 0 0,-1 0 1,1 0-1,0 0 0,0 0 1,0 0-1,0 0 0,0 0 1,0 0-1,0-1 1,0 1-1,0-1 0,1 1 1,-1 0-1,0-1 0,0 0 1,0 1-1,1-1 0,-1 0 1,0 0-1,0 1 0,1-1 1,-1 0-1,0 0 1,1 0-1,-1-1 0,0 1 1,2-1-1,3 0-96,0-1 1,-1 0-1,1 0 1,-1-1-1,0 1 1,1-1-1,-1-1 0,0 1 1,4-5-1,9-11-1093,19-18-430,-35 35 1660,0 1-1,-1-1 1,1 1-1,0-1 1,0 1-1,0 0 0,0 0 1,0 0-1,0 0 1,0 0-1,0 1 0,1-1 1,-1 0-1,0 1 1,0 0-1,4-1 0,-5 4 91,0 0-1,0 0 0,0 0 0,0 0 0,0 1 0,-1-1 0,1 0 0,-1 0 0,0 0 0,0 1 0,0-1 1,0 0-1,-2 4 0,2 2 65,0 46 132,1-56-342,1 1 0,-1-1 1,1 0-1,-1 1 0,0-1 1,1 0-1,-1 0 0,0 0 1,0 0-1,0 0 0,0 0 0,0 0 1,0-1-1,0 1 0,1-2 1,26-49-2834,30-80 1,-8 17 4275,-56 161 2513,-8 1-3064,3 1 0,2 0-1,1 0 1,0 60 0,8-106-860,0-1 0,0 0 0,0 0 0,0 1 0,0-1 0,0 0 0,0 0 0,0 1 0,1-1 0,-1 0-1,0 0 1,1 0 0,-1 0 0,1 1 0,-1-1 0,1 0 0,0 0 0,0 0 0,-1 0 0,1 0 0,0-1 0,0 1 0,0 0 0,0 0 0,0 0 0,0-1-1,0 1 1,0 0 0,0-1 0,0 1 0,0-1 0,2 1 0,-1-1 8,-1 0 1,1 0-1,0 0 0,-1 0 1,1-1-1,0 1 0,-1-1 1,1 1-1,-1-1 1,1 1-1,-1-1 0,1 0 1,-1 1-1,0-1 0,1 0 1,-1 0-1,0 0 0,0 0 1,1-1-1,-1 1 0,0 0 1,0 0-1,0-1 0,1-1 1,4-9-39,0-1-1,-1-1 1,0 1 0,-1-1 0,-1 0 0,0 1 0,-1-2 0,0 1 0,-1 0 0,0 0 0,-3-22 0,2 21 53,-2 37-316,1-13 290,0 0-1,0-1 0,1 1 0,0 0 0,3 16 0,-2-22 9,-1-1 0,1 1 0,0-1 0,0 0 0,0 1-1,0-1 1,0 0 0,1 0 0,-1 0 0,1 0 0,-1 0 0,1 0-1,0 0 1,0-1 0,-1 1 0,1-1 0,1 1 0,-1-1-1,0 1 1,0-1 0,0 0 0,1 0 0,-1 0 0,0-1-1,1 1 1,-1-1 0,5 1 0,0-1-16,0 0 0,0 0 0,0-1 0,0 0 0,-1-1 0,1 0 0,0 0 0,-1 0 0,1-1 0,-1 0 0,0 0 0,0 0 0,0-1 0,0 0 0,-1 0 0,0 0 0,0-1 0,0 0 0,0 0 0,-1 0 0,1-1 0,-1 1 0,-1-1 0,1 0 0,-1 0 0,0 0 0,0-1 0,-1 1 0,0-1 0,0 1 0,0-1 0,0-12 0,-25 47-853,20-21 935,-1 0-1,1 1 1,0-1-1,1 0 1,0 1-1,0 0 1,0-1-1,1 1 1,0 0 0,1 0-1,0 0 1,1 8-1,-1-15-62,0 0 0,1-1 0,-1 1-1,1 0 1,-1-1 0,1 1 0,-1-1 0,1 1-1,-1 0 1,1-1 0,0 0 0,-1 1 0,1-1 0,-1 1-1,1-1 1,0 0 0,0 1 0,-1-1 0,1 0-1,0 0 1,0 0 0,-1 1 0,1-1 0,0 0-1,0 0 1,-1 0 0,1 0 0,0 0 0,0 0-1,-1-1 1,1 1 0,0 0 0,0 0 0,-1-1-1,1 1 1,0 0 0,-1-1 0,1 1 0,0 0-1,0-2 1,29-17 359,-12-1-364,0-1-1,-1 0 1,-1-2-1,-1 1 1,-2-2-1,0 0 1,-1-1 0,-2 0-1,0-1 1,-2 0-1,10-49 1,-37 111-249,-8 30 503,21-46-29,0 1 0,1 0 0,1 1 0,1-1 0,1 1 0,1 0-1,3 36 1,-2-57-228,0 1 0,0 0 0,0 0 0,0 0 0,1 0 0,-1 0 0,1 0 0,-1 0 0,1-1 0,0 1 0,-1 0-1,1 0 1,0-1 0,0 1 0,1 0 0,-1-1 0,0 1 0,0-1 0,1 0 0,-1 1 0,1-1 0,-1 0 0,1 0 0,0 0-1,-1 0 1,1 0 0,0 0 0,0-1 0,-1 1 0,1 0 0,0-1 0,0 0 0,0 1 0,0-1 0,0 0 0,0 0 0,0 0 0,0 0-1,0 0 1,-1-1 0,1 1 0,0 0 0,0-1 0,0 1 0,0-1 0,0 0 0,-1 0 0,1 0 0,0 0 0,-1 0 0,1 0 0,-1 0-1,1 0 1,-1-1 0,1 1 0,-1-1 0,0 1 0,0-1 0,0 1 0,0-1 0,0 0 0,0 1 0,0-1 0,0-2 0,17-51 22,-16 46-22,0 0 0,1 0 1,0 0-1,0 1 0,9-17 0,-11 25-8,-1 0-1,0 0 0,1-1 0,-1 1 1,0 0-1,1 0 0,-1 0 1,1 0-1,-1 0 0,0 0 0,1-1 1,-1 1-1,0 0 0,1 0 1,-1 0-1,1 0 0,-1 0 0,0 1 1,1-1-1,-1 0 0,1 0 1,-1 0-1,0 0 0,1 0 0,-1 0 1,0 1-1,1-1 0,-1 0 0,0 0 1,1 1-1,-1-1 0,0 0 1,1 0-1,-1 1 0,0-1 0,0 0 1,1 1-1,-1 0 0,18 18 33,-8-7-35,-7-10 9,1 0 0,-1 0 0,0-1 0,1 1 0,0-1 0,-1 0 0,1 1 0,0-2 0,0 1 0,-1 0 0,1-1 0,0 0 0,0 1 0,0-2 0,0 1 0,0 0 0,-1-1 0,1 0 0,0 0 0,4-1 0,-5 1 6,0 0 0,-1 0 0,1 0-1,0-1 1,-1 1 0,1-1 0,-1 1-1,0-1 1,1 0 0,-1 0 0,0 0 0,0 0-1,0 0 1,0 0 0,-1-1 0,1 1 0,-1-1-1,1 1 1,-1-1 0,0 0 0,0 1-1,0-1 1,0 0 0,-1 0 0,1 0 0,-1 1-1,1-5 1,-1 7 7,-1-1-1,1 0 0,0 0 1,0 0-1,-1 0 0,1 1 1,-1-1-1,1 0 0,-1 0 1,1 1-1,-1-1 1,1 0-1,-1 1 0,0-1 1,1 0-1,-1 1 0,0-1 1,0 1-1,1-1 0,-1 1 1,0 0-1,0-1 0,0 1 1,0 0-1,0-1 1,1 1-1,-1 0 0,0 0 1,0 0-1,0 0 0,0 0 1,0 0-1,0 0 0,0 0 1,1 0-1,-1 0 1,0 1-1,0-1 0,0 0 1,0 1-1,0-1 0,1 0 1,-2 1-1,-1 0-8,-1 0-1,1 0 1,0 0-1,-1 1 1,1-1-1,0 1 1,0 0-1,0-1 1,0 2-1,-4 3 1,5-3 21,-1 0 1,2 0-1,-1 0 1,0 0 0,0 0-1,1 0 1,0 1 0,0-1-1,0 0 1,0 1 0,0-1-1,1 1 1,-1-1 0,1 1-1,0 0 1,0-1 0,0 1-1,1-1 1,-1 1 0,1-1-1,0 1 1,0-1 0,0 1-1,0-1 1,4 6-1,-3-6-210,0-1-1,0 1 0,0-1 0,0 0 1,1 1-1,-1-1 0,1 0 0,-1 0 1,1 0-1,0-1 0,5 3 0,-3-2-779,-1-1 0,0 0-1,1 1 1,0-2 0,-1 1-1,1 0 1,-1-1-1,1 0 1,6-1 0,18-3-14391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8.223"/>
    </inkml:context>
    <inkml:brush xml:id="br0">
      <inkml:brushProperty name="width" value="0.025" units="cm"/>
      <inkml:brushProperty name="height" value="0.025" units="cm"/>
      <inkml:brushProperty name="color" value="#E71224"/>
    </inkml:brush>
  </inkml:definitions>
  <inkml:trace contextRef="#ctx0" brushRef="#br0">4 120 8904,'-1'21'11067,"-1"16"-7918,1-22-3138,1 0-1,0 0 1,1 0 0,4 19 0,-4-32 32,0 0 0,0 0-1,0 0 1,0 0 0,0 0 0,1 0 0,-1-1-1,0 1 1,1 0 0,0-1 0,-1 0 0,1 1-1,0-1 1,-1 0 0,1 0 0,0 0 0,0 0-1,0 0 1,0 0 0,0 0 0,0-1 0,0 1-1,0-1 1,0 1 0,1-1 0,-1 0 0,0 0-1,0 0 1,0 0 0,0-1 0,1 1 0,-1 0 0,0-1-1,0 1 1,0-1 0,3-1 0,5-1 89,0-1 0,0 1 0,0-2 0,0 1 0,15-12 0,-9 4-86,-1-1 1,-1-1 0,0 0-1,-1-1 1,-1 0 0,0-1-1,12-22 1,-21 36 20,-3 11-30,-6 28-22,-5 47-11,11-77 3,0 0 1,0 0-1,0 1 1,0-1-1,1 0 1,0 0-1,4 13 0,-3-18 10,-1 1-1,0-1 1,0 0-1,1 0 0,-1-1 1,1 1-1,0 0 1,-1 0-1,1-1 0,0 1 1,0-1-1,0 1 1,0-1-1,0 0 0,0 0 1,1 0-1,-1 0 1,0 0-1,0-1 0,1 1 1,-1-1-1,0 1 1,1-1-1,-1 0 0,4 0 1,3 0 71,0-1 1,1 0-1,-1 0 0,0-1 1,0 0-1,0-1 1,0 0-1,0 0 1,-1-1-1,1 0 0,-1 0 1,0-1-1,0 0 1,-1-1-1,1 1 1,-1-2-1,-1 1 0,1-1 1,-1 0-1,0 0 1,9-15-1,-8 11 27,0 0 1,0 0-1,-1-1 0,-1 1 1,0-1-1,0-1 0,-2 1 1,1-1-1,-1 0 0,-1 1 0,-1-1 1,0 0-1,0 0 0,-1 0 1,-3-19-1,3 30-137,0 0 1,0 1-1,-1-1 0,1 0 1,-1 1-1,1-1 0,-1 0 0,0 1 1,1-1-1,-1 1 0,0-1 1,0 1-1,0 0 0,0-1 1,0 1-1,-1 0 0,1 0 0,0 0 1,0 0-1,-1 0 0,1 0 1,-1 0-1,1 0 0,-1 0 1,1 1-1,-1-1 0,0 0 1,1 1-1,-1 0 0,-2-1 0,2 4-426,1 0-1,0 1 0,0-1 0,0 0 1,0 1-1,1-1 0,-1 1 0,1-1 1,0 1-1,0-1 0,0 1 0,0-1 1,2 6-1,-2 1-1436,1 13-2632,2 0-2262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9.406"/>
    </inkml:context>
    <inkml:brush xml:id="br0">
      <inkml:brushProperty name="width" value="0.025" units="cm"/>
      <inkml:brushProperty name="height" value="0.025" units="cm"/>
      <inkml:brushProperty name="color" value="#E71224"/>
    </inkml:brush>
  </inkml:definitions>
  <inkml:trace contextRef="#ctx0" brushRef="#br0">13 403 5157,'0'0'12972,"3"-8"-11071,5-14-777,0 1 1,22-37-1,-28 49 364,-13 11-1062,-13 12-210,12-4 194,22-18 418,26-17 353,-32 23-1161,27-13 610,-30 14-614,0 1 0,0 0 0,-1-1 1,1 1-1,0-1 0,-1 1 0,1-1 0,0 1 1,-1-1-1,1 0 0,-1 1 0,1-1 1,-1 0-1,1 0 0,-1 1 0,1-1 0,-1 0 1,0 0-1,1 0 0,-1 1 0,0-1 0,0 0 1,0 0-1,1 0 0,-1 0 0,0 0 0,0 1 1,-1-1-1,1 0 0,0 0 0,0 0 1,0 0-1,-1-1 0,1 2-15,0 0 0,-1-1 0,1 1 0,-1 0 0,1-1-1,-1 1 1,1 0 0,-1 0 0,1 0 0,-1-1 0,1 1 0,-1 0 0,1 0 0,-1 0 0,1 0 0,-1 0 0,1 0 0,-1 0-1,0 0 1,1 0 0,-1 0 0,1 0 0,-1 0 0,1 0 0,-1 1 0,1-1 0,-1 0 0,1 0 0,-1 1 0,1-1-1,0 0 1,-1 0 0,1 1 0,-1-1 0,1 0 0,-1 1 0,1-1 0,0 1 0,-1-1 0,1 1 0,0 0 0,-18 17-3,-28 47 304,42-59-267,1 0 0,0 0 0,0 1 0,0-1 0,1 1 0,0 0 0,0 0 0,1-1 0,-1 12 0,2-18-31,0 1 1,0-1 0,1 1-1,-1-1 1,0 1 0,1-1-1,-1 0 1,0 1 0,1-1-1,-1 0 1,0 1 0,1-1-1,-1 0 1,1 1 0,-1-1-1,1 0 1,-1 0 0,1 0-1,-1 1 1,1-1 0,-1 0-1,1 0 1,-1 0 0,1 0-1,-1 0 1,1 0-1,-1 0 1,1 0 0,-1 0-1,1 0 1,22-1 59,-19 1-43,13-3-12,1 0 0,27-8 0,-30 7-102,0 0 0,1 1 0,0 0 0,17 1 0,-32 2 95,0 1 0,-1 0 0,1 0 0,0-1 0,0 1 0,-1 0 0,1 0 0,-1 0 0,1 0 0,-1 0 0,1 0 0,-1 0 0,0 0 0,0 0 0,1 0 0,-1 0 0,0 0 0,0 0 0,0 0 0,0 0 0,0 1 0,0-1 0,-1 1 0,0 3 191,0-29-119,1 15-38,3-67-741,-3 72 632,1 0 0,0-1 0,-1 1-1,1 0 1,1-1 0,-1 1 0,0 0 0,1 0 0,0 0 0,0 0 0,0 0 0,1 1 0,4-7 0,-3 9 40,-1 0-1,1 0 1,0 0 0,0 0-1,-1 0 1,1 1-1,0-1 1,0 1 0,0 0-1,0 1 1,0-1 0,-1 0-1,7 3 1,5-2-28,-5 0-40,0-1 0,0 0 1,0-1-1,-1 0 0,1 0 1,0-1-1,-1 0 1,1-1-1,-1 0 0,0-1 1,11-5-1,-14 5 97,1-1 0,-1 0 1,0 0-1,0 0 0,0-1 0,0 0 0,-1 0 0,0 0 0,-1 0 1,1-1-1,-1 0 0,-1 0 0,1 0 0,3-11 0,-4 6 79,1 1 0,-2-1 0,1 0-1,-2 0 1,0 0 0,0-13 0,-1 25-70,0 0 0,0 0 0,0 1 0,-1-1 0,1 0 0,0 0 0,0 1 0,0-1 0,-1 0 0,1 0 0,0 0 0,0 0 0,-1 1 1,1-1-1,0 0 0,0 0 0,-1 0 0,1 0 0,0 0 0,0 0 0,-1 0 0,1 0 0,0 0 0,-1 0 0,1 0 0,0 0 0,0 0 1,-1 0-1,1 0 0,0 0 0,-1 0 0,1 0 0,0 0 0,0 0 0,-1 0 0,1 0 0,0-1 0,0 1 0,-1 0 0,1 0 0,0 0 1,0 0-1,-1-1 0,1 1 0,0 0 0,0 0 0,0-1 0,0 1 0,-1 0 0,1 0 0,0-1 0,0 1 0,0 0 0,0 0 0,0-1 1,0 1-1,0 0 0,0-1 0,0 1 0,0 0 0,0 0 0,0-1 0,-15 22 76,9-7-39,2 0 0,-1 1 0,2 0 0,0 0 0,1 0 0,0 0 0,1 0-1,1 0 1,1 1 0,2 15 0,-2-22-21,0 0-1,1 0 0,0-1 1,0 1-1,1-1 1,0 0-1,1 0 0,0 0 1,0 0-1,0 0 1,1-1-1,0 0 0,1 0 1,0 0-1,0-1 1,0 0-1,1 0 0,11 8 1,-16-13-85,0 1 0,1-1 0,-1 0 0,1 1 0,-1-1 0,1 0 0,-1-1 0,1 1 0,0 0 0,-1-1 0,1 1 0,0-1 0,0 0 0,0 0 0,4 0 0,-6-1-23,0 0 0,0 1 0,0-1 0,0 0 0,1 0 0,-1 0 0,0 0 0,-1 0 0,1 0 0,0 0 0,0 0 0,0 0 0,-1-1 0,1 1 1,0 0-1,-1 0 0,1-1 0,-1 1 0,0 0 0,1 0 0,-1-1 0,0 1 0,0-1 0,0 1 0,0 0 0,0-1 0,0 1 0,0 0 0,0-1 0,-1 1 0,0-3 0,-1-5-67,0-1-1,-1 1 0,-1 0 0,1-1 0,-1 1 1,-1 1-1,0-1 0,0 1 0,0 0 0,-9-9 1,-3-3 54,0 1 0,-34-28 1,37 34 609,-1 2 1,0 0 0,-1 0-1,0 2 1,-29-14 0,105 30 1186,24 2-2578,-28-9-2866,-2-4-3695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0.345"/>
    </inkml:context>
    <inkml:brush xml:id="br0">
      <inkml:brushProperty name="width" value="0.025" units="cm"/>
      <inkml:brushProperty name="height" value="0.025" units="cm"/>
      <inkml:brushProperty name="color" value="#E71224"/>
    </inkml:brush>
  </inkml:definitions>
  <inkml:trace contextRef="#ctx0" brushRef="#br0">1 775 5445,'0'0'9161,"5"-10"-8521,-2 3-469,-1 2-66,0 0 1,0 1-1,0-1 0,1 1 1,0 0-1,0 0 1,0 0-1,0 0 0,1 0 1,-1 1-1,1-1 0,0 1 1,0 0-1,6-3 0,451-246 2937,84-48-3089,-491 269 48,-22 11 4,1 1-1,0 2 0,2 1 0,69-21 0,-99 36-145,-1 0 1,1 0 0,-1 1 0,1 0 0,-1 0 0,1 0 0,-1 1-1,1-1 1,-1 1 0,1 0 0,-1 0 0,1 1 0,-1-1 0,5 4 0,0-2-374,-8-2 140,7 1-410,-3-4-3631,0-2-1516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0.696"/>
    </inkml:context>
    <inkml:brush xml:id="br0">
      <inkml:brushProperty name="width" value="0.025" units="cm"/>
      <inkml:brushProperty name="height" value="0.025" units="cm"/>
      <inkml:brushProperty name="color" value="#E71224"/>
    </inkml:brush>
  </inkml:definitions>
  <inkml:trace contextRef="#ctx0" brushRef="#br0">1 0 12940,'0'0'6017,"9"8"-5313,44 38-153,80 51-1,2 1-183,185 198 402,-11-9 1772,-293-274-2286,-11-8-162,1 1-1,1-1 0,-1-1 1,1 1-1,0-1 1,10 4-1,-17-8-222,1 0-1,-1-1 0,0 1 0,1-1 1,-1 1-1,1-1 0,-1 1 0,0-1 1,0 1-1,1-1 0,-1 1 0,0-1 1,0 1-1,0-1 0,1 1 0,-1-1 0,0 1 1,0-1-1,0 0 0,0 1 0,0-1 1,0 1-1,0-1 0,0 1 0,0-1 1,-1 1-1,1-1 0,0 0 0,0-2-871,0-21-5580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1.918"/>
    </inkml:context>
    <inkml:brush xml:id="br0">
      <inkml:brushProperty name="width" value="0.025" units="cm"/>
      <inkml:brushProperty name="height" value="0.025" units="cm"/>
      <inkml:brushProperty name="color" value="#E71224"/>
    </inkml:brush>
  </inkml:definitions>
  <inkml:trace contextRef="#ctx0" brushRef="#br0">146 106 5701,'0'0'3620,"6"-9"-481,-6 8-2917,23-36 1952,-22 36-1903,0-1 0,0 0 1,-1 0-1,1 1 1,0-1-1,0 0 0,-1 0 1,1 0-1,-1 0 0,0 0 1,0 0-1,1 0 1,-1 0-1,-1 0 0,1 0 1,0 0-1,0 0 0,-1 0 1,1 0-1,-1 0 1,1 0-1,-3-3 0,2 4-189,-1-1 0,1 1 0,-1 0 0,1 0 0,-1 0 0,1 1 0,-1-1 0,0 0 0,1 0-1,-1 1 1,0-1 0,0 1 0,1 0 0,-1 0 0,0-1 0,0 1 0,0 0 0,1 0 0,-1 1 0,0-1 0,0 0-1,0 1 1,1-1 0,-1 1 0,0-1 0,0 1 0,1 0 0,-4 1 0,1 1-32,-1-1 0,1 1-1,-1 0 1,1 0 0,0 0 0,0 1 0,0-1-1,-6 8 1,8-7-22,-1 0 0,0-1 0,1 1-1,0 0 1,0 1 0,0-1 0,0 0-1,1 0 1,0 1 0,-2 8 0,3-12-24,1 1 0,-1 0 1,0 0-1,1 0 0,-1 0 1,1 0-1,-1 0 0,1 0 0,0-1 1,0 1-1,0 0 0,0-1 1,0 1-1,0 0 0,1-1 1,-1 0-1,0 1 0,1-1 1,-1 0-1,1 1 0,-1-1 1,1 0-1,0 0 0,-1 0 0,1-1 1,4 2-1,12 6 0,-1 1 0,0 1 0,0 0 0,-1 1 0,28 24 0,-37-28-3,0 0-1,-1 1 1,0-1-1,0 1 1,-1 1-1,0-1 1,0 1 0,-1 0-1,0 0 1,-1 0-1,0 1 1,0-1 0,1 18-1,-2-18 59,-1 0 0,-1 0 0,1 1 0,-2-1 0,1 0 0,-1 0-1,-1 0 1,0 0 0,0 0 0,-1 0 0,1 0 0,-2-1 0,-6 13 0,6-15-10,0-1 0,0 0 0,0 0 1,-1 0-1,1-1 0,-1 0 0,0 1 0,-1-2 1,1 1-1,-1-1 0,1 1 0,-1-2 0,0 1 1,0-1-1,0 1 0,-1-2 0,1 1 0,0-1 0,-1 0 1,-7 0-1,9 0-19,0 0 0,0-1 0,0 1 0,0-1 0,-1 0 0,1-1 0,0 1 0,0-1 0,0 0 0,0-1 0,0 1 0,0-1 0,0 0 0,0 0 0,1 0 0,-1-1 0,1 0 0,0 1 0,-1-2 0,1 1 0,1 0 0,-1-1 0,0 0 0,1 0 0,0 0 0,0 0 0,0 0 0,0-1 0,1 1 0,-1-1 0,1 0 0,1 0 0,-1 0 0,1 0 0,-1 0 0,0-9 0,2 8-34,0 1-1,0-1 1,0 0-1,1 0 1,0 1-1,0-1 1,0 1-1,0-1 1,1 1-1,0-1 1,1 1-1,-1 0 1,1 0-1,0 0 1,0 0-1,0 1 1,1-1-1,-1 1 1,1 0-1,0 0 1,9-7-1,8-5-28,2 1-1,-1 0 0,36-15 0,-23 12 23,21-11 10,58-33-1,-103 55 4,0-1 0,-1 0-1,0 0 1,0-1-1,-1 0 1,0-1 0,10-14-1,-17 23 4,-1-1 0,0 1 0,0-1-1,0 0 1,0 1 0,0-1 0,0 0-1,-1 0 1,1 0 0,0 1 0,-1-1-1,1 0 1,-1 0 0,0 0 0,0 0-1,0 0 1,0 0 0,0 0 0,0 0-1,0 0 1,-1 0 0,1 1 0,-1-4-1,-1 4 1,1-1 0,0 1 0,-1-1 0,1 1 0,-1-1 0,0 1 0,1 0 0,-1 0 0,0 0 0,0 0 0,0 0 0,1 0 0,-1 0 0,0 1 0,0-1 0,0 1 0,-4-1 0,-3 0 6,0 0-1,0 1 1,0 0-1,0 1 1,0 0 0,0 0-1,1 1 1,-1 0-1,-9 3 1,10-1-2,0 0-1,0 0 1,0 1-1,1 0 1,0 1-1,0 0 1,0 0 0,-6 8-1,9-10-8,1 0-1,-1 1 1,1-1-1,0 1 1,1 0-1,-1 0 1,1 0-1,0 0 1,0 0-1,0 1 0,1-1 1,0 1-1,0-1 1,0 7-1,1-10-10,0-1-1,0 0 0,0 0 0,1 0 1,-1 1-1,0-1 0,1 0 0,-1 0 1,1 0-1,0 0 0,-1 0 0,1 1 1,0-1-1,-1-1 0,1 1 0,0 0 1,0 0-1,0 0 0,0 0 0,0 0 1,0-1-1,0 1 0,0-1 0,0 1 1,0 0-1,1-1 0,-1 0 0,0 1 1,0-1-1,0 0 0,3 1 0,44 1-1494,-37-2 943,4 0-1002,1 0-1,-1-1 0,0-1 1,0-1-1,0 0 0,27-9 1,-1-6-5535</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2.265"/>
    </inkml:context>
    <inkml:brush xml:id="br0">
      <inkml:brushProperty name="width" value="0.025" units="cm"/>
      <inkml:brushProperty name="height" value="0.025" units="cm"/>
      <inkml:brushProperty name="color" value="#E71224"/>
    </inkml:brush>
  </inkml:definitions>
  <inkml:trace contextRef="#ctx0" brushRef="#br0">108 6 12716,'0'0'11109,"-9"-2"-10217,6 1-844,0 1 0,1-1 0,-1 0 0,0 1 0,0 0 0,0 0 0,0 0 0,0 0 0,0 0 0,1 1-1,-1-1 1,0 1 0,0 0 0,0 0 0,1 0 0,-5 2 0,3 0-23,1 0-1,-1 0 0,1 0 1,-1 0-1,1 1 0,0 0 1,0 0-1,1 0 0,-1 0 1,1 0-1,0 0 0,-2 6 0,3-7-17,0-1 0,0 0-1,0 0 1,0 1-1,1-1 1,-1 1-1,1-1 1,0 0-1,-1 1 1,1-1-1,1 5 1,-1-6-30,0 0 0,1 0 0,-1 0 0,0 0 0,1 0 0,-1 0-1,1 0 1,-1-1 0,1 1 0,0 0 0,-1 0 0,1 0 0,0 0 0,0-1 0,-1 1 0,1 0 0,0-1 0,0 1 0,1 0 0,4 1-197,0 0 0,0-1 0,1 1 0,-1-1 0,0-1 0,1 1 0,7-1 0,13 1-563,-17 0 502,38 4-824,-46-5 1072,0 0 1,0 1 0,0-1 0,0 1 0,0-1 0,-1 1 0,1 0 0,0-1 0,0 1-1,0 0 1,-1 0 0,1 1 0,-1-1 0,1 0 0,-1 0 0,1 1 0,-1-1 0,2 3-1,-3-3 57,0 0 0,1 0 0,-1 0 0,0 1 0,0-1 0,0 0-1,0 0 1,-1 0 0,1 0 0,0 1 0,0-1 0,-1 0 0,1 0-1,-1 0 1,1 0 0,-1 0 0,1 0 0,-1 0 0,0 0-1,0 0 1,1 0 0,-1 0 0,0 0 0,0 0 0,0-1 0,0 1-1,0 0 1,0 0 0,0-1 0,0 1 0,-2 0 0,-41 18 1171,35-16-991,-1 1-48,1-1 0,0 0 1,-1-1-1,1 0 0,-1 0 1,-15 0-1,24-2-219,1 0 0,0 0 0,-1 0 1,1 0-1,0 0 0,-1 0 0,1-1 0,0 1 0,-1 0 0,1 0 1,0 0-1,-1 0 0,1-1 0,0 1 0,-1 0 0,1 0 1,0-1-1,0 1 0,0 0 0,-1-1 0,1 1 0,0 0 1,0 0-1,0-1 0,-1 1 0,1-1 0,0 1 0,0 0 1,0-1-1,0 1 0,0 0 0,0-1 0,0 1 0,0 0 0,0-1 1,0 1-1,0 0 0,0-1 0,0 1 0,0-1 0,0 1 1,0 0-1,1-1 0,-1 1 0,0 0 0,0-1 0,0 1 1,0 0-1,1 0 0,-1-1 0,0 1 0,0 0 0,1-1 1,-1 1-1,0 0 0,1 0 0,-1 0 0,0-1 0,1 1 0,16-20-4708,9 3-1357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2.675"/>
    </inkml:context>
    <inkml:brush xml:id="br0">
      <inkml:brushProperty name="width" value="0.025" units="cm"/>
      <inkml:brushProperty name="height" value="0.025" units="cm"/>
      <inkml:brushProperty name="color" value="#E71224"/>
    </inkml:brush>
  </inkml:definitions>
  <inkml:trace contextRef="#ctx0" brushRef="#br0">118 258 12300,'0'0'2002,"-9"6"122,-4 3-1277,0 0 0,0 1 0,-19 20 0,29-27-687,-1 0-1,1 1 1,0-1-1,0 1 1,1 0-1,-1 0 1,1 0-1,-1 0 1,1 0-1,0 1 1,1-1-1,-1 1 0,1-1 1,0 1-1,0-1 1,0 1-1,1 0 1,0-1-1,0 1 1,0 5-1,1-9-149,0 1-1,0-1 1,0 0-1,0 0 1,1 0-1,-1 0 1,0 0-1,1 0 1,-1 0-1,1 0 1,-1 0-1,0-1 1,1 1-1,0 0 0,-1-1 1,1 1-1,-1-1 1,1 0-1,0 0 1,-1 1-1,1-1 1,0 0-1,-1 0 1,1-1-1,-1 1 1,1 0-1,2-1 1,49-11 135,-43 7-136,0 0-1,0-1 0,-1 0 1,1-1-1,-1 0 0,-1 0 1,1-1-1,-1 0 1,-1 0-1,1-1 0,-2 0 1,1-1-1,-1 1 0,-1-1 1,1 0-1,3-14 0,0 2 40,-2 0 0,-1-1-1,-1 0 1,-1-1-1,-1 1 1,0-43-1,-3 61-20,0 0 0,0 0 0,0 0-1,-1 0 1,0 0 0,0 0 0,-1 0-1,-1-5 1,2 9-14,0 0 0,1 0 0,-1 0 1,0 0-1,0 0 0,1 0 0,-1 0 0,0 0 0,0 0 0,0 0 0,0 0 0,0 1 1,0-1-1,0 0 0,-1 1 0,1-1 0,0 1 0,0-1 0,0 1 0,-1 0 1,1 0-1,0-1 0,0 1 0,-1 0 0,1 0 0,0 0 0,0 0 0,-1 0 0,1 1 1,0-1-1,-1 0 0,1 0 0,0 1 0,0-1 0,0 1 0,-2 0 0,-4 3 29,0 0-1,0 0 1,1 1-1,0 0 0,0 0 1,0 0-1,0 1 0,1-1 1,-5 8-1,-40 61 720,45-67-631,1 0 0,0 1 0,0-1 0,0 1 0,1 0 0,0 1 0,1-1 0,0 0 0,0 1 1,0 13-1,2-20-127,0-1 0,0 0 0,0 0 1,0 0-1,0 0 0,1 0 1,-1 0-1,0 0 0,1 1 0,-1-1 1,1 0-1,-1 0 0,1 0 1,0-1-1,-1 1 0,1 0 0,0 0 1,0 0-1,0 0 0,-1-1 1,1 1-1,0 0 0,0-1 0,0 1 1,1 0-1,2 0 6,0 1 1,-1-1 0,1 0-1,0 0 1,0-1-1,-1 1 1,8-1-1,4 0-184,0-1 0,0-1 0,16-3-1,17-9-1608,-37 10 981,0 1 0,0 0 1,0 0-1,1 1 0,-1 0 0,21 1 0,-31 1 807,0 1 0,0-1 0,0 1 0,0 0 0,0 0 1,0-1-1,-1 1 0,1 0 0,0 0 0,-1 0 0,1 0 0,-1 0 0,1 0 0,-1 0 0,1 0 0,-1 0 1,0 0-1,1 0 0,-1 0 0,0 0 0,0 0 0,0 1 0,0-1 0,0 0 0,0 0 0,0 0 0,0 0 1,0 0-1,0 0 0,-1 0 0,1 0 0,-1 2 0,-8 38 374,0-11-620,5-10-4348,4-15-1848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3.104"/>
    </inkml:context>
    <inkml:brush xml:id="br0">
      <inkml:brushProperty name="width" value="0.025" units="cm"/>
      <inkml:brushProperty name="height" value="0.025" units="cm"/>
      <inkml:brushProperty name="color" value="#E71224"/>
    </inkml:brush>
  </inkml:definitions>
  <inkml:trace contextRef="#ctx0" brushRef="#br0">170 137 4356,'0'0'15215,"-10"-8"-13892,-33-23-618,41 29-672,-1 1 1,1 0-1,-1 0 1,0 0-1,1 0 0,-1 0 1,0 1-1,1-1 1,-1 1-1,0 0 0,0 0 1,0 0-1,1 0 1,-1 0-1,0 1 0,0-1 1,1 1-1,-1 0 0,0-1 1,1 1-1,-1 0 1,1 1-1,-1-1 0,1 0 1,0 1-1,-1 0 1,1-1-1,0 1 0,0 0 1,-3 4-1,1-2 93,1 0-1,-1 0 1,1 0-1,0 0 1,1 1-1,-1 0 1,1-1-1,0 1 1,0 0-1,0 0 1,1 0-1,-1 0 1,0 9-1,2-13-108,0 0 0,0 0 0,1 0 1,-1 0-1,0 0 0,0 0 0,0 0 0,1 0 0,-1 0 0,1 0 1,-1 0-1,1-1 0,-1 1 0,1 0 0,-1 0 0,1 0 0,0-1 1,-1 1-1,1 0 0,0-1 0,0 1 0,-1-1 0,1 1 0,0-1 0,2 1 1,31 5 257,-24-6-219,0-1 1,0 0 0,1-1-1,16-4 1,-16 1-53,0 0-1,0 0 1,0-1 0,-1-1 0,0 0 0,0 0-1,-1-1 1,0 0 0,10-12 0,-13 14 0,-1 0 0,0-1 0,0 0 1,0 0-1,-1 0 0,0 0 0,0-1 1,-1 0-1,0 0 0,-1 0 0,1 0 0,-1 0 1,-1 0-1,1-11 0,-2 19-4,0 0 1,0 0-1,0-1 0,0 1 0,0 0 1,0 0-1,0 0 0,0 0 1,0 0-1,0 0 0,0 0 0,0 0 1,0 0-1,0-1 0,0 1 0,0 0 1,0 0-1,0 0 0,-1 0 0,1 0 1,0 0-1,0 0 0,0 0 0,0 0 1,0 0-1,0 0 0,0 0 1,0 0-1,0 0 0,-1 0 0,1 0 1,0 0-1,0 0 0,0-1 0,0 1 1,0 0-1,0 0 0,0 1 0,0-1 1,-1 0-1,1 0 0,0 0 1,0 0-1,0 0 0,0 0 0,0 0 1,0 0-1,0 0 0,0 0 0,-1 0 1,1 0-1,0 0 0,0 0 0,0 0 1,0 0-1,0 0 0,0 0 1,0 1-1,0-1 0,0 0 0,0 0 1,0 0-1,0 0 0,0 0 0,0 0 1,0 1-1,-11 10 4,-7 13 44,13-13 13,0 0 0,0 1 0,2-1 0,-1 1 0,1-1 0,1 1 1,0 0-1,1 0 0,0 0 0,1 13 0,0-24-52,0 1 0,0-1 0,1 0-1,-1 0 1,0 0 0,0 0 0,1 1 0,-1-1-1,0 0 1,1 0 0,-1 0 0,1 0 0,0 0-1,-1 0 1,1 0 0,0 0 0,-1 0 0,1-1 0,0 1-1,0 0 1,0 0 0,0-1 0,0 1 0,0 0-1,2 0 1,-1 0-34,1 0 0,0-1-1,-1 1 1,1-1 0,0 0-1,0 1 1,-1-1 0,1-1 0,0 1-1,4-1 1,1-1-335,-1 1 0,1-2-1,-1 1 1,0-1 0,0 0 0,0 0 0,9-7-1,-5 0-1563,-1 0-1,1-1 0,-2 0 0,1-1 0,-2 0 0,14-24 0,2-13-6755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3.545"/>
    </inkml:context>
    <inkml:brush xml:id="br0">
      <inkml:brushProperty name="width" value="0.025" units="cm"/>
      <inkml:brushProperty name="height" value="0.025" units="cm"/>
      <inkml:brushProperty name="color" value="#E71224"/>
    </inkml:brush>
  </inkml:definitions>
  <inkml:trace contextRef="#ctx0" brushRef="#br0">90 1 5061,'0'0'15444,"-8"12"-14152,-3 4-914,1 0 0,1 1-1,0 0 1,1 1 0,1 0 0,1 0 0,0 0 0,2 1 0,-4 24 0,5 165 49,3-207-383,-1 0-1,1 0 0,0 1 0,0-1 1,0 0-1,0 0 0,0 0 1,0 0-1,1 0 0,-1 0 0,0 0 1,0 0-1,1 0 0,-1 0 1,1 0-1,-1 0 0,1 0 1,-1 0-1,1-1 0,-1 1 0,1 0 1,0 0-1,0 0 0,-1-1 1,1 1-1,1 0 0,-1 0-9,1-1 0,-1 0 0,0 0 0,1 0 0,-1-1 0,0 1 0,1 0 0,-1 0 0,0-1 0,0 1 0,1-1 0,-1 1 1,0-1-1,0 0 0,0 1 0,0-1 0,2-1 0,42-41 240,-45 43-274,34-43 4,-22 26-92,1 1-1,18-17 0,-31 32 73,0 1 0,1 0-1,-1-1 1,0 1 0,0-1 0,1 1 0,-1 0 0,0 0-1,0-1 1,1 1 0,-1 0 0,0-1 0,1 1-1,-1 0 1,1 0 0,-1 0 0,0-1 0,1 1-1,-1 0 1,1 0 0,-1 0 0,1 0 0,-1 0 0,0 0-1,1 0 1,-1 0 0,1 0 0,-1 0 0,1 0-1,-1 0 1,0 0 0,1 0 0,0 0 0,-1 15-174,-13 22 167,-18 6 32,26-39-7,1 2-1,-1-1 1,1 0 0,0 1 0,1-1-1,-1 1 1,1 0 0,0 0 0,1 1-1,-1-1 1,1 1 0,-1 8 0,37-12 126,88-12 139,-1-1-2931,-101 10 347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2.744"/>
    </inkml:context>
    <inkml:brush xml:id="br0">
      <inkml:brushProperty name="width" value="0.025" units="cm"/>
      <inkml:brushProperty name="height" value="0.025" units="cm"/>
    </inkml:brush>
  </inkml:definitions>
  <inkml:trace contextRef="#ctx0" brushRef="#br0">127 175 2851,'0'0'12321,"-8"0"-8232,-1 0-3653,5-1-297,0 1 0,0 0-1,0-1 1,1 2-1,-1-1 1,0 0 0,0 1-1,0-1 1,1 1 0,-1 0-1,0 1 1,1-1-1,-1 1 1,1-1 0,-1 1-1,1 0 1,0 0 0,0 1-1,0-1 1,0 0-1,0 1 1,-3 3 0,3-2-118,0 0 0,1 0 1,-1 0-1,1 1 0,0-1 1,0 1-1,0-1 0,0 1 1,1 0-1,0-1 1,0 1-1,0 0 0,0 6 1,1-10-18,1-1 1,-1 1 0,1-1-1,-1 1 1,1-1 0,-1 1 0,1-1-1,-1 1 1,1-1 0,0 1-1,-1-1 1,1 0 0,-1 1 0,1-1-1,0 0 1,-1 0 0,1 1-1,0-1 1,-1 0 0,1 0 0,0 0-1,0 0 1,-1 0 0,1 0 0,0 0-1,-1 0 1,1 0 0,0 0-1,0 0 1,-1-1 0,1 1 0,0 0-1,0-1 1,28-6 368,-9-1-192,-1-2-1,0 0 0,-1-1 0,0 0 0,0-2 0,27-25 0,-21 14-4,0-1 0,-1-1 0,27-42 0,-44 59-104,4-8 30,-7 15-160,-5 7-138,-14 35 207,6-17 81,1 0-1,1 0 0,1 0 1,1 1-1,1 0 1,-3 49-1,8-71-79,0 0 0,0 0 0,0 0-1,0 0 1,0 0 0,0 0 0,1-1 0,-1 1 0,1 0-1,0 0 1,-1 0 0,1 0 0,0 0 0,0-1-1,0 1 1,0 0 0,0-1 0,1 1 0,-1-1-1,0 1 1,1-1 0,-1 0 0,1 0 0,-1 1 0,1-1-1,0 0 1,0 0 0,-1-1 0,1 1 0,0 0-1,0-1 1,0 1 0,0-1 0,0 1 0,0-1-1,0 0 1,0 0 0,-1 0 0,1 0 0,0 0 0,0 0-1,3-1 1,1 0 29,0 0 0,0 0 1,-1-1-1,1 0 0,0 0 0,-1 0 0,1-1 0,-1 1 0,0-1 0,0-1 1,0 1-1,0-1 0,4-4 0,-4 2-54,0 1 1,-1-1-1,1-1 0,-2 1 1,1-1-1,-1 1 0,0-1 1,0 0-1,-1 0 0,1 0 1,-2-1-1,1 1 0,-1 0 1,0-1-1,-1 1 1,0-1-1,0 1 0,-2-12 1,2 18 4,0 1 0,0-1 0,0 1 1,0 0-1,-1-1 0,1 1 0,0-1 1,0 1-1,-1-1 0,1 1 0,0 0 1,-1-1-1,1 1 0,0 0 0,-1-1 1,1 1-1,0 0 0,-1 0 1,1-1-1,-1 1 0,1 0 0,-1 0 1,1-1-1,0 1 0,-1 0 0,1 0 1,-1 0-1,1 0 0,-1 0 0,1 0 1,-1 0-1,1 0 0,-1 0 0,1 0 1,-1 0-1,1 0 0,-1 0 0,1 0 1,-1 1-1,1-1 0,0 0 0,-1 0 1,1 0-1,-1 1 0,1-1 0,0 0 1,-1 1-1,1-1 0,0 0 0,-1 1 1,1-1-1,0 0 0,-1 1 0,1 0 1,-20 20-144,18-18 148,-1 0-1,1 0 0,0 1 1,0-1-1,0 0 1,1 1-1,-1 0 1,1-1-1,0 1 1,0 0-1,0 0 0,1 0 1,-1 0-1,1-1 1,0 1-1,0 0 1,0 0-1,1 5 1,1-6 8,-1 0 0,1 0 0,0-1 1,0 1-1,0 0 0,0-1 0,0 1 1,0-1-1,1 0 0,-1 1 0,1-1 1,0-1-1,0 1 0,-1 0 0,1-1 1,0 1-1,0-1 0,0 0 0,1 0 1,-1 0-1,6 1 0,53 13-1249,1-2 0,87 6 1,-149-20 1373,-1 1 1,1-1 0,-1 1 0,0-1 0,1 1 0,-1-1-1,0 1 1,1-1 0,-1 1 0,0-1 0,0 0 0,1 1-1,-1-1 1,0 1 0,0-1 0,0 0 0,0 1 0,0-1-1,0 0 1,0 1 0,0-1 0,0 1 0,0-1 0,0 0-1,-1 1 1,1-1 0,0 0 0,0 1 0,-1-1 0,1 0-1,-8-23 374,-34-64 287,30 66-1094,0-1-1,2 0 1,-8-26 0,18 49 214,0 0 0,0 0-1,0-1 1,0 1 0,0 0 0,0-1 0,0 1 0,0 0-1,0-1 1,0 1 0,0 0 0,0 0 0,0-1 0,1 1-1,-1 0 1,0-1 0,0 1 0,0 0 0,0 0 0,1-1-1,-1 1 1,0 0 0,0 0 0,0 0 0,1-1 0,-1 1 0,0 0-1,0 0 1,1 0 0,-1 0 0,0-1 0,0 1 0,1 0-1,-1 0 1,0 0 0,1 0 0,-1 0 0,0 0 0,1 0-1,-1 0 1,0 0 0,1 0 0,18 0-2556,-11 0 1164,19 0-3569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4.523"/>
    </inkml:context>
    <inkml:brush xml:id="br0">
      <inkml:brushProperty name="width" value="0.025" units="cm"/>
      <inkml:brushProperty name="height" value="0.025" units="cm"/>
      <inkml:brushProperty name="color" value="#E71224"/>
    </inkml:brush>
  </inkml:definitions>
  <inkml:trace contextRef="#ctx0" brushRef="#br0">2 1 7976,'0'0'15353,"4"12"-14029,2 7-999,-1 0 1,-1 0 0,-1 0-1,-1 0 1,-1 1 0,0-1-1,-2 1 1,0-1-1,-4 23 1,-4 16 352,3 1 0,2 59 0,3-118-672,1 1 1,0-1-1,0 0 1,0 1-1,0-1 1,0 0-1,0 1 1,0-1-1,0 0 1,0 1-1,0-1 1,0 1-1,0-1 1,0 0-1,0 1 1,0-1-1,1 0 0,-1 1 1,0-1-1,0 0 1,0 1-1,0-1 1,1 0-1,-1 0 1,0 1-1,0-1 1,1 0-1,-1 0 1,0 1-1,1-1 1,-1 0-1,0 0 1,1 0-1,-1 1 0,0-1 1,1 0-1,-1 0 1,0 0-1,1 0 1,-1 0-1,0 0 1,1 0-1,-1 0 1,0 0-1,1 0 1,-1 0-1,0 0 1,1 0-1,-1 0 1,1 0-1,-1 0 0,0 0 1,1 0-1,-1 0 1,0-1-1,1 1 1,-1 0-1,0 0 1,0 0-1,1-1 1,-1 1-1,0 0 1,1 0-1,-1-1 1,0 0-1,19-18 400,-11 5-407,-1 1 1,-1-2-1,0 1 1,-1-1-1,-1 1 1,0-2-1,-1 1 1,-1 0-1,2-30 0,10 61-485,-9-8 368,1 0 0,0 0 0,0-1 0,1 0 0,0 0 0,0 0 0,9 5 0,-7-8 147,0-1 0,0 0 1,1-1-1,0 0 1,-1-1-1,1 0 0,0 0 1,-1-1-1,1 0 0,0-1 1,10-2-1,-16 3-17,0-1 1,-1 1-1,1-1 1,0 0-1,0 0 0,-1-1 1,1 1-1,-1-1 1,1 1-1,-1-1 0,0 0 1,1-1-1,-1 1 1,0 0-1,-1-1 0,1 0 1,0 0-1,-1 0 1,1 0-1,-1 0 0,0 0 1,0 0-1,0-1 1,-1 1-1,1-1 0,-1 0 1,0 1-1,0-1 1,0 0-1,0-4 0,-1 6-13,0 1 0,0 0 0,0-1 0,0 1 0,0-1 0,-1 1 0,1 0 0,-1 0 0,1-1 0,-1 1 0,1 0 0,-1 0 0,0 0 0,0-1 0,1 1 0,-1 0 0,0 0 0,0 0 0,0 0 0,0 1 0,0-1 0,0 0 0,-1 0 0,1 1 0,0-1 0,0 0 0,-1 1 0,1-1 0,0 1 0,0 0 0,-1-1 0,1 1-1,0 0 1,-1 0 0,1 0 0,-1 0 0,1 0 0,0 0 0,-1 0 0,1 0 0,-3 1 0,-1 0-29,-1 0 1,0 0-1,1 0 0,-1 0 0,1 1 0,0 0 0,-1 0 0,1 0 1,-5 4-1,5-2 21,0-1 0,1 1 1,0 1-1,0-1 0,0 1 0,0 0 1,0-1-1,1 2 0,0-1 0,0 0 1,1 1-1,-1-1 0,1 1 0,0 0 1,1-1-1,-1 1 0,1 0 1,0 0-1,1 0 0,0 0 0,0 10 1,1-13 16,1 0 0,-1 0 0,1 0 0,0 0 0,0-1 0,0 1 0,0 0 0,0-1 0,1 0 0,-1 1 1,1-1-1,-1 0 0,1 0 0,0-1 0,0 1 0,0 0 0,0-1 0,0 0 0,0 0 0,0 0 0,1 0 0,-1 0 1,4 0-1,13 3-564,-1-1 0,30 2 0,-46-5-142,20 0-499,-15-5-6026,-8-7 636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4.901"/>
    </inkml:context>
    <inkml:brush xml:id="br0">
      <inkml:brushProperty name="width" value="0.025" units="cm"/>
      <inkml:brushProperty name="height" value="0.025" units="cm"/>
      <inkml:brushProperty name="color" value="#E71224"/>
    </inkml:brush>
  </inkml:definitions>
  <inkml:trace contextRef="#ctx0" brushRef="#br0">1 38 13741,'0'0'769,"66"-21"1185,-25 12 128,9 4-1570,4 2-480,-1 3-1313,-5 0-5029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5.595"/>
    </inkml:context>
    <inkml:brush xml:id="br0">
      <inkml:brushProperty name="width" value="0.025" units="cm"/>
      <inkml:brushProperty name="height" value="0.025" units="cm"/>
      <inkml:brushProperty name="color" value="#E71224"/>
    </inkml:brush>
  </inkml:definitions>
  <inkml:trace contextRef="#ctx0" brushRef="#br0">152 276 1057,'-10'3'7250,"-87"22"-3528,53-20 4337,87-9-7176,0-1-1,1-1 0,46-15 0,10-1-252,290-49-1157,3 18 1,526-4-1,-611 57 1045,-301 0-440,1-1 1,0 1 0,0-2 0,-1 1-1,1-1 1,-1 0 0,1-1 0,-1 1-1,0-1 1,0-1 0,0 0 0,-1 0-1,1 0 1,-1 0 0,7-7-1,-11-2-5992,-6 4-2238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6.446"/>
    </inkml:context>
    <inkml:brush xml:id="br0">
      <inkml:brushProperty name="width" value="0.025" units="cm"/>
      <inkml:brushProperty name="height" value="0.025" units="cm"/>
      <inkml:brushProperty name="color" value="#E71224"/>
    </inkml:brush>
  </inkml:definitions>
  <inkml:trace contextRef="#ctx0" brushRef="#br0">127 0 5061,'0'0'14456,"-10"7"-14109,2-2-304,0 1 0,1 0-1,-1 1 1,2 0 0,-1 0-1,1 0 1,0 1 0,0 0-1,1 0 1,0 1 0,1-1 0,-1 1-1,-2 10 1,1 0 232,0 0 1,1 0-1,1 1 0,1-1 0,-1 26 1,4-39-187,0-1 1,0 1 0,1-1 0,0 0 0,0 1-1,0-1 1,1 0 0,0 1 0,0-1-1,4 7 1,-4-9-51,0 0 0,0-1-1,0 1 1,1-1 0,-1 0-1,1 1 1,-1-1 0,1 0-1,0 0 1,0-1 0,0 1-1,0-1 1,0 1 0,0-1-1,0 0 1,1 0 0,-1 0-1,6 0 1,3 0 54,1-1 1,-1 0-1,0-1 1,1-1-1,-1 0 1,0 0-1,1-1 1,-1-1-1,-1 0 1,1-1-1,-1 0 0,1 0 1,-2-1-1,1-1 1,-1 0-1,19-16 1,-1-2-33,0-2 0,-2 0 1,-1-2-1,27-40 0,-50 67-49,-1 0 2,1 0 0,-1 0 0,0 1 0,0-1 0,0 0 0,0 0 0,0 0 0,0 0 0,0 0 0,-1 0 0,1 0 0,-1 0 0,1-3 0,-15 15-254,3 2 234,0 1-1,2 0 1,-1 0 0,2 1-1,0 0 1,0 1 0,2 0-1,0 0 1,0 0 0,1 1-1,1 0 1,1-1 0,0 1-1,1 1 1,0 25 0,2-41 22,1 0 1,-1 1 0,0-1 0,0 0-1,1 1 1,-1-1 0,0 0 0,1 0-1,-1 1 1,1-1 0,0 0-1,-1 0 1,1 0 0,0 0 0,0 0-1,0 0 1,0 0 0,0 0 0,0 0-1,0 0 1,0 0 0,0-1 0,0 1-1,2 1 1,0-1 41,0 0 0,0-1 0,1 1 1,-1 0-1,0-1 0,0 0 0,1 0 0,-1 0 0,0 0 0,4-1 0,2-1 89,0 0 0,0 0 0,0-1 1,0 0-1,0 0 0,11-7 0,-2-3-8,-1 0 1,0-1-1,-1-1 1,0 0-1,-1-1 1,-1-1-1,-1 0 1,0-1-1,-1 0 1,-1-1-1,-1 0 0,-1-1 1,0 0-1,-2 0 1,7-27-1,-13 27-175,-9 22-98,6 0 89,0 1-1,0 0 1,1-1-1,-1 1 1,1 0 0,-1 0-1,1 0 1,0 0-1,-1 5 1,1 14-1860,0-2-5351,1-14 129</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7.073"/>
    </inkml:context>
    <inkml:brush xml:id="br0">
      <inkml:brushProperty name="width" value="0.025" units="cm"/>
      <inkml:brushProperty name="height" value="0.025" units="cm"/>
      <inkml:brushProperty name="color" value="#E71224"/>
    </inkml:brush>
  </inkml:definitions>
  <inkml:trace contextRef="#ctx0" brushRef="#br0">6 255 3844,'0'0'5466,"7"-1"-2754,1-1-1955,0 0-1,-1 0 1,1-1-1,-1 0 1,0 0-1,0 0 1,0-1-1,-1 0 1,1-1-1,9-8 1,-11 10-405,-1-1 1,0 0-1,-1 0 0,1-1 1,-1 1-1,1 0 0,-1-1 1,-1 0-1,1 0 1,-1 0-1,0 0 0,0 0 1,0-1-1,-1 1 0,0 0 1,0-1-1,1-7 1,-2 12-330,0 1 1,0-1-1,0 0 0,0 1 1,0-1-1,-1 0 1,1 1-1,0-1 1,0 0-1,0 1 1,-1-1-1,1 0 1,0 1-1,-1-1 1,1 1-1,0-1 1,-1 1-1,1-1 0,-1 1 1,1-1-1,-1 1 1,1-1-1,-1 1 1,1 0-1,-1-1 1,1 1-1,-1 0 1,0-1-1,1 1 1,-1 0-1,0 0 1,-26 1 104,21 1-141,0-1-1,0 1 0,0 1 1,0 0-1,1-1 1,-9 7-1,6-1 7,0 0-1,0 0 1,-12 19 0,18-24 12,0 0 1,0 0-1,0 0 1,1 0-1,-1 0 1,1 0-1,0 1 1,0-1-1,0 0 1,1 1-1,-1-1 1,1 0-1,-1 1 1,1-1-1,0 1 1,1-1-1,0 6 1,0-8-1,-1 0 0,1 0 1,0 0-1,0 0 0,0 0 0,0 0 1,0 0-1,1 0 0,-1 0 1,0 0-1,0-1 0,1 1 0,-1 0 1,0-1-1,1 1 0,-1-1 1,0 1-1,1-1 0,-1 0 0,1 0 1,-1 0-1,3 0 0,40 1 113,-33-1-106,44-2-140,-28 0-199,-1 2-1,43 4 0,-68-3 340,0-1 0,-1 0 0,1 0 0,0 1 0,0-1 0,-1 0 0,1 1 0,0-1 0,0 1 0,-1-1 0,1 1 0,0-1 0,-1 1 0,1 0 0,-1-1 0,1 1 0,-1 0 0,1-1 0,-1 1 0,1 0 0,-1 0 0,0-1 0,1 1 0,-1 1 0,1 1 899,-2-16-397,-1-175-1422,3 187 818,-1 0 0,0 0 0,1 0 0,-1 0 0,1 0 0,-1 0 0,1 0 1,-1 0-1,1 1 0,0-1 0,-1 0 0,1 0 0,0 1 0,0-1 0,-1 0 0,1 1 0,0-1 0,0 1 0,0-1 0,0 1 0,0-1 0,0 1 1,0 0-1,0-1 0,0 1 0,1 0 0,38-8-2680,-20 5 825,40-21-7642,-31 6-92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7.603"/>
    </inkml:context>
    <inkml:brush xml:id="br0">
      <inkml:brushProperty name="width" value="0.025" units="cm"/>
      <inkml:brushProperty name="height" value="0.025" units="cm"/>
      <inkml:brushProperty name="color" value="#E71224"/>
    </inkml:brush>
  </inkml:definitions>
  <inkml:trace contextRef="#ctx0" brushRef="#br0">78 0 10922,'0'0'8040,"-5"9"-6967,-7 16-606,1 0 0,1 1 0,1 0 0,1 1-1,1 0 1,2 1 0,1-1 0,0 1 0,3 0 0,0 0 0,2 0 0,6 45 0,-6-68-446,1 1-1,0-1 1,0 1 0,1-1 0,0 0 0,0 0 0,5 8 0,-7-13-10,-1 1 0,1 0 0,-1 0 1,1 0-1,0-1 0,0 1 0,-1 0 1,1-1-1,0 1 0,0-1 0,0 1 1,0-1-1,0 1 0,0-1 0,0 0 1,0 1-1,0-1 0,0 0 0,1 0 1,-1 0-1,0-1 1,0 1 0,0 0 0,0-1-1,0 0 1,0 1 0,0-1-1,0 0 1,0 1 0,-1-1-1,1 0 1,0 0 0,-1 0-1,1 0 1,0 1 0,-1-1 0,1 0-1,-1 0 1,1 0 0,-1 0-1,0 0 1,1 0 0,-1-2-1,7-18 27,-2 0 1,-1-1-1,0 0 0,-1 0 0,-2 0 0,0-26 0,-1 47-166,8 24-123,-5-20 257,1 1 1,0-1-1,0 0 0,0 0 0,0 0 0,1 0 0,-1-1 1,1 0-1,0 0 0,0 0 0,-1 0 0,1-1 0,0 0 1,9 2-1,75 1 112,-76-4-94,-5 0 9,1-1 0,-1 0 0,0 0-1,0-1 1,1 0 0,-1-1 0,-1 0 0,1 0 0,0 0-1,-1-1 1,1-1 0,9-7 0,-12 9 45,-1 0 0,0-1 0,0 1 0,-1-1 0,1 0 0,-1 0 0,1-1 0,-1 1 0,-1-1 1,1 1-1,-1-1 0,0 0 0,0 0 0,0 0 0,0 0 0,-1-1 0,0 1 0,0 0 0,-1 0 0,1-9 0,-1 13-69,-1-1 0,1 1 0,-1 0 0,0-1 0,1 1-1,-1 0 1,0 0 0,0 0 0,0-1 0,1 1 0,-1 0 0,0 0 0,-1 0 0,1 0-1,0 1 1,0-1 0,0 0 0,0 0 0,-1 1 0,1-1 0,0 1 0,-1-1 0,1 1-1,0-1 1,-1 1 0,1 0 0,-1 0 0,1 0 0,-1 0 0,1 0 0,0 0 0,-1 0-1,1 0 1,-2 1 0,-4-1-14,1 0 1,0 1-1,0 0 0,0 0 0,-1 1 0,-8 3 1,8-1 33,1 0 1,-1 0 0,1 1-1,1 0 1,-1 0 0,1 0 0,0 1-1,0 0 1,0 0 0,1 0-1,0 0 1,0 1 0,0-1 0,-4 15-1,6-17-1,1-1 0,0 1 0,0 0 0,0-1-1,0 1 1,1 0 0,-1 0 0,1 0 0,0-1-1,0 1 1,1 0 0,-1 0 0,1 0 0,0-1 0,0 1-1,0 0 1,0-1 0,1 1 0,-1-1 0,1 1-1,0-1 1,0 0 0,0 0 0,1 0 0,-1 0-1,1 0 1,-1 0 0,1 0 0,0-1 0,5 3 0,5 3-119,1-1 0,0-1 1,1 0-1,-1-1 1,1-1-1,0 0 1,0-1-1,24 1 1,16-1-2978,-4-7-3336,-11-5-3611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02.929"/>
    </inkml:context>
    <inkml:brush xml:id="br0">
      <inkml:brushProperty name="width" value="0.025" units="cm"/>
      <inkml:brushProperty name="height" value="0.025" units="cm"/>
      <inkml:brushProperty name="color" value="#E71224"/>
    </inkml:brush>
  </inkml:definitions>
  <inkml:trace contextRef="#ctx0" brushRef="#br0">1 285 5477,'0'0'7623,"2"-7"-6918,4-6-312,1 0 1,1 0-1,0 0 0,0 1 0,1 1 1,1-1-1,0 1 0,11-9 0,2 0-247,1 1 0,1 1 0,0 1 0,1 1 0,38-16 0,-46 25-107,0 0 0,0 1 0,1 1 0,-1 1 0,1 0 0,0 2 0,1 0 0,-1 1 0,31 3 0,-46-2-22,0 1 0,0 0 0,0 1 0,-1-1-1,1 1 1,0-1 0,-1 1 0,1 0 0,-1 1 0,0-1 0,0 0 0,0 1 0,0 0 0,0 0 0,0 0 0,-1 0 0,4 4 0,5 10 75,-1 1 0,12 24 0,5 10 245,56 59-156,-57-79-94,-1 1 1,-2 1 0,-1 1-1,26 56 1,-16 1 7,-4 1 0,-3 1 0,-5 1 0,12 153 0,12 31 66,-12-97-23,25 62-83,-7-35-51,-30-126 89,4-1 0,57 132-1,-6-18 14,37 172 209,-105-343-287,2 0-1,0-1 1,2 0 0,1-1-1,26 40 1,27 38 74,-51-76-67,1 0-1,1-1 1,2-1-1,0 0 1,27 25-1,52 45-22,53 44 27,-131-123-35,0 0-1,1-1 0,1-2 1,0 0-1,0-1 1,37 12-1,-18-10 8,0-1 1,0-3-1,1-1 0,0-1 1,0-3-1,0-1 0,66-7 1,-73-1 2,0-2-1,-1-1 1,47-20 0,93-50 12,-156 71-32,55-29-38,-2-4 0,-1-2 1,-2-3-1,-2-4 1,80-79-1,-49 39 49,-52 52-7,-1-3 0,-2-1 0,-2-2 0,48-71 0,7-50-28,81-197 1,-97 155 15,22-46-4,-48 151 2,5 3 0,77-103 0,-84 137 4,3 2 0,3 3 0,110-93 0,-70 83-32,156-88 0,-153 100 68,-77 46-47,0 1 0,1 2 1,0 0-1,0 1 1,1 2-1,41-7 0,-25 8 3,0 2-1,0 1 1,56 5-1,-78 0 17,-1 1-1,1 0 0,0 1 0,-1 1 1,0 1-1,-1 0 0,0 2 0,0-1 0,0 2 1,-1 0-1,-1 1 0,1 1 0,-2 0 1,0 0-1,14 18 0,-1 2 15,-1 0 0,-1 2 0,-2 1 0,-2 0 0,28 66 0,-29-50 28,-3 2-1,-1 0 0,10 79 0,2 167 7,4 284-12,18 86 0,-27-502-30,51 188 0,-69-337-1,9 35 10,2-1-1,2 0 1,3-2 0,2 0-1,2-1 1,2-1 0,41 56-1,-55-88-1,-2-1-4,0 0 0,2-1-1,0 0 1,18 16 0,-24-26 0,0 0 1,0 0 0,1-1-1,-1 1 1,1-1 0,0-1-1,-1 1 1,1-1 0,1 0 0,-1-1-1,0 0 1,0 0 0,1 0-1,7-1 1,-5-1 3,0 0 0,0-1 1,-1 0-1,1 0 0,0-1 0,-1 0 1,0-1-1,0 0 0,0 0 0,15-11 1,8-7 15,42-38 0,-51 39-28,21-16-17,-2-2-1,-1-2 0,-3-2 0,-1-2 0,-3-1 0,-1-1 1,-3-2-1,-1-1 0,32-80 0,-6-23-106,-6-2 1,-7-3-1,37-272 0,-52 260 13,52-176 0,74-158 123,11 36-37,-104 304 24,-12 28-9,121-236-1,-152 341 0,1 0-1,2 2 0,1 0 1,1 2-1,2 0 0,0 1 1,41-32-1,-59 54 0,1 0 0,-1 0 1,1 1-1,0 0 0,-1 0 0,2 0 0,-1 1 0,0 0 1,15-1-1,-19 2 10,0 1 1,0 0-1,0 0 0,0 0 1,0 1-1,0-1 1,0 1-1,0 0 0,0-1 1,-1 1-1,1 1 1,0-1-1,0 0 0,-1 1 1,1-1-1,-1 1 1,1 0-1,-1 0 0,0 0 1,0 0-1,0 0 1,0 0-1,0 0 1,0 1-1,0-1 0,2 6 1,10 25 9,-1 1 1,-1 0-1,-2 1 1,-2 0-1,6 46 1,6 187 44,-17-189-43,0 111 1,-35 304 0,-23 526 14,79-83 10,-6-496-15,13 219 254,16-305-236,-33-290-36,3 0 1,3-1-1,37 81 0,-34-90 4,-12-26-15,2 0-1,1-1 1,1-1 0,19 27 0,-30-48 7,0-1 1,0 1 0,1-1 0,0 0-1,0-1 1,0 1 0,1-1 0,0 0-1,-1 0 1,1-1 0,0 0 0,1 0 0,-1 0-1,1-1 1,-1 0 0,1 0 0,0 0-1,-1-1 1,1 0 0,0 0 0,0-1-1,0 0 1,11-1 0,-12-1-12,1 0 0,-1-1 0,0 1 1,0-1-1,-1 0 0,1-1 0,0 1 0,-1-1 0,0 0 0,0-1 1,7-7-1,47-58-18,-30 24 17,-1-1 0,-3 0 0,-1-2 0,27-86 0,44-218-21,-42 141-341,-26 102-14,17-159 0,-11-114 245,-22 270 177,41-177 0,53-106 107,-78 297-111,88-291 13,51-191 14,-160 555-51,5-20-3,2 1 0,21-49 0,-30 83-4,1 0 0,1 0 0,0 1 0,0 0-1,1 0 1,0 1 0,0 0 0,1 0 0,1 1 0,-1 0 0,1 0 0,1 1 0,18-12 0,-25 18 3,0-1 0,0 1 0,0 0 0,0-1 0,0 1 0,0 1 0,0-1 0,1 0 0,-1 1 0,0 0 0,0-1 0,1 2 0,-1-1 0,0 0 0,0 0 0,1 1 0,-1 0 0,0 0 0,0 0 0,0 0 0,0 0 0,0 0 0,0 1 0,0-1 0,0 1 0,0 0 0,4 4 0,2 5-14,0-1 0,0 1-1,-1 0 1,-1 1 0,10 18-1,4 7 3,154 266 79,-150-248-16,-2 2-1,31 114 1,1 5 12,-47-150-58,2-1 1,2 0 0,0 0-1,1-1 1,1-1 0,2-1-1,0 0 1,1 0 0,1-2-1,1 0 1,23 18 0,170 117 189,-64-65 160,-133-83-415,19 11 480,61 24-1,-82-38-835,0 0-1,0-1 1,1 0-1,-1-1 1,0-1-1,1 0 1,-1-1-1,23-2 1,-12-7-3735,1-13-1723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04.652"/>
    </inkml:context>
    <inkml:brush xml:id="br0">
      <inkml:brushProperty name="width" value="0.025" units="cm"/>
      <inkml:brushProperty name="height" value="0.025" units="cm"/>
      <inkml:brushProperty name="color" value="#E71224"/>
    </inkml:brush>
  </inkml:definitions>
  <inkml:trace contextRef="#ctx0" brushRef="#br0">1 1354 4452,'0'0'4890,"8"-2"-4831,11-4 132,0-1-1,-1-1 1,0-1 0,0-1-1,-1 0 1,0-1 0,29-25-1,108-109 362,269-337 2058,-353 401-2434,4 3 0,3 3 0,3 4 1,4 4-1,157-98 0,-212 147-65,0 2 0,43-17 1,-59 28-32,0 1 0,1 0 1,-1 1-1,1 0 0,0 1 1,0 1-1,0 0 1,18 1-1,-26 1-67,0 1-1,-1 0 1,1 0-1,-1 0 1,1 1-1,-1-1 1,0 1-1,0 0 1,0 1 0,-1-1-1,1 1 1,-1 0-1,8 8 1,49 67 112,-52-66-106,46 61 3,-21-30 150,-2 2 0,-2 1 0,28 58 0,108 374 377,-127-353-462,-11-48 129,4-1 1,3-2 0,4-1 0,64 92-1,-85-139-180,2 5-33,1-2 1,2 0-1,29 30 0,-44-52 29,0-1-1,1 1 0,0-2 0,1 1 1,-1-1-1,1 0 0,0-1 0,1-1 1,-1 1-1,1-1 0,0-1 0,0 0 1,0-1-1,19 2 0,-8-2-2,-1-2 0,1 0 0,-1-2 0,0 0 0,1-1 0,31-9 0,-39 7-17,1-1 0,-1-1 1,0 0-1,0 0 0,-1-2 1,0 0-1,0 0 0,-1-1 0,18-19 1,49-52 71,195-213-8,-187 183-57,86-143 0,-114 162-25,39-65-2,-60 89-2,4 2-1,2 3 1,3 1 0,55-56 0,-79 98-134,24-25-42,-44 42-216,-1 0-1,0 1 1,0-1 0,-1 0 0,1 0 0,0 0-1,-1 0 1,2-7 0,-2-3-3597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13.496"/>
    </inkml:context>
    <inkml:brush xml:id="br0">
      <inkml:brushProperty name="width" value="0.025" units="cm"/>
      <inkml:brushProperty name="height" value="0.025" units="cm"/>
      <inkml:brushProperty name="color" value="#E71224"/>
    </inkml:brush>
  </inkml:definitions>
  <inkml:trace contextRef="#ctx0" brushRef="#br0">1 1 4740,'0'12'171,"4"57"842,4 1-1,3-1 1,20 71-1,-11-53-800,15 140 0,-26 233-344,-10-326-2037,1-64 50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14.541"/>
    </inkml:context>
    <inkml:brush xml:id="br0">
      <inkml:brushProperty name="width" value="0.025" units="cm"/>
      <inkml:brushProperty name="height" value="0.025" units="cm"/>
      <inkml:brushProperty name="color" value="#E71224"/>
    </inkml:brush>
  </inkml:definitions>
  <inkml:trace contextRef="#ctx0" brushRef="#br0">13 62 4869,'0'0'1628,"-1"-8"-416,-10-43 581,10 49-1579,12 36 405,57 758 816,-54-555-1322,-6-24-77,7 83-1177,15-103-4341,-28-180 2140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3.899"/>
    </inkml:context>
    <inkml:brush xml:id="br0">
      <inkml:brushProperty name="width" value="0.025" units="cm"/>
      <inkml:brushProperty name="height" value="0.025" units="cm"/>
    </inkml:brush>
  </inkml:definitions>
  <inkml:trace contextRef="#ctx0" brushRef="#br0">26 39 2210,'8'0'15374,"-8"0"-15072,0 0-1,0 1 1,0-1-1,0 0 1,0 0-1,0 1 1,0 19 4846,-11 38-6492,8-42 3346,-5 33-1667,2 0 0,1 62-1,5-110-357,-1 0 0,1 1 0,0-1 0,0 0 0,0 1 0,0-1 0,0 0 0,1 0 0,-1 1 0,0-1 0,1 0 0,-1 0 0,1 1 0,-1-1 0,1 0 0,-1 0 0,1 0 1,0 0-1,-1 0 0,1 0 0,0 0 0,0 0 0,0 0 0,1 1 0,-1-2-21,1 0 0,-1 0 0,0 0 0,1 1 0,-1-1 0,0-1 0,1 1 0,-1 0 0,0 0 0,0 0 0,1-1 0,-1 1 0,0 0 0,1-1 0,-1 1 0,0-1 0,0 0 0,2-1 1,5-3-193,0-1 0,-1 0 0,0 0 1,0 0-1,7-10 0,3-7-69,-2 0 0,0-2-1,-2 1 1,0-2 0,-2 0 0,-1 0-1,-1-1 1,-1 0 0,-1-1-1,4-40 1,-17 115 1241,-23 289 3531,41-353-3907,-9 6-591,-1 0-1,0 0 0,-1 0 1,0-1-1,0 1 0,-2 0 1,1-1-1,-1 1 1,-1 0-1,0 0 0,-1 0 1,-5-15-1,8 26 20,0 0-1,0-1 0,0 1 1,0 0-1,0 0 1,0-1-1,0 1 0,0 0 1,0 0-1,0 0 1,-1-1-1,1 1 0,0 0 1,0 0-1,0-1 1,0 1-1,0 0 1,-1 0-1,1 0 0,0 0 1,0-1-1,0 1 1,0 0-1,-1 0 0,1 0 1,0 0-1,0 0 1,-1 0-1,1-1 0,0 1 1,0 0-1,-1 0 1,1 0-1,0 0 0,0 0 1,0 0-1,-1 0 1,1 0-1,0 0 0,0 0 1,-1 0-1,1 0 1,0 0-1,0 0 1,-1 0-1,1 1 0,0-1 1,0 0-1,-1 0 1,-2 16-200,8 26 23,-4-39 191,1 0 0,0 0 0,-1 0 0,1 0 0,0 0 0,1 0 0,-1 0 0,0-1 0,1 1 0,-1-1 0,1 1 0,0-1 0,0 0 0,0 0 0,0 0 0,0-1 0,0 1 0,1-1 0,-1 0 0,0 0 0,1 0 0,-1 0 0,1 0 0,-1-1 1,1 0-1,-1 0 0,1 0 0,0 0 0,-1 0 0,1 0 0,-1-1 0,1 0 0,-1 0 0,0 0 0,1 0 0,4-3 0,4-1 27,-1 0-1,0-1 1,0 0 0,0 0 0,-1-1 0,0-1-1,0 0 1,-1 0 0,10-12 0,47-73-67,-71 133-319,-4 0 844,1 0 0,3 1 0,-1 55 0,5-95-473,1-1-1,0 1 0,0 0 1,0 0-1,0 0 0,0 0 1,0 0-1,0 0 0,0-1 1,0 1-1,0 0 0,0 0 1,0 0-1,1 0 0,-1 0 1,0-1-1,1 1 0,-1 0 1,0 0-1,1 0 0,-1-1 1,1 1-1,-1 0 0,1-1 1,0 1-1,-1 0 0,1-1 1,0 1-1,-1-1 0,1 1 1,0-1-1,0 1 0,-1-1 1,1 0-1,0 1 0,0-1 1,0 0-1,0 0 0,-1 1 1,1-1-1,0 0 0,0 0 1,0 0-1,0 0 0,0 0 1,1-1-1,1 1 13,0-1-1,-1 0 1,1-1 0,-1 1 0,1 0 0,-1-1-1,1 0 1,-1 1 0,0-1 0,0 0 0,0 0-1,0-1 1,2-1 0,2-4-507,-1 0 1,-1 0-1,0 0 1,0-1-1,0 1 1,2-12-1,-2 4-2747,-1 1 1,1-31-1,-3-6-8367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8:57.100"/>
    </inkml:context>
    <inkml:brush xml:id="br0">
      <inkml:brushProperty name="width" value="0.025" units="cm"/>
      <inkml:brushProperty name="height" value="0.025" units="cm"/>
      <inkml:brushProperty name="color" value="#E71224"/>
    </inkml:brush>
  </inkml:definitions>
  <inkml:trace contextRef="#ctx0" brushRef="#br0">0 24 6887,'0'0'7836,"9"3"-6469,9 1-866,0-1-1,0-1 1,0-1-1,1 0 1,-1-1 0,0-1-1,0-1 1,23-5-1,3-3-399,1 3-1,0 1 1,0 2-1,53 3 0,-105 2-86,0-1-1,0 1 1,0 1-1,0-1 1,1 1-1,-9 4 1,-17 3 35,-66 8 3,58-13 174,1 3 0,0 1 0,-69 25 0,108-33-227,0 0 1,0 0-1,0 1 1,0-1-1,0 0 1,0 0-1,1 0 1,-1 0-1,0 0 0,0 0 1,0 0-1,0 0 1,0 0-1,0 0 1,0 0-1,0 0 1,0 0-1,0 0 0,0 0 1,0 0-1,0 0 1,0 1-1,1-1 1,-1 0-1,0 0 1,0 0-1,0 0 0,0 0 1,0 0-1,0 0 1,0 0-1,0 0 1,0 1-1,0-1 1,0 0-1,0 0 0,0 0 1,0 0-1,0 0 1,0 0-1,0 0 1,0 0-1,0 0 1,-1 0-1,1 1 0,0-1 1,0 0-1,0 0 1,0 0-1,0 0 1,0 0-1,0 0 1,0 0-1,0 0 0,0 0 1,0 0-1,0 0 1,0 0-1,-1 0 1,17 3-74,18-1-33,1 0-90,1-3-1,-1-1 1,0-1-1,-1-2 1,1-2-1,36-11 1,35-26-855,-317 116 2838,176-62-1750,0-2 1,0-2 0,0-1 0,-44 1 0,77-6-150,1 0 0,-1 0 1,1 0-1,-1 0 0,1 0 0,-1 0 0,1-1 0,-1 1 1,1-1-1,-1 1 0,1-1 0,-1 1 0,1-1 0,0 0 1,-1 1-1,1-1 0,0 0 0,-2-2 0,-4-16-5767,7 1-4380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1.959"/>
    </inkml:context>
    <inkml:brush xml:id="br0">
      <inkml:brushProperty name="width" value="0.025" units="cm"/>
      <inkml:brushProperty name="height" value="0.025" units="cm"/>
      <inkml:brushProperty name="color" value="#E71224"/>
    </inkml:brush>
  </inkml:definitions>
  <inkml:trace contextRef="#ctx0" brushRef="#br0">34 337 4068,'-10'13'6647,"8"-10"-5712,-1 0-1,0 1 1,1-1 0,0 1-1,0-1 1,0 1-1,0 0 1,0 0 0,1 0-1,-2 6 1,13-18 976,24-37-533,-2 0 1,46-90-1,-51 85-949,-5 5-106,-17 32-217,1 0 0,1 1 1,9-15-1,-16 27-106,0 0 1,0-1-1,0 1 1,0 0-1,1 0 0,-1 0 1,0 0-1,0 0 1,0 0-1,0-1 1,0 1-1,0 0 1,1 0-1,-1 0 1,0 0-1,0 0 0,0 0 1,0 0-1,0 0 1,1 0-1,-1 0 1,0-1-1,0 1 1,0 0-1,0 0 1,1 0-1,-1 0 0,0 0 1,0 0-1,0 0 1,0 0-1,1 0 1,-1 1-1,0-1 1,0 0-1,0 0 1,0 0-1,1 0 0,-1 0 1,0 0-1,0 0 1,0 0-1,0 0 1,0 0-1,1 1 1,-1-1-1,0 0 1,0 0-1,0 0 0,0 0 1,0 0-1,0 1 1,0-1-1,0 0 1,0 0-1,0 0 1,1 0-1,-1 0 1,0 1-1,0-1 0,0 0 1,0 0-1,0 1 1,4 20 6,-3 26 47,-3 26-94,-18 104 0,16-137-1361,3-21-6775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2.294"/>
    </inkml:context>
    <inkml:brush xml:id="br0">
      <inkml:brushProperty name="width" value="0.025" units="cm"/>
      <inkml:brushProperty name="height" value="0.025" units="cm"/>
      <inkml:brushProperty name="color" value="#E71224"/>
    </inkml:brush>
  </inkml:definitions>
  <inkml:trace contextRef="#ctx0" brushRef="#br0">38 0 10570,'0'0'11819,"-34"61"-10442,31-48-31,3-2-866,0-5-416,3-6-160,11 0-1569,2-1-1506,-3-11-1346,-2-4-2113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2.656"/>
    </inkml:context>
    <inkml:brush xml:id="br0">
      <inkml:brushProperty name="width" value="0.025" units="cm"/>
      <inkml:brushProperty name="height" value="0.025" units="cm"/>
      <inkml:brushProperty name="color" value="#E71224"/>
    </inkml:brush>
  </inkml:definitions>
  <inkml:trace contextRef="#ctx0" brushRef="#br0">80 77 7207,'0'0'4190,"4"-9"-949,-2 6-2847,12-31 2234,-9 3 2635,-25 51-3256,8-2-1923,1 1 1,1 0-1,1 0 0,1 1 0,0 0 0,2 0 1,0 1-1,1 0 0,1 0 0,1 1 0,1-1 0,2 40 1,0-60-70,0 1 0,0-1 0,0 1 1,0-1-1,0 0 0,0 1 1,1-1-1,-1 1 0,1-1 0,-1 1 1,1-1-1,0 0 0,-1 1 1,1-1-1,0 0 0,0 0 0,0 0 1,0 1-1,0-1 0,0 0 0,0 0 1,0 0-1,0-1 0,1 1 1,-1 0-1,0 0 0,1-1 0,-1 1 1,0 0-1,1-1 0,-1 0 1,1 1-1,-1-1 0,1 0 0,-1 0 1,1 0-1,-1 1 0,1-2 1,-1 1-1,1 0 0,-1 0 0,0 0 1,1-1-1,-1 1 0,1-1 0,-1 1 1,2-2-1,4 0 125,-1-1 1,0 0-1,0 0 0,0-1 1,0 0-1,0 0 0,-1 0 1,10-10-1,-6 2-25,0 0 0,0-1-1,-2 0 1,0-1 0,0 1 0,-1-1 0,-1-1-1,0 1 1,-1-1 0,0 0 0,-2 0-1,1 0 1,-2 0 0,0 0 0,-2-19 0,1 33-124,1-1 0,-1 1 0,0-1 0,-1 1 0,1-1 0,0 1 0,0-1 0,-1 1 0,1 0 1,0-1-1,-1 1 0,0-1 0,1 1 0,-1 0 0,0-1 0,1 1 0,-1 0 0,0 0 0,0 0 1,0 0-1,0-1 0,0 1 0,-1 1 0,1-1 0,0 0 0,0 0 0,-1 0 0,1 1 0,0-1 0,-1 0 1,1 1-1,-1 0 0,1-1 0,-1 1 0,1 0 0,0-1 0,-3 1 0,1 1-199,0-1 0,1 0-1,-1 1 1,1 0 0,-1 0-1,1-1 1,-1 2-1,1-1 1,0 0 0,-1 0-1,1 1 1,0-1 0,0 1-1,0 0 1,0-1 0,0 1-1,1 0 1,-1 0 0,0 0-1,1 0 1,-2 4 0,-12 26-6513,10-17 902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3.034"/>
    </inkml:context>
    <inkml:brush xml:id="br0">
      <inkml:brushProperty name="width" value="0.025" units="cm"/>
      <inkml:brushProperty name="height" value="0.025" units="cm"/>
      <inkml:brushProperty name="color" value="#E71224"/>
    </inkml:brush>
  </inkml:definitions>
  <inkml:trace contextRef="#ctx0" brushRef="#br0">81 0 11243,'0'0'14290,"3"7"-13900,-1-2-317,-1-1 1,0 1-1,0 0 0,0 0 0,-1-1 1,1 1-1,-1 0 0,0 0 0,-1 0 1,1 0-1,-1 0 0,0-1 0,-2 9 1,-31 72 816,2-5-259,29-67-498,-10 39 70,12-51-187,1 0-1,0 0 1,-1 0-1,1 0 1,0 0-1,0 0 1,0 0 0,0 0-1,0 0 1,0 0-1,0 0 1,0 0-1,0 0 1,1 0 0,-1 0-1,0 0 1,1 0-1,-1 0 1,0 0-1,1 0 1,0 0 0,-1 0-1,1 0 1,-1 0-1,1 0 1,0 0-1,0-1 1,-1 1 0,1 0-1,0-1 1,0 1-1,0-1 1,0 1-1,0-1 1,2 2-1,7-2 89,0 0-1,0-1 0,0 0 1,0-1-1,0 0 0,0 0 1,-1-1-1,1 0 0,-1-1 0,0 0 1,15-9-1,7-5-1665,54-42 0,-67 43-2234,-8 0-1889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4.193"/>
    </inkml:context>
    <inkml:brush xml:id="br0">
      <inkml:brushProperty name="width" value="0.025" units="cm"/>
      <inkml:brushProperty name="height" value="0.025" units="cm"/>
      <inkml:brushProperty name="color" value="#E71224"/>
    </inkml:brush>
  </inkml:definitions>
  <inkml:trace contextRef="#ctx0" brushRef="#br0">51 39 3940,'0'-39'15004,"0"64"-10534,-2 21-3285,-3 0 0,-13 58 0,9-59-448,2 1 0,-2 59 0,9-95-586,1 35 137,-1-44-272,0 0-1,0-1 1,1 1 0,-1 0 0,0-1 0,0 1-1,0 0 1,1 0 0,-1-1 0,0 1 0,0-1-1,1 1 1,-1 0 0,1-1 0,-1 1-1,1-1 1,-1 1 0,0-1 0,1 1 0,0-1-1,-1 1 1,1-1 0,-1 0 0,1 1-1,0-1 1,-1 0 0,1 1 0,0-1 0,-1 0-1,1 0 1,0 0 0,-1 1 0,1-1-1,0 0 1,-1 0 0,1 0 0,0 0 0,0 0-1,-1 0 1,1-1 0,0 1 0,-1 0-1,1 0 1,0 0 0,-1-1 0,1 1 0,0 0-1,-1-1 1,1 1 0,-1-1 0,2 0-1,4-5 104,0 0 0,0-1 0,0 0 0,-1 0 0,0-1 0,0 1 0,-1-1 0,0 0 0,0 0-1,3-11 1,2-3-65,11-21-10,-2-1 0,-2-1 0,16-71 0,-28 102 674,1 2-3368,0 11-2887,-3 15-2406,-2-2 699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4.789"/>
    </inkml:context>
    <inkml:brush xml:id="br0">
      <inkml:brushProperty name="width" value="0.025" units="cm"/>
      <inkml:brushProperty name="height" value="0.025" units="cm"/>
      <inkml:brushProperty name="color" value="#E71224"/>
    </inkml:brush>
  </inkml:definitions>
  <inkml:trace contextRef="#ctx0" brushRef="#br0">0 179 4805,'0'0'14878,"8"2"-13725,42-1-8,-36-1-1036,0 0 1,-1 0-1,1 2 1,24 4-1,-35-4 13,-1 0 0,1 0 0,-1 0 0,1 0-1,-1 0 1,0 0 0,0 1 0,0-1 0,0 1 0,0 0 0,-1 0 0,1-1 0,-1 1-1,0 0 1,0 0 0,0 0 0,0 1 0,0-1 0,-1 0 0,1 0 0,-1 0 0,0 0 0,0 6-1,0-8 392,0-40 1238,3-83-1639,-3 124-124,0-1-1,0 1 1,0 0 0,0-1-1,1 1 1,-1-1-1,0 1 1,1-1 0,-1 1-1,1-1 1,0 1 0,-1-1-1,1 0 1,0 1-1,0-1 1,0 0 0,0 0-1,0 1 1,0-1 0,0 0-1,0 0 1,0 0-1,0 0 1,1 0 0,-1-1-1,0 1 1,1 0 0,-1-1-1,1 1 1,2 0-1,-2-1 27,1 1 0,-1-1-1,0-1 1,1 1 0,-1 0-1,1 0 1,-1-1 0,1 0-1,-1 1 1,0-1 0,0 0-1,1 0 1,-1 0 0,0 0-1,0-1 1,0 1 0,0-1-1,0 1 1,0-1 0,0 0-1,-1 1 1,4-5 0,3-6 25,0 0 1,0 0 0,7-18-1,11-18 64,-22 110-316,-4 76 554,0-137-352,1 0-1,-1-1 1,0 1-1,0 0 1,1-1-1,-1 1 1,0 0-1,1-1 1,-1 1-1,1-1 1,-1 1-1,1-1 1,-1 1-1,1-1 1,-1 1-1,1-1 1,-1 1-1,1-1 1,-1 0-1,1 1 1,0-1-1,-1 0 1,1 0-1,0 1 1,-1-1-1,1 0 1,0 0-1,-1 0 1,1 0-1,0 0 1,0 0-1,-1 0 1,1 0-1,0 0 1,-1 0-1,1 0 1,0 0-1,-1-1 1,1 1-1,0 0 1,-1 0-1,1-1 1,0 1-1,-1-1 1,1 0-1,2 1-405,0-1-1,0 0 1,-1-1 0,1 1 0,0 0-1,-1-1 1,0 1 0,1-1-1,-1 0 1,4-3 0,0-15-4884,-2-5-3556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5.149"/>
    </inkml:context>
    <inkml:brush xml:id="br0">
      <inkml:brushProperty name="width" value="0.025" units="cm"/>
      <inkml:brushProperty name="height" value="0.025" units="cm"/>
      <inkml:brushProperty name="color" value="#E71224"/>
    </inkml:brush>
  </inkml:definitions>
  <inkml:trace contextRef="#ctx0" brushRef="#br0">1 1 15407,'0'0'8039,"10"45"-8039,1-33-1249,0-2-1057,0-5-1538,-3 0-1153,3-3-768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5.483"/>
    </inkml:context>
    <inkml:brush xml:id="br0">
      <inkml:brushProperty name="width" value="0.025" units="cm"/>
      <inkml:brushProperty name="height" value="0.025" units="cm"/>
      <inkml:brushProperty name="color" value="#E71224"/>
    </inkml:brush>
  </inkml:definitions>
  <inkml:trace contextRef="#ctx0" brushRef="#br0">1 1 737,'0'0'18481,"1"6"-17456,2 13-98,-1-1 0,-1 38-1,-1-39-540,6-15-468,-1-1 0,1 0 0,0 0 0,0-1 0,0 1 0,0-2 0,8 0 0,-6 1-383,16-1-323,-14 1 469,1-1-1,-1 1 0,21 3 1,-30-2 366,0 0 1,0-1-1,0 1 1,0 0-1,0 0 0,-1 0 1,1 0-1,0 0 1,0 0-1,-1 0 1,1 0-1,0 0 1,-1 1-1,1-1 0,-1 0 1,1 0-1,-1 1 1,0-1-1,0 0 1,0 0-1,1 1 1,-1-1-1,0 0 0,0 1 1,-1-1-1,1 2 1,-7 36 2077,3-27-1353,-2 0 1,0-1-1,0 0 1,-9 11-1,13-19-631,0 1-1,0-2 0,0 1 0,-1 0 0,1 0 0,-1-1 0,0 1 0,0-1 0,0 0 0,0 0 0,0 0 0,-1 0 0,1-1 0,0 1 0,-1-1 0,1 0 0,-1 0 0,-5 1 0,7-2-284,0-1 0,0 0 0,0 1 0,0-1-1,0 0 1,0 0 0,0 0 0,0-1 0,1 1 0,-1 0 0,0-1-1,1 1 1,-1-1 0,1 1 0,-1-1 0,1 0 0,0 1 0,0-1-1,-1 0 1,1 0 0,1 0 0,-1 0 0,0 0 0,0 0-1,1 0 1,-1 0 0,1-5 0,-9-59-11317,9 35 3181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5.815"/>
    </inkml:context>
    <inkml:brush xml:id="br0">
      <inkml:brushProperty name="width" value="0.025" units="cm"/>
      <inkml:brushProperty name="height" value="0.025" units="cm"/>
      <inkml:brushProperty name="color" value="#E71224"/>
    </inkml:brush>
  </inkml:definitions>
  <inkml:trace contextRef="#ctx0" brushRef="#br0">1 148 4773,'0'0'14312,"9"2"-11152,-5-1-2912,-1-1-1,1 1 1,0-1 0,0 1-1,0-1 1,0 0-1,0-1 1,0 1 0,0-1-1,0 1 1,0-1-1,0 0 1,0-1 0,0 1-1,-1-1 1,1 0 0,-1 1-1,1-2 1,-1 1-1,0 0 1,0-1 0,0 1-1,0-1 1,0 0 0,4-6-1,-1 4-181,-1 0-1,-1 0 0,1 0 1,-1-1-1,0 0 1,0 1-1,0-1 0,-1-1 1,0 1-1,0 0 0,-1-1 1,0 0-1,0 1 1,0-1-1,0-8 0,-2 14-56,0 1 0,-1-1 0,1 0 0,-1 1-1,1-1 1,-1 1 0,1-1 0,0 1 0,-1-1-1,0 1 1,1 0 0,-1-1 0,1 1 0,-1 0-1,0-1 1,1 1 0,-1 0 0,1 0 0,-1-1-1,0 1 1,1 0 0,-1 0 0,0 0-1,0 0 1,1 0 0,-1 0 0,0 0 0,1 0-1,-1 0 1,0 0 0,0 1 0,-27 4-45,22-1 23,-1 1 0,1-1 1,0 1-1,1 0 0,-1 0 0,1 1 0,0 0 0,0 0 1,1 0-1,-1 0 0,1 1 0,1 0 0,-6 11 0,5-7 0,0-1-1,1 1 0,-1-1 0,2 1 0,0 0 0,0 0 0,1 1 1,0 19-1,2-29 10,-1-1 1,0 0 0,0 1 0,1-1-1,-1 1 1,1-1 0,-1 0 0,1 1-1,0-1 1,-1 0 0,1 0 0,0 0-1,0 1 1,0-1 0,0 0 0,0 0-1,0 0 1,0 0 0,0 0 0,0-1-1,0 1 1,1 0 0,1 1 0,1-1 14,0 0 1,1 0 0,-1 0 0,0 0-1,0 0 1,0-1 0,1 0-1,5 0 1,-2-1-431,0 0-1,0 0 1,0 0-1,0-1 1,-1-1 0,1 1-1,-1-1 1,13-6-1,-1-8-3685,-5-1-2178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4.231"/>
    </inkml:context>
    <inkml:brush xml:id="br0">
      <inkml:brushProperty name="width" value="0.025" units="cm"/>
      <inkml:brushProperty name="height" value="0.025" units="cm"/>
    </inkml:brush>
  </inkml:definitions>
  <inkml:trace contextRef="#ctx0" brushRef="#br0">6 1 6662,'0'0'12460,"-6"63"-11115,6-44 193,4 2-385,10 0-897,2-4-192,8-4 0,1-3-1281,3-2-1345,-5-8-2563,-3 0-1345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6.148"/>
    </inkml:context>
    <inkml:brush xml:id="br0">
      <inkml:brushProperty name="width" value="0.025" units="cm"/>
      <inkml:brushProperty name="height" value="0.025" units="cm"/>
      <inkml:brushProperty name="color" value="#E71224"/>
    </inkml:brush>
  </inkml:definitions>
  <inkml:trace contextRef="#ctx0" brushRef="#br0">1 47 9449,'0'0'15150,"71"-4"-14253,-35-4-801,9 1-96,-4 0-1377,-4-3-2467,-3-1-6534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4.648"/>
    </inkml:context>
    <inkml:brush xml:id="br0">
      <inkml:brushProperty name="width" value="0.025" units="cm"/>
      <inkml:brushProperty name="height" value="0.025" units="cm"/>
      <inkml:brushProperty name="color" value="#E71224"/>
    </inkml:brush>
  </inkml:definitions>
  <inkml:trace contextRef="#ctx0" brushRef="#br0">0 71 8040,'0'0'8429,"10"-9"-6539,33-30-454,-39 36-1295,0 0-1,0 1 1,0 0 0,0 0 0,0 0 0,1 0 0,-1 1-1,1-1 1,-1 1 0,1 0 0,-1 0 0,1 1 0,8 0-1,-11-1-132,-1 1-1,1 0 0,0 1 0,-1-1 0,1 0 0,-1 0 0,1 1 0,0-1 0,-1 1 1,1-1-1,-1 1 0,1-1 0,-1 1 0,0 0 0,1 0 0,-1 0 0,0 0 1,0 0-1,1 0 0,-1 0 0,0 0 0,0 1 0,0-1 0,0 0 0,0 1 0,-1-1 1,1 1-1,0-1 0,-1 0 0,1 1 0,-1 0 0,1-1 0,-1 1 0,1 1 0,-1 6 76,-1-1 0,1 0-1,-1 0 1,-1 0-1,1 0 1,-1 0-1,-1 0 1,0 0-1,-6 12 1,-2 1 493,-29 38 1,28-44-141,1 1 0,1 0 0,0 0 0,-12 32 0,21-46-418,1-1 1,-1 0-1,1 1 1,0-1-1,-1 1 0,1-1 1,0 1-1,0-1 1,0 1-1,0-1 0,0 1 1,0-1-1,1 1 1,-1-1-1,1 1 0,-1-1 1,0 1-1,1-1 1,0 0-1,-1 1 0,1-1 1,0 0-1,0 0 0,0 1 1,0-1-1,0 0 1,0 0-1,0 0 0,0 0 1,0 0-1,1 0 1,-1-1-1,0 1 0,1 0 1,-1-1-1,0 1 1,1-1-1,-1 1 0,1-1 1,-1 1-1,1-1 0,-1 0 1,1 0-1,1 0 1,13 2-509,0-1 1,-1 0 0,26-3 0,-17 1-2541,2 1-2708,-2 0-3813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4.997"/>
    </inkml:context>
    <inkml:brush xml:id="br0">
      <inkml:brushProperty name="width" value="0.025" units="cm"/>
      <inkml:brushProperty name="height" value="0.025" units="cm"/>
      <inkml:brushProperty name="color" value="#E71224"/>
    </inkml:brush>
  </inkml:definitions>
  <inkml:trace contextRef="#ctx0" brushRef="#br0">0 1 16560,'0'0'5028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5.344"/>
    </inkml:context>
    <inkml:brush xml:id="br0">
      <inkml:brushProperty name="width" value="0.025" units="cm"/>
      <inkml:brushProperty name="height" value="0.025" units="cm"/>
      <inkml:brushProperty name="color" value="#E71224"/>
    </inkml:brush>
  </inkml:definitions>
  <inkml:trace contextRef="#ctx0" brushRef="#br0">133 0 13132,'0'0'5750,"-8"5"-5003,-1 2-566,-1 0-1,2 1 1,-1 0-1,1 0 1,0 0-1,1 1 1,0 1 0,1-1-1,0 1 1,-6 12-1,6-12-2,2-1-1,-1 1 1,1 0-1,0 0 1,1 1-1,0-1 1,1 1-1,0-1 1,1 1-1,0 0 1,1 16-1,0-26-145,0 0 0,1 0 1,-1 0-1,0-1 0,1 1 0,-1 0 0,0 0 0,1 0 0,-1 0 0,1 0 1,-1 0-1,1-1 0,0 1 0,-1 0 0,1 0 0,0-1 0,-1 1 0,1 0 1,0-1-1,0 1 0,0-1 0,0 1 0,-1-1 0,1 1 0,2-1 0,28 0 864,-23-2-696,-1 0 0,1-1 0,-1 0 0,0 0 0,13-7 0,-9 1-24,0 1 1,-1-1-1,0-1 1,-1 0-1,1 0 1,-2-1-1,9-13 1,-12 16 28,-1 0 0,0 0 0,0 0 0,-1 0 0,0 0 0,0-1 1,-1 0-1,0 1 0,-1-1 0,0 0 0,0 0 0,-1-10 0,0 18-194,0 0 0,0 1 0,0-1-1,0 0 1,0 0 0,-1 0 0,1 0 0,0 0-1,0 0 1,-1 0 0,1 0 0,-1 1-1,1-1 1,-1 0 0,1 0 0,-1 1-1,1-1 1,-1 0 0,0 0 0,1 1-1,-1-1 1,0 1 0,0-1 0,1 1-1,-1-1 1,0 1 0,-1-1 0,-1 0-18,1 1 1,0 0-1,0 0 0,-1 0 1,1 0-1,0 0 0,0 0 1,-1 0-1,1 1 1,0-1-1,-3 2 0,-1 0-303,-1 0 0,1 1 0,1 0 0,-1 0 0,0 0 0,1 1 0,-8 6 0,-8 17-3478,15-5-5038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5.738"/>
    </inkml:context>
    <inkml:brush xml:id="br0">
      <inkml:brushProperty name="width" value="0.025" units="cm"/>
      <inkml:brushProperty name="height" value="0.025" units="cm"/>
      <inkml:brushProperty name="color" value="#E71224"/>
    </inkml:brush>
  </inkml:definitions>
  <inkml:trace contextRef="#ctx0" brushRef="#br0">74 1 3459,'0'0'20377,"3"8"-19251,-1-5-1033,-1 1-1,0-1 0,0 1 1,0-1-1,-1 1 1,1-1-1,-1 1 0,0 0 1,0-1-1,0 1 1,-1 6-1,-2 0 112,0 0 0,0 0 1,-1-1-1,-5 10 0,-6 12 262,8-20-356,1 1-1,0 1 1,0-1-1,2 1 1,-1-1 0,2 2-1,0-1 1,-2 17-1,5-30-95,0 1 0,0 0-1,0-1 1,0 1 0,1-1-1,-1 1 1,0 0 0,0-1-1,1 1 1,-1-1 0,0 1-1,1 0 1,-1-1 0,0 1-1,1-1 1,-1 1 0,1-1-1,-1 0 1,1 1 0,-1-1-1,1 1 1,-1-1 0,1 0-1,0 1 1,-1-1-1,1 0 1,-1 0 0,1 0-1,0 1 1,28 1 358,26-11-49,-47 7-563,46-19-301,-51 20-182,0-1 0,-1 1 1,1-1-1,-1 0 1,0 1-1,1-1 1,-1 0-1,0-1 0,3-2 1,-1-4-5545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7.103"/>
    </inkml:context>
    <inkml:brush xml:id="br0">
      <inkml:brushProperty name="width" value="0.025" units="cm"/>
      <inkml:brushProperty name="height" value="0.025" units="cm"/>
      <inkml:brushProperty name="color" value="#E71224"/>
    </inkml:brush>
  </inkml:definitions>
  <inkml:trace contextRef="#ctx0" brushRef="#br0">47 0 8552,'3'4'9977,"-3"24"-6489,-5 23-3735,-37 261 3818,42-311-3512,-1 0-1,1 0 1,0 0-1,-1 0 1,1 0-1,0 0 1,0 0-1,0 0 1,0 0-1,0 0 1,0 0-1,0 0 1,0 0-1,1 0 1,-1 0-1,0 0 1,1 0-1,-1 0 1,0 0-1,1 0 1,-1 0-1,1 0 1,-1 0-1,1-1 1,0 1-1,1 1 1,-1-2 12,0 0 1,0 0 0,1 0-1,-1 0 1,0 0 0,0 0-1,1-1 1,-1 1 0,0 0-1,0-1 1,0 1 0,0-1-1,0 1 1,1-1 0,-1 0-1,0 1 1,0-1 0,0-1-1,47-44 1638,-18 11-1646,-2-1-1,-1-2 1,27-51 0,-62 99-17482,-4 3 9881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7.653"/>
    </inkml:context>
    <inkml:brush xml:id="br0">
      <inkml:brushProperty name="width" value="0.025" units="cm"/>
      <inkml:brushProperty name="height" value="0.025" units="cm"/>
      <inkml:brushProperty name="color" value="#E71224"/>
    </inkml:brush>
  </inkml:definitions>
  <inkml:trace contextRef="#ctx0" brushRef="#br0">3 120 9961,'0'0'10608,"0"7"-10240,-3 55 231,3-58-554,0 1 1,0-1-1,1 1 0,0-1 1,-1 1-1,1-1 0,1 1 0,-1-1 1,1 1-1,0-1 0,0 0 1,0 0-1,3 4 0,-4-7 12,-1-1-1,1 1 0,0-1 0,-1 1 1,1-1-1,0 0 0,-1 1 0,1-1 1,0 0-1,0 0 0,-1 1 0,1-1 1,0 0-1,0 0 0,-1 0 0,1 0 1,0 0-1,0 0 0,-1 0 0,1 0 1,0 0-1,0-1 0,-1 1 0,1 0 1,0 0-1,-1-1 0,1 1 0,0 0 1,0-1-1,-1 1 0,1-1 1,-1 1-1,1-1 0,0 1 0,-1-1 1,1 1-1,0-2 0,19-24 1032,-18 22-1020,0 1-8,45-77 1250,-43 72-1210,0 0 0,-1 0-1,0-1 1,0 1 0,-1-1 0,0 0 0,-1 0 0,1-10 0,-22 105-287,21-85 190,0-1 1,0 1-1,0-1 0,0 0 1,0 0-1,1 1 0,-1-1 0,0 0 1,0 0-1,0 0 0,0 0 1,0 0-1,0-1 0,0 1 1,0 0-1,0 0 0,0-1 1,0 1-1,0 0 0,2-2 0,6-3 15,-1 0-1,1-1 0,-2 0 0,1-1 0,0 0 0,10-13 0,38-51 44,-53 67-55,-3 4-7,0 0 0,0 0 0,0 0 0,0-1-1,0 1 1,0 0 0,0 0 0,0 0 0,0 0 0,0-1-1,0 1 1,0 0 0,0 0 0,0 0 0,0-1 0,0 1-1,0 0 1,0 0 0,0 0 0,1 0 0,-1 0 0,0-1-1,0 1 1,0 0 0,0 0 0,0 0 0,1 0-1,-1 0 1,0 0 0,0 0 0,0 0 0,0-1 0,1 1-1,-1 0 1,0 0 0,0 0 0,0 0 0,1 0 0,-1 0-1,0 0 1,0 0 0,0 0 0,0 0 0,1 0 0,-1 0-1,0 0 1,0 0 0,0 1 0,1-1 0,-1 0 0,0 0-1,0 0 1,0 0 0,0 0 0,1 0 0,-1 0 0,0 0-1,0 1 1,0-1 0,0 0 0,0 0 0,1 0-1,-2 18-20,-6 24 22,-6 4 34,8-32 47,1 0-1,0 1 1,1-1 0,1 1-1,-1 15 1,5-30-124,-1 0 0,1 0 0,0 0 0,-1-1 0,1 1 0,-1 0 0,1-1 0,-1 1-1,0-1 1,1 0 0,-1 0 0,1 1 0,-1-1 0,2-2 0,0-1-855,0-1-1,-1 1 1,0-1 0,0 0 0,0 0-1,-1 0 1,1 0 0,-1 0-1,0 0 1,0-10 0,0-17-7158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8.019"/>
    </inkml:context>
    <inkml:brush xml:id="br0">
      <inkml:brushProperty name="width" value="0.025" units="cm"/>
      <inkml:brushProperty name="height" value="0.025" units="cm"/>
      <inkml:brushProperty name="color" value="#E71224"/>
    </inkml:brush>
  </inkml:definitions>
  <inkml:trace contextRef="#ctx0" brushRef="#br0">0 1 14830,'0'0'9001,"9"33"-21589,2-33 3363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8.367"/>
    </inkml:context>
    <inkml:brush xml:id="br0">
      <inkml:brushProperty name="width" value="0.025" units="cm"/>
      <inkml:brushProperty name="height" value="0.025" units="cm"/>
      <inkml:brushProperty name="color" value="#E71224"/>
    </inkml:brush>
  </inkml:definitions>
  <inkml:trace contextRef="#ctx0" brushRef="#br0">18 1 7591,'0'0'4607,"-1"9"-2210,-15 78 3267,16-86-5657,0-1-1,0 1 0,0-1 1,0 1-1,0-1 0,0 1 1,0-1-1,0 1 0,0-1 1,0 1-1,0-1 1,1 1-1,-1-1 0,0 1 1,0-1-1,0 1 0,1-1 1,-1 0-1,0 1 0,1-1 1,-1 1-1,0-1 1,1 0-1,-1 1 0,1-1 1,-1 0-1,1 0 0,-1 1 1,0-1-1,1 0 0,-1 0 1,1 0-1,-1 1 1,1-1-1,-1 0 0,1 0 1,-1 0-1,1 0 0,-1 0 1,2 0-1,34 2-578,-33-2 519,1 0 0,0 0 0,0 0 1,0 0-1,0 0 0,0 1 0,0 0 0,-1 0 1,1 0-1,0 0 0,3 2 0,-5 0 103,-1-1 1,1 1-1,-1 0 0,0 0 0,1 0 0,-2-1 0,1 1 1,0 0-1,0 0 0,-1 0 0,0 1 0,0-1 0,0 0 0,0 0 1,0 0-1,0 0 0,-1 0 0,0 3 0,-1 2 321,1-1-1,-1 0 0,0 1 0,-1-1 0,0 0 1,-4 7-1,5-11-135,-26 37 2488,28-39-2669,-1 0 1,0 0 0,1 0 0,-1 0 0,0 0 0,0 0-1,1 0 1,-1-1 0,0 1 0,0 0 0,0 0 0,0-1-1,0 1 1,0 0 0,0-1 0,0 1 0,0-1 0,0 0-1,-1 1 1,1-1 0,0 0 0,0 0 0,0 1 0,0-1-1,-1 0 1,1 0 0,0 0 0,0-1 0,0 1 0,-1 0-1,1 0 1,-2-1 0,1-4-380,1 1 0,-1-1 1,1 1-1,0-1 0,0 0 0,1 0 0,-1 0 0,1 1 1,0-1-1,0 0 0,1 0 0,0-5 0,0-5-1628,-1-17-2686,0 0-2147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8.712"/>
    </inkml:context>
    <inkml:brush xml:id="br0">
      <inkml:brushProperty name="width" value="0.025" units="cm"/>
      <inkml:brushProperty name="height" value="0.025" units="cm"/>
      <inkml:brushProperty name="color" value="#E71224"/>
    </inkml:brush>
  </inkml:definitions>
  <inkml:trace contextRef="#ctx0" brushRef="#br0">8 105 9929,'0'0'6663,"11"-3"-3711,-4 1-2515,1-1 0,0 1 0,-1-2 0,1 1-1,-1-1 1,0 0 0,0 0 0,-1-1 0,1 0 0,-1 0 0,0-1 0,9-10 0,-6 7-71,-8 8-287,1-1 0,-1 1 1,0 0-1,1-1 0,-1 1 0,0-1 1,0 1-1,0-1 0,0 1 1,0-1-1,0 0 0,0 1 0,-1-1 1,1 0-1,-1 0 0,1-2 0,-22 10 770,9 3-824,1 1 0,0 0 0,1 0 0,1 1 1,-1 1-1,2 0 0,-1 0 0,2 0 0,0 1 0,0 0 0,1 1 0,-5 18 0,9-28 37,2-1-1,-1 1 1,0 0 0,1 0 0,-1-1-1,1 1 1,0 0 0,1 0-1,-1 0 1,2 7 0,-1-9-48,-1-1 0,1 1 0,0-1 0,0 1 0,0-1 0,0 0 0,1 1 0,-1-1 0,0 0 0,0 0 0,1 1 0,-1-1 1,1 0-1,-1-1 0,1 1 0,-1 0 0,1 0 0,-1-1 0,1 1 0,0 0 0,-1-1 0,1 0 0,0 1 0,3-1 0,7 2-70,1-1-1,0-1 1,-1 0-1,1 0 1,-1-1 0,14-3-1,-21 2-713,1 1 1,0-1-1,-1 0 0,1-1 0,-1 1 0,0-1 1,1 0-1,-1 0 0,5-5 0,4-6-6410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4.565"/>
    </inkml:context>
    <inkml:brush xml:id="br0">
      <inkml:brushProperty name="width" value="0.025" units="cm"/>
      <inkml:brushProperty name="height" value="0.025" units="cm"/>
    </inkml:brush>
  </inkml:definitions>
  <inkml:trace contextRef="#ctx0" brushRef="#br0">58 0 8456,'0'0'11931,"-8"9"-10932,6-7-1006,-3 3 190,1 0 0,0 0 0,-1 0 0,2 0 0,-1 1 0,1 0 0,-1 0 0,2 0 0,-1 0 0,1 0 0,0 0 0,0 1 0,0-1 0,0 12 0,2-17-181,1 1-1,0 0 0,-1-1 1,1 1-1,0-1 0,0 1 1,0-1-1,0 0 0,0 1 1,1-1-1,-1 0 0,0 0 1,1 0-1,-1 0 0,0 0 1,1 0-1,-1 0 0,1 0 1,0-1-1,-1 1 0,1 0 1,-1-1-1,4 1 1,44 12-126,-46-13 114,10 2-121,-6-1 46,0 0 0,0 1-1,-1 0 1,1 0 0,12 5-1,-18-6 92,0-1 0,0 1 0,0 0 0,0-1 0,0 1 0,-1 0 0,1 0 1,0 0-1,0 0 0,0 0 0,-1 0 0,1 0 0,0 0 0,-1 0 0,1 0 0,-1 0 0,1 0 0,-1 1 0,0-1 0,0 0 0,1 0 0,-1 0 0,0 1 0,0-1 0,0 0 0,0 0 0,0 1 0,-1-1 0,1 0 0,0 0 0,0 0 0,-1 1 0,1-1 0,-1 0 0,1 0 0,-1 0 1,1 0-1,-1 0 0,0 0 0,-1 1 0,-5 9 229,-1 0 0,0-1 0,-1 0 1,-17 16-1,21-22-230,0 1 0,0-1 0,0-1 1,0 1-1,-1-1 0,1 1 0,-1-2 0,0 1 1,0-1-1,0 1 0,0-2 0,-7 2 1,12-3-105,1 0 0,-1 0 1,1 0-1,-1-1 1,1 1-1,-1 0 1,1 0-1,-1-1 1,1 1-1,-1 0 1,1-1-1,-1 1 1,1-1-1,-1 1 0,1-1 1,0 1-1,-1-1 1,1 1-1,0-1 1,-1 1-1,1-1 1,0 1-1,0-1 1,0 1-1,0-1 0,-1 0 1,1 1-1,0-1 1,0 1-1,0-1 1,0 1-1,0-1 1,0 0-1,1 0 1,1-27-3326,-2 25 2967,8-35-5752,4-8-2498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9.263"/>
    </inkml:context>
    <inkml:brush xml:id="br0">
      <inkml:brushProperty name="width" value="0.025" units="cm"/>
      <inkml:brushProperty name="height" value="0.025" units="cm"/>
      <inkml:brushProperty name="color" value="#E71224"/>
    </inkml:brush>
  </inkml:definitions>
  <inkml:trace contextRef="#ctx0" brushRef="#br0">1 0 7591,'0'0'13955,"2"10"-13512,0-3-366,0 0-56,-1 0 0,1 0 0,1 0 0,-1-1-1,7 11 1,-9-15-13,1-1 0,0 0-1,0 0 1,0 0 0,-1 0-1,1 0 1,0 0 0,0 0 0,1 0-1,-1 0 1,0 0 0,0-1-1,0 1 1,0 0 0,1-1-1,-1 1 1,0-1 0,1 1-1,-1-1 1,0 0 0,1 0 0,-1 1-1,0-1 1,1 0 0,-1 0-1,1 0 1,-1-1 0,0 1-1,1 0 1,-1 0 0,0-1-1,1 1 1,-1-1 0,0 1-1,0-1 1,1 1 0,-1-1 0,0 0-1,0 0 1,2-1 0,2-3 22,0 0 0,0 0 0,0-1 1,-1 0-1,1 0 0,-1 0 0,-1-1 1,5-8-1,-7 12-3,-2 20-428,0 14-460,4-14-7978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01.862"/>
    </inkml:context>
    <inkml:brush xml:id="br0">
      <inkml:brushProperty name="width" value="0.025" units="cm"/>
      <inkml:brushProperty name="height" value="0.025" units="cm"/>
      <inkml:brushProperty name="color" value="#E71224"/>
    </inkml:brush>
  </inkml:definitions>
  <inkml:trace contextRef="#ctx0" brushRef="#br0">34 44 4516,'0'0'18412,"-14"7"-16586,15-4-1834,1-16-115,-2 12 161,0 0-1,0 0 0,0 0 0,0 0 1,0 1-1,0-1 0,0 0 1,-1 0-1,1 0 0,0 0 1,0 0-1,-1 0 0,1 0 0,0 0 1,-1 1-1,1-1 0,-1 0 1,0 0-1,1 1 0,-1-1 0,1 0 1,-1 0-1,0 1 0,0-1 1,1 1-1,-1-1 0,0 1 1,0-1-1,0 1 0,1-1 0,-1 1 1,0 0-1,0 0 0,0-1 1,-1 1-1,-1 28 329,3-28-367,0 1 1,0 0-1,0-1 1,0 1-1,0-1 1,0 1-1,0 0 1,1-1-1,-1 1 1,0-1-1,0 1 1,1-1-1,-1 1 1,0 0-1,1-1 1,-1 0-1,0 1 1,1-1 0,-1 1-1,1-1 1,-1 1-1,1-1 1,-1 0-1,1 1 1,-1-1-1,1 0 1,-1 1-1,1-1 1,-1 0-1,1 0 1,0 0-1,-1 0 1,1 1-1,-1-1 1,1 0-1,0 0 1,-1 0 0,1 0-1,-1 0 1,1 0-1,0-1 1,-1 1-1,1 0 1,-1 0-1,1 0 1,0-1-1,-1 1 1,1 0-1,-1 0 1,1-1-1,-1 1 1,1 0-1,-1-1 1,1 1 0,-1-1-1,0 1 1,1-1-1,-1 1 1,1-1-1,-1 1 1,1-1-1,1-3-110,1 1 1,0-1-1,-1 0 0,1 0 0,-1 0 1,0 0-1,0 0 0,1-6 0,-2 1-3836,-14 31-2805,5-3-1288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8.013"/>
    </inkml:context>
    <inkml:brush xml:id="br0">
      <inkml:brushProperty name="width" value="0.025" units="cm"/>
      <inkml:brushProperty name="height" value="0.025" units="cm"/>
      <inkml:brushProperty name="color" value="#E71224"/>
    </inkml:brush>
  </inkml:definitions>
  <inkml:trace contextRef="#ctx0" brushRef="#br0">152 8 3427,'0'0'21071,"-3"-2"-20890,3 1-160,-1 0 0,0 1-1,1-1 1,-1 1 0,0 0-1,0-1 1,0 1-1,0-1 1,0 1 0,1 0-1,-1 0 1,0 0 0,0-1-1,0 1 1,0 0-1,0 0 1,0 0 0,0 0-1,0 0 1,0 1 0,0-1-1,1 0 1,-1 0 0,0 1-1,-1 0 1,-25 19 346,24-16-356,-1-1 0,1 1 0,1 0 0,-1 0 0,1 0 0,-1 1 0,1-1 0,0 1 0,1-1 0,-1 1 0,1 0 0,-2 8 0,4-12-10,-1 0 0,0 0 1,1 0-1,-1-1 0,1 1 0,-1 0 1,1 0-1,0 0 0,-1-1 1,1 1-1,0 0 0,-1-1 0,1 1 1,0 0-1,0-1 0,-1 1 0,1-1 1,0 1-1,0-1 0,0 0 1,2 1-1,28 10 59,-13-5-36,-15-5 4,-1 0 1,0 0 0,1 0-1,-1 0 1,0 0-1,0 0 1,0 1-1,0-1 1,0 1 0,0 0-1,0-1 1,0 1-1,-1 0 1,1 0 0,-1 0-1,1 0 1,-1 1-1,0-1 1,0 0-1,0 0 1,0 1 0,0-1-1,-1 1 1,1-1-1,-1 1 1,1-1 0,-1 1-1,0-1 1,0 1-1,0-1 1,0 1-1,0-1 1,-1 1 0,1-1-1,-3 5 1,1-2 37,0-1 1,-1 1 0,0-1-1,0 0 1,0 0 0,-1 0-1,1 0 1,-1-1 0,0 1-1,0-1 1,0 0 0,-1 0-1,1-1 1,0 1 0,-1-1-1,-8 3 1,1-1-85,-1 0 0,0-1 0,-1-1 1,1 0-1,-22 0 0,33-2-857,17-1-11030,-6-6 6081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8.546"/>
    </inkml:context>
    <inkml:brush xml:id="br0">
      <inkml:brushProperty name="width" value="0.025" units="cm"/>
      <inkml:brushProperty name="height" value="0.025" units="cm"/>
      <inkml:brushProperty name="color" value="#E71224"/>
    </inkml:brush>
  </inkml:definitions>
  <inkml:trace contextRef="#ctx0" brushRef="#br0">0 1 6438,'0'0'16869,"6"1"-16265,-4 0-550,-1-1 0,1 1-1,-1 0 1,1-1 0,-1 1 0,1 0 0,-1 0 0,1 0 0,-1 0 0,0 0 0,1 0 0,-1 1 0,0-1 0,0 0 0,0 0 0,0 1 0,0-1 0,0 1-1,-1-1 1,1 1 0,0-1 0,0 4 0,3 44 1162,-4-37-1126,-14 141 1660,6-71-313,8-109-6084,0 9-3230,0 8 1039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8.938"/>
    </inkml:context>
    <inkml:brush xml:id="br0">
      <inkml:brushProperty name="width" value="0.025" units="cm"/>
      <inkml:brushProperty name="height" value="0.025" units="cm"/>
      <inkml:brushProperty name="color" value="#E71224"/>
    </inkml:brush>
  </inkml:definitions>
  <inkml:trace contextRef="#ctx0" brushRef="#br0">0 71 11915,'0'0'13133,"47"-41"-12044,-24 31-385,2 2-351,0 1-289,-2 3-32,-3 4-320,-1 0-1474,-4 0-1697,-6 0-2467,1 0-4644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9.725"/>
    </inkml:context>
    <inkml:brush xml:id="br0">
      <inkml:brushProperty name="width" value="0.025" units="cm"/>
      <inkml:brushProperty name="height" value="0.025" units="cm"/>
      <inkml:brushProperty name="color" value="#E71224"/>
    </inkml:brush>
  </inkml:definitions>
  <inkml:trace contextRef="#ctx0" brushRef="#br0">16 38 13741,'0'0'8605,"-2"10"-8482,-3 12 151,1 1-1,2 1 1,-1 29 0,3-52-230,0 0 1,1 0-1,-1 0 1,0 1 0,0-1-1,1 0 1,-1 0-1,1 0 1,-1 0-1,1 0 1,-1 0 0,1 0-1,0 0 1,-1 0-1,1 0 1,0 0-1,0 0 1,0 0 0,-1-1-1,1 1 1,0 0-1,0-1 1,0 1-1,0 0 1,1-1 0,-1 1-1,0-1 1,0 0-1,0 1 1,0-1-1,0 0 1,1 0 0,-1 0-1,0 0 1,0 0-1,0 0 1,0 0-1,1 0 1,-1 0 0,0 0-1,0-1 1,0 1-1,0 0 1,1-1-1,0 0 1,3 0 34,0-1-1,0 1 1,-1-1-1,1 0 1,-1 0 0,1-1-1,-1 1 1,0-1-1,1 0 1,3-4-1,-2 0 9,0 0-1,-1 0 0,0-1 0,0 0 0,0 0 0,-1-1 1,-1 1-1,1-1 0,-1 0 0,-1 0 0,1 0 1,-2 0-1,2-15 0,-22 47-49,12-10-43,1 1-1,0 0 0,1 0 1,1 0-1,0 0 0,1 1 1,-2 21-1,6-36 8,-1 1-1,0-1 1,0 0 0,1 1 0,-1-1 0,0 1-1,0-1 1,1 0 0,-1 1 0,0-1-1,1 0 1,-1 1 0,1-1 0,-1 0 0,1 0-1,-1 0 1,0 1 0,1-1 0,-1 0-1,1 0 1,-1 0 0,1 0 0,-1 0 0,1 0-1,-1 0 1,1 0 0,-1 0 0,1 0-1,-1 0 1,1 0 0,-1 0 0,0 0 0,1 0-1,-1 0 1,1-1 0,-1 1 0,1 0-1,-1 0 1,0 0 0,1-1 0,-1 1 0,1-1-1,21-10 95,8-18-38,-26 23-48,1 1 0,0 0 0,0 0 0,0 0 0,1 1-1,-1 0 1,8-4 0,-12 11-16,0 1-1,1-1 1,-1 1 0,-1 0-1,1-1 1,0 1 0,-1 0-1,0 6 1,2 10-18,0-16 26,-1 2 8,0 0 0,0-1-1,1 0 1,0 1 0,0-1 0,6 9-1,-7-12-5,0-1 0,0 0 1,0 0-1,0 0 0,1 0 0,-1 0 0,0 0 0,1 0 0,-1 0 0,1-1 0,-1 1 0,1 0 1,-1-1-1,1 1 0,-1-1 0,1 0 0,0 1 0,-1-1 0,1 0 0,-1 0 0,1 0 0,0 0 0,-1 0 1,1-1-1,0 1 0,-1 0 0,1-1 0,-1 1 0,3-2 0,-1 0 50,1 0 0,-1 0 1,1 0-1,-1 0 0,0-1 0,0 0 0,0 1 0,-1-1 1,1 0-1,-1 0 0,1 0 0,-1-1 0,0 1 0,0-1 1,0 1-1,-1-1 0,1 1 0,-1-1 0,1-5 0,0 1 106,0 1-1,0-1 0,-1 0 1,0 0-1,0 0 0,-1 0 0,0 0 1,-3-15-1,0 20 577,-5 4-4559,6 3-413,13-2 2402,-6-3 1526,0 0 0,0 0 0,0-1 0,0 0 0,0 0 0,-1 0 1,1-1-1,0 1 0,-1-1 0,0 0 0,1 0 0,-1-1 0,-1 1 0,1-1 0,4-5 0,-4 4 733,1 0 0,1 1 0,-1-1 0,1 1 0,-1 0 1,1 0-1,0 1 0,9-4 0,-11 15 2844,-9 35-1662,-20 5-388,20-43-1140,1 1 1,0 0 0,1 0 0,-1 0 0,1 1 0,1-1 0,-1 1 0,1 0 0,0-1-1,0 1 1,1 0 0,0 0 0,0 12 0,2-18-70,-1 1 0,1-1-1,-1 0 1,1 0 0,0-1 0,0 1 0,0 0-1,0 0 1,0 0 0,0 0 0,0-1 0,0 1-1,0 0 1,0-1 0,0 1 0,0-1 0,0 1-1,0-1 1,1 0 0,-1 1 0,0-1 0,0 0-1,0 0 1,1 0 0,1 0 0,39 0 154,-34-1-139,0 0 65,0 0 0,-1-1-1,1 0 1,-1 0-1,1 0 1,6-5 0,17-4-1975,1 6-7595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0.101"/>
    </inkml:context>
    <inkml:brush xml:id="br0">
      <inkml:brushProperty name="width" value="0.025" units="cm"/>
      <inkml:brushProperty name="height" value="0.025" units="cm"/>
      <inkml:brushProperty name="color" value="#E71224"/>
    </inkml:brush>
  </inkml:definitions>
  <inkml:trace contextRef="#ctx0" brushRef="#br0">0 102 8776,'0'0'11691,"7"-48"-10025,18 34-417,-5 2-448,9 1-545,-4 3-224,-2 6-192,-4 0-1826,-3 1-2466,-1-3-9353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0.954"/>
    </inkml:context>
    <inkml:brush xml:id="br0">
      <inkml:brushProperty name="width" value="0.025" units="cm"/>
      <inkml:brushProperty name="height" value="0.025" units="cm"/>
      <inkml:brushProperty name="color" value="#E71224"/>
    </inkml:brush>
  </inkml:definitions>
  <inkml:trace contextRef="#ctx0" brushRef="#br0">86 154 4388,'0'0'15973,"-8"5"-15877,2-1-56,0 0 0,1 0 1,-1 0-1,1 1 0,0 0 0,1 0 1,-1 0-1,1 0 0,0 1 0,0 0 1,1 0-1,0 0 0,0 0 1,0 0-1,1 1 0,-1-1 0,2 1 1,-1-1-1,1 1 0,0 0 1,0 9-1,1-15-22,0-1-1,0 0 1,0 1 0,0-1-1,0 0 1,0 1 0,0-1-1,0 0 1,0 1 0,0-1 0,0 0-1,0 1 1,0-1 0,0 0-1,1 0 1,-1 1 0,0-1-1,0 0 1,0 0 0,1 1-1,-1-1 1,0 0 0,0 0 0,1 1-1,-1-1 1,0 0 0,0 0-1,1 0 1,-1 0 0,0 1-1,1-1 1,-1 0 0,0 0-1,1 0 1,-1 0 0,0 0 0,0 0-1,1 0 1,-1 0 0,1 0-1,17-6 683,15-16 496,-4-5-766,-1-2-1,-2-2 1,-1 0 0,-1-1 0,37-69-1,-52 79 177,-14 28-150,-17 37-402,18-33-59,-12 23-14,2 1 1,2 0-1,1 1 0,2 0 0,-7 51 1,16-86 10,-1 1 0,1-1 1,0 0-1,0 1 0,0-1 1,0 1-1,0-1 0,0 0 0,0 1 1,0-1-1,0 1 0,0-1 1,0 0-1,0 1 0,0-1 1,0 1-1,0-1 0,1 0 0,-1 1 1,0-1-1,0 1 0,0-1 1,1 0-1,-1 1 0,0-1 1,0 0-1,1 0 0,-1 1 1,0-1-1,1 0 0,-1 1 0,0-1 1,1 0-1,-1 0 0,0 0 1,1 1-1,15-9-404,12-24-1528,5-31-4776,-19 27 732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1.299"/>
    </inkml:context>
    <inkml:brush xml:id="br0">
      <inkml:brushProperty name="width" value="0.025" units="cm"/>
      <inkml:brushProperty name="height" value="0.025" units="cm"/>
      <inkml:brushProperty name="color" value="#E71224"/>
    </inkml:brush>
  </inkml:definitions>
  <inkml:trace contextRef="#ctx0" brushRef="#br0">0 98 8040,'0'0'6593,"11"-1"-4415,6-2-1172,0-1 0,-1 0 1,18-7-1,-29 10-643,0-1 0,0 0 0,0 0 0,-1 0 0,1-1 0,-1 0 0,1 1 0,-1-2 0,0 1 0,0 0 0,0-1 0,-1 0 0,1 0 0,-1 0 0,0 0 0,0 0 0,3-7 0,-6 11-345,-1 0 0,1 1 0,0-1 0,-1 0 0,1 0 0,-1 0 0,1 1 0,0-1 0,-1 0 0,1 0 0,-1 0 0,1 0 0,0 0 0,-1 0 0,1 0 0,-1 0 0,1 0 0,-1 0 1,1 0-1,0 0 0,-1 0 0,1 0 0,-1 0 0,1-1 0,0 1 0,-1 0 0,1 0 0,0 0 0,-1-1 0,1 1 0,0 0 0,-1 0 0,1-1 0,0 1 0,-1 0 0,1-1 0,0 1 0,0 0 0,-1-1 0,1 1 0,0-1 0,0 1 0,0 0 0,0-1 0,-1 1 0,1 0 0,0-1 0,0 1 0,0-1 1,0 1-1,0-1 0,0 1 0,0 0 0,0-1 0,0 1 0,0-1 0,0 1 0,1 0 0,-1-1 0,0 1 0,0-1 0,1 0 0,-30 23-49,17-11 36,2 1 0,0 1 0,0-1-1,1 2 1,1-1 0,0 1 0,1 1 0,0 0 0,1-1-1,-5 23 1,11-37-10,-1 1 0,1 0-1,0-1 1,0 1 0,0 0 0,0 0-1,0-1 1,0 1 0,0 0-1,0-1 1,0 1 0,0 0-1,0-1 1,0 1 0,0 0 0,1-1-1,-1 1 1,0 0 0,0-1-1,1 1 1,-1-1 0,1 1 0,-1 0-1,0-1 1,1 1 0,-1-1-1,1 1 1,-1-1 0,1 1-1,-1-1 1,1 0 0,0 1 0,-1-1-1,1 0 1,0 1 0,2-1-83,-1 1 0,0-1-1,1 0 1,-1 0 0,1 0 0,-1-1 0,0 1 0,1 0 0,-1-1 0,4-1 0,4-1-929,-1-1-1,0 0 1,0-1 0,12-8-1,7-11-4704,0-4-3151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1.646"/>
    </inkml:context>
    <inkml:brush xml:id="br0">
      <inkml:brushProperty name="width" value="0.025" units="cm"/>
      <inkml:brushProperty name="height" value="0.025" units="cm"/>
      <inkml:brushProperty name="color" value="#E71224"/>
    </inkml:brush>
  </inkml:definitions>
  <inkml:trace contextRef="#ctx0" brushRef="#br0">86 1 12492,'0'0'6134,"-9"7"-4132,3-1-1775,1-4-24,1 1 0,0 0-1,1 0 1,-1 1 0,0-1-1,1 1 1,0 0 0,0 0-1,0 0 1,0 0 0,1 0-1,0 1 1,0-1 0,0 1-1,0 0 1,0-1 0,0 7-1,3-11-199,-1 1-1,1 0 1,-1-1 0,1 1-1,0-1 1,-1 1-1,1-1 1,0 1 0,0-1-1,-1 1 1,1-1-1,0 0 1,0 1 0,0-1-1,-1 0 1,1 0-1,0 1 1,0-1-1,0 0 1,0 0 0,0 0-1,0 0 1,-1 0-1,3-1 1,30 1-178,-26 0 29,23-1-89,38 3-192,-67-2 449,-1 0 0,1 0 0,-1 1 1,1-1-1,-1 0 0,1 0 0,-1 1 0,1-1 0,-1 0 0,1 1 0,-1-1 1,1 1-1,-1-1 0,1 1 0,-1-1 0,0 0 0,1 1 0,-1-1 1,0 1-1,1 0 0,-1-1 0,0 1 0,0-1 0,1 1 0,-1-1 1,0 1-1,0 0 0,0-1 0,0 1 0,0-1 0,0 1 0,0 0 0,0-1 1,0 1-1,0 0 0,0-1 0,0 1 0,-1-1 0,1 1 0,0-1 1,0 1-1,-1 0 0,1-1 0,0 1 0,-1 0 0,-14 22 1293,6-14-1147,0 0 0,0-1 0,0-1 1,-1 0-1,0 0 0,-1-1 0,1 0 0,-17 6 0,1-5-3571,-1-6-3665,14-3-8194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4.894"/>
    </inkml:context>
    <inkml:brush xml:id="br0">
      <inkml:brushProperty name="width" value="0.025" units="cm"/>
      <inkml:brushProperty name="height" value="0.025" units="cm"/>
    </inkml:brush>
  </inkml:definitions>
  <inkml:trace contextRef="#ctx0" brushRef="#br0">73 1 6246,'0'0'15668,"4"8"-14387,2 13-893,-1-1 1,-1 1-1,0-1 0,-2 1 0,0 0 0,-1 1 0,-2-1 1,-2 21-1,1-13-107,1 0 1,2-1-1,1 1 0,8 46 1,-10-88-187,-7-20-414,-3 12 211,-1 2 0,-1-1 1,-1 2-1,0-1 0,-27-26 1,80 51-5,-10-2-1790,1 0 1,0-2-1,42-2 1,-34 0-2820,-9 0-969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2.488"/>
    </inkml:context>
    <inkml:brush xml:id="br0">
      <inkml:brushProperty name="width" value="0.025" units="cm"/>
      <inkml:brushProperty name="height" value="0.025" units="cm"/>
      <inkml:brushProperty name="color" value="#E71224"/>
    </inkml:brush>
  </inkml:definitions>
  <inkml:trace contextRef="#ctx0" brushRef="#br0">206 5 4356,'0'0'16853,"-9"-2"-15369,4 1-1398,0 1 0,0-1 0,0 1 0,0 0 0,1 0 0,-1 0-1,0 1 1,0 0 0,0 0 0,0 0 0,1 0 0,-1 1 0,0 0-1,1 0 1,-1 0 0,1 1 0,0-1 0,0 1 0,0 0 0,0 0 0,0 0-1,1 1 1,-5 5 0,-3 1-19,0 0 0,1 1 0,0 0 1,0 1-1,1 0 0,-10 19 0,19-30-65,0-1 0,-1 0 0,1 0-1,0 0 1,0 1 0,0-1 0,0 0 0,0 0 0,0 1 0,0-1 0,0 0 0,1 0-1,-1 0 1,0 1 0,0-1 0,0 0 0,0 0 0,0 0 0,0 1 0,0-1-1,0 0 1,0 0 0,1 0 0,-1 0 0,0 1 0,0-1 0,0 0 0,0 0 0,1 0-1,-1 0 1,0 0 0,0 0 0,0 0 0,1 1 0,-1-1 0,0 0 0,0 0 0,0 0-1,1 0 1,-1 0 0,0 0 0,0 0 0,0 0 0,1 0 0,-1 0 0,0 0-1,20 0 58,17-7-131,-30 5 27,0 1 0,1-1 0,-1 2 0,1-1 0,-1 1 1,15 1-1,-20-1 59,-1 0 0,1 0 1,-1 1-1,0-1 0,1 1 0,-1-1 1,0 1-1,1 0 0,-1 0 0,0-1 1,0 1-1,0 0 0,0 0 0,0 0 1,0 0-1,0 0 0,0 0 0,0 1 1,0-1-1,0 0 0,-1 0 0,1 1 1,0-1-1,-1 0 0,1 1 0,-1-1 1,0 0-1,1 1 0,-1-1 0,0 1 1,0-1-1,0 1 0,0-1 0,0 0 1,0 1-1,-1-1 0,1 1 0,0-1 1,-1 0-1,1 1 0,-1-1 0,0 3 1,-2 1 167,1 0 1,-1-1-1,1 1 1,-1-1 0,0 1-1,-1-1 1,1 0-1,-1 0 1,0 0 0,0-1-1,0 1 1,-1-1 0,1 0-1,-1 0 1,-6 2-1,6-1-179,-1-1 0,-1 0 0,1-1 0,0 0 0,-1 0 0,1 0 0,-1 0 0,1-1 0,-1 0 0,0-1 0,-12 0 0,19 0-121,-1 0 1,1 0-1,0-1 0,0 1 1,-1 0-1,1 0 1,0-1-1,0 1 0,-1 0 1,1 0-1,0-1 0,0 1 1,0 0-1,-1-1 1,1 1-1,0 0 0,0-1 1,0 1-1,0 0 0,0-1 1,0 1-1,0 0 0,0-1 1,0 1-1,0 0 1,0-1-1,0 1 0,0 0 1,0-1-1,0 1 0,0 0 1,0-1-1,0 1 0,0 0 1,0-1-1,1 1 1,-1 0-1,0 0 0,0-1 1,0 1-1,1 0 0,-1-1 1,0 1-1,0 0 1,1 0-1,-1 0 0,0-1 1,1 1-1,-1 0 0,0 0 1,0 0-1,1-1 1,13-12-3749,5-1-1302,3-1-1649</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3.247"/>
    </inkml:context>
    <inkml:brush xml:id="br0">
      <inkml:brushProperty name="width" value="0.025" units="cm"/>
      <inkml:brushProperty name="height" value="0.025" units="cm"/>
      <inkml:brushProperty name="color" value="#E71224"/>
    </inkml:brush>
  </inkml:definitions>
  <inkml:trace contextRef="#ctx0" brushRef="#br0">36 154 13805,'0'0'4933,"-5"9"-3588,4-6-1270,-21 42 963,20-42-970,1 0 0,0 1 0,0-1-1,0 1 1,1-1 0,-1 1 0,1-1 0,-1 1-1,1-1 1,0 1 0,1-1 0,-1 1-1,1-1 1,1 6 0,-2-8-50,1 0 0,0 0 0,-1 0 0,1 0 0,0 0 0,0 0 0,-1 0 1,1 0-1,0 0 0,0-1 0,0 1 0,0 0 0,0 0 0,0-1 0,0 1 0,0-1 0,1 1 0,-1-1 0,0 0 0,0 1 0,0-1 0,0 0 1,1 0-1,-1 0 0,0 0 0,0 0 0,1 0 0,-1 0 0,0 0 0,0 0 0,0-1 0,1 1 0,-1 0 0,0-1 0,0 1 0,0-1 0,0 0 1,0 1-1,0-1 0,0 0 0,1 0 0,4-3 87,-1 1 0,0-1 0,0 0 0,-1 0 0,1 0 1,6-8-1,-3 0-35,-1 0 0,-1 0 0,0-1 0,0 0 0,-1 0 0,-1 0 1,0 0-1,-1-1 0,-1 0 0,0 0 0,0 0 0,-2 0 0,1 0 0,-4-18 0,3 31-47,0-1-1,0 1 1,0 0-1,0-1 1,-1 1-1,1-1 1,-1 1-1,1 0 1,-1 0-1,1-1 1,-1 1-1,0 0 1,0 0-1,-1-2 1,1 2-14,1 1-1,-1 0 1,1-1 0,-1 1-1,1 0 1,-1-1 0,0 1-1,1 0 1,-1 0 0,1 0 0,-1 0-1,0 0 1,1 0 0,-1 0-1,1 0 1,-1 0 0,0 0-1,1 0 1,-1 0 0,1 0 0,-1 0-1,0 1 1,0-1 0,-2 2-4,1-1 1,-1 1 0,1 0-1,-1 0 1,1 0 0,0 0-1,0 0 1,0 0-1,0 1 1,0-1 0,-3 5-1,-3 7 130,1 1 0,0 0 1,0 0-1,1 0 0,1 1 0,1 0 0,1 0 0,0 0 0,-2 24 0,5-39-133,0 0 0,0-1 0,1 1 0,-1 0 0,0 0-1,0-1 1,0 1 0,0 0 0,1-1 0,-1 1 0,0 0 0,0-1 0,1 1 0,-1 0 0,1-1 0,-1 1 0,1-1 0,-1 1-1,1-1 1,-1 1 0,1-1 0,-1 1 0,1-1 0,0 1 0,-1-1 0,1 0 0,-1 1 0,1-1 0,1 0 0,26 1 93,27-18-542,-16-8-1384,-31 19 430,0 1 1,0-1 0,0 2-1,1-1 1,12-4 0,-18 22-5253,-3 19 4362,0-30 1626,4 37-778,-4-39 1456,0 1 0,0-1 0,0 0-1,0 1 1,1-1 0,-1 0 0,0 1 0,0-1 0,0 0 0,0 0-1,0 1 1,0-1 0,1 0 0,-1 1 0,0-1 0,0 0-1,0 0 1,1 1 0,-1-1 0,0 0 0,0 0 0,1 0 0,-1 1-1,0-1 1,1 0 0,-1 0 0,0 0 0,0 0 0,1 0 0,-1 0-1,0 0 1,1 0 0,0 1 0,12-19 1873,3-35 1502,-12 18 5353,-22 59-5703,14-18-2874,1 0-1,1 0 1,-1 0 0,1 0 0,0 1 0,0-1 0,1 0 0,0 1-1,0-1 1,1 1 0,-1 0 0,2 11 0,0-17-155,-1-1 1,1 0 0,-1 1-1,0-1 1,1 0-1,-1 1 1,1-1 0,-1 0-1,1 0 1,-1 0-1,1 1 1,-1-1 0,1 0-1,-1 0 1,1 0-1,0 0 1,-1 0 0,1 0-1,-1 0 1,1 0 0,-1 0-1,1 0 1,-1 0-1,1 0 1,-1 0 0,1-1-1,0 1 1,-1 0-1,0 0 1,1 0 0,-1-1-1,1 1 1,-1 0-1,1-1 1,-1 1 0,1 0-1,-1-1 1,0 1-1,1-1 1,-1 0 0,19-15 236,14-34-419,-17 26-157,-10 18-197,-6 99-274,0-93 692,0 1-1,0-1 0,0 0 0,0 1 0,0-1 0,0 1 1,0-1-1,0 1 0,0-1 0,0 0 0,0 1 1,0-1-1,0 1 0,0-1 0,0 1 0,0-1 1,0 0-1,1 1 0,-1-1 0,0 0 0,0 1 1,1-1-1,-1 1 0,0-1 0,0 0 0,1 0 1,-1 1-1,0-1 0,1 0 0,-1 1 0,0-1 1,1 0-1,-1 0 0,0 0 0,1 1 0,-1-1 1,1 0-1,-1 0 0,0 0 0,1 0 0,-1 0 1,1 0-1,-1 0 0,1 0 0,-1 0 0,0 0 1,1 0-1,-1 0 0,1 0 0,-1 0 0,0 0 1,1 0-1,-1-1 0,1 1 0,-1 0 0,0 0 1,1 0-1,-1-1 0,0 1 0,1 0 0,-1 0 1,0-1-1,1 1 0,20-21-7517,-12-1-1261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3.596"/>
    </inkml:context>
    <inkml:brush xml:id="br0">
      <inkml:brushProperty name="width" value="0.025" units="cm"/>
      <inkml:brushProperty name="height" value="0.025" units="cm"/>
      <inkml:brushProperty name="color" value="#E71224"/>
    </inkml:brush>
  </inkml:definitions>
  <inkml:trace contextRef="#ctx0" brushRef="#br0">24 0 10698,'0'0'8937,"-3"11"-7977,-4 24 213,1 1 0,-2 54-1,8-89-1177,0-1-1,0 1 0,0-1 0,0 1 1,0-1-1,0 1 0,0-1 0,0 1 1,0-1-1,1 1 0,-1-1 0,0 1 1,0-1-1,0 1 0,0-1 0,1 1 1,-1-1-1,0 1 0,1-1 0,-1 0 1,0 1-1,1-1 0,-1 0 0,0 1 1,1-1-1,-1 0 0,1 1 0,-1-1 1,0 0-1,1 1 0,-1-1 0,1 0 1,-1 0-1,1 0 0,-1 0 0,1 0 1,-1 1-1,1-1 0,-1 0 0,1 0 1,-1 0-1,1 0 0,-1 0 0,1 0 0,-1-1 1,1 1-1,-1 0 0,1 0 0,-1 0 1,1 0-1,-1-1 0,1 1 0,-1 0 1,1 0-1,-1-1 0,1 1 0,-1 0 1,0-1-1,1 0 0,33-23-938,-26 18 846,-6 16 859,0 0 0,-1 1 0,0-1 1,-2 17-1,1-8-14,0-13-3988,0-14-6127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4.241"/>
    </inkml:context>
    <inkml:brush xml:id="br0">
      <inkml:brushProperty name="width" value="0.025" units="cm"/>
      <inkml:brushProperty name="height" value="0.025" units="cm"/>
      <inkml:brushProperty name="color" value="#E71224"/>
    </inkml:brush>
  </inkml:definitions>
  <inkml:trace contextRef="#ctx0" brushRef="#br0">8 61 5733,'0'0'8355,"6"-9"-5648,29-42 1435,-39 54 222,-13 18-3614,14-17-791,0 0 1,-1 0-1,2 1 1,-1-1-1,0 1 1,1 0-1,0 0 1,0 0-1,-2 7 1,5-12 39,0 1 0,-1 0 0,1-1-1,0 1 1,0-1 0,-1 1 0,1-1 0,0 1 0,0-1 0,0 1 0,-1-1 0,1 0 0,0 1 0,0-1 0,0 0 0,0 0 0,0 0 0,0 0 0,0 0 0,0 0 0,0 0 0,-1 0 0,2 0 0,32-1 42,-26 1-52,5 0-38,-8 0-32,1-1 1,0 1 0,-1 1-1,1-1 1,0 1 0,9 3-1,-14-4 86,0 1-1,0-1 1,0 1-1,0 0 1,0-1-1,0 1 1,-1 0-1,1 0 1,0 0-1,-1 0 1,1-1-1,0 1 1,-1 0-1,1 0 1,-1 0 0,0 0-1,1 0 1,-1 1-1,0-1 1,1 0-1,-1 0 1,0 0-1,0 0 1,0 0-1,0 0 1,0 0-1,0 0 1,0 1-1,-1-1 1,1 0-1,0 0 1,-1 0-1,1 0 1,0 0 0,-1 0-1,1 0 1,-1 0-1,0 0 1,1 0-1,-1-1 1,-1 2-1,0 2-1,0 0 0,-1-1 0,0 1 0,0-1 0,0 1-1,0-1 1,0 0 0,-1 0 0,1-1 0,-1 1 0,0-1 0,0 0 0,-6 3-1,-17 1-6651,17-6-2938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4.961"/>
    </inkml:context>
    <inkml:brush xml:id="br0">
      <inkml:brushProperty name="width" value="0.025" units="cm"/>
      <inkml:brushProperty name="height" value="0.025" units="cm"/>
      <inkml:brushProperty name="color" value="#E71224"/>
    </inkml:brush>
  </inkml:definitions>
  <inkml:trace contextRef="#ctx0" brushRef="#br0">0 87 4644,'0'0'14249,"1"-10"-12370,-1 8-1813,5-40 1620,-5 40-1595,1 0-1,-1 1 1,1-1 0,0 0-1,-1 1 1,1-1 0,0 1 0,0-1-1,0 1 1,0-1 0,0 1-1,0 0 1,0-1 0,1 1 0,-1 0-1,0 0 1,1 0 0,-1 0-1,1 0 1,-1 0 0,1 1-1,0-1 1,-1 0 0,1 1 0,0-1-1,-1 1 1,3-1 0,-3 2-88,0 0 0,-1 0 0,1 0 0,0 0 0,-1 0 0,1 0 0,-1-1 0,1 2 0,-1-1 1,0 0-1,1 0 0,-1 0 0,0 0 0,0 0 0,0 0 0,0 0 0,0 0 0,0 0 0,0 0 0,0 0 0,-1 2 1,-1 29 109,-10 5 3,9-31-116,0 0 0,1 0-1,0 0 1,0 1-1,1-1 1,0 0 0,0 1-1,0-1 1,1 1 0,0 7-1,2-14 57,1 1-1,-1 0 1,1-1-1,-1 0 1,1 1-1,-1-1 0,1 0 1,-1 0-1,1-1 1,-1 1-1,1 0 1,3-2-1,4-2 6,-1-1 0,1-1 0,-1 0 0,0 0 0,-1-1 1,1 0-1,-1 0 0,0-1 0,-1 0 0,0 0 0,0-1 0,-1 1 0,0-2 0,-1 1 0,0-1 1,0 0-1,5-17 0,-10 27-234,0 0 1,-1-1-1,1 1 1,0 0-1,0-1 1,-1 1-1,1 0 0,0-1 1,0 1-1,-1 0 1,1-1-1,0 1 1,-1 0-1,1 0 1,0 0-1,-1-1 1,1 1-1,0 0 1,-1 0-1,1 0 1,-1 0-1,1 0 1,0-1-1,-1 1 0,1 0 1,-1 0-1,1 0 1,0 0-1,-1 0 1,1 0-1,-1 1 1,1-1-1,0 0 1,-1 0-1,1 0 1,-1 0-1,1 0 1,0 0-1,-1 1 1,1-1-1,0 0 0,-1 1 1,0-1-172,0 0 0,0 1 0,0-1 0,0 0 0,1 1 0,-1-1 0,0 1 0,0-1 0,0 1 0,1-1 0,-1 1 0,0 0 0,1-1 0,-1 1 0,1 0 0,-1 0 0,0-1 0,1 1 0,0 0 0,-1 0 0,1 0 0,-1 0 0,1 0 0,0 0 0,0-1 0,0 1 0,-1 1 0,1 3-4050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5.320"/>
    </inkml:context>
    <inkml:brush xml:id="br0">
      <inkml:brushProperty name="width" value="0.025" units="cm"/>
      <inkml:brushProperty name="height" value="0.025" units="cm"/>
      <inkml:brushProperty name="color" value="#E71224"/>
    </inkml:brush>
  </inkml:definitions>
  <inkml:trace contextRef="#ctx0" brushRef="#br0">0 24 2915,'0'0'20072,"6"9"-18775,15 26-213,-21-34-1016,1 1-1,0-1 1,0 0-1,0 0 1,0 0 0,0 0-1,0 0 1,0 0 0,0-1-1,1 1 1,-1 0-1,0-1 1,0 1 0,1 0-1,-1-1 1,0 1-1,1-1 1,-1 0 0,0 0-1,1 1 1,-1-1-1,1 0 1,-1 0 0,1 0-1,-1 0 1,0-1 0,1 1-1,2-1 1,32-16 428,-32 15-439,24-16 11,-21 13-141,0 0 1,0 0-1,0 1 1,1 0-1,-1 0 1,1 0-1,0 1 1,0 1-1,1-1 0,-1 1 1,0 1-1,17-2 1,-23 7 83,-1 0 0,0 0 1,0 0-1,0 0 0,0 0 1,-1 0-1,1 0 0,-1 0 0,0 0 1,0 0-1,-2 7 0,2-2 174,1-9-156,1 0 0,0 0-1,-1 0 1,1 0 0,-1 0-1,1 0 1,0 0 0,-1-1-1,1 1 1,-1 0 0,1-1 0,-1 1-1,1-1 1,-1 0 0,2 0-1,9-7-189,23-13-1409,-10 9-4797,-14 7-605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6.140"/>
    </inkml:context>
    <inkml:brush xml:id="br0">
      <inkml:brushProperty name="width" value="0.025" units="cm"/>
      <inkml:brushProperty name="height" value="0.025" units="cm"/>
      <inkml:brushProperty name="color" value="#E71224"/>
    </inkml:brush>
  </inkml:definitions>
  <inkml:trace contextRef="#ctx0" brushRef="#br0">10 0 11211,'0'0'11146,"-9"49"-11018,9-18-96,0 6 0,0 0-32,0 0 32,0-3-32,0-5 0,0-5-160,0-5-416,0-6-898,0-7-992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6.517"/>
    </inkml:context>
    <inkml:brush xml:id="br0">
      <inkml:brushProperty name="width" value="0.025" units="cm"/>
      <inkml:brushProperty name="height" value="0.025" units="cm"/>
      <inkml:brushProperty name="color" value="#E71224"/>
    </inkml:brush>
  </inkml:definitions>
  <inkml:trace contextRef="#ctx0" brushRef="#br0">3 145 10890,'0'0'1559,"-1"-9"721,1 9-2273,0-3 162,-1 0 0,1-1 0,0 1-1,-1-1 1,1 1 0,1 0 0,-1-1 0,0 1 0,1-1 0,0 1 0,0 0 0,0 0 0,0-1 0,1 1-1,-1 0 1,1 0 0,-1 0 0,1 0 0,0 1 0,0-1 0,1 0 0,-1 1 0,0-1 0,1 1 0,3-2-1,5-4 139,2 1-1,-1 0 0,1 1 0,0 1 0,21-7 0,-26 10-235,0 0 0,0 0-1,0 1 1,0 0 0,0 0-1,0 1 1,0 0 0,0 0 0,0 1-1,0 0 1,9 3 0,-14-3-47,0 1 0,0 0-1,-1 0 1,1 0 0,-1 0 0,1 0 0,-1 0 0,0 0 0,0 1 0,0-1 0,0 1 0,0 0 0,0-1 0,-1 1 0,1 0 0,-1 0 0,0 0 0,0 0 0,0 0 0,0 0 0,-1 1 0,1-1-1,-1 0 1,0 0 0,0 5 0,0-2 81,0 0-1,0 0 1,0 0-1,-1 0 1,0 0-1,0-1 0,-1 1 1,1 0-1,-1 0 1,0-1-1,-1 1 1,-4 8-1,-1-5 275,-1 1 0,0-1 0,-14 12 0,19-18-352,0 0 0,1 0 0,-1-1 0,0 1 0,-1-1 1,1 0-1,0-1 0,0 1 0,-1-1 0,1 1 0,-1-1 0,-8 0 1,24-17-7774,5 5 1174,5-2-1729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7.320"/>
    </inkml:context>
    <inkml:brush xml:id="br0">
      <inkml:brushProperty name="width" value="0.025" units="cm"/>
      <inkml:brushProperty name="height" value="0.025" units="cm"/>
      <inkml:brushProperty name="color" value="#E71224"/>
    </inkml:brush>
  </inkml:definitions>
  <inkml:trace contextRef="#ctx0" brushRef="#br0">1 81 7079,'0'0'14050,"8"7"-13580,30 20 43,-37-27-480,0 1 1,0-1 0,0 0 0,0 0-1,0 0 1,0 0 0,0 0-1,0 0 1,0 0 0,0 0 0,0 0-1,0 0 1,0 0 0,0-1 0,0 1-1,0 0 1,0-1 0,0 1-1,-1-1 1,1 1 0,0-1 0,0 1-1,0-1 1,0 0 0,-1 1 0,1-1-1,0 0 1,-1 0 0,1 1-1,-1-1 1,1 0 0,-1 0 0,1 0-1,-1 0 1,1 0 0,-1 0 0,0 0-1,1 0 1,-1-1 0,11-37 309,-11 9-162,0 30-182,0-1-1,0 1 1,0-1-1,0 1 1,0-1-1,0 1 0,0-1 1,0 1-1,0 0 1,0-1-1,0 1 0,0-1 1,-1 1-1,1-1 1,0 1-1,0 0 1,0-1-1,-1 1 0,1-1 1,0 1-1,-1 0 1,1-1-1,0 1 1,-1 0-1,1-1 0,-1 1 1,1 0-1,0 0 1,-1 0-1,1-1 1,-1 1-1,1 0 0,0 0 1,-1 0-1,1 0 1,-1 0-1,1 0 1,-1 0-1,1-1 0,-1 1 1,1 1-1,-1-1 1,1 0-1,-1 0 0,1 0 1,-1 0-1,1 0 1,0 0-1,-1 0 1,1 1-1,-1-1 0,1 0 1,0 0-1,-1 1 1,1-1-1,-1 0 1,1 1-1,0-1 0,-1 0 1,1 1-1,-3 2-19,1 0-1,-1 1 0,1-1 1,0 1-1,0-1 0,0 1 1,0 0-1,1 0 0,-1-1 1,1 1-1,0 0 1,-1 8-1,-5 51-17,6-53-34,1-1 0,0 1-1,1 0 1,1 9 0,-2-18 46,1 0 0,-1 0 1,0 0-1,0 0 0,1 0 0,-1 0 1,0 0-1,1 0 0,-1 0 0,1-1 1,-1 1-1,1 0 0,-1 0 0,1-1 1,0 1-1,-1 0 0,1 0 0,0-1 0,0 1 1,1 0-1,-1-1 14,1 0 0,-1 0 0,0 0-1,0 0 1,1 0 0,-1-1 0,0 1 0,0-1 0,0 1 0,0 0-1,1-1 1,-1 0 0,0 1 0,0-1 0,0 0 0,0 0 0,0 1-1,-1-1 1,1 0 0,0 0 0,1-2 0,23-27-328,-23 27 329,0-1-1,0 1 0,0 0 1,1-1-1,-1 1 1,1 0-1,0 1 1,0-1-1,0 0 0,0 1 1,1 0-1,-1 0 1,1 0-1,-1 0 1,1 0-1,0 1 0,0-1 1,-1 1-1,1 0 1,0 0-1,0 1 0,6-1 1,-7 1 62,-1 0 0,0-1 0,0 1 0,1-1-1,-1 1 1,0-1 0,0 0 0,0 1 0,0-1 0,0 0 0,0 0 0,0-1 0,0 1 0,0 0 0,0-1 0,-1 1 0,1-1-1,-1 0 1,1 1 0,-1-1 0,1 0 0,-1 0 0,0 0 0,0 0 0,0 0 0,0 0 0,0 0 0,-1 0 0,2-4-1,0-5 504,0 0-1,0-1 1,-1 1-1,0-19 1,-1 29-484,-9 29-266,7-16 167,-4 42-16,6-51 44,0-1 0,0 1 0,0-1 0,0 1 1,0-1-1,1 1 0,-1 0 0,1-1 0,-1 1 1,1-1-1,0 0 0,0 1 0,0-1 0,1 0 1,-1 0-1,3 4 0,-2-5-12,0 0 1,0 0-1,0 0 0,0 0 1,0-1-1,0 1 0,0-1 1,1 1-1,-1-1 0,0 0 0,0 0 1,0 0-1,1 0 0,-1 0 1,0 0-1,0-1 0,4 0 1,-4 0-254,0 0 0,0 1 0,1 0 0,-1-1 0,0 1 0,0 0 1,0 0-1,0 0 0,0 1 0,1-1 0,-1 0 0,0 1 0,0 0 1,2 0-1,-3 8-6059,-1-2-486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7.666"/>
    </inkml:context>
    <inkml:brush xml:id="br0">
      <inkml:brushProperty name="width" value="0.025" units="cm"/>
      <inkml:brushProperty name="height" value="0.025" units="cm"/>
      <inkml:brushProperty name="color" value="#E71224"/>
    </inkml:brush>
  </inkml:definitions>
  <inkml:trace contextRef="#ctx0" brushRef="#br0">0 1 14414,'0'0'7687,"0"51"-15567,0-43 2115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5.445"/>
    </inkml:context>
    <inkml:brush xml:id="br0">
      <inkml:brushProperty name="width" value="0.025" units="cm"/>
      <inkml:brushProperty name="height" value="0.025" units="cm"/>
    </inkml:brush>
  </inkml:definitions>
  <inkml:trace contextRef="#ctx0" brushRef="#br0">81 33 4452,'0'0'15124,"-6"8"-13677,2-3-1292,-39 58 3079,39-56-2894,0-1 1,1 1 0,0-1-1,0 1 1,0 0 0,1 0-1,0 0 1,1 1 0,-2 6-1,4-13-324,-1-1-1,1 1 0,-1-1 1,1 1-1,0-1 0,-1 1 1,1-1-1,-1 0 0,1 1 1,0-1-1,-1 0 0,1 0 1,0 0-1,0 1 0,-1-1 1,1 0-1,0 0 0,-1 0 1,1 0-1,0 0 0,0 0 1,-1 0-1,1 0 1,0-1-1,-1 1 0,1 0 1,0 0-1,-1 0 0,1-1 1,0 0-1,27-7 182,3-5-604,-20 7 270,1 0 1,0 1-1,0 1 1,1 0-1,-1 0 0,1 2 1,15-3-1,-27 6 140,0 0-1,0-1 1,-1 1 0,1 0-1,0 0 1,-1 0-1,1 0 1,0 0 0,-1-1-1,1 1 1,-1 0 0,1 0-1,-1 0 1,0 0 0,1 0-1,-1 1 1,0-1 0,0 0-1,0 0 1,0 0 0,0 0-1,0 0 1,0 2 0,2 6 919,6-29-525,-5-12-430,3-8-442,-3 40 436,0-1-1,0 1 0,-1-1 0,1 1 0,0 0 0,0 0 0,0 0 1,-1 1-1,1-1 0,0 1 0,0-1 0,-1 1 0,4 1 1,7 1 79,-6-3-28,-1 1 1,0-2-1,1 1 1,-1 0-1,0-1 1,10-3-1,-14 4-7,-1-1-1,1 0 0,0 1 1,-1-1-1,1 0 1,-1 0-1,0 0 0,1 0 1,-1 0-1,0 0 0,1 0 1,-1-1-1,0 1 1,0 0-1,0-1 0,0 1 1,0-1-1,-1 1 0,1-1 1,0 0-1,-1 1 0,1-1 1,-1 1-1,1-1 1,-1 0-1,0 0 0,0 1 1,0-1-1,0-2 0,-14 23-228,11-9 317,0 1 0,0-1 0,1 0 0,1 1 0,-1 14 0,2-23-75,0 0 1,0 1-1,0-1 0,0 0 0,0 0 0,1 0 1,-1-1-1,1 1 0,-1 0 0,1 0 1,0 0-1,-1 0 0,1 0 0,0-1 0,1 1 1,-1 0-1,0-1 0,0 1 0,1-1 1,-1 1-1,1-1 0,-1 0 0,1 1 0,-1-1 1,1 0-1,0 0 0,0 0 0,-1 0 1,1-1-1,0 1 0,0 0 0,0-1 1,0 1-1,4-1 0,4 1-17,0-2 0,0 1 0,0-2 0,0 1 0,0-1 0,0-1 0,-1 1 0,1-2 0,-1 1 0,1-2-1,-1 1 1,-1-1 0,1 0 0,-1-1 0,0 0 0,0 0 0,0-1 0,-1 0 0,0 0 0,0-1 0,-1 0 0,0 0 0,-1 0 0,0-1 0,0 0 0,0 0 0,2-10 0,-6 18-4,-1 0 1,1 0-1,-1 0 1,0 0-1,1 0 1,-1 0-1,0-1 1,0 1-1,0 0 1,0 0 0,0 0-1,0 0 1,-1 0-1,1 0 1,0-1-1,0 1 1,-1 0-1,1 0 1,-1-1-1,0 1-4,0 1 0,1-1 0,-1 1 0,1 0 0,-1 0 0,1-1-1,-1 1 1,0 0 0,1 0 0,-1 0 0,0 0 0,1 0 0,-1 0-1,0 0 1,1 0 0,-1 0 0,0 0 0,1 0 0,-1 0 0,1 0-1,-1 0 1,0 1 0,1-1 0,-1 0 0,-3 2-5,0 0 0,1 0 0,-1 0 0,1 0 0,0 0 0,-1 1 0,1-1 1,0 1-1,-3 4 0,2-2 69,1 0 0,0 0 1,0 1-1,0-1 0,1 1 0,0 0 1,0-1-1,0 1 0,1 0 1,0 0-1,0 0 0,0 0 1,1 9-1,0-13-43,0 1 1,0 0 0,1 0-1,0-1 1,-1 1-1,1 0 1,0-1 0,1 1-1,-1-1 1,0 1-1,1-1 1,-1 0 0,1 1-1,0-1 1,-1 0-1,1 0 1,0 0 0,0 0-1,1-1 1,-1 1-1,0 0 1,1-1-1,-1 0 1,1 1 0,-1-1-1,1 0 1,-1 0-1,1-1 1,0 1 0,4 0-1,2 1-65,1 0 0,0-1 1,-1-1-1,1 1 0,0-2 0,-1 1 0,11-3 0,-16 3-258,-1-1 1,0 0-1,0 0 1,0 0-1,0-1 1,0 1-1,-1-1 0,1 0 1,0 0-1,3-3 1,-4 3-293,0 0 0,0 0 1,-1 0-1,1-1 0,-1 1 0,1-1 1,-1 1-1,0-1 0,0 1 1,0-1-1,-1 1 0,1-1 1,-1 0-1,1-3 0,0-23-10423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0.415"/>
    </inkml:context>
    <inkml:brush xml:id="br0">
      <inkml:brushProperty name="width" value="0.025" units="cm"/>
      <inkml:brushProperty name="height" value="0.025" units="cm"/>
      <inkml:brushProperty name="color" value="#E71224"/>
    </inkml:brush>
  </inkml:definitions>
  <inkml:trace contextRef="#ctx0" brushRef="#br0">1 141 4708,'4'2'11565,"16"-3"-7800,-16 1-3598,0-1-1,0 1 1,0-1-1,0 0 1,0 0-1,0-1 0,-1 1 1,1-1-1,-1 0 1,1 0-1,-1 0 1,4-3-1,-3 1-31,-1 1-1,0-1 1,0 0-1,-1 0 0,1 0 1,-1-1-1,0 1 1,0 0-1,-1-1 1,1 1-1,-1-1 0,0 0 1,1-5-1,-2 9-120,0-1 0,0 1 0,0-1 0,0 1 0,0 0-1,0-1 1,-1 1 0,1-1 0,0 1 0,-1 0 0,1-1 0,-1 1-1,1 0 1,-1-1 0,0 1 0,1 0 0,-1 0 0,0 0 0,0-1 0,0 1-1,0 0 1,0 0 0,0 1 0,0-1 0,-1 0 0,1 0 0,0 0-1,0 1 1,-1-1 0,1 1 0,0-1 0,-1 1 0,1-1 0,0 1 0,-1 0-1,1 0 1,-1-1 0,1 1 0,0 0 0,-1 0 0,1 1 0,-1-1-1,1 0 1,0 0 0,-3 1 0,2 0-20,0 0 0,1 0 0,-1 0-1,0 0 1,0 1 0,1-1 0,-1 0 0,1 1 0,-1-1-1,1 1 1,0 0 0,0-1 0,0 1 0,-1 0 0,2 0-1,-1-1 1,0 1 0,0 0 0,0 0 0,1 0 0,-1 0-1,1 0 1,0 2 0,-8 50 42,7-46 2,1-3-16,-1 0 0,1 1 0,0-1 0,0 0-1,1 1 1,0-1 0,0 0 0,2 7 0,-2-10-11,0-1 0,0 1 0,0-1 0,1 0 0,-1 1 0,0-1 0,1 0 0,-1 0 0,1 0 0,0 0 0,-1 0 1,1 0-1,0 0 0,-1-1 0,1 1 0,0-1 0,0 1 0,0-1 0,0 1 0,-1-1 0,1 0 0,0 0 0,0 0 1,0 0-1,0-1 0,3 0 0,0 0 7,0 0-1,-1 0 1,1 0 0,-1-1 0,1 0-1,-1 0 1,0 0 0,0-1 0,0 0-1,0 1 1,0-1 0,6-6 0,-7 5-19,0 1 1,0 0 0,1 0 0,0 1 0,-1-1 0,1 1 0,0 0 0,0 0 0,0 0 0,1 0 0,-1 1 0,0 0-1,1 0 1,4-1 0,-7 6 44,0 1 0,0-1 0,-1 0 0,1 1 0,-1-1 0,0 1 0,0 0 0,-1-1 0,0 1 0,0 7-1,2 5 168,-2-17-184,0 1 0,-1-1 0,1 0 0,0 1 0,0-1 0,0 0 0,0 1 0,0-1 0,0 0-1,0 1 1,0-1 0,0 0 0,0 1 0,0-1 0,0 0 0,0 1 0,0-1 0,1 0 0,-1 1 0,0-1-1,0 0 1,0 0 0,0 1 0,1-1 0,-1 0 0,0 1 0,0-1 0,0 0 0,1 0 0,-1 0 0,0 1-1,1-1 1,-1 0 0,0 0 0,0 0 0,1 1 0,-1-1 0,0 0 0,1 0 0,-1 0 0,0 0 0,1 0-1,-1 0 1,0 0 0,1 0 0,-1 0 0,0 0 0,1 0 0,-1 0 0,0 0 0,1 0 0,-1 0 0,1 0-1,13-22 483,5-37-367,-13-28 685,-6 87-843,0 28-235,2-28 253,0 0 1,1 0-1,-1 0 0,0 0 1,1-1-1,-1 1 0,0-1 0,1 0 1,-1 1-1,0-1 0,0 0 1,0 0-1,3-2 0,4-4-29,0 1-1,-1-1 0,1-1 1,-1 1-1,12-17 1,-17 17-417,-7 9 1998,-1 1-5065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1.189"/>
    </inkml:context>
    <inkml:brush xml:id="br0">
      <inkml:brushProperty name="width" value="0.025" units="cm"/>
      <inkml:brushProperty name="height" value="0.025" units="cm"/>
      <inkml:brushProperty name="color" value="#E71224"/>
    </inkml:brush>
  </inkml:definitions>
  <inkml:trace contextRef="#ctx0" brushRef="#br0">82 25 8040,'1'-1'489,"-1"0"0,1 0 0,-1 0 0,0 0 0,1 0 1,-1 0-1,0 0 0,0 0 0,1 0 0,-1 0 0,0 0 1,0-1-1,0 1 0,0 0 0,-1 0 0,1 0 0,0-1 0,-1 1-318,1 1 0,0-1 0,-1 1 0,1 0 0,0 0-1,-1-1 1,1 1 0,-1 0 0,1-1 0,-1 1-1,1 0 1,0 0 0,-1 0 0,1 0 0,-1-1-1,1 1 1,-1 0 0,1 0 0,-1 0 0,1 0-1,-1 0 1,1 0 0,-1 0 0,1 0 0,-1 0-1,0 1 1,-2 0-66,0-1 0,1 1 0,-1 1 0,0-1 0,1 0-1,-1 1 1,0-1 0,1 1 0,0 0 0,-1 0 0,-2 3 0,-24 41 115,28-44-204,0 1 1,-1 0-1,1 0 0,0 0 0,1 0 1,-1 0-1,0 0 0,1 0 0,0 0 1,-1 0-1,1 0 0,1 0 0,-1 0 1,0 0-1,2 5 0,-1-7-1,0 0-1,1 0 1,-1-1-1,1 1 1,0 0-1,-1-1 0,1 1 1,-1-1-1,1 1 1,0-1-1,-1 0 1,1 0-1,0 1 1,-1-1-1,1 0 1,0-1-1,-1 1 0,1 0 1,2-1-1,34-5 98,-29 3-134,1 0-1,0 0 1,0 2 0,0-1 0,0 1 0,14 0 0,-23 2 16,0-1 0,-1 1 0,1 0 0,0-1 1,0 1-1,0 0 0,-1-1 0,1 1 0,0 0 0,-1 0 1,1 0-1,-1 0 0,1 0 0,-1 0 0,1 0 0,-1-1 0,0 1 1,1 1-1,-1-1 0,0 0 0,0 0 0,0 0 0,1 0 0,-1 0 1,-1 2-1,2 33 192,-1-31-129,0-1 18,0-1 1,-1 0 0,1 1 0,-1-1 0,0 0-1,0 1 1,-1-1 0,1 0 0,-1 0-1,1 0 1,-1 0 0,0 0 0,0 0 0,0-1-1,0 1 1,-1-1 0,1 1 0,-1-1-1,0 0 1,1 0 0,-1 0 0,-4 2 0,0 0 90,1-1 0,-1 0 0,0-1 1,0 1-1,0-1 0,0-1 1,0 1-1,0-1 0,-12 0 0,18-1-238,1 0-1,-1 0 1,0 0-1,1 0 1,-1 0-1,1 0 0,-1-1 1,0 1-1,1 0 1,-1-1-1,1 1 0,-1 0 1,1-1-1,-1 1 1,1-1-1,-1 1 0,1 0 1,-1-1-1,1 1 1,-1-1-1,1 0 0,0 1 1,-1-1-1,1 1 1,0-1-1,0 1 1,-1-1-1,1 0 0,0 1 1,0-1-1,0 0 1,0 1-1,0-1 0,0 0 1,0 1-1,0-1 1,0 0-1,0 1 0,0-1 1,0 1-1,0-1 1,1 0-1,-1 1 0,0-1 1,0 1-1,1-1 1,-1 0-1,0 1 0,1-1 1,0 0-1,17-32-5663,-2 14 467,2 0-2188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1.549"/>
    </inkml:context>
    <inkml:brush xml:id="br0">
      <inkml:brushProperty name="width" value="0.025" units="cm"/>
      <inkml:brushProperty name="height" value="0.025" units="cm"/>
      <inkml:brushProperty name="color" value="#E71224"/>
    </inkml:brush>
  </inkml:definitions>
  <inkml:trace contextRef="#ctx0" brushRef="#br0">1 0 12684,'0'0'10250,"5"63"-9610,-1-44-351,-3 0-193,3-2-64,-2-1 0,1-1-32,-1-5-513,2-3-672,-1-3-705,3-4-1153,-3 0-2338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2.135"/>
    </inkml:context>
    <inkml:brush xml:id="br0">
      <inkml:brushProperty name="width" value="0.025" units="cm"/>
      <inkml:brushProperty name="height" value="0.025" units="cm"/>
      <inkml:brushProperty name="color" value="#E71224"/>
    </inkml:brush>
  </inkml:definitions>
  <inkml:trace contextRef="#ctx0" brushRef="#br0">1 89 8648,'0'0'15049,"7"0"-14675,-4 0-356,0 0 1,0 0 0,0-1-1,0 1 1,0-1-1,0 0 1,0 0 0,0 0-1,0 0 1,0-1 0,0 1-1,-1-1 1,1 0-1,-1 0 1,1 0 0,-1 0-1,1 0 1,-1 0-1,0 0 1,0-1 0,0 1-1,-1-1 1,1 0-1,-1 1 1,1-1 0,-1 0-1,0 0 1,0 0 0,0 0-1,0 0 1,0 0-1,-1 0 1,0 0 0,1 0-1,-1-1 1,-1-4-1,1 7-19,0 1-1,0 0 0,1 0 1,-1 0-1,0-1 0,0 1 1,0 0-1,0 0 0,0 0 1,0-1-1,0 1 0,0 0 1,0 0-1,0 0 0,0-1 0,0 1 1,0 0-1,0 0 0,0-1 1,0 1-1,-1 0 0,1 0 1,0 0-1,0-1 0,0 1 1,0 0-1,0 0 0,0 0 1,0 0-1,-1-1 0,1 1 0,0 0 1,0 0-1,0 0 0,0 0 1,-1 0-1,1 0 0,0-1 1,0 1-1,0 0 0,-1 0 1,1 0-1,0 0 0,0 0 1,-1 0-1,1 0 0,0 0 1,0 0-1,0 0 0,-1 0 0,1 0 1,0 0-1,-13 11-90,-7 20-4,17-22 140,-1 0 0,2 0 1,0 1-1,0-1 0,0 1 1,1 0-1,1-1 0,0 1 1,1 13-1,-1-22-39,0-1 0,1 1 0,-1 0 0,0-1 0,1 1 0,-1 0 0,1-1 0,-1 1 0,0-1 0,1 1 0,0-1 0,-1 1 0,1-1 0,-1 1 0,1-1 0,-1 1 0,1-1 0,0 0 0,-1 1 0,1-1 0,0 0 0,0 0 0,-1 1 0,1-1 0,0 0 0,0 0 0,-1 0 0,1 0 0,0 0 0,-1 0 0,1 0 0,0 0 0,0 0 0,-1 0 0,2-1 0,30-8 119,-19 0-634,1-1 0,23-22 1,-25 20-12,2 0 1,25-17-1,-38 29 531,0-1 1,0 1-1,-1-1 0,1 1 0,0-1 0,0 1 0,-1 0 1,1 0-1,0-1 0,0 1 0,0 0 0,0 0 0,-1 0 1,1 0-1,0 0 0,0 0 0,0 0 0,0 0 0,-1 0 0,1 0 1,0 0-1,0 1 0,0-1 0,0 0 0,-1 1 0,1-1 1,0 0-1,0 1 0,-1-1 0,1 1 0,0-1 0,-1 1 1,1 0-1,-1-1 0,1 1 0,0 0 0,-1-1 0,0 1 1,1 0-1,-1-1 0,1 1 0,-1 0 0,1 1 0,12 52 1109,-12-48-872,0 0 0,0 0-1,0 1 1,1-1 0,0-1-1,0 1 1,4 8 0,-5-13-231,0-1-1,0 1 1,0 0 0,0-1 0,0 1 0,0-1 0,0 1 0,0-1 0,0 1 0,0-1 0,1 0-1,-1 1 1,0-1 0,0 0 0,0 0 0,0 0 0,0 0 0,1 0 0,-1 0 0,0 0-1,0 0 1,0-1 0,0 1 0,0 0 0,0-1 0,1 1 0,-1-1 0,0 1 0,0-1 0,0 1-1,0-1 1,-1 0 0,3-1 0,33-30-452,-29 25 91,0-2-158,-5 7 345,0-1 0,0 1 0,0 0 1,0 0-1,1-1 0,-1 1 0,1 1 0,-1-1 0,4-1 0,-6 2 46,0 2-335,0 0 0,0-1 0,0 1-1,0 0 1,0 0 0,0-1 0,0 1 0,-1 0-1,1-1 1,0 1 0,0 0 0,-1-1 0,1 1-1,-1 0 1,1-1 0,0 1 0,-1-1 0,1 1-1,-1 0 1,1-1 0,-2 1 0,-5 1-6776</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2.466"/>
    </inkml:context>
    <inkml:brush xml:id="br0">
      <inkml:brushProperty name="width" value="0.025" units="cm"/>
      <inkml:brushProperty name="height" value="0.025" units="cm"/>
      <inkml:brushProperty name="color" value="#E71224"/>
    </inkml:brush>
  </inkml:definitions>
  <inkml:trace contextRef="#ctx0" brushRef="#br0">1 0 5445,'0'0'11211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1.100"/>
    </inkml:context>
    <inkml:brush xml:id="br0">
      <inkml:brushProperty name="width" value="0.025" units="cm"/>
      <inkml:brushProperty name="height" value="0.025" units="cm"/>
      <inkml:brushProperty name="color" value="#E71224"/>
    </inkml:brush>
  </inkml:definitions>
  <inkml:trace contextRef="#ctx0" brushRef="#br0">1 1 4676,'0'0'16485,"5"8"-15839,-1-1-497,0-1 0,0 1 0,-1 0 0,0 0 0,0 0 0,-1 0 0,0 1 0,0-1 0,-1 1 0,1 12 0,-2-6 68,0-4-155,0 0 0,1 1 0,0-1 0,1 0 0,0 0 0,5 18 0,3-20-901,-9-8 564,-1 0-1,0 0 0,1 0 0,-1 0 1,1 0-1,-1-1 0,1 1 1,-1 0-1,0 0 0,1 0 1,-1-1-1,0 1 0,1 0 1,-1 0-1,0-1 0,1 1 0,-1 0 1,0-1-1,1 1 0,-1 0 1,0-1-1,0 1 0,1 0 1,-1-1-1,0 1 0,0-1 1,0 1-1,0 0 0,0-1 0,0 1 1,1-1-1,-1 1 0,0-1 1,0 1-1,0-1 0,-1 0 1,1-11-6601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1.449"/>
    </inkml:context>
    <inkml:brush xml:id="br0">
      <inkml:brushProperty name="width" value="0.025" units="cm"/>
      <inkml:brushProperty name="height" value="0.025" units="cm"/>
      <inkml:brushProperty name="color" value="#E71224"/>
    </inkml:brush>
  </inkml:definitions>
  <inkml:trace contextRef="#ctx0" brushRef="#br0">0 41 11723,'0'0'11627,"47"-13"-11082,-24 7-353,0-2-128,2 2-32,-2 2-320,-3 2-1058,0 1-1440,-6 0-2531,-3 1-3556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2.205"/>
    </inkml:context>
    <inkml:brush xml:id="br0">
      <inkml:brushProperty name="width" value="0.025" units="cm"/>
      <inkml:brushProperty name="height" value="0.025" units="cm"/>
      <inkml:brushProperty name="color" value="#E71224"/>
    </inkml:brush>
  </inkml:definitions>
  <inkml:trace contextRef="#ctx0" brushRef="#br0">0 0 4452,'0'0'18300,"3"9"-18134,47 190-1394,-47-190-1369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2.566"/>
    </inkml:context>
    <inkml:brush xml:id="br0">
      <inkml:brushProperty name="width" value="0.025" units="cm"/>
      <inkml:brushProperty name="height" value="0.025" units="cm"/>
      <inkml:brushProperty name="color" value="#E71224"/>
    </inkml:brush>
  </inkml:definitions>
  <inkml:trace contextRef="#ctx0" brushRef="#br0">0 42 9225,'0'0'12972,"64"8"-12395,-44-8-289,0-3-192,-1-5-64,-4 3 32,-1-3-224,-3 4-417,-6-1-608,-3 0-1121,-2 0-2146,0-1-1730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2.929"/>
    </inkml:context>
    <inkml:brush xml:id="br0">
      <inkml:brushProperty name="width" value="0.025" units="cm"/>
      <inkml:brushProperty name="height" value="0.025" units="cm"/>
      <inkml:brushProperty name="color" value="#E71224"/>
    </inkml:brush>
  </inkml:definitions>
  <inkml:trace contextRef="#ctx0" brushRef="#br0">6 83 13421,'0'0'8488,"-5"-55"-7463,16 43-449,3 4-320,0 4-256,11 1-32,-5 3 0,3 0-224,2 0-545,-2 3-512,-3 5-961,-4 0-1794,-5 0-1409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5.776"/>
    </inkml:context>
    <inkml:brush xml:id="br0">
      <inkml:brushProperty name="width" value="0.025" units="cm"/>
      <inkml:brushProperty name="height" value="0.025" units="cm"/>
    </inkml:brush>
  </inkml:definitions>
  <inkml:trace contextRef="#ctx0" brushRef="#br0">0 1 6887,'0'0'17168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3.402"/>
    </inkml:context>
    <inkml:brush xml:id="br0">
      <inkml:brushProperty name="width" value="0.025" units="cm"/>
      <inkml:brushProperty name="height" value="0.025" units="cm"/>
      <inkml:brushProperty name="color" value="#E71224"/>
    </inkml:brush>
  </inkml:definitions>
  <inkml:trace contextRef="#ctx0" brushRef="#br0">1 1 15503,'0'0'7521,"2"9"-6597,0-4-778,3 12-8,0 1-1,1-2 1,1 1-1,1-1 1,16 27 0,-23-47 69,0 1 0,0 0 0,-1-1 0,1 1 1,-1-1-1,0 1 0,0-1 0,0 1 1,0-1-1,-2-5 0,-22-30 417,7 15-554,76 32-5125,-46-7 2973,0 0 1,1 0 0,-1-2 0,0 1-1,1-2 1,15-3 0,-4-5 533,-25 10 1834,1-1 0,-1 1 0,0 0 0,1 0 0,-1 0 0,0 0 0,0 0 0,1 0 0,-1 0 0,0 0 0,0-1 0,0 1 0,1 0 0,-1 0 0,0 0 0,0-1 0,0 1 0,1 0 0,-1 0 0,0 0 0,0-1 0,0 1 0,0 0 0,0 0 0,1-1 0,-1 1 0,0 0 0,0-1 0,0 1 0,0 0 0,0 0 0,0-1 0,0 1 0,0 0 0,0 0 0,0-1 0,0 1 0,0 0 0,0-1 0,0 1 0,-1 0-1,1 0 1,0-1 0,0 1 0,0 0 0,-1-1 0,-4 3 4802,-2 9-6305,5-3 1500,-1-1-1,2 1 0,-1 0 0,1 0 0,0 0 0,0 12 1,2-19-271,-1 0-1,1-1 1,-1 1 0,1-1 0,-1 1 0,1-1 0,0 1 0,-1-1 0,1 1 0,0-1-1,-1 0 1,1 1 0,0-1 0,-1 0 0,1 0 0,0 1 0,0-1 0,-1 0 0,1 0 0,0 0-1,0 0 1,-1 0 0,1 0 0,0 0 0,0 0 0,-1 0 0,1 0 0,1-1 0,26-4 235,13-22-73,-36 23-178,1 0 0,-1 0 0,1 0 0,-1 1 0,1 0 1,0 0-1,1 0 0,8-2 0,-14 6-2,0-1 1,-1 1 0,1-1-1,0 1 1,0-1-1,-1 1 1,1 0-1,0 0 1,-1-1-1,1 1 1,-1 0-1,1 0 1,-1 0-1,1 0 1,-1-1-1,0 1 1,1 0-1,-1 0 1,0 0-1,0 0 1,0 0-1,0 0 1,0 0-1,0 0 1,0 0 0,0 0-1,0 0 1,0 1-1,-1 41 189,1-34-84,0-7-78,0 0 0,-1 0 0,1 0 1,0 0-1,1 0 0,-1 0 0,0 0 0,0 0 1,1 0-1,-1-1 0,1 1 0,0 0 0,-1 0 1,1 0-1,0-1 0,0 1 0,0 0 0,1-1 1,-1 1-1,0-1 0,2 2 0,-1-2-6,0-1 0,-1 0 0,1 0 0,0 0 0,0 0-1,-1 0 1,1 0 0,0 0 0,-1-1 0,1 1 0,0-1 0,-1 1-1,1-1 1,0 0 0,-1 1 0,1-1 0,-1 0 0,0 0 0,1 0 0,-1 0-1,0 0 1,1 0 0,-1-1 0,2-1 0,17-20-32,-17 18-161,1 0 1,1 0-1,-1 0 1,1 1-1,-1 0 1,11-7-1,-13 19-1427,-1 0-1,0 0 1,0 0-1,-1 16 1,0-22 968,0 12-3992,0-3-1440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3.749"/>
    </inkml:context>
    <inkml:brush xml:id="br0">
      <inkml:brushProperty name="width" value="0.025" units="cm"/>
      <inkml:brushProperty name="height" value="0.025" units="cm"/>
      <inkml:brushProperty name="color" value="#E71224"/>
    </inkml:brush>
  </inkml:definitions>
  <inkml:trace contextRef="#ctx0" brushRef="#br0">0 1 10346,'0'0'13260,"0"54"-12075,5-25-320,-3 6-352,4 0-257,-1 3-192,4 0 32,-4-3-96,4-2-608,0-7-1410,-4-8-2659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4.392"/>
    </inkml:context>
    <inkml:brush xml:id="br0">
      <inkml:brushProperty name="width" value="0.025" units="cm"/>
      <inkml:brushProperty name="height" value="0.025" units="cm"/>
      <inkml:brushProperty name="color" value="#E71224"/>
    </inkml:brush>
  </inkml:definitions>
  <inkml:trace contextRef="#ctx0" brushRef="#br0">0 0 12684,'0'0'13383,"1"10"-13287,6 98 217,-2-17-1259,1-33-2697,-5-32-4284,-1-22 1814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4.754"/>
    </inkml:context>
    <inkml:brush xml:id="br0">
      <inkml:brushProperty name="width" value="0.025" units="cm"/>
      <inkml:brushProperty name="height" value="0.025" units="cm"/>
      <inkml:brushProperty name="color" value="#E71224"/>
    </inkml:brush>
  </inkml:definitions>
  <inkml:trace contextRef="#ctx0" brushRef="#br0">1 101 11243,'0'0'9502,"8"0"-8050,14 0-1080,-1-1 0,1-1 0,0-1 0,0-1 0,31-10-1,-52 14-375,47-23-1055,-46 22 839,-1 0-1,-1 0 0,1 1 1,0-1-1,0 0 0,0 0 0,0 0 1,-1 0-1,1 0 0,0 0 1,-1 0-1,1-1 0,-1 1 1,1 0-1,0-3 0,-1 3-122,0 0 0,0 0 0,-1 0-1,1 0 1,0 0 0,0 0 0,-1 0 0,1-1-1,-1 1 1,1 0 0,-1 0 0,1 0 0,-1 0-1,0 1 1,1-1 0,-1 0 0,0 0-1,0 0 1,1 0 0,-1 1 0,-1-2 0,-15-11-4862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5.134"/>
    </inkml:context>
    <inkml:brush xml:id="br0">
      <inkml:brushProperty name="width" value="0.025" units="cm"/>
      <inkml:brushProperty name="height" value="0.025" units="cm"/>
      <inkml:brushProperty name="color" value="#E71224"/>
    </inkml:brush>
  </inkml:definitions>
  <inkml:trace contextRef="#ctx0" brushRef="#br0">0 57 10218,'0'0'11114,"54"-50"-9929,-31 46-576,4 2-481,2 2-128,-3 0-993,-1 0-1633,-3 2-2852,-4 6-3490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5.464"/>
    </inkml:context>
    <inkml:brush xml:id="br0">
      <inkml:brushProperty name="width" value="0.025" units="cm"/>
      <inkml:brushProperty name="height" value="0.025" units="cm"/>
      <inkml:brushProperty name="color" value="#E71224"/>
    </inkml:brush>
  </inkml:definitions>
  <inkml:trace contextRef="#ctx0" brushRef="#br0">2 8 13965,'0'0'6070,"0"9"-3422,0-7-2569,-1 7 215,1-1 0,0 1-1,1 0 1,0 0 0,0 0-1,1 0 1,0-1 0,0 1-1,1-1 1,0 0 0,1 1-1,9 14 1,-13-23-287,0 0 0,0 0 0,0 0 0,0 1 1,0-1-1,0 0 0,0 0 0,1 0 0,-1 1 0,0-1 0,0 0 1,0 0-1,0 0 0,1 0 0,-1 0 0,0 0 0,0 1 1,0-1-1,1 0 0,-1 0 0,0 0 0,0 0 0,1 0 0,-1 0 1,0 0-1,0 0 0,0 0 0,1 0 0,-1 0 0,0 0 1,0 0-1,0 0 0,1 0 0,-1 0 0,0 0 0,0 0 0,1 0 1,-1-1-1,0 1 0,0 0 0,0 0 0,0 0 0,1 0 1,-1 0-1,0 0 0,0-1 0,0 1 0,1 0 0,3-16 117,-2-21 420,-2 36-430,0-2-83,0 0 0,-1 1 0,1-1 0,-1 0 0,0 1 0,0-1 0,0 1 0,0-1 0,0 1 0,0-1 0,0 1 0,-1 0 0,0 0 0,-2-4 0,-9-13-53,16 17-9,0 1 1,0-1 0,0 1 0,0 0-1,0 0 1,1 1 0,-1-1-1,0 1 1,0-1 0,4 1 0,-6 0 16,18-2-488,40-4-3537,-22-4-5567,-25 6 3152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5.796"/>
    </inkml:context>
    <inkml:brush xml:id="br0">
      <inkml:brushProperty name="width" value="0.025" units="cm"/>
      <inkml:brushProperty name="height" value="0.025" units="cm"/>
      <inkml:brushProperty name="color" value="#E71224"/>
    </inkml:brush>
  </inkml:definitions>
  <inkml:trace contextRef="#ctx0" brushRef="#br0">64 284 9257,'0'0'10025,"-8"1"-7959,5-1-1932,1 0-1,-1 1 0,1-1 1,-1 1-1,1 0 1,0-1-1,-1 1 0,1 0 1,0 0-1,0 1 1,0-1-1,-1 0 0,1 1 1,1-1-1,-1 1 1,-3 2-1,3 0-11,0-1-1,0 0 1,1 1 0,-1-1 0,1 1-1,0-1 1,0 1 0,0 0-1,1 0 1,-1-1 0,1 1 0,0 0-1,0 4 1,0-6-106,0 0 0,0 0 0,0 0 1,0 0-1,0-1 0,1 1 0,-1 0 0,1 0 0,-1-1 0,1 1 1,-1 0-1,1-1 0,0 1 0,0 0 0,0-1 0,0 1 0,0-1 1,0 0-1,1 1 0,-1-1 0,0 0 0,2 2 0,-1-3-6,0 1-1,0 0 0,0-1 1,0 1-1,0-1 1,0 0-1,0 0 0,0 0 1,-1 0-1,1 0 1,0 0-1,0 0 0,0-1 1,0 1-1,0-1 0,0 1 1,0-1-1,0 0 1,-1 0-1,1 0 0,0 0 1,2-2-1,3-1-85,0-1 0,-1 0-1,0-1 1,0 1 0,0-1 0,-1-1-1,0 1 1,0-1 0,0 0 0,-1 0-1,6-12 1,-2-2-760,-1 1 0,8-34-1,-15 53 807,-16 52-153,12-38 137,-1 0 0,1 0 0,1 1 0,1-1 0,-2 24 0,4-37 8,0 0 0,0 0 0,0 1 1,0-1-1,0 0 0,0 0 0,0 0 0,0 1 0,0-1 0,0 0 0,0 0 0,0 1 0,0-1 0,0 0 0,0 0 1,0 0-1,0 1 0,0-1 0,0 0 0,0 0 0,1 0 0,-1 1 0,0-1 0,0 0 0,0 0 0,0 0 1,1 0-1,-1 1 0,0-1 0,0 0 0,0 0 0,1 0 0,-1 0 0,0 0 0,0 0 0,0 0 0,1 0 0,-1 1 1,0-1-1,0 0 0,1 0 0,-1 0 0,13-6-762,8-15-117,-11 6 116,-1-1 0,-1 0 0,-1 0 0,0-1 0,-1 0-1,7-33 1,6-108 4304,-18 148-3032,2-19 1618,-3 29-2017,0 0 0,0 0-1,0 0 1,0 0 0,0 0-1,1 0 1,-1 0 0,0 0-1,0 0 1,0 0 0,0 0-1,0 1 1,0-1-1,0 0 1,0 0 0,0 0-1,0 0 1,0 0 0,0 0-1,1 0 1,-1 0 0,0 0-1,0 0 1,0 0 0,0 0-1,0 0 1,0 0 0,0 0-1,0 0 1,0 0-1,0 0 1,1 0 0,-1 0-1,0 0 1,0 0 0,0 0-1,0-1 1,-3 52 1704,-9 4-1140,6-32-364,0-1 0,2 2 1,0-1-1,2 0 0,1 1 0,1 0 0,4 36 0,-4-58-265,0-1 0,0 1-1,0-1 1,1 1 0,-1 0-1,0-1 1,1 1 0,0-1 0,-1 1-1,1-1 1,0 1 0,0-1-1,0 0 1,0 1 0,0-1-1,0 0 1,0 0 0,0 0-1,0 0 1,1 0 0,-1 0 0,0 0-1,1 0 1,-1 0 0,1-1-1,-1 1 1,1-1 0,-1 1-1,1-1 1,-1 1 0,1-1-1,0 0 1,1 0 0,-1 0 83,1-1 0,-1 1-1,1-1 1,-1 0 0,0 0 0,0 0 0,1 0-1,-1-1 1,0 1 0,0 0 0,0-1 0,0 0 0,-1 1-1,1-1 1,0 0 0,-1 0 0,1 0 0,-1 0 0,1 0-1,1-5 1,18-33 811,-8 16-1064,0-1-1,-2 0 0,8-27 0,-18 40-1806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6.186"/>
    </inkml:context>
    <inkml:brush xml:id="br0">
      <inkml:brushProperty name="width" value="0.025" units="cm"/>
      <inkml:brushProperty name="height" value="0.025" units="cm"/>
      <inkml:brushProperty name="color" value="#E71224"/>
    </inkml:brush>
  </inkml:definitions>
  <inkml:trace contextRef="#ctx0" brushRef="#br0">9 1 10090,'0'0'11114,"-9"49"-9000,15-39-480,6-3-609,3 0-481,2-1-448,1 2-96,6-4-897,-5 0-1921,1-4-1699,-4 0-4067</inkml:trace>
  <inkml:trace contextRef="#ctx0" brushRef="#br0" timeOffset="1">174 41 18385,'0'0'8296,"53"4"-8392,-28-4-1569,-7 0-1378,0 0-3427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7.033"/>
    </inkml:context>
    <inkml:brush xml:id="br0">
      <inkml:brushProperty name="width" value="0.025" units="cm"/>
      <inkml:brushProperty name="height" value="0.025" units="cm"/>
      <inkml:brushProperty name="color" value="#E71224"/>
    </inkml:brush>
  </inkml:definitions>
  <inkml:trace contextRef="#ctx0" brushRef="#br0">1 78 5733,'0'0'5825,"2"-8"-2158,7-25-544,-2 20 79,0 19-2223,0 15-638,0 32 85,-3-13-372,2-1-1,18 59 1,-24-97-25,0 1 0,0-1 1,0 0-1,1 0 0,-1 1 1,0-1-1,1 0 0,-1 1 1,1-1-1,0 0 0,-1 0 1,1 0-1,0 0 0,0 0 1,-1 0-1,1 0 0,0 0 0,0 0 1,0 0-1,0 0 0,1 0 1,-1-1-1,0 1 0,0 0 1,0-1-1,0 1 0,1-1 1,-1 0-1,0 1 0,1-1 1,-1 0-1,0 0 0,1 1 0,-1-1 1,0 0-1,1 0 0,-1-1 1,0 1-1,1 0 0,-1 0 1,0-1-1,0 1 0,1-1 1,-1 1-1,0-1 0,0 1 1,0-1-1,1 0 0,-1 1 0,0-1 1,0 0-1,0 0 0,1-2 1,6-4 170,-1 0 1,0 0 0,-1-1-1,0 0 1,10-16-1,1-6-88,-2-1-1,0 0 0,-3-1 0,0-1 1,8-41-1,-21 67-4173,-7 13 1207,-8 16-3654,-1 2-1114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7.704"/>
    </inkml:context>
    <inkml:brush xml:id="br0">
      <inkml:brushProperty name="width" value="0.025" units="cm"/>
      <inkml:brushProperty name="height" value="0.025" units="cm"/>
      <inkml:brushProperty name="color" value="#E71224"/>
    </inkml:brush>
  </inkml:definitions>
  <inkml:trace contextRef="#ctx0" brushRef="#br0">0 216 7944,'0'0'6742,"8"-4"-3443,30-19-554,36-20 1864,-69 40-4494,1 1 0,-1 0-1,1 0 1,0 0 0,0 1 0,-1 0-1,1 0 1,0 0 0,0 1 0,0 0-1,0 0 1,6 1 0,-10 0-113,-1 0 1,1-1 0,-1 1 0,0 0 0,1 0-1,-1 0 1,0 0 0,0 0 0,1 0 0,-1 0-1,0 1 1,0-1 0,0 0 0,0 0 0,-1 1-1,1-1 1,0 1 0,-1-1 0,1 1 0,0-1-1,-1 1 1,0-1 0,1 1 0,-1-1 0,0 1-1,0 0 1,0 2 0,4 13 84,-5-25-2,0 0-1,1 1 0,0-1 1,0 0-1,2-11 1,0-7-42,-2 22-43,0 0-1,-1 0 0,1 1 1,-1-1-1,0 0 1,0 0-1,0 0 1,0 1-1,-3-7 1,4 10-3,0 0 1,0 0-1,0 0 1,0 0-1,0 0 0,0 0 1,-1 0-1,1 0 1,0 1-1,0-1 1,0 0-1,0 0 0,0 0 1,0 0-1,0 0 1,0 0-1,0 0 1,0 0-1,0 0 0,0 1 1,0-1-1,0 0 1,0 0-1,0 0 1,-1 0-1,1 0 0,0 0 1,0 0-1,0 0 1,0 0-1,0 0 1,0 0-1,0 0 0,0 0 1,-1 0-1,1 0 1,0 0-1,0 0 1,0 0-1,0 0 0,0 0 1,0 0-1,0 0 1,0 0-1,-1 0 1,1 0-1,0 0 0,0 0 1,0 0-1,0 0 1,0 0-1,0 0 1,0 0-1,0 0 0,0 0 1,0-1-1,-1 1 1,1 0-1,0 0 1,0 0-1,0 0 0,0 0 1,3 26-119,-2-23 119,1 1 0,-1-1 1,1 1-1,-1-1 0,1 0 1,0 0-1,0 0 0,1 0 1,-1 0-1,0 0 0,1 0 1,0-1-1,0 1 0,0-1 1,0 0-1,3 2 0,-4-3 11,-1 0 0,1 0 0,0 0 0,0 0-1,0 0 1,0-1 0,0 1 0,0-1 0,0 1 0,0-1 0,0 0-1,0 0 1,0 0 0,0 0 0,0 0 0,0 0 0,0 0-1,0-1 1,0 1 0,0-1 0,-1 1 0,1-1 0,0 0-1,0 0 1,0 0 0,0 0 0,-1 0 0,1 0 0,-1 0 0,3-3-1,5-9 11,-1 0-1,0-1 0,-1 1 1,-1-1-1,0-1 0,7-28 0,-16 92-97,1-35 142,1 0 0,0 0 0,1 0 0,3 15-1,-3-28-54,0 0 0,0 1 0,1-1 0,-1 0 0,1 0-1,-1 1 1,1-1 0,0 0 0,-1 0 0,1 0 0,0 0 0,0 0-1,0 0 1,0 0 0,0 0 0,0 0 0,0 0 0,0-1 0,0 1-1,0 0 1,0-1 0,1 1 0,-1-1 0,0 1 0,0-1 0,1 0-1,-1 1 1,0-1 0,1 0 0,-1 0 0,0 0 0,1 0 0,-1 0-1,0 0 1,1 0 0,-1 0 0,0-1 0,1 1 0,-1-1 0,0 1-1,0-1 1,2 0 0,4-1 20,-1-1 0,1 0 0,-1 0 0,0 0 0,0-1 0,9-7 0,-2-1-63,-2 0 0,1-1 0,11-18 0,-19 26 5,-1 0 0,1 0-1,-1-1 1,0 1 0,-1-1-1,1 0 1,-1 0 0,0 0-1,1-7 1,-4 47 109,-1-22-86,2 0-1,-1 0 1,2 0 0,3 23 0,8-23-1832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6.951"/>
    </inkml:context>
    <inkml:brush xml:id="br0">
      <inkml:brushProperty name="width" value="0.025" units="cm"/>
      <inkml:brushProperty name="height" value="0.025" units="cm"/>
    </inkml:brush>
  </inkml:definitions>
  <inkml:trace contextRef="#ctx0" brushRef="#br0">111 120 2947,'4'-12'8237,"0"-6"-5955,1 1 0,-2-1 0,2-35 1,-5 53-2236,0 0 0,0 0 0,0 1 0,0-1 0,0 0 0,0 0 0,0 0 0,-1 1 0,1-1 0,0 0 0,0 0 0,0 0 1,0 0-1,-1 0 0,1 0 0,0 1 0,0-1 0,0 0 0,-1 0 0,1 0 0,0 0 0,0 0 0,0 0 0,-1 0 1,1 0-1,0 0 0,0 0 0,-1 0 0,1 0 0,0 0 0,0 0 0,0 0 0,-1 0 0,1 0 0,0 0 0,0 0 0,0 0 1,-1 0-1,1-1 0,0 1 0,0 0 0,0 0 0,-1 0 0,1 0 0,0 0 0,0 0 0,0-1 0,0 1 0,0 0 0,-1 0 1,1 0-1,0-1 0,0 1 0,0 0 0,0 0 0,0 0 0,0-1 0,0 1 0,0 0 0,0 0 0,0-1 0,-12 19 195,-12 47 296,3 2 0,4 0 1,2 0-1,3 2 0,-4 98 1,14-62-331,-2-414-1746,4 309 1526,0 0 0,0 0 0,0 0 0,0-1 0,0 1 0,0 0 0,0 0-1,0-1 1,0 1 0,0 0 0,0 0 0,0 0 0,0-1 0,1 1 0,-1 0 0,0 0 0,0 0-1,0-1 1,0 1 0,0 0 0,0 0 0,1 0 0,-1 0 0,0-1 0,0 1 0,0 0-1,0 0 1,1 0 0,-1 0 0,0 0 0,0 0 0,0 0 0,1-1 0,-1 1 0,0 0-1,0 0 1,0 0 0,1 0 0,-1 0 0,0 0 0,1 0 0,12 5-241,18 18 157,-22-16 78,1-1 22,0-1 1,0-1-1,0 1 0,1-2 1,0 1-1,0-2 0,0 1 1,0-2-1,0 1 1,0-1-1,0-1 0,0 0 1,0-1-1,0 0 0,0-1 1,15-3-1,-20 4 64,0-1-1,0 0 1,0 0-1,0 0 1,-1-1-1,1 1 0,0-1 1,-1-1-1,0 1 1,0-1-1,0 0 1,0 0-1,-1-1 1,1 1-1,-1-1 0,0 0 1,-1 0-1,1 0 1,-1-1-1,0 1 1,0-1-1,-1 1 1,1-1-1,-1 0 1,-1 0-1,1-1 0,-1 1 1,0 0-1,0-11 1,-1 15-57,1 1 0,-1-1 1,0 1-1,-1-1 0,1 1 0,0 0 1,0-1-1,0 1 0,-1-1 0,1 1 1,-1-1-1,1 1 0,-1 0 0,0-1 1,1 1-1,-1 0 0,0 0 0,0 0 1,0-1-1,0 1 0,0 0 0,0 0 1,0 0-1,0 0 0,-1 1 0,1-1 1,0 0-1,0 0 0,-1 1 0,1-1 1,-1 1-1,1-1 0,0 1 0,-1 0 1,1-1-1,-3 1 0,2 0-30,-1 0-1,0 0 1,1 1-1,-1-1 1,0 1-1,1 0 1,-1-1-1,1 1 1,-1 0-1,1 1 1,0-1-1,-1 0 1,1 1-1,0-1 1,0 1-1,0-1 1,0 1-1,0 0 1,-3 4 0,-1 3 16,0 1 1,0 0 0,1 0 0,0 0 0,1 1 0,0 0 0,1 0-1,0 0 1,0 0 0,1 0 0,1 0 0,0 1 0,0-1 0,2 12-1,-1-22-24,1 1-1,-1-1 0,1 0 0,-1 0 0,1 0 0,0 0 0,-1 0 1,1 0-1,0 0 0,0 0 0,0 0 0,0 0 0,0 0 0,0 0 1,0-1-1,0 1 0,0 0 0,0-1 0,0 1 0,0-1 0,0 1 1,1-1-1,-1 0 0,0 1 0,0-1 0,1 0 0,-1 0 0,0 0 1,0 0-1,1 0 0,-1 0 0,0 0 0,3-1 0,1 1-333,1-1 0,0 0 0,0 0 0,0-1 0,0 1-1,7-5 1,0-1-903,0-1-1,0-1 0,0-1 0,-1 0 1,-1 0-1,0-1 0,0 0 1,-1-1-1,0 0 0,10-19 1,8-27 1973,-24 49 773,-1-1 0,-1 1 0,0-1 0,1-11 0,-6 15 3614,-5 11-3755,-7 11-1206,8-7 66,0 1 0,1 0 1,0 0-1,0 1 1,1 0-1,1 0 0,0 0 1,0 0-1,1 1 1,-3 21-1,7-31-202,0 0 0,-1 0 1,1 0-1,0 0 0,0 0 0,0 0 1,0 0-1,0 0 0,1 0 0,-1-1 1,0 1-1,1 0 0,-1-1 0,1 1 0,0-1 1,0 0-1,-1 0 0,1 1 0,0-1 1,0 0-1,0 0 0,0-1 0,0 1 1,0 0-1,1-1 0,-1 1 0,0-1 0,3 0 1,74 10-1410,-67-10 867,9 1-149,-13-1 487,-1 0 0,0 1 0,1-1 0,-1 2 0,9 1 0,-15-2 222,-1-1 0,1 0-1,-1 0 1,0 0 0,1 1 0,-1-1-1,0 0 1,1 1 0,-1-1 0,0 0-1,1 1 1,-1-1 0,0 0 0,0 1 0,0-1-1,1 0 1,-1 1 0,0-1 0,0 1-1,0-1 1,0 0 0,0 1 0,0-1-1,1 1 1,-1-1 0,0 1 0,0-1 0,0 0-1,-1 1 1,1-1 0,0 1 0,0-1-1,0 1 1,0-1 0,0 0 0,0 1-1,-1-1 1,1 1 0,0-1 0,0 0-1,-1 1 1,1-1 0,0 0 0,0 1 0,-1-1-1,1 0 1,0 0 0,-1 1 0,1-1-1,0 0 1,-1 0 0,1 1 0,-1-1-1,-18 15 686,2-5-886,0 1 1,-1-2-1,-1-1 1,1 0-1,-1-1 1,0-1-1,-30 5 1,49-11 72,-1 0 1,1 1 0,-1-1-1,1 0 1,-1 0-1,1 0 1,-1 0-1,1 0 1,-1 0-1,1 0 1,-1 0 0,0 0-1,1 0 1,-1 0-1,1 0 1,-1 0-1,1-1 1,-1 1-1,1 0 1,-1 0 0,1-1-1,-1 1 1,1 0-1,0 0 1,-1-1-1,1 1 1,-1-1 0,1 1-1,0 0 1,-1-1-1,1 1 1,0-1-1,-1 1 1,1-1-1,0 1 1,0-1 0,0 1-1,-1-1 1,1 1-1,0-1 1,0 1-1,0-1 1,0 1 0,0-1-1,0 1 1,0-1-1,0 0 1,-1-22-5730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8.066"/>
    </inkml:context>
    <inkml:brush xml:id="br0">
      <inkml:brushProperty name="width" value="0.025" units="cm"/>
      <inkml:brushProperty name="height" value="0.025" units="cm"/>
      <inkml:brushProperty name="color" value="#E71224"/>
    </inkml:brush>
  </inkml:definitions>
  <inkml:trace contextRef="#ctx0" brushRef="#br0">0 1 16624,'0'0'6630,"59"10"-10570,-36-2-2274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8.424"/>
    </inkml:context>
    <inkml:brush xml:id="br0">
      <inkml:brushProperty name="width" value="0.025" units="cm"/>
      <inkml:brushProperty name="height" value="0.025" units="cm"/>
      <inkml:brushProperty name="color" value="#E71224"/>
    </inkml:brush>
  </inkml:definitions>
  <inkml:trace contextRef="#ctx0" brushRef="#br0">64 1 17328,'0'0'5873,"-2"10"-5019,0 4-803,0 0 0,1 0 1,0 1-1,1-1 0,1 0 1,0 0-1,1 1 0,0-1 1,1 0-1,1-1 0,0 1 1,7 13-1,-4-16-213,0-1 0,1 1 0,14 13 0,-17-20 197,0 1 1,0 0-1,0 0 1,-1 1-1,1-1 1,-1 1-1,-1 0 1,1 0-1,-1 1 1,0-1-1,-1 1 1,1-1-1,-1 1 1,0 0-1,0 7 1,-2-9 151,0 1-1,0-1 1,-1 0-1,0 0 1,0 0 0,0 0-1,-1 0 1,0 0-1,0 0 1,0-1-1,0 1 1,-1-1 0,-5 9-1,6-11-123,0 0 0,0 0 0,0 0 0,-1-1 0,1 1 1,0-1-1,-1 1 0,1-1 0,-1 0 0,1 0 0,-1 0 0,1 0 0,-1 0 0,0 0 0,0-1 0,1 0 0,-1 1 0,0-1 0,0 0 0,0 0 0,1-1 0,-1 1 0,0 0 0,0-1 0,1 0 0,-1 0 0,-4-1 0,2-1-61,0 1 0,0-1-1,0 0 1,0 0 0,0-1 0,1 1-1,0-1 1,-1 0 0,2 0-1,-1-1 1,0 1 0,1-1-1,0 0 1,0 1 0,0-2-1,0 1 1,1 0 0,0 0-1,0-1 1,1 1 0,-2-10-1,1 8-11,1 0-1,1 0 0,-1 0 1,1 0-1,0 0 1,1-1-1,-1 1 0,2 0 1,-1 0-1,1 0 0,0 1 1,0-1-1,1 0 0,0 1 1,0-1-1,8-10 0,10-7-223,1 1 0,1 1 0,2 1 0,48-33 0,-10 9-5002,-29 18-1987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4.527"/>
    </inkml:context>
    <inkml:brush xml:id="br0">
      <inkml:brushProperty name="width" value="0.025" units="cm"/>
      <inkml:brushProperty name="height" value="0.025" units="cm"/>
      <inkml:brushProperty name="color" value="#E71224"/>
    </inkml:brush>
  </inkml:definitions>
  <inkml:trace contextRef="#ctx0" brushRef="#br0">64 9 4740,'-2'-9'9469,"-2"13"-4058,-9 26-2848,-3 23-4717,10-27 3815,1-4-1374,-1 5 304,2 1 0,-3 44 0,7-72-581,0 1-1,0 0 0,0-1 0,-1 1 1,1-1-1,0 1 0,0-1 0,0 1 0,0-1 1,0 1-1,1-1 0,-1 1 0,0-1 0,0 1 1,0 0-1,0-1 0,1 1 0,-1-1 1,0 1-1,0-1 0,1 0 0,-1 1 0,0-1 1,1 1-1,-1-1 0,0 0 0,1 1 0,-1-1 1,1 0-1,-1 1 0,1-1 0,-1 0 0,1 1 1,-1-1-1,1 0 0,-1 0 0,1 0 1,-1 0-1,1 1 0,-1-1 0,1 0 0,-1 0 1,1 0-1,0 0 0,-1 0 0,1 0 0,-1 0 1,1-1-1,-1 1 0,1 0 0,-1 0 1,1 0-1,-1 0 0,1-1 0,-1 1 0,1 0 1,-1-1-1,1 1 0,-1 0 0,1-1 0,26-23 604,-16 8-499,-1-1 0,-1 0 0,-1-1-1,0 0 1,-1 0 0,-1-1 0,-1 1 0,4-28 0,-11 83-145,1-1 0,2 1 1,9 54-1,-10-89 49,0 1 0,0 0 0,1 0 1,-1 0-1,1 0 0,0-1 0,0 1 0,0 0 0,0-1 0,0 1 0,1 0 1,-1-1-1,1 0 0,0 1 0,-1-1 0,1 0 0,0 0 0,0 0 0,0 0 1,1 0-1,-1 0 0,0-1 0,1 1 0,-1-1 0,1 0 0,0 0 0,-1 1 1,1-2-1,0 1 0,3 1 0,-1-3 28,0 1 0,-1-1 0,1 0 0,-1 0 0,1 0 0,-1 0 0,1-1 0,-1 0 0,0 0 0,0 0 0,0 0 0,0-1 0,0 0 0,0 1 0,-1-1 0,1-1 0,-1 1 0,4-5 0,3-5 109,-1-1 0,1 0 0,-2-1-1,0 0 1,-1 0 0,-1-1 0,0 0 0,-1 0-1,0-1 1,-2 1 0,0-1 0,-1 0 0,0 0 0,-2-26-1,0 43-156,0 0-1,0 0 1,1-1-1,-1 1 1,0 0-1,0-1 1,0 1-1,0 0 1,0-1-1,0 1 1,0 0-1,0 0 1,0-1-1,0 1 1,0 0-1,0-1 1,0 1-1,0 0 1,0 0-1,-1-1 1,1 1-1,0 0 1,0-1-1,0 1 1,0 0-1,0 0 1,-1-1-1,1 1 1,0 0-1,0 0 1,-1 0-1,1-1 1,0 1-1,0 0 1,-1 0-1,1 0 1,0 0-1,0-1 1,-1 1-1,1 0 1,-1 0-1,-9 11-495,-8 21-1685,13 0-1917,4-12-2424,1-10-875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4.860"/>
    </inkml:context>
    <inkml:brush xml:id="br0">
      <inkml:brushProperty name="width" value="0.025" units="cm"/>
      <inkml:brushProperty name="height" value="0.025" units="cm"/>
      <inkml:brushProperty name="color" value="#E71224"/>
    </inkml:brush>
  </inkml:definitions>
  <inkml:trace contextRef="#ctx0" brushRef="#br0">27 1 11243,'0'0'7981,"-1"9"-5862,-9 57 528,5-41-2146,0 1 0,2-1-1,1 1 1,2 43 0,0-69-547,0 1 0,0 0 0,0-1 0,0 1 0,0-1 0,0 1 0,0 0 0,0-1 0,1 1 0,-1-1 0,0 1 0,0-1 0,0 1 0,1 0 0,-1-1 0,0 1 0,1-1 0,-1 1 0,0-1 0,1 0 0,-1 1 0,1-1 0,-1 1 0,1-1 0,-1 0 0,1 1 0,-1-1 0,1 0 0,-1 0 0,1 1 0,-1-1 0,1 0 0,0 0 0,-1 0 0,1 0 0,-1 0 0,1 1 0,0-1 0,-1 0 0,1 0 0,-1-1 0,1 1 0,-1 0 0,1 0 0,0 0 0,-1 0 0,1 0 0,-1-1 0,1 1 0,-1 0 0,1 0 0,-1-1 0,1 1 0,-1-1 0,1 1 0,-1 0 0,1-1 0,-1 1 0,0-1 0,1 1 0,-1-1 0,0 1 0,1-1 0,0 0 0,24-32-6615,-17 13 2022,-1-1-294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5.236"/>
    </inkml:context>
    <inkml:brush xml:id="br0">
      <inkml:brushProperty name="width" value="0.025" units="cm"/>
      <inkml:brushProperty name="height" value="0.025" units="cm"/>
      <inkml:brushProperty name="color" value="#E71224"/>
    </inkml:brush>
  </inkml:definitions>
  <inkml:trace contextRef="#ctx0" brushRef="#br0">1 222 3395,'0'0'15279,"8"8"-14623,-4-4-590,1 1 0,-1-2 1,1 1-1,0 0 0,0-1 0,1 0 0,-1 0 0,1-1 0,7 3 0,-10-4-29,0-1 1,0 1-1,0-1 0,0 0 0,0 1 0,0-2 1,0 1-1,0 0 0,0 0 0,0-1 0,0 0 1,0 0-1,0 0 0,-1 0 0,1 0 0,0 0 1,-1-1-1,1 1 0,0-1 0,-1 1 0,0-1 1,1 0-1,-1 0 0,0-1 0,3-3 0,-1 2 179,0-1-1,-1 0 0,0 0 0,0 0 1,0 0-1,0 0 0,-1-1 0,0 1 0,0-1 1,-1 0-1,1 1 0,-1-1 0,0 0 0,-1 0 1,1-7-1,-2 13-191,1-1 0,0 1 0,0 0 0,0-1 0,0 1 0,-1 0 0,1-1 0,0 1 0,0 0-1,-1-1 1,1 1 0,0 0 0,0 0 0,-1-1 0,1 1 0,0 0 0,-1 0 0,1 0 0,0-1 0,-1 1 0,1 0 0,-1 0 0,1 0 0,0 0 0,-1 0 0,1 0 0,0 0 0,-1 0 0,1 0 0,-1 0 0,1 0 0,0 0 0,-1 0 0,1 0 0,-1 0 0,1 0 0,0 0 0,-1 0 0,1 0 0,0 1 0,-1-1 0,1 0 0,0 0 0,-1 1-1,1-1 1,-20 11 64,13-3-63,0 1-1,0 1 0,1-1 1,0 1-1,1 0 1,0 0-1,-6 19 0,8-20 76,0-1 0,1 1-1,0-1 1,0 1 0,1 0 0,0 0-1,0-1 1,1 1 0,1 0-1,1 13 1,-1-20-95,0-1 0,0 1 1,0-1-1,-1 1 0,1-1 0,1 1 0,-1-1 0,0 0 1,0 0-1,0 0 0,1 0 0,-1 0 0,1 0 1,-1 0-1,1 0 0,-1 0 0,1 0 0,-1-1 0,1 1 1,0-1-1,-1 1 0,1-1 0,0 0 0,-1 0 0,1 1 1,0-1-1,0 0 0,-1-1 0,1 1 0,0 0 0,-1 0 1,1-1-1,0 1 0,-1-1 0,3 0 0,1 0-223,1-1 0,-1 0 0,0 0-1,0 0 1,1 0 0,-1-1-1,-1 0 1,1 0 0,7-6 0,-8 4-569,0 0 0,-1 0 0,1 0 0,-1 0 1,-1-1-1,1 1 0,-1-1 0,0 0 0,0 1 1,0-1-1,-1 0 0,1-12 0,1-19-4711</inkml:trace>
  <inkml:trace contextRef="#ctx0" brushRef="#br0" timeOffset="1">136 17 3908,'0'0'14381,"-48"-16"-12555,43 16-865,5 4-513,0 5-320,3-1-95,10 3-1,1-1-1282,0-3-1953,-3-1-4292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6.134"/>
    </inkml:context>
    <inkml:brush xml:id="br0">
      <inkml:brushProperty name="width" value="0.025" units="cm"/>
      <inkml:brushProperty name="height" value="0.025" units="cm"/>
      <inkml:brushProperty name="color" value="#E71224"/>
    </inkml:brush>
  </inkml:definitions>
  <inkml:trace contextRef="#ctx0" brushRef="#br0">4 143 6022,'0'0'10917,"7"7"-9940,-4-5-818,0 0 1,-1 0-1,1 1 0,-1-1 1,0 1-1,0 0 1,0 0-1,0 0 1,0 0-1,-1 0 1,1 0-1,-1 0 1,0 0-1,0 1 1,0-1-1,0 1 0,0-1 1,-1 0-1,0 1 1,1-1-1,-1 1 1,-1-1-1,1 1 1,0-1-1,-1 1 1,0-1-1,0 0 1,0 1-1,0-1 0,-2 4 1,-4 10 383,2-7-176,1 0-1,0 0 1,0 1-1,1-1 1,1 1-1,0 0 1,-1 12-1,3-23-354,0 0-1,1 0 0,-1 0 1,1 0-1,-1 0 1,0 1-1,1-1 0,-1 0 1,1 0-1,-1 0 1,0 0-1,1 0 0,-1 0 1,1 0-1,-1 0 1,0 0-1,1 0 0,-1-1 1,0 1-1,1 0 1,-1 0-1,1 0 0,-1 0 1,0-1-1,1 1 1,-1 0-1,0 0 0,0 0 1,1-1-1,-1 1 1,0 0-1,1-1 0,-1 1 1,0 0-1,0-1 1,1 0-1,13-11 288,11-26-189,-2-2-1,-2 0 1,-1-2-1,-2 0 1,16-58-1,-30 86-77,2-15 26,-17 39-181,-2 10 91,3 1 25,2 0 0,0 1-1,1 0 1,1 0 0,2 1-1,0 0 1,-1 45 0,4-65 6,1-1 0,0 1 0,1-1 0,-1 0 0,0 1 0,1-1 0,-1 1 0,1-1 0,0 0 0,0 0 0,0 1 0,0-1 0,0 0 0,0 0 0,1 0 0,-1 0 0,1 0 0,-1-1 0,1 1 0,0 0 0,0-1 0,-1 1 0,1-1 0,0 1 0,0-1 0,1 0 0,-1 0-1,0 0 1,0 0 0,1 0 0,-1-1 0,5 2 0,-3-2 6,-1 0 0,1 0 0,0 0 0,-1 0 0,1 0 0,0-1 0,-1 0 0,1 1 0,0-1 0,-1-1-1,1 1 1,-1 0 0,0-1 0,1 0 0,-1 0 0,0 0 0,0 0 0,0 0 0,0-1 0,-1 1 0,4-4 0,-2 1 6,-1 1 0,0-1 0,0 0 0,0 0 0,0-1 0,-1 1 0,0 0 0,0-1 0,0 1 0,-1-1 0,1 0 0,-1 0 0,-1 1 0,1-1 0,-1-7 0,0 13-10,-1 0 0,1-1 0,0 1 0,0 0 0,0-1 0,0 1 0,-1 0 0,1-1 0,0 1 0,0 0 0,-1-1 0,1 1 0,0 0 0,-1 0 0,1-1 0,0 1 0,-1 0 0,1 0 0,0 0 0,-1 0 0,1-1 0,0 1 0,-1 0 0,1 0 0,0 0 0,-1 0 0,1 0 0,-1 0 0,1 0 0,0 0 0,-1 0 0,1 0 0,0 0 0,-1 0 0,1 0 0,-1 0 0,1 1 0,0-1 0,-1 0 0,1 0 0,0 0 0,-1 0 0,1 1 0,-18 9-51,13-3 43,1 0-1,0 1 0,0-1 0,1 1 0,0 0 1,0 0-1,1 0 0,0 1 0,0-1 0,1 0 1,0 1-1,1 8 0,0-16 7,0-1 1,0 1-1,0-1 1,1 1-1,-1 0 1,0-1-1,1 0 0,-1 1 1,0-1-1,1 1 1,-1-1-1,1 1 1,-1-1-1,0 0 1,1 1-1,-1-1 0,1 0 1,-1 1-1,1-1 1,-1 0-1,1 0 1,0 1-1,-1-1 1,1 0-1,-1 0 0,1 0 1,-1 0-1,1 0 1,0 0-1,-1 0 1,2 0-1,25 0 43,-18 0-29,6-1-4,1 0 0,-1-1-1,0 0 1,0-2 0,0 1-1,0-2 1,17-7 0,-30 11 50,-1 1 0,0-1 0,0 1 0,1-1 1,-1 0-1,0 1 0,0-1 0,0 0 0,0 0 1,0 0-1,0 0 0,0 0 0,-1 0 0,1 0 0,0 0 1,0 0-1,-1 0 0,1 0 0,-1-1 0,1 1 1,-1 0-1,1 0 0,-1-1 0,0 1 0,1-3 0,-2 2 36,1-1 0,-1 0 0,1 1 0,-1-1 0,0 0 0,0 1-1,0-1 1,0 1 0,0 0 0,-1-1 0,-2-3 0,-5-5 28,0 1 1,-1 0-1,-18-14 1,-6 0-146,34 24-122,7 0-683,69 0-3097,0 0-4687,-51 0 2082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6.764"/>
    </inkml:context>
    <inkml:brush xml:id="br0">
      <inkml:brushProperty name="width" value="0.025" units="cm"/>
      <inkml:brushProperty name="height" value="0.025" units="cm"/>
      <inkml:brushProperty name="color" value="#E71224"/>
    </inkml:brush>
  </inkml:definitions>
  <inkml:trace contextRef="#ctx0" brushRef="#br0">13 18 8040,'-7'9'5829,"2"-3"-2530,5-2 1218,12-4-3012,10 0 0,3-6-416,3-2-672,-1 0-321,0 0-64,-4 2-384,-1 5-1250,-8 1-864,-5 0-1378,-2 0-4388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8.467"/>
    </inkml:context>
    <inkml:brush xml:id="br0">
      <inkml:brushProperty name="width" value="0.025" units="cm"/>
      <inkml:brushProperty name="height" value="0.025" units="cm"/>
      <inkml:brushProperty name="color" value="#E71224"/>
    </inkml:brush>
  </inkml:definitions>
  <inkml:trace contextRef="#ctx0" brushRef="#br0">0 52 3043,'0'0'11541,"2"-8"-8567,5-28-748,-3 28-174,-1 14-1459,0 11-471,-3-17-44,9 58 921,19 62-1,-27-115-881,1 0 1,0-1-1,0 1 1,0-1-1,0 1 0,1-1 1,0 0-1,0 0 0,0 0 1,6 5-1,-8-8-73,-1 0 1,1-1-1,0 1 0,-1-1 0,1 1 1,0-1-1,0 0 0,-1 1 1,1-1-1,0 0 0,0 1 0,0-1 1,0 0-1,-1 0 0,1 0 0,0 0 1,0 0-1,0 0 0,0 0 0,0 0 1,-1 0-1,1 0 0,0 0 0,1-1 1,-1 0 15,1 0 1,-1 0-1,0 0 0,0-1 1,1 1-1,-1 0 1,0-1-1,0 1 1,-1-1-1,1 1 1,0-1-1,0 0 1,-1 1-1,1-1 1,-1 0-1,1 1 0,-1-3 1,4-13 11,0-1 1,-2 1-1,0 0 1,-1-1-1,0 1 1,-4-33-1,1 75-218,2 13-201,0-37 339,1 1 1,0-1-1,-1 0 1,1 1-1,0-1 1,0 0-1,0 1 1,0-1-1,0 0 1,0 0-1,0 0 0,0 0 1,0 0-1,0 0 1,1 0-1,-1 0 1,0-1-1,1 1 1,-1 0-1,1-1 1,-1 1-1,1-1 1,-1 1-1,1-1 1,1 0-1,1 1 11,-1 0-1,1-1 0,0 1 1,0-1-1,0 0 0,0 0 0,-1-1 1,1 1-1,0-1 0,0 0 1,-1 0-1,1 0 0,0 0 0,-1-1 1,1 1-1,-1-1 0,1 0 1,-1 0-1,0 0 0,0 0 0,0-1 1,0 1-1,0-1 0,-1 0 1,1 0-1,-1 0 0,3-4 0,-5 7-4,0 0 0,0-1 0,0 1 0,1 0 0,-1 0-1,0 0 1,0 0 0,1-1 0,-1 1 0,0 0 0,1 0-1,-1 0 1,0 0 0,0 0 0,1 0 0,-1 0 0,0 0-1,1 0 1,-1 0 0,0 0 0,1 0 0,-1 0-1,0 0 1,1 0 0,-1 0 0,0 0 0,0 0 0,1 0-1,-1 0 1,0 1 0,0-1 0,1 0 0,-1 0 0,0 0-1,0 0 1,1 1 0,-1-1 0,0 0 0,0 0-1,1 1 1,-1-1 0,0 0 0,0 0 0,0 1 0,0-1-1,0 0 1,1 1 0,-1-1 0,0 0 0,0 0 0,0 1-1,0-1 1,0 0 0,0 1 0,0-1 0,0 0-1,0 1 1,9 26-199,-6-16 155,1-3 46,0 0 0,0 0 1,1-1-1,0 1 0,0-1 1,1 0-1,7 7 0,-9-10 2,-1-1-1,1 0 0,0 0 0,0-1 0,0 1 0,0-1 1,0 0-1,1 0 0,-1 0 0,1 0 0,-1-1 0,1 0 1,0 0-1,-1 0 0,9 0 0,-13-1 4,1 0 0,0 0 0,-1 0 0,1 0 1,-1-1-1,1 1 0,0 0 0,-1 0 0,1-1 0,-1 1 0,1 0 0,0-1 0,-1 1 0,1 0 0,-1-1 1,1 1-1,-1-1 0,0 1 0,1-1 0,-1 1 0,1-1 0,-1 1 0,0-1 0,1 1 0,-1-1 0,0 0 0,0 1 1,1-1-1,-1 1 0,0-2 0,1-28 188,-3 21-137,1 1 1,-1 0 0,0 0 0,-6-14 0,-25-27 32,31 46-96,0 1 1,0 0 0,0 0-1,0 0 1,0 0-1,0 0 1,-1 1 0,1-1-1,-1 1 1,1-1 0,-1 1-1,1 0 1,-1 0-1,0 0 1,0 0 0,0 0-1,-4 0 1,7 2 0,-1 0 0,1 0 0,0 0 0,0-1 0,0 1 0,0 0 0,0 0 0,0 0 0,0 0 0,0-1 0,0 1 0,0 0 0,0 0 0,0 0 0,1 0 0,-1-1 0,0 1 0,1 0 0,-1 0 0,1 0 0,-1-1 0,0 1 0,1 0 0,0-1 0,-1 1 0,1 0 0,-1-1 0,1 1 0,0-1 0,-1 1 0,2 0 0,7 2-34,1 0 1,-1 0 0,1-1 0,-1 0-1,1-1 1,0 0 0,0 0-1,0-1 1,17-2 0,-22 2 3,1-1 0,-1 0-1,0 0 1,0 0 0,1 0 0,-1-1 0,0 0 0,0 0 0,0 0-1,0-1 1,-1 0 0,1 0 0,-1 0 0,0 0 0,0-1-1,0 1 1,0-1 0,0 0 0,4-7 0,-7 8 41,0 1 0,0-1 0,-1 0 0,1 1 0,-1-1 0,1 0 0,-1 0 1,0 1-1,0-1 0,0 0 0,0 0 0,-2-3 0,2 5-6,0 0 1,0 1-1,0-1 1,0 1-1,0-1 0,-1 0 1,1 1-1,0-1 1,0 1-1,-1-1 0,1 1 1,0-1-1,-1 0 1,1 1-1,-1 0 1,1-1-1,-1 1 0,1-1 1,-1 1-1,1-1 1,-1 1-1,1 0 0,-1 0 1,1-1-1,-1 1 1,0 0-1,1 0 0,-1-1 1,1 1-1,-1 0 1,0 0-1,1 0 1,-1 0-1,0 0 0,1 0 1,-1 0-1,0 0 1,1 0-1,-1 0 0,1 1 1,-1-1-1,0 0 1,1 0-1,-1 1 0,1-1 1,-1 0-1,1 1 1,-1-1-1,1 0 1,-1 1-1,1-1 0,-1 1 1,1-1-1,-1 1 1,1-1-1,0 1 0,-1 0 1,-2 3-7,0 0-1,0 0 1,1 0 0,0 0 0,0 0-1,0 1 1,0-1 0,1 1-1,-1-1 1,1 1 0,0 0 0,1-1-1,-1 6 1,0-1 17,0 1 0,1-1 0,0 0-1,1 1 1,3 16 0,-4-24-9,1 0 1,-1-1-1,1 1 0,0 0 0,0-1 1,0 1-1,0-1 0,0 1 0,0-1 1,0 0-1,0 1 0,1-1 0,-1 0 1,0 0-1,1 0 0,-1 0 0,1 0 1,-1 0-1,1 0 0,-1-1 0,1 1 0,0 0 1,0-1-1,-1 1 0,1-1 0,0 0 1,0 0-1,-1 0 0,1 1 0,0-2 1,0 1-1,-1 0 0,1 0 0,0 0 1,0-1-1,1 0 0,3-1 8,0 1 0,0-1 0,0-1 1,0 1-1,0-1 0,-1 0 0,1 0 0,8-8 0,-7 6-14,-1-1 0,0 0 1,-1 0-1,0-1 0,0 0 0,0 0 0,-1 0 0,1 0 0,-2-1 0,1 0 0,2-8 1,-8 26 17,0 0 1,2 0 0,-1 0-1,1 0 1,2 16 0,-1 4 320,-1-30-322,0 1 1,0 0-1,0-1 0,0 1 1,0 0-1,0 0 0,0-1 1,0 1-1,0 0 1,0-1-1,1 1 0,-1 0 1,0-1-1,0 1 0,1 0 1,-1-1-1,0 1 0,1 0 1,-1-1-1,1 1 0,-1-1 1,1 1-1,-1-1 1,1 1-1,-1-1 0,1 1 1,-1-1-1,1 0 0,0 1 1,-1-1-1,1 0 0,0 1 1,0-1-1,1 0 5,0 0 1,1 0-1,-1 0 0,0 0 0,0-1 1,0 1-1,0-1 0,0 0 1,0 1-1,0-1 0,3-1 0,46-33 93,-40 26-106,-7 5-30,0 0-1,0 0 0,0 1 1,0-1-1,0 1 0,1 0 1,0 0-1,0 1 0,-1 0 1,1 0-1,1 0 1,-1 0-1,5 0 0,-9 2 21,0 0 0,0 1 0,-1-1 0,1 1-1,0-1 1,-1 1 0,1-1 0,-1 1 0,1 0 0,0-1-1,-1 1 1,0 0 0,1-1 0,-1 1 0,1 0-1,-1 0 1,0 0 0,1-1 0,-1 1 0,0 0 0,0 0-1,0 0 1,1 0 0,4 29 73,-3-19-7,-2-9-28,1 1 0,0-1 0,0 0 0,-1 0 0,1 1 0,1-1 0,-1 0 0,0 0 0,0 0 0,1 0 0,-1 0 0,1 0 0,0 0 0,-1-1 0,1 1 0,0-1 0,0 1 0,0-1 0,0 1 0,0-1 0,1 0 0,-1 0 0,0 0 0,0-1 0,1 1 0,-1 0 0,1-1 0,-1 1 0,0-1 0,1 0 0,-1 0 0,1 0 0,-1 0 0,1 0 0,-1-1 0,1 1 0,3-2 0,2 0-209,-1 0 0,0 0-1,0-1 1,0 0-1,7-5 1,26-21-6178,-33 19 1436,-5 1-1368,-2-2-4069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8.797"/>
    </inkml:context>
    <inkml:brush xml:id="br0">
      <inkml:brushProperty name="width" value="0.025" units="cm"/>
      <inkml:brushProperty name="height" value="0.025" units="cm"/>
      <inkml:brushProperty name="color" value="#E71224"/>
    </inkml:brush>
  </inkml:definitions>
  <inkml:trace contextRef="#ctx0" brushRef="#br0">34 27 3876,'-8'-12'-257,"-1"6"7272,1 2-3684,5 1-128,1 1-1409,-1 2-769,3 2-2466,5 1-1987,-2-3-1921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9.145"/>
    </inkml:context>
    <inkml:brush xml:id="br0">
      <inkml:brushProperty name="width" value="0.025" units="cm"/>
      <inkml:brushProperty name="height" value="0.025" units="cm"/>
      <inkml:brushProperty name="color" value="#E71224"/>
    </inkml:brush>
  </inkml:definitions>
  <inkml:trace contextRef="#ctx0" brushRef="#br0">22 127 3651,'0'0'19571,"3"10"-18482,4 23-638,-2 1 0,-1-1 0,-2 62 0,4-116-8234,-6-2 1975</inkml:trace>
  <inkml:trace contextRef="#ctx0" brushRef="#br0" timeOffset="0.59">0 1 10090,'0'0'13484,"11"48"-14284,0-39-898,-4 4-1057,4-2-2113,-1-1-1378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7.593"/>
    </inkml:context>
    <inkml:brush xml:id="br0">
      <inkml:brushProperty name="width" value="0.025" units="cm"/>
      <inkml:brushProperty name="height" value="0.025" units="cm"/>
    </inkml:brush>
  </inkml:definitions>
  <inkml:trace contextRef="#ctx0" brushRef="#br0">52 0 7399,'0'0'13565,"0"12"-12663,-2 25 44,-1 0 0,-16 72 1,10-66-326,1 0 1,-1 65-1,8-107-607,1-1-1,0 1 1,0 0 0,0-1-1,0 1 1,0 0 0,0-1-1,0 1 1,0 0 0,0-1-1,0 1 1,0 0 0,0-1-1,0 1 1,1 0 0,-1-1-1,0 1 1,0 0 0,1-1-1,-1 1 1,0-1 0,1 1-1,-1 0 1,1-1 0,-1 1-1,1-1 1,-1 1 0,1-1-1,-1 0 1,1 1 0,-1-1-1,1 1 1,0-1 0,-1 0-1,1 0 1,0 1 0,-1-1-1,1 0 1,0 0 0,-1 0-1,1 0 1,0 0 0,-1 0-1,1 0 1,0 0 0,-1 0-1,1 0 1,0 0 0,1-1-1,0 1 29,1-2-1,-1 1 0,1 0 1,-1-1-1,0 1 1,1-1-1,-1 1 0,0-1 1,0 0-1,0 0 1,2-3-1,1-3-102,-1 1 0,0-1 0,0 0 0,0 0 0,-1-1 0,-1 1 0,1-1-1,-1 0 1,-1 1 0,0-1 0,0 0 0,0 0 0,-1 0 0,-1 0 0,-1-9 0,2 18 42,0 0 0,0 0 0,0 0 0,0 0 0,0 0 1,-1 0-1,1 0 0,0 1 0,0-1 0,0 0 0,0 0 0,0 0 0,0 0 0,-1 0 0,1 0 0,0 0 1,0 0-1,0 0 0,0 0 0,-1 0 0,1 0 0,0 0 0,0 0 0,0 0 0,0 0 0,0 0 0,-1 0 0,1 0 1,0 0-1,0 0 0,0 0 0,0 0 0,0 0 0,-1 0 0,1-1 0,0 1 0,0 0 0,0 0 0,0 0 1,0 0-1,0 0 0,0 0 0,0 0 0,-1-1 0,1 1 0,-1 18-131,3-15 152,0-1 0,-1 1 0,1-1 0,0 0 0,0 1 0,0-1 0,1 0 0,-1-1 0,0 1 0,1 0 0,-1 0 0,1-1 0,0 0 0,-1 1 0,1-1 0,0 0 0,0 0 0,0-1 0,0 1 0,0-1-1,0 1 1,0-1 0,6 0 0,0 0 33,0 0-1,1 0 1,-1-1-1,0 0 1,0 0-1,14-4 1,-20 4-20,1-1 0,0 1 0,-1 0 1,1-1-1,-1 0 0,1 0 0,-1 0 1,0 0-1,0 0 0,0-1 0,0 1 1,-1-1-1,4-3 0,-37 55-543,30-46 544,-1 0 1,1 0 0,0 0-1,0 0 1,0 0 0,0 1-1,1-1 1,-1 0-1,1 0 1,0 0 0,0 1-1,0-1 1,0 0 0,0 0-1,1 1 1,0-1 0,-1 0-1,1 0 1,2 5-1,-1-6-2,0 0-1,1 0 0,-1 0 0,0 0 0,1 0 0,-1 0 0,1-1 0,-1 1 0,1-1 0,0 0 0,0 0 0,-1 0 0,1 0 0,0 0 0,0-1 0,0 1 0,0-1 0,0 0 0,0 0 0,0 0 0,3 0 0,-2 0-17,0 0-1,1-1 1,-1 1-1,0-1 1,0 1 0,0-1-1,0-1 1,0 1 0,-1 0-1,1-1 1,0 0-1,-1 0 1,1 0 0,-1 0-1,1-1 1,-1 1-1,0-1 1,0 0 0,0 0-1,-1 0 1,4-5 0,-4 6 28,-1-1-1,0 0 1,1-1 0,-1 1 0,0 0 0,0 0 0,-1 0 0,1-1 0,-1 1 0,0 0 0,0 0 0,0-1 0,0 1 0,0 0 0,-1-1 0,1 1-1,-1 0 1,0 0 0,0 0 0,0 0 0,0 0 0,-1 0 0,1 0 0,-1 0 0,0 0 0,-3-4 0,2 4-5,-1-3 28,-1 1 1,1 0 0,1-1 0,-1 0-1,1 0 1,0 0 0,1 0-1,-3-8 1,7 13-22,-1 0-1,1 1 0,0-1 0,-1 0 1,1 1-1,0 0 0,0-1 1,-1 1-1,1 0 0,0 0 1,0 0-1,-1 0 0,1 0 1,3 1-1,-2-1-4,44 1-299,-13 0-2639,44-5-1,-30-6-3755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50.037"/>
    </inkml:context>
    <inkml:brush xml:id="br0">
      <inkml:brushProperty name="width" value="0.025" units="cm"/>
      <inkml:brushProperty name="height" value="0.025" units="cm"/>
      <inkml:brushProperty name="color" value="#E71224"/>
    </inkml:brush>
  </inkml:definitions>
  <inkml:trace contextRef="#ctx0" brushRef="#br0">45 1 10154,'0'0'11707,"-5"11"-10987,1-4-597,-1 2 44,0 1 1,0 1-1,1-1 1,0 0 0,1 1-1,0 0 1,-1 16-1,2-3 604,1 21-97,2-43-673,-1 0 0,1 0 0,-1 0 0,1 0 0,0 0 0,0 0 0,0 0 0,0 0-1,1 0 1,-1 0 0,0 0 0,1-1 0,-1 1 0,1-1 0,-1 1 0,1-1 0,0 0 0,3 3 0,5 1-276,-1 1 1,0 0 0,0 0-1,0 1 1,-1 1 0,0-1-1,0 1 1,7 11-1,-11-13 285,-1 0 0,0-1 0,0 1 0,-1 0 0,0 1 0,0-1-1,0 0 1,-1 1 0,0-1 0,0 0 0,0 1 0,-1-1 0,0 1 0,0-1-1,-2 10 1,2-14 16,-1 1 1,1-1-1,0 0 0,0 0 0,-1 0 0,0 1 0,1-1 0,-1 0 1,0 0-1,0 0 0,0 0 0,0 0 0,0 0 0,-1 0 0,1-1 0,0 1 1,-1 0-1,0-1 0,1 1 0,-1-1 0,0 1 0,0-1 0,0 0 1,1 0-1,-1 0 0,-1 0 0,1 0 0,0 0 0,0 0 0,0-1 0,0 1 1,-1-1-1,1 0 0,0 0 0,-3 0 0,2 0 1,1-1 0,-1 1 1,1-1-1,-1 0 0,1 0 0,0 0 0,-1-1 0,1 1 1,0 0-1,0-1 0,0 1 0,0-1 0,0 0 0,0 0 0,1 0 1,-1 0-1,1 0 0,-1 0 0,1 0 0,0 0 0,0-1 1,0 1-1,0-1 0,0 1 0,0 0 0,0-1 0,1 1 0,0-1 1,-1 0-1,1 1 0,0-4 0,1-6-104,1 0-1,0 0 1,1 0 0,0 0 0,1 1-1,0-1 1,1 1 0,0 0-1,0 0 1,1 1 0,11-15 0,22-44-256,-33 57 353,-1-1 0,-1 1 0,0 0 0,0-1 0,-2 0 0,1 0 0,0-15 0,-3 27 146,-1 3-140,1 0 1,-1 0 0,1 0 0,0 0-1,0 0 1,0 0 0,0-1-1,0 1 1,1 0 0,-1 0-1,0 0 1,1 0 0,-1 0-1,1-1 1,0 1 0,0 0 0,0-1-1,0 1 1,0 0 0,0-1-1,2 3 1,-1-3-31,0 0 0,0-1 0,0 1 0,0 0 0,0-1 0,1 1 0,-1-1 0,0 0 0,0 0 0,1 0 0,-1 0 0,0 0 0,0 0 0,1 0 0,-1-1 0,0 1 0,0-1 0,0 0 0,1 0 0,-1 0 0,0 0 0,0 0 0,0 0 0,-1 0 0,1 0 0,0-1 0,0 1 0,-1-1 0,1 0 0,1-1 0,0 0-175,0 1 0,0-1 0,0 1 0,0 0 0,0 0 0,0 0 0,1 0 0,6-2 0,-10 4 185,1 1 0,0-1-1,-1 0 1,1 0 0,-1 1 0,1-1-1,-1 0 1,1 1 0,-1-1 0,1 0 0,-1 1-1,1-1 1,-1 1 0,1-1 0,-1 1-1,0-1 1,1 1 0,-1-1 0,0 1 0,1-1-1,-1 1 1,0 0 0,0-1 0,0 1-1,1 0 1,-1-1 0,0 1 0,0-1-1,0 2 1,4 27 310,-3-22-218,6 18 47,1 0 0,1-1 0,1 0 0,1-1 0,1 0 0,18 27 0,-10-17-150,25 54 0,-40-74 83,-1 0-1,0 0 1,0 0-1,-1 0 1,-1 1-1,0-1 1,-1 1 0,-1 16-1,0-27 14,-1 0 0,1-1 0,-1 1 0,0 0 0,0 0 0,0-1 0,0 1 0,0 0 1,0-1-1,-1 1 0,1-1 0,-1 0 0,0 1 0,1-1 0,-1 0 0,0 0 0,0 0 0,-1-1 0,1 1 0,0 0 0,-1-1 0,1 1 0,-1-1 0,1 0 0,-1 0 0,0 0 0,1 0 0,-6 1 0,3-1-25,1 0 0,0-1 0,0 0-1,0 1 1,0-1 0,0 0 0,-1-1-1,1 1 1,0-1 0,0 0 0,0 0 0,0 0-1,0-1 1,0 1 0,0-1 0,1 0 0,-1 0-1,1 0 1,-7-5 0,5 2-63,0-1 1,0 1 0,1-1-1,-1 1 1,1-1-1,1-1 1,-1 1-1,1 0 1,0-1-1,0 0 1,1 1-1,0-1 1,0 0 0,-1-13-1,3 9 13,-1 0 1,2 0-1,0 0 0,0 0 0,1 0 1,1 0-1,-1 0 0,9-18 0,3-1-534,1 1 0,2 0 0,1 1 0,1 1 0,31-35 0,-4 14-3294,-14 17-1646,-28 28 4547,36-36-13823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6.208"/>
    </inkml:context>
    <inkml:brush xml:id="br0">
      <inkml:brushProperty name="width" value="0.025" units="cm"/>
      <inkml:brushProperty name="height" value="0.025" units="cm"/>
      <inkml:brushProperty name="color" value="#E71224"/>
    </inkml:brush>
  </inkml:definitions>
  <inkml:trace contextRef="#ctx0" brushRef="#br0">72 530 2530,'0'0'6316,"-9"6"-4208,-5 3-1579,9-6-170,-1 0 0,1 1 1,-1 0-1,1 0 0,0 1 0,-6 7 0,10-12-286,1 0-1,0 0 1,0 0 0,-1 0-1,1 1 1,0-1-1,-1 0 1,1 0-1,0 0 1,0 1-1,0-1 1,-1 0 0,1 0-1,0 1 1,0-1-1,0 0 1,-1 0-1,1 1 1,0-1 0,0 0-1,0 1 1,0-1-1,0 0 1,0 1-1,0-1 1,0 0 0,0 0-1,0 1 1,0-1-1,0 0 1,0 1-1,0-1 1,0 0 0,0 1-1,0-1 1,0 0-1,0 1 1,0-1-1,0 0 1,1 0 0,-1 1-1,0-1 1,0 0-1,0 0 1,1 1-1,-1-1 1,0 0-1,0 0 1,1 1 0,17-3 1375,12-13-1071,-2 0 0,0-2 0,-1-1 1,29-26-1,-1 2-266,-2 5-410,157-123 1102,-182 136-1643,-2-1 1,0-1-1,-2-2 1,0 0 0,20-35-1,-29 28-5907,-14 22 2145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6.569"/>
    </inkml:context>
    <inkml:brush xml:id="br0">
      <inkml:brushProperty name="width" value="0.025" units="cm"/>
      <inkml:brushProperty name="height" value="0.025" units="cm"/>
      <inkml:brushProperty name="color" value="#E71224"/>
    </inkml:brush>
  </inkml:definitions>
  <inkml:trace contextRef="#ctx0" brushRef="#br0">102 8 8200,'-8'0'1356,"4"-1"-1098,-48-4 2186,51 4-2298,0 1-1,-1 0 1,1 0 0,0-1-1,-1 1 1,1 0 0,0 0-1,-1 1 1,1-1 0,0 0-1,-1 0 1,1 1 0,0-1-1,0 0 1,-1 1 0,1-1-1,0 1 1,0 0 0,0-1-1,0 1 1,0 0 0,0 0-1,0 0 1,0 0 0,0 0 0,0 0-1,0 0 1,0 0 0,1 0-1,-1 0 1,0 0 0,1 0-1,-1 2 1,1-2-116,0 1 0,1-1 0,-1 0 0,1 1 1,-1-1-1,1 0 0,0 0 0,-1 0 0,1 1 0,0-1 0,0 0 0,0 0 1,0 0-1,0 0 0,0-1 0,0 1 0,0 0 0,0 0 0,1 0 0,-1-1 1,0 1-1,0-1 0,3 1 0,37 12 283,-33-11-244,113 23 209,-70-16-249,59 18 0,-107-26-27,0 0 0,-1 0 1,1 0-1,0 0 0,-1 0 0,1 0 0,0 1 0,-1 0 0,0-1 0,1 1 0,-1 0 0,0 0 0,0 0 0,0 0 1,0 0-1,0 1 0,-1-1 0,1 1 0,-1-1 0,0 1 0,1-1 0,-1 1 0,0 0 0,0 0 0,-1 0 0,1-1 1,-1 1-1,1 0 0,-1 0 0,0 0 0,0 0 0,0 0 0,-1 0 0,1 0 0,0-1 0,-1 1 0,0 0 1,0 0-1,0 0 0,-2 3 0,-9 19-263,-1-1 1,-1 0-1,-1 0 0,-1-2 1,-26 29-1,24-29-903,-20 23-2883,1-7-1350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8.743"/>
    </inkml:context>
    <inkml:brush xml:id="br0">
      <inkml:brushProperty name="width" value="0.025" units="cm"/>
      <inkml:brushProperty name="height" value="0.025" units="cm"/>
      <inkml:brushProperty name="color" value="#E71224"/>
    </inkml:brush>
  </inkml:definitions>
  <inkml:trace contextRef="#ctx0" brushRef="#br0">1 1 12876,'3'2'6280,"-1"12"-4444,2 23-2333,-3-32 1083,14 131-353,6 123-2932,-21-258 2712,0-1-183,0 1 0,1-1 0,-1 0 0,0 1-1,0-1 1,0 0 0,0 1 0,0-1-1,0 1 1,0-1 0,0 0 0,0 1-1,0-1 1,0 1 0,0-1 0,0 0-1,0 1 1,0-1 0,0 0 0,-1 1 0,1-1-1,0 0 1,0 1 0,0-1 0,0 0-1,-1 1 1,1-1 0,0 0 0,-1 1-1,1-1 1,0 0 0,0 0 0,-1 0 0,1 1-1,0-1 1,-1 0 0,1 0 0,0 0-1,-1 1 1,1-1 0,0 0 0,-1 0-1,1 0 1,-1 0 0,1 0 0,0 0-1,-1 0 1,1 0 0,-1 0 0,1 0 0,0 0-1,-1 0 1,1 0 0,0 0 0,-1-1-1,1 1 1,-1 0 0,-14-7-5126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9.136"/>
    </inkml:context>
    <inkml:brush xml:id="br0">
      <inkml:brushProperty name="width" value="0.025" units="cm"/>
      <inkml:brushProperty name="height" value="0.025" units="cm"/>
      <inkml:brushProperty name="color" value="#E71224"/>
    </inkml:brush>
  </inkml:definitions>
  <inkml:trace contextRef="#ctx0" brushRef="#br0">7 133 8296,'0'0'3144,"-2"-10"-1313,-3-31-181,5 38-1513,1 1 0,-1 0 0,1-1 0,0 1 0,0 0 0,0 0 0,0 0 0,0 0 0,0 0 0,1 0 0,-1 0 0,0 0 0,1 0 0,0 0 0,-1 1 0,1-1 0,0 1 0,0-1 0,0 1 0,0 0 0,3-2 0,43-17 1098,-33 15-1148,1 1-1,-1 1 1,0 0-1,1 1 1,-1 1-1,1 0 0,0 1 1,26 4-1,-35-3-85,-1 0 0,1 1 0,-1 0-1,0 0 1,0 0 0,1 1-1,-2 0 1,1 0 0,0 1 0,-1-1-1,1 1 1,-1 0 0,0 1-1,0-1 1,-1 1 0,1 0 0,-1 0-1,0 1 1,0-1 0,-1 1-1,0 0 1,0-1 0,2 8 0,-1-2 147,0 1 1,-1-1 0,-1 1-1,0 0 1,0-1 0,-1 1-1,-1 0 1,0 0 0,0 0-1,-1 0 1,-1 0-1,0 0 1,-1-1 0,-5 16-1,5-21-15,1 1 0,-1-1-1,-1-1 1,1 1-1,-1 0 1,0-1-1,0 0 1,-1 0-1,1 0 1,-1-1-1,0 1 1,-1-1-1,1 0 1,-1-1-1,1 1 1,-1-1-1,0 0 1,0 0 0,-1-1-1,1 0 1,0 0-1,-1-1 1,0 0-1,1 0 1,-1 0-1,-13-1 1,16 0-236,0 0 1,0-1 0,0 1-1,-1-1 1,1 0 0,0 0-1,0-1 1,0 1 0,1-1-1,-1 0 1,-7-5 0,9 6-256,-1-1 0,1-1 0,-1 1 0,1 0 0,0 0 0,0-1 0,0 1 0,0-1 0,0 0 0,1 0 0,-1 1 0,1-1 0,0 0 0,0 0 0,0-1 0,-1-3 0,2 6 170,0 0 0,0 0 0,0 1 0,0-1 0,0 0 0,1 0 0,-1 1-1,0-1 1,0 0 0,1 0 0,-1 1 0,1-1 0,-1 0 0,0 1 0,1-1 0,-1 0 0,1 1 0,0-1 0,-1 1 0,1-1-1,-1 1 1,1-1 0,0 1 0,-1-1 0,1 1 0,0 0 0,0-1 0,-1 1 0,1 0 0,0 0 0,0 0 0,0-1 0,33-5-2086,-25 5 1444,25-4-1813,3-1-1750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9.830"/>
    </inkml:context>
    <inkml:brush xml:id="br0">
      <inkml:brushProperty name="width" value="0.025" units="cm"/>
      <inkml:brushProperty name="height" value="0.025" units="cm"/>
      <inkml:brushProperty name="color" value="#E71224"/>
    </inkml:brush>
  </inkml:definitions>
  <inkml:trace contextRef="#ctx0" brushRef="#br0">84 351 12204,'0'0'3624,"-7"5"-1750,-1 0-1525,2 1-1,-1-1 1,0 1 0,1 1-1,0-1 1,-9 15-1,12-17-224,0 0 0,1 0 0,0 0 0,0 0 0,0 1 0,0-1 0,1 1 0,0-1 0,0 1 0,0 0 0,0-1 0,1 1-1,0 0 1,0 0 0,0-1 0,0 1 0,2 5 0,-2-9-108,1 0 1,-1-1-1,1 1 0,-1 0 0,1-1 0,-1 1 0,1-1 1,-1 1-1,1 0 0,-1-1 0,1 1 0,0-1 1,-1 1-1,1-1 0,0 0 0,0 1 0,-1-1 1,1 0-1,0 0 0,0 1 0,-1-1 0,1 0 0,0 0 1,0 0-1,0 0 0,-1 0 0,1 0 0,0 0 1,0 0-1,0 0 0,-1 0 0,1 0 0,1-1 1,27-11 628,-23 6-605,0 1 1,0-1-1,-1-1 0,0 1 0,0-1 1,-1 0-1,0 0 0,0 0 0,0-1 1,-1 1-1,0-1 0,2-10 0,-1-1-8,0 0 0,-2 0 0,0-1 0,-1-19 0,-1 37-30,0 0 0,0 0 0,0 1-1,0-1 1,-1 0 0,1 0 0,-1 1-1,1-1 1,-1 0 0,1 1 0,-1-1 0,0 1-1,0-1 1,0 1 0,0-1 0,0 1-1,-2-3 1,-6 5-106,2 17 0,5-10 107,1 1 1,0-1-1,1 0 0,0 1 1,0-1-1,1 0 0,3 16 1,-4-22-1,1 0 0,0 0 0,0 0 0,0 0 0,0-1 0,0 1 0,0 0 0,0-1 1,1 1-1,-1-1 0,0 1 0,1-1 0,-1 1 0,1-1 0,0 0 0,-1 0 0,1 0 0,0 0 1,0 0-1,0 0 0,0-1 0,0 1 0,0 0 0,0-1 0,0 0 0,0 1 0,0-1 0,0 0 0,0 0 1,0 0-1,0 0 0,0-1 0,0 1 0,0-1 0,0 1 0,0-1 0,3-1 0,3-1 13,1 0 0,-1-1 0,0 0 0,0-1 0,-1 0 0,1 0 0,-1-1 0,0 0 0,-1 0 0,11-12 1,-3 2-7,-1-1 1,-1 0-1,16-28 1,-20 28-8,-1-1 1,0 0-1,-2 0 0,0 0 0,-1 0 0,0-1 1,-2 0-1,0 0 0,-1-19 0,-6 22-44,-6 20-43,-9 25 12,12-8 245,1 0 0,1 1 0,1 0 1,1 0-1,1 1 0,1-1 0,1 1 1,1-1-1,1 1 0,4 28 0,-3-44-183,0-1 1,1 0-1,-1 1 0,1-1 0,1-1 0,-1 1 0,1 0 0,0-1 0,0 1 0,0-1 0,1 0 0,0-1 0,0 1 0,0-1 0,1 0 0,-1 0 0,1-1 0,0 0 0,0 0 0,0 0 0,0 0 0,1-1 0,-1 0 0,1-1 0,-1 1 0,1-1 0,0-1 0,-1 1 0,14-1 0,-19 0 1,0 0 0,0 0-1,0 0 1,0-1-1,0 1 1,0 0-1,0 0 1,-1 0-1,1-1 1,0 1-1,0-1 1,0 1-1,0 0 1,0-1 0,0 0-1,0 1 1,-1-1-1,1 1 1,0-1-1,0 0 1,-1 0-1,1 1 1,-1-1-1,1 0 1,-1 0-1,1 0 1,-1 0 0,1 0-1,-1 0 1,0 0-1,1 1 1,-1-1-1,0 0 1,0 0-1,0 0 1,0 0-1,1 0 1,-2 0-1,1 0 1,0 0 0,0 0-1,0 0 1,0 0-1,-1 0 1,1 0-1,0 0 1,-1-2-1,-1-2-111,0 0-1,0 0 1,0 0 0,0 0-1,-1 0 1,1 1 0,-8-9-1,0 2-198,-2 1 0,1 0 0,-1 1 0,-1 0 0,0 1 0,0 1 0,-1 0 0,-20-8 0,15 8 573,-1 1 0,1 1 0,-24-3 0,71 9 138,-1-2-1,1 0 1,0-2 0,27-5 0,-21 2-482,-10 3-762,21-3-1861,-14-1-3061,-11 1-2094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0.175"/>
    </inkml:context>
    <inkml:brush xml:id="br0">
      <inkml:brushProperty name="width" value="0.025" units="cm"/>
      <inkml:brushProperty name="height" value="0.025" units="cm"/>
      <inkml:brushProperty name="color" value="#E71224"/>
    </inkml:brush>
  </inkml:definitions>
  <inkml:trace contextRef="#ctx0" brushRef="#br0">1 51 13741,'0'0'8136,"67"-8"-7336,-42-2-511,4 2-225,-2 0-737,-4 0-1921,-3 0-3748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1.003"/>
    </inkml:context>
    <inkml:brush xml:id="br0">
      <inkml:brushProperty name="width" value="0.025" units="cm"/>
      <inkml:brushProperty name="height" value="0.025" units="cm"/>
      <inkml:brushProperty name="color" value="#E71224"/>
    </inkml:brush>
  </inkml:definitions>
  <inkml:trace contextRef="#ctx0" brushRef="#br0">85 94 5285,'0'0'4687,"6"-9"-1863,-2 4-2259,24-40 3173,-17 11 2945,-14 34-6475,0 0 0,1 0 0,-1 0 0,1 0-1,-1 0 1,1 1 0,-1 0 0,1-1-1,-1 1 1,1 0 0,-4 2 0,-3 3-70,1 0 0,1 0 0,-1 1 0,1 1 1,0-1-1,1 1 0,-1 0 0,2 1 1,-10 16-1,12-19-61,0 1 0,0 0 1,1 0-1,-1 0 0,2 0 0,-1 1 1,1-1-1,0 0 0,0 1 0,1-1 1,0 1-1,0-1 0,1 1 0,2 8 1,-2-13-72,0-1 1,0 0 0,0 0 0,1 0 0,-1 1-1,1-1 1,0 0 0,-1-1 0,1 1 0,0 0-1,0-1 1,0 1 0,0-1 0,0 1-1,1-1 1,-1 0 0,0 0 0,1 0 0,-1 0-1,1 0 1,-1-1 0,1 1 0,-1-1 0,1 1-1,-1-1 1,1 0 0,-1 0 0,1 0 0,-1-1-1,4 0 1,1 1-293,1-1-1,-1 0 1,0 0 0,0-1-1,0 0 1,0 0 0,-1-1-1,1 1 1,11-8-1,-13 6-527,0 0-1,0-1 0,0 1 0,-1-1 0,1 0 0,3-7 1,-4 6-1089,0-1 0,-1 0 0,0 1 1,0-1-1,2-10 0,0-2-5667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1.699"/>
    </inkml:context>
    <inkml:brush xml:id="br0">
      <inkml:brushProperty name="width" value="0.025" units="cm"/>
      <inkml:brushProperty name="height" value="0.025" units="cm"/>
      <inkml:brushProperty name="color" value="#E71224"/>
    </inkml:brush>
  </inkml:definitions>
  <inkml:trace contextRef="#ctx0" brushRef="#br0">3 64 3748,'0'0'9139,"1"-2"-6237,3-14 6143,-6 22-8893,1 0 1,-1 0-1,1 1 0,0-1 0,1 1 1,-1-1-1,2 13 0,-1-5 392,1-14-531,-1 1 1,0 0 0,1-1-1,-1 1 1,0 0 0,1-1-1,-1 1 1,1-1 0,-1 1-1,1-1 1,-1 1-1,1-1 1,0 1 0,-1-1-1,1 1 1,0-1 0,-1 0-1,1 1 1,0-1 0,-1 0-1,1 0 1,0 1-1,0-1 1,-1 0 0,1 0-1,0 0 1,0 0 0,-1 0-1,1 0 1,0 0 0,0 0-1,-1 0 1,1-1-1,0 1 1,-1 0 0,1 0-1,0-1 1,1 0 0,30-10 110,-16 0-84,-1-1-1,23-22 1,-27 22-15,1 1 0,1 0 0,26-17 0,-38 28-11,-1 0 0,0 0 0,0 0 0,1 0 0,-1 0 0,0 0 0,0 0 0,0 0 0,1 0 0,-1 0 0,0 0 0,0 0 0,0 0 0,1 0 0,-1 0 0,0 0 0,0 0 0,0 0 0,1 0 0,-1 1 0,0-1 0,0 0 0,0 0 0,1 0 0,-1 0 0,0 0 0,0 0 0,0 1 0,0-1 0,0 0 0,1 0 0,-1 0 0,0 1 0,0-1-1,0 0 1,0 0 0,0 0 0,0 1 0,0-1 0,0 0 0,0 0 0,0 0 0,0 1 0,4 17 477,-4 27 172,0-37-531,0-8-126,0 0 0,0 1 0,0-1-1,0 1 1,0-1 0,0 0 0,0 1 0,0-1 0,0 0 0,0 1 0,0-1 0,1 0 0,-1 1 0,0-1-1,0 0 1,0 1 0,1-1 0,-1 0 0,0 1 0,0-1 0,1 0 0,-1 0 0,0 1 0,0-1 0,1 0 0,-1 0-1,0 0 1,1 0 0,-1 1 0,0-1 0,1 0 0,-1 0 0,0 0 0,1 0 0,17-3 104,23-16-64,-34 15-52,-5 3 2,-1 0-1,1 0 0,0 0 1,-1 0-1,1 0 0,0 1 0,-1-1 1,1 1-1,0-1 0,0 1 1,-1 0-1,1 0 0,0-1 0,2 2 1,-4-1 1,1 1 0,0 0 0,0 0 0,-1 0 0,1 0 0,-1 0 0,1 1 0,-1-1 0,1 0 0,-1 0 0,0 0 0,0 0 0,1 1 0,-1-1 0,0 0 0,0 0 0,0 0 0,0 1 0,0-1 0,-1 2 0,1-2 0,0 0-1,0-1 1,0 1 0,0 0-1,0 0 1,0 0 0,0-1-1,1 1 1,-1 0 0,0 0-1,0-1 1,1 1 0,-1 0-1,0-1 1,1 1 0,-1 0-1,1-1 1,-1 1 0,1 0-1,-1-1 1,1 1 0,-1-1 0,1 1-1,0-1 1,-1 0 0,1 1-1,0-1 1,-1 1 0,1-1-1,0 0 1,0 0 0,-1 1-1,1-1 1,1 0 0,2 0-28,-1 0 1,1 0-1,-1 0 1,1 0-1,0-1 0,-1 0 1,1 0-1,3-1 1,62-29-545,-61 25 183,11-5-38,-6 9-2597,-22 11-10276,3-7 5444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2.041"/>
    </inkml:context>
    <inkml:brush xml:id="br0">
      <inkml:brushProperty name="width" value="0.025" units="cm"/>
      <inkml:brushProperty name="height" value="0.025" units="cm"/>
      <inkml:brushProperty name="color" value="#E71224"/>
    </inkml:brush>
  </inkml:definitions>
  <inkml:trace contextRef="#ctx0" brushRef="#br0">1 30 5477,'0'0'19891,"51"-13"-19891,-43 13-512,1-2-1474,-9-4-1986,0-2-5189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15.242"/>
    </inkml:context>
    <inkml:brush xml:id="br0">
      <inkml:brushProperty name="width" value="0.025" units="cm"/>
      <inkml:brushProperty name="height" value="0.025" units="cm"/>
      <inkml:brushProperty name="color" value="#E71224"/>
    </inkml:brush>
  </inkml:definitions>
  <inkml:trace contextRef="#ctx0" brushRef="#br0">6036 22 4548,'-248'-21'7255,"112"20"-6703,-1 6-1,-163 28 1,-483 37-402,500-56-174,0 13 1,-466 106 0,316-27-8,-395 92 372,659-160 273,-216 81-1,297-85-544,1 5-1,2 3 0,2 4 1,-80 59-1,73-38-181,3 4 0,-142 150 0,178-163 59,2 2 1,3 2-1,3 2 0,3 1 0,-33 73 0,56-99 56,2 1-1,2 1 0,1 0 0,2 1 0,2 0 1,2 1-1,2-1 0,2 77 0,5-67 3,3-1-1,2 0 1,2-1 0,3 0-1,1 0 1,39 85-1,-25-77 1,3-2-1,1-1 0,4-1 1,1-2-1,3-2 1,2-1-1,2-3 0,3-1 1,1-2-1,1-3 1,3-2-1,75 43 0,-21-26 12,3-6-1,125 41 1,239 50 21,-287-88-30,580 157 9,12-60-4,535-48 92,-671-64-67,300 11-14,0-66-54,184-75-57,-9-65-442,-1034 143 645,776-165-428,-674 130-155,-2-8 0,274-126 0,-335 124 442,163-106 0,-240 135 160,-1-2 0,-1-2 0,-3-2-1,0-2 1,-3-1 0,47-66 0,-42 46 245,-3-3-1,60-132 1,-84 158-373,-2-2 0,-1 0 0,-2 0 1,-2 0-1,-1-1 0,-3-1 0,0-41 0,-3 43-1,-2 0-1,-2 0 0,-1 0 0,-2 0 0,-2 1 1,-2 0-1,-1 0 0,-2 1 0,-29-61 0,5 34 14,-2 0 0,-4 3 0,-2 1 0,-75-76-1,47 65 125,-3 3 0,-145-100-1,55 65 211,-5 8 0,-351-141 0,114 85-220,-703-162 0,825 258-1222,-2 12 0,-1 13 0,-2 13 1,0 13-1,-340 37 0,241 7-1973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8.578"/>
    </inkml:context>
    <inkml:brush xml:id="br0">
      <inkml:brushProperty name="width" value="0.025" units="cm"/>
      <inkml:brushProperty name="height" value="0.025" units="cm"/>
    </inkml:brush>
  </inkml:definitions>
  <inkml:trace contextRef="#ctx0" brushRef="#br0">28 75 2434,'1'-5'-257,"3"-9"2993,1-21 13576,-6 38-14945,-6 16-1187,0-1-1,1 1 1,1 0 0,1 0 0,1 1-1,1-1 1,0 1 0,2 27 0,0-45-144,0 1 1,0-1-1,0 1 1,0-1-1,1 0 1,-1 1-1,1-1 1,0 1-1,-1-1 1,1 0-1,0 0 1,0 0-1,1 1 1,-1-1-1,0 0 1,1 0-1,-1 0 1,1-1-1,0 1 1,-1 0-1,1-1 1,0 1-1,0-1 1,0 1-1,0-1 1,1 0-1,-1 0 1,0 0-1,0 0 1,1 0-1,-1-1 1,0 1-1,1-1 1,-1 1-1,1-1 1,-1 0-1,0 0 1,1 0-1,-1 0 1,4-1-1,4 0 93,-1 0 0,1-1 0,0 0 1,0-1-1,-1 0 0,1 0 0,-1-1 0,17-9 0,-13 5-95,1-1 0,-1 0 0,-1-1 0,0-1 1,0 0-1,-1 0 0,-1-1 0,1-1 0,-2 0 0,0 0 0,-1 0 0,12-27 0,-24 53-32,0 0-1,0 0 1,1 0 0,1 1-1,0-1 1,1 0 0,0 1-1,2 20 1,0-30 10,-1 0 1,1-1-1,-1 1 1,1 0 0,0-1-1,1 1 1,-1-1-1,1 1 1,-1-1-1,1 0 1,0 0-1,0 0 1,0 0-1,1 0 1,-1 0 0,1 0-1,0-1 1,-1 1-1,1-1 1,0 0-1,0 0 1,1 0-1,-1 0 1,0 0-1,1-1 1,-1 1 0,1-1-1,-1 0 1,1 0-1,0-1 1,-1 1-1,1-1 1,0 0-1,7 0 1,-8 0 104,1 0-1,0-1 1,-1 1 0,1-1 0,-1 0-1,1 0 1,-1 0 0,1 0 0,-1-1-1,0 1 1,0-1 0,0 0-1,0 0 1,0 0 0,0 0 0,0-1-1,0 1 1,1-3 0,1-1-23,-1 0 1,1 0-1,-2-1 1,1 1 0,-1-1-1,0 0 1,0 0-1,2-12 1,-2 9-139,-1-1 0,0 0 0,-1 0 0,0 0 0,-1 0 0,0 1 1,0-1-1,-1 0 0,-1 0 0,0 0 0,0 0 0,-5-10 0,6 18-141,1 0-1,-1 1 0,0-1 1,-1 1-1,1 0 0,0-1 1,-1 1-1,1 0 0,-1 0 1,1 0-1,-1 0 0,0 0 1,0 0-1,0 0 0,0 1 1,0-1-1,-1 1 0,1-1 1,0 1-1,-1 0 1,1 0-1,-1 0 0,1 0 1,-1 0-1,1 1 0,-6-1 1,7 1-70,0 0 0,0 1 1,0 0-1,1-1 1,-1 1-1,0-1 1,0 1-1,0 0 1,1-1-1,-1 1 1,0 0-1,0 0 1,1 0-1,-1 0 0,1 0 1,-1-1-1,1 1 1,-1 0-1,1 0 1,0 0-1,-1 0 1,1 0-1,0 1 1,0 0-1,-3 27-7421,3-13 885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2.467"/>
    </inkml:context>
    <inkml:brush xml:id="br0">
      <inkml:brushProperty name="width" value="0.025" units="cm"/>
      <inkml:brushProperty name="height" value="0.025" units="cm"/>
      <inkml:brushProperty name="color" value="#E71224"/>
    </inkml:brush>
  </inkml:definitions>
  <inkml:trace contextRef="#ctx0" brushRef="#br0">0 1 11531,'0'0'9577,"5"8"-8894,7 24-769,-1 0 0,-1 0 0,-2 1 0,-1 0-1,-1 1 1,1 40 0,-7-64-457,1 20-1589,-1-30 1930,0 1 0,0 0 0,-1 0 0,1-1 0,0 1 0,0 0 0,-1 0 0,1-1 0,0 1 0,-1 0 0,1-1 0,-1 1 0,1 0 0,-1-1 0,1 1 0,-1-1 0,1 1 0,-1-1 0,0 1 0,1-1 0,-1 1 0,0-1 0,1 1 0,-1-1 0,0 0 0,1 0 0,-1 1 1,0-1-1,0 0 0,0 0 0,-20 1-4971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2.951"/>
    </inkml:context>
    <inkml:brush xml:id="br0">
      <inkml:brushProperty name="width" value="0.025" units="cm"/>
      <inkml:brushProperty name="height" value="0.025" units="cm"/>
      <inkml:brushProperty name="color" value="#E71224"/>
    </inkml:brush>
  </inkml:definitions>
  <inkml:trace contextRef="#ctx0" brushRef="#br0">1 154 11179,'0'-9'3021,"1"3"-2674,0 0 0,0 1 0,1-1 0,-1 0 0,1 1 0,0-1 0,1 1 0,0 0 0,-1 0 0,2 0 0,-1 0 0,0 0 0,1 0 0,0 1 0,0 0 0,1 0 0,-1 0 0,1 0 0,-1 1 0,1 0 0,0 0 0,1 0 0,6-2 0,0-1-239,0 1 0,1 0 0,-1 1 0,1 1 0,0 0 1,0 0-1,0 1 0,0 1 0,1 1 0,-1 0 0,25 3 0,-36-3-96,1 0 0,-1 1 0,0 0 0,0-1 0,0 1 0,0 0 0,0 0 0,0 0 0,0 0 0,0 0 0,-1 1 0,1-1 0,0 1 0,-1-1 0,1 1 0,-1-1 0,1 1 0,-1 0 0,0 0 0,0 0 0,0 0 0,0 0 0,0 0 0,0 0 0,0 0 0,-1 0 0,1 0-1,-1 0 1,0 0 0,1 1 0,-1-1 0,0 0 0,0 0 0,-1 0 0,1 1 0,0-1 0,-1 0 0,1 0 0,-1 0 0,1 0 0,-3 4 0,0 2 131,0-1 0,0 1 0,-1 0 0,0-1 0,-1 0 0,1 0 0,-2 0 0,1 0 0,-11 9 0,16-16-173,0 0-1,0 0 1,0 1 0,-1-1 0,1 0 0,0 0 0,0 0 0,0 0-1,0 0 1,0 0 0,0 0 0,-1 0 0,1 1 0,0-1 0,0 0 0,0 0-1,0 0 1,0 0 0,0 0 0,0 1 0,0-1 0,0 0 0,0 0-1,0 0 1,0 0 0,0 0 0,0 1 0,0-1 0,0 0 0,0 0 0,0 0-1,0 0 1,0 1 0,0-1 0,0 0 0,0 0 0,0 0 0,0 0-1,0 1 1,0-1 0,0 0 0,0 0 0,0 0 0,0 0 0,1 0 0,-1 0-1,0 1 1,0-1 0,0 0 0,13 4-771,37-1 487,4 1 234,-51-3 84,1 0 0,-1 0-1,0 1 1,0-1 0,0 1-1,0-1 1,0 1 0,0 0-1,0 0 1,-1 0 0,1 1-1,-1-1 1,1 1 0,-1-1-1,0 1 1,0 0 0,0 0-1,0 0 1,-1 0 0,1 0-1,-1 0 1,0 0 0,0 0-1,0 1 1,0-1-1,0 0 1,-1 1 0,0-1-1,1 1 1,-1-1 0,-1 0-1,1 1 1,0-1 0,-2 5-1,1-1 167,-1 1-1,0-1 0,0 0 0,0-1 0,-1 1 0,0 0 1,-1-1-1,1 1 0,-1-1 0,-1 0 0,1-1 0,-1 1 1,0-1-1,0 0 0,-7 6 0,4-6-30,-1 0 0,1 0 1,-1-1-1,0 0 0,0 0 0,0-1 0,0 0 0,-1-1 0,1 0 0,-1-1 1,1 0-1,-1 0 0,0-1 0,1 0 0,-20-3 0,28 3-198,0 0 0,0-1 0,-1 1 0,1 0 0,0 0-1,0-1 1,0 1 0,-1-1 0,1 1 0,0-1 0,0 0 0,0 1 0,0-1-1,0 0 1,0 1 0,0-1 0,0 0 0,0 0 0,1 0 0,-1 0-1,0 0 1,0 0 0,1 0 0,-1 0 0,1-1 0,-1 1 0,1 0-1,-1 0 1,1 0 0,0-1 0,0 1 0,0 0 0,-1 0 0,1-1 0,0 1-1,0 0 1,1 0 0,-1-1 0,0 1 0,1-2 0,1-4-1069,1-1 1,1 1 0,-1 0-1,1 0 1,7-9 0,0-2-2406,2-11-2638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3.298"/>
    </inkml:context>
    <inkml:brush xml:id="br0">
      <inkml:brushProperty name="width" value="0.025" units="cm"/>
      <inkml:brushProperty name="height" value="0.025" units="cm"/>
      <inkml:brushProperty name="color" value="#E71224"/>
    </inkml:brush>
  </inkml:definitions>
  <inkml:trace contextRef="#ctx0" brushRef="#br0">0 1 14286,'0'0'8343,"4"8"-7099,6 17-575,-2 0 1,-1 1-1,0 0 0,3 37 0,11 47-150,-21-108-533,1 0-1,-1 1 1,1-1-1,0 0 1,0 0-1,0 0 1,0 0 0,0 0-1,1 0 1,-1 0-1,0 0 1,1-1-1,1 3 1,-2-4-111,0 1 1,0-1-1,0 1 0,0-1 1,0 1-1,0-1 1,0 1-1,0-1 0,0 0 1,1 0-1,-1 0 0,0 1 1,0-1-1,0 0 1,0 0-1,0-1 0,0 1 1,0 0-1,2-1 1,1 0-614,-1-1 1,1 0 0,-1 0 0,0 0 0,0 0 0,0 0-1,0-1 1,0 1 0,0-1 0,0 0 0,-1 0 0,0 0-1,3-5 1,10-16-5850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3.645"/>
    </inkml:context>
    <inkml:brush xml:id="br0">
      <inkml:brushProperty name="width" value="0.025" units="cm"/>
      <inkml:brushProperty name="height" value="0.025" units="cm"/>
      <inkml:brushProperty name="color" value="#E71224"/>
    </inkml:brush>
  </inkml:definitions>
  <inkml:trace contextRef="#ctx0" brushRef="#br0">64 5 3171,'0'0'13693,"-7"10"-11835,0-1-1420,0 0 1,1 0 0,1 1 0,0 0-1,0 0 1,1 1 0,0-1-1,0 1 1,1 0 0,-1 14 0,3-23-367,0 0 1,1 0-1,0 0 1,0 0 0,-1 0-1,1 0 1,0 0-1,1 0 1,-1 0 0,0 0-1,1 0 1,-1 0 0,1 0-1,-1 0 1,1 0-1,0 0 1,0 0 0,0 0-1,0-1 1,0 1-1,0 0 1,0-1 0,1 1-1,-1-1 1,1 1-1,-1-1 1,4 2 0,-3-2-36,1-1 0,-1 1 0,1-1 0,-1 0 1,1 0-1,-1 0 0,1-1 0,-1 1 0,1 0 0,-1-1 1,1 0-1,-1 1 0,0-1 0,1 0 0,-1 0 0,0-1 1,0 1-1,0 0 0,0-1 0,0 1 0,0-1 1,3-3-1,2-2-28,0 0 1,0-1 0,-1 1 0,0-1 0,-1 0-1,0-1 1,0 0 0,-1 1 0,0-1 0,0-1-1,-1 1 1,0 0 0,-1-1 0,0 0-1,0 0 1,-1 1 0,0-13 0,-2 23-11,1-1 0,0 0 0,0 0 0,0 1 0,-1-1-1,1 0 1,0 0 0,-1 0 0,1 0 0,0 1 0,0-1 0,-1 0 0,1 0 0,0 0 0,-1 0 0,1 0 0,0 0 0,-1 0 0,1 1 0,0-1 0,-1 0 0,1 0 0,0 0-1,-1 0 1,1-1 0,0 1 0,-1 0 0,1 0 0,0 0 0,-1 0 0,1 0 0,0 0 0,0 0 0,-1-1 0,1 1 0,0 0 0,-1 0 0,1 0 0,0-1 0,0 1-1,-1 0 1,1 0 0,0-1 0,0 1 0,0 0 0,0 0 0,-1-1 0,1 1 0,0 0 0,0-1 0,0 1 0,0 0 0,0-1 0,0 1 0,0 0 0,0-1 0,0 1-1,0 0 1,0-1 0,0 0 0,-17 27 66,1 29 516,15-51-523,0 0 0,1 0 0,-1 0 0,1 0 0,0 1 0,0-1-1,0 0 1,0 0 0,1 0 0,0 0 0,1 6 0,-1-9-68,0 0 1,0 0-1,0 0 1,0-1-1,1 1 1,-1-1-1,0 1 1,0-1-1,0 1 1,0-1-1,1 0 1,-1 1-1,0-1 1,0 0-1,1 0 1,-1 0-1,0 0 1,0 0-1,1 0 1,-1 0-1,2-1 1,29-7-1774,-27 4 831,1 1-1,-1 0 0,-1-1 0,1 0 0,0 0 0,-1-1 0,6-6 0,8-16-6366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4.018"/>
    </inkml:context>
    <inkml:brush xml:id="br0">
      <inkml:brushProperty name="width" value="0.025" units="cm"/>
      <inkml:brushProperty name="height" value="0.025" units="cm"/>
      <inkml:brushProperty name="color" value="#E71224"/>
    </inkml:brush>
  </inkml:definitions>
  <inkml:trace contextRef="#ctx0" brushRef="#br0">92 0 14670,'0'0'2370,"-9"8"54,-2 2-1765,0-2 226,2 0 1,-1 1 0,1 0 0,0 1 0,-14 20-1,60-30-1739,-15-5 762,-3 0-192,1 0 0,1 2 0,30-2 0,-50 5 282,0-1 0,0 1 0,0 0-1,-1 0 1,1 0 0,0 1-1,0-1 1,0 0 0,0 0-1,-1 0 1,1 1 0,0-1 0,0 0-1,-1 1 1,1-1 0,0 0-1,0 1 1,-1-1 0,1 1 0,0-1-1,-1 1 1,1 0 0,-1-1-1,1 1 1,-1 0 0,1-1-1,-1 1 1,1 0 0,-1 0 0,1 0-1,-1 2 30,0-1 0,0 0 0,0 0 0,0 1 0,0-1 0,0 0 0,0 0 0,-1 0 0,1 1 0,-1-1 0,-1 3-1,-1 3 158,-1-1 0,1 1 0,-2-1 0,1 0 0,-9 11 0,10-15-219,0 0-1,0 1 0,0-1 0,0 0 0,-1-1 0,1 1 0,-1-1 0,0 1 0,0-1 1,1 0-1,-1 0 0,-1-1 0,1 1 0,0-1 0,0 0 0,0 0 0,-7 0 0,11-1-165,-1 0-1,0-1 0,0 1 0,1-1 1,-1 1-1,0-1 0,0 1 0,1-1 0,-1 0 1,1 1-1,-1-1 0,1 0 0,-1 1 0,1-1 1,-1 0-1,1 0 0,-1 1 0,1-1 0,0 0 1,-1 0-1,1 0 0,0 1 0,0-1 1,0 0-1,0 0 0,0 0 0,0 0 0,0 0 1,0 1-1,0-1 0,0 0 0,0 0 0,0 0 1,1 0-1,-1-1 0,1-4-1486,-1-18-3848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4.363"/>
    </inkml:context>
    <inkml:brush xml:id="br0">
      <inkml:brushProperty name="width" value="0.025" units="cm"/>
      <inkml:brushProperty name="height" value="0.025" units="cm"/>
      <inkml:brushProperty name="color" value="#E71224"/>
    </inkml:brush>
  </inkml:definitions>
  <inkml:trace contextRef="#ctx0" brushRef="#br0">52 56 8136,'0'0'2188,"9"-2"370,-8 1-2413,42-10 2590,-41 11-2565,-1-1 0,1 1 1,0-1-1,0 0 0,0 1 0,0-1 1,-1 0-1,1 0 0,0 0 0,-1 0 1,1-1-1,-1 1 0,1 0 0,-1-1 1,0 1-1,0-1 0,1 1 1,-1-1-1,0 0 0,0 1 0,0-1 1,-1 0-1,2-2 0,-3 3-132,1 1-1,0-1 1,-1 0-1,1 1 1,-1-1-1,1 0 1,-1 1 0,0-1-1,1 1 1,-1-1-1,1 1 1,-1-1-1,0 1 1,0-1 0,1 1-1,-1 0 1,0-1-1,0 1 1,1 0-1,-1 0 1,0 0 0,0-1-1,0 1 1,0 0-1,1 0 1,-1 0-1,0 0 1,-1 1-1,-32-1 972,27 0-683,3 1-198,1-1 1,-1 1-1,0 0 0,1 1 1,-1-1-1,1 1 1,0-1-1,-1 1 1,1 0-1,0 0 1,0 0-1,0 1 0,0-1 1,0 1-1,1 0 1,-1 0-1,1 0 1,0 0-1,0 0 0,0 0 1,0 0-1,0 1 1,1-1-1,-1 1 1,1-1-1,0 1 0,0 0 1,0 4-1,0-5-100,0 0-1,0 0 0,1 0 0,0-1 0,-1 1 0,1 0 0,0 0 1,0 0-1,0 0 0,1 0 0,-1 0 0,1 0 0,-1-1 1,1 1-1,0 0 0,0 0 0,0-1 0,1 1 0,-1-1 0,1 1 1,-1-1-1,1 1 0,0-1 0,0 0 0,0 0 0,0 0 1,0 0-1,0 0 0,1-1 0,-1 1 0,1 0 0,-1-1 0,1 0 1,-1 0-1,1 0 0,0 0 0,4 1 0,4 0-412,-1-1-1,1-1 1,21 0-1,12-10-3549,-5-9-2882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2.778"/>
    </inkml:context>
    <inkml:brush xml:id="br0">
      <inkml:brushProperty name="width" value="0.025" units="cm"/>
      <inkml:brushProperty name="height" value="0.025" units="cm"/>
      <inkml:brushProperty name="color" value="#E71224"/>
    </inkml:brush>
  </inkml:definitions>
  <inkml:trace contextRef="#ctx0" brushRef="#br0">1 1 6406,'0'0'18498,"1"11"-17388,6 36-544,1-1 0,3 0 0,30 80-1,-35-111-1007,-22-26-12611,-3-4 6279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3.112"/>
    </inkml:context>
    <inkml:brush xml:id="br0">
      <inkml:brushProperty name="width" value="0.025" units="cm"/>
      <inkml:brushProperty name="height" value="0.025" units="cm"/>
      <inkml:brushProperty name="color" value="#E71224"/>
    </inkml:brush>
  </inkml:definitions>
  <inkml:trace contextRef="#ctx0" brushRef="#br0">1 179 12908,'0'0'9679,"5"-8"-7832,2-1-1498,2 1-1,-1 0 1,1 0 0,0 0 0,0 1-1,1 1 1,0-1 0,1 2 0,-1-1 0,1 1-1,13-4 1,35-17-512,-25 10 231,42-14 1,-66 27-1933,1 0 1,-1 1 0,1 0 0,20-1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4.083"/>
    </inkml:context>
    <inkml:brush xml:id="br0">
      <inkml:brushProperty name="width" value="0.025" units="cm"/>
      <inkml:brushProperty name="height" value="0.025" units="cm"/>
      <inkml:brushProperty name="color" value="#E71224"/>
    </inkml:brush>
  </inkml:definitions>
  <inkml:trace contextRef="#ctx0" brushRef="#br0">15 120 5733,'-2'1'527,"1"-1"-1,1 1 0,-1-1 1,0 1-1,0 0 1,0 0-1,0 0 0,0-1 1,1 1-1,-1 0 0,0 0 1,1 0-1,-1 0 0,1 0 1,-1 0-1,1 0 0,-1 0 1,1 1-1,0-1 0,-1 2 1,2-2-277,-1-1 0,1 0 0,0 1 1,0-1-1,-1 1 0,1-1 0,0 0 1,0 0-1,-1 1 0,1-1 0,0 0 1,0 0-1,-1 0 0,1 0 0,0 0 1,0 0-1,0 0 0,-1 0 0,1 0 1,0-1-1,1 1 0,53-17 2340,31-36-1452,-18 10-2170,-21 20-3974,-39 19 852,-2 0-2161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4.602"/>
    </inkml:context>
    <inkml:brush xml:id="br0">
      <inkml:brushProperty name="width" value="0.025" units="cm"/>
      <inkml:brushProperty name="height" value="0.025" units="cm"/>
      <inkml:brushProperty name="color" value="#E71224"/>
    </inkml:brush>
  </inkml:definitions>
  <inkml:trace contextRef="#ctx0" brushRef="#br0">0 52 7815,'0'0'12215,"2"10"-11292,-1 1-627,10 53 538,-11-61-735,1 0 0,0 0 1,-1 0-1,1 0 1,1 0-1,-1 0 0,0 0 1,1 0-1,-1 0 0,1-1 1,0 1-1,0 0 0,0-1 1,0 0-1,1 1 0,3 2 1,-4-5-3,0 1 0,0-1-1,0 0 1,1 0 0,-1 0 0,0-1 0,0 1 0,0 0 0,0-1 0,0 1-1,0-1 1,0 0 0,0 1 0,0-1 0,0 0 0,0 0 0,0-1-1,-1 1 1,1 0 0,0 0 0,-1-1 0,1 1 0,-1-1 0,1 0 0,0-2-1,35-45 304,-36 47-382,46-71 617,-41 135 43,-6-56-669,3 28 60,6-28 38,9-17 98,94-120 19,-112 130-229,0 1 0,0 0 0,0-1 0,1 1 1,-1 0-1,0-1 0,0 1 0,0 0 0,1 0 0,-1-1 0,0 1 0,0 0 0,1 0 0,-1-1 1,0 1-1,0 0 0,1 0 0,-1 0 0,0-1 0,1 1 0,-1 0 0,0 0 0,1 0 0,-1 0 0,0 0 1,1 0-1,-1 0 0,0 0 0,1 0 0,-1 0 0,0 0 0,1 0 0,-1 0 0,1 0 0,-1 0 1,0 0-1,1 0 0,-1 0 0,0 1 0,0-1 0,1 0 0,-1 0 0,0 0 0,1 0 0,-1 1 0,0-1 1,0 0-1,1 0 0,-1 1 0,1 23-25,-12 28-442,2-31-326,4-15-2823,2-28-17478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8.924"/>
    </inkml:context>
    <inkml:brush xml:id="br0">
      <inkml:brushProperty name="width" value="0.025" units="cm"/>
      <inkml:brushProperty name="height" value="0.025" units="cm"/>
    </inkml:brush>
  </inkml:definitions>
  <inkml:trace contextRef="#ctx0" brushRef="#br0">111 0 7015,'0'0'18342,"-9"14"-18187,8-13-149,-9 14 59,1 1 1,0 0 0,1 0 0,1 1 0,-8 23 0,7-9 262,-1-1 130,1 0 1,2 1 0,1-1-1,-2 36 1,7-65-444,0 0 1,0 0-1,0 1 1,0-1-1,0 0 0,1 0 1,-1 1-1,0-1 1,0 0-1,1 0 1,-1 0-1,1 1 1,-1-1-1,1 0 1,0 0-1,-1 0 1,1 0-1,0 0 0,0 0 1,-1 0-1,1 0 1,0 0-1,0-1 1,0 1-1,0 0 1,0 0-1,1-1 1,-1 1-1,0-1 1,0 1-1,0-1 1,0 1-1,1-1 0,-1 0 1,0 0-1,0 0 1,1 1-1,-1-1 1,0 0-1,0 0 1,1-1-1,-1 1 1,0 0-1,0 0 1,1-1-1,-1 1 0,0 0 1,0-1-1,2 0 1,5-2 95,-1 0 1,1 0-1,-1-1 1,1 0-1,-1 0 1,9-8-1,30-31-10,-2-1-1,-2-3 0,-3-2 1,46-71-1,-76 107-483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4.951"/>
    </inkml:context>
    <inkml:brush xml:id="br0">
      <inkml:brushProperty name="width" value="0.025" units="cm"/>
      <inkml:brushProperty name="height" value="0.025" units="cm"/>
      <inkml:brushProperty name="color" value="#E71224"/>
    </inkml:brush>
  </inkml:definitions>
  <inkml:trace contextRef="#ctx0" brushRef="#br0">0 1 9577,'0'0'5605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5.297"/>
    </inkml:context>
    <inkml:brush xml:id="br0">
      <inkml:brushProperty name="width" value="0.025" units="cm"/>
      <inkml:brushProperty name="height" value="0.025" units="cm"/>
      <inkml:brushProperty name="color" value="#E71224"/>
    </inkml:brush>
  </inkml:definitions>
  <inkml:trace contextRef="#ctx0" brushRef="#br0">45 1 15631,'0'0'5861,"-5"9"-4740,4-8-1106,-4 7 186,0 1 0,0 0 0,1 1-1,0-1 1,0 1 0,1 0 0,0 0 0,1 0 0,-2 18 0,5-27-194,-1-1 0,0 0 0,0 1 0,0-1 1,1 0-1,-1 1 0,0-1 0,1 0 0,-1 1 0,0-1 1,0 0-1,1 0 0,-1 1 0,0-1 0,1 0 1,-1 0-1,1 0 0,-1 1 0,0-1 0,1 0 0,-1 0 1,1 0-1,-1 0 0,0 0 0,1 0 0,-1 0 0,1 0 1,-1 0-1,0 0 0,1 0 0,-1 0 0,1 0 1,-1 0-1,1 0 0,-1-1 0,0 1 0,1 0 0,-1 0 1,0 0-1,1-1 0,-1 1 0,0 0 0,1 0 1,-1-1-1,1 1 0,19-12 100,29-42-58,-45 50-19,-1 0 0,0 0 0,0 0 0,0-1-1,0 1 1,-1-1 0,0 0 0,0 1 0,2-8-1,-11 118 1520,7-105-1546,0 0 0,0 0 0,1-1 0,-1 1 0,0 0 0,0-1 0,1 1 1,-1 0-1,1-1 0,-1 1 0,1 0 0,-1-1 0,1 1 0,-1-1 1,1 1-1,-1-1 0,1 1 0,-1-1 0,1 1 0,0-1 0,-1 0 0,1 1 1,0-1-1,-1 0 0,1 0 0,0 1 0,0-1 0,-1 0 0,1 0 1,0 0-1,0 0 0,-1 0 0,1 0 0,0 0 0,0 0 0,-1 0 0,1-1 1,0 1-1,0 0 0,-1 0 0,1-1 0,0 1 0,-1 0 0,1-1 1,0 1-1,-1 0 0,1-1 0,-1 1 0,2-2 0,32-20-667,-4-17-3029,-22 24-460,-1-1-3413,-4 9 2378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5.644"/>
    </inkml:context>
    <inkml:brush xml:id="br0">
      <inkml:brushProperty name="width" value="0.025" units="cm"/>
      <inkml:brushProperty name="height" value="0.025" units="cm"/>
      <inkml:brushProperty name="color" value="#E71224"/>
    </inkml:brush>
  </inkml:definitions>
  <inkml:trace contextRef="#ctx0" brushRef="#br0">1 1 5958,'0'0'11472,"7"0"-10164,-6 0-1302,1 0 83,0 0 0,-1 0 0,1 0 0,0 0 0,0 0 0,-1 0-1,1 0 1,0 0 0,0 1 0,-1-1 0,1 1 0,0-1 0,-1 1-1,1 0 1,-1 0 0,1 0 0,-1 0 0,1 0 0,-1 0 0,0 0-1,1 0 1,-1 0 0,0 1 0,0-1 0,0 0 0,0 1 0,0-1-1,0 1 1,0-1 0,-1 1 0,1 0 0,0-1 0,-1 1 0,1 0 0,-1-1-1,0 1 1,0 0 0,1 0 0,-1-1 0,0 1 0,-1 0 0,1 2-1,-1 5 595,0 0-1,0 0 0,-1 0 0,0 0 1,-6 15-1,-5 26 931,13-49-1605,-1 0 0,1 0-1,0 0 1,0 0 0,0 0 0,0 0-1,0 0 1,0 0 0,0 0 0,0 0 0,0-1-1,0 1 1,0 0 0,1 0 0,-1 0-1,0 0 1,1 0 0,-1 0 0,1-1-1,-1 1 1,1 0 0,-1 0 0,1-1 0,-1 1-1,1 0 1,0 0 0,-1-1 0,1 1-1,0-1 1,0 1 0,0-1 0,-1 1 0,2 0-1,1-1 15,0 0 1,0 1-1,0-1 0,0 0 0,0 0 0,0-1 0,0 1 1,0 0-1,0-1 0,5-2 0,10-3-472,-1-1-1,24-14 1,-33 18-790,18-10-1385,-17 7-8965</inkml:trace>
  <inkml:trace contextRef="#ctx0" brushRef="#br0" timeOffset="1">129 144 4740,'-8'1'2114,"-1"0"-1427,0 0 391,0 0 0,-1 0 0,1-1-1,0 0 1,0 0 0,-16-4 0,25 4-925,-1 0 1,1 0-1,0 0 0,-1 0 0,1 0 0,0 0 1,0-1-1,-1 1 0,1 0 0,0 0 0,-1 0 1,1 0-1,0-1 0,0 1 0,-1 0 0,1 0 1,0-1-1,0 1 0,0 0 0,-1 0 0,1-1 1,0 1-1,0 0 0,0-1 0,0 1 0,0 0 0,-1 0 1,1-1-1,0 1 0,0 0 0,0-1 0,0 1 1,0 0-1,0-1 0,0 1 0,0 0 0,0-1 1,0 1-1,0 0 0,1-1 0,11-10 2279,18-3-1391,2 3-1016,27-11 398,-26 0-9552,-23 11-3699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6.683"/>
    </inkml:context>
    <inkml:brush xml:id="br0">
      <inkml:brushProperty name="width" value="0.025" units="cm"/>
      <inkml:brushProperty name="height" value="0.025" units="cm"/>
      <inkml:brushProperty name="color" value="#E71224"/>
    </inkml:brush>
  </inkml:definitions>
  <inkml:trace contextRef="#ctx0" brushRef="#br0">1 1 4965,'0'0'17083,"2"8"-16507,18 139 1935,-14-94-1324,11 55 0,-16-104-1073,0 0 0,0-1-1,0 1 1,0 0 0,1-1 0,0 1 0,0-1 0,0 1 0,0-1 0,0 0 0,0 0 0,1 0 0,0 0 0,-1 0-1,1-1 1,6 5 0,-7-7-56,0 1-1,0 0 0,0-1 0,0 1 1,0-1-1,0 0 0,0 1 0,0-1 1,0 0-1,0 0 0,1-1 0,-1 1 1,0 0-1,0-1 0,0 1 0,0-1 1,0 0-1,0 1 0,0-1 0,0 0 1,-1 0-1,1 0 0,0-1 1,0 1-1,-1 0 0,1-1 0,-1 1 1,1-1-1,-1 1 0,0-1 0,2-2 1,13-20 76,0 0-1,-2-1 1,-1 0 0,-1-1 0,-1 0 0,-1-1 0,6-31 0,-13 50-143,5-11-1751,-7 29-3508,-8 33-8006,-3-21 2165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7.160"/>
    </inkml:context>
    <inkml:brush xml:id="br0">
      <inkml:brushProperty name="width" value="0.025" units="cm"/>
      <inkml:brushProperty name="height" value="0.025" units="cm"/>
      <inkml:brushProperty name="color" value="#E71224"/>
    </inkml:brush>
  </inkml:definitions>
  <inkml:trace contextRef="#ctx0" brushRef="#br0">1 232 4837,'0'0'15513,"5"-10"-14168,2-7-1008,0-2 253,1 1 1,15-26 0,-22 43-534,0-1-1,0 1 1,0 0 0,0 0 0,1-1 0,-1 1 0,0 0-1,1 0 1,-1 0 0,0 0 0,1 1 0,-1-1-1,1 0 1,-1 0 0,1 1 0,-1-1 0,1 1-1,0 0 1,-1-1 0,1 1 0,0 0 0,-1 0 0,1 0-1,0 0 1,-1 0 0,1 0 0,0 1 0,-1-1-1,1 0 1,-1 1 0,1-1 0,0 1 0,-1 0-1,1 0 1,-1-1 0,2 3 0,2-1 35,-1-1-1,1 1 1,0-1 0,0 0-1,0 0 1,7 0 0,-8-1-56,0 0-1,-1-1 1,1 0 0,0 0 0,-1 0-1,1 0 1,-1 0 0,1-1 0,-1 1 0,0-1-1,0 0 1,0 0 0,1 0 0,-2-1-1,1 1 1,0-1 0,0 1 0,-1-1 0,0 0-1,4-6 1,-2 4-5,-1-1 1,0 0-1,0 0 0,-1 0 0,1 0 1,-1-1-1,-1 1 0,1-1 0,-1 1 1,0-1-1,0-6 0,-16 36-36,15-21 3,-14 57 189,13-55-126,0 1 1,0 0-1,1-1 0,0 1 1,0 0-1,0-1 0,0 1 0,1 0 1,0-1-1,2 8 0,-2-11-54,-1 0 1,1 0-1,0 1 0,0-1 0,0 0 0,0 0 0,1 0 0,-1-1 0,0 1 0,0 0 0,0 0 0,1-1 1,-1 1-1,0 0 0,1-1 0,-1 1 0,0-1 0,1 0 0,-1 0 0,1 1 0,-1-1 0,1 0 0,-1 0 1,1 0-1,-1 0 0,0-1 0,1 1 0,-1 0 0,1-1 0,-1 1 0,0 0 0,1-1 0,-1 0 0,2 0 1,4-2 20,-1 0 0,1 0 0,-1-1 0,0 0 0,8-6 0,-4 2-163,-8 7 23,1-1 0,-1 0 0,0 0 0,1 0 0,-1 0 0,0 0 0,0-1 0,-1 1 0,1 0 0,1-4 0,-2 5-1009,-4 1-3500,-16 0 7,7 0-1718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7.533"/>
    </inkml:context>
    <inkml:brush xml:id="br0">
      <inkml:brushProperty name="width" value="0.025" units="cm"/>
      <inkml:brushProperty name="height" value="0.025" units="cm"/>
      <inkml:brushProperty name="color" value="#E71224"/>
    </inkml:brush>
  </inkml:definitions>
  <inkml:trace contextRef="#ctx0" brushRef="#br0">1 1 18001,'0'0'6246,"36"13"-24407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7.861"/>
    </inkml:context>
    <inkml:brush xml:id="br0">
      <inkml:brushProperty name="width" value="0.025" units="cm"/>
      <inkml:brushProperty name="height" value="0.025" units="cm"/>
      <inkml:brushProperty name="color" value="#E71224"/>
    </inkml:brush>
  </inkml:definitions>
  <inkml:trace contextRef="#ctx0" brushRef="#br0">50 0 13004,'0'0'11868,"-6"9"-10966,3-4-814,-2 1 4,0 0 1,1 0-1,0 0 0,0 1 0,1 0 1,0 0-1,0 0 0,1 0 1,0 0-1,0 0 0,-2 13 1,5-19-89,0 0 1,0 0 0,0-1-1,0 1 1,0 0 0,0 0-1,0-1 1,0 1 0,1-1 0,-1 1-1,0-1 1,0 1 0,0-1-1,1 0 1,-1 1 0,0-1-1,0 0 1,1 0 0,-1 0 0,0 0-1,0 0 1,1 0 0,-1 0-1,0-1 1,2 0 0,37-3 59,-22-2-59,-13 4-93,-1 0 1,1 0-1,0 0 1,0 1 0,-1 0-1,1 0 1,0 0-1,0 1 1,0-1 0,0 1-1,0 1 1,10 0 0,-15 0 88,1 0 0,0 0 1,-1-1-1,1 1 1,-1 0-1,1 0 0,-1 0 1,1 0-1,-1 0 1,0 0-1,0 0 0,1 0 1,-1 0-1,0 0 1,0 0-1,0 0 0,0 0 1,0 0-1,0 0 1,0 0-1,0 0 0,0 0 1,-1 0-1,1 0 1,0 0-1,-1 0 0,1 0 1,-1 0-1,-12 27 524,4-11-51,-21 31 1107,29-46-1529,0 0 0,-1 0 0,1 0 0,-1 0 0,0-1 0,1 1 0,-1-1 0,0 1 0,0-1 0,0 0 0,0 1 0,0-1 0,0 0 0,-1 0 0,1-1 0,0 1 0,-1 0 0,-2 0 0,4-4-385,-1 1 0,1 0 0,0-1 0,0 1 0,1-1 0,-1 1 0,1-1 0,-1 1 0,1-1 0,0 1 0,0-1 0,0 0 0,0 1 0,0-1 0,1-3 0,-1 1-1001,0 0-137,1 0 1,-1 0-1,1 0 0,0 1 0,0-1 1,1 0-1,3-8 0,6-12-9382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8.255"/>
    </inkml:context>
    <inkml:brush xml:id="br0">
      <inkml:brushProperty name="width" value="0.025" units="cm"/>
      <inkml:brushProperty name="height" value="0.025" units="cm"/>
      <inkml:brushProperty name="color" value="#E71224"/>
    </inkml:brush>
  </inkml:definitions>
  <inkml:trace contextRef="#ctx0" brushRef="#br0">53 105 10250,'0'0'8893,"8"-4"-6773,0 1-1450,-1-1-1,0-1 1,0 1 0,-1-1-1,9-8 1,-12 10-381,0 0-1,-1 1 0,1-1 1,-1-1-1,0 1 0,1 0 1,-2-1-1,1 1 0,0-1 1,-1 1-1,1-1 0,-1 0 1,0 1-1,-1-1 1,1 0-1,0-5 0,-3 8-272,0 0 0,0 1 0,-1-1 0,1 1 0,0 0 0,0-1 0,0 1 0,0 0 0,-1 0 0,1 1 0,0-1 0,0 0 0,0 1 0,0-1 0,0 1 0,-4 1 0,-1 2-3,0 1-1,1 0 0,0 0 1,0 0-1,0 1 0,0 0 1,1 0-1,0 1 0,0-1 0,1 1 1,0 0-1,-6 12 0,6-10 100,0 0 1,1 1-1,0-1 0,0 1 0,1-1 0,0 1 0,1 0 0,0 0 1,0 0-1,2 9 0,-1-17-104,0 0 1,1-1 0,-1 1 0,0-1-1,1 1 1,0-1 0,-1 1-1,1-1 1,0 0 0,0 1-1,0-1 1,0 0 0,0 1-1,0-1 1,0 0 0,0 0-1,0 0 1,0 0 0,1 0-1,-1 0 1,3 1 0,0-1 7,0 1 1,0-1 0,1 1 0,-1-1-1,0 0 1,1-1 0,7 1-1,-1-1-110,0 0 0,0-1 0,0 0 0,0-1 0,19-6 0,11-13-2037,-18 1-2769,-11 2-1357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01.155"/>
    </inkml:context>
    <inkml:brush xml:id="br0">
      <inkml:brushProperty name="width" value="0.025" units="cm"/>
      <inkml:brushProperty name="height" value="0.025" units="cm"/>
      <inkml:brushProperty name="color" value="#E71224"/>
    </inkml:brush>
  </inkml:definitions>
  <inkml:trace contextRef="#ctx0" brushRef="#br0">77 100 4388,'0'0'14691,"12"-1"-14466,440-45 143,-618 30 555,-209 1 113,910 15-1741,-925 2 1640,385-2-1245,-15 0 575,20 0-379,-1 1 1,1-1 0,0 0 0,0 0-1,-1 0 1,1 0 0,0 0 0,0 0-1,-1 0 1,1 0 0,0 0 0,0 0 0,-1 0-1,1-1 1,0 1 0,0 0 0,0 0-1,-1 0 1,1 0 0,0 0 0,0 0 0,-1 0-1,1-1 1,0 1 0,0 0 0,0 0-1,0 0 1,-1 0 0,1-1 0,0 1-1,0 0 1,0 0 0,0-1 0,0 1 0,-1 0-1,1 0 1,0-1 0,0 1 0,0 0-1,0 0 1,0 0 0,0-1 0,0 1 0,0 0-1,0 0 1,0-1 0,0 1 0,0 0-1,0 0 1,0-1 0,0 1 0,1 0 0,-1 0-1,0-1 1,12-15-8556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02.346"/>
    </inkml:context>
    <inkml:brush xml:id="br0">
      <inkml:brushProperty name="width" value="0.025" units="cm"/>
      <inkml:brushProperty name="height" value="0.025" units="cm"/>
      <inkml:brushProperty name="color" value="#E71224"/>
    </inkml:brush>
  </inkml:definitions>
  <inkml:trace contextRef="#ctx0" brushRef="#br0">117 49 3299,'0'0'886,"-8"0"1853,-39-2-226,-14-3 5555,206 14-7357,131 3-446,-42-12-227,-456-16 832,-10 14-139,333-17-2423,-58 9-772,64-6 1,-131 20 2119,0 0 1,0 2-1,-22 8 1,-44 10-3702,45-17-4037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9.271"/>
    </inkml:context>
    <inkml:brush xml:id="br0">
      <inkml:brushProperty name="width" value="0.025" units="cm"/>
      <inkml:brushProperty name="height" value="0.025" units="cm"/>
    </inkml:brush>
  </inkml:definitions>
  <inkml:trace contextRef="#ctx0" brushRef="#br0">1 1 18001,'0'0'8008,"32"49"-6343,-11-38-928,-1 2-609,3 2-128,2-2-1569,-5-4-3012,-4-3-4355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2.563"/>
    </inkml:context>
    <inkml:brush xml:id="br0">
      <inkml:brushProperty name="width" value="0.025" units="cm"/>
      <inkml:brushProperty name="height" value="0.025" units="cm"/>
      <inkml:brushProperty name="color" value="#E71224"/>
    </inkml:brush>
  </inkml:definitions>
  <inkml:trace contextRef="#ctx0" brushRef="#br0">389 73 2114,'0'0'10127,"3"-8"-6454,12-27-1885,-15 34-1691,0 0 1,1 0-1,-1 0 0,0 0 0,0 1 1,0-1-1,0 0 0,0 0 1,0 0-1,0 0 0,0 0 0,0 0 1,0 0-1,-1 0 0,1 0 1,0 0-1,0 0 0,-1 1 0,1-1 1,-1 0-1,1 0 0,-1 0 0,1 0 1,-1 1-1,1-1 0,-1 0 1,0 1-1,0-1 0,1 0 0,-1 1 1,0-1-1,0 1 0,1-1 0,-1 1 1,0 0-1,0-1 0,0 1 1,0 0-1,0 0 0,0-1 0,0 1 1,0 0-1,0 0 0,0 0 1,1 0-1,-1 0 0,-2 1 0,-45 2 1053,30 3-949,1 0 0,0 0 0,1 2 0,-1 0 0,1 1 0,-21 16 1,13-8 121,1 2 0,0 0 1,-23 29-1,35-36-216,1 1 0,1 0 0,0 0 1,1 1-1,-8 20 0,13-27-86,0 0 1,1 0 0,-1 0-1,2 0 1,-1 0-1,1 0 1,0 0-1,1 1 1,-1-1 0,1 0-1,1 1 1,0-1-1,0 0 1,2 8-1,-2-12-26,1 0-1,-1-1 0,1 1 0,0 0 0,0-1 1,0 1-1,0-1 0,1 0 0,-1 0 0,0 0 1,1 0-1,0 0 0,-1 0 0,1-1 0,0 1 0,0-1 1,0 0-1,0 0 0,0 0 0,0 0 0,0 0 1,6 0-1,8 1-511,1 0 0,31-2 0,-38 0 82,2 0-518,1-1 0,0 0-1,-1-1 1,0-1 0,1 0 0,-1-1 0,0 0-1,13-8 1,10-7-4967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3.781"/>
    </inkml:context>
    <inkml:brush xml:id="br0">
      <inkml:brushProperty name="width" value="0.025" units="cm"/>
      <inkml:brushProperty name="height" value="0.025" units="cm"/>
      <inkml:brushProperty name="color" value="#E71224"/>
    </inkml:brush>
  </inkml:definitions>
  <inkml:trace contextRef="#ctx0" brushRef="#br0">175 100 6406,'0'0'15198,"-5"-5"-14317,4 3-781,-1 0 0,1 0-1,-1 0 1,0 1 0,1-1-1,-1 1 1,0-1 0,0 1-1,0 0 1,-1 0 0,1 0-1,0 0 1,0 0 0,-1 1 0,1-1-1,0 0 1,-4 1 0,1 0 73,1 0 0,-1 1 0,1-1 0,-1 1 1,1 0-1,0 1 0,-1-1 0,1 1 0,0 0 1,-5 3-1,3-2-73,1 0 0,-1 1 1,1 0-1,0 0 0,1 0 0,-1 0 0,1 1 1,0 0-1,0 0 0,0 0 0,0 0 1,1 1-1,0 0 0,0-1 0,1 1 1,0 0-1,0 0 0,0 0 0,0 1 1,1-1-1,0 0 0,1 0 0,-1 1 1,1-1-1,1 1 0,1 11 0,-2-17-91,1 0 1,-1 1-1,1-1 0,-1 0 0,1 0 0,0 1 0,-1-1 1,1 0-1,0 0 0,0 0 0,0 0 0,0 0 0,0 0 1,0 0-1,0-1 0,1 1 0,-1 0 0,0 0 0,0-1 1,1 1-1,-1-1 0,0 1 0,1-1 0,-1 0 0,0 1 0,1-1 1,-1 0-1,1 0 0,-1 0 0,0 0 0,1 0 0,-1 0 1,0-1-1,1 1 0,-1 0 0,0-1 0,3 0 0,1 0 29,0-1 0,0 0 0,0 0 0,0 0 0,-1 0-1,1-1 1,0 0 0,5-5 0,-2 0 1,0 0-1,-1 0 1,0-1-1,-1-1 1,0 1 0,0-1-1,-1 0 1,-1 0 0,1 0-1,-1-1 1,-1 0-1,0 1 1,-1-1 0,0 0-1,-1-1 1,1-13 0,-2 24-43,1 0 0,-1 0 1,1 0-1,0 1 1,-1-1-1,1 0 0,0 0 1,-1 1-1,1-1 0,0 0 1,0 1-1,0-1 1,-1 1-1,1-1 0,0 1 1,0-1-1,0 1 0,0 0 1,0-1-1,0 1 1,0 0-1,0 0 0,0 0 1,0 0-1,0 0 0,0 0 1,0 0-1,2 0 1,43 1-155,-32-1 132,9 0 42,-16-1-28,1 1 1,-1 0 0,1 0-1,-1 1 1,1 0 0,-1 0 0,10 3-1,-15-3 9,0 1 0,1-1 0,-1 0 0,0 1 0,-1 0 0,1-1 0,0 1 0,0 0 0,-1 0 0,1 0 0,-1 0 0,0 0 0,1 0 0,-1 0 0,0 0 0,0 0 0,0 1 0,-1-1 0,1 1-1,-1-1 1,1 0 0,-1 1 0,0-1 0,1 1 0,-1-1 0,-1 1 0,1 2 0,0 5 88,0 0 0,-1 1-1,0-1 1,-1 0 0,0 0 0,0 0-1,-6 13 1,10-32 66,-1-1 0,-1 1 0,1-1 0,-2 1 0,1-1 0,-4-15 0,2 2-87,-6-62-117,8 85 5,82 15-3134,-42-19-3094,-14-8-1963,-11 1 1272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4.356"/>
    </inkml:context>
    <inkml:brush xml:id="br0">
      <inkml:brushProperty name="width" value="0.025" units="cm"/>
      <inkml:brushProperty name="height" value="0.025" units="cm"/>
      <inkml:brushProperty name="color" value="#E71224"/>
    </inkml:brush>
  </inkml:definitions>
  <inkml:trace contextRef="#ctx0" brushRef="#br0">51 0 9097,'0'0'12913,"-3"8"-12651,-44 95 4249,47-103-4479,0 0 0,0 1 0,0-1 0,0 0 0,0 0-1,0 1 1,0-1 0,0 0 0,0 0 0,0 1 0,0-1 0,0 0 0,0 1 0,0-1 0,0 0 0,0 0 0,0 1 0,0-1 0,0 0 0,1 0 0,-1 1 0,0-1 0,0 0 0,0 0 0,0 0 0,1 1 0,-1-1 0,0 0 0,0 0 0,0 0 0,1 1 0,-1-1 0,0 0 0,0 0 0,1 0 0,-1 0 0,0 0 0,0 0-1,1 0 1,15 1 572,16-9-260,-22 2-318,-1 0-1,0 0 1,0-1 0,-1 0 0,12-14-1,24-18 56,-44 39-82,0 0 1,0 0-1,0 0 1,0-1-1,1 1 1,-1 0-1,0 0 1,0 0 0,0 0-1,0 0 1,0 0-1,0 0 1,0 0-1,1 0 1,-1 0-1,0 0 1,0 0-1,0 0 1,0 0 0,0 0-1,0 0 1,1 0-1,-1 0 1,0 0-1,0 0 1,0 0-1,0 0 1,0 0-1,0 1 1,0-1 0,0 0-1,1 0 1,-1 0-1,0 0 1,0 0-1,0 0 1,0 0-1,0 0 1,0 0-1,0 0 1,0 1 0,0-1-1,0 0 1,0 0-1,0 0 1,0 0-1,1 0 1,-1 0-1,0 0 1,0 1-1,0-1 1,0 0 0,0 0-1,0 0 1,0 0-1,0 0 1,0 0-1,-1 1 1,1-1-1,0 0 1,0 0-1,0 0 1,-1 15 152,-7 15 275,7-28-403,0-1 1,1 0 0,-1 0 0,1 0 0,-1 1 0,1-1-1,-1 0 1,1 0 0,0 1 0,-1-1 0,1 0 0,0 1 0,0-1-1,0 0 1,0 1 0,0-1 0,1 0 0,-1 1 0,0-1 0,1 0-1,-1 1 1,0-1 0,1 0 0,0 2 0,0-3-9,0 1 0,1 0 0,-1-1 0,0 1 0,0-1 0,1 0 1,-1 1-1,0-1 0,0 0 0,1 0 0,-1 1 0,0-1 0,1 0 0,-1-1 0,0 1 1,0 0-1,1 0 0,-1 0 0,2-1 0,8-2-34,-1-1 0,0 0 0,0 0 1,15-10-1,48-33-495,-72 48 526,-1 0 1,1 0-1,0 0 0,-1 0 0,1 0 0,-1 0 0,1 1 1,-1-1-1,0 0 0,1 0 0,-1 1 0,0-1 1,0 0-1,0 1 0,0-1 0,0 0 0,0 1 0,-1 1 1,6 22 477,37-24-2632,-33-2-2597,1 1-3987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4.778"/>
    </inkml:context>
    <inkml:brush xml:id="br0">
      <inkml:brushProperty name="width" value="0.025" units="cm"/>
      <inkml:brushProperty name="height" value="0.025" units="cm"/>
      <inkml:brushProperty name="color" value="#E71224"/>
    </inkml:brush>
  </inkml:definitions>
  <inkml:trace contextRef="#ctx0" brushRef="#br0">59 60 3940,'0'0'15001,"1"-5"-12946,1-12-871,-6 12 81,-15 22 1280,13-11-2099,1 1 0,1 0 0,-1 0 0,1 1 0,1-1 0,-1 1 1,-1 8-1,4-14-408,1-1 0,-1 1 0,1 0 0,0-1 0,0 1 0,0 0 0,0-1 0,0 1 0,0-1 0,0 1 0,1 0 0,-1-1 0,0 1 0,1-1 0,0 1 0,-1-1 0,1 1 0,0-1 0,-1 1 0,1-1 0,0 0 0,0 1 0,0-1 0,0 0 0,1 0 0,-1 0 0,0 0 0,0 0 0,1 0 0,-1 0 0,1 0 0,1 1 0,2-1-12,0 0-1,0 0 0,0-1 0,0 1 0,0-1 1,0 0-1,1-1 0,-1 1 0,0-1 1,5-1-1,-3 0-28,0-1 0,0 0 0,0 0 0,-1 0 0,1-1 0,-1 0-1,0-1 1,0 1 0,-1-1 0,1 0 0,-1 0 0,7-9 0,-8 10-8,-1-1 1,1 1-1,-1-1 0,0 1 0,0-1 0,-1 0 0,0 0 0,1-1 1,-1 1-1,-1 0 0,1-1 0,-1 1 0,0-1 0,0 1 0,-1-1 1,0 1-1,0-8 0,0 13 6,-1-1 0,1 1 0,0 0 0,0 0 0,-1-1 0,1 1 0,0 0-1,-1 0 1,1 0 0,0-1 0,-1 1 0,1 0 0,0 0 0,-1 0 0,1 0 0,0 0 0,-1 0 0,1 0 0,0 0 0,-1 0 0,1 0 0,0 0 0,-1 0 0,1 0 0,-1 0 0,1 0 0,0 0 0,-1 0 0,1 0 0,0 0-1,-1 1 1,1-1 0,0 0 0,-1 0 0,1 0 0,0 1 0,0-1 0,-1 0 0,1 0 0,0 1 0,0-1 0,-1 0 0,1 0 0,0 1 0,0 0 0,-14 12-110,7-3 36,0 1 0,1 0 0,1 0 0,0 0 0,0 1 0,-4 21 1,7 14-3684,2-46 3358,0 0-1,1 0 1,-1 1 0,0-1-1,1 0 1,-1 0-1,1 0 1,-1 1-1,1-1 1,0 0-1,-1 0 1,1 0-1,0 0 1,0 0-1,0 0 1,0 0-1,0-1 1,0 1-1,0 0 1,0 0-1,0-1 1,0 1-1,0-1 1,0 1-1,2 0 1,16 6-12072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5.768"/>
    </inkml:context>
    <inkml:brush xml:id="br0">
      <inkml:brushProperty name="width" value="0.025" units="cm"/>
      <inkml:brushProperty name="height" value="0.025" units="cm"/>
      <inkml:brushProperty name="color" value="#E71224"/>
    </inkml:brush>
  </inkml:definitions>
  <inkml:trace contextRef="#ctx0" brushRef="#br0">0 34 10122,'5'-13'2178,"-5"3"576,4 3 97,0 3-737,-3 4-320,5 2-577,-3 16-513,-1 8 97,-2 5-288,4 10-257,1 4-192,-5 2-64,0 3 32,0 3-641,0-1-1440,0-4-1763,0-8-3491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6.097"/>
    </inkml:context>
    <inkml:brush xml:id="br0">
      <inkml:brushProperty name="width" value="0.025" units="cm"/>
      <inkml:brushProperty name="height" value="0.025" units="cm"/>
      <inkml:brushProperty name="color" value="#E71224"/>
    </inkml:brush>
  </inkml:definitions>
  <inkml:trace contextRef="#ctx0" brushRef="#br0">6 0 14286,'0'0'9000,"-5"56"-8936,5-44-640,0-3-3364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1.585"/>
    </inkml:context>
    <inkml:brush xml:id="br0">
      <inkml:brushProperty name="width" value="0.025" units="cm"/>
      <inkml:brushProperty name="height" value="0.025" units="cm"/>
      <inkml:brushProperty name="color" value="#E71224"/>
    </inkml:brush>
  </inkml:definitions>
  <inkml:trace contextRef="#ctx0" brushRef="#br0">16 155 3075,'0'0'886,"1"-9"689,2-34 1296,-2 34 9019,-13 107-11246,5 1 0,6 102 0,1-195-585,1 1-1,0-1 1,0 1-1,1-1 1,0 1 0,0-1-1,0 0 1,1 0-1,0 0 1,4 6 0,-6-11 2,-1 1 1,1-1-1,0 0 1,0 0-1,0 0 1,0 0 0,0 0-1,0-1 1,0 1-1,1 0 1,-1 0-1,0-1 1,0 1-1,1-1 1,-1 1 0,0-1-1,1 1 1,-1-1-1,0 0 1,3 0-1,-1 0 36,-1-1 0,0 1 0,0-1 0,0 0 0,0 0 0,0 0 0,0 0 0,0 0 0,0 0 0,0-1 0,0 1 0,-1-1 0,1 1 0,0-1 0,-1 0 0,0 0 0,2-2 1,16-22 569,-1-2 1,-2 1 0,-1-2 0,21-56-1,-19 35-148,-2-1 0,10-63 0,-20 80-234,-2-70 1,-3 101-286,0 3-126,0-1-1,-1 1 1,1-1-1,0 1 1,-1-1-1,1 1 1,-1 0-1,1-1 1,-1 1-1,1 0 1,-1-1-1,1 1 1,-1 0-1,1-1 1,-1 1-1,1 0 1,-1 0-1,0 0 1,1 0-1,-1-1 1,1 1-1,-1 0 1,0 0-1,1 0 1,-1 0 0,1 0-1,-1 1 1,0-1-1,1 0 1,-1 0-1,1 0 1,-1 0-1,1 1 1,-2-1-1,1 1-158,0-1 0,0 0-1,-1 0 1,1 1 0,0-1-1,0 1 1,0-1 0,0 1-1,0-1 1,0 1 0,0 0 0,0-1-1,0 1 1,0 0 0,0 0-1,0 0 1,1 0 0,-1-1-1,0 1 1,1 0 0,-2 2 0,0 7-4146,-1 4-1244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2.091"/>
    </inkml:context>
    <inkml:brush xml:id="br0">
      <inkml:brushProperty name="width" value="0.025" units="cm"/>
      <inkml:brushProperty name="height" value="0.025" units="cm"/>
      <inkml:brushProperty name="color" value="#E71224"/>
    </inkml:brush>
  </inkml:definitions>
  <inkml:trace contextRef="#ctx0" brushRef="#br0">43 0 12460,'0'0'9080,"-1"11"-8690,-14 137 82,-12 220 3994,27-367-4448,0-1 0,0 1-1,0-1 1,0 1 0,0-1 0,1 0 0,-1 1-1,0-1 1,0 1 0,0-1 0,0 1-1,0-1 1,1 0 0,-1 1 0,0-1 0,0 1-1,1-1 1,-1 0 0,0 1 0,1-1-1,-1 0 1,0 1 0,1-1 0,-1 0 0,0 0-1,1 1 1,-1-1 0,1 0 0,-1 0-1,0 0 1,1 1 0,-1-1 0,1 0-1,-1 0 1,1 0 0,-1 0 0,1 0 0,-1 0-1,1 0 1,-1 0 0,0 0 0,1 0-1,-1 0 1,1 0 0,-1-1 0,1 1 0,-1 0-1,1 0 1,-1 0 0,0-1 0,1 1-1,-1 0 1,0 0 0,1-1 0,-1 1 0,0 0-1,1-1 1,-1 1 0,25-20 823,1-10-596,-2-2 1,-2-1 0,0 0-1,-3-2 1,0 0-1,-3-1 1,-1-1-1,12-44 1,-24 59-752,-3 13-2342,-13 18-14292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2.452"/>
    </inkml:context>
    <inkml:brush xml:id="br0">
      <inkml:brushProperty name="width" value="0.025" units="cm"/>
      <inkml:brushProperty name="height" value="0.025" units="cm"/>
      <inkml:brushProperty name="color" value="#E71224"/>
    </inkml:brush>
  </inkml:definitions>
  <inkml:trace contextRef="#ctx0" brushRef="#br0">1 0 10762,'0'0'12892,"2"10"-12374,49 188 27,-51-195-825,1 0 0,0-1 0,0 1 0,0 0 0,0 0 0,1 0 0,-1-1 0,1 1 0,0 0-1,2 2 1,-3-4 163,0-1 0,-1 1 0,1-1 0,0 0 0,-1 0 0,1 1 0,0-1 0,0 0 0,-1 0 0,1 0-1,0 0 1,0 0 0,-1 0 0,1 0 0,0 0 0,-1 0 0,1 0 0,0 0 0,0 0 0,-1 0-1,1-1 1,0 1 0,-1 0 0,1-1 0,0 1 0,-1 0 0,1-1 0,0 1 0,-1-1 0,1 1-1,-1-1 1,1 1 0,-1-1 0,1 1 0,-1-1 0,1 0 0,-1 1 0,0-1 0,1 0 0,-1 1 0,0-1-1,0 0 1,1 1 0,-1-1 0,0-1 0,11-19-5243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2.799"/>
    </inkml:context>
    <inkml:brush xml:id="br0">
      <inkml:brushProperty name="width" value="0.025" units="cm"/>
      <inkml:brushProperty name="height" value="0.025" units="cm"/>
      <inkml:brushProperty name="color" value="#E71224"/>
    </inkml:brush>
  </inkml:definitions>
  <inkml:trace contextRef="#ctx0" brushRef="#br0">2 0 12075,'0'0'7191,"0"8"-6379,0 17-219,-2 1-135,2 0-1,1 0 1,7 38-1,-1-55 461,0-19-43,0-20-57,-6 25-761,1-5 122,-1 0 0,1 0 0,-2 0 0,0 0 0,0-1 0,-1 1 0,0 0 0,0 0 0,-5-12 0,2 15-163,6 23-912,-2-16 810,0 1 0,0 0 1,0 0-1,0-1 0,-1 1 0,1 0 0,0-1 0,0 1 1,1 0-1,-1 0 0,0-1 0,0 1 0,0 0 0,0-1 1,1 1-1,-1 0 0,0-1 0,1 1 0,-1 0 0,0-1 0,1 1 1,-1-1-1,1 1 0,-1-1 0,1 1 0,-1-1 0,1 1 1,-1-1-1,1 1 0,0-1 0,-1 0 0,1 1 0,-1-1 0,1 0 1,0 0-1,-1 1 0,1-1 0,0 0 0,1 0 0,2 1-640,1 0 0,-1 0 0,1-1 0,-1 1 0,1-1 0,0 0 0,-1-1 0,1 1 0,-1-1 0,1 0 0,-1 0 0,0 0 0,1 0 0,-1-1 0,6-3 0,13-9-3865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24.758"/>
    </inkml:context>
    <inkml:brush xml:id="br0">
      <inkml:brushProperty name="width" value="0.025" units="cm"/>
      <inkml:brushProperty name="height" value="0.025" units="cm"/>
    </inkml:brush>
  </inkml:definitions>
  <inkml:trace contextRef="#ctx0" brushRef="#br0">7797 267 6854,'0'0'8104,"-7"-5"-7634,-50-49 10,35 39-803,-1 2-1,0 0 0,-1 2 1,-40-14-1,28 11-492,-34-10 653,-1 2-1,0 3 1,-2 4-1,-131-11 1,-302 16 1996,370 11-2262,-1389 62 5254,1097-39-5085,-1388 118 276,1145-46 146,5 31 49,513-97-200,29-5-21,1 5 0,1 5 1,2 6-1,2 5 0,-164 89 0,257-120-40,1 1 0,0 0 0,1 2 0,1 1 0,1 1 0,1 0 1,-35 46-1,49-56 22,0 0 0,0 0 1,1 0-1,0 1 1,1 0-1,0 0 1,1 0-1,0 0 1,-3 22-1,6-24 24,0-1 1,1 1-1,-1-1 0,2 0 0,-1 1 1,1-1-1,0 0 0,1 0 0,0 0 1,0 0-1,1 0 0,0-1 0,0 0 1,11 14-1,7 6-12,2-2 0,0-1 1,2-1-1,1-1 0,1-1 0,0-1 0,2-2 0,0 0 1,1-3-1,0 0 0,35 10 0,30 5 44,1-4 0,151 21-1,89 6-43,430 65 0,-156-72 27,4-45 6,-283-4-13,428-50 82,-240 24 300,-175 16-196,243-40-155,53-3 5,-264 27-171,738-158 0,-842 109 185,-216 58-28,-1-3 1,87-50 0,-126 62-16,0 0 0,-1-2 0,-1 1 0,1-2-1,-2 0 1,0-1 0,-1 0 0,-1-1 0,0-1 0,-1 0 0,-1 0 0,15-35 0,-20 40 1,-1 0-1,0 0 1,-1-1 0,0 0 0,-1 1-1,-1-1 1,0 0 0,-1 0 0,0 0-1,-1 1 1,0-1 0,-1 0 0,0 0-1,-1 1 1,-1 0 0,0-1-1,-1 1 1,0 0 0,0 1 0,-2 0-1,-7-12 1,-7-5 27,-2 1-1,-1 1 0,-1 1 1,-1 1-1,-2 1 1,0 1-1,-38-22 0,-229-108 63,268 139-71,-128-57-82,-3 6 1,-231-59-1,300 98-1576,-3-3-1815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3.299"/>
    </inkml:context>
    <inkml:brush xml:id="br0">
      <inkml:brushProperty name="width" value="0.025" units="cm"/>
      <inkml:brushProperty name="height" value="0.025" units="cm"/>
      <inkml:brushProperty name="color" value="#E71224"/>
    </inkml:brush>
  </inkml:definitions>
  <inkml:trace contextRef="#ctx0" brushRef="#br0">59 20 5637,'0'0'14008,"-8"11"-12972,5-6-951,-3 1 60,1 1-1,0 0 0,1 1 0,0-1 0,0 1 0,0-1 0,1 1 0,0 0 1,1 0-1,0 1 0,0-1 0,1 0 0,0 1 0,0-1 0,1 10 0,0-18-133,0 1-1,0-1 1,0 1-1,0-1 1,0 1-1,0-1 1,0 1-1,1-1 0,-1 1 1,0-1-1,0 1 1,1-1-1,-1 0 1,0 1-1,1-1 1,-1 0-1,0 1 0,1-1 1,-1 0-1,0 1 1,1-1-1,-1 0 1,1 1-1,-1-1 0,0 0 1,1 0-1,-1 0 1,1 0-1,-1 1 1,1-1-1,-1 0 1,1 0-1,0 0 0,20-7 241,14-19 51,0-22-157,-30 40-152,0 0 0,0 0 0,1 1 0,0-1 0,1 1 0,14-12 0,-21 19 0,0 0 0,0 0 0,0 0 0,1 0 0,-1 0 1,0 0-1,0 0 0,1 0 0,-1-1 0,0 1 0,0 0 0,1 0 0,-1 0 0,0 0 0,0 0 0,1 0 0,-1 0 0,0 1 0,0-1 0,1 0 1,-1 0-1,0 0 0,0 0 0,1 0 0,-1 0 0,0 0 0,0 0 0,0 1 0,1-1 0,-1 0 0,0 0 0,0 0 0,0 0 0,1 1 1,-1-1-1,0 0 0,0 0 0,0 0 0,0 1 0,0-1 0,0 0 0,0 0 0,1 1 0,-1-1 0,4 20-23,-2 21 131,-2-41-105,0 7-69,0 1 206,0 0 0,0 0 0,1-1-1,3 15 1,-4-21-100,0 0-1,1 0 1,-1-1 0,0 1 0,1 0-1,-1 0 1,0-1 0,1 1-1,-1 0 1,1-1 0,-1 1 0,1 0-1,-1-1 1,1 1 0,0-1-1,-1 1 1,1-1 0,0 1 0,-1-1-1,1 0 1,1 1 0,0-1 5,-1 0 0,1 0 1,-1 0-1,0 0 0,1 0 1,-1-1-1,0 1 0,1-1 1,-1 1-1,0-1 0,0 1 1,1-1-1,-1 0 0,0 0 1,0 1-1,0-1 0,0 0 0,1-1 1,40-47 405,4-6-423,-44 52-86,1 1 0,0-1 1,0 1-1,-1 0 0,1 0 0,1 0 1,-1 0-1,0 1 0,0-1 0,0 1 0,1 0 1,-1 0-1,1 0 0,-1 0 0,6 0 1,-8 2 51,0-1-1,0 0 1,0 1 0,-1-1 0,1 1 0,0-1 0,0 1 0,0-1 0,0 1 0,-1 0 0,1-1 0,0 1 0,-1 0 0,1 0 0,0-1 0,-1 1 0,1 0 0,-1 0-1,1 0 1,-1 0 0,0 0 0,1 0 0,-1 0 0,0 0 0,0 0 0,1 0 0,-1 0 0,0 0 0,0 0 0,0 1 0,1 42 212,-2-29-116,1-15-72,0 1 1,0 0-1,0-1 1,0 1 0,0 0-1,0-1 1,0 1-1,0-1 1,0 1-1,0-1 1,1 1-1,-1 0 1,0-1-1,0 1 1,1-1-1,-1 1 1,0-1 0,0 1-1,1-1 1,-1 1-1,1-1 1,-1 1-1,0-1 1,1 1-1,-1-1 1,1 0-1,-1 1 1,1-1-1,-1 0 1,1 1 0,0-1-1,17-9 244,16-30-31,-31 35-218,8-10 8,26-30 32,-35 42-53,0 0 0,0 0-1,0 0 1,0 0 0,1 1 0,-1-1 0,1 1 0,0-1 0,-1 1 0,1 0 0,0 0 0,0 0 0,0 0 0,-1 0 0,5 1 0,-6 0 13,0 1 1,0-1 0,0 1 0,0-1-1,0 1 1,0 0 0,-1 0 0,1-1-1,0 1 1,0 0 0,-1 0 0,1 0-1,0 0 1,-1 0 0,1 0 0,-1 0-1,1 0 1,-1 0 0,1 0 0,-1 1-1,0-1 1,0 0 0,1 0 0,-1 0-1,0 0 1,0 0 0,0 1 0,-1 1-1,2 46 879,-2-38-444,5 25 850,-4-36-1323,0 1 0,0-1 0,0 0 0,0 0 0,0 0-1,0 0 1,0 0 0,0 0 0,0 0 0,0 1 0,0-1 0,0 0 0,0 0 0,0 0 0,0 0 0,0 0 0,0 0 0,0 1 0,0-1 0,0 0 0,0 0 0,0 0 0,0 0 0,0 0 0,0 0 0,1 0 0,-1 0 0,0 0-1,0 1 1,0-1 0,0 0 0,0 0 0,0 0 0,0 0 0,0 0 0,1 0 0,-1 0 0,0 0 0,0 0 0,0 0 0,0 0 0,0 0 0,0 0 0,1 0 0,-1 0 0,0 0 0,0 0 0,0 0 0,0 0 0,0 0-1,0 0 1,1 0 0,-1 0 0,0 0 0,0 0 0,0 0 0,0-1 0,0 1 0,0 0 0,0 0 0,8-20-6100,-6 6-1662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4.349"/>
    </inkml:context>
    <inkml:brush xml:id="br0">
      <inkml:brushProperty name="width" value="0.025" units="cm"/>
      <inkml:brushProperty name="height" value="0.025" units="cm"/>
      <inkml:brushProperty name="color" value="#E71224"/>
    </inkml:brush>
  </inkml:definitions>
  <inkml:trace contextRef="#ctx0" brushRef="#br0">1 129 9257,'6'3'10302,"9"-4"-7297,11-6-1995,-21 4-773,1 0 0,0 0 0,-1 0 0,0-1 0,0 1 0,0-1 0,0-1-1,0 1 1,-1-1 0,0 1 0,0-1 0,0-1 0,0 1 0,-1 0 0,0-1 0,0 0-1,-1 0 1,0 0 0,0 0 0,0 0 0,0 0 0,-1 0 0,1-7 0,-31 51-312,24-32-9,5-11 3153,0 0-2554,-1 1-3336,-11 6-16441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4.912"/>
    </inkml:context>
    <inkml:brush xml:id="br0">
      <inkml:brushProperty name="width" value="0.025" units="cm"/>
      <inkml:brushProperty name="height" value="0.025" units="cm"/>
      <inkml:brushProperty name="color" value="#E71224"/>
    </inkml:brush>
  </inkml:definitions>
  <inkml:trace contextRef="#ctx0" brushRef="#br0">0 46 8552,'0'0'13608,"4"-7"-11286,14-24-774,-18 30-1519,1 1-1,-1 0 1,0-1 0,0 1-1,0 0 1,0-1 0,1 1-1,-1 0 1,0-1 0,0 1-1,1 0 1,-1-1 0,0 1-1,0 0 1,1 0 0,-1-1-1,0 1 1,1 0 0,-1 0-1,0 0 1,1 0 0,-1-1-1,1 1 1,-1 0 0,0 0-1,1 0 1,-1 0 0,1 0-1,-1 0 1,0 0 0,1 0-1,-1 0 1,0 0 0,1 0-1,-1 0 1,1 0 0,-1 0-1,0 1 1,1-1-1,-1 0 1,0 0 0,1 0-1,-1 0 1,0 1 0,1-1-1,-1 0 1,0 0 0,1 1-1,-1-1 1,0 0 0,0 1-1,1-1 1,-1 0 0,0 1-1,0-1 1,0 0 0,1 1-1,-1-1 1,0 1 0,8 24-1,-8-22 82,5 22-6,-2-1 1,0 1-1,-2 0 0,-3 38 1,1-11-109,2-52-454,0 0 1,0 0-1,0 0 1,0 1-1,0-1 1,0 0-1,0 0 1,0-1-1,0 1 1,0 0-1,0 0 1,0 0-1,0-1 1,0 1-1,0 0 1,0-1-1,0 1 1,0-1-1,0 1 1,0-1 0,0 0-1,1-1 1,10-11-6312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5.552"/>
    </inkml:context>
    <inkml:brush xml:id="br0">
      <inkml:brushProperty name="width" value="0.025" units="cm"/>
      <inkml:brushProperty name="height" value="0.025" units="cm"/>
      <inkml:brushProperty name="color" value="#E71224"/>
    </inkml:brush>
  </inkml:definitions>
  <inkml:trace contextRef="#ctx0" brushRef="#br0">1 91 6726,'0'0'17676,"9"5"-16801,-7-3-824,41 19 431,-42-20-454,1 0-1,-1-1 1,1 1 0,0-1-1,-1 1 1,1-1 0,0 0-1,0 1 1,-1-1 0,1 0-1,0 0 1,0 0 0,-1 0-1,1-1 1,0 1-1,-1 0 1,1-1 0,0 1-1,-1-1 1,1 0 0,-1 0-1,1 1 1,-1-1 0,1 0-1,-1 0 1,1 0 0,-1 0-1,2-3 1,0 0 47,0-1 1,-1 0-1,1 1 0,-1-1 1,0-1-1,-1 1 0,1 0 1,-1 0-1,0-1 0,0 1 1,-1-9-1,0 13-66,0-1 0,0 0-1,0 1 1,0-1 0,-1 0 0,1 1 0,0-1-1,-1 0 1,0 1 0,1-1 0,-1 1 0,0-1-1,0 1 1,0-1 0,0 1 0,0 0 0,0-1-1,0 1 1,0 0 0,-1 0 0,1 0 0,0 0-1,-1 0 1,1 0 0,-1 0 0,1 0 0,-1 1 0,1-1-1,-1 0 1,1 1 0,-1 0 0,0-1 0,1 1-1,-1 0 1,0 0 0,0 0 0,1 0 0,-1 0-1,0 0 1,-2 1 0,1 0 2,1 0 1,-1 0-1,0 0 0,0 1 1,1-1-1,-1 1 0,1-1 1,-1 1-1,1 0 0,0 0 1,0 0-1,0 1 0,0-1 1,0 0-1,0 1 0,0-1 1,1 1-1,0 0 0,-1-1 1,1 1-1,-1 5 0,-21 65 792,22-67-680,0-1 0,-1 1 0,2-1 0,-1 0 0,1 1 0,0-1 0,0 1 0,0-1 0,1 1 0,0-1 0,3 11 0,-4-14-98,1-1 0,0 0 0,0 1-1,0-1 1,0 0 0,0 0-1,0 0 1,0 0 0,0 1-1,0-2 1,0 1 0,1 0 0,-1 0-1,0 0 1,1 0 0,-1-1-1,3 2 1,-1-2-12,1 1 0,-1-1 0,1 1 1,-1-1-1,1 0 0,-1 0 0,1-1 0,-1 1 0,1-1 1,4-1-1,1-1-184,0 0 1,0-1-1,0 0 1,-1 0-1,0-1 1,13-10 0,1-3-2922,-4 0-3337,-9 5-3538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39.498"/>
    </inkml:context>
    <inkml:brush xml:id="br0">
      <inkml:brushProperty name="width" value="0.025" units="cm"/>
      <inkml:brushProperty name="height" value="0.025" units="cm"/>
      <inkml:brushProperty name="color" value="#E71224"/>
    </inkml:brush>
  </inkml:definitions>
  <inkml:trace contextRef="#ctx0" brushRef="#br0">395 29 2274,'0'0'1335,"-9"-5"2498,1 1-3467,1 0 1,-2 1 0,1 0-1,0 1 1,0 0 0,-1 0-1,1 1 1,-1 0 0,1 0-1,-1 1 1,0 0 0,1 0-1,-1 1 1,1 0 0,-1 1-1,1 0 1,-1 0 0,-7 4-1,3 1 161,0 1 1,1 1-1,0-1 0,0 2 0,1 0 0,1 0 1,0 1-1,-12 15 0,10-9-326,1 1 1,1-1-1,1 2 0,0-1 1,-8 30-1,7-13-232,2 1-1,1 0 1,2 1 0,2-1-1,1 1 1,4 51 0,1-70 25,0 1 0,1 0 0,1-1 0,0 0 0,2 0 0,0 0 1,1-1-1,1 0 0,12 18 0,-3-8-8,1-1 0,1-1 0,1 0 0,40 34 1,-47-48 0,0 0 0,0-1 0,1-1 0,0 0 0,1-1 0,0-1 0,0 0 0,1-1-1,30 6 1,-39-10 10,1 0-1,0-1 0,-1-1 0,1 1 1,0-1-1,-1-1 0,1 0 0,-1 0 0,1 0 1,-1-1-1,1-1 0,-1 1 0,0-1 0,0-1 1,0 1-1,0-1 0,-1-1 0,0 0 0,1 0 1,-2 0-1,10-9 0,-3-2 63,0 0 0,-2 0 1,0-1-1,-1-1 0,0 0 0,-2 0 0,0-1 0,-1 0 1,-1 0-1,0-1 0,2-20 0,-1-8 349,-2 0 1,-2 0-1,-4-71 1,-1 98-241,-1 0 0,-1 1 0,-1 0 0,-1 0 0,0 0 0,-1 1 0,-2 0 0,0 0 0,-18-27 0,18 31-133,-2 0-1,0 1 0,0 0 1,-2 0-1,0 1 0,0 1 1,-1 0-1,0 1 0,-1 1 1,0 0-1,-20-9 0,26 15 8,0 1-1,-1-1 1,1 2-1,-1-1 1,0 1 0,0 1-1,0 0 1,0 0-1,0 1 1,0 0-1,0 1 1,0 0-1,0 1 1,0-1 0,-14 6-1,6 1-119,1 0-1,-1 0 1,2 2-1,-1 0 1,2 1-1,-1 1 1,-15 15 0,24-20-485,-13 8-693,4-11-4442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58.186"/>
    </inkml:context>
    <inkml:brush xml:id="br0">
      <inkml:brushProperty name="width" value="0.025" units="cm"/>
      <inkml:brushProperty name="height" value="0.025" units="cm"/>
      <inkml:brushProperty name="color" value="#E71224"/>
    </inkml:brush>
  </inkml:definitions>
  <inkml:trace contextRef="#ctx0" brushRef="#br0">697 213 2659,'0'0'11466,"1"-9"-10275,0 2-829,-1 1 0,1-1 0,-1 0 0,-1 1 1,1-1-1,-1 0 0,0 1 0,-3-9 0,3 12-204,0 0 0,-1 0 0,1 0 0,-1 0 0,1 0 0,-1 1 0,0-1 0,0 0 0,0 1-1,0 0 1,-1-1 0,1 1 0,-1 0 0,1 0 0,-1 0 0,0 1 0,0-1 0,0 1 0,0-1 0,0 1 0,0 0 0,-5-1 0,-27-7 171,-1 1 1,1 2-1,-2 1 0,1 2 1,0 2-1,-49 3 1,71 1-248,0 1 0,0 0-1,1 1 1,-1 0 0,1 1 0,1 0 0,-1 1 0,1 1 0,-11 8 0,-8 8 59,2 0 1,-30 34 0,50-47-105,1 1 0,0 0 0,1 0 0,0 1 0,1 0 0,0 0 0,1 0 0,1 1 0,0 0 0,0 0 0,2 0 1,0 0-1,0 0 0,1 0 0,1 1 0,1-1 0,3 24 0,-3-31-32,2 1-1,-1-1 1,1 1-1,0-1 1,0 0-1,0 0 1,1-1-1,0 1 1,1-1-1,0 0 1,0 0-1,0 0 1,0-1-1,1 1 1,0-1-1,0-1 1,1 1-1,-1-1 1,1 0 0,0-1-1,0 1 1,12 3-1,4 1 13,0-1 0,0-1 1,0-1-1,1-1 0,0-1 0,25 0 0,-9-4 2,0-1 1,-1-3-1,0-1 0,0-2 0,0-1 1,48-19-1,10-11 12,108-60 1,-188 90-5,0-1 0,-1 0 0,0-1 0,0-1 0,27-27 0,-40 35-12,1 0 0,-1 0-1,1 0 1,-1 0-1,0-1 1,-1 1 0,1-1-1,-1 1 1,0-1-1,0 0 1,0 0 0,-1 0-1,0 0 1,0 0-1,0-1 1,0 1-1,-1 0 1,0 0 0,0-1-1,-1 1 1,1 0-1,-1 0 1,0 0 0,-1 0-1,1 0 1,-1 0-1,-3-6 1,1 3 2,-1 1-1,0 0 1,0 1 0,-1-1-1,0 1 1,0 0 0,0 1-1,-1 0 1,-9-6 0,-71-39 243,72 42-185,-21-10-156,-1 2 1,0 1-1,-1 2 1,0 2-1,-1 2 1,0 1-1,-1 1 1,0 3-1,0 1 1,0 2-1,-49 5 1,74 0-908,-4 0-1954,9-5-3912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03.851"/>
    </inkml:context>
    <inkml:brush xml:id="br0">
      <inkml:brushProperty name="width" value="0.025" units="cm"/>
      <inkml:brushProperty name="height" value="0.025" units="cm"/>
      <inkml:brushProperty name="color" value="#E71224"/>
    </inkml:brush>
  </inkml:definitions>
  <inkml:trace contextRef="#ctx0" brushRef="#br0">104 54 3203,'215'-12'5590,"-122"1"-823,-115 10-4106,1-1 1,-30-7 0,-13-1 283,-144 1 2536,207 9-3508,12 0-117,187 15 152,5 1-368,-203-16 386,-44 0 236,-369 0 1873,924-10-2957,-866 12 3251,355-2-2477,40 0-139,300 8-1366,-763 7 2733,637-23-5270,-23 0-4520,-159 8 4141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07.402"/>
    </inkml:context>
    <inkml:brush xml:id="br0">
      <inkml:brushProperty name="width" value="0.025" units="cm"/>
      <inkml:brushProperty name="height" value="0.025" units="cm"/>
      <inkml:brushProperty name="color" value="#E71224"/>
    </inkml:brush>
  </inkml:definitions>
  <inkml:trace contextRef="#ctx0" brushRef="#br0">236 41 3716,'0'0'-331,"-9"-1"1110,-35 0 231,31 1-16,0 1 0,0 0 0,0 1 0,0 0 1,0 1-1,0 0 0,-24 11 0,30-11-1028,-35 22 4292,41-25-4200,1 0 1,0 0 0,0 0 0,-1 0 0,1 0-1,0 0 1,0 0 0,-1 0 0,1 0 0,0 1-1,0-1 1,0 0 0,-1 0 0,1 0 0,0 0-1,0 0 1,0 1 0,0-1 0,-1 0 0,1 0-1,0 0 1,0 1 0,0-1 0,0 0 0,0 0-1,0 1 1,0-1 0,0 0 0,0 0 0,0 1-1,0-1 1,0 0 0,0 0 0,0 0 0,0 1-1,0-1 1,0 0 0,0 0 0,0 1 0,0-1-1,0 0 1,0 1 0,25-3 860,144-38 317,41-6-1169,-11 34-62,-259 37 374,-85 17-88,-223 35 0,380-79-309,178-21-92,-95 20-144,135-22 1,-616 92 1422,380-66-1173,-27 5 32,32-6-29,0 0 0,0 0 0,0 0 0,0 1 0,0-1-1,0 0 1,0 1 0,0-1 0,1 0 0,-1 1-1,0-1 1,0 1 0,0 0 0,0-1 0,1 1-1,-1-1 1,0 1 0,1 0 0,-1 0 0,0-1-1,1 1 1,-1 0 0,1 0 0,-1 1 0,1-1-15,0-1 0,1 1 0,-1 0 0,1 0 1,-1-1-1,1 1 0,-1-1 0,1 1 0,-1 0 0,1-1 1,0 1-1,-1-1 0,1 1 0,0-1 0,-1 1 1,1-1-1,0 0 0,-1 1 0,1-1 0,0 0 0,0 0 1,0 0-1,-1 1 0,1-1 0,0 0 0,0 0 1,0 0-1,1 0 0,30 0-326,-26 0 267,13-1-178,0-1 0,0 0 0,0-2 0,0 0 0,32-13 0,38-23-7352,-68 27-2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1.556"/>
    </inkml:context>
    <inkml:brush xml:id="br0">
      <inkml:brushProperty name="width" value="0.025" units="cm"/>
      <inkml:brushProperty name="height" value="0.025" units="cm"/>
      <inkml:brushProperty name="color" value="#E71224"/>
    </inkml:brush>
  </inkml:definitions>
  <inkml:trace contextRef="#ctx0" brushRef="#br0">49 1 12908,'0'0'6545,"-1"9"-5755,-45 382 1543,45-388-2308,1 1 0,-1-1 0,1 1 0,1-1 0,-1 1 0,0-1 0,1 1 0,-1-1 0,1 1 0,0-1 0,0 0 0,1 0 0,2 6 1,-3-7-92,1-1 0,0 0 0,0 0 0,-1 0 0,1 0 0,0 0 0,0 0 0,0 0 0,0-1 0,0 1 1,0 0-1,0-1 0,0 0 0,1 0 0,-1 1 0,0-1 0,0-1 0,0 1 0,0 0 0,0 0 0,0-1 0,0 1 1,0-1-1,3-1 0,1 0-888,1 0 1,0-1-1,-1 0 1,0 0-1,0-1 0,0 0 1,6-5-1,20-14-6770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1.918"/>
    </inkml:context>
    <inkml:brush xml:id="br0">
      <inkml:brushProperty name="width" value="0.025" units="cm"/>
      <inkml:brushProperty name="height" value="0.025" units="cm"/>
      <inkml:brushProperty name="color" value="#E71224"/>
    </inkml:brush>
  </inkml:definitions>
  <inkml:trace contextRef="#ctx0" brushRef="#br0">92 0 14542,'0'0'1441,"-9"12"-53,3-5-1215,-42 63 1941,44-63-1896,0 1 0,1 0-1,-1-1 1,1 1-1,1 1 1,-1-1-1,1 0 1,1 0-1,-1 13 1,2-20-219,0-1 1,0 1-1,0 0 1,0 0-1,0 0 1,0 0-1,0-1 1,0 1-1,0 0 1,0 0-1,1 0 1,-1 0-1,0-1 0,1 1 1,-1 0-1,1-1 1,-1 1-1,1 0 1,-1-1-1,1 1 1,-1 0-1,1-1 1,0 1-1,-1-1 0,1 1 1,0-1-1,-1 1 1,1-1-1,0 0 1,0 1-1,0-1 1,2 1 9,-1-1 1,1 0-1,-1 0 1,1 0 0,-1 0-1,1 0 1,-1-1 0,0 1-1,1-1 1,3-1-1,3-2 36,-1 1 0,0-1 0,-1 0 0,1-1 0,10-7 0,95-107 147,-112 119-193,-1-1-1,1 1 1,-1 0 0,1-1 0,-1 1-1,1 0 1,-1-1 0,1 1 0,-1 0 0,1 0-1,-1 0 1,1-1 0,-1 1 0,1 0-1,0 0 1,-1 0 0,1 0 0,-1 0-1,1 0 1,0 0 0,-1 0 0,1 0 0,-1 1-1,1-1 1,0 0 0,-1 0 0,1 0-1,-1 1 1,1-1 0,-1 0 0,1 1-1,-1-1 1,1 0 0,-1 1 0,1-1 0,-1 0-1,0 1 1,1-1 0,-1 1 0,1-1-1,-1 1 1,0-1 0,0 1 0,1 0-1,-1-1 1,0 1 0,0-1 0,0 1 0,1 0-1,10 41 317,-7-25-221,-3-16-87,0 1-1,0 0 1,0-1 0,0 1 0,0-1-1,0 1 1,0-1 0,1 1 0,-1-1 0,1 0-1,-1 0 1,1 0 0,-1 0 0,1 0-1,0 0 1,0 0 0,-1-1 0,1 1 0,0 0-1,0-1 1,0 0 0,0 1 0,-1-1-1,1 0 1,0 0 0,0 0 0,0 0-1,0 0 1,0 0 0,0-1 0,0 1 0,-1-1-1,1 1 1,0-1 0,3-1 0,11-4-6,0-1 0,0 0 1,16-10-1,-10 5-426,41-12-3326,-20 18-4398,-32 6 2619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09.323"/>
    </inkml:context>
    <inkml:brush xml:id="br0">
      <inkml:brushProperty name="width" value="0.025" units="cm"/>
      <inkml:brushProperty name="height" value="0.025" units="cm"/>
    </inkml:brush>
  </inkml:definitions>
  <inkml:trace contextRef="#ctx0" brushRef="#br0">247 30 15375,'0'0'2445,"-9"11"-1474,-36 45 246,-72 123 0,42-48-1120,170-284-4603,-51 87 2579,-3 4 741,38-63 2874,-81 139 4322,-24 80-5732,11-46-178,-1-4 123,3 1-1,1 0 0,3 1 1,-7 87-1,16-133-217,0 0-1,0 0 1,0 0-1,0 0 1,0 1-1,0-1 1,0 0-1,0 0 1,0 0-1,0 1 1,0-1-1,0 0 1,0 0-1,0 0 1,0 0-1,0 0 1,1 1 0,-1-1-1,0 0 1,0 0-1,0 0 1,0 0-1,0 0 1,1 0-1,-1 1 1,0-1-1,0 0 1,0 0-1,0 0 1,1 0-1,-1 0 1,0 0-1,0 0 1,0 0 0,0 0-1,1 0 1,-1 0-1,0 0 1,0 0-1,0 0 1,1 0-1,-1 0 1,0 0-1,0 0 1,0 0-1,0 0 1,1 0-1,-1 0 1,0 0-1,0-1 1,0 1 0,0 0-1,1 0 1,-1 0-1,0 0 1,0 0-1,0 0 1,0-1-1,0 1 1,0 0-1,0 0 1,1 0-1,-1-1 1,10-9 233,-7 1-242,1 0-1,-1 0 0,-1 0 0,0 0 0,0-1 0,-1 1 0,0 0 0,-1-1 0,0 1 0,0-1 0,-3-11 0,1 7-70,0 0 1,-2 0-1,1 0 0,-2 1 1,0-1-1,-13-23 1,12 31-6,4 7-187,3-1 256,-1 1-1,1 0 0,-1-1 0,1 1 0,-1-1 0,1 1 1,-1 0-1,1-1 0,-1 0 0,1 1 0,0-1 1,-1 1-1,1-1 0,0 0 0,-1 1 0,1-1 0,0 0 1,-1 0-1,1 1 0,0-1 0,0 0 0,-1 0 1,2 0-1,12 1-5,-1-1 1,1 0 0,-1-1 0,1-1-1,-1 0 1,0 0 0,1-2 0,23-8-1,-21 6-28,0 1 0,0 1 0,1 1 0,-1 0 0,20-1 0,-34 4 52,-1 0-1,1 1 0,-1-1 0,1 0 1,-1 0-1,1 1 0,-1-1 1,0 1-1,1-1 0,-1 1 0,1 0 1,-1-1-1,0 1 0,0 0 1,1 0-1,-1 0 0,0 0 0,0 0 1,0 0-1,0 0 0,0 0 1,0 1-1,-1-1 0,1 0 1,1 2-1,0 2 119,-1 0 0,1 0-1,-1 0 1,0 0 0,0 0 0,0 0 0,-1 9 0,0 4 299,-2 0 1,0 1 0,-6 24 0,36-69 222,-14 11-975,2 0 0,21-16 0,-36 30 298,1 0 0,-1 0 0,1 0 0,-1 0-1,1 0 1,0 1 0,0-1 0,-1 0-1,1 1 1,0-1 0,0 1 0,0 0 0,-1 0-1,1 0 1,0 0 0,0 0 0,0 0 0,2 1-1,-3-1 59,1 1 1,-1 0-1,0-1 0,0 1 0,0 0 0,0 0 0,0 0 0,0 0 1,0 0-1,0 0 0,-1 0 0,1 0 0,0 0 0,-1 0 0,1 1 0,-1-1 1,1 0-1,-1 0 0,1 2 0,1 7-378,-1 0 0,0 0 0,0-1 0,-1 1 1,-1 12-1,0-9-2472,1-25-3301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2.337"/>
    </inkml:context>
    <inkml:brush xml:id="br0">
      <inkml:brushProperty name="width" value="0.025" units="cm"/>
      <inkml:brushProperty name="height" value="0.025" units="cm"/>
      <inkml:brushProperty name="color" value="#E71224"/>
    </inkml:brush>
  </inkml:definitions>
  <inkml:trace contextRef="#ctx0" brushRef="#br0">54 58 14638,'0'0'7612,"-6"-3"-7409,2 1-130,2 1-8,0-1 1,-1 1-1,1 0 0,-1 0 0,1 1 1,-1-1-1,1 0 0,-1 1 0,1 0 1,-1-1-1,0 1 0,1 0 0,-1 0 1,-5 1-1,7-1 132,21-26-458,-4 10-975,-13 14-2719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2.683"/>
    </inkml:context>
    <inkml:brush xml:id="br0">
      <inkml:brushProperty name="width" value="0.025" units="cm"/>
      <inkml:brushProperty name="height" value="0.025" units="cm"/>
      <inkml:brushProperty name="color" value="#E71224"/>
    </inkml:brush>
  </inkml:definitions>
  <inkml:trace contextRef="#ctx0" brushRef="#br0">1 1 7335,'0'0'3459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3.015"/>
    </inkml:context>
    <inkml:brush xml:id="br0">
      <inkml:brushProperty name="width" value="0.025" units="cm"/>
      <inkml:brushProperty name="height" value="0.025" units="cm"/>
      <inkml:brushProperty name="color" value="#E71224"/>
    </inkml:brush>
  </inkml:definitions>
  <inkml:trace contextRef="#ctx0" brushRef="#br0">44 195 7847,'0'0'2312,"6"-9"-454,-1 1-1447,9-11 1241,-1-2 0,0 0 0,-2-1 1,0 0-1,12-39 0,-23 61-1621,0 0 0,0-1 0,1 1 0,-1 0 0,0-1 0,0 1 0,0 0 0,0 0 0,0-1-1,0 1 1,0 0 0,0-1 0,0 1 0,0 0 0,0-1 0,0 1 0,0 0 0,0-1 0,0 1 0,0 0 0,0 0 0,0-1 0,0 1 0,0 0-1,-1-1 1,1 1 0,0 0 0,0 0 0,0-1 0,0 1 0,-1 0 0,1 0 0,0-1 0,0 1 0,-1 0 0,1 0 0,0 0 0,0-1 0,-1 1-1,1 0 1,0 0 0,-1 0 0,-13 8 225,-13 23-342,16-11 110,1 1 1,-11 32-1,19-45-32,-1-1 1,2 1-1,-1 0 1,1 0-1,0 0 0,0 0 1,1 0-1,0 0 1,0 0-1,4 15 1,-3-19 7,1 0 0,0 0 0,1 0 0,-1 0 0,1 0 0,0-1 0,0 1 0,0-1 0,0 0 0,0 0 0,1 0 1,0 0-1,-1 0 0,1-1 0,7 4 0,-7-4 3,0 0 0,0 0-1,-1 0 1,1 0 0,-1 1 0,1-1 0,-1 1 0,0 0 0,0 0-1,0 0 1,-1 0 0,1 1 0,-1-1 0,0 1 0,0 0-1,0-1 1,0 1 0,0 0 0,-1 0 0,0 0 0,2 7 0,-4-3 6,1 0 0,-1 0 1,0-1-1,-1 1 0,1-1 1,-1 1-1,-1-1 0,0 1 1,0-1-1,0 0 0,-1 0 1,-8 10-1,9-12 122,0 0-1,0-1 0,0 0 1,-1 0-1,0 0 1,0 0-1,0 0 1,-1-1-1,1 0 0,-1 0 1,1 0-1,-1 0 1,0-1-1,0 0 1,0 0-1,-1 0 1,1-1-1,-10 2 0,13-3-105,1 0 0,-1-1 0,1 1-1,0 0 1,-1-1 0,1 1 0,-1-1 0,1 1-1,0-1 1,0 0 0,-1 0 0,1 0-1,0 1 1,0-1 0,0 0 0,0 0-1,0-1 1,0 1 0,0 0 0,1 0 0,-1 0-1,0-1 1,0 1 0,1 0 0,-1-1-1,1 1 1,-1 0 0,1-1 0,0 1-1,0-1 1,-1 1 0,1 0 0,0-3 0,0-59-27,1 47 21,-1 5-39,1 1 0,1-1 0,0 0 1,0 0-1,1 1 0,1-1 0,0 1 0,9-18 0,4 0-1787,32-42 0,-5 8-5264,-25 32 671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3.552"/>
    </inkml:context>
    <inkml:brush xml:id="br0">
      <inkml:brushProperty name="width" value="0.025" units="cm"/>
      <inkml:brushProperty name="height" value="0.025" units="cm"/>
      <inkml:brushProperty name="color" value="#E71224"/>
    </inkml:brush>
  </inkml:definitions>
  <inkml:trace contextRef="#ctx0" brushRef="#br0">94 1 12460,'0'0'7676,"-4"11"-6736,-15 57-184,-45 175 639,58-164-973,6-78-417,0 0 1,0-1-1,0 1 1,0 0-1,0-1 0,0 1 1,0 0-1,1-1 1,-1 1-1,0-1 0,0 1 1,1 0-1,-1-1 1,0 1-1,1-1 0,-1 1 1,1-1-1,-1 1 0,1-1 1,-1 0-1,1 1 1,-1-1-1,1 1 0,-1-1 1,1 0-1,-1 1 1,1-1-1,0 0 0,0 0 1,25 1 91,-22-1-130,1-1 0,0-1-1,-1 1 1,1 0-1,-1-1 1,1 0 0,-1 0-1,0-1 1,4-2-1,-1-2-30,-1 0 0,0-1 0,0 0 0,-1 0 0,0 0 0,6-15 0,8-12-144,-18 47 9,3 32 713,-4-42-501,0-1 0,1 1 0,-1-1 0,0 1 0,0-1 0,1 1 0,-1-1 0,1 1 1,-1-1-1,1 1 0,0-1 0,0 0 0,-1 0 0,1 1 0,0-1 0,0 0 0,0 0 1,0 0-1,1 0 0,-1 0 0,1 1 0,1-1 23,0-1-1,0 1 1,-1-1 0,1 0-1,0 0 1,-1 0 0,1 0 0,0-1-1,0 1 1,-1-1 0,1 1 0,-1-1-1,1 0 1,0 0 0,-1 0-1,0-1 1,1 1 0,-1 0 0,0-1-1,1 0 1,2-2 0,2-4 13,0 0 0,0 0 0,-1-1-1,7-12 1,17-22 26,-28 54-225,-4 6 247,-3 2 164,1-7 30,1-1-1,1 1 0,0 0 1,-1 16-1,41-27-18,-36-2-408,0 1-1,1-1 1,-1 0 0,0 0-1,0 0 1,0 0-1,0 0 1,0 0-1,0-1 1,0 1-1,0-1 1,3-2-1,13-27-5781,-13 11-392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3.882"/>
    </inkml:context>
    <inkml:brush xml:id="br0">
      <inkml:brushProperty name="width" value="0.025" units="cm"/>
      <inkml:brushProperty name="height" value="0.025" units="cm"/>
      <inkml:brushProperty name="color" value="#E71224"/>
    </inkml:brush>
  </inkml:definitions>
  <inkml:trace contextRef="#ctx0" brushRef="#br0">0 0 13997,'0'0'4677,"48"39"-17650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4.215"/>
    </inkml:context>
    <inkml:brush xml:id="br0">
      <inkml:brushProperty name="width" value="0.025" units="cm"/>
      <inkml:brushProperty name="height" value="0.025" units="cm"/>
      <inkml:brushProperty name="color" value="#E71224"/>
    </inkml:brush>
  </inkml:definitions>
  <inkml:trace contextRef="#ctx0" brushRef="#br0">33 1 9705,'0'0'5862,"-3"9"-4346,-1 2-1240,2-8-224,1 1-1,-1 1 1,1-1 0,0 0 0,0 0 0,1 0-1,-1 1 1,1 7 0,0-11-72,1 1-1,-1 0 1,1-1 0,-1 1 0,1-1 0,0 1 0,0-1-1,0 1 1,-1-1 0,2 1 0,-1-1 0,0 0-1,0 0 1,0 0 0,1 1 0,-1-1 0,0 0-1,1 0 1,-1-1 0,1 1 0,-1 0 0,1 0-1,-1-1 1,1 1 0,0-1 0,2 1 0,-2-1 60,0 1 1,-1-1-1,1 1 1,0-1-1,-1 1 1,1-1 0,0 1-1,-1 0 1,1 0-1,-1 0 1,0 0-1,1 0 1,-1 0-1,0 0 1,1 1 0,-1-1-1,0 0 1,0 1-1,0-1 1,0 1-1,0-1 1,-1 1-1,1-1 1,0 1 0,-1 0-1,2 3 1,-3-1 70,1 0 1,-1 0-1,0 0 1,0 0-1,0 0 1,0 0 0,-1-1-1,0 1 1,1 0-1,-1-1 1,-1 1-1,1-1 1,0 1-1,-1-1 1,0 0 0,0 0-1,0-1 1,0 1-1,0 0 1,0-1-1,-1 0 1,1 0-1,-1 0 1,0 0 0,1 0-1,-1-1 1,0 0-1,-6 2 1,10-4-163,-1 0-1,0 0 1,1 1 0,-1-1 0,0 0-1,1 0 1,-1 0 0,1 0 0,-1 0-1,1 0 1,0 0 0,-1 0 0,1 0-1,0 0 1,0 0 0,0 0 0,0 0-1,-1 0 1,2 0 0,-1 0 0,0 0-1,0 0 1,0 0 0,0-1 0,1 0-1,-1-4-329,1-6-1211,0 0 0,0 0 0,6-22-1,7-15-4279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4.546"/>
    </inkml:context>
    <inkml:brush xml:id="br0">
      <inkml:brushProperty name="width" value="0.025" units="cm"/>
      <inkml:brushProperty name="height" value="0.025" units="cm"/>
      <inkml:brushProperty name="color" value="#E71224"/>
    </inkml:brush>
  </inkml:definitions>
  <inkml:trace contextRef="#ctx0" brushRef="#br0">9 1 10666,'0'0'5349,"0"9"-3779,-4 104 1555,0-51-2638,6 94 1,-2-154-482,0 0 1,0 0 0,0 0 0,1 0 0,-1-1 0,0 1 0,1 0 0,-1 0 0,1-1 0,0 1 0,0 0 0,0-1 0,0 1 0,0 0-1,0-1 1,0 1 0,0-1 0,0 0 0,1 1 0,-1-1 0,1 0 0,-1 0 0,1 0 0,-1 0 0,1 0 0,0 0 0,-1-1-1,1 1 1,0 0 0,0-1 0,-1 1 0,5 0 0,-3-2 18,0 1 0,0 0 0,0-1 0,0 1-1,0-1 1,0 0 0,0 0 0,0 0 0,-1 0 0,1 0 0,0-1 0,-1 1-1,1-1 1,-1 0 0,1 0 0,-1 0 0,0 0 0,0 0 0,3-4 0,5-10 145,-2 1 1,0-1 0,0 0 0,-2-1 0,0 0 0,6-29-1,-15 68 205,1 0 0,0 28-1,2-43-331,0 0-1,1 0 0,0 0 0,0 0 0,0 0 0,1 0 0,0-1 0,0 1 0,0-1 0,1 1 0,6 8 0,-7-13-23,1 0 0,-1 0 0,1 0 0,0 0 0,0 0 1,0 0-1,0-1 0,0 0 0,0 0 0,0 1 1,1-2-1,-1 1 0,0 0 0,1-1 0,-1 1 1,1-1-1,-1 0 0,0 0 0,1-1 0,-1 1 1,0-1-1,1 1 0,-1-1 0,5-2 0,-3 2-135,-1-1-1,1 1 0,0-1 0,0 0 1,-1 0-1,1-1 0,-1 1 0,0-1 1,0 0-1,0 0 0,0-1 0,0 1 1,-1-1-1,1 0 0,4-7 1,-7 9-89,0 0 1,0 0-1,-1 0 1,1 0-1,0 0 1,-1 0-1,0 0 1,1 0-1,-1-1 1,0 1 0,0 0-1,0 0 1,-1 0-1,1 0 1,0 0-1,-1 0 1,0 0-1,1 0 1,-3-4-1,0 1-612,0-1-1,-1 1 0,1 0 1,-1 1-1,-9-8 0,-10-8-3079</inkml:trace>
  <inkml:trace contextRef="#ctx0" brushRef="#br0" timeOffset="1">239 156 14510,'0'0'6310,"56"7"-7559,-44-2-2787,-1-2-3555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4.936"/>
    </inkml:context>
    <inkml:brush xml:id="br0">
      <inkml:brushProperty name="width" value="0.025" units="cm"/>
      <inkml:brushProperty name="height" value="0.025" units="cm"/>
      <inkml:brushProperty name="color" value="#E71224"/>
    </inkml:brush>
  </inkml:definitions>
  <inkml:trace contextRef="#ctx0" brushRef="#br0">92 1 13453,'0'0'2130,"-3"11"-43,-12 82 1744,14-82-3729,0 0 0,1 0-1,0 0 1,1 0 0,0 0-1,1 0 1,5 20-1,-5-25-183,42 118-684,-39-108 791,-1 1 0,-1 0 0,0 1-1,-1-1 1,-1 26 0,-1-41 49,0 0-1,-1-1 1,1 1 0,-1 0-1,1-1 1,-1 1 0,1-1 0,-1 1-1,0-1 1,0 1 0,0-1-1,0 0 1,0 1 0,0-1-1,0 0 1,0 0 0,0 1-1,-1-1 1,1 0 0,0 0-1,-1 0 1,1-1 0,-1 1-1,1 0 1,-1-1 0,1 1-1,-1 0 1,1-1 0,-1 0-1,0 1 1,1-1 0,-1 0-1,0 0 1,1 0 0,-1 0-1,-3-1 1,1 1 29,-1 0 1,1-1-1,0 0 0,0 1 1,0-2-1,0 1 0,0 0 1,0-1-1,0 0 0,0 0 1,1 0-1,-1 0 0,1 0 1,-4-4-1,3 2-106,0 0 0,1 0 0,-1 0 0,1 0 0,0-1 0,1 1 0,-1-1 0,1 0-1,0 0 1,0 0 0,0 0 0,1 0 0,0 0 0,0-1 0,0 1 0,0 0 0,1-1 0,0 1 0,0 0 0,2-8 0,-1 7-14,1 0 1,0 1 0,0-1-1,1 1 1,0-1 0,0 1 0,0 0-1,1 0 1,-1 1 0,1-1-1,0 1 1,0-1 0,1 1 0,-1 1-1,1-1 1,0 1 0,11-6-1,84-47-5892,-67 35-358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5.594"/>
    </inkml:context>
    <inkml:brush xml:id="br0">
      <inkml:brushProperty name="width" value="0.025" units="cm"/>
      <inkml:brushProperty name="height" value="0.025" units="cm"/>
      <inkml:brushProperty name="color" value="#E71224"/>
    </inkml:brush>
  </inkml:definitions>
  <inkml:trace contextRef="#ctx0" brushRef="#br0">0 113 5862,'0'0'13431,"8"-1"-12908,4-1-255,-1 0-1,1 0 1,-1-2-1,1 1 1,10-6-1,-20 8-155,1 0-1,-1 0 1,0 0 0,1-1-1,-1 1 1,0-1-1,0 1 1,0-1-1,0 0 1,0 0-1,0 0 1,0 0-1,-1 0 1,1 0-1,-1 0 1,0 0-1,1-1 1,-1 1-1,0-1 1,0 1-1,-1-1 1,1 1-1,0-1 1,-1 1 0,1-1-1,-1 0 1,0 1-1,0-1 1,0 0-1,0 1 1,-1-1-1,1 0 1,-2-3-1,2 5-79,-1 0 0,1 0-1,-1 0 1,1 1 0,-1-1 0,1 0-1,-1 0 1,0 1 0,1-1-1,-1 0 1,0 1 0,1-1 0,-1 1-1,0-1 1,0 1 0,0-1-1,1 1 1,-1 0 0,0-1 0,0 1-1,0 0 1,0 0 0,0 0 0,0-1-1,0 1 1,0 0 0,0 0-1,0 0 1,1 0 0,-1 1 0,0-1-1,0 0 1,0 0 0,0 1-1,0-1 1,0 0 0,-1 1 0,0 0-39,-1 0 1,1 0-1,-1 0 1,1 0-1,0 1 1,-1-1-1,1 1 1,0-1-1,0 1 1,0 0-1,0 0 1,-2 2-1,0 5-12,0 0-1,0 1 1,0-1-1,2 1 0,-1 0 1,1-1-1,0 1 1,1 0-1,0 0 1,1 1-1,1 17 0,-1-27 18,1 1-1,-1 0 0,0 0 0,1-1 1,-1 1-1,1 0 0,-1-1 1,1 1-1,0-1 0,0 1 0,0-1 1,0 1-1,0-1 0,0 0 0,0 1 1,0-1-1,1 0 0,-1 0 0,0 0 1,1 0-1,-1 0 0,4 2 1,0-1-25,-1-1 1,1 1-1,0-1 1,0 1-1,0-2 1,0 1-1,1 0 1,4-1 0,4-1-640,1 1 1,-1-2 0,0 0 0,0-1 0,16-5-1,20-14-5291,0-5-5921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5.967"/>
    </inkml:context>
    <inkml:brush xml:id="br0">
      <inkml:brushProperty name="width" value="0.025" units="cm"/>
      <inkml:brushProperty name="height" value="0.025" units="cm"/>
      <inkml:brushProperty name="color" value="#E71224"/>
    </inkml:brush>
  </inkml:definitions>
  <inkml:trace contextRef="#ctx0" brushRef="#br0">22 0 18642,'0'0'7356,"1"13"-6892,2 14-297,-1 1 0,-1 0 0,-6 52 0,4-78-170,-9 66-108,-3 94 0,18-190-9033,-5 2 2722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09.964"/>
    </inkml:context>
    <inkml:brush xml:id="br0">
      <inkml:brushProperty name="width" value="0.025" units="cm"/>
      <inkml:brushProperty name="height" value="0.025" units="cm"/>
    </inkml:brush>
  </inkml:definitions>
  <inkml:trace contextRef="#ctx0" brushRef="#br0">160 55 11755,'0'0'8878,"0"-9"-7095,0 8-1741,0-2 141,-1 0 0,1 0 1,-1 0-1,1 0 0,-1 0 0,0 0 1,0 0-1,-2-6 0,2 8-148,0 0 0,0 0 0,0 0 0,0 0 0,0 1-1,0-1 1,0 0 0,0 0 0,0 1 0,-1-1 0,1 1 0,0-1 0,0 1 0,0-1-1,-1 1 1,1 0 0,0-1 0,-1 1 0,1 0 0,0 0 0,-1 0 0,1 0-1,0 0 1,-1 1 0,1-1 0,0 0 0,0 0 0,-1 1 0,1-1 0,0 1 0,0-1-1,0 1 1,-2 1 0,-5 3 5,-1 0 1,1 1-1,0 0 0,0 0 0,1 1 0,0 0 1,0 0-1,1 1 0,0 0 0,0 0 0,1 1 1,0-1-1,0 1 0,1 0 0,0 1 0,-3 10 1,8-20-37,-1 1 1,1-1 0,-1 1 0,1 0 0,-1-1 0,1 1 0,-1-1-1,1 0 1,0 1 0,-1-1 0,1 1 0,0-1 0,-1 0-1,1 0 1,0 1 0,0-1 0,-1 0 0,1 0 0,0 0 0,0 0-1,-1 0 1,1 0 0,0 0 0,0 0 0,-1 0 0,1 0-1,0 0 1,0 0 0,-1-1 0,1 1 0,1-1 0,29-4 21,27-15-1073,-46 14 678,0 2 0,0 0 0,0 0 0,0 1 0,0 0 0,26-1 0,-37 4 375,0 0 1,0 0-1,-1 0 1,1 0-1,0 0 0,0 1 1,0-1-1,0 0 1,0 1-1,0-1 1,0 1-1,0-1 0,-1 1 1,1-1-1,0 1 1,0 0-1,-1-1 0,1 1 1,0 0-1,-1 0 1,1-1-1,0 1 0,-1 0 1,1 0-1,-1 0 1,0 0-1,1 0 1,-1-1-1,0 1 0,1 0 1,-1 0-1,0 0 1,0 0-1,0 0 0,0 0 1,0 0-1,0 0 1,0 0-1,0 0 1,0 0-1,-1 0 0,1 0 1,0 0-1,-1 0 1,1 0-1,-1 1 0,-1 5 221,0-1-1,-1 0 0,1 0 0,-1-1 0,0 1 0,-4 5 0,-3 1 250,-1 0-1,0 0 1,-21 17 0,27-25-435,0-1 1,0 1 0,-1-1 0,1 1-1,-1-2 1,1 1 0,-1 0 0,0-1-1,0 0 1,0-1 0,0 1 0,-9 0-1,15-3-243,-1 1-1,1 0 1,-1-1-1,1 1 0,-1 0 1,1-1-1,0 1 1,-1-1-1,1 1 1,0-1-1,-1 1 0,1-1 1,0 1-1,-1-1 1,1 1-1,0-1 0,0 1 1,0-1-1,-1 0 1,1 1-1,0-1 1,0 1-1,0-1 0,0 0 1,0 1-1,0-1 1,0 1-1,0-1 0,1 0 1,-1 1-1,0-1 1,0 1-1,0-1 1,1 1-1,-1-1 0,0 1 1,0-1-1,1 0 1,8-16-6872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6.297"/>
    </inkml:context>
    <inkml:brush xml:id="br0">
      <inkml:brushProperty name="width" value="0.025" units="cm"/>
      <inkml:brushProperty name="height" value="0.025" units="cm"/>
      <inkml:brushProperty name="color" value="#E71224"/>
    </inkml:brush>
  </inkml:definitions>
  <inkml:trace contextRef="#ctx0" brushRef="#br0">1 56 13645,'0'0'10794,"48"-7"-9385,-9 5-576,6-1-384,7-3-385,-3-1 32,1 2-449,-3-2-928,-8 1-1473,-7-1-1731,-7 1-4579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6.834"/>
    </inkml:context>
    <inkml:brush xml:id="br0">
      <inkml:brushProperty name="width" value="0.025" units="cm"/>
      <inkml:brushProperty name="height" value="0.025" units="cm"/>
      <inkml:brushProperty name="color" value="#E71224"/>
    </inkml:brush>
  </inkml:definitions>
  <inkml:trace contextRef="#ctx0" brushRef="#br0">0 0 17232,'0'0'8499,"7"13"-7949,1 1-509,-1 1 1,-1 0-1,0 0 0,-1 1 1,-1-1-1,0 1 0,1 22 1,0 85 1084,-10-342-1462,6 223 323,0 0 1,0-1-1,0 1 1,1 0-1,-1-1 1,1 1-1,0-1 1,0 0-1,0 1 1,0-1-1,1 0 1,-1 0-1,1 0 0,0-1 1,0 1-1,0-1 1,0 1-1,0-1 1,1 0-1,-1 0 1,1-1-1,-1 1 1,1-1-1,5 2 1,-2 0-43,0-1 1,0 1 0,1-1-1,-1-1 1,0 0 0,0 0-1,1 0 1,-1-1 0,1 0-1,-1 0 1,1-1 0,12-3-1,-16 2 58,-1 0 0,1 0 0,-1 0 0,1-1 0,-1 1 0,0-1 0,0 0 0,0 0 0,0 0-1,-1-1 1,1 1 0,1-4 0,-2 5 8,-1 0 0,0 0 0,1-1 0,-1 1 0,0 0 0,-1 0-1,1-1 1,0 1 0,-1 0 0,1-1 0,-1 1 0,1 0 0,-1-1 0,0 1-1,0-1 1,-1 1 0,1-1 0,0 1 0,-1 0 0,1-1 0,-1 1 0,-1-3 0,2 4-18,-1 1 0,1-1 0,-1 1 0,1 0 0,-1-1 0,1 1 0,-1 0 0,0 0 0,1-1 1,-1 1-1,1 0 0,-1 0 0,1 0 0,-1 0 0,0 0 0,1 0 0,-1 0 0,0 0 0,1 0 0,-1 0 1,1 0-1,-1 0 0,0 0 0,1 0 0,-1 0 0,1 1 0,-1-1 0,1 0 0,-1 0 0,1 1 0,-1-1 1,1 0-1,-1 1 0,1-1 0,-1 1 0,1-1 0,-1 1 0,1-1 0,-1 1 0,-17 19-122,14-14 205,0 1 0,0 0 0,0 0 0,1 0 0,0 0 0,1 0 0,0 1 0,0-1 0,0 1 1,1 0-1,0 8 0,1-15-74,0 0 0,0 0 0,0 0 1,0 0-1,0-1 0,0 1 0,1 0 1,-1 0-1,0 0 0,1 0 0,-1-1 1,1 1-1,-1 0 0,1 0 0,-1-1 0,1 1 1,-1 0-1,1-1 0,-1 1 0,1 0 1,0-1-1,0 1 0,-1-1 0,1 1 1,0-1-1,0 0 0,-1 1 0,1-1 1,2 1-1,33 0 132,-23-3-188,0-1 0,-1 0-1,20-8 1,10-11-399,-31 15 319,0 1 1,0 1-1,0-1 1,0 2-1,1 0 0,0 0 1,0 1-1,18-3 1,-30 7 119,1-1 0,0 0 0,-1 0 0,1 0 0,0 0 0,-1 1 0,1-1 0,-1 0 0,1 1 0,0-1 0,-1 1 0,1-1 0,-1 0 0,1 1 0,-1-1 0,1 1 1,-1-1-1,0 1 0,1-1 0,-1 1 0,0 0 0,1-1 0,-1 1 0,0-1 0,0 1 0,1 0 0,-1-1 0,0 2 0,5 29 117,-5-28-73,0 1-1,1-1 0,-1 1 1,1-1-1,-1 0 1,1 1-1,0-1 0,1 1 1,-1-1-1,0 0 0,1 0 1,2 4-1,-1-5-108,0-1-1,0 1 1,0-1 0,0 1 0,0-1 0,0 0-1,1 0 1,-1-1 0,0 1 0,1-1-1,-1 1 1,1-1 0,-1 0 0,0 0-1,1-1 1,-1 1 0,0-1 0,1 0 0,5-1-1,7-4-2136,0 0 1,24-12-1,-36 16 1554,36-19-5392,-3-1-2087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7.179"/>
    </inkml:context>
    <inkml:brush xml:id="br0">
      <inkml:brushProperty name="width" value="0.025" units="cm"/>
      <inkml:brushProperty name="height" value="0.025" units="cm"/>
      <inkml:brushProperty name="color" value="#E71224"/>
    </inkml:brush>
  </inkml:definitions>
  <inkml:trace contextRef="#ctx0" brushRef="#br0">118 193 9065,'0'0'12849,"-10"3"-11610,3 0-975,1-1 1,-1 1 0,1 0 0,-1 1-1,1-1 1,0 1 0,0 1 0,1-1 0,-1 1-1,1 0 1,0 0 0,0 1 0,1-1 0,0 1-1,0 0 1,0 0 0,0 1 0,1-1-1,-3 9 1,5-13-260,1-1 0,0 0 0,0 0-1,0 0 1,0 0 0,0 0 0,0 0 0,0 0-1,0 1 1,0-1 0,0 0 0,0 0 0,1 0-1,-1 0 1,0 0 0,1 0 0,-1 0 0,1 0-1,-1 0 1,1 0 0,0 0 0,-1 0 0,1 0-1,0 0 1,0-1 0,0 1 0,-1 0 0,1 0-1,0-1 1,0 1 0,0-1 0,0 1-1,0-1 1,0 1 0,0-1 0,0 1 0,1-1-1,-1 0 1,0 0 0,0 0 0,0 0 0,0 0-1,0 0 1,0 0 0,1 0 0,-1 0 0,0 0-1,2-1 1,3 1-5,0-1 0,0 1 0,0-1 0,0-1 0,0 1 0,0-1 0,9-4 0,0-5-161,0 1 1,-1-2-1,-1 0 0,0 0 0,0-2 0,-2 1 0,1-1 1,10-20-1,-4 6 160,-2-2-1,-1 0 1,16-46 0,-26 54 96,-14 31-34,-16 32-41,13-15 154,1 1 0,-9 30 0,17-47-166,1 0 0,0 1 0,0-1 0,1 1 1,1-1-1,0 1 0,0 0 0,1-1 0,2 13 1,-2-20-160,0 0 1,0 0-1,0 0 1,1 1-1,-1-1 1,1-1-1,0 1 1,0 0-1,0 0 1,0-1-1,0 1 1,1-1-1,-1 0 1,1 1-1,-1-1 1,1 0 0,5 2-1,-4-2-596,0 0 0,0 0 0,1 0 0,-1-1-1,0 0 1,1 0 0,7 1 0,15-1-5638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7.599"/>
    </inkml:context>
    <inkml:brush xml:id="br0">
      <inkml:brushProperty name="width" value="0.025" units="cm"/>
      <inkml:brushProperty name="height" value="0.025" units="cm"/>
      <inkml:brushProperty name="color" value="#E71224"/>
    </inkml:brush>
  </inkml:definitions>
  <inkml:trace contextRef="#ctx0" brushRef="#br0">0 1 8040,'0'0'17008,"34"70"-16560,-21-32-288,-3-1-64,-1 2-32,-2-3-32,-5-3-192,-2-2-961,0-5-1409,0-6-961,-2-9-3332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7.928"/>
    </inkml:context>
    <inkml:brush xml:id="br0">
      <inkml:brushProperty name="width" value="0.025" units="cm"/>
      <inkml:brushProperty name="height" value="0.025" units="cm"/>
      <inkml:brushProperty name="color" value="#E71224"/>
    </inkml:brush>
  </inkml:definitions>
  <inkml:trace contextRef="#ctx0" brushRef="#br0">1 1 18385,'0'0'7592,"50"25"-9674,-43-25-2210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8.506"/>
    </inkml:context>
    <inkml:brush xml:id="br0">
      <inkml:brushProperty name="width" value="0.025" units="cm"/>
      <inkml:brushProperty name="height" value="0.025" units="cm"/>
      <inkml:brushProperty name="color" value="#E71224"/>
    </inkml:brush>
  </inkml:definitions>
  <inkml:trace contextRef="#ctx0" brushRef="#br0">0 1 7111,'0'0'16944,"13"56"-16976,-1-23 32,4 6 0,-3 8-224,-2-1-1186,-3-3-1120,-8-4-1890,0-3-2403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8.867"/>
    </inkml:context>
    <inkml:brush xml:id="br0">
      <inkml:brushProperty name="width" value="0.025" units="cm"/>
      <inkml:brushProperty name="height" value="0.025" units="cm"/>
      <inkml:brushProperty name="color" value="#E71224"/>
    </inkml:brush>
  </inkml:definitions>
  <inkml:trace contextRef="#ctx0" brushRef="#br0">1 1 12043,'0'0'11788,"28"4"-23544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9.351"/>
    </inkml:context>
    <inkml:brush xml:id="br0">
      <inkml:brushProperty name="width" value="0.025" units="cm"/>
      <inkml:brushProperty name="height" value="0.025" units="cm"/>
      <inkml:brushProperty name="color" value="#E71224"/>
    </inkml:brush>
  </inkml:definitions>
  <inkml:trace contextRef="#ctx0" brushRef="#br0">59 245 10378,'0'0'2722,"-7"-1"-1093,-40-4 1392,47 5-2984,0 0 0,-1 0 1,1 0-1,0 0 0,0 0 0,-1 1 0,1-1 0,0 0 0,0 0 1,0 0-1,-1 1 0,1-1 0,0 0 0,0 0 0,0 1 0,0-1 1,0 0-1,-1 0 0,1 1 0,0-1 0,0 0 0,0 0 0,0 1 1,0-1-1,0 0 0,0 1 0,0-1 0,0 0 0,0 0 0,0 1 1,0-1-1,0 0 0,0 1 0,0-1 0,0 0 0,1 0 0,-1 1 1,0-1-1,0 0 0,0 0 0,0 1 0,0-1 0,1 0 0,-1 0 1,0 1-1,0-1 0,0 0 0,1 0 0,-1 0 0,0 0 0,0 1 1,1-1-1,-1 0 0,1 0 0,12 15 29,-2-10 110,-1 0 0,1 0 0,0-1-1,0 0 1,0-1 0,1-1 0,15 2 0,89 2 784,-99-6-909,84-2 325,131-20 0,102-34 454,-113 16-554,828-86-545,-959 117 36,244-35 463,-365 43-5350,6-2-939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0.633"/>
    </inkml:context>
    <inkml:brush xml:id="br0">
      <inkml:brushProperty name="width" value="0.025" units="cm"/>
      <inkml:brushProperty name="height" value="0.025" units="cm"/>
      <inkml:brushProperty name="color" value="#E71224"/>
    </inkml:brush>
  </inkml:definitions>
  <inkml:trace contextRef="#ctx0" brushRef="#br0">0 1061 7431,'3'-8'6219,"14"-46"-4216,29-61 0,83-140-230,-70 143-1375,231-401 1075,-290 513-1509,0 0 0,0 0 0,0 0 0,0 0 0,0-1 0,0 1 0,0 0 0,0 0 0,0 0 0,0 0 0,0 0 0,0 0 0,0-1 0,0 1 0,0 0 0,0 0 0,0 0 0,0 0 0,0 0 0,0 0 0,0-1 0,0 1 0,1 0 0,-1 0 0,0 0 0,0 0 0,0 0 0,0 0 0,0 0 0,0 0 0,0 0 0,0 0 0,1-1 0,-1 1 0,0 0 0,0 0 0,0 0 0,0 0 0,0 0 0,0 0 0,1 0 0,-1 0 0,0 0 0,0 0 0,0 0 0,0 0 0,0 0 0,0 0 0,1 0 1,-1 0-1,0 0 0,0 0 0,0 1 0,0-1 0,0 0 0,0 0 0,1 0 0,-1 0 0,0 0 0,0 0 0,0 0 0,0 0 0,0 0 0,0 0 0,0 1 0,0-1 0,0 0 0,0 0 0,1 0 0,-4 12-4529,-8 0-266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1.010"/>
    </inkml:context>
    <inkml:brush xml:id="br0">
      <inkml:brushProperty name="width" value="0.025" units="cm"/>
      <inkml:brushProperty name="height" value="0.025" units="cm"/>
      <inkml:brushProperty name="color" value="#E71224"/>
    </inkml:brush>
  </inkml:definitions>
  <inkml:trace contextRef="#ctx0" brushRef="#br0">195 0 11819,'0'0'4015,"-3"10"-3359,-130 481 1816,127-471-2341,-6 18 255,1 0 1,2 1-1,1 0 1,3 0 0,-2 58-1,7-95-379,0-1 0,0 1 0,0 0-1,0 0 1,0 0 0,0 0 0,1-1-1,-1 1 1,1 0 0,-1 0 0,1-1 0,0 1-1,0-1 1,0 1 0,0 0 0,0-1-1,0 0 1,0 1 0,0-1 0,1 1-1,-1-1 1,0 0 0,1 0 0,-1 0 0,1 0-1,-1 0 1,1 0 0,0 0 0,-1-1-1,1 1 1,0-1 0,0 1 0,-1-1-1,1 1 1,0-1 0,0 0 0,0 0 0,2 0-1,3-1 78,-1 0-1,0 0 0,-1 0 0,1-1 1,0 0-1,0 0 0,-1-1 0,1 1 1,-1-1-1,8-6 0,27-24 197,-1-1 1,-2-2-1,42-54 1,37-36-3223,-48 58-4319,-35 32-68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0.311"/>
    </inkml:context>
    <inkml:brush xml:id="br0">
      <inkml:brushProperty name="width" value="0.025" units="cm"/>
      <inkml:brushProperty name="height" value="0.025" units="cm"/>
    </inkml:brush>
  </inkml:definitions>
  <inkml:trace contextRef="#ctx0" brushRef="#br0">54 0 9737,'0'0'9497,"-7"10"-8563,5-8-946,-3 4 234,1 0-1,-1 0 1,1 0-1,0 1 1,1-1-1,-1 1 1,1 0-1,1 0 1,-1 1-1,1-1 1,0 0-1,1 1 0,0-1 1,0 1-1,1-1 1,0 12-1,1-18-208,-1 0 0,1 0 0,0 1 0,0-1 0,0 0 0,-1 0 0,1 0 0,0 0 0,0 0 0,0 0 0,1 0 0,-1-1 0,0 1 0,0 0 0,0 0 0,1-1 0,-1 1 0,0-1 0,0 1 0,1-1 0,-1 0 0,1 1 0,-1-1 0,0 0 0,1 0 0,-1 0 0,1 0 0,-1 0 0,0 0 0,1-1 0,-1 1 0,0 0 0,1-1 0,-1 1 0,2-1 0,50-18 336,-18-3-373,-28 16-88,1 0-1,0 0 1,0 1 0,1 1-1,0-1 1,-1 2-1,2-1 1,-1 1 0,11-2-1,-19 5 132,0 0 0,-1 1 0,1-1 0,-1 0-1,0 1 1,1-1 0,-1 1 0,1-1 0,-1 1 0,0-1 0,1 1-1,-1-1 1,0 1 0,1 0 0,-1-1 0,0 1 0,0-1-1,0 1 1,1 0 0,-1-1 0,0 1 0,0-1 0,0 1-1,0 0 1,0-1 0,-1 2 0,1 24 867,0-20-572,-2 57 652,5-63-989,-1 0 0,0-1-1,0 1 1,1 0 0,-1-1 0,0 0 0,0 1 0,1-1 0,-1 0 0,0 0-1,2-1 1,68-51-7563,-48 32 1196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25.212"/>
    </inkml:context>
    <inkml:brush xml:id="br0">
      <inkml:brushProperty name="width" value="0.025" units="cm"/>
      <inkml:brushProperty name="height" value="0.025" units="cm"/>
      <inkml:brushProperty name="color" value="#E71224"/>
    </inkml:brush>
  </inkml:definitions>
  <inkml:trace contextRef="#ctx0" brushRef="#br0">49 49 7015,'0'0'13516,"-7"11"-13425,4-6-73,-1 2 41,-1 1 0,2-1 0,-1 1 0,1 0 0,0 0 0,0 0 0,1 0 0,0 1 0,0-1 0,0 10 0,-4 291 780,10-295-906,3-14 185,-6-1-66,0 0 0,1-1 0,-1 1 0,0-1-1,0 1 1,0-1 0,0 1 0,-1-1 0,1 0 0,0 1 0,0-1 0,0-2 0,4-31 160,-2 0 0,-1 0 0,-4-53 1,1 43-5,4-57 0,1 49-230,-3 29-6,0 57 14,-14 363 40,16-389-188,4-16 81,5-19 58,3-15 88,-1 0 0,-3 0 1,-1-1-1,-3 0 1,-1-1-1,-2 0 0,-4-81 1,-3 115-63,-2 14-33,-3 20-66,-6 51 22,-7 132-1,14-120 64,7-82-109,-4 43-3643,6-35 1056,5-28 355,-4 0-2287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26.120"/>
    </inkml:context>
    <inkml:brush xml:id="br0">
      <inkml:brushProperty name="width" value="0.025" units="cm"/>
      <inkml:brushProperty name="height" value="0.025" units="cm"/>
      <inkml:brushProperty name="color" value="#E71224"/>
    </inkml:brush>
  </inkml:definitions>
  <inkml:trace contextRef="#ctx0" brushRef="#br0">49 192 10122,'0'0'7297,"-1"-8"-5962,1 3-1147,-1 4-125,1-1 1,-1 1-1,1-1 1,0 1-1,0 0 1,-1-1-1,1 1 1,0-1-1,0 1 1,0-1-1,0 1 1,1-1-1,-1 1 1,0 0 0,1-1-1,-1 1 1,1 0-1,-1-1 1,1 1-1,0 0 1,-1-1-1,1 1 1,0 0-1,0 0 1,0 0-1,0 0 1,0 0-1,0 0 1,0 0-1,0 0 1,0 0-1,1 0 1,-1 1 0,0-1-1,1 0 1,-1 1-1,0-1 1,1 1-1,-1 0 1,1-1-1,1 1 1,411-53 790,-446 57-373,-36 9-487,-2 10-8,38-11 285,-1-1 0,0-2 0,-1-1 0,0-1 0,-57 3 0,91-10-267,0 0-1,0-1 0,1 1 1,-1 0-1,0 0 0,0-1 1,0 1-1,1 0 0,-1 0 0,0-1 1,0 1-1,0 0 0,0-1 1,0 1-1,0 0 0,0 0 1,0-1-1,0 1 0,0 0 1,0-1-1,0 1 0,0 0 1,0-1-1,0 1 0,0 0 1,0-1-1,0 1 0,0 0 1,0 0-1,0-1 0,0 1 1,-1 0-1,1-1 0,0 1 1,0 0-1,0 0 0,-1-1 1,1 1-1,0 0 0,0 0 1,-1 0-1,1-1 0,0 1 1,0 0-1,-1 0 0,1 0 1,0 0-1,-1 0 0,1 0 1,0-1-1,0 1 0,-1 0 1,1 0-1,0 0 0,-1 0 0,1 0 1,0 0-1,-1 0 0,1 0 1,0 0-1,-1 1 0,24-17-91,72-29 5,119-39 0,-201 81-144,0 0-1,0 0 1,0 1 0,26 0-1,-39 2 229,0 0 0,0 0 0,0-1-1,0 1 1,0 0 0,1 0 0,-1 0 0,0 0-1,0 0 1,0 0 0,0 0 0,0 0 0,1 0 0,-1 0-1,0 0 1,0 0 0,0 0 0,0 0 0,0 0-1,1 0 1,-1 0 0,0 0 0,0 0 0,0 0-1,0 0 1,0 1 0,0-1 0,1 0 0,-1 0 0,0 0-1,0 0 1,0 0 0,0 0 0,0 0 0,0 0-1,0 1 1,0-1 0,0 0 0,0 0 0,1 0-1,-1 0 1,0 0 0,0 0 0,0 1 0,0-1 0,0 0-1,0 0 1,0 0 0,0 0 0,0 0 0,0 0-1,0 1 1,0-1 0,0 0 0,0 0 0,0 0 0,0 0-1,0 0 1,0 1 0,0-1 0,-1 0 0,1 0-1,-10 10 93,-20 7 46,-38 5 389,-89 15-1,26-6-28,206-48-1076,47-34-112,23-9 155,-163 69 637,-1 0-1,1 1 0,0 1 0,-31 25 0,19-13 181,-56 32-1,77-50-241,0-1-1,0 0 0,-1 0 0,0-1 1,1 0-1,-1-1 0,0 0 0,0 0 1,0-1-1,0-1 0,-12 0 0,19 0-89,0-1 0,0 1 0,0-1 0,1 0 0,-1 0 0,0 0 0,1 0 0,-1 0 0,0-1 0,1 1 0,0-1 0,-1 0 0,1 1 0,0-1 0,0 0 0,0-1-1,0 1 1,0 0 0,0 0 0,1-1 0,-1 1 0,1-1 0,0 1 0,0-1 0,0 0 0,0 0 0,-1-5 0,1 3-497,0 0 0,0 0 0,1 0 0,-1 0-1,1 0 1,1 0 0,-1 0 0,1 0 0,0 0 0,0 0 0,0 0 0,1 0 0,-1 1 0,1-1-1,3-6 1,10-11-4440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27.322"/>
    </inkml:context>
    <inkml:brush xml:id="br0">
      <inkml:brushProperty name="width" value="0.025" units="cm"/>
      <inkml:brushProperty name="height" value="0.025" units="cm"/>
      <inkml:brushProperty name="color" value="#E71224"/>
    </inkml:brush>
  </inkml:definitions>
  <inkml:trace contextRef="#ctx0" brushRef="#br0">86 225 11851,'-8'0'1041,"0"0"-1,0 1 0,0 0 1,0 0-1,0 1 1,0 0-1,0 0 0,-14 7 1,51-7-241,1-11-718,-1-1-1,0-2 1,0 0-1,-2-2 0,49-33 1,-18 13-106,29-12-680,-77 42 395,0 0 0,0 1 0,1 0 0,-1 0 0,0 1 0,1 0 0,12 0 0,-70 17 63,-160 42 547,177-46-123,1 1 0,1 1 0,0 1 0,-48 33-1,76-47-171,-1 0-1,1 1 0,-1-1 0,0 0 0,1 0 0,-1 1 1,1-1-1,-1 0 0,1 1 0,-1-1 0,1 1 0,-1-1 1,1 1-1,-1-1 0,1 1 0,0-1 0,-1 1 0,1-1 0,0 1 1,-1-1-1,1 1 0,0 0 0,0-1 0,-1 1 0,1 0 1,0-1-1,0 1 0,0-1 0,0 1 0,0 0 0,0 1 1,20 1 4,34-11 28,-24-3 9,-1-2-1,0-1 1,-1-1-1,49-37 1,-46 31-140,0 1 0,1 1 0,44-18 0,-67 34-127,-8 5 108,-17 12 150,-45 30 654,37-27-294,5-4-189,-19 17 107,-2-3 0,-1-1-1,-2-1 1,-45 18 0,88-43-315,0 0 0,-1 1 0,1-1 0,0 0 0,-1 0 0,1 1 0,-1-1 0,1 0 0,0 0 0,-1 0 0,1 0 0,-1 1 0,1-1 0,0 0 0,-1 0 0,1 0 0,-1 0 0,1 0 0,-1 0 0,1 0 0,0 0 0,-1 0 0,1 0 0,-1 0 0,1 0 0,-1-1 0,1 1 0,0 0 0,-1 0 0,1 0 0,-1 0 0,1-1 0,-1 1 0,11-13-85,23-16-21,26-14-410,2 3 0,1 3 0,84-37 0,-135 69 188,-7 2 157,0 1 1,1 0-1,0 0 1,-1 1-1,1 0 1,0-1-1,0 1 1,7 0-1,-19 14 15,-27 15 942,-1-1 0,-2-1-1,-1-2 1,-67 31-1,97-50-720,-24 11 166,-62 22 0,128-47-396,-1-1-1,0-1 1,-1-2-1,-1-1 1,42-26-1,-51 29-230,-9 4 189,0 0 1,-1 0 0,0-2 0,0 1 0,-1-1 0,12-12 0,-23 21 208,1-1 0,-1 1 0,0 0 0,0 0 0,1-1 0,-1 1 0,0 0 0,0 0-1,0-1 1,1 1 0,-1 0 0,0-1 0,0 1 0,0 0 0,0-1 0,0 1 0,0 0 0,0-1 0,0 1 0,0 0 0,1-1 0,-1 1 0,-1 0 0,1-1 0,0 1 0,0 0 0,0-1 0,0 1 0,0 0 0,0-1 0,0 1 0,0 0 0,0-1 0,-1 1 0,1 0 0,0 0 0,-1-1 0,-14-3 70,-20 6 13,12 5 39,1 0 0,0 1 0,0 1 0,1 1 0,0 1 0,1 1 0,-21 15 0,0-1 193,15-9-516,-24 15 1175,39-28-2547,20-15-3030,21-20-974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3.909"/>
    </inkml:context>
    <inkml:brush xml:id="br0">
      <inkml:brushProperty name="width" value="0.025" units="cm"/>
      <inkml:brushProperty name="height" value="0.025" units="cm"/>
      <inkml:brushProperty name="color" value="#E71224"/>
    </inkml:brush>
  </inkml:definitions>
  <inkml:trace contextRef="#ctx0" brushRef="#br0">1 120 4388,'5'-20'9350,"-1"13"-8012,110-34-1080,-4 2-7579,-82 27 3824</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4.287"/>
    </inkml:context>
    <inkml:brush xml:id="br0">
      <inkml:brushProperty name="width" value="0.025" units="cm"/>
      <inkml:brushProperty name="height" value="0.025" units="cm"/>
      <inkml:brushProperty name="color" value="#E71224"/>
    </inkml:brush>
  </inkml:definitions>
  <inkml:trace contextRef="#ctx0" brushRef="#br0">1 418 9993,'0'0'1314,"50"-30"-1891,-22 16-256,1-2-704,5-2 992,5-3-736,-1 0-3748</inkml:trace>
  <inkml:trace contextRef="#ctx0" brushRef="#br0" timeOffset="1">481 145 10858,'0'0'5638,"39"-53"-5606,-17 37-64,5-1-257,3-3-1632,4 2-1411,0-3-1440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4.632"/>
    </inkml:context>
    <inkml:brush xml:id="br0">
      <inkml:brushProperty name="width" value="0.025" units="cm"/>
      <inkml:brushProperty name="height" value="0.025" units="cm"/>
      <inkml:brushProperty name="color" value="#E71224"/>
    </inkml:brush>
  </inkml:definitions>
  <inkml:trace contextRef="#ctx0" brushRef="#br0">0 126 7271,'0'0'7303,"54"-37"-6567,-40 27-575,6-2-450,5-4-864,3 1-1057,4-2-544,-1-1-1859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4.977"/>
    </inkml:context>
    <inkml:brush xml:id="br0">
      <inkml:brushProperty name="width" value="0.025" units="cm"/>
      <inkml:brushProperty name="height" value="0.025" units="cm"/>
      <inkml:brushProperty name="color" value="#E71224"/>
    </inkml:brush>
  </inkml:definitions>
  <inkml:trace contextRef="#ctx0" brushRef="#br0">0 159 6790,'0'0'5120,"10"-7"-3967,92-56-375,20 0-5480,-115 61 4255,3-2 6402,-5 0-6824,2-11-4677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5.897"/>
    </inkml:context>
    <inkml:brush xml:id="br0">
      <inkml:brushProperty name="width" value="0.025" units="cm"/>
      <inkml:brushProperty name="height" value="0.025" units="cm"/>
      <inkml:brushProperty name="color" value="#E71224"/>
    </inkml:brush>
  </inkml:definitions>
  <inkml:trace contextRef="#ctx0" brushRef="#br0">238 78 641,'0'0'4089,"9"-9"2845,3 0-5064,17-18-333,-11-6 6448,-27 43-6324,-55 56-1288,-98 135 1,148-183-371,3-4-22,0 1-1,1 0 1,-15 29-1,64-75-6135,-14-1 1981,3-6-1373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6.272"/>
    </inkml:context>
    <inkml:brush xml:id="br0">
      <inkml:brushProperty name="width" value="0.025" units="cm"/>
      <inkml:brushProperty name="height" value="0.025" units="cm"/>
      <inkml:brushProperty name="color" value="#E71224"/>
    </inkml:brush>
  </inkml:definitions>
  <inkml:trace contextRef="#ctx0" brushRef="#br0">189 0 10154,'0'0'8621,"-2"9"-7884,-9 44-484,2-1 1,3 1 0,0 75-1,6-128-376,1 1 0,-1-1 1,0 1-1,0-1 0,0 1 0,0-1 0,0 1 0,0-1 1,0 1-1,0-1 0,0 0 0,0 1 0,0-1 1,0 1-1,0-1 0,0 1 0,0-1 0,0 1 0,0-1 1,-1 1-1,1-1 0,0 0 0,0 1 0,-1-1 0,1 1 1,0-1-1,0 0 0,-1 1 0,1-1 0,0 0 1,-1 1-1,1-1 0,-1 0 0,1 0 0,0 1 0,-1-1 1,1 0-1,-1 0 0,1 0 0,-1 0 0,1 1 0,-1-1 1,1 0-1,0 0 0,-1 0 0,1 0 0,-2 0 1,-23-19-3000,-23-43 1756,46 60 1382,-31-38 1446,-2-3 6258,79 39-5601,49 0-3239,-34-11-6040,-31 2 867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6.616"/>
    </inkml:context>
    <inkml:brush xml:id="br0">
      <inkml:brushProperty name="width" value="0.025" units="cm"/>
      <inkml:brushProperty name="height" value="0.025" units="cm"/>
      <inkml:brushProperty name="color" value="#E71224"/>
    </inkml:brush>
  </inkml:definitions>
  <inkml:trace contextRef="#ctx0" brushRef="#br0">69 0 12204,'0'0'6763,"-3"12"-5957,-8 22-122,0-1-28,1 1 1,1 1 0,-7 67-1,16-101-659,0-1 0,0 0 0,0 1 0,0-1 0,0 1 1,0-1-1,0 1 0,0-1 0,0 1 0,0-1 0,1 1 0,-1-1 0,0 0 0,0 1 0,1-1 0,-1 1 0,0-1 0,1 0 0,-1 1 0,0-1 0,1 0 1,-1 1-1,0-1 0,1 0 0,-1 0 0,1 1 0,-1-1 0,0 0 0,1 0 0,-1 0 0,1 0 0,-1 0 0,1 1 0,0-1 0,22-3 61,21-15-173,-35 13 68,0 1 0,1-1 0,-1 1 0,1 1 0,0 0 0,0 0 0,0 1 0,0 0 0,14 0 0,-24 2 46,1 0-1,-1 0 1,1 0-1,-1 0 1,1 0-1,-1 0 1,0 0-1,1 0 1,-1 0-1,1 1 1,-1-1-1,0 0 0,1 0 1,-1 0-1,1 1 1,-1-1-1,0 0 1,1 0-1,-1 1 1,0-1-1,1 0 1,-1 1-1,0-1 1,0 0-1,1 1 1,-1-1-1,0 0 1,0 1-1,0-1 1,1 1-1,-1-1 1,0 0-1,0 1 1,0 0-1,-3 19 206,-15 16 473,8-25-226,-1-1 0,1 0 1,-1 0-1,-1-1 0,-12 7 1,18-12-305,0-1 1,0 0 0,-1 0-1,1 0 1,0-1 0,-1 1 0,0-2-1,1 1 1,-1-1 0,0 0 0,0 0-1,-11-1 1,17 0-225,0 0 0,0-1 0,1 1 0,-1-1 0,0 1 0,1-1 0,-1 1 0,0-1 0,1 1 0,-1-1 0,1 0 0,-1 1 0,0-1 1,1 0-1,0 0 0,-1 1 0,1-1 0,-1 0 0,1 0 0,0 0 0,0 1 0,0-1 0,-1 0 0,1 0 0,0 0 0,0 0 0,0 1 0,0-1 0,0 0 0,0 0 0,0 0 0,1 0 0,-1 0 0,0 1 0,0-1 0,1 0 0,-1 0 0,1 0 0,14-33-5062,0 17 788,5-2-1969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0.719"/>
    </inkml:context>
    <inkml:brush xml:id="br0">
      <inkml:brushProperty name="width" value="0.025" units="cm"/>
      <inkml:brushProperty name="height" value="0.025" units="cm"/>
    </inkml:brush>
  </inkml:definitions>
  <inkml:trace contextRef="#ctx0" brushRef="#br0">6 65 6054,'0'0'14883,"6"-9"-14434,19-30-284,-16 23-44,-14 18-58,-12 16 68,15-14-87,-1 0 2,0-1 1,1 2-1,0-1 1,0 0-1,0 0 1,0 1-1,0-1 1,1 1-1,0 0 1,-1 5-1,3-9-42,0 0 0,-1 0-1,1-1 1,0 1-1,0 0 1,-1-1 0,1 1-1,0 0 1,0-1 0,0 1-1,0-1 1,0 1 0,0-1-1,0 0 1,0 1 0,0-1-1,0 0 1,0 0 0,0 0-1,0 0 1,0 0 0,0 0-1,0 0 1,0 0-1,0 0 1,2 0 0,33-3-1048,33-18-5039,-56 16 4118,-1 1 0,1 0 0,0 1 0,0 0 0,26-2 0,-39 5 2194,1 0 0,-1 0-1,1 0 1,-1 0-1,1 0 1,-1 0 0,1 0-1,-1 0 1,1 0 0,-1 0-1,1 1 1,-1-1-1,1 0 1,-1 0 0,1 0-1,-1 1 1,1-1-1,-1 0 1,0 0 0,1 1-1,-1-1 1,1 0 0,-1 1-1,0-1 1,1 0-1,-1 1 1,0-1 0,1 1-1,-1-1 1,0 1-1,0-1 1,1 1 0,-6 17 4535,-20 16-684,10-17-3229,-1-1 0,0 0 0,-1-1-1,-1 0 1,-1-2 0,0 0 0,-25 12 0,43-24-852,0-1 0,1 0 1,-1 1-1,0-1 0,0 1 1,1-1-1,-1 0 0,0 0 0,0 1 1,1-1-1,-1 0 0,0 0 1,0 0-1,0 0 0,0 0 1,1 0-1,-1 0 0,0 0 1,0 0-1,0 0 0,1-1 1,-1 1-1,0 0 0,0 0 0,0-1 1,4-16-1482,26-27-2437,-27 41 3578,56-70-9605,-23 30-602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7.728"/>
    </inkml:context>
    <inkml:brush xml:id="br0">
      <inkml:brushProperty name="width" value="0.025" units="cm"/>
      <inkml:brushProperty name="height" value="0.025" units="cm"/>
      <inkml:brushProperty name="color" value="#E71224"/>
    </inkml:brush>
  </inkml:definitions>
  <inkml:trace contextRef="#ctx0" brushRef="#br0">12 77 11883,'0'0'6769,"6"11"-6075,4 11-437,-1 0 0,-2 1 0,0-1 0,-1 1 0,-2 1 0,0-1 0,1 34 0,-3-7 232,-1 0 0,-3 0 0,-2 0 0,-14 66 0,18-134-58,-1 1 1,-1 0 0,-4-20 0,-1-5-366,-8-35-48,9 55-48,2 0 0,0-1 1,0-25-1,6 48-3,-1 0 0,1 0 0,0 0 1,0 1-1,-1-1 0,1 1 0,0 0 0,-1-1 1,1 1-1,-1 0 0,1 0 0,-1 0 1,2 1-1,6 5 23,0-1 1,1 0 0,0-1-1,0 0 1,0-1 0,0 1-1,1-2 1,0 0-1,11 2 1,-16-4 6,0 0 1,0-1-1,0 0 0,0 0 1,0-1-1,0 1 0,0-1 1,0-1-1,0 1 0,0-1 1,-1 0-1,1 0 1,-1-1-1,1 1 0,-1-1 1,0 0-1,0-1 0,7-5 1,-3 1-8,-1-1 0,1 0 0,-2 0 0,1-1 0,-1 1 0,-1-2 0,0 1 0,0-1 0,-1 0 0,0 0 0,5-20 0,-4 4 63,-2 1 0,0-1-1,-2 0 1,-1-29 0,-1 55-52,0 0 0,0 0 0,0 1 0,0-1 1,0 0-1,0 0 0,0 1 0,0-1 0,0 0 0,0 0 1,0 1-1,0-1 0,0 0 0,0 0 0,-1 1 0,1-1 1,0 0-1,-1 1 0,1-1 0,0 0 0,-1 1 0,1-1 1,-1 1-1,1-1 0,-1 1 0,0-2 0,-13 14-65,-10 32-79,5-4 291,-17 54 1,31-78-44,0 1 0,2-1-1,0 1 1,1 0 0,0 0-1,1 27 1,2-42-101,0 0 0,0 0 0,-1 0 0,1 0 0,0 0 0,1 0 0,-1 0 0,0 0 0,1 0 0,-1 0 0,1-1 1,-1 1-1,1-1 0,0 1 0,-1-1 0,1 0 0,0 1 0,0-1 0,0 0 0,0 0 0,0 0 0,1-1 0,-1 1 0,0 0 0,0-1 0,0 0 0,1 1 0,-1-1 0,0 0 0,0 0 1,1 0-1,1-1 0,5 2-146,0-1 1,0-1 0,0 0 0,0 0 0,0-1 0,17-5 0,-13 2-1220,22-10-2142,-19 0-4963,-10 7 335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8.106"/>
    </inkml:context>
    <inkml:brush xml:id="br0">
      <inkml:brushProperty name="width" value="0.025" units="cm"/>
      <inkml:brushProperty name="height" value="0.025" units="cm"/>
      <inkml:brushProperty name="color" value="#E71224"/>
    </inkml:brush>
  </inkml:definitions>
  <inkml:trace contextRef="#ctx0" brushRef="#br0">103 0 14574,'0'0'5984,"-9"6"-5696,-1 1-136,0 1-1,0 1 0,1 0 0,0 0 0,-7 11 0,13-17-66,0 1 0,0 0-1,0 0 1,1 0 0,-1 0-1,1 0 1,0 1-1,0-1 1,1 1 0,-1-1-1,1 1 1,0-1 0,0 1-1,1 0 1,-1 0 0,1-1-1,0 1 1,0 0 0,2 8-1,-1-12-77,0-1 0,-1 1 0,1 0 0,0 0 0,0-1 0,-1 1 0,1-1 1,0 1-1,0-1 0,0 1 0,0-1 0,0 1 0,0-1 0,0 0 0,0 1 0,0-1 0,0 0 0,0 0 0,0 0 0,0 0 0,0 0 0,0 0 0,0 0 0,0 0 0,0-1 0,0 1 0,0 0 0,0 0 0,0-1 0,0 1 1,2-2-1,31-13 264,-24 6-211,1-1 1,-1 0-1,-1 0 1,0-1-1,-1 0 1,0 0-1,0-1 1,8-19-1,-20 44-604,1 0-1,0 0 1,1 1-1,-1 26 1,3-40 417,1 1 1,-1-1 0,0 1 0,0 0 0,1-1 0,-1 1 0,0-1 0,1 1-1,-1-1 1,1 1 0,-1-1 0,0 1 0,1-1 0,-1 0 0,1 1-1,-1-1 1,1 0 0,0 1 0,-1-1 0,1 0 0,-1 0 0,1 1-1,-1-1 1,1 0 0,0 0 0,-1 0 0,1 0 0,0 0 0,-1 0-1,1 0 1,-1 0 0,1 0 0,0 0 0,-1 0 0,1 0 0,-1 0 0,1-1-1,0 1 1,0 0 0,29-11-5035,-7-5 746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8.830"/>
    </inkml:context>
    <inkml:brush xml:id="br0">
      <inkml:brushProperty name="width" value="0.025" units="cm"/>
      <inkml:brushProperty name="height" value="0.025" units="cm"/>
      <inkml:brushProperty name="color" value="#E71224"/>
    </inkml:brush>
  </inkml:definitions>
  <inkml:trace contextRef="#ctx0" brushRef="#br0">92 208 7175,'0'0'5456,"-7"8"-4399,-45 65 929,47-65-1725,1-1 0,0 1 0,0 0 0,1 1 0,0-1 0,1 0 0,-1 1 0,2 0 0,-2 14 0,3-22-256,1-1 0,-1 1 0,1 0 0,0 0 0,-1-1 0,1 1 1,0 0-1,-1-1 0,1 1 0,0 0 0,0-1 0,-1 1 0,1-1 0,0 0 0,0 1 0,0-1 0,0 0 0,0 1 0,0-1 1,0 0-1,0 0 0,-1 0 0,1 0 0,0 0 0,0 0 0,0 0 0,0 0 0,0 0 0,1 0 0,34-5 142,-23 0-306,0-2-1,-1 1 1,0-2-1,0 1 1,-1-2 0,0 1-1,0-2 1,-1 1 0,0-2-1,14-17 1,-2-3 99,-1 0 0,30-60 0,-48 85 90,3-3 158,-1 0 0,-1-1-1,0 0 1,0 0-1,-1 0 1,0 0-1,0 0 1,-2-1 0,2-17-1,-3 28-137,0-1-1,0 1 1,0-1 0,-1 1-1,1 0 1,0-1-1,0 1 1,-1-1 0,1 1-1,0 0 1,-1-1-1,1 1 1,0 0 0,-1 0-1,1-1 1,-1 1-1,1 0 1,0 0 0,-1-1-1,1 1 1,-1 0-1,1 0 1,-1 0 0,1 0-1,-1 0 1,1 0-1,-1 0 1,1 0 0,-1 0-1,1 0 1,0 0-1,-1 0 1,1 0 0,-1 0-1,1 0 1,-1 0-1,1 1 1,-1-1 0,1 0-1,0 0 1,-1 0 0,1 1-1,-1-1 1,0 1-1,-20 10 468,10-2-407,1 1 0,0 0-1,1 0 1,0 1 0,0 0-1,1 0 1,1 1-1,0 0 1,0 0 0,1 1-1,1 0 1,0 0-1,1 0 1,-4 23 0,8-35-120,0 0 0,-1 0 0,1 0 1,1 0-1,-1 0 0,0 0 0,0 0 1,0 0-1,0 0 0,1 0 0,-1 0 1,1 0-1,-1 0 0,0 0 0,1 0 0,0 0 1,-1-1-1,1 1 0,-1 0 0,1 0 1,0-1-1,0 1 0,-1 0 0,1-1 1,0 1-1,0-1 0,0 1 0,0-1 0,1 1 1,1 0-23,0 0 1,1 0 0,-1-1 0,0 0-1,1 1 1,-1-1 0,0 0-1,1-1 1,4 0 0,4-1-194,0-1 0,0 0 1,0-1-1,13-7 0,-13 5-25,-2 1 150,-1 1 0,1-1 0,0 1 0,16-4 0,-24 8 99,0-1 0,0 1 1,0 0-1,0 0 0,0 0 0,0 0 0,0 0 0,0 0 0,0 0 0,0 1 0,0-1 0,0 1 0,0-1 0,-1 1 0,1 0 0,0-1 0,0 1 0,0 0 0,-1 1 0,1-1 0,-1 0 0,1 0 0,-1 1 0,1-1 0,-1 0 0,0 1 1,1 0-1,-1-1 0,0 1 0,1 2 0,1 3 105,1 0-1,0 0 1,0-1 0,0 1 0,1-1 0,0 0-1,0 0 1,1-1 0,6 6 0,-6-7-71,0-1-1,0 0 1,0-1 0,0 1-1,1-1 1,-1 0 0,1-1 0,-1 0-1,1 0 1,0 0 0,7-1-1,19 2 253,-19-3-622,1 2-1,-1 0 0,1 0 0,-1 2 1,21 5-1,-31-7 308,-1 1 0,0-1 0,0 1 0,0 0 0,0 0-1,0 0 1,0 0 0,0 0 0,-1 0 0,1 1 0,-1 0 0,1-1 0,-1 1 0,0 0 0,0 0 0,-1 0 0,1 0-1,0 0 1,-1 1 0,0-1 0,0 0 0,0 1 0,0-1 0,-1 1 0,1-1 0,-1 1 0,0 5 0,0 19 476,-1-1 0,-1 1 0,-2-1 0,-1 0 0,0 0 0,-18 46 1,23-71-391,-1-1 0,1 0 1,0 1-1,-1-1 0,1 0 1,-1 1-1,0-1 1,1 0-1,-1 1 0,0-1 1,0 0-1,0 0 0,1 0 1,-1 0-1,0 0 1,-1 0-1,1 0 0,0 0 1,0 0-1,0-1 0,0 1 1,-1 0-1,-1 0 1,1-1-13,1 0 0,0-1 0,-1 1 0,1-1 0,0 1 0,-1-1 0,1 1 0,0-1 0,0 0 1,0 1-1,0-1 0,0 0 0,0 0 0,0 0 0,0 0 0,0 0 0,0 0 0,0 0 0,-1-2 0,-4-7 50,-1-1 0,1 0 0,-7-20 0,5 10-129,0-1 1,2 0-1,0 0 0,2-1 1,0 1-1,2-1 0,0-29 0,2 50-51,1-1 0,-1 1 0,1-1-1,0 1 1,0-1 0,0 1-1,0 0 1,0-1 0,1 1 0,-1 0-1,1 0 1,-1 0 0,1 0 0,0 0-1,-1 0 1,1 0 0,0 1-1,1-1 1,-1 1 0,0-1 0,5-1-1,56-22-3356,-47 20 2074,26-9-4300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9.789"/>
    </inkml:context>
    <inkml:brush xml:id="br0">
      <inkml:brushProperty name="width" value="0.025" units="cm"/>
      <inkml:brushProperty name="height" value="0.025" units="cm"/>
      <inkml:brushProperty name="color" value="#E71224"/>
    </inkml:brush>
  </inkml:definitions>
  <inkml:trace contextRef="#ctx0" brushRef="#br0">95 170 14798,'0'-6'436,"0"3"-67,0 0-1,0 0 1,0 1-1,0-1 1,0 0 0,-1 1-1,1-1 1,-1 0-1,0 1 1,-1-4-1,1 5-259,0 0-1,0 0 1,-1 0 0,1 0-1,0 0 1,0 0-1,-1 1 1,1-1 0,0 1-1,-1-1 1,1 1-1,-1-1 1,1 1 0,-1 0-1,1 0 1,-1-1-1,1 1 1,-1 0 0,1 1-1,-1-1 1,1 0-1,-2 1 1,0-1-95,0 1 1,1 0-1,-1 0 1,1 0-1,0 1 1,-1-1-1,1 1 1,0-1-1,0 1 1,0 0-1,0 0 1,0-1-1,0 1 1,1 1-1,-1-1 1,1 0-1,-1 0 1,1 1-1,0-1 1,-1 3-1,-1 0 18,1 0 1,0 0-1,0 0 0,1 0 0,-1 0 0,1 0 0,0 0 0,1 0 0,-1 11 0,2-16-22,-1 1 1,0-1 0,1 1 0,-1-1-1,1 1 1,-1-1 0,1 0 0,-1 1 0,1-1-1,-1 0 1,1 1 0,0-1 0,-1 0-1,1 1 1,-1-1 0,1 0 0,0 0 0,-1 0-1,1 0 1,0 0 0,-1 0 0,1 0 0,0 0-1,-1 0 1,1 0 0,0 0 0,-1 0-1,1 0 1,-1 0 0,1-1 0,0 1 0,-1 0-1,1 0 1,-1-1 0,1 1 0,26-11 647,-2-6-327,-1-2 0,-1-1 0,0 0 0,-2-2 0,0 0 0,-2-1 0,31-47 0,-50 70-338,0 0 1,0 0 0,0 0 0,0 0-1,0 0 1,0 0 0,0 0 0,0 0-1,0 0 1,0 0 0,0 0 0,0 0-1,0 0 1,0 0 0,0 1-1,0-1 1,0 0 0,0 0 0,0 0-1,0 0 1,0 0 0,0 0 0,0 0-1,1 0 1,-1 0 0,0 0 0,0 0-1,0 0 1,0 0 0,0 0-1,0 0 1,0 0 0,0 0 0,0 0-1,0 0 1,0 0 0,0 0 0,0 0-1,0 0 1,1 0 0,-1 0 0,0 0-1,0-1 1,-3 14-139,-5 17 53,-2-4 43,-1 0 29,2 0 0,0 1-1,2 0 1,1 0 0,-5 49-1,11-75 18,0-1 0,0 1 0,0 0 0,0 0 0,0 0 0,0 0 0,0 0-1,1 0 1,-1 0 0,0 0 0,0 0 0,1 0 0,-1-1 0,1 1 0,-1 0-1,1 0 1,-1 0 0,1-1 0,-1 1 0,1 0 0,0-1 0,-1 1 0,1 0 0,0-1-1,0 1 1,0-1 0,-1 1 0,3 0 0,-1-1 7,1 1 0,-1-1 1,1 0-1,-1 0 0,0 0 0,1 0 1,-1 0-1,1 0 0,-1-1 1,1 1-1,2-2 0,3 0 25,1-2 0,-1 1-1,0-1 1,0 0 0,12-9 0,-4 0 2,-1 0 1,-1-1-1,0 0 1,-1-1-1,-1-1 1,0 0-1,-1-1 1,-1 0-1,11-25 1,-84 163 715,62-120-732,1-1 0,-1 1-1,1 0 1,-1 0 0,1-1-1,-1 1 1,1 0-1,0 0 1,0 0 0,-1 0-1,1 0 1,0-1 0,0 1-1,0 0 1,0 0 0,0 0-1,0 0 1,0 0 0,0 0-1,0-1 1,1 1 0,-1 0-1,0 0 1,1 0 0,-1 0-1,0-1 1,1 1 0,0 1-1,0-1-6,1 0 0,-1 0-1,1 1 1,0-1 0,-1 0-1,1-1 1,0 1 0,0 0-1,0 0 1,-1-1-1,1 1 1,3 0 0,67 2-3188,-60-4 1169,27 0-6930,-23-5 1953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0.150"/>
    </inkml:context>
    <inkml:brush xml:id="br0">
      <inkml:brushProperty name="width" value="0.025" units="cm"/>
      <inkml:brushProperty name="height" value="0.025" units="cm"/>
      <inkml:brushProperty name="color" value="#E71224"/>
    </inkml:brush>
  </inkml:definitions>
  <inkml:trace contextRef="#ctx0" brushRef="#br0">97 1 17136,'0'0'4250,"-10"6"-3738,5-3-509,-42 30 838,44-31-803,0 0 1,1 1-1,-1-1 1,1 1-1,0-1 1,0 1-1,0 0 1,0 0 0,1 0-1,-1 0 1,1 0-1,-1 1 1,1-1-1,0 0 1,1 1-1,-1-1 1,0 4 0,2-6-42,-1-1 0,1 1 0,0 0 0,-1-1 0,1 1 0,0-1 0,0 1 0,0-1 0,-1 1 1,1-1-1,0 0 0,0 1 0,0-1 0,0 0 0,0 0 0,0 0 0,0 1 0,0-1 0,0 0 1,0 0-1,-1 0 0,1 0 0,1-1 0,34 1 52,-28 0-103,22-2-381,-21 1 287,-1 0 0,1 1 0,0 0 0,0 0 0,-1 1 0,1 0 0,0 0 0,8 4 0,-17-5 167,1 0 0,-1 0-1,1 0 1,-1 1 0,1-1 0,-1 0 0,1 1 0,-1-1 0,1 0 0,-1 1 0,1-1 0,-1 1-1,0-1 1,1 0 0,-1 1 0,0-1 0,1 1 0,-1-1 0,0 1 0,1 0 0,-1-1 0,0 1-1,0-1 1,0 1 0,0-1 0,0 1 0,0 0 0,0-1 0,1 1 0,-2-1 0,1 1 0,0-1-1,0 1 1,0 0 0,0-1 0,0 1 0,0-1 0,-1 1 0,1-1 0,0 1 0,0-1 0,-1 1-1,1-1 1,0 1 0,-1-1 0,1 1 0,0-1 0,-1 1 0,1-1 0,-1 0 0,1 1 0,-1-1-1,1 0 1,-1 1 0,1-1 0,-1 0 0,0 1 0,-35 20 1180,33-19-1177,-14 7 200,-57 27 890,23-22-3519,50-14 1634,-2 0-1736,3-4-3258,5-9-5075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0.796"/>
    </inkml:context>
    <inkml:brush xml:id="br0">
      <inkml:brushProperty name="width" value="0.025" units="cm"/>
      <inkml:brushProperty name="height" value="0.025" units="cm"/>
      <inkml:brushProperty name="color" value="#E71224"/>
    </inkml:brush>
  </inkml:definitions>
  <inkml:trace contextRef="#ctx0" brushRef="#br0">19 1 14478,'0'0'6011,"0"10"-4922,-9 119 862,3-67-1575,2 0 1,6 73-1,-2-133-379,1 1 0,-1-1 0,0 0 0,1 0 0,-1 0 0,1 0 0,0 0-1,0 0 1,0 0 0,0 0 0,0 0 0,0 0 0,0 0 0,1 0 0,-1-1 0,0 1 0,1 0 0,0-1 0,-1 0 0,1 1 0,3 1 0,-2-2-170,1 1 1,0-1-1,-1 0 1,1 0 0,0 0-1,0-1 1,-1 1-1,1-1 1,0 0 0,0 0-1,5-1 1,2 0-1047,0-1 0,-1-1 0,0 0 0,1 0 1,-1-1-1,0 0 0,-1-1 0,10-6 0,7-8-5464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1.384"/>
    </inkml:context>
    <inkml:brush xml:id="br0">
      <inkml:brushProperty name="width" value="0.025" units="cm"/>
      <inkml:brushProperty name="height" value="0.025" units="cm"/>
      <inkml:brushProperty name="color" value="#E71224"/>
    </inkml:brush>
  </inkml:definitions>
  <inkml:trace contextRef="#ctx0" brushRef="#br0">128 0 15919,'0'0'1393,"-11"3"289,2-1-1351,1 0 1,-1 1-1,1 0 0,0 1 1,0 0-1,0 0 0,-14 11 1,19-13-283,0 0 0,0 1-1,1-1 1,-1 1 0,1 0 0,-1-1 0,1 1 0,0 0 0,0 1 0,0-1 0,0 0 0,1 0 0,-1 1 0,1-1 0,0 1 0,0 0-1,0-1 1,1 1 0,-1 0 0,1-1 0,0 1 0,0 0 0,0-1 0,1 1 0,-1 0 0,2 3 0,-2-5-44,1-1 0,0 0 0,0 0 1,0 1-1,0-1 0,0 0 0,0 0 1,0 0-1,0 0 0,1-1 0,-1 1 0,0 0 1,1 0-1,-1-1 0,0 1 0,1-1 1,-1 1-1,0-1 0,1 0 0,-1 1 1,1-1-1,-1 0 0,1 0 0,-1 0 0,3 0 1,43-2 131,-43 1-122,11-1 24,0-2 0,0 0 0,0-1 0,-1 0 0,24-13-1,-20 9-356,-1 1 0,38-10 0,-54 18 302,0 0 0,0 0-1,0 0 1,1 0 0,-1 0-1,0 0 1,0 0-1,0 0 1,0 0 0,0 1-1,0-1 1,0 1 0,0-1-1,0 0 1,0 1 0,0 0-1,0-1 1,0 1 0,0 0-1,0-1 1,0 1 0,-1 0-1,1 0 1,0 0-1,-1 0 1,1 0 0,0-1-1,-1 1 1,1 0 0,-1 1-1,1-1 1,-1 0 0,0 0-1,1 0 1,-1 0 0,0 0-1,0 0 1,0 0 0,0 2-1,0-2 15,0 1 1,1 0-1,-1 0 0,1-1 0,-1 1 1,1-1-1,-1 1 0,1 0 1,0-1-1,0 1 0,0-1 0,0 0 1,0 1-1,0-1 0,0 0 0,0 0 1,0 1-1,1-1 0,-1 0 0,0 0 1,1 0-1,-1-1 0,1 1 0,-1 0 1,1 0-1,0-1 0,-1 1 0,3 0 1,4-2-213,0 1 0,-1-1 1,1-1-1,-1 1 0,1-1 0,-1 0 1,0-1-1,1 0 0,-1 0 1,0-1-1,-1 0 0,1 0 0,-1 0 1,0-1-1,0 0 0,7-7 1,-1 2-1404,0 1 0,26-15 1,-37 24 1626,-1 0-1,0 1 1,1-1 0,-1 0 0,1 0-1,-1 1 1,0-1 0,1 0-1,-1 0 1,0 1 0,1-1 0,-1 0-1,0 1 1,1-1 0,-1 1 0,0-1-1,0 0 1,0 1 0,1-1-1,-1 1 1,0-1 0,0 1 0,0-1-1,0 1 1,0-1 0,0 0-1,0 1 1,0-1 0,0 1 0,0-1-1,0 1 1,0-1 0,0 1 0,0-1-1,0 1 1,-1-1 0,1 0-1,0 1 1,0-1 0,0 1 0,-1-1-1,-3 25 1227,4-24-1230,-4 23 1058,0 0 0,2 1 0,1 46 0,3-46-882,1 1 1,1-1-1,12 40 1,-11-48-264,0 1 1,-1 0 0,-1-1 0,-1 1 0,0 0 0,-2 36 0,-1-51 154,0 0 0,0 0 0,0 0 0,0 0 0,0 0 0,-1 0 0,1 0 0,-1 0 0,0 0 0,0-1 0,0 1 0,0-1 0,0 1 0,0-1 0,-1 0 0,1 0 0,-1 0 0,1 0 0,-1-1 0,0 1 0,0-1 0,0 1 0,0-1 1,0 0-1,0 0 0,0 0 0,0-1 0,-1 1 0,1-1 0,0 0 0,0 1 0,-1-2 0,1 1 0,0 0 0,0-1 0,0 1 0,-1-1 0,1 0 0,0 0 0,0 0 0,0 0 0,0-1 0,1 1 0,-1-1 0,0 0 0,0 0 0,1 0 0,-1 0 0,1 0 0,0 0 0,-3-4 0,-1-3-226,1 0 0,0 0 0,0 0 0,1-1 0,0 1 0,1-1 0,0 0 0,1-1 0,0 1 0,0 0 0,1-1 0,0 1 0,1 0 0,0-1 1,1 1-1,3-17 0,-2 14-988,2 0 0,-1 0 0,2 0 0,0 1 1,0 0-1,1 0 0,13-19 0,5-3-6072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2.063"/>
    </inkml:context>
    <inkml:brush xml:id="br0">
      <inkml:brushProperty name="width" value="0.025" units="cm"/>
      <inkml:brushProperty name="height" value="0.025" units="cm"/>
      <inkml:brushProperty name="color" value="#E71224"/>
    </inkml:brush>
  </inkml:definitions>
  <inkml:trace contextRef="#ctx0" brushRef="#br0">107 0 10570,'0'0'8840,"-5"11"-8792,-10 29 296,3 0 0,1 1 0,2 0 0,-4 47-1,4-14 1523,-23 100 0,32-174-1864,0 0 1,0 0-1,1 0 1,-1 0-1,0 0 1,0 0-1,0-1 1,0 1 0,1 0-1,-1 0 1,0 0-1,0 0 1,0 0-1,0 0 1,1 0-1,-1 0 1,0 0-1,0 0 1,0 0-1,1 0 1,-1 0-1,0 0 1,0 0-1,0 0 1,1 0-1,-1 0 1,0 0-1,0 0 1,0 1-1,0-1 1,1 0-1,-1 0 1,0 0-1,0 0 1,0 0-1,0 0 1,0 0-1,1 1 1,-1-1-1,0 0 1,0 0-1,0 0 1,0 0-1,0 1 1,0-1-1,0 0 1,0 0-1,0 0 1,0 0-1,0 1 1,1-1 0,-1 0-1,0 0 1,0 0-1,0 1 1,0-1-1,-1 0 1,1 0-1,0 0 1,0 1-1,0-1 1,0 0-1,0 0 1,0 0-1,0 1 1,10-9 119,21-34-391,-2-2-1,-2-1 0,-2-2 1,23-56-1,-44 93 278,1 2-236,-4 15 171,-5 29 274,0-8 118,7-28-265,-1 0-1,0-1 0,0 1 1,1-1-1,-1 1 1,0-1-1,0 0 0,0 0 1,0 0-1,3-2 1,6-5-35,-1-1 1,0 0 0,0-1 0,-1 0-1,-1 0 1,15-23 0,6-7-222,-41 90 501,10-41-260,-1-2 159,0 0 1,1 0-1,0 1 0,0-1 1,1 1-1,0-1 0,1 1 1,-1 0-1,1-1 0,2 15 1,-1-21-194,0-1 0,0 1 0,0 0 0,0 0 0,0-1 0,0 1 0,0 0 0,1-1 0,-1 1 1,0-1-1,0 0 0,0 1 0,1-1 0,-1 0 0,0 0 0,0 0 0,1 0 0,-1 0 0,0 0 1,0 0-1,1 0 0,-1 0 0,0-1 0,0 1 0,3-1 0,30-13-1707,-32 13 1112,-1-1 0,1 0-1,-1 1 1,1-1 0,-1 0 0,0 0-1,1 0 1,-1 0 0,0 0-1,-1 0 1,2-3 0,2-10-6201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2.411"/>
    </inkml:context>
    <inkml:brush xml:id="br0">
      <inkml:brushProperty name="width" value="0.025" units="cm"/>
      <inkml:brushProperty name="height" value="0.025" units="cm"/>
      <inkml:brushProperty name="color" value="#E71224"/>
    </inkml:brush>
  </inkml:definitions>
  <inkml:trace contextRef="#ctx0" brushRef="#br0">1 8 15471,'0'0'7559,"50"-7"-10794,-32 13-2242,3-1-2019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2.757"/>
    </inkml:context>
    <inkml:brush xml:id="br0">
      <inkml:brushProperty name="width" value="0.025" units="cm"/>
      <inkml:brushProperty name="height" value="0.025" units="cm"/>
      <inkml:brushProperty name="color" value="#E71224"/>
    </inkml:brush>
  </inkml:definitions>
  <inkml:trace contextRef="#ctx0" brushRef="#br0">70 1 14221,'0'0'4090,"-8"6"-2467,3-3-1460,-29 22 1282,32-23-1434,0 0 1,0 0-1,0 0 0,1 0 0,-1 0 0,1 0 1,-1 0-1,1 0 0,0 0 0,0 1 0,0-1 1,0 1-1,0-1 0,0 1 0,1-1 0,-1 4 1,1-5-84,1 0 0,-1 0 0,1 0 1,-1-1-1,1 1 0,0 0 1,-1 0-1,1-1 0,0 1 0,0 0 1,-1-1-1,1 1 0,0 0 1,0-1-1,0 1 0,0-1 0,0 0 1,0 1-1,0-1 0,0 0 1,0 1-1,0-1 0,0 0 1,0 0-1,1 0 0,36 5-1089,-28-4 396,-5 0 465,4 0-223,-1 0-1,0 1 0,-1 0 1,1 0-1,10 5 1,-17-7 556,0 1 0,0-1 1,0 1-1,1 0 1,-1 0-1,0-1 1,0 1-1,0 0 0,0 0 1,0 0-1,-1 0 1,1 0-1,0 0 0,0 0 1,-1 1-1,1-1 1,0 0-1,-1 0 1,0 0-1,1 1 0,-1-1 1,1 0-1,-1 1 1,0-1-1,0 0 1,0 1-1,0-1 0,0 0 1,0 0-1,0 1 1,-1-1-1,1 0 1,0 1-1,-1-1 0,1 0 1,-1 0-1,1 1 1,-1-1-1,1 0 1,-3 2-1,-1 3 561,0-1-1,-1 0 1,1 1 0,-1-2 0,-1 1-1,1-1 1,-9 6 0,11-8-408,0 1 0,0-1 1,-1 0-1,1-1 0,0 1 0,-1 0 1,1-1-1,-1 0 0,0 0 0,1 0 1,-1 0-1,0-1 0,1 0 0,-1 1 1,-5-2-1,8-1-459,0-1 1,1 0-1,-1 1 1,0-1-1,1 0 1,0 0-1,0 0 1,0 1-1,0-1 0,0 0 1,0 0-1,2-3 1,-2 6 169,1-8-1502,1-1 0,0 1 1,1 0-1,7-16 0,6-10-4689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1.083"/>
    </inkml:context>
    <inkml:brush xml:id="br0">
      <inkml:brushProperty name="width" value="0.025" units="cm"/>
      <inkml:brushProperty name="height" value="0.025" units="cm"/>
    </inkml:brush>
  </inkml:definitions>
  <inkml:trace contextRef="#ctx0" brushRef="#br0">211 1 18097,'0'0'3598,"-7"8"-2386,-2 3-967,0 1 0,1-1-1,1 1 1,0 1 0,1-1 0,0 1 0,1 0-1,0 1 1,1-1 0,1 1 0,0 0 0,1 0-1,-1 17 1,3-9-30,0 0 0,2-1 0,0 1-1,8 25 1,-9-41-196,1 0 0,0 0 0,0-1 0,0 1 0,1-1 0,0 1 0,0-1-1,0 0 1,1 0 0,0 0 0,0-1 0,0 1 0,0-1 0,1 0 0,0 0 0,0-1 0,0 1-1,0-1 1,10 5 0,-15-9-66,0 1 0,0 0 0,-1 0-1,1-1 1,0 1 0,0 0 0,-1 0 0,1-1-1,0 1 1,0 0 0,0-1 0,0 1 0,0 0-1,0-1 1,-1 1 0,1 0 0,0-1 0,0 1-1,0 0 1,0-1 0,0 1 0,0 0 0,0-1-1,0 1 1,1 0 0,-1-1 0,0 1 0,0 0-1,0-1 1,0 1 0,0 0 0,0 0 0,1-1-1,-1 1 1,0 0 0,0-1 0,0 1 0,1 0-1,-1 0 1,0-1 0,0 1 0,1 0 0,-1 0-1,0 0 1,1 0 0,-1-1 0,0 1 0,1 0-1,-1 0 1,0 0 0,1 0 0,-1 0 0,0 0 0,1 0-1,-1 0 1,0 0 0,1 0 0,-1 0 0,0 0-1,1 0 1,-1 0 0,0 0 0,1 0 0,-1 0-1,0 0 1,0 1 0,1-1 0,-1 0 0,-14-26-2387,4 15 1383,-1 0 0,-1 1 1,-24-17-1,-44-22 505,19 14 1515,61 35-898,-1 0 0,1 0 1,0 0-1,-1 0 0,1 0 0,0-1 0,-1 1 0,1 0 1,0 0-1,-1 0 0,1-1 0,0 1 0,0 0 0,-1 0 1,1-1-1,0 1 0,0 0 0,0-1 0,-1 1 0,1 0 1,0-1-1,0 1 0,0 0 0,0-1 0,0 1 0,-1 0 1,1-1-1,0 1 0,0 0 0,0-1 0,0 1 0,0-1 1,0 1-1,0 0 0,0-1 0,1 1 0,-1-1 1,14-7 924,34 1-938,-41 6 144,93-11-11,97-15-3537,-139 12-1907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3.136"/>
    </inkml:context>
    <inkml:brush xml:id="br0">
      <inkml:brushProperty name="width" value="0.025" units="cm"/>
      <inkml:brushProperty name="height" value="0.025" units="cm"/>
      <inkml:brushProperty name="color" value="#E71224"/>
    </inkml:brush>
  </inkml:definitions>
  <inkml:trace contextRef="#ctx0" brushRef="#br0">76 1 12364,'0'0'4932,"-4"11"-3485,-12 29-308,3 1 0,1 1 1,2-1-1,-7 60 0,16-82-1037,-1 50 44,2-66-136,0 1 0,0-1 0,1 0-1,-1 0 1,1 0 0,0 0 0,-1 1 0,1-1 0,1 0 0,-1 0 0,0-1 0,1 1 0,0 0 0,0 0 0,-1-1 0,5 4 0,-5-5-3,1 0 1,-1 0-1,1 0 1,-1-1-1,1 1 1,0 0 0,-1-1-1,1 0 1,0 1-1,0-1 1,-1 0 0,1 0-1,0 0 1,0 0-1,-1 0 1,1 0 0,0 0-1,0-1 1,-1 1-1,1-1 1,0 1-1,-1-1 1,1 0 0,-1 0-1,1 1 1,-1-1-1,1 0 1,-1 0 0,1 0-1,-1-1 1,0 1-1,0 0 1,1-1-1,-1 1 1,0 0 0,0-1-1,-1 1 1,3-4-1,4-6-210,-1-1 0,1 1-1,6-22 1,-13 33 192,16-60-395,-12 34 273,-4 21-33,-2 7-111,-2 11 404,-1 0-1,2 1 1,0-1 0,1 1 0,0 0-1,1-1 1,0 15 0,1-26-111,0-1-1,0 0 1,0 0-1,1 0 1,-1 0 0,0 1-1,0-1 1,1 0 0,-1 0-1,1 0 1,-1 0-1,1 0 1,-1 0 0,1 0-1,0 0 1,-1 0-1,1 0 1,0 0 0,0 0-1,0 0 1,0-1 0,0 1-1,0 0 1,0-1-1,0 1 1,0-1 0,0 1-1,0-1 1,0 1-1,0-1 1,0 0 0,1 1-1,-1-1 1,0 0-1,0 0 1,0 0 0,1 0-1,-1 0 1,0 0 0,0 0-1,0-1 1,1 1-1,-1 0 1,0-1 0,2 0-1,2 0 21,1-1 0,-1 0 0,0 0 0,1 0 0,-1 0-1,0-1 1,-1 0 0,9-6 0,34-43 31,-44 48-228,0 0 1,0 0 0,0 0-1,-1 0 1,0-1 0,0 1-1,0-1 1,0 0-1,-1 1 1,1-1 0,0-9-1,-3 14 71,-1 1 0,1-1 0,-1 0 0,1 0 0,-1 1 0,1-1-1,0 1 1,-1-1 0,1 1 0,0-1 0,-1 1 0,1 0 0,0 0 0,0 0 0,0 0 0,-3 2-1,3-3-64,-4 8-669,-8 5-5009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3.484"/>
    </inkml:context>
    <inkml:brush xml:id="br0">
      <inkml:brushProperty name="width" value="0.025" units="cm"/>
      <inkml:brushProperty name="height" value="0.025" units="cm"/>
      <inkml:brushProperty name="color" value="#E71224"/>
    </inkml:brush>
  </inkml:definitions>
  <inkml:trace contextRef="#ctx0" brushRef="#br0">1 1 16400,'0'0'4548,"35"48"-12043,-29-35 896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3.833"/>
    </inkml:context>
    <inkml:brush xml:id="br0">
      <inkml:brushProperty name="width" value="0.025" units="cm"/>
      <inkml:brushProperty name="height" value="0.025" units="cm"/>
      <inkml:brushProperty name="color" value="#E71224"/>
    </inkml:brush>
  </inkml:definitions>
  <inkml:trace contextRef="#ctx0" brushRef="#br0">102 0 9769,'0'0'10602,"-5"8"-10287,0 1-216,0-1 0,1 1 0,0 0 0,0 0 0,1 0 0,1 0 0,-1 1 0,2-1 0,-1 1 0,0 18 0,2-17-88,0 0 1,0 0-1,1 0 0,1 0 0,0 0 0,0 0 0,1 0 1,1 0-1,-1-1 0,10 17 0,-2-6-9,-3-8 4,-1 0 0,-1 0 1,0 1-1,-1-1 0,5 22 0,-9-32 5,-1 1 1,1-1-1,-1 0 0,0 1 1,0-1-1,0 1 1,-1-1-1,1 0 0,-1 1 1,0-1-1,0 0 0,0 0 1,0 1-1,-1-1 0,1 0 1,-1 0-1,0 0 0,0-1 1,0 1-1,0 0 1,0-1-1,0 1 0,-1-1 1,0 0-1,1 0 0,-1 0 1,0 0-1,-5 3 0,1-1 345,0-1 0,-1 0-1,1 0 1,-1 0 0,-14 3-1,21-6-302,0 0 0,-1 1-1,1-1 1,0 0-1,-1 0 1,1 0 0,0 1-1,-1-2 1,1 1 0,-1 0-1,1 0 1,0 0-1,-1-1 1,1 1 0,0 0-1,-1-1 1,1 1-1,0-1 1,0 0 0,-1 1-1,1-1 1,0 0 0,0 0-1,0 0 1,0 0-1,0 0 1,0 0 0,0 0-1,0 0 1,1 0 0,-1 0-1,0 0 1,1-1-1,-1 1 1,1 0 0,-1-1-1,1 1 1,-1 0-1,1-3 1,0-7-104,0 0 0,1 0 1,0 0-1,1 0 0,0 1 0,0-1 0,1 0 1,1 1-1,0 0 0,1 0 0,-1 0 0,2 0 1,10-14-1,11-14-539,57-61 0,-79 94 570,26-31-420,-21 22 120,1 1 0,1 1 0,0 0 1,21-16-1,-43 59 587,1-15-38,-17 37 562,24-51-714,1 1-1,0 0 0,0-1 1,0 1-1,1 0 0,-1 0 1,1 0-1,-1 0 0,1 0 1,0-1-1,0 1 0,1 0 1,-1 0-1,0 0 0,2 4 1,-1-6-35,0 0 1,1 0-1,-1 0 0,0-1 1,1 1-1,-1 0 1,1-1-1,-1 1 1,1-1-1,-1 0 1,1 1-1,-1-1 0,1 0 1,-1 0-1,1 0 1,-1 0-1,1 0 1,-1 0-1,1 0 0,2-1 1,34-7 272,55-31-374,-77 30 46,1 1 0,-1 1 0,1 1 0,0 0 0,1 1 0,-1 1 0,1 1 0,19-2 0,-35 6 54,-1-1 0,1 1 0,0 0-1,-1 0 1,1 0 0,-1 0 0,1 0 0,-1 1-1,0-1 1,0 0 0,1 0 0,-1 1 0,0-1 0,0 1-1,0-1 1,-1 1 0,1 0 0,0-1 0,0 1 0,-1 0-1,1-1 1,-1 1 0,0 0 0,1 0 0,-1 0 0,0-1-1,0 3 1,6 16-367,-6-20 94,1 1 0,-1-1-1,1 0 1,-1 1 0,1-1 0,-1 0 0,1 1 0,-1-1 0,1 0 0,-1 0 0,1 0-1,-1 0 1,1 1 0,0-1 0,-1 0 0,1 0 0,-1 0 0,1 0 0,0 0 0,-1 0-1,1 0 1,-1-1 0,1 1 0,0 0 0,0 0-1119,9-2-8220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4.385"/>
    </inkml:context>
    <inkml:brush xml:id="br0">
      <inkml:brushProperty name="width" value="0.025" units="cm"/>
      <inkml:brushProperty name="height" value="0.025" units="cm"/>
      <inkml:brushProperty name="color" value="#E71224"/>
    </inkml:brush>
  </inkml:definitions>
  <inkml:trace contextRef="#ctx0" brushRef="#br0">59 1 18097,'0'0'3561,"-1"13"-3182,-1 20-184,-6 156 1055,9-160-1942,1 1 1,9 40-1,-11-70 602,0 0-1,0 1 1,0-1 0,0 0 0,0 0-1,0 0 1,0 0 0,0 0-1,1 1 1,-1-1 0,0 0 0,0 0-1,0 0 1,-1 0 0,1 0-1,0 1 1,0-1 0,0 0 0,0 0-1,0 0 1,0 0 0,0 0-1,0 1 1,0-1 0,0 0 0,0 0-1,0 0 1,0 0 0,0 0 0,-1 0-1,1 0 1,0 1 0,0-1-1,0 0 1,0 0 0,0 0 0,0 0-1,-1 0 1,1 0 0,0 0-1,0 0 1,0 0 0,0 0 0,0 0-1,-1 0 1,1 0 0,0 0 0,0 0-1,0 0 1,0 0 0,0 0-1,-1 0 1,-11-4-3010,-9-10-1993,-4-10-3336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4.733"/>
    </inkml:context>
    <inkml:brush xml:id="br0">
      <inkml:brushProperty name="width" value="0.025" units="cm"/>
      <inkml:brushProperty name="height" value="0.025" units="cm"/>
      <inkml:brushProperty name="color" value="#E71224"/>
    </inkml:brush>
  </inkml:definitions>
  <inkml:trace contextRef="#ctx0" brushRef="#br0">0 33 11243,'0'0'7815,"54"-11"-6982,-11 11-353,7 0-127,2 0-129,1-6-96,-5-1-64,-3 2-64,-11 1-1698,-6 4-3170,-3 0-2147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5.368"/>
    </inkml:context>
    <inkml:brush xml:id="br0">
      <inkml:brushProperty name="width" value="0.025" units="cm"/>
      <inkml:brushProperty name="height" value="0.025" units="cm"/>
      <inkml:brushProperty name="color" value="#E71224"/>
    </inkml:brush>
  </inkml:definitions>
  <inkml:trace contextRef="#ctx0" brushRef="#br0">30 16 17873,'0'0'5242,"-1"11"-4211,-21 210 1024,19-285-2121,-1-20-355,8 60-117,-4 24 523,0 0 0,0-1 0,0 1 0,0 0 0,0 0 0,0 0 0,0 0 1,0-1-1,0 1 0,0 0 0,1 0 0,-1 0 0,0-1 0,0 1 0,0 0 0,0 0 0,0 0 0,1 0 1,-1 0-1,0 0 0,0-1 0,0 1 0,1 0 0,-1 0 0,0 0 0,0 0 0,0 0 0,1 0 0,-1 0 1,0 0-1,0 0 0,0 0 0,1 0 0,-1 0 0,0 0 0,0 0 0,0 0 0,1 0 0,-1 0 0,0 0 1,0 0-1,0 0 0,1 1 0,-1-1 0,0 0 0,0 0 0,0 0 0,0 0 0,1 0 0,-1 0 0,0 1 1,0-1-1,0 0 0,0 0 0,0 0 0,0 0 0,1 1 0,4 3-11,1 1 0,0-2 0,1 1 0,-1 0 0,1-1 0,-1-1 0,1 1 0,0-1 0,0 0 0,0 0 0,0-1 0,0 0 0,14 0 0,-7 0-197,0-1 0,1 0-1,-1-2 1,0 1 0,0-2-1,15-4 1,-23 5 212,0 0 1,0-1-1,0 0 1,0 0-1,-1 0 0,0-1 1,1 0-1,5-5 1,-9 7 70,0 0 0,-1 0 0,1 0 0,0 0 0,-1 0 1,1 0-1,-1-1 0,1 1 0,-1-1 0,0 1 0,0-1 0,0 1 0,-1-1 1,1 1-1,-1-1 0,1 0 0,-1 1 0,0-1 0,0 0 0,0 0 1,-1-4-1,1 6-47,-1 0 0,1 1 0,0-1 1,-1 1-1,1-1 0,-1 1 0,1-1 1,-1 1-1,1-1 0,-1 1 0,1 0 0,-1-1 1,0 1-1,1 0 0,-1-1 0,0 1 1,1 0-1,-1 0 0,0-1 0,1 1 1,-1 0-1,0 0 0,1 0 0,-1 0 0,0 0 1,1 0-1,-1 0 0,0 0 0,1 0 1,-1 1-1,0-1 0,1 0 0,-1 0 1,0 0-1,0 1 0,-25 11-100,22-8 117,0 0 1,-1 0-1,1 0 0,1 0 0,-1 1 0,1-1 0,-1 1 0,2 0 0,-1 0 0,0 0 0,1 0 0,0 1 0,0-1 0,0 1 0,1-1 0,0 1 0,0 0 1,0 8-1,1-14-21,1 1 0,-1 0 1,1 0-1,0 0 0,-1 0 1,1 0-1,0-1 1,-1 1-1,1 0 0,0-1 1,0 1-1,0 0 0,0-1 1,-1 1-1,1-1 1,0 0-1,0 1 0,0-1 1,0 0-1,0 1 0,0-1 1,0 0-1,0 0 1,0 0-1,0 0 0,0 0 1,2 0-1,36-1 222,-33 1-180,8-2-40,1-1 0,-1 0 0,-1-1 0,1 0-1,0-1 1,13-7 0,30-10 4,-56 21-10,-1 1 0,1 0 0,-1 0 1,1 0-1,-1-1 0,1 1 0,-1 0 0,1 0 1,-1 0-1,1 0 0,-1 0 0,1 0 0,-1 0 1,1 0-1,-1 0 0,1 0 0,-1 0 0,0 0 0,1 1 1,-1-1-1,1 0 0,-1 0 0,1 0 0,-1 1 1,1-1-1,-1 0 0,0 0 0,1 1 0,-1-1 1,1 0-1,-1 1 0,0-1 0,1 1 0,-1-1 0,0 0 1,0 1-1,1-1 0,-1 1 0,3 25 426,1 9 228,-3-34-634,-1 0 1,1 0 0,-1 0-1,1 0 1,-1 0 0,1 0 0,0 0-1,-1 0 1,1 0 0,0 0-1,0 0 1,0 0 0,0-1-1,0 1 1,0 0 0,0-1 0,0 1-1,0-1 1,0 1 0,0-1-1,0 1 1,1-1 0,-1 0 0,0 1-1,0-1 1,2 0 0,4 0-28,1 0 0,-1 0 0,1-1 0,-1 0 0,1 0 0,-1 0-1,0-1 1,0-1 0,0 1 0,8-5 0,25-14-3203,-2-5-4116,-36 25 6803,17-12-6032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5.729"/>
    </inkml:context>
    <inkml:brush xml:id="br0">
      <inkml:brushProperty name="width" value="0.025" units="cm"/>
      <inkml:brushProperty name="height" value="0.025" units="cm"/>
      <inkml:brushProperty name="color" value="#E71224"/>
    </inkml:brush>
  </inkml:definitions>
  <inkml:trace contextRef="#ctx0" brushRef="#br0">86 221 10826,'0'0'3961,"-7"0"-3619,4 0-233,-1 0-1,1 1 1,-1-1-1,1 1 1,0 0 0,0 0-1,-1 0 1,1 0-1,0 0 1,0 1 0,0-1-1,0 1 1,0 0-1,0 0 1,1 0 0,-1 0-1,1 0 1,-1 1-1,1-1 1,0 1 0,0 0-1,0 0 1,0-1-1,1 1 1,-1 0 0,1 0-1,-1 1 1,1-1-1,0 0 1,0 0 0,1 1-1,-1-1 1,1 0-1,-1 5 1,1-8-57,0 1-1,0-1 1,0 1 0,0 0-1,1-1 1,-1 1 0,0 0-1,0-1 1,0 1-1,0-1 1,1 1 0,-1 0-1,0-1 1,1 1 0,-1-1-1,0 1 1,1-1 0,-1 1-1,1-1 1,-1 1 0,1-1-1,-1 0 1,1 1 0,-1-1-1,1 0 1,-1 1 0,1-1-1,-1 0 1,1 0 0,0 1-1,-1-1 1,1 0 0,0 0-1,29-2 1217,24-21-427,-31 6-745,-2-1 1,0 0 0,-1-2-1,-1 0 1,0-2-1,-2 0 1,-1 0 0,0-2-1,-2 0 1,21-48-1,-35 72-92,0 0-1,1 0 0,-1 0 1,0 0-1,0 0 1,0-1-1,0 1 0,1 0 1,-1 0-1,0 0 1,0 0-1,0-1 0,0 1 1,1 0-1,-1 0 1,0 0-1,0 0 0,0-1 1,0 1-1,0 0 1,0 0-1,0-1 0,0 1 1,0 0-1,0 0 1,0 0-1,0-1 0,0 1 1,0 0-1,0 0 1,0-1-1,0 1 0,0 0 1,0 0-1,0 0 1,0-1-1,0 1 0,0 0 1,0 0-1,0-1 1,0 1-1,-1 0 0,1 0 1,0 0-1,0 0 1,0-1-1,0 1 0,-1 0 1,1 0-1,0 0 1,0 0-1,0 0 0,-1 0 1,1-1-1,-13 13 133,-16 26-5,17-18 56,2 0 0,-15 36-1,22-47-135,0 0-1,0 0 0,1 0 0,1 0 0,-1 0 1,1 1-1,1-1 0,0 1 0,2 13 0,-2-21-107,1 0 0,-1 0 0,1-1 0,-1 1 0,1-1 0,0 1 0,-1 0 0,1-1 0,0 1 0,0-1 0,0 0 0,0 1 0,1-1 0,-1 0 0,0 0 0,0 0 0,1 1 0,-1-2 0,1 1-1,-1 0 1,1 0 0,-1 0 0,1-1 0,0 1 0,-1 0 0,3-1 0,47 4-5866,-18-6-1385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6.089"/>
    </inkml:context>
    <inkml:brush xml:id="br0">
      <inkml:brushProperty name="width" value="0.025" units="cm"/>
      <inkml:brushProperty name="height" value="0.025" units="cm"/>
      <inkml:brushProperty name="color" value="#E71224"/>
    </inkml:brush>
  </inkml:definitions>
  <inkml:trace contextRef="#ctx0" brushRef="#br0">215 0 19090,'-9'0'876,"-9"1"197,-1 1 0,1 0 1,-28 8-1,37-7-808,0 0-1,-1 0 1,1 0 0,0 1-1,1 0 1,-1 1 0,1 0-1,0 1 1,-13 9-1,21-14-296,0-1-1,-1 0 1,1 1-1,0-1 1,-1 1-1,1-1 1,0 0-1,-1 1 1,1-1-1,0 1 1,0-1-1,0 1 1,-1-1-1,1 1 1,0-1-1,0 0 1,0 1-1,0-1 1,0 1-1,0-1 1,0 1-1,0-1 1,0 1-1,0-1 1,0 1-1,0-1 1,0 1-1,1-1 1,-1 1-1,0-1 1,0 1-1,0-1 1,1 1-1,-1-1 1,0 0-1,0 1 0,1-1 1,-1 1-1,1-1 1,-1 0-1,0 1 1,1-1-1,-1 0 1,1 0-1,-1 1 1,0-1-1,1 0 1,-1 0-1,1 0 1,-1 1-1,1-1 1,-1 0-1,1 0 1,-1 0-1,1 0 1,-1 0-1,1 0 1,-1 0-1,1 0 1,-1 0-1,1 0 1,0-1-1,40 5-650,-36-4 366,60 0-1497,-31 0 1522,-1 0 0,50 9 0,-83-9 325,1 0 1,0 0 0,-1 0-1,1 0 1,-1 0 0,1 0-1,0 0 1,-1 0 0,1 0-1,-1 1 1,1-1 0,0 0-1,-1 0 1,1 1 0,-1-1-1,1 0 1,-1 1 0,1-1-1,-1 0 1,1 1-1,-1-1 1,1 1 0,-1-1-1,0 1 1,1-1 0,-1 1-1,0-1 1,1 1 0,-1 0-1,0-1 1,0 1 0,0-1-1,1 1 1,-1 0 0,-14 17 1357,-31 11 353,32-24-1466,0 1 0,0-2 0,0 0 0,-16 3 0,-28-2-3878,40-5-1797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6.556"/>
    </inkml:context>
    <inkml:brush xml:id="br0">
      <inkml:brushProperty name="width" value="0.025" units="cm"/>
      <inkml:brushProperty name="height" value="0.025" units="cm"/>
      <inkml:brushProperty name="color" value="#E71224"/>
    </inkml:brush>
  </inkml:definitions>
  <inkml:trace contextRef="#ctx0" brushRef="#br0">1 19 14894,'55'-8'2340,"1"1"-1,-1 4 1,112 6-1,-163-3-2299,1 1 0,-1 0 0,0 0 0,0 0 0,0 0 0,0 1 0,0-1 0,0 1 0,4 3 0,-7-4-25,0-1 0,0 1 0,-1 0 0,1 0 0,0-1 0,0 1 0,0 0 0,-1 0 0,1 0 0,0 0 0,-1 0 0,1 0 0,-1 0 0,1 1 0,-1-1 0,1 0 0,-1 0 0,0 0 0,0 0 0,0 1 0,1-1 0,-1 0 0,0 0 0,-1 0 0,1 1 0,0-1 0,0 0 0,0 0 0,-1 0 0,1 0 0,0 1 0,-1-1 0,1 0 0,-1 0 0,-1 1 0,-6 9 244,-2 0 0,1-1 0,-1-1 0,-1 0 0,0 0 0,0-1 0,-22 12 0,0 2 146,14-9-187,-41 32 483,57-42-674,0 0 0,0 0 0,0 0 0,0 1 0,1-1 0,-1 1 0,1 0 0,0 0 0,0-1 0,0 2 0,1-1 0,-1 0 0,1 0 0,-1 5 0,2-7-30,1 0 0,-1 0 0,0 1 1,1-1-1,-1 0 0,1 0 0,0 0 0,0 0 1,0-1-1,0 1 0,0 0 0,0 0 0,0 0 1,1-1-1,-1 1 0,0-1 0,1 1 1,0-1-1,-1 0 0,1 1 0,2 0 0,48 27-2700,-34-19-340,4 3-3614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6.917"/>
    </inkml:context>
    <inkml:brush xml:id="br0">
      <inkml:brushProperty name="width" value="0.025" units="cm"/>
      <inkml:brushProperty name="height" value="0.025" units="cm"/>
      <inkml:brushProperty name="color" value="#E71224"/>
    </inkml:brush>
  </inkml:definitions>
  <inkml:trace contextRef="#ctx0" brushRef="#br0">1 0 20115,'0'0'8488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2.324"/>
    </inkml:context>
    <inkml:brush xml:id="br0">
      <inkml:brushProperty name="width" value="0.025" units="cm"/>
      <inkml:brushProperty name="height" value="0.025" units="cm"/>
    </inkml:brush>
  </inkml:definitions>
  <inkml:trace contextRef="#ctx0" brushRef="#br0">1 172 3619,'0'0'15263,"10"-2"-13608,3-2-1259,0 0 1,0-2 0,-1 1-1,0-1 1,0-1-1,12-8 1,-18 11-334,-1 0 0,1 0 0,-1 0 0,0-1 1,-1 1-1,1-1 0,-1-1 0,0 1 0,0 0 0,0-1 0,-1 0 0,0 0 0,0 0 0,-1 0 1,1 0-1,1-12 0,-3 17-61,-1 1 0,0-1 0,0 0 0,0 0 1,0 1-1,0-1 0,0 0 0,0 0 0,0 1 0,0-1 0,0 0 1,-1 0-1,1 1 0,0-1 0,0 0 0,-1 0 0,1 1 1,0-1-1,-1 0 0,1 1 0,-1-1 0,1 0 0,-1 1 0,1-1 1,-1 1-1,1-1 0,-1 1 0,0-1 0,1 1 0,-1 0 1,0-1-1,1 1 0,-1 0 0,0-1 0,0 1 0,1 0 0,-1 0 1,0 0-1,0 0 0,1-1 0,-1 1 0,0 0 0,0 0 1,0 1-1,1-1 0,-1 0 0,0 0 0,0 0 0,1 0 0,-1 1 1,0-1-1,1 0 0,-2 1 0,-3 1-20,0-1 0,0 1 0,1 0 0,-1 0-1,0 1 1,-7 5 0,4 0-4,0-1 0,0 2 0,1-1 0,0 1 0,1 0 0,0 0 0,0 0 0,1 1 0,0 0 0,1 0 0,0 1 0,1-1 0,0 1 0,0-1 0,-1 18 0,4-27 20,0 0 1,0 0-1,0 0 1,0 0-1,-1 0 1,2 0-1,-1 0 1,0 0-1,0 0 1,0 0-1,0 0 1,1 0-1,-1 0 1,0 0-1,1 0 1,-1 0-1,1 0 1,-1 0-1,1 0 1,-1 0-1,1-1 1,0 1-1,-1 0 1,1 0-1,0-1 1,1 2-1,0-1 9,0-1-1,-1 0 0,1 1 0,0-1 1,0 0-1,0 0 0,-1 0 0,1 0 1,0 0-1,0 0 0,0 0 0,-1 0 0,4-2 1,6-1 43,-1-1 1,0-1-1,-1 1 0,11-8 1,177-122 34,-195 133-86,-1 0-1,1 0 1,-1 0-1,1 0 1,0 1 0,-1-1-1,1 0 1,0 1-1,0 0 1,0-1-1,-1 1 1,1 0 0,0 0-1,0 0 1,0 0-1,0 0 1,2 0-1,-3 1 0,0-1 0,0 1-1,0-1 1,-1 1 0,1 0-1,0-1 1,0 1 0,0 0-1,0 0 1,-1 0-1,1 0 1,0-1 0,-1 1-1,1 0 1,-1 0 0,1 0-1,-1 0 1,1 1 0,-1-1-1,1 2 1,0 6 0,0 1 1,0 0-1,-1 0 1,0 0 0,-2 11-1,0-6 49,-2 25 255,2-29-170,0-1-1,1 1 1,0 0-1,1-1 0,1 1 1,2 18-1,-2-28-93,-1 0-1,1 0 1,0 0 0,0 0-1,0 0 1,-1-1 0,1 1-1,0 0 1,0 0 0,0-1-1,1 1 1,-1 0-1,0-1 1,0 1 0,0-1-1,0 0 1,1 1 0,-1-1-1,0 0 1,0 0 0,1 1-1,-1-1 1,0 0-1,0 0 1,3-1 0,32-3 328,-21 0-331,1-2-1,-2 0 1,1 0 0,-1-2-1,0 1 1,-1-2-1,1 0 1,-2-1-1,16-14 1,-8 8-257,1 0 0,27-16 0,-48 32 218,0 0 0,0 0-1,1 0 1,-1 0 0,0 0-1,0 0 1,0 0 0,0 0 0,1 0-1,-1 0 1,0 0 0,0 0 0,0 0-1,1 0 1,-1 0 0,0 0-1,0 0 1,0 0 0,0 0 0,1 0-1,-1 0 1,0 0 0,0 0-1,0 0 1,0 0 0,1 0 0,-1 0-1,0 0 1,0 1 0,0-1-1,0 0 1,0 0 0,1 0 0,-1 0-1,0 0 1,0 1 0,0-1 0,0 0-1,0 0 1,0 0 0,0 0-1,0 1 1,0-1 0,0 0 0,0 0-1,0 0 1,1 0 0,-1 1-1,0 15-10,-5 16 112,-6 27 9,10-33-2550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7.983"/>
    </inkml:context>
    <inkml:brush xml:id="br0">
      <inkml:brushProperty name="width" value="0.025" units="cm"/>
      <inkml:brushProperty name="height" value="0.025" units="cm"/>
      <inkml:brushProperty name="color" value="#E71224"/>
    </inkml:brush>
  </inkml:definitions>
  <inkml:trace contextRef="#ctx0" brushRef="#br0">1 276 6726,'8'0'4009,"70"-3"-3285,0-3-1,127-27 1,-83 12-471,934-94-66,5 62-1644,691 18 9203,-1473 38-7617,242-5 414,-514 0-2780,-5-6-2156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39:48.081"/>
    </inkml:context>
    <inkml:brush xml:id="br0">
      <inkml:brushProperty name="width" value="0.025" units="cm"/>
      <inkml:brushProperty name="height" value="0.025" units="cm"/>
    </inkml:brush>
  </inkml:definitions>
  <inkml:trace contextRef="#ctx0" brushRef="#br0">1 126 2947,'0'0'10105,"8"5"-9662,2 0-256,1-1 0,0 0 0,0-1 0,0 0 0,0-1-1,1 0 1,-1 0 0,1-1 0,-1-1 0,17-1 0,254-13 1305,-1 0-833,572 18 396,843-7 143,-1292-4-1168,1086-47 196,-1446 51-197,0 1-8,-1-2 0,0-2 0,0-2 0,50-15 0,-93 23-20,1 0 0,-1 0 0,1 0 1,-1 0-1,0 0 0,1-1 1,-1 1-1,1 0 0,-1 0 1,1 0-1,-1-1 0,1 1 0,-1 0 1,0 0-1,1-1 0,-1 1 1,0 0-1,1-1 0,-1 1 1,0 0-1,1-1 0,-1 1 0,0-1 1,0 1-1,1 0 0,-1-1 1,0 1-1,0-2 0,-10-4-994,-23 0-3486,14 6 406,3 0-1607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0:24.893"/>
    </inkml:context>
    <inkml:brush xml:id="br0">
      <inkml:brushProperty name="width" value="0.025" units="cm"/>
      <inkml:brushProperty name="height" value="0.025" units="cm"/>
    </inkml:brush>
  </inkml:definitions>
  <inkml:trace contextRef="#ctx0" brushRef="#br0">0 129 9897,'0'0'2509,"9"0"-2060,69-4 1097,109-20-1,64-5-419,594 38 1250,59 10-2038,-841-20-297,728-25 123,-649 20-168,333-21 34,323-8 36,-547 36 138,483-6 863,-716 6-1979,-46 2-4641,6-1-848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0:46.389"/>
    </inkml:context>
    <inkml:brush xml:id="br0">
      <inkml:brushProperty name="width" value="0.025" units="cm"/>
      <inkml:brushProperty name="height" value="0.025" units="cm"/>
    </inkml:brush>
  </inkml:definitions>
  <inkml:trace contextRef="#ctx0" brushRef="#br0">0 29 6374,'0'0'6459,"10"5"-6373,-3-1-70,1 0 1,0-1-1,-1 0 1,2 0-1,-1-1 0,0 0 1,0 0-1,1-1 1,-1 0-1,1 0 1,-1-1-1,14-2 0,670-14 2021,-446 19-1992,64 13 155,-7 1 380,436-27 1643,-58 0-1953,141 12-235,915-5 53,-1057-15 4,249-1 72,-540 9 237,26 0-3327,-408 10-2108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1:29.078"/>
    </inkml:context>
    <inkml:brush xml:id="br0">
      <inkml:brushProperty name="width" value="0.025" units="cm"/>
      <inkml:brushProperty name="height" value="0.025" units="cm"/>
    </inkml:brush>
  </inkml:definitions>
  <inkml:trace contextRef="#ctx0" brushRef="#br0">1 264 8040,'0'0'6763,"10"-1"-6469,84-3 598,136-11 752,-89 5-1170,235 13 0,-120 3-440,2220-106 671,-2042 61-495,942-58 178,-1324 94-313,53 0 122,-94 3-176,0 1 0,0 0 1,0 1-1,0 0 0,0 1 1,17 6-1,-10 4 101,-17-12-285,0 0-1,0 1 1,1-1-1,-1 0 1,0 0-1,1 0 1,-1-1-1,0 1 1,1 0-1,-1 0 0,1-1 1,0 1-1,2 0 1,-2-2-3291,-2-4-2199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1:39.490"/>
    </inkml:context>
    <inkml:brush xml:id="br0">
      <inkml:brushProperty name="width" value="0.025" units="cm"/>
      <inkml:brushProperty name="height" value="0.025" units="cm"/>
    </inkml:brush>
  </inkml:definitions>
  <inkml:trace contextRef="#ctx0" brushRef="#br0">12 148 8072,'0'0'42,"-4"7"86,3-5-120,0 0 0,0 0-1,0 0 1,1 0-1,-1 0 1,0 0 0,1 1-1,0-1 1,-1 0-1,1 0 1,0 0 0,0 1-1,0 1 1,1-2-4,0-1 1,0 0-1,0 1 1,1-1-1,-1 0 1,0 0-1,1 0 1,-1 0-1,0 0 1,1 0-1,-1 0 1,1-1-1,-1 1 1,1 0-1,0-1 1,-1 0-1,1 1 1,-1-1-1,1 0 1,0 1-1,-1-1 1,1 0-1,0 0 1,3-1-1,330 9 509,-12 4-210,68 4 1300,542 60-642,226-54-751,-789-24-138,900-21 553,-6-71 432,403-100-64,-1301 169-972,-383 56-5412,-2-15 1664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2:12.132"/>
    </inkml:context>
    <inkml:brush xml:id="br0">
      <inkml:brushProperty name="width" value="0.025" units="cm"/>
      <inkml:brushProperty name="height" value="0.025" units="cm"/>
    </inkml:brush>
  </inkml:definitions>
  <inkml:trace contextRef="#ctx0" brushRef="#br0">0 1 9993,'0'0'5435,"8"4"-5157,-8-4-278,7 4 96,0 0-1,0-1 1,0 0-1,0-1 1,0 1-1,0-1 1,1-1-1,-1 1 1,15 0-1,43-2 499,-37 0-6441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2:12.960"/>
    </inkml:context>
    <inkml:brush xml:id="br0">
      <inkml:brushProperty name="width" value="0.025" units="cm"/>
      <inkml:brushProperty name="height" value="0.025" units="cm"/>
    </inkml:brush>
  </inkml:definitions>
  <inkml:trace contextRef="#ctx0" brushRef="#br0">15 1 9961,'0'0'2787,"-14"59"-2435,28-47-127,16-1 223,8 1-64,10-1-127,6-2-33,6-4 0,-2-5-128,-1 0-32,-2-6-64,-5-13-64,-14-4-1505,-6 3-1891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39.073"/>
    </inkml:context>
    <inkml:brush xml:id="br0">
      <inkml:brushProperty name="width" value="0.025" units="cm"/>
      <inkml:brushProperty name="height" value="0.025" units="cm"/>
    </inkml:brush>
  </inkml:definitions>
  <inkml:trace contextRef="#ctx0" brushRef="#br0">0 41 4644,'0'0'15583,"13"-1"-15054,303-3 1008,-314 4-1462,-5 0 10,-84-2 105,46-1 407,0 3 0,0 1 1,-75 11-1,213-13 182,173-36-1585,-337 46 855,-88 16 105,139-19-98,37-8-25,39-7-113,131-25-1968,-288 39 2269,-26 24 554,77-18-6105,70-27-807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00.288"/>
    </inkml:context>
    <inkml:brush xml:id="br0">
      <inkml:brushProperty name="width" value="0.025" units="cm"/>
      <inkml:brushProperty name="height" value="0.025" units="cm"/>
    </inkml:brush>
  </inkml:definitions>
  <inkml:trace contextRef="#ctx0" brushRef="#br0">16 1 13325,'0'0'4932,"23"51"-4579,-23-13-193,0 6-96,0 4-32,0 1-32,0 1 0,-1-7-288,-3-4-225,2-8 65,-7-8-1,8-7-864,-5-8-801,-3-5-993,2-3-1697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21.032"/>
    </inkml:context>
    <inkml:brush xml:id="br0">
      <inkml:brushProperty name="width" value="0.025" units="cm"/>
      <inkml:brushProperty name="height" value="0.025" units="cm"/>
    </inkml:brush>
  </inkml:definitions>
  <inkml:trace contextRef="#ctx0" brushRef="#br0">215 0 18449,'0'0'-800,"-91"0"1312,48 0-448,13 0-64,3 0 0,14 0-32,3 0 0,15 6-416,24-1-2211,10-5-672,-2-6-2691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4.195"/>
    </inkml:context>
    <inkml:brush xml:id="br0">
      <inkml:brushProperty name="width" value="0.025" units="cm"/>
      <inkml:brushProperty name="height" value="0.025" units="cm"/>
    </inkml:brush>
  </inkml:definitions>
  <inkml:trace contextRef="#ctx0" brushRef="#br0">1 334 512,'0'-5'670,"1"0"0,0 0-1,0 1 1,1-1-1,-1 0 1,1 1-1,0-1 1,0 1-1,3-5 1,-3 5 734,1 0 1,-1 0-1,0-1 1,0 1-1,-1-1 0,0 0 1,1 1-1,-1-1 1,0-5 1617,-1 19-1079,-14 173-1169,13-181-772,1 0 1,0-1 0,0 1-1,0 0 1,0 0 0,0 0-1,0-1 1,0 1-1,0 0 1,1 0 0,-1-1-1,0 1 1,0 0-1,1 0 1,-1-1 0,0 1-1,1 0 1,-1-1 0,1 1-1,-1 0 1,1-1-1,-1 1 1,1-1 0,-1 1-1,1-1 1,0 1-1,-1-1 1,1 1 0,0-1-1,-1 0 1,1 1 0,0-1-1,1 1 1,0-1 10,1 0 0,-1-1 1,0 1-1,1 0 0,-1-1 0,0 1 1,1-1-1,-1 0 0,0 0 0,0 0 1,3-1-1,5-4 29,0 0 0,-1-1 0,16-13 0,-11 7-85,0-1 0,-2 0-1,1-1 1,-2 0-1,0-1 1,-1 0 0,12-26-1,-44 92 21,16-40 30,1 0 1,0 0-1,1 1 1,0 0 0,0 0-1,1 0 1,-2 18 0,5-28 12,0 0 0,0 0 0,-1 1 1,1-1-1,0 0 0,0 0 1,1 0-1,-1 1 0,0-1 0,0 0 1,1 0-1,-1 0 0,0 0 0,1 1 1,-1-1-1,1 0 0,-1 0 0,1 0 1,0 0-1,0 0 0,-1 0 0,1 0 1,1 1-1,0-2 3,0 1 1,0-1-1,0 0 1,0 1-1,0-1 1,0 0-1,-1 0 1,1 0-1,0 0 1,0-1-1,0 1 0,0 0 1,0-1-1,3-1 1,6-2 6,0 0 0,-1-1 1,0-1-1,0 0 1,0 0-1,-1 0 0,0-2 1,16-15-1,-3 1-73,-1-2 0,18-27 0,-19 23-63,-30 45-89,-28 42-33,37-56 231,-21 41 276,21-42-257,0 1 0,0-1 0,0 1 0,1 0 1,-1-1-1,0 1 0,1 0 0,0 0 0,0 0 0,0-1 1,0 1-1,0 0 0,0 0 0,1 3 0,0-6-10,0 1 0,0 0 0,0-1 0,-1 1 0,1-1 0,0 1 0,0-1 0,0 1 0,0-1-1,0 0 1,0 1 0,0-1 0,0 0 0,0 0 0,0 1 0,0-1 0,0 0 0,0 0 0,0 0 0,0-1 0,0 1 0,0 0-1,0 0 1,0 0 0,0-1 0,0 1 0,1-1 0,27-9 140,-11 1-232,-1-1 0,-1 0 0,0-1 0,0-1 0,-1-1 0,-1 0 0,0-1 0,-1 0-1,21-30 1,-23 30-340,-13 24 31,-11 27 221,8-27 209,0 0 0,1-1 0,0 2 0,1-1 0,0 0 0,1 1 0,0-1 0,0 14 0,2-24-33,0 1 0,1-1 0,-1 1 0,0-1 1,1 1-1,-1-1 0,0 0 0,1 1 0,-1-1 0,1 0 1,-1 0-1,0 1 0,1-1 0,-1 0 0,1 0 0,-1 1 0,1-1 1,-1 0-1,1 0 0,-1 0 0,1 0 0,-1 0 0,1 0 1,-1 0-1,1 0 0,-1 0 0,1 0 0,-1 0 0,1 0 1,-1 0-1,1 0 0,-1-1 0,1 1 0,-1 0 0,1 0 0,0-1 1,22-7 127,-5-4-457,0 0 1,-1-2-1,0 0 1,-1 0-1,0-2 1,-2 0 0,20-26-1,-11 7-346,0 0 0,32-74 0,-51 102 679,-1 0 0,-1 1 0,1-1 0,-1 0 0,0 0 0,-1-1 0,1-9 0,-17 27 517,0 10-344,0 1 0,1 0 0,1 1 0,1 0 0,1 1 0,1 1 0,1-1 0,-6 29 0,11-40-83,1 1-1,1-1 0,0 1 1,1 0-1,0 17 0,1-28-92,0 1 1,0-1-1,0 0 0,0 0 0,1 1 1,-1-1-1,1 0 0,-1 0 0,1 0 1,0 0-1,0 0 0,0 0 0,0 0 1,0 0-1,0 0 0,1 0 1,-1 0-1,1-1 0,-1 1 0,1 0 1,0-1-1,-1 0 0,1 1 0,0-1 1,0 0-1,0 0 0,0 0 0,0 0 1,0 0-1,0 0 0,0-1 0,0 1 1,1-1-1,-1 1 0,0-1 0,5 0 1,-7 0-43,1 0 0,0-1 1,-1 1-1,1 0 1,0-1-1,-1 1 0,1 0 1,0-1-1,-1 1 1,1-1-1,-1 1 0,1 0 1,0-1-1,-1 0 1,0 1-1,1-1 0,-1 1 1,1-1-1,-1 0 1,0 1-1,1-1 0,-1 0 1,0 1-1,0-1 1,1 0-1,-1 1 0,0-1 1,0 0-1,0 0 1,0 1-1,0-1 0,0 0 1,0 0-1,0 1 1,0-1-1,0 0 0,-1 1 1,1-1-1,0 0 1,0 1-1,-1-1 0,1 0 1,0 1-1,-1-1 0,0 0 1,-14-33-1095,11 29 962,-4-8-151,0 1 0,-1-1 0,-1 1 0,0 1 0,-1 0 0,0 1-1,0 0 1,-1 0 0,-24-14 0,77 25 4827,64-8-4688,-79 5 381,-19 2-819,20-3 192,-18-4-6424,-9 0-669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00.759"/>
    </inkml:context>
    <inkml:brush xml:id="br0">
      <inkml:brushProperty name="width" value="0.025" units="cm"/>
      <inkml:brushProperty name="height" value="0.025" units="cm"/>
    </inkml:brush>
  </inkml:definitions>
  <inkml:trace contextRef="#ctx0" brushRef="#br0">1 220 13485,'0'0'2092,"0"-11"183,0 6-2063,0 2-87,0-1 0,0 0 0,0 1 1,0-1-1,1 1 0,0-1 1,-1 1-1,1-1 0,0 1 1,1-1-1,-1 1 0,0 0 0,1 0 1,0 0-1,0 0 0,0 0 1,0 0-1,0 0 0,1 0 0,-1 1 1,1 0-1,0-1 0,4-2 1,28-14 131,1 1 0,0 2 0,1 1 0,0 2 1,1 2-1,1 1 0,0 2 0,0 2 1,0 1-1,49 1 0,-83 4-257,0 0 0,-1 0 0,1 1 0,0-1 0,-1 1 0,1 0 0,0 0 0,-1 1 1,1-1-1,-1 1 0,5 3 0,-7-4 2,-1 0 0,1 1 1,-1-1-1,0 1 0,1-1 0,-1 1 1,0-1-1,0 1 0,0 0 1,0-1-1,0 1 0,-1 0 0,1 0 1,0 0-1,-1 0 0,1 0 1,-1 0-1,0 0 0,0 0 0,1 0 1,-1 0-1,-1 0 0,1-1 1,0 1-1,0 0 0,-1 0 0,1 0 1,-1 0-1,-1 2 0,0 4 68,-1-1 0,-1 0 0,0 0 0,0 0 0,0 0 0,0-1 0,-1 1 0,-1-1 0,-10 10 0,-64 48 465,35-30-211,29-21-189,11-10-105,0 0 1,0 1-1,0 0 1,0 1-1,1-1 1,-1 1-1,1-1 1,1 1-1,-1 1 0,-5 9 1,9-15-37,0 1 0,0 0 0,0 0 0,-1-1 0,1 1 0,0 0-1,0-1 1,0 1 0,1 0 0,-1 0 0,0-1 0,0 1 0,0 0 0,0-1 0,1 1 0,-1 0 0,0-1 0,1 1 0,-1 0 0,0-1 0,1 1-1,-1-1 1,1 1 0,-1-1 0,1 1 0,-1-1 0,1 1 0,-1-1 0,1 1 0,0-1 0,-1 0 0,1 1 0,0-1 0,-1 0 0,1 1-1,0-1 1,-1 0 0,2 0 0,34 6-447,-27-6 321,10 2-83,0 0 1,0 1-1,-1 1 1,1 1-1,-1 0 0,20 10 1,-34-13 202,0 0 1,1 1-1,-1-1 1,0 1-1,0 0 1,0 0-1,-1 1 1,1-1-1,-1 1 1,0 0-1,0 0 1,0 0-1,0 0 1,-1 0-1,0 1 1,1-1-1,-2 1 1,1-1-1,0 1 1,-1 0-1,0 0 1,0 0-1,-1-1 1,1 1-1,-1 0 1,0 0-1,0 0 1,-1 0-1,0 6 1,-2-2 104,1 0 0,-1 0 1,-1 0-1,0 0 0,0 0 1,0-1-1,-1 1 0,-1-1 1,1 0-1,-1-1 0,-1 0 1,1 0-1,-1 0 1,-1 0-1,1-1 0,-10 6 1,-2 1 434,-1-1 0,0-1 0,0-1 1,-1 0-1,-38 11 0,48-18-382,0 0 1,0-1-1,0 0 0,-1-1 0,1 0 1,0-1-1,-1 0 0,1-1 0,-19-3 0,26 3-298,0 0-1,0 0 0,-1-1 1,1 0-1,0 0 0,0 0 1,0 0-1,1 0 0,-1-1 0,1 0 1,-1 0-1,1 0 0,0 0 1,0 0-1,0-1 0,0 1 1,1-1-1,-1 0 0,1 0 0,0 0 1,0 0-1,1 0 0,-1 0 1,1 0-1,0 0 0,0-1 1,0-4-1,-1-49-7743,2 33-223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01.479"/>
    </inkml:context>
    <inkml:brush xml:id="br0">
      <inkml:brushProperty name="width" value="0.025" units="cm"/>
      <inkml:brushProperty name="height" value="0.025" units="cm"/>
    </inkml:brush>
  </inkml:definitions>
  <inkml:trace contextRef="#ctx0" brushRef="#br0">204 23 11307,'0'0'9705,"-8"-6"-8851,6 4-812,0 1 0,0-1-1,0 1 1,-1-1 0,1 1 0,-1 0 0,1 0-1,-1 0 1,1 0 0,-1 0 0,0 0 0,1 1-1,-1-1 1,-4 1 0,3 1 23,-1 0-1,1 0 1,0 0 0,-1 1 0,1-1-1,0 1 1,0 0 0,0 1 0,1-1 0,-1 1-1,-4 3 1,-52 44 850,55-46-849,1 0 0,1-1 0,-1 2 0,1-1 0,-1 0 0,1 1 0,1-1 0,-1 1 0,0 0 0,1 0 0,0 0-1,-1 6 1,7-10-53,0 1-1,0-1 1,0 0-1,0 0 0,0-1 1,0 1-1,0-1 0,0 0 1,1 0-1,5-2 1,-3 2-11,38-2-1,40 1-232,-79 1 214,1 1 0,-1-1 0,0 1 0,1 1 0,-1-1 0,0 1 0,0 0 0,0 1 0,10 5 0,-14-7 18,0 0 1,-1 0-1,1 0 1,0 1-1,-1-1 1,1 1-1,-1-1 1,0 1-1,1-1 1,-1 1-1,0 0 1,0-1-1,0 1 1,0 0-1,0 0 1,-1 0-1,1 0 1,-1 0-1,1 0 1,-1 0-1,1 0 1,-1 0-1,0 0 1,0 0-1,0 0 1,0 0-1,-1 0 1,1 0-1,0 0 1,-1 0-1,1 0 1,-1 0-1,0 0 1,0 0-1,0 0 0,0-1 1,0 1-1,0 0 1,0-1-1,0 1 1,-4 2-1,-3 5 196,0 0 0,-1-1 0,0 0 0,0-1 0,-18 11 0,19-13-66,-66 37 810,67-38-942,-1-1 0,0 0-1,0 0 1,0-1 0,0 1 0,0-2-1,-14 2 1,53-38-6394,-3 11 2028,5-5-1516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01.946"/>
    </inkml:context>
    <inkml:brush xml:id="br0">
      <inkml:brushProperty name="width" value="0.025" units="cm"/>
      <inkml:brushProperty name="height" value="0.025" units="cm"/>
    </inkml:brush>
  </inkml:definitions>
  <inkml:trace contextRef="#ctx0" brushRef="#br0">120 25 11179,'0'0'9523,"-6"12"-8850,-8 17-239,1 1 0,2 0 0,1 1 1,1 0-1,-6 47 0,-2 43-67,6-46 664,-2 99 0,16-174-694,4-11-176,5-16-18,158-473-640,-169 497 462,2-8-17,0 1 0,1-1 0,0 1 0,1 0 0,7-11-1,-11 20 47,0-1 0,0 1-1,0-1 1,0 1 0,1-1-1,-1 1 1,0 0-1,1 0 1,-1 0 0,1-1-1,-1 1 1,1 1-1,0-1 1,-1 0 0,1 0-1,0 1 1,0-1-1,-1 1 1,1-1 0,0 1-1,0 0 1,0 0 0,0 0-1,0 0 1,-1 0-1,1 0 1,0 0 0,0 0-1,0 1 1,0-1-1,-1 1 1,1 0 0,0-1-1,-1 1 1,1 0-1,0 0 1,-1 0 0,1 0-1,1 2 1,1-1 2,0 1 0,0 1 0,-1-1 0,1 0 0,-1 1 0,0 0 0,0 0 0,0 0 1,0 0-1,-1 0 0,1 1 0,-1-1 0,0 1 0,-1 0 0,1-1 0,-1 1 0,0 0 0,0 0 0,0 0 0,-1 0 0,0 0 0,0 8 0,-1-7 87,0 0 0,0 0 0,0 1-1,-1-1 1,0 0 0,0 0 0,-1-1-1,1 1 1,-1 0 0,-1-1-1,1 1 1,-1-1 0,0 0 0,0 0-1,0-1 1,-1 1 0,-6 4 0,1-2 36,0 0 0,0-1 0,0 0 0,-1 0 0,0-1 0,0-1 0,0 0 0,-1-1 0,1 0 0,-1 0 0,0-1 1,-14 0-1,25-2-167,1 0 0,-1 1 1,0-1-1,1 0 1,-1 0-1,1 0 1,-1 0-1,0 0 0,1 0 1,-1 0-1,0 0 1,1-1-1,-1 1 0,0 0 1,1 0-1,-1 0 1,1-1-1,-1 1 0,0 0 1,1-1-1,-1 1 1,1-1-1,-1 1 1,1 0-1,-1-1 0,1 1 1,-1-1-1,1 1 1,0-1-1,-1 0 0,10-16-2505,32-14-3529,-6 15 204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02.294"/>
    </inkml:context>
    <inkml:brush xml:id="br0">
      <inkml:brushProperty name="width" value="0.025" units="cm"/>
      <inkml:brushProperty name="height" value="0.025" units="cm"/>
    </inkml:brush>
  </inkml:definitions>
  <inkml:trace contextRef="#ctx0" brushRef="#br0">24 1 15503,'0'0'14125,"-23"0"-39461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3.583"/>
    </inkml:context>
    <inkml:brush xml:id="br0">
      <inkml:brushProperty name="width" value="0.025" units="cm"/>
      <inkml:brushProperty name="height" value="0.025" units="cm"/>
    </inkml:brush>
  </inkml:definitions>
  <inkml:trace contextRef="#ctx0" brushRef="#br0">146 1 4132,'0'0'13271,"-2"9"-12620,-53 168 1249,27-96-293,-32 161 1,59-213-780,1-29-796,0 1-1,0-1 1,1 0-1,-1 1 1,0-1-1,0 0 1,0 0-1,0 1 1,0-1-1,1 0 1,-1 1 0,0-1-1,0 0 1,0 0-1,1 1 1,-1-1-1,0 0 1,0 0-1,1 1 1,-1-1-1,0 0 1,1 0-1,-1 0 1,0 0 0,1 0-1,-1 1 1,0-1-1,1 0 1,-1 0-1,0 0 1,1 0-1,-1 0 1,0 0-1,1 0 1,0 0-1,2-2 101,0 0-1,1 0 0,-1 0 0,0 0 0,0 0 0,0-1 0,0 1 0,-1-1 0,1 0 0,2-4 0,243-302 1311,-239 298-1680,10-15-194,-13 7-4434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3.915"/>
    </inkml:context>
    <inkml:brush xml:id="br0">
      <inkml:brushProperty name="width" value="0.025" units="cm"/>
      <inkml:brushProperty name="height" value="0.025" units="cm"/>
    </inkml:brush>
  </inkml:definitions>
  <inkml:trace contextRef="#ctx0" brushRef="#br0">1 0 7431,'0'0'9321,"0"58"-6951,5-43-416,10-5-481,2-1-320,5-1-480,-3-1-513,5 1-96,-3 2-352,-5-1-1506,-3 2-1953,-4-5-4998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4.747"/>
    </inkml:context>
    <inkml:brush xml:id="br0">
      <inkml:brushProperty name="width" value="0.025" units="cm"/>
      <inkml:brushProperty name="height" value="0.025" units="cm"/>
    </inkml:brush>
  </inkml:definitions>
  <inkml:trace contextRef="#ctx0" brushRef="#br0">51 83 7911,'0'0'5382,"-47"-13"-2820,44 7-672,3 0-769,3 0-545,17-1-223,7-2-1,8 0-96,10 0-192,0 1-32,10 3-384,0 2-2114,-3 1-3076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6.190"/>
    </inkml:context>
    <inkml:brush xml:id="br0">
      <inkml:brushProperty name="width" value="0.025" units="cm"/>
      <inkml:brushProperty name="height" value="0.025" units="cm"/>
    </inkml:brush>
  </inkml:definitions>
  <inkml:trace contextRef="#ctx0" brushRef="#br0">177 150 3171,'0'0'11782,"1"-8"-9428,2-25-635,-3 33-1645,-1-1 1,1 0-1,0 0 0,-1 0 0,1 0 1,0 0-1,-1 0 0,1 1 1,-1-1-1,1 0 0,-1 0 0,0 1 1,1-1-1,-1 0 0,0 1 0,1-1 1,-1 0-1,0 1 0,0-1 1,0 1-1,1 0 0,-1-1 0,0 1 1,0 0-1,0-1 0,0 1 1,0 0-1,0 0 0,0 0 0,0 0 1,1-1-1,-1 2 0,0-1 0,0 0 1,0 0-1,-1 0 0,-32 6 189,26-3-237,0 2-1,1-1 1,0 1 0,-1 0 0,2 0 0,-1 1-1,1 0 1,0 0 0,0 1 0,-8 11 0,9-12 6,1 0 0,0 0 0,1 0 0,0 0-1,0 1 1,0 0 0,0-1 0,1 1 0,0 0 0,1 0 0,0 0 0,0 0 0,0 11 0,1-17-28,0 0-1,1-1 0,-1 1 1,1 0-1,-1 0 0,1 0 1,-1-1-1,1 1 0,0 0 1,-1-1-1,1 1 1,0 0-1,0-1 0,-1 1 1,1-1-1,0 1 0,0-1 1,0 1-1,0-1 0,0 0 1,0 0-1,0 1 1,-1-1-1,1 0 0,0 0 1,0 0-1,0 0 0,0 0 1,0 0-1,0 0 0,0 0 1,0 0-1,0-1 1,0 1-1,0 0 0,0 0 1,0-1-1,-1 1 0,3-2 1,36-15 187,-31 10-39,1-1-1,-1 1 1,-1-2 0,1 1-1,-1-1 1,-1 0 0,0 0-1,0-1 1,-1 0 0,0 0-1,0 0 1,-1-1 0,-1 0-1,0 1 1,0-1 0,1-16-1,-4 27-139,0 0 0,0 0 0,0 0-1,0 0 1,0 0 0,0 0 0,0-1 0,0 1-1,0 0 1,0 0 0,0 0 0,0 0 0,0 0-1,0 0 1,0 0 0,0-1 0,0 1 0,0 0-1,0 0 1,0 0 0,-1 0 0,1 0 0,0 0-1,0 0 1,0 0 0,0-1 0,0 1 0,0 0-1,0 0 1,0 0 0,0 0 0,-1 0 0,1 0-1,0 0 1,0 0 0,0 0 0,0 0-1,0 0 1,0 0 0,-1 0 0,1 0 0,0 0-1,0 0 1,0 0 0,0 0 0,0 0 0,0 0-1,-1 0 1,1 0 0,0 0 0,0 0 0,0 0-1,0 0 1,0 0 0,0 0 0,0 0 0,-1 1-1,-9 6 102,-7 12-216,14-11 90,-1 1 1,1 0-1,0 1 0,1-1 0,0 0 0,1 1 1,0-1-1,0 1 0,1 15 0,0-24 13,0-1 0,1 1-1,-1 0 1,0-1 0,0 1-1,1 0 1,-1-1 0,0 1-1,0-1 1,1 1 0,-1-1-1,1 1 1,-1-1 0,1 1-1,-1-1 1,1 1 0,-1-1 0,1 1-1,-1-1 1,1 0 0,-1 1-1,1-1 1,-1 0 0,1 0-1,0 1 1,-1-1 0,1 0-1,0 0 1,-1 0 0,1 0 0,0 0-1,-1 0 1,1 0 0,0 0-1,-1 0 1,1 0 0,0 0-1,-1 0 1,1-1 0,-1 1-1,1 0 1,0-1 0,32-11 125,-15-1-95,-1-1 0,-1-1-1,0 0 1,-1-1 0,-1-1-1,0 0 1,-1-1 0,12-23-1,-35 83-221,4-29 198,1-1 0,0 1 0,1 0 0,0 0 1,1 0-1,-2 21 0,5-34-1,0 1 0,0-1 0,1 1 0,-1-1 0,0 1 0,0-1 0,1 1 0,-1-1 0,0 1 0,1-1 0,-1 0-1,0 1 1,1-1 0,-1 0 0,1 1 0,-1-1 0,1 0 0,-1 1 0,0-1 0,1 0 0,-1 0 0,1 1 0,0-1 0,-1 0 0,1 0 0,-1 0 0,1 0 0,-1 0 0,1 0 0,-1 0 0,1 0 0,-1 0 0,1 0 0,-1 0 0,1 0 0,-1 0 0,1-1 0,0 1 0,-1 0 0,1 0 0,-1 0 0,1-1 0,25-9 149,-11 0-132,0-1 1,0 0-1,-1-2 1,-1 1-1,0-2 1,-1 0-1,0 0 0,-1-1 1,14-26-1,-23 36-27,-26 59-52,17-43 54,1 1 1,0 0-1,1 0 1,1 1-1,0-1 0,0 1 1,1 0-1,1 0 1,0 0-1,0 21 1,2-33 2,1 0 0,-1-1 1,0 1-1,0 0 1,0-1-1,1 1 1,-1 0-1,0-1 1,0 1-1,1 0 1,-1-1-1,1 1 1,-1-1-1,1 1 1,-1-1-1,1 1 0,-1-1 1,1 1-1,-1-1 1,1 1-1,-1-1 1,1 0-1,0 1 1,-1-1-1,1 0 1,0 0-1,-1 1 1,1-1-1,0 0 1,-1 0-1,1 0 0,0 0 1,0 0-1,-1 0 1,1 0-1,0 0 1,-1 0-1,1 0 1,0 0-1,-1 0 1,1-1-1,0 1 1,-1 0-1,1-1 1,0 1-1,-1 0 0,1-1 1,0 1-1,-1 0 1,2-2-1,29-20 78,-14 2-63,-2 2-3,0 1 0,21-19 1,-32 33-17,1-1 0,-1 1 0,1-1 1,0 1-1,0 1 0,0-1 0,0 1 0,0 0 0,1 0 1,-1 0-1,1 1 0,-1 0 0,1 0 0,6 0 1,-11 1 0,1 0 0,-1 1 0,0 0 0,1-1 1,-1 1-1,0 0 0,0-1 0,0 1 0,1 0 1,-1 0-1,0 0 0,0 0 0,0 0 0,0 0 1,-1 1-1,1-1 0,0 0 0,0 0 0,-1 1 1,1-1-1,-1 0 0,1 1 0,-1-1 0,0 0 1,1 1-1,-1-1 0,0 1 0,0-1 0,0 1 1,0 2-1,1 57 3,-2-46 23,0 5-28,0-9 340,7-25 18,-1-7-302,0-1-1,-1 0 1,-1-1 0,-1 1-1,-2-25 1,0 48-51,0-1-2,-1 1-1,1 0 1,0-1-1,-1 1 0,1 0 1,0-1-1,0 1 1,0 0-1,0 0 1,-1-1-1,1 1 0,0 0 1,0 0-1,0-1 1,0 1-1,1 0 1,-1 0-1,0-1 1,0 1-1,0 0 0,1-1 1,-1 1-1,0 0 1,1 0-1,-1-1 1,0 1-1,1-1 1,-1 1-1,1 0 0,-1-1 1,1 1-1,-1-1 1,1 1-1,0-1 1,-1 0-1,1 1 1,0-1-1,-1 1 0,1-1 1,0 0-1,-1 0 1,1 1-1,0-1 1,0 0-1,-1 0 0,1 0 1,1 0-1,4 1 6,-1-1-1,1 0 0,0-1 0,-1 1 0,1-1 0,-1 0 1,1 0-1,-1-1 0,1 0 0,-1 0 0,0 0 0,0 0 1,8-6-1,-1-1 11,0-1 0,0 0 0,15-18 0,10-9 6,-36 36-9,-1 10-143,-16 163 154,16-171-27,0-1 0,-1 1 0,1 0 0,0-1 0,0 1 0,0 0 0,0 0 0,0-1 0,0 1 1,0 0-1,0-1 0,0 1 0,0 0 0,0 0 0,1-1 0,-1 1 0,0 0 0,0-1 0,1 1 0,-1 0 0,0-1 0,1 1 0,-1-1 0,1 1 0,-1-1 0,1 1 0,-1-1 0,1 1 0,-1-1 0,1 1 0,-1-1 0,1 1 0,0-1 0,-1 0 0,1 1 0,0-1 0,-1 0 0,1 0 0,0 0 0,-1 1 0,1-1 0,0 0 0,0 0 0,-1 0 0,1 0 0,0 0 0,-1 0 0,1 0 0,0-1 0,0 1 0,-1 0 0,1 0 0,0 0 0,-1-1 0,1 1 0,-1 0 0,1-1 0,1 0 0,0 0-285,1-1 0,-1 0 1,1 1-1,-1-1 0,0 0 0,1-1 0,-1 1 0,0 0 0,0-1 0,-1 1 0,1-1 1,0 1-1,0-4 0,4-21-3980,-4-5-2439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6.552"/>
    </inkml:context>
    <inkml:brush xml:id="br0">
      <inkml:brushProperty name="width" value="0.025" units="cm"/>
      <inkml:brushProperty name="height" value="0.025" units="cm"/>
    </inkml:brush>
  </inkml:definitions>
  <inkml:trace contextRef="#ctx0" brushRef="#br0">25 5 4036,'-9'-4'10410,"2"3"-6535,-2 1 1154,9 4-4613,4 2-351,3-1-97,4-2-2050,-6-3-4389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8.638"/>
    </inkml:context>
    <inkml:brush xml:id="br0">
      <inkml:brushProperty name="width" value="0.025" units="cm"/>
      <inkml:brushProperty name="height" value="0.025" units="cm"/>
    </inkml:brush>
  </inkml:definitions>
  <inkml:trace contextRef="#ctx0" brushRef="#br0">34 83 5926,'13'-43'10432,"-10"33"-4723,-7 40-4522,1-16-964,-1 1 0,0-2-1,-7 15 1,6-18 20,1 1-1,1-1 1,0 1-1,0 0 1,1 0 0,-2 13-1,5-24-210,0 1 0,0-1 0,0 0 0,0 0 0,0 0 0,0 1 0,0-1 0,0 0 0,0 0 0,0 0 0,0-1 0,0 1 1,0 0-1,0 0 0,0 0 0,0-1 0,0 1 0,0-1 0,0 1 0,0 0 0,-1-1 0,1 0 0,0 1 0,1-1 0,25-19 70,-1-2 0,44-44 1,-33 30-58,-37 36-46,0-1 0,0 1 0,0 0 0,0-1 0,1 1 0,-1 0 0,0-1 0,0 1 0,0 0 0,1 0 0,-1-1 0,0 1 0,0 0 0,0 0 0,1-1 0,-1 1 0,0 0 0,1 0 0,-1 0 1,0-1-1,0 1 0,1 0 0,-1 0 0,0 0 0,1 0 0,-1 0 0,0 0 0,1 0 0,-1 0 0,0 0 0,1 0 0,-1 0 0,0 0 0,1 0 0,-1 0 0,0 0 0,1 0 0,-1 0 0,0 0 0,1 0 0,-1 0 0,0 1 0,1-1 0,-1 0 0,0 0 0,0 0 0,1 1 0,-1-1 0,1 0 0,-3 23-11,-13 33 39,14-54-25,-2 7 1,-1 3-3,0 0 1,1-1-1,0 1 1,-2 24 0,6-35 1,-1-1 0,0 1 0,0-1 0,0 1 0,1-1 0,-1 0 0,0 1 0,1-1 0,-1 1 0,0-1 0,1 0 0,-1 1 0,1-1 0,-1 0 0,0 1 0,1-1 0,-1 0 0,1 1 1,-1-1-1,1 0 0,-1 0 0,1 0 0,-1 0 0,1 0 0,-1 1 0,1-1 0,0 0 0,-1 0 0,1 0 0,-1 0 0,1 0 0,-1-1 0,1 1 0,-1 0 0,1 0 0,-1 0 0,1 0 1,-1 0-1,1-1 0,-1 1 0,1 0 0,-1-1 0,0 1 0,1 0 0,-1-1 0,1 1 0,0-1 0,25-14 81,10-11-88,-1-3-1,-1 0 1,31-38 0,-103 173-220,38-105 226,0-1 0,-1 0 0,1 0 0,0 1-1,0-1 1,0 0 0,0 0 0,0 1 0,0-1-1,0 0 1,0 1 0,0-1 0,0 0 0,0 0-1,0 1 1,0-1 0,0 0 0,0 1-1,0-1 1,0 0 0,0 0 0,0 1 0,0-1-1,1 0 1,-1 0 0,0 1 0,0-1 0,0 0-1,0 0 1,1 1 0,-1-1 0,0 0-1,0 0 1,0 0 0,1 0 0,-1 1 0,0-1-1,0 0 1,1 0 0,-1 0 0,0 0 0,1 0-1,-1 0 1,17-5 78,15-17 58,-10 3-126,-1-2 0,-1 0-1,-1-2 1,0 0 0,20-36-1,-77 150-260,29-70 252,7-15 7,-1 0 0,1 0-1,0 0 1,0 0 0,1 0 0,-2 10 0,3-15-5,1-1 0,-1 1 0,0-1 1,0 0-1,1 0 0,-1 1 0,0-1 1,1 0-1,-1 0 0,0 1 0,1-1 1,-1 0-1,0 0 0,1 0 0,-1 1 1,1-1-1,-1 0 0,0 0 0,1 0 1,-1 0-1,1 0 0,-1 0 0,0 0 1,1 0-1,-1 0 0,1 0 0,-1 0 1,1 0-1,-1 0 0,0 0 0,1-1 1,-1 1-1,1 0 0,-1 0 0,0 0 0,1-1 1,-1 1-1,18-8 59,-2-3-60,-1-2 0,0 0 0,-1 0 0,-1-2 0,12-15 0,25-26-11,-71 109 233,15-40-165,-14 33 637,19-44-661,0 0 1,0 1-1,1-1 0,-1 1 1,1-1-1,-1 1 1,1-1-1,0 1 1,0 0-1,0-1 0,0 1 1,1-1-1,-1 1 1,1-1-1,0 4 1,2-5-249,-1 1 0,0-1 0,1 0 0,-1 0 0,1 0 0,0 0 0,-1 0 0,1 0 0,0-1 0,0 0 0,-1 1 0,1-1 0,0 0 0,4 0 1,10-2-4560,-6-1-3989,-5-7-2754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4.528"/>
    </inkml:context>
    <inkml:brush xml:id="br0">
      <inkml:brushProperty name="width" value="0.025" units="cm"/>
      <inkml:brushProperty name="height" value="0.025" units="cm"/>
    </inkml:brush>
  </inkml:definitions>
  <inkml:trace contextRef="#ctx0" brushRef="#br0">17 21 9289,'-7'-7'6438,"-2"1"-4164,9 1 353,0 3 191,12 2-2562,2 0-256,3 4-64,0 4-1313,-1-1-1826,-1-1-3780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9.157"/>
    </inkml:context>
    <inkml:brush xml:id="br0">
      <inkml:brushProperty name="width" value="0.025" units="cm"/>
      <inkml:brushProperty name="height" value="0.025" units="cm"/>
    </inkml:brush>
  </inkml:definitions>
  <inkml:trace contextRef="#ctx0" brushRef="#br0">199 9 4484,'0'0'20243,"-10"-3"-19522,6 1-688,0 1 0,-1 0 0,1 0 0,-1 1 0,1 0 0,0-1 0,-1 1 0,1 1 0,-1-1 0,1 0 0,0 1 0,-9 3-1,5-1-11,0 0 0,0 1-1,0 1 1,1-1-1,0 1 1,0 0-1,-8 8 1,7-6-24,4-4-16,1-1-1,-1 0 1,1 1-1,0 0 1,0 0-1,0 0 1,0 0-1,1 1 1,-1-1-1,1 1 1,0-1 0,0 1-1,0 0 1,0 0-1,1 0 1,0 0-1,-1 0 1,2 0-1,-1 0 1,0 6 0,1-9-45,1 0 0,-1-1 0,1 1 1,0 0-1,-1-1 0,1 1 1,0-1-1,0 1 0,0-1 1,-1 1-1,1-1 0,0 0 1,0 1-1,0-1 0,0 0 0,0 1 1,0-1-1,0 0 0,-1 0 1,1 0-1,0 0 0,0 0 1,0 0-1,1 0 0,33-1-948,-26 1 702,4-1-78,1-1 0,0-1 0,18-5-1,-22 5 353,0 0 0,0 1 0,1 0 0,-1 0 0,1 1-1,-1 1 1,16 0 0,-26 2 162,0 0 0,1-1 0,-1 1 0,0-1 0,0 1 0,0 0 0,0-1 0,-1 1 0,1-1 0,0 1 0,-1-1 0,1 1 0,-1-1 0,0 2 0,-8 7 306,-1 0 0,0-1 0,0 0 0,0-1-1,-1 0 1,-1-1 0,1 0 0,-1-1 0,0 0 0,-25 7 0,21-12-989,17-9-3110,19-15-3827,-2 8 1339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19.661"/>
    </inkml:context>
    <inkml:brush xml:id="br0">
      <inkml:brushProperty name="width" value="0.025" units="cm"/>
      <inkml:brushProperty name="height" value="0.025" units="cm"/>
    </inkml:brush>
  </inkml:definitions>
  <inkml:trace contextRef="#ctx0" brushRef="#br0">130 333 12107,'0'0'9065,"-11"2"-8595,5-1-389,0 0 0,0 1 1,0-1-1,1 2 0,-1-1 1,0 1-1,1-1 0,-1 2 1,1-1-1,0 0 0,0 1 1,1 0-1,-1 0 0,1 1 0,0-1 1,0 1-1,0 0 0,0 0 1,1 0-1,0 1 0,0-1 1,0 1-1,1-1 0,0 1 1,-1 6-1,2-10-67,0-1-1,1 1 1,-1-1 0,1 1-1,0-1 1,-1 1 0,1-1 0,0 1-1,0-1 1,0 1 0,0-1-1,0 1 1,1-1 0,-1 1 0,0 0-1,1-1 1,-1 1 0,1-1 0,-1 0-1,1 1 1,0-1 0,0 1-1,0-1 1,-1 0 0,1 0 0,0 0-1,1 1 1,1 0 0,0-1-3,0 1 0,0-2 0,0 1 1,0 0-1,1-1 0,-1 1 0,0-1 1,1 0-1,-1 0 0,0-1 0,0 1 1,1-1-1,3 0 0,5-3 7,0 1 0,-1-2 0,1 0 0,-1 0 1,0-1-1,0 0 0,0-1 0,-1 0 0,0-1 0,-1 0 0,16-17 0,-7 6-5,-2-1 1,0 0-1,-2-1 0,23-43 0,-29 48-2,-1-1 0,0 1 0,-1-1 0,-1 0 1,-1-1-1,0 1 0,-1-1 0,-1 0 0,-1 0 0,0 0 0,-3-20 0,2 37-12,0 0-1,0 0 1,0 0 0,0 0-1,-1 0 1,1-1-1,0 1 1,-1 0-1,1 0 1,-1 0-1,1 0 1,-1 0-1,0 0 1,1 0-1,-1 1 1,0-1-1,1 0 1,-1 0-1,0 0 1,0 1-1,0-1 1,0 0 0,0 1-1,0-1 1,0 1-1,0-1 1,-2 0-1,1 1-8,-1 0 1,1 0-1,-1 0 1,1 0-1,-1 0 0,1 1 1,-1-1-1,1 1 0,-1 0 1,1-1-1,-5 3 0,-3 2-15,1 0 0,-1 1 0,1 0 0,-13 11-1,8-4 69,1 1 0,-18 22-1,27-30-2,0-1 0,1 0 0,0 1 0,-1 0-1,2 0 1,-1 0 0,1 0 0,0 0 0,0 0 0,-2 13-1,5-17-37,-1 0-1,0 0 1,1 0 0,-1 0-1,1-1 1,0 1-1,0 0 1,0-1 0,-1 1-1,1 0 1,1-1-1,-1 1 1,0-1-1,0 0 1,1 1 0,-1-1-1,0 0 1,1 0-1,-1 1 1,1-1-1,0-1 1,-1 1 0,1 0-1,0 0 1,0-1-1,-1 1 1,1 0-1,0-1 1,0 0 0,0 1-1,2-1 1,13 3-275,1-1 0,26 0 0,-20-1-517,-11 0 379,48 9-809,-59-10 1214,0 1 0,0 0 0,0-1 0,-1 1 1,1 0-1,0 0 0,-1 0 0,1 0 0,0 0 1,-1 0-1,1 0 0,-1 0 0,0 1 0,1-1 0,-1 1 1,0-1-1,0 1 0,0-1 0,0 1 0,0 0 1,0-1-1,-1 1 0,1 0 0,0 0 0,-1 0 0,1 0 1,-1 2-1,0 4 279,-1 0 0,1 0 1,-2 1-1,1-1 0,-1 0 1,0 0-1,-1-1 0,0 1 1,-6 11-1,4-10-181,1 1 0,1 0 0,-1 0-1,-3 19 1,7-29-184,0 0 0,1 0 0,-1 0 0,0 0 0,0-1 0,0 1 0,0 0 0,0 0 0,0 0 0,0 0 0,0 0 0,1 0 0,-1 0 0,0-1 0,0 1 0,0 0 0,0 0 0,0 0 0,1 0 0,-1 0 0,0 0 0,0 0 0,0 0 0,0 0 0,0 0 0,1 0 0,-1 0 0,0 0 0,0 0 0,0 0 0,0 0 0,1 0 0,-1 0 0,0 0 0,0 0 0,0 0 0,0 0 0,1 0 0,-1 0 0,0 0 0,0 1 0,0-1 0,0 0 0,0 0 0,0 0 0,1 0 0,-1 0 0,0 0 0,0 0 0,0 1 0,0-1 0,0 0 0,0 0 0,0 0 0,0 0 0,0 0 0,0 1 0,0-1 0,0 0 0,1 0 0,-1 0 0,0 0 0,0 1 0,0-1 0,0 0 0,0 0 0,-1 0 0,10-12-6811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20.212"/>
    </inkml:context>
    <inkml:brush xml:id="br0">
      <inkml:brushProperty name="width" value="0.025" units="cm"/>
      <inkml:brushProperty name="height" value="0.025" units="cm"/>
    </inkml:brush>
  </inkml:definitions>
  <inkml:trace contextRef="#ctx0" brushRef="#br0">1 353 7495,'0'0'14643,"5"7"-13906,-4-4-714,0-1 0,0 0 0,1 0 0,-1 0 0,1 0 0,-1 0 0,1 0 0,0 0 0,0-1 0,0 1-1,0-1 1,0 1 0,0-1 0,0 0 0,1 1 0,-1-1 0,0 0 0,1-1 0,-1 1 0,1 0 0,-1-1 0,1 1 0,-1-1 0,1 0 0,-1 0 0,1 0 0,-1 0 0,1 0 0,-1-1 0,1 1 0,-1-1 0,1 1-1,-1-1 1,1 0 0,-1 0 0,0 0 0,1 0 0,-1-1 0,0 1 0,0-1 0,0 1 0,0-1 0,0 0 0,-1 0 0,1 1 0,0-1 0,-1 0 0,1-1 0,1-2 0,-2 3-13,1-1 0,-1 0 0,0 1 0,0-1 0,0 0 1,0 0-1,0 0 0,-1 0 0,1 1 0,-1-1 0,0 0 0,0 0 1,0 0-1,0 0 0,-1 0 0,0-4 0,1 6-9,0 0 0,0 1 0,-1-1 0,1 0-1,0 0 1,-1 1 0,1-1 0,-1 0 0,1 0 0,-1 1 0,1-1-1,-1 1 1,1-1 0,-1 0 0,1 1 0,-1-1 0,0 1-1,1-1 1,-1 1 0,0 0 0,0-1 0,-1 0 0,1 1-8,-1 0 1,1 0-1,0 0 1,-1 1-1,1-1 1,-1 0 0,1 1-1,0-1 1,-1 0-1,1 1 1,0 0-1,0-1 1,-1 1-1,1 0 1,0 0-1,0-1 1,0 1 0,-2 2-1,-2 1 22,1 1 0,-1 0 0,1 0 0,0 0 0,0 1 0,1-1 0,0 1 0,0 0 0,0 0 0,0 0 0,1 0 0,0 1 0,0-1 0,1 1 0,0-1 0,0 1 0,1-1 0,-1 1 0,1 0 0,1 6 0,0-11-1,0 0-1,0 0 1,0 0 0,0 0-1,0 0 1,1-1 0,-1 1-1,1 0 1,-1-1 0,1 1-1,-1-1 1,1 1 0,0-1-1,0 0 1,0 1 0,0-1-1,-1 0 1,2-1 0,-1 1-1,0 0 1,0 0 0,0-1-1,0 1 1,0-1-1,0 0 1,1 0 0,-1 0-1,0 0 1,5 0 0,4-1 18,1 1 0,0-2 1,0 1-1,14-5 0,-6-1-14,-1 0-1,0-1 0,0-2 0,-1 0 0,0 0 1,-1-2-1,0 0 0,-1-1 0,0-1 1,-1 0-1,22-28 0,-6 4 26,-3-2 0,-1-1 0,38-79 0,-60 110-37,-3 7-7,0 0 0,0-1 0,0 1 0,-1 0 1,1-1-1,-1 1 0,0-1 0,0 0 0,-1 1 0,1-1 1,-1 0-1,1-5 0,-20 16-170,-2 10 287,1 0 0,1 1 0,1 1 0,1 1 0,0 1 0,1 0 0,2 1 0,0 1 0,1 0 0,-15 41 0,25-58-59,1 0 1,0 0-1,1 0 1,-1 1-1,1-1 1,0 0-1,1 1 0,0-1 1,0 1-1,0-1 1,1 0-1,1 8 1,-1-11-46,1 0 0,-1 1 1,1-1-1,0 0 1,0 1-1,0-1 0,0 0 1,0-1-1,1 1 1,0 0-1,-1-1 1,1 1-1,0-1 0,0 0 1,0 0-1,0 0 1,1 0-1,-1 0 0,1-1 1,-1 0-1,6 2 1,15 3-154,0 0 0,0-2 0,0-1 0,34 0 0,-29-3-2213,45-5 0,-48-3-2435,-5-4-3870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3:40.394"/>
    </inkml:context>
    <inkml:brush xml:id="br0">
      <inkml:brushProperty name="width" value="0.025" units="cm"/>
      <inkml:brushProperty name="height" value="0.025" units="cm"/>
    </inkml:brush>
  </inkml:definitions>
  <inkml:trace contextRef="#ctx0" brushRef="#br0">0 36 6150,'26'-3'12349,"24"-1"-9097,73-8-3730,-20-4 623,-138 28-43,2 1 275,-1-2 0,0-1 0,0-2 0,-1-1 0,-55 3 0,162-38-40,-30 19-512,2 1 0,-1 2 0,1 2-1,58 2 1,-125 3 221,-46 9 0,-6 0 236,-4-8-202,83-5-4735,5-2-1383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3.182"/>
    </inkml:context>
    <inkml:brush xml:id="br0">
      <inkml:brushProperty name="width" value="0.025" units="cm"/>
      <inkml:brushProperty name="height" value="0.025" units="cm"/>
    </inkml:brush>
  </inkml:definitions>
  <inkml:trace contextRef="#ctx0" brushRef="#br0">313 0 11243,'0'0'7409,"-10"12"-6736,-263 330 3838,267-335-4470,3-4-33,1 0 0,0 0 0,-1 0 0,1 0 0,0 0 0,0 0-1,1 1 1,-1-1 0,1 1 0,-3 6 0,23-17-2581,-11 1 1041,0-1 0,0 0 0,-1-1-1,8-10 1,13-18-5344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3.556"/>
    </inkml:context>
    <inkml:brush xml:id="br0">
      <inkml:brushProperty name="width" value="0.025" units="cm"/>
      <inkml:brushProperty name="height" value="0.025" units="cm"/>
    </inkml:brush>
  </inkml:definitions>
  <inkml:trace contextRef="#ctx0" brushRef="#br0">88 1 12364,'0'0'6256,"-3"13"-4836,-5 17-690,-8 29-181,2 0 0,3 1 0,-5 91 0,16-131-534,0 30 399,0-48-432,0 0 1,1 0-1,-1 0 1,1 0-1,-1 1 0,1-1 1,0 0-1,0 0 0,0 0 1,0 0-1,0-1 1,0 1-1,0 0 0,1 0 1,-1-1-1,1 1 0,2 2 1,-3-3-1312,-4-8-5950,-7-1 4796,6 5 516,-18-13-4402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3.922"/>
    </inkml:context>
    <inkml:brush xml:id="br0">
      <inkml:brushProperty name="width" value="0.025" units="cm"/>
      <inkml:brushProperty name="height" value="0.025" units="cm"/>
    </inkml:brush>
  </inkml:definitions>
  <inkml:trace contextRef="#ctx0" brushRef="#br0">0 85 8584,'0'0'13613,"34"-49"-12652,-2 43-320,6 0-321,-4-1-224,-1 5-96,-2-1-513,-3 2-992,-4 0-961,-3-1-1698,-3-1-1057,-4-1-1826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4.266"/>
    </inkml:context>
    <inkml:brush xml:id="br0">
      <inkml:brushProperty name="width" value="0.025" units="cm"/>
      <inkml:brushProperty name="height" value="0.025" units="cm"/>
    </inkml:brush>
  </inkml:definitions>
  <inkml:trace contextRef="#ctx0" brushRef="#br0">142 1 6598,'0'0'13997,"-7"4"-13794,1 0-178,1-1 0,0 1 0,0 0 0,1 0 0,-1 1 0,1-1 0,0 1 0,0 0 0,0 0 0,1 0 0,0 1 0,0-1 0,0 1 0,0-1 0,1 1 0,0 0 0,0 0 0,-1 12 0,4-16-20,-1-1-1,1 0 0,0 0 1,-1 0-1,1 0 0,0 1 0,0-1 1,0 0-1,0-1 0,0 1 0,0 0 1,0 0-1,0 0 0,0 0 0,1-1 1,-1 1-1,0-1 0,0 1 0,1-1 1,-1 1-1,0-1 0,1 0 0,1 1 1,41 8 66,-36-7-63,8 0-13,-7-1 5,-1 0 1,1 1 0,-1 0-1,1 0 1,-1 1-1,0 0 1,0 0-1,14 9 1,-21-11 21,-1-1 0,1 1-1,-1-1 1,1 1 0,-1 0 0,1-1 0,-1 1 0,0 0-1,1-1 1,-1 1 0,0 0 0,0 0 0,0-1 0,1 1-1,-1 0 1,0 0 0,0 0 0,0-1 0,0 1 0,0 0-1,0 0 1,0-1 0,-1 1 0,1 0 0,0 0 0,0-1-1,-1 1 1,1 0 0,0 0 0,-1-1 0,1 1 0,0-1-1,-1 1 1,1 0 0,-1-1 0,0 1 0,1-1-1,-1 1 1,1-1 0,-1 1 0,0-1 0,1 1 0,-1-1-1,0 0 1,1 1 0,-1-1 0,-1 1 0,-39 17 1599,38-16-1519,-19 5 329,0 0 1,0-2 0,-1 0-1,1-1 1,-1-1-1,-27-1 1,50-2-490,-1 0 1,1 0-1,-1 0 1,1 1-1,0-1 0,-1 0 1,1 0-1,-1 0 1,1 0-1,-1 0 0,1 0 1,0-1-1,-1 1 0,1 0 1,-1 0-1,1 0 1,0 0-1,-1 0 0,1-1 1,0 1-1,-1 0 0,1 0 1,0-1-1,-1 1 1,1 0-1,0 0 0,-1-1 1,1 1-1,0 0 0,0-1 1,-1 1-1,1 0 1,0-1-1,0 1 0,0-1 1,0 1-1,-1 0 1,1-1-1,0 1 0,0-1 1,0 1-1,0 0 0,0-1 1,0 1-1,0-1 1,0 1-1,0 0 0,0-1 1,0 1-1,1-1 0,-1 1 1,0-1-1,14-20-6945,6 0-4486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4.938"/>
    </inkml:context>
    <inkml:brush xml:id="br0">
      <inkml:brushProperty name="width" value="0.025" units="cm"/>
      <inkml:brushProperty name="height" value="0.025" units="cm"/>
    </inkml:brush>
  </inkml:definitions>
  <inkml:trace contextRef="#ctx0" brushRef="#br0">74 33 4676,'0'0'13912,"1"9"-13175,1 23-126,-2 0 0,-1 0 0,-10 56 0,-29 106 1388,25-125-298,10-52-1205,0-1 46,5-14-58,3-7 247,52-116 198,-18 37-907,70-118-1,-99 190-38,1 0 0,0 0 0,0 1 0,1 0 0,14-12 0,-20 20-15,0-1-1,0 1 0,1 0 0,-1 1 0,1-1 0,0 1 0,0 0 0,0 0 0,0 0 0,0 1 0,0 0 0,0 0 0,0 0 1,1 1-1,-1-1 0,0 1 0,9 1 0,-13-1 30,0 0-1,-1 1 1,1-1 0,0 0 0,-1 0 0,1 0 0,0 0-1,-1 1 1,1-1 0,-1 0 0,1 0 0,-1 1 0,1-1-1,-1 1 1,1-1 0,-1 0 0,1 1 0,-1-1 0,1 1-1,-1-1 1,1 1 0,-1-1 0,0 1 0,1 0 0,-1-1-1,0 1 1,0-1 0,1 1 0,-1 0 0,0-1 0,0 2-1,-6 23-125,2-19 102,1 0 1,-1-1 0,0 1-1,0-1 1,-9 9-1,-5 0 56,0-2-1,-1 0 1,0-1-1,-1-1 0,0-1 1,0-1-1,-1 0 1,-35 7-1,142-54-6524,-17 15-1379,-35 10 1683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5.847"/>
    </inkml:context>
    <inkml:brush xml:id="br0">
      <inkml:brushProperty name="width" value="0.025" units="cm"/>
      <inkml:brushProperty name="height" value="0.025" units="cm"/>
    </inkml:brush>
  </inkml:definitions>
  <inkml:trace contextRef="#ctx0" brushRef="#br0">81 0 9289,'0'0'13164,"-2"8"-12091,-28 68 1216,22-59-1989,0 0 1,1 0-1,1 1 1,1 0-1,0 0 1,2 1-1,-3 26 1,10-40 321,5-12-326,6-12-109,-10 6-187,0-1 1,-1 0 0,-1 0-1,0-1 1,-1 1-1,0-1 1,-1 1 0,-2-27-1,1 30-85,-5 24-297,4-12 381,0-1 0,1 1 0,-1 0 0,0 0 0,1-1 0,-1 1 0,1 0 0,-1 0 1,1 0-1,0 0 0,-1 0 0,1 0 0,0-1 0,0 1 0,-1 0 0,1 0 0,0 0 0,0 0 0,0 0 0,0 0 0,0 0 0,0 0 1,1 0-1,-1 0 0,0 0 0,0 0 0,1 0 0,-1 0 0,1 0 0,-1 0 0,1-1 0,-1 1 0,1 0 0,-1 0 0,1 0 0,0-1 1,-1 1-1,1 0 0,0-1 0,-1 1 0,1-1 0,1 1 0,4 1 1,-1-1 0,1 0 0,0-1 0,0 1 0,-1-1 0,1 0 0,0-1 0,0 0 0,-1 1 0,1-2 0,0 1 0,-1-1 0,1 0 0,-1 0 0,0 0 0,0-1 0,0 1 0,0-1 0,0-1 0,0 1 0,-1-1 0,1 0 0,-1 0 0,0 0 0,-1 0 0,1-1 0,-1 1 0,1-1 0,-1 0 0,-1 0 0,1 0 0,2-9 0,-19 57-510,10-35 512,1 1-1,0 0 0,0 0 0,1 0 0,0 0 0,0 14 0,2-22 1,0 0-1,0 0 0,0 0 1,0-1-1,0 1 0,0 0 1,1 0-1,-1-1 1,0 1-1,1 0 0,-1-1 1,0 1-1,1 0 1,-1-1-1,1 1 0,-1 0 1,1-1-1,-1 1 1,1-1-1,0 1 0,-1-1 1,1 1-1,-1-1 1,1 0-1,0 1 0,1 0 1,27 2 58,-22-3-42,1-1 1,0 0-1,0-1 0,-1 1 1,10-5-1,-5 0-76,-1 0-1,0-1 0,-1-1 0,18-15 1,21-15-12,-50 66 44,-1-21 117,-10 29 173,12-36-257,-1 1 1,1 0-1,0-1 1,-1 1-1,1 0 1,0-1-1,0 1 1,0-1-1,0 1 0,0 0 1,0-1-1,-1 1 1,1 0-1,1 0 1,-1-1-1,0 1 1,0 0-1,0-1 1,0 1-1,0-1 1,1 1-1,-1 0 1,0-1-1,1 1 1,-1-1-1,0 1 1,1 0-1,-1-1 1,0 1-1,1-1 1,-1 1-1,1-1 1,-1 0-1,1 1 1,0-1-1,-1 1 1,1-1-1,-1 0 1,1 0-1,1 1 1,8-2-52,1 0 0,-1-1 0,0 0 1,0-1-1,0 0 0,0 0 0,0-1 1,-1 0-1,1-1 0,-1 0 0,0-1 0,-1 0 1,12-9-1,35-21-251,-55 36 300,0 0-1,0 0 1,0 0 0,0 0 0,0 0-1,1 0 1,-1-1 0,0 1-1,0 0 1,0 0 0,1 0 0,-1 0-1,0 0 1,0 0 0,0 0-1,1 0 1,-1 0 0,0 0 0,0 0-1,0 0 1,1 0 0,-1 0-1,0 0 1,0 0 0,0 0 0,1 0-1,-1 1 1,0-1 0,0 0-1,0 0 1,0 0 0,1 0 0,-1 0-1,0 0 1,0 1 0,0-1-1,0 0 1,0 0 0,1 0 0,-1 0-1,0 1 1,0-1 0,0 0-1,0 0 1,1 15 331,-6 26 335,2-25-518,3-13-642,1 6 684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4.876"/>
    </inkml:context>
    <inkml:brush xml:id="br0">
      <inkml:brushProperty name="width" value="0.025" units="cm"/>
      <inkml:brushProperty name="height" value="0.025" units="cm"/>
    </inkml:brush>
  </inkml:definitions>
  <inkml:trace contextRef="#ctx0" brushRef="#br0">92 1 11659,'0'0'3635,"-8"4"-1318,3-2-1981,-1 1 0,1 0 1,0 0-1,0 1 0,0 0 0,0-1 0,1 1 0,0 1 0,-1-1 0,2 1 0,-1 0 0,0-1 0,1 2 0,0-1 0,0 0 1,0 1-1,1-1 0,0 1 0,0 0 0,1-1 0,-2 9 0,3-13-285,-1 4 122,0 0 1,1 0-1,0 0 1,0 0-1,1 1 1,-1-1 0,3 9-1,-2-13-160,0 1 1,0-1-1,0 0 0,0 1 0,0-1 1,0 0-1,0 0 0,0 0 0,1 0 0,-1 0 1,0 0-1,1 0 0,-1 0 0,1-1 1,-1 1-1,1 0 0,-1-1 0,1 0 1,0 1-1,-1-1 0,1 0 0,0 1 1,-1-1-1,1 0 0,-1 0 0,1-1 0,2 1 1,2 0-68,0-1 1,0 1 0,0-1-1,0 0 1,0-1-1,0 1 1,0-1 0,0-1-1,0 1 1,-1-1-1,1 0 1,-1 0 0,0 0-1,0-1 1,0 0 0,0 0-1,-1 0 1,0 0-1,0-1 1,0 0 0,0 0-1,-1 0 1,5-8-1,-28 57-66,19-41 190,-1 1 0,1-1 1,0 0-1,0 1 1,1-1-1,-1 1 0,1-1 1,0 1-1,0-1 1,0 1-1,0-1 0,0 1 1,2 6-1,-1-9-56,0 0 0,0 0-1,1 0 1,-1 0 0,0-1-1,0 1 1,0 0 0,1 0 0,-1-1-1,0 1 1,1-1 0,-1 1-1,1-1 1,-1 0 0,0 1-1,1-1 1,-1 0 0,1 0-1,-1 0 1,1 0 0,-1 0 0,1 0-1,-1-1 1,1 1 0,0-1-1,40-11 96,-22 2-556,-1-2 0,-1-1-1,34-28 1,-32 24 271,-20 16 169,1 1 0,-1 0 1,0-1-1,0 1 0,1 0 0,-1 0 0,0 0 0,0-1 0,1 1 0,-1 0 0,0 0 1,1 0-1,-1 0 0,0 0 0,0-1 0,1 1 0,-1 0 0,0 0 0,1 0 0,-1 0 1,0 0-1,1 0 0,-1 0 0,0 0 0,1 0 0,-1 0 0,0 0 0,1 0 1,-1 1-1,0-1 0,1 0 0,-1 0 0,0 0 0,1 0 0,-1 0 0,0 1 0,0-1 1,1 0-1,-1 0 0,0 1 0,0-1 0,1 0 0,-1 0 0,0 1 0,0-1 0,0 0 1,0 0-1,1 1 0,-1-1 0,0 0 0,0 1 0,0-1 0,0 0 0,0 1 0,0-1 1,0 0-1,0 1 0,0-1 0,0 0 0,0 1 0,0-1 0,0 0 0,0 1 0,0-1 1,0 0-1,0 1 0,0-1 0,-1 1 0,-3 40 44,2-9-63,3-31-19,-1 0 0,1 0 0,0 0 0,-1-1-1,1 1 1,0 0 0,0 0 0,-1-1 0,1 1 0,0-1 0,0 1 0,0 0 0,0-1 0,0 0 0,0 1 0,0-1 0,0 0 0,0 1-1,0-1 1,0 0 0,0 0 0,0 0 0,1 0 0,-1 0 0,0 0 0,0 0 0,0 0 0,0-1 0,0 1 0,0 0 0,0 0 0,0-1 0,0 1-1,1-1 1,37-15-2691,-24 6 42,-1 0 0,23-21 0,-2-3-3066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6.179"/>
    </inkml:context>
    <inkml:brush xml:id="br0">
      <inkml:brushProperty name="width" value="0.025" units="cm"/>
      <inkml:brushProperty name="height" value="0.025" units="cm"/>
    </inkml:brush>
  </inkml:definitions>
  <inkml:trace contextRef="#ctx0" brushRef="#br0">0 0 9257,'0'0'1313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6.821"/>
    </inkml:context>
    <inkml:brush xml:id="br0">
      <inkml:brushProperty name="width" value="0.025" units="cm"/>
      <inkml:brushProperty name="height" value="0.025" units="cm"/>
    </inkml:brush>
  </inkml:definitions>
  <inkml:trace contextRef="#ctx0" brushRef="#br0">100 1 5894,'0'0'12983,"1"8"-11708,4 56-584,-4 0 0,-2 0 0,-3 0 0,-14 67 0,8-52-446,9-64-287,-3 9 897,-1-41-152,-1-10-716,-1 0 0,-12-31 0,9 29-210,-11-48-1,21 76 210,0 1 0,0-1 0,0 0 0,1 0 0,-1 1 0,0-1 0,0 0 0,1 1 0,-1-1 0,0 0 0,1 1 0,-1-1 0,1 1 0,-1-1 0,1 1 0,-1-1 0,1 1 0,-1-1 1,1 1-1,0-1 0,-1 1 0,1 0 0,0-1 0,-1 1 0,1 0 0,0 0 0,-1-1 0,1 1 0,0 0 0,0 0 0,-1 0 0,1 0 0,0 0 0,0 0 0,-1 0 0,1 0 0,0 0 0,-1 0 0,2 1 0,41 2-251,-35-2 11,84 6-4030,-29-7-1612,-24 0 728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7.466"/>
    </inkml:context>
    <inkml:brush xml:id="br0">
      <inkml:brushProperty name="width" value="0.025" units="cm"/>
      <inkml:brushProperty name="height" value="0.025" units="cm"/>
    </inkml:brush>
  </inkml:definitions>
  <inkml:trace contextRef="#ctx0" brushRef="#br0">103 277 9225,'0'0'13410,"-8"-2"-12385,5 1-974,1 0 1,-1 1-1,1 0 1,-1-1-1,0 1 1,1 0 0,-1 0-1,1 0 1,-1 1-1,0-1 1,1 0-1,-1 1 1,1 0-1,-1 0 1,1 0-1,-1 0 1,-2 2 0,1 0 19,1 0 0,-1 0 0,1 0 0,0 0 0,0 1 0,1 0 0,-1-1 1,1 1-1,0 0 0,0 0 0,0 0 0,-2 5 0,3-6-50,0-1 0,0 1 0,0-1 0,0 1 1,0-1-1,0 1 0,1-1 0,-1 1 0,1-1 0,0 1 0,0 0 0,0-1 0,0 1 0,0 0 0,0-1 0,1 1 1,0 0-1,-1-1 0,3 5 0,-2-6-12,0 1 0,1-1 0,-1 0 0,0 0 0,1 0 0,-1 0 0,1-1 0,-1 1 0,1 0 0,-1-1 0,1 1 0,0-1 0,-1 1 0,1-1 0,0 0 0,-1 1 0,1-1 0,0 0 0,-1 0 0,1 0 0,0-1 0,2 1 0,4-2 5,1 0-1,-1 0 1,0-1 0,1 0-1,-1 0 1,-1-1 0,1 0-1,0 0 1,-1-1 0,11-9 0,-9 6-22,-1-1 0,0-1 0,0 1 0,-1-1 0,-1 0 0,0-1-1,0 0 1,-1 1 0,5-16 0,-25 57-140,-11 28 159,25-56-33,0 1-1,0-1 1,1 1-1,-1-1 1,1 1-1,-1-1 1,1 1-1,0-1 0,0 1 1,1 0-1,-1-1 1,1 1-1,0-1 1,2 6-1,-3-8-86,1 0 0,0 0 0,0 0 0,0 0 0,0 0 0,0 0 0,0 0 0,0 0-1,0 0 1,1 0 0,-1-1 0,0 1 0,1-1 0,-1 1 0,0-1 0,1 1 0,-1-1 0,0 1-1,1-1 1,-1 0 0,1 0 0,-1 0 0,1 0 0,-1 0 0,0 0 0,1 0 0,-1-1-1,1 1 1,-1 0 0,0-1 0,1 1 0,-1-1 0,0 1 0,3-3 0,2 1-479,0-1 0,-1 0 1,1 0-1,-1 0 0,0-1 0,8-7 1,-5 3-218,-2-1 1,1 0 0,-1 0 0,0-1 0,-1 0 0,0 0 0,-1 0 0,0 0 0,0-1 0,1-11-1,3-19 1096,4-57-1,-4 26 2134,-2 44-138,-4 17 2536,-10 30-2566,0 5-1666,1 1 0,0-1 0,2 1-1,1 1 1,-1 42 0,5-65-584,1-1 0,-1 0 0,0 1 0,1-1 0,0 0 0,0 1-1,-1-1 1,1 0 0,1 0 0,-1 0 0,0 0 0,0 0 0,1 0 0,-1 0 0,1 0 0,0 0-1,-1-1 1,1 1 0,0-1 0,0 1 0,0-1 0,0 0 0,0 0 0,0 0 0,0 0 0,1 0-1,-1 0 1,0 0 0,1-1 0,-1 1 0,0-1 0,5 0 0,11 2-328,1 0 0,-1-2 1,26-2-1,-14 1-791,-29 0 1118,0 1-1,0 0 0,0 0 1,0 0-1,0 0 0,0 0 1,0 0-1,1 0 0,-1 0 1,0 0-1,0 1 0,0-1 0,-1 0 1,1 1-1,0-1 0,0 0 1,0 1-1,0-1 0,0 1 1,0 0-1,0-1 0,-1 1 1,1 0-1,0-1 0,0 1 1,-1 0-1,1 0 0,-1 0 0,2 1 1,-2 0 53,-1-1 0,1 0 0,0 1 0,0-1 1,-1 1-1,1-1 0,-1 0 0,1 1 0,-1-1 0,0 0 0,1 1 1,-1-1-1,0 0 0,0 0 0,0 0 0,0 0 0,0 0 1,0 0-1,0 0 0,-2 1 0,-7 7 264,-1 0-1,0-1 1,-1-1-1,0 0 1,0 0-1,-1-1 1,0-1-1,0 0 1,0 0-1,0-2 1,-1 0-1,-26 3 1,39-6-391,1 0 1,-1 1-1,1-1 1,-1 0-1,0 0 1,1-1-1,-1 1 1,0 0-1,1 0 0,-1 0 1,0 0-1,1 0 1,-1-1-1,1 1 1,-1 0-1,1-1 1,-1 1-1,1 0 0,-1-1 1,1 1-1,-1-1 1,1 1-1,-1 0 1,1-1-1,-1 1 1,1-1-1,0 0 0,-1 1 1,1-1-1,0 1 1,0-1-1,-1 1 1,1-1-1,0 0 1,0 1-1,0-1 0,0 0 1,0 1-1,0-1 1,0 1-1,0-1 1,0 0-1,0 1 1,0-1-1,0 0 1,0 1-1,1-2 0,15-28-6868,-2 12 152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7.840"/>
    </inkml:context>
    <inkml:brush xml:id="br0">
      <inkml:brushProperty name="width" value="0.025" units="cm"/>
      <inkml:brushProperty name="height" value="0.025" units="cm"/>
    </inkml:brush>
  </inkml:definitions>
  <inkml:trace contextRef="#ctx0" brushRef="#br0">39 1 3940,'0'0'15209,"0"13"-13933,0 36 185,-3 0 0,-10 51-1,7-69-724,1-8-507,1 1 0,0 0 0,2 0 0,1 0 0,0 0 0,5 32 0,2-45-1536,-1-17-2717,2-20-5198,-6 1-552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8.221"/>
    </inkml:context>
    <inkml:brush xml:id="br0">
      <inkml:brushProperty name="width" value="0.025" units="cm"/>
      <inkml:brushProperty name="height" value="0.025" units="cm"/>
    </inkml:brush>
  </inkml:definitions>
  <inkml:trace contextRef="#ctx0" brushRef="#br0">1 102 11275,'0'0'3011,"9"-1"-33,13-2-1467,0-2 0,28-10 0,-40 12-1260,0-1 1,0 0-1,-1 0 1,1-1-1,-1-1 1,0 1-1,0-1 1,9-9-1,-17 14-241,-1 1-1,1 0 1,-1 0 0,1-1-1,-1 1 1,1 0 0,-1-1-1,0 1 1,1 0 0,-1-1-1,1 1 1,-1-1 0,0 1-1,1 0 1,-1-1 0,0 1-1,0-1 1,0 1 0,1-1-1,-1 1 1,0-1 0,0 1-1,0-1 1,0 1 0,0-1-1,0 1 1,0-1 0,0 1-1,0-1 1,0 0-1,0 1 1,0-1 0,0 1-1,0-1 1,0 1 0,-1-1-1,1 1 1,0-1 0,0 1-1,-1 0 1,1-1 0,0 1-1,-1-1 1,1 1 0,0-1-1,-1 1 1,1 0 0,0-1-1,-1 1 1,1 0 0,-1 0-1,1-1 1,-1 1 0,1 0-1,-1 0 1,1 0 0,-1-1-1,0 1 1,-2 0 31,0-1 0,1 1 0,-1-1 0,0 1-1,0 0 1,1 1 0,-1-1 0,0 0 0,0 1 0,-2 0 0,-4 4 21,1-1 0,0 2 0,0-1 0,0 1 0,0 0 0,1 1 0,0-1 0,1 2-1,0-1 1,0 1 0,0 0 0,1 0 0,0 0 0,0 1 0,1-1 0,1 1 0,-1 0 0,1 1 0,1-1 0,0 0 0,0 1 0,-1 17 0,3-25-51,1 0 1,-1 0-1,0 0 0,1 0 0,-1-1 1,1 1-1,-1 0 0,1 0 0,0-1 0,0 1 1,0 0-1,0-1 0,0 1 0,0-1 1,0 1-1,0-1 0,1 0 0,-1 1 1,0-1-1,1 0 0,2 1 0,0 1 15,0-1 0,0-1 0,1 1 0,-1-1 0,1 1 0,-1-1 0,1 0 0,7 0 0,-1 0-464,-1-1 0,1-1 0,0 1 1,0-2-1,-1 1 0,1-2 0,11-3 1,-17 4-400,0 0 0,0-1 0,0 0 0,0 0 0,0 0 0,-1-1 0,1 1 0,7-9 0,10-13-4800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18.958"/>
    </inkml:context>
    <inkml:brush xml:id="br0">
      <inkml:brushProperty name="width" value="0.025" units="cm"/>
      <inkml:brushProperty name="height" value="0.025" units="cm"/>
    </inkml:brush>
  </inkml:definitions>
  <inkml:trace contextRef="#ctx0" brushRef="#br0">101 16 10602,'-2'8'3369,"-8"20"-1795,1 1 1,2 1-1,-4 35 1,5-11-502,2 58 1,4-4-2606,-2-124 863,0-1 0,0 0 0,-2 1 0,0 0 0,-10-26 0,-10-44 28,24 86 725,0-1 1,0 1 0,0-1-1,1 1 1,-1-1 0,0 1-1,0-1 1,0 1-1,0 0 1,0-1 0,1 1-1,-1-1 1,0 1 0,1-1-1,-1 1 1,0 0 0,0-1-1,1 1 1,-1 0-1,1-1 1,-1 1 0,0 0-1,1-1 1,-1 1 0,1 0-1,-1 0 1,1 0 0,-1-1-1,0 1 1,1 0 0,-1 0-1,1 0 1,-1 0-1,1 0 1,0 0 0,26-2 682,-9 0-417,-6-1-269,-1 0 0,1-2 1,-1 1-1,0-1 0,0-1 1,-1 0-1,0-1 0,0 1 1,0-2-1,-1 0 1,0 0-1,0 0 0,-1-1 1,0-1-1,-1 1 0,0-1 1,0-1-1,-1 1 0,0-1 1,-1 0-1,-1 0 0,0-1 1,0 1-1,3-21 1,-31 78 777,12-16-392,1 2 0,2-1 0,1 1 0,2 1 1,1-1-1,1 1 0,2 64 0,3-92-454,-1 1 0,1-1 1,0 1-1,1-1 0,-1 0 1,1 1-1,0-1 0,3 5 0,-4-8-6,-1-1 0,1 0-1,0 1 1,0-1-1,0 0 1,-1 0 0,1 0-1,0 0 1,0 0 0,1 0-1,-1 0 1,0 0-1,0 0 1,0-1 0,1 1-1,-1 0 1,0-1-1,1 1 1,-1-1 0,0 1-1,1-1 1,-1 0 0,1 1-1,-1-1 1,0 0-1,1 0 1,-1 0 0,1 0-1,-1-1 1,1 1-1,-1 0 1,0 0 0,1-1-1,-1 1 1,3-2 0,-2 0 5,0 1 1,0-1-1,0 0 1,0 0-1,0 0 0,-1 0 1,1 0-1,0-1 1,-1 1-1,0-1 1,0 1-1,0-1 1,0 1-1,0-1 1,0 1-1,0-1 1,0-5-1,4-47-50,-4 38 24,0 7-171,0 1-1,-1-1 0,0 0 1,-1 0-1,0 0 0,0 0 1,-1 0-1,0 0 0,-1 1 1,0-1-1,-7-15 0,9 24 172,1 1-1,0-1 1,0 1 0,-1-1-1,1 0 1,0 1-1,-1-1 1,1 1 0,-1-1-1,1 1 1,-1 0-1,1-1 1,-1 1 0,1-1-1,-1 1 1,1 0-1,-1-1 1,1 1 0,-1 0-1,0 0 1,1-1-1,-1 1 1,1 0 0,-1 0-1,0 0 1,1 0-1,-1 0 1,0 0 0,1 0-1,-1 0 1,-1 0-1,-8 18-171,9-14 181,1 0 0,-1 0 1,1 0-1,-1 0 0,1 0 1,0 0-1,1 0 0,-1 0 0,1 0 1,1 6-1,1-7 4,-1 0-1,1 0 1,0 0 0,0 0-1,1 0 1,-1-1 0,1 1 0,-1-1-1,1 0 1,0 0 0,0 0-1,0-1 1,0 1 0,0-1 0,0 0-1,5 1 1,0-1-13,1 1 1,-1-1-1,1 0 0,-1-1 1,1 0-1,12-2 1,-20 1 21,0 0 1,0 1-1,0-1 1,0 0-1,0 0 1,0 0-1,0-1 1,0 1-1,-1 0 1,1-1 0,0 1-1,-1-1 1,1 1-1,-1-1 1,0 0-1,1 0 1,-1 0-1,0 0 1,0 0 0,0 0-1,1-3 1,-1 1 56,1 0 1,-1-1-1,0 1 1,0 0-1,-1-1 1,1 1-1,-1-1 1,0 1-1,-1-8 1,1 11-64,0 0 0,0 1 1,-1-1-1,1 0 0,0 0 1,-1 1-1,1-1 0,-1 0 0,1 1 1,0-1-1,-1 0 0,0 1 0,1-1 1,-1 1-1,1-1 0,-1 0 0,0 1 1,1 0-1,-1-1 0,0 1 0,1-1 1,-1 1-1,0 0 0,0 0 0,1-1 1,-1 1-1,0 0 0,0 0 0,0 0 1,1 0-1,-1 0 0,0 0 0,0 0 1,0 0-1,1 0 0,-1 0 0,0 0 1,0 1-1,0-1 0,-1 1 0,0-1 1,0 1-1,0 0 0,0-1 0,0 1 0,0 0 0,1 0 1,-1 0-1,0 1 0,0-1 0,1 0 0,-1 1 0,1-1 1,-4 4-1,2 0 11,1 0 1,-1 1-1,1 0 1,0-1-1,0 1 0,0 0 1,1 0-1,0 0 1,0 0-1,1 0 1,-1 0-1,1 0 1,1 0-1,-1 0 1,1 0-1,0 0 0,0 0 1,1 0-1,0 0 1,0 0-1,0-1 1,1 1-1,0-1 1,4 8-1,0-1-651,9 13-4970,-8-18-152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20.086"/>
    </inkml:context>
    <inkml:brush xml:id="br0">
      <inkml:brushProperty name="width" value="0.025" units="cm"/>
      <inkml:brushProperty name="height" value="0.025" units="cm"/>
    </inkml:brush>
  </inkml:definitions>
  <inkml:trace contextRef="#ctx0" brushRef="#br0">0 32 2883,'9'-25'8330,"-6"19"-1255,-2 25-3887,-3 29-493,0-31-1904,1 0 1,1 0 0,4 27 0,-4-43-778,0 0 1,1 0-1,-1 0 1,0 0-1,1 0 1,-1 0-1,1 0 0,-1 0 1,1 0-1,0 0 1,-1-1-1,1 1 1,0 0-1,-1 0 1,1-1-1,0 1 1,0-1-1,0 1 0,0-1 1,0 1-1,-1-1 1,1 1-1,0-1 1,2 1-1,32 0 340,-26-3-296,1 1 0,-1-2-1,0 1 1,0-2 0,9-3 0,13-12 40,0-2 0,38-32 0,-68 52 78,-12 32 75,7-20-180,-11 36 227,15-44-324,-1-1 0,1 0-1,0 0 1,-1 0 0,1 1 0,0-1 0,0 0 0,0 0 0,0 0 0,1 1-1,-1-1 1,1 0 0,-1 0 0,1 0 0,0 0 0,0 0 0,2 4-1,-2-5-237,0-1-1,0 1 1,-1-1-1,1 1 0,0-1 1,0 1-1,1-1 0,-1 0 1,0 1-1,0-1 0,0 0 1,0 0-1,0 0 0,0 0 1,0 0-1,0 0 1,2 0-1,9-4-6759,-4-9-7710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4:21.694"/>
    </inkml:context>
    <inkml:brush xml:id="br0">
      <inkml:brushProperty name="width" value="0.025" units="cm"/>
      <inkml:brushProperty name="height" value="0.025" units="cm"/>
    </inkml:brush>
  </inkml:definitions>
  <inkml:trace contextRef="#ctx0" brushRef="#br0">0 46 4036,'0'0'12198,"9"1"-10997,27 1-720,0-1 0,0-2-1,-1-1 1,53-11 0,-35 5-357,73-2 1,-157 12 198,1 1-1,-34 8 0,-25 3 484,-109-5 849,267-12-1600,94-17 0,-51 4-48,-103 17 49,-10 2-5,-19 8 41,-36 12 93,15-8 320,-1-1-1,-1-3 1,-82 12-1,124-22-501,1-1 0,0 0 0,-1 0 0,1 0 0,0 0 0,-1 0 0,1 0 1,0 1-1,-1-1 0,1 0 0,-1 0 0,1 0 0,0 0 0,-1 0 0,1 0 0,0-1 0,-1 1 0,1 0 0,0 0 0,-1 0 0,1 0 0,0 0 0,-1 0 0,1-1 0,0 1 0,-1 0 0,1 0 0,0 0 0,0-1 0,-1 1 0,1 0 0,0-1 0,0 1 0,-1 0 0,1 0 0,0-1 0,0 1 0,0 0 0,0-1 0,-1 1 0,1-1 0,11-13-137,25-13-1033,21-5-2344,-16 10-2817,-12 6-3921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08.330"/>
    </inkml:context>
    <inkml:brush xml:id="br0">
      <inkml:brushProperty name="width" value="0.025" units="cm"/>
      <inkml:brushProperty name="height" value="0.025" units="cm"/>
    </inkml:brush>
  </inkml:definitions>
  <inkml:trace contextRef="#ctx0" brushRef="#br0">147 145 5477,'0'0'5776,"-8"-9"-3849,-22-30 81,29 38-1873,0 0 0,0-1 0,0 1-1,0 0 1,0-1 0,0 1 0,1-1 0,-1 0 0,0 1 0,1-1 0,-1 1 0,1-1 0,0 0 0,-1 1 0,1-1 0,0 0 0,0 0 0,0 1 0,0-1 0,1 0 0,-1 1-1,0-1 1,1 0 0,-1 1 0,1-1 0,-1 1 0,1-1 0,0 1 0,0-1 0,0 1 0,0-1 0,0 1 0,0 0 0,0-1 0,0 1 0,0 0 0,1 0 0,-1 0 0,0 0 0,3-1-1,4-3 101,-1 1-1,1 1 0,0 0 0,1 0 0,13-3 0,-22 6-215,12-3 37,0 0 1,0 1-1,0 0 1,0 1 0,0 0-1,0 1 1,0 1-1,0 0 1,17 3-1,-27-3-54,-1 0-1,0-1 0,1 1 0,-1 0 1,0 0-1,0 0 0,0 0 0,0 0 1,0 1-1,0-1 0,0 0 0,0 0 1,0 1-1,0-1 0,-1 0 0,1 1 1,-1-1-1,1 1 0,-1-1 0,1 1 1,-1-1-1,0 1 0,0-1 0,0 1 1,0-1-1,0 1 0,0 0 0,0 1 1,-1 2 6,0-1 0,0 1 1,0 0-1,0-1 1,-1 1-1,0-1 1,0 1-1,-3 5 1,-16 19 16,-1-1 0,-2-1 0,-1-1 0,-34 29 1,33-33-18,1 1 0,2 1 1,0 1-1,2 1 0,-21 33 1,41-58-4,0 1 0,0 0 0,-1 0 0,1 0 0,1 0 0,-1 0-1,0 0 1,0 0 0,1 0 0,-1 0 0,1 1 0,0-1 0,0 0 0,0 0 0,0 0 0,0 0 0,0 1 0,0-1 0,1 0 0,0 3 0,0-3 1,0-1 0,1 1-1,-1-1 1,0 1 0,1-1 0,-1 1 0,1-1 0,-1 0-1,1 0 1,0 0 0,0 0 0,-1 0 0,1 0 0,0 0 0,0-1-1,0 1 1,4 0 0,10 1 22,1 0-1,0-1 1,-1-1-1,24-2 1,-16 0-23,12 1-84,51-8-1,-76 7-814,-1 0-1,1-1 1,-1 0 0,1-1-1,11-6 1,-10 0-3996,-7-1-1094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08.662"/>
    </inkml:context>
    <inkml:brush xml:id="br0">
      <inkml:brushProperty name="width" value="0.025" units="cm"/>
      <inkml:brushProperty name="height" value="0.025" units="cm"/>
    </inkml:brush>
  </inkml:definitions>
  <inkml:trace contextRef="#ctx0" brushRef="#br0">0 39 12172,'0'0'5156,"59"0"-4035,-11-3-96,6-5-32,8 2-704,-1-1-289,-4 1-1057,-3 3-2178,-12-1-2179,-8 2-4034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5.461"/>
    </inkml:context>
    <inkml:brush xml:id="br0">
      <inkml:brushProperty name="width" value="0.025" units="cm"/>
      <inkml:brushProperty name="height" value="0.025" units="cm"/>
    </inkml:brush>
  </inkml:definitions>
  <inkml:trace contextRef="#ctx0" brushRef="#br0">156 1 10954,'0'0'3171,"-10"8"-582,-5 6-1980,0 1 0,1 1-1,1 0 1,0 0-1,1 1 1,1 1 0,1 0-1,1 1 1,0 0-1,-11 37 1,18-51-638,1 1 1,1 0-1,-1-1 1,1 1 0,0 0-1,0 0 1,0-1-1,3 10 1,-3-14-18,0 0 0,0-1 0,1 1 0,-1 0 0,0 0 0,1 0 0,-1 0 0,1 0 0,-1-1 0,1 1 0,-1 0 0,1-1 0,0 1 0,-1 0 0,1-1 0,0 1 0,0-1 1,-1 1-1,1-1 0,0 1 0,0-1 0,1 1 0,0-1-60,-1 0 1,1 0 0,0 0 0,0 0 0,-1 0-1,1-1 1,0 1 0,-1-1 0,1 1 0,0-1-1,-1 0 1,1 1 0,-1-1 0,1 0 0,-1 0-1,3-2 1,23-22-1629,-2 4 1414,-22 19 650,0 1 1,0 0-1,0 0 1,0 0-1,0 0 0,0 0 1,1 1-1,-1-1 1,0 1-1,5 0 0,13 1 1167,38 0-842,-58-1-605,1-1-1,-1 1 1,0 0 0,1 0-1,-1-1 1,1 1-1,-1-1 1,0 1 0,1-1-1,-1 1 1,0-1-1,0 0 1,0 0 0,0 0-1,1 1 1,-1-1-1,0 0 1,0-1 0,-1 1-1,1 0 1,0 0-1,0 0 1,0 0 0,-1-1-1,1 1 1,-1 0-1,1-1 1,-1 1 0,1 0-1,-1-1 1,0 1-1,0 0 1,1-3 0,-2 3-17,1 0 0,-1 1 1,1-1-1,0 0 0,-1 0 1,1 1-1,-1-1 0,0 1 1,1-1-1,-1 0 0,1 1 1,-1-1-1,0 1 0,1-1 0,-1 1 1,0 0-1,0-1 0,0 1 1,1 0-1,-1-1 0,0 1 1,0 0-1,0 0 0,1 0 1,-1 0-1,0 0 0,0 0 1,0 0-1,0 0 0,0 0 1,1 0-1,-1 0 0,0 0 1,0 1-1,0-1 0,1 0 1,-1 1-1,-1 0 0,-1-1-45,0 1 0,0 0 0,1 0 0,-1 0 0,0 0 0,1 0 0,-1 0 0,1 1-1,-1-1 1,1 1 0,0 0 0,-2 2 0,3-3 9,0 0 0,0 0 1,0 0-1,1 1 0,-1-1 0,1 0 1,-1 0-1,1 1 0,-1-1 0,1 0 0,0 1 1,0-1-1,-1 0 0,1 1 0,0-1 0,0 1 1,0-1-1,1 0 0,-1 1 0,0-1 0,0 0 1,1 1-1,-1-1 0,1 0 0,-1 1 0,2 1 1,0-1 7,0 0 0,0 0 0,0 0 0,1 0 1,-1 0-1,0-1 0,1 1 0,0-1 1,-1 1-1,1-1 0,5 2 0,5 1-16,1-1 0,0-1-1,-1 1 1,19-1 0,-22-2 43,2 1-128,0-1-1,0 0 1,-1-1-1,24-4 0,-33 5 203,0-1-1,1 0 0,-1 0 0,0 1 1,0-1-1,0-1 0,0 1 1,0 0-1,0 0 0,0-1 0,0 1 1,0-1-1,0 0 0,-1 1 1,1-1-1,-1 0 0,1 0 0,-1 0 1,0 0-1,0 0 0,0 0 0,0 0 1,0-1-1,0 1 0,-1 0 1,1 0-1,-1-1 0,1 1 0,-1-1 1,0-3-1,-1-6-10,0 0 1,0 0-1,-1 1 0,-1-1 1,0 1-1,-8-21 0,10 30-95,1 2 0,0 0-1,0-1 0,0 1 0,0 0 0,0 0 1,0-1-1,0 1 0,0 0 0,0 0 1,0 0-1,1-1 0,-1 1 0,0 0 1,0 0-1,0-1 0,0 1 0,0 0 1,0 0-1,0 0 0,0-1 0,1 1 0,-1 0 1,0 0-1,0 0 0,0 0 0,0 0 1,1-1-1,-1 1 0,0 0 0,0 0 1,0 0-1,1 0 0,-1 0 0,0 0 1,0 0-1,0 0 0,1-1 0,-1 1 0,0 0 1,0 0-1,1 0 0,-1 0 0,18 0-132,19 4-641,-37-3 737,70 8-5803,-32-9-1030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09.019"/>
    </inkml:context>
    <inkml:brush xml:id="br0">
      <inkml:brushProperty name="width" value="0.025" units="cm"/>
      <inkml:brushProperty name="height" value="0.025" units="cm"/>
    </inkml:brush>
  </inkml:definitions>
  <inkml:trace contextRef="#ctx0" brushRef="#br0">8 149 3555,'0'0'7784,"0"51"-5382,0-22-897,0 2-127,-5-1-610,3-1-191,2-4-417,0-8-64,0-7-160,9-7-769,7-3-960,5-17-1955,-5-13-3363</inkml:trace>
  <inkml:trace contextRef="#ctx0" brushRef="#br0" timeOffset="1">110 0 13645,'0'0'6534,"-45"51"-5733,45-43-577,0-4-128,14-4-96,4 0-1345,0-4-577,0-8-1377,-2-3-545,-5-1-1056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09.579"/>
    </inkml:context>
    <inkml:brush xml:id="br0">
      <inkml:brushProperty name="width" value="0.025" units="cm"/>
      <inkml:brushProperty name="height" value="0.025" units="cm"/>
    </inkml:brush>
  </inkml:definitions>
  <inkml:trace contextRef="#ctx0" brushRef="#br0">224 52 7015,'0'0'8125,"-10"-9"-6273,-34-25-587,41 33-1179,0 0 0,0-1 0,0 1 0,0 0 0,0 0 0,0 1 0,0-1 0,0 1 0,0-1 0,0 1 0,-1 0 0,1 0 0,0 1 0,0-1 0,0 0-1,0 1 1,0 0 0,0 0 0,0 0 0,0 0 0,0 0 0,0 1 0,0-1 0,1 1 0,-1 0 0,0 0 0,1 0 0,-3 3 0,2-3 31,0 1 0,0 0 0,0 0 1,0 0-1,1 0 0,0 0 0,-1 1 0,1-1 1,0 1-1,1-1 0,-1 1 0,1 0 0,-1 0 1,1-1-1,0 1 0,1 0 0,-1 0 0,1 0 1,-1 8-1,3-11-102,-1 1 1,0-1 0,1 0-1,-1 1 1,0-1 0,1 0-1,0 0 1,-1 0-1,1 0 1,-1 0 0,1 0-1,0 0 1,0-1-1,0 1 1,-1-1 0,1 1-1,0-1 1,0 0-1,0 1 1,0-1 0,0 0-1,0-1 1,0 1 0,0 0-1,3-1 1,55-7 170,-40 1-163,0-1 0,0 0-1,-1-2 1,25-15-1,39-19-327,-83 44 303,0 0 0,0 0 0,0 0-1,0 0 1,1 0 0,-1-1 0,0 1 0,0 0 0,0 0-1,0 0 1,0 0 0,1 0 0,-1 0 0,0 0-1,0 0 1,0 0 0,0 0 0,1 0 0,-1 0 0,0 0-1,0 0 1,0 0 0,0 0 0,0 0 0,1 0-1,-1 0 1,0 0 0,0 1 0,0-1 0,0 0-1,0 0 1,0 0 0,1 0 0,-1 0 0,0 0 0,0 0-1,0 0 1,0 1 0,0-1 0,0 0 0,0 0-1,0 0 1,0 0 0,1 0 0,-1 1 0,0-1 0,0 0-1,0 0 1,0 0 0,0 1 0,-2 11-150,-8 11-39,-7 9 370,2 1 0,2 1 0,1 0 0,1 0 0,2 1-1,1 1 1,2-1 0,2 1 0,-1 53 0,6-82-173,-2 1 1,1-1-1,-1 1 1,-1-1-1,1 1 1,-1-1-1,0 0 1,-1 0-1,0 0 1,0 0-1,0 0 0,-1-1 1,-5 7-1,7-10 37,-1 0-1,0 0 0,0 0 1,0 0-1,0-1 0,-1 1 1,1-1-1,0 0 0,-1 0 1,0 0-1,0-1 0,1 1 1,-1-1-1,0 0 0,0 0 1,0 0-1,0-1 0,0 1 0,0-1 1,0 0-1,0 0 0,-1-1 1,1 1-1,0-1 0,0 0 1,-3-1-1,0 0-13,1-1 1,0 0-1,0 0 1,0 0-1,0-1 1,1 1-1,0-2 0,-1 1 1,1 0-1,1-1 1,-1 0-1,1 0 1,0-1-1,0 1 0,0-1 1,1 1-1,0-1 1,-4-10-1,3 6-42,0-1 0,0 1 0,1-1 0,1 1 0,0-1 0,0 0 0,1 0 0,1 0 0,0 0 0,2-18 0,-1 24-65,0 1-1,1-1 1,0 1 0,0-1-1,0 1 1,0-1-1,1 1 1,0 0-1,0 0 1,0 0-1,0 1 1,0-1 0,1 1-1,0 0 1,0 0-1,0 0 1,0 0-1,5-2 1,11-6-1324,0 2-1,38-13 1,-26 11-983,11-6-2815,-2-3-2775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0.521"/>
    </inkml:context>
    <inkml:brush xml:id="br0">
      <inkml:brushProperty name="width" value="0.025" units="cm"/>
      <inkml:brushProperty name="height" value="0.025" units="cm"/>
    </inkml:brush>
  </inkml:definitions>
  <inkml:trace contextRef="#ctx0" brushRef="#br0">219 98 10025,'0'0'2744,"0"-9"235,-1-33-507,0 41-2378,1 0 1,-1-1-1,1 1 1,-1-1-1,0 1 1,1 0-1,-1-1 1,0 1-1,0 0 1,0 0-1,0 0 1,0 0-1,0 0 1,0 0-1,0 0 0,-1 0 1,1 0-1,0 0 1,0 1-1,-1-1 1,1 0-1,-1 1 1,1-1-1,0 1 1,-1 0-1,1-1 1,-1 1-1,1 0 1,-1 0-1,-2 0 1,-42 5 601,37-2-626,0 0 0,1 1 0,-1 1 0,1-1 0,0 1 0,1 0 0,-1 1 1,1 0-1,0 0 0,-7 9 0,10-11 13,0 0 0,0 1 0,1-1 1,0 1-1,0 0 0,0 0 0,0 0 0,1 0 1,-1 1-1,1-1 0,1 0 0,-1 1 0,1 0 1,0-1-1,0 1 0,1 0 0,0 9 0,0-14-74,1 1-1,-1-1 0,1 1 0,0-1 1,0 1-1,0-1 0,0 0 0,0 1 1,0-1-1,0 0 0,0 0 0,0 0 1,1 0-1,-1 0 0,0 0 0,1 0 1,-1-1-1,1 1 0,-1 0 0,1-1 0,-1 1 1,1-1-1,-1 1 0,1-1 0,0 0 1,-1 0-1,1 0 0,-1 0 0,3 0 1,51-2 141,-53 2-142,13-3 6,0-1 1,-1-1-1,1-1 0,-1 1 0,0-2 1,-1 0-1,0-1 0,0 0 0,0-1 1,-1-1-1,0 0 0,-1 0 0,0-1 0,11-14 1,-11 7 11,-10 18-26,-1 0 0,0 0 0,0-1 0,1 1 0,-1 0 1,0 0-1,0 0 0,0 0 0,1-1 0,-1 1 0,0 0 0,0 0 0,0 0 0,0-1 0,0 1 0,1 0 0,-1 0 0,0-1 0,0 1 0,0 0 0,0 0 0,0-1 0,0 1 0,0 0 0,0 0 0,0-1 0,0 1 0,0 0 0,0-1 0,0 1 0,0 0 0,0 0 0,0-1 0,0 1 0,0 0 0,0 0 0,-1-1 0,1 1 0,0 0 0,0 0 0,0 0 0,0-1 0,-1 1 0,1 0 0,0 0 0,0 0 0,0-1 0,-1 1 0,1 0 0,0 0 0,-1 0 0,-3 2-22,-3 3 51,1 0 0,0 0 0,0 1 0,0 0 0,1 0 0,-9 13 0,11-15-7,1-1 1,-1 1-1,1 0 1,0 0-1,0 1 0,1-1 1,-1 0-1,1 0 1,0 1-1,0-1 1,0 1-1,1-1 0,0 1 1,0 4-1,0-8-19,1 0 1,-1 0-1,1 0 0,-1-1 0,1 1 0,0 0 1,0-1-1,-1 1 0,1 0 0,0-1 0,0 1 0,0-1 1,0 1-1,-1-1 0,1 1 0,0-1 0,0 0 0,0 1 1,0-1-1,0 0 0,0 0 0,0 0 0,0 0 1,0 0-1,2 0 0,36 0-63,-28 0-16,137-1-479,-151-55 1259,1 42-700,-1 1-1,-1 0 0,0 1 0,-10-21 0,13 32-35,11 10-85,1-1 117,1 0 0,1-1 0,0-1 0,0 0 0,0-1 0,0-1 0,1 0 0,0 0 0,24 2 0,-29-5 0,0 0 0,0 0-1,0-1 1,0 0 0,0 0-1,0-1 1,0-1 0,0 1-1,0-1 1,-1-1 0,1 0-1,-1 0 1,1-1 0,-1 0-1,0 0 1,10-8 0,-15 10 2,0-1 1,0 0 0,-1 0-1,1-1 1,-1 1 0,0-1 0,0 1-1,0-1 1,-1 0 0,1 1 0,-1-1-1,2-7 1,-3 10-5,1 0 1,-1 0-1,0 0 1,0 0-1,0 0 0,0 0 1,0 0-1,-1 0 1,1 0-1,0 0 0,0 0 1,-1 0-1,1 0 1,0 0-1,-1 0 0,1 0 1,-1 1-1,1-1 1,-1 0-1,1 0 0,-2-1 1,0 1-4,1 1 1,0-1-1,-1 0 1,1 1-1,-1-1 1,1 1-1,-1 0 1,1-1-1,-1 1 1,0 0-1,1 0 1,-1 0-1,1 0 1,-1 0-1,0 1 1,1-1-1,-1 0 1,-1 1-1,-3 2 20,0 0 1,0 0-1,0 0 0,0 1 1,0-1-1,1 2 0,0-1 1,0 0-1,0 1 0,0 0 0,1 0 1,0 1-1,0-1 0,0 1 1,1 0-1,0 0 0,0 0 1,0 0-1,1 0 0,0 1 1,0-1-1,0 1 0,1 0 0,0-1 1,1 1-1,-1 0 0,1 0 1,0-1-1,2 9 0,-1-12-77,1-1 0,-1 1 0,1-1 0,0 0 0,-1 0-1,1 0 1,0 0 0,0 0 0,0 0 0,1-1 0,-1 1 0,0-1-1,1 1 1,-1-1 0,1 0 0,-1 0 0,1 0 0,0 0 0,-1 0-1,1-1 1,0 1 0,-1-1 0,1 0 0,4 0 0,69 0-3713,-76 0 3722,6-1-690,0-1 0,0 0 0,-1 1 0,1-2 0,0 1 0,-1-1 0,0 0 0,0 0 0,0 0 0,0-1 0,0 1 0,-1-1 0,1-1 0,-1 1 0,6-9 0,14-12-7596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1.354"/>
    </inkml:context>
    <inkml:brush xml:id="br0">
      <inkml:brushProperty name="width" value="0.025" units="cm"/>
      <inkml:brushProperty name="height" value="0.025" units="cm"/>
    </inkml:brush>
  </inkml:definitions>
  <inkml:trace contextRef="#ctx0" brushRef="#br0">104 0 12268,'0'0'5968,"-7"12"-5119,2-2-643,1-4-54,0 0-1,1 0 0,0 1 1,0-1-1,1 1 1,0 0-1,0 0 0,0 0 1,1 0-1,0 0 1,0 8-1,3 27 699,13 72 0,-8-72-1994,3 75 1,-10-122 980,-1 0 0,0 0 1,-1 1-1,1-1 0,-1 0 1,0 1-1,0-1 1,-4-5-1,-5-12-44,-14-32-129,17 39 271,0-1 0,1-1 0,1 1 0,1-1 0,-6-25 0,12 42 98,-1-1 0,0 1-1,0-1 1,1 1 0,-1-1 0,0 1 0,1 0 0,-1-1 0,0 1-1,1 0 1,-1-1 0,0 1 0,1 0 0,-1-1 0,1 1 0,-1 0-1,1 0 1,-1-1 0,1 1 0,-1 0 0,1 0 0,-1 0 0,1 0-1,-1 0 1,1 0 0,-1 0 0,1 0 0,-1 0 0,1 0 0,-1 0-1,1 0 1,24 0 320,-18 0-92,21 1 163,-5-1-275,1 0-1,-1-1 0,1-1 1,38-9-1,-55 9-137,0 0 1,-1-1-1,1 0 0,-1 0 1,0 0-1,0-1 1,0 0-1,0 0 0,-1 0 1,1-1-1,-1 0 0,0 0 1,-1 0-1,1-1 0,-1 1 1,0-1-1,-1 0 0,1 0 1,-1-1-1,3-8 0,2-23 424,-8 37-424,0 1 1,0-1 0,0 0-1,0 1 1,0-1-1,0 0 1,0 1 0,0-1-1,-1 0 1,1 1 0,0-1-1,-1 1 1,1-1 0,0 0-1,-1 1 1,1-1-1,-1 1 1,1-1 0,0 1-1,-1-1 1,0 1 0,1 0-1,-1-1 1,1 1-1,-1-1 1,1 1 0,-1 0-1,0 0 1,1-1 0,-1 1-1,0 0 1,1 0-1,-1 0 1,0 0 0,1 0-1,-1 0 1,0 0 0,1 0-1,-1 0 1,0 0 0,1 0-1,-1 0 1,0 0-1,1 0 1,-1 1 0,1-1-1,-1 0 1,0 1 0,1-1-1,-1 0 1,1 1-1,-1-1 1,0 1 0,-3 1 54,0 1 1,0-1 0,1 1 0,-1 0-1,1 0 1,0 1 0,-1-1 0,2 1-1,-1-1 1,0 1 0,1 0 0,-1 0-1,1 0 1,0 0 0,-2 6 0,-2 6 94,1 0 1,-6 31 0,8-31-125,2 0 0,0-1-1,0 1 1,2 0 0,0 0-1,0-1 1,8 29 0,-8-39-35,0-1-1,0 1 1,1 0-1,-1-1 1,1 1 0,0-1-1,0 0 1,1 0-1,-1 0 1,1 0-1,0 0 1,0 0 0,0-1-1,1 1 1,-1-1-1,1 0 1,0 0 0,0 0-1,0-1 1,0 1-1,0-1 1,1 0 0,-1 0-1,1 0 1,-1-1-1,1 0 1,-1 0 0,1 0-1,8 0 1,-12-1 1,-1 0-1,1 0 1,-1 0-1,1 0 1,-1 0 0,1 0-1,0-1 1,-1 1 0,1 0-1,-1 0 1,1-1 0,-1 1-1,1 0 1,-1-1 0,0 1-1,1-1 1,-1 1 0,1 0-1,-1-1 1,0 1 0,1-1-1,-1 1 1,0-1 0,0 1-1,1-1 1,-1 1-1,0-1 1,0 0 0,1 0-1,0-25-132,-12-22-470,-17 11 282,23 32 279,0-1 1,0 0-1,0-1 1,1 1-1,0-1 1,-5-9-1,45 16 258,9 5-109,-17-1-94,1-1-1,44-2 1,-67-1-13,0 0 0,-1 0 0,1-1 0,0 0-1,-1-1 1,1 1 0,-1-1 0,0 0 0,0 0 0,1 0-1,-1-1 1,-1 0 0,1 0 0,0 0 0,-1-1-1,1 1 1,-1-1 0,0 0 0,3-5 0,-6 8-1,0 1 1,0-1-1,-1 0 0,1 0 1,0 0-1,-1 0 0,1 0 1,-1 1-1,1-1 0,-1 0 1,1 0-1,-1-1 1,1 1-1,-1 0 0,0 0 1,0 0-1,0 0 0,0 0 1,0 0-1,0 0 1,0 0-1,0 0 0,0 0 1,0-1-1,0 1 0,-1 0 1,1 0-1,0 0 1,-1 0-1,1 0 0,-1 0 1,1 0-1,-1 0 0,0 1 1,1-1-1,-1 0 1,0 0-1,1 0 0,-1 1 1,0-1-1,0 0 0,0 1 1,0-1-1,0 0 0,0 1 1,0 0-1,0-1 1,0 1-1,0-1 0,0 1 1,0 0-1,0 0 0,0 0 1,0 0-1,-2 0 1,-1-1 22,-1 0 1,0 1 0,1 0 0,-1 0 0,0 0 0,1 1 0,-1 0 0,0 0 0,1 0 0,-1 0 0,1 0 0,-7 4 0,6-1 63,0 0 1,1 0 0,-1 0 0,1 1 0,0-1 0,0 1 0,0 0-1,0 1 1,1-1 0,0 0 0,0 1 0,1 0 0,0 0 0,0 0 0,-2 7-1,3-9-46,0 1-1,0 0 0,0-1 0,1 1 0,-1 0 0,1 0 0,1-1 0,-1 1 0,0 0 1,1 0-1,0-1 0,0 1 0,1-1 0,-1 1 0,1-1 0,0 1 0,0-1 0,0 0 1,1 0-1,5 7 0,0-4-73,0 0 0,0 0 0,1 0 0,0-1 0,0 0 0,1-1 0,-1 0 0,14 4 0,-9-4-1110,0-1 1,0-1-1,17 3 0,3-3-4459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2.471"/>
    </inkml:context>
    <inkml:brush xml:id="br0">
      <inkml:brushProperty name="width" value="0.025" units="cm"/>
      <inkml:brushProperty name="height" value="0.025" units="cm"/>
    </inkml:brush>
  </inkml:definitions>
  <inkml:trace contextRef="#ctx0" brushRef="#br0">5 66 5221,'9'-15'4317,"-7"11"-3639,0-1 0,0 1 0,0 0 0,0 0 0,1 1 1,-1-1-1,1 0 0,0 1 0,1 0 0,-1-1 0,0 1 0,5-2 0,-9 21 1047,-22 58 385,18-61-2001,0 1-1,0 0 0,1 1 1,1-1-1,1 1 0,0-1 1,0 1-1,2 22 0,0-36-102,1 1 0,-1 0-1,1-1 1,-1 1 0,1-1 0,0 1-1,-1-1 1,1 0 0,0 1 0,0-1-1,0 0 1,0 0 0,0 1-1,0-1 1,1 0 0,-1 0 0,0 0-1,1 0 1,-1-1 0,0 1 0,1 0-1,-1 0 1,1-1 0,-1 1-1,1-1 1,-1 0 0,1 1 0,0-1-1,-1 0 1,1 0 0,-1 0-1,1 0 1,0 0 0,-1 0 0,1 0-1,-1-1 1,3 0 0,2 1 21,1-2 1,-1 1-1,0-1 1,0 0-1,0 0 0,0 0 1,0-1-1,6-4 1,-2 0-11,-1 0 0,0-1 0,0 0 0,-1 0 0,0-1 0,0 0 0,-1 0 0,0-1 0,-1 0 0,0 0 0,-1-1 0,0 1 0,0-1 0,-1 0 0,-1-1 0,0 1 0,0 0 0,-1-1 0,0 0 0,-1-12 0,-1 24-17,0-1 0,0 1-1,0-1 1,0 1-1,0 0 1,0-1-1,0 1 1,0-1 0,0 1-1,0 0 1,0-1-1,0 1 1,0 0 0,-1-1-1,1 1 1,0 0-1,0-1 1,0 1-1,-1 0 1,1-1 0,0 1-1,0 0 1,-1-1-1,1 1 1,0 0-1,0 0 1,-1-1 0,1 1-1,0 0 1,-1 0-1,1 0 1,-1 0 0,1-1-1,-1 1 1,-13 7 16,-8 19 126,20-21-113,0 0 0,1 0-1,0 0 1,-1 0-1,2 0 1,-1 0-1,1 0 1,-1 0-1,1 0 1,1 1 0,-1-1-1,1 0 1,0 0-1,0 0 1,0 0-1,1 0 1,-1 0-1,1 0 1,1-1-1,-1 1 1,1-1 0,-1 1-1,1-1 1,1 0-1,-1 0 1,0 0-1,1-1 1,0 1-1,0-1 1,0 0 0,5 4-1,-2-3-18,1 0 1,-1 0-1,1 0 1,-1-1-1,1 0 0,0-1 1,0 0-1,0 0 0,0-1 1,1 1-1,-1-2 0,0 1 1,0-1-1,1-1 0,-1 1 1,0-2-1,0 1 1,16-5-1,-19 3-2,0 1 1,-1-1-1,1 0 1,-1-1-1,1 1 1,-1-1-1,0 0 1,-1 0-1,1 0 1,-1 0-1,1-1 1,-1 1-1,-1-1 1,1 0-1,-1 0 1,1 0-1,-1 0 1,-1 0-1,1 0 1,-1-1-1,0 1 1,0-1-1,-1 1 1,1-1-1,-1 1 1,0-1-1,-2-6 1,2 8-10,0 0-1,0 0 1,-1 1 0,0-1-1,1 0 1,-1 1 0,-1-1 0,1 0-1,0 1 1,-1 0 0,0-1 0,0 1-1,0 0 1,0 0 0,0 0-1,-1 0 1,1 0 0,-1 0 0,0 1-1,0-1 1,0 1 0,0 0-1,0 0 1,0 0 0,-1 0 0,1 1-1,-1-1 1,1 1 0,-1 0-1,1 0 1,-1 0 0,0 1 0,0-1-1,1 1 1,-1 0 0,0 0 0,0 0-1,0 0 1,-4 2 0,7-2-14,1 0 0,0 0 0,-1 0 0,1 0 0,-1 0 0,1 0 0,-1 0 0,1 0 0,0 0 1,-1 0-1,1 0 0,-1 0 0,1 1 0,0-1 0,-1 0 0,1 0 0,-1 1 0,1-1 0,0 0 0,-1 0 0,1 1 0,0-1 1,0 0-1,-1 1 0,1-1 0,0 0 0,0 1 0,-1-1 0,1 1 0,0-1 0,0 0 0,0 1 0,0-1 0,0 1 0,-1-1 1,1 1-1,0-1 0,0 0 0,0 1 0,0-1 0,0 1 0,0-1 0,0 1 0,1-1 0,-1 0 0,0 1 0,0-1 1,0 1-1,1 0-123,0 0 0,-1 0 1,1 0-1,0 0 0,-1 0 1,1 0-1,0-1 1,0 1-1,0 0 0,0-1 1,0 1-1,0 0 0,0-1 1,0 1-1,0-1 1,0 1-1,2-1 0,75 3-7725,-44-5 3309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2.833"/>
    </inkml:context>
    <inkml:brush xml:id="br0">
      <inkml:brushProperty name="width" value="0.025" units="cm"/>
      <inkml:brushProperty name="height" value="0.025" units="cm"/>
    </inkml:brush>
  </inkml:definitions>
  <inkml:trace contextRef="#ctx0" brushRef="#br0">145 84 8872,'0'0'7592,"-8"4"-5623,-4 2-1344,0 1 0,1 0 0,0 1 0,0 0 0,1 0-1,-11 13 1,16-16-443,0 0 0,1 0 0,0 1 1,0 0-1,0 0 0,0 0 0,1 0 0,0 1 0,1-1 0,-1 1 0,1-1 0,1 1 0,-1 0 0,1 0 0,0 9 0,1-15-178,0 1 0,0-1-1,0 0 1,0 1 0,1-1 0,-1 1-1,0-1 1,1 0 0,-1 1-1,1-1 1,0 0 0,-1 1 0,1-1-1,0 0 1,0 0 0,0 0-1,0 0 1,0 0 0,0 0 0,0 0-1,0 0 1,0 0 0,1 0-1,-1 0 1,0-1 0,1 1 0,-1-1-1,0 1 1,1-1 0,-1 1-1,0-1 1,1 0 0,-1 0 0,1 1-1,-1-1 1,1 0 0,-1 0-1,1-1 1,-1 1 0,0 0 0,1 0-1,-1-1 1,3 0 0,3 0 5,1-1 1,-1 0 0,0 0-1,0-1 1,0 0-1,-1 0 1,10-6 0,-8 3-93,0-1 1,0 0 0,0-1-1,-1 0 1,0 0 0,0 0-1,-1-1 1,0 0 0,-1 0-1,0-1 1,0 0 0,-1 0-1,0 0 1,-1 0 0,0 0-1,0-1 1,-1 1 0,0-13-1,-2 23 79,0-1-1,0 1 1,0 0-1,0 0 0,0-1 1,0 1-1,0 0 1,0 0-1,0 0 1,0-1-1,0 1 0,-1 0 1,1 0-1,0-1 1,0 1-1,0 0 0,0 0 1,0 0-1,-1-1 1,1 1-1,0 0 0,0 0 1,0 0-1,-1 0 1,1-1-1,0 1 0,0 0 1,-1 0-1,1 0 1,0 0-1,0 0 1,-1 0-1,1 0 0,0 0 1,0 0-1,-1 0 1,1 0-1,0 0 0,0 0 1,-1 0-1,1 0 1,0 0-1,0 0 0,-1 0 1,1 0-1,0 0 1,0 0-1,0 0 1,-1 1-1,1-1 0,0 0 1,0 0-1,-1 0 1,1 0-1,0 1 0,0-1 1,0 0-1,0 0 1,-1 1-1,-13 10-24,8-3 60,1 0-1,0 1 1,0-1-1,1 1 0,0 0 1,1 0-1,0 0 1,0 0-1,1 1 1,0-1-1,0 1 1,1-1-1,1 1 1,-1 0-1,2 0 0,2 17 1,-3-24-120,0-1 0,1 0 0,0 0 0,-1 1 0,1-1 0,0 0 0,0 0 0,0 0 0,1 0 0,-1 0 0,0 0 0,1 0 0,-1 0 0,1-1 1,0 1-1,-1 0 0,1-1 0,0 0 0,0 1 0,0-1 0,0 0 0,0 0 0,1 0 0,-1 0 0,0 0 0,0-1 0,1 1 0,-1-1 0,0 1 0,1-1 0,-1 0 0,0 0 0,1 0 0,-1 0 0,0 0 0,1-1 0,-1 1 0,0-1 0,0 1 0,1-1 1,-1 0-1,4-2 0,3-1-441,1 0 0,-1-1 0,0 0 0,0-1 0,0 0 0,-1 0 0,0-1 0,9-10 0,-3 0-428,0-1 0,-2 0-1,0-1 1,-1-1 0,-1 0 0,-1 0-1,11-39 1,-9 6-5597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3.246"/>
    </inkml:context>
    <inkml:brush xml:id="br0">
      <inkml:brushProperty name="width" value="0.025" units="cm"/>
      <inkml:brushProperty name="height" value="0.025" units="cm"/>
    </inkml:brush>
  </inkml:definitions>
  <inkml:trace contextRef="#ctx0" brushRef="#br0">118 0 6566,'0'0'3940,"-9"7"-406,0-1-3100,1 0-1,0 0 1,0 1 0,1 0-1,-1 0 1,2 1 0,-1 0-1,1 0 1,0 1 0,1-1-1,0 1 1,1 0 0,-1 1-1,2-1 1,-1 1 0,-2 16-1,4-17-346,1 1 0,1 0-1,0 0 1,0-1 0,1 1 0,0 0-1,1-1 1,5 17 0,-6-22-88,0-1 0,1 0-1,0 0 1,-1 0 0,1 0 0,0 0 0,0 0-1,1-1 1,-1 1 0,0-1 0,1 1 0,0-1-1,-1 0 1,1 0 0,0 0 0,0 0 0,0-1 0,0 1-1,1-1 1,-1 0 0,0 0 0,1 0 0,-1 0-1,1 0 1,-1-1 0,1 0 0,2 1 0,2-2-131,-1 1 1,0-1 0,1 0 0,-1-1-1,0 1 1,0-1 0,0-1-1,0 0 1,-1 0 0,1 0 0,-1 0-1,1-1 1,-1 0 0,0-1 0,-1 1-1,1-1 1,6-7 0,12-9-144,-27 34 1053,-1 1 0,2 0-1,0 0 1,1 0 0,0 20-1,2-32-760,0 0 0,0 1 1,0-1-1,0 0 0,1 0 0,-1 0 0,1 0 0,-1 0 0,1-1 0,-1 1 0,1 0 1,0-1-1,0 1 0,0-1 0,0 1 0,0-1 0,0 0 0,0 0 0,1 0 0,-1 0 1,0 0-1,0-1 0,1 1 0,-1-1 0,1 0 0,-1 1 0,4-1 0,7 1-178,0 0 0,-1-1 0,25-3 0,-27 1-178,-1 0 1,1-1 0,-1 0-1,15-7 1,23-8-1376,-54 24 1796,0 0 0,0 0 0,1 1 0,0 0 0,0 0 0,1 0 0,-6 9 0,11-9-246,10-16-11944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3.843"/>
    </inkml:context>
    <inkml:brush xml:id="br0">
      <inkml:brushProperty name="width" value="0.025" units="cm"/>
      <inkml:brushProperty name="height" value="0.025" units="cm"/>
    </inkml:brush>
  </inkml:definitions>
  <inkml:trace contextRef="#ctx0" brushRef="#br0">9 49 7976,'0'0'7009,"3"9"-5061,-3-7-1830,1 1-1,0 0 1,0-1-1,0 1 1,0-1-1,0 1 0,0-1 1,1 0-1,-1 1 1,1-1-1,0 0 1,-1 0-1,1 0 1,0 0-1,0 0 0,0 0 1,1-1-1,-1 1 1,0-1-1,1 1 1,-1-1-1,1 0 1,-1 0-1,1 0 0,-1 0 1,1-1-1,0 1 1,0-1-1,-1 0 1,1 1-1,0-1 1,0 0-1,-1-1 0,1 1 1,0 0-1,3-2 1,-4 2-96,0-1-1,0 0 1,0 0 0,0 0-1,0 0 1,0 0 0,0-1 0,-1 1-1,1-1 1,0 1 0,-1-1-1,1 0 1,-1 1 0,1-1 0,-1 0-1,0 0 1,0 0 0,0 0-1,0 0 1,0 0 0,0 0 0,-1 0-1,1-1 1,-1 1 0,1 0-1,-1 0 1,0 0 0,0-1 0,0 1-1,0-4 1,0 4-36,0 0 0,0 0 0,-1 0 1,1 0-1,0 0 0,-1 0 0,0 0 0,1 0 0,-1 0 1,0 0-1,0 0 0,0 0 0,0 0 0,0 1 0,0-1 1,-1 0-1,1 1 0,-1-1 0,1 1 0,-1-1 0,1 1 1,-1 0-1,0 0 0,0 0 0,1 0 0,-1 0 0,0 0 1,0 0-1,0 0 0,0 1 0,0-1 0,0 1 0,-3-1 1,1 2 29,0-1 1,1 1-1,-1 0 1,1 0-1,-1 1 1,1-1 0,0 1-1,-1-1 1,1 1-1,0 0 1,0 0-1,0 0 1,0 1-1,1-1 1,-1 1 0,0 0-1,1-1 1,0 1-1,0 0 1,-3 5-1,3-5 67,0 0-1,1 0 0,-1 0 0,1 0 0,-1 0 0,1 0 0,0 0 0,0 0 1,0 1-1,1-1 0,-1 0 0,1 1 0,0-1 0,0 1 0,0-1 1,0 0-1,0 1 0,1-1 0,0 1 0,0-1 0,0 0 0,2 6 0,-1-7-68,1 0 1,-1 0-1,1 0 0,-1 0 0,1 0 0,0 0 0,0-1 0,0 1 0,0-1 0,0 0 0,0 0 0,0 0 0,0 0 0,1 0 0,-1-1 0,0 1 0,7-1 0,2 0-58,1 0-1,-1 0 1,19-4-1,-17 1-82,0-2-1,-1 0 1,0 0-1,0-1 1,-1-1-1,1 0 0,-1-1 1,16-14-1,-25 19 173,-5 4 76,-11 5 270,-19 13 446,2 15 341,30-34-1167,-1 1 1,1-1 0,-1 1 0,1-1-1,-1 1 1,1-1 0,0 1-1,-1-1 1,1 1 0,0 0-1,-1-1 1,1 1 0,0-1 0,0 1-1,-1 0 1,1-1 0,0 1-1,0 0 1,0 0 0,0-1-1,0 1 1,0 0 0,0-1 0,0 1-1,0 0 1,1-1 0,-1 1-1,0 0 1,0-1 0,1 1 0,-1 0-1,0-1 1,1 1 0,-1-1-1,0 1 1,1 0 0,-1-1-1,1 1 1,-1-1 0,1 0 0,-1 1-1,1-1 1,-1 1 0,1-1-1,0 0 1,-1 1 0,1-1-1,-1 0 1,1 0 0,0 1 0,-1-1-1,1 0 1,0 0 0,0 0-1,-1 0 1,1 0 0,0 0-1,0 0 1,30 2-320,0-2-1,56-7 1,21 0-3288,-104 13 2899,-4-5 311,1 0-1,-1 0 0,0-1 1,1 1-1,-1 0 0,1 0 1,-1 0-1,1-1 0,0 1 1,-1 0-1,1 0 1,0-1-1,-1 1 0,1-1 1,0 1-1,0-1 0,0 1 1,-1-1-1,3 1 0,6 0-4241,1-1-2899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4.217"/>
    </inkml:context>
    <inkml:brush xml:id="br0">
      <inkml:brushProperty name="width" value="0.025" units="cm"/>
      <inkml:brushProperty name="height" value="0.025" units="cm"/>
    </inkml:brush>
  </inkml:definitions>
  <inkml:trace contextRef="#ctx0" brushRef="#br0">141 181 11403,'0'0'3763,"1"-8"-1595,0 3-2030,-1 4-77,1 0 0,-1 0 0,1 0 0,-1 0-1,0-1 1,0 1 0,1 0 0,-1 0 0,0 0 0,0-1 0,0 1 0,0 0 0,-1 0-1,1-1 1,0 1 0,0 0 0,-1 0 0,1 0 0,-1 0 0,1 0 0,-1-1 0,1 1 0,-1 0-1,0 0 1,1 0 0,-1 0 0,0 1 0,0-1 0,0 0 0,0 0 0,0 0 0,0 1-1,0-1 1,0 0 0,0 1 0,0-1 0,0 1 0,0-1 0,0 1 0,0 0 0,-1-1-1,1 1 1,0 0 0,0 0 0,-1 0 0,0 0 0,-3 0 126,-1 0 1,1 1-1,0 0 0,0 0 1,0 0-1,0 1 1,0 0-1,0 0 0,0 0 1,1 0-1,-1 1 1,1-1-1,0 1 0,-1 1 1,1-1-1,1 0 1,-1 1-1,0 0 0,1 0 1,0 0-1,0 0 1,0 0-1,0 1 0,1 0 1,0-1-1,-1 1 1,2 0-1,-3 10 0,4-14-181,0 0 0,0 1 0,0-1 0,1 0-1,-1 1 1,1-1 0,-1 0 0,1 0 0,-1 0-1,1 0 1,0 1 0,0-1 0,-1 0 0,1 0-1,0 0 1,0 0 0,0 0 0,0-1 0,0 1-1,0 0 1,0 0 0,1-1 0,-1 1 0,0-1-1,0 1 1,1-1 0,-1 1 0,0-1 0,0 0-1,1 1 1,-1-1 0,0 0 0,1 0 0,-1 0-1,0 0 1,2-1 0,6 2-22,-1-1 0,0-1-1,0 0 1,15-3 0,-2-3-223,0-2 0,-1 0 1,0-1-1,0-1 0,-1-1 0,-1 0 0,0-2 1,-1 0-1,0-1 0,19-22 0,-32 32 220,-1 0-1,0 0 1,0 0-1,0 0 1,0 0-1,-1-1 0,0 0 1,1-5-1,-2 10 19,-1-1 0,1 1 0,-1 0-1,0 0 1,1 0 0,-1-1 0,0 1-1,0 0 1,0 0 0,0-1 0,0 1-1,0 0 1,-1 0 0,1-1 0,0 1-1,-1 0 1,1 0 0,0 0 0,-1 0-1,0 0 1,1-1 0,-1 1 0,0 0-1,1 0 1,-1 0 0,0 0 0,0 1 0,0-1-1,0 0 1,0 0 0,0 0 0,0 1-1,0-1 1,0 1 0,0-1 0,0 1-1,0-1 1,0 1 0,-1-1 0,1 1-1,0 0 1,-3 0 0,0-1 72,0 1 1,0 0 0,-1 0-1,1 1 1,0-1-1,0 1 1,-1 0 0,1 0-1,0 0 1,0 1 0,0-1-1,0 1 1,0 0-1,1 0 1,-1 1 0,0-1-1,1 1 1,0-1-1,0 1 1,0 0 0,0 0-1,0 1 1,0-1 0,1 1-1,-1-1 1,1 1-1,0 0 1,0 0 0,1 0-1,-1 0 1,1 0-1,-1 5 1,0-3-51,1 1 1,-1 0-1,1 0 1,1-1-1,-1 1 1,1 0-1,1 0 1,-1 0-1,1 0 0,0-1 1,1 1-1,-1 0 1,1-1-1,1 1 1,-1-1-1,1 0 0,0 0 1,1 0-1,7 11 1,-1-6-370,1 0 1,0-1 0,23 16 0,-29-22-807,0-1 0,0 0 1,1-1-1,-1 1 1,1-1-1,-1 0 0,10 1 1,-5-2-6476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4.559"/>
    </inkml:context>
    <inkml:brush xml:id="br0">
      <inkml:brushProperty name="width" value="0.025" units="cm"/>
      <inkml:brushProperty name="height" value="0.025" units="cm"/>
    </inkml:brush>
  </inkml:definitions>
  <inkml:trace contextRef="#ctx0" brushRef="#br0">0 24 17360,'0'0'1954,"59"-20"-416,-19 17-770,8 3-736,2 4-512,-4 5-1506,4-4-5381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6.750"/>
    </inkml:context>
    <inkml:brush xml:id="br0">
      <inkml:brushProperty name="width" value="0.025" units="cm"/>
      <inkml:brushProperty name="height" value="0.025" units="cm"/>
    </inkml:brush>
  </inkml:definitions>
  <inkml:trace contextRef="#ctx0" brushRef="#br0">58 0 5509,'0'1'12056,"-2"11"-11124,-10 20-554,1-1-1,2 2 0,2-1 0,1 1 0,1 0 0,2 0 0,1 52 0,2-84-379,0 0 0,0 0 0,0 0 0,0 0 0,0 0 0,0 1 0,0-1 0,0 0 0,1 0 0,-1 0 0,0 0 0,1 0 0,-1 0 0,1 0 0,-1 0 1,1 0-1,-1 0 0,2 1 0,-1-2-3,0 1 0,-1-1 1,1 0-1,-1 0 0,1 0 1,0 1-1,-1-1 0,1 0 1,0 0-1,-1 0 0,1 0 1,0 0-1,-1 0 0,1 0 1,0 0-1,-1-1 0,1 1 1,0 0-1,-1 0 1,1 0-1,0-1 0,0 1 1,2-2-36,1 0-1,-1-1 1,0 1 0,0 0 0,0-1 0,0 0 0,-1 0 0,1 0 0,2-3 0,18-34-1146,-2 0-1,27-71 1,-26 56 1414,-35 97 115,3 0 0,-9 63 1,9-43-274,8-53-622,-5 30 1613,1-22-2901,-3-9-4266,3-7-679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5.702"/>
    </inkml:context>
    <inkml:brush xml:id="br0">
      <inkml:brushProperty name="width" value="0.025" units="cm"/>
      <inkml:brushProperty name="height" value="0.025" units="cm"/>
    </inkml:brush>
  </inkml:definitions>
  <inkml:trace contextRef="#ctx0" brushRef="#br0">0 71 8808,'2'-8'2403,"0"-20"-887,0-7 4795,0 65-4113,-8 158-2011,6-187-187,0-1 0,0 1 1,0-1-1,0 0 0,0 1 0,0-1 1,0 1-1,0-1 0,0 0 0,0 1 1,0-1-1,0 1 0,0-1 0,1 0 1,-1 1-1,0-1 0,0 1 0,0-1 1,1 0-1,-1 1 0,0-1 0,0 0 1,1 1-1,-1-1 0,0 0 0,1 0 1,-1 1-1,0-1 0,1 0 0,-1 0 1,0 0-1,1 1 0,-1-1 0,1 0 1,15-5 29,12-19 64,-5-7 30,34-42 48,-53 68-133,0 0-1,1 1 1,-1 0-1,1 0 1,0 0-1,0 1 1,1-1-1,-1 1 1,1 1-1,-1-1 1,8-2-1,-12 5-29,0 0-1,0 1 1,0-1-1,0 0 1,0 1-1,0-1 1,0 0-1,0 1 1,-1-1-1,1 1 1,0-1-1,0 1 1,0-1-1,-1 1 1,1 0-1,0-1 1,-1 1-1,1 0 1,-1 0-1,1 0 1,-1-1-1,1 1 1,-1 0-1,1 0 1,-1 0-1,0 0 1,0 0-1,1 0 1,-1 0-1,0 0 1,0-1 0,0 1-1,0 2 1,5 37 144,-5-37-126,0 13 7,0-10-30,0-1 0,0 1 1,0-1-1,0 1 0,1-1 1,0 1-1,0-1 0,1 0 1,-1 1-1,1-1 0,3 6 1,-4-10-4,-1-1 0,1 0 0,-1 1 0,1-1 0,-1 0 0,1 0 0,-1 1 0,1-1 0,-1 0 0,1 0 0,0 0 0,-1 0 0,1 0 0,-1 0 0,1 0 0,0 0 0,-1 0 0,1 0 0,-1 0 0,1 0 0,0 0 0,-1 0 0,1 0 0,-1-1 0,1 1 1,-1 0-1,1 0 0,-1-1 0,1 1 0,-1 0 0,1-1 0,-1 1 0,1-1 0,-1 1 0,1-1 0,14-18 69,-13 16-60,16-25 31,-5 7-51,2 0-1,0 0 1,35-35 0,-49 55-32,0 0 0,0 0 1,0 0-1,0 0 0,0 0 0,0 0 0,1 0 0,-1 1 1,0-1-1,0 0 0,1 1 0,-1-1 0,0 1 0,1 0 1,-1-1-1,1 1 0,-1 0 0,0 0 0,1 0 0,-1 0 1,3 0-1,-3 0-11,-1 1 1,1-1-1,0 1 1,0 0-1,0 0 1,0-1 0,-1 1-1,1 0 1,0 0-1,-1 0 1,1-1-1,-1 1 1,1 0-1,-1 0 1,1 0-1,-1 0 1,1 0 0,-1 0-1,0 0 1,0 0-1,1 2 1,-1 3-582,1 0 1,-1 0 0,0 0-1,0 0 1,-1 0 0,1-1-1,-1 1 1,-1 0-1,-1 6 1,-5 4-4369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6.103"/>
    </inkml:context>
    <inkml:brush xml:id="br0">
      <inkml:brushProperty name="width" value="0.025" units="cm"/>
      <inkml:brushProperty name="height" value="0.025" units="cm"/>
    </inkml:brush>
  </inkml:definitions>
  <inkml:trace contextRef="#ctx0" brushRef="#br0">1 0 15855,'0'0'1377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6.433"/>
    </inkml:context>
    <inkml:brush xml:id="br0">
      <inkml:brushProperty name="width" value="0.025" units="cm"/>
      <inkml:brushProperty name="height" value="0.025" units="cm"/>
    </inkml:brush>
  </inkml:definitions>
  <inkml:trace contextRef="#ctx0" brushRef="#br0">104 0 10314,'0'0'4772,"-6"66"-3555,1-28-480,1 8-577,1 0-64,-3-1-32,6-6 0,-5-5-31,0-6-322,-1-9-1088,-3-8-385,-5-11-448,-4 0-641,-5-16-544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6.781"/>
    </inkml:context>
    <inkml:brush xml:id="br0">
      <inkml:brushProperty name="width" value="0.025" units="cm"/>
      <inkml:brushProperty name="height" value="0.025" units="cm"/>
    </inkml:brush>
  </inkml:definitions>
  <inkml:trace contextRef="#ctx0" brushRef="#br0">82 348 4164,'-21'-38'1576,"-23"-46"1503,41 76-2616,0 1 1,1-1-1,0 0 0,0 1 1,0-1-1,1 0 1,0 0-1,1 0 0,0-9 1,1 12-290,1 1 0,-1-1 0,1 1 0,0 0 0,0-1 0,0 1-1,1 0 1,-1 0 0,1 1 0,0-1 0,0 0 0,1 1 0,-1 0 0,1 0 0,0 0 0,-1 0 0,1 0 0,0 1 0,5-2 0,10-6 179,0 1 0,38-12-1,-36 14-279,1 2 0,0 0 0,0 2-1,1 0 1,-1 2 0,1 0 0,-1 2-1,32 4 1,-44-4-67,0 1 0,-1 1 0,0 0-1,1 0 1,-1 1 0,0 0 0,-1 0 0,1 1-1,11 9 1,-14-9 18,-1 0 0,0 0 0,-1 0 0,1 0 0,-1 1 0,0-1 0,-1 1 0,1 0 0,-1 1 0,0-1 0,-1 0 0,1 1 0,-1-1 0,2 13 0,-2-4 297,-1 0-1,0-1 1,-1 1-1,-1 0 1,0-1-1,-1 1 1,-1 0-1,0-1 1,-1 0-1,0 0 1,-1 0-1,-1 0 1,0-1-1,-1 0 1,0 0-1,-13 16 1,9-14-141,-1-1-1,0-1 1,0 0 0,-1-1 0,-1 0-1,0-1 1,-1-1 0,0 0-1,0-1 1,-1 0 0,0-2 0,-1 0-1,-22 7 1,33-13-232,1 1 0,-1-1 0,0 1 0,0-2 0,0 1 0,0-1 0,0 0 0,-1 0 0,1 0 0,0-1-1,0 0 1,-9-3 0,13 3-157,0 0 0,0 0 0,0 0-1,0 0 1,0 0 0,1-1 0,-1 1-1,0-1 1,1 1 0,-1-1 0,1 0 0,0 0-1,-1 1 1,-1-5 0,2 2-417,0 1 0,-1-1 1,2 0-1,-1 0 0,0 0 1,1 0-1,-1 0 0,1 0 1,0 0-1,1-5 0,4-21-8369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7.389"/>
    </inkml:context>
    <inkml:brush xml:id="br0">
      <inkml:brushProperty name="width" value="0.025" units="cm"/>
      <inkml:brushProperty name="height" value="0.025" units="cm"/>
    </inkml:brush>
  </inkml:definitions>
  <inkml:trace contextRef="#ctx0" brushRef="#br0">25 1 14253,'0'0'4170,"-3"9"-3038,-3 13-880,1 0 1,1 0 0,1 1-1,1 0 1,1 28 0,1-50-252,0 0 1,0 0 0,0 0 0,0 0 0,1 0 0,-1 0 0,0 0-1,1 0 1,-1 0 0,1-1 0,-1 1 0,1 0 0,-1 0 0,1 0-1,-1 0 1,1-1 0,0 1 0,0 0 0,-1-1 0,1 1 0,0 0-1,0-1 1,0 1 0,0-1 0,-1 0 0,1 1 0,0-1 0,0 0-1,0 1 1,0-1 0,0 0 0,0 0 0,0 0 0,0 0-1,0 0 1,0 0 0,0 0 0,0 0 0,0 0 0,2-1 0,2 0 25,-1 0 0,1 0 0,-1-1 0,1 0 1,-1 1-1,1-2 0,6-3 0,4-6 70,-1-1 0,0 0 0,-1-1 0,16-20 0,-16 17 265,0 1 0,2 1 0,24-20 0,-39 34-342,0 1 0,1-1 0,-1 1 0,0 0 1,1-1-1,-1 1 0,1 0 0,-1-1 0,1 1 1,-1 0-1,0 0 0,1-1 0,-1 1 0,1 0 0,-1 0 1,1 0-1,-1 0 0,1-1 0,0 1 0,-1 0 1,1 0-1,-1 0 0,1 0 0,-1 0 0,1 1 1,-1-1-1,1 0 0,-1 0 0,1 0 0,-1 0 0,1 0 1,-1 1-1,1-1 0,-1 0 0,1 0 0,-1 1 1,0-1-1,1 0 0,-1 1 0,1-1 0,-1 1 0,0-1 1,1 0-1,-1 1 0,0-1 0,0 1 0,1-1 1,-1 1-1,0-1 0,0 1 0,0-1 0,1 1 1,-1-1-1,0 1 0,0-1 0,0 1 0,0-1 0,0 1 1,0 0-1,0 42 19,0-31 120,-9 156 23,13-170-623,0-1 0,0 1 0,-1-1 1,1 0-1,-1 0 0,0 0 1,1-1-1,2-3 0,17-20-3648,-3-5-2109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7.732"/>
    </inkml:context>
    <inkml:brush xml:id="br0">
      <inkml:brushProperty name="width" value="0.025" units="cm"/>
      <inkml:brushProperty name="height" value="0.025" units="cm"/>
    </inkml:brush>
  </inkml:definitions>
  <inkml:trace contextRef="#ctx0" brushRef="#br0">102 11 14734,'-8'7'1714,"-4"1"-865,3-2-417,-1 0 0,2 1-1,-1 0 1,1 0 0,0 0 0,0 1-1,1 1 1,-8 10 0,17-19-420,0 1 1,0-1 0,0 1-1,0-1 1,-1 0 0,1 1-1,0-1 1,0 0 0,0-1 0,0 1-1,0 0 1,0 0 0,0-1-1,-1 1 1,4-2 0,4-3-128,0-1 1,0 1 0,-1-2 0,0 1-1,-1-1 1,1 0 0,-1-1 0,-1 1-1,10-16 1,-1 4 210,-15 19 112,-19 37 38,14-24-215,1-6-24,1 1 0,0-1 0,1 1-1,-1 0 1,2 0 0,-1 0-1,1 0 1,0 0 0,1 0 0,-1 0-1,3 12 1,-2-19-66,0 0 0,1 0-1,-1 0 1,1-1 0,-1 1 0,1 0-1,-1 0 1,1 0 0,0-1-1,-1 1 1,1 0 0,0-1 0,0 1-1,-1-1 1,1 1 0,0-1 0,0 1-1,0-1 1,0 0 0,-1 1 0,1-1-1,0 0 1,0 1 0,0-1-1,0 0 1,0 0 0,0 0 0,0 0-1,0 0 1,0 0 0,0 0 0,0 0-1,0-1 1,0 1 0,-1 0 0,1 0-1,0-1 1,2 0 0,34-18-4719,-9-7 187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8.112"/>
    </inkml:context>
    <inkml:brush xml:id="br0">
      <inkml:brushProperty name="width" value="0.025" units="cm"/>
      <inkml:brushProperty name="height" value="0.025" units="cm"/>
    </inkml:brush>
  </inkml:definitions>
  <inkml:trace contextRef="#ctx0" brushRef="#br0">138 237 10442,'0'0'2226,"-7"9"-160,-16 18-943,-47 65 1595,65-84-2456,0 0 0,1-1 0,0 2-1,0-1 1,1 0 0,0 1 0,0-1 0,1 1-1,0 0 1,-1 13 0,3-21-254,0 0-1,1-1 1,-1 1-1,0 0 1,0 0 0,1 0-1,-1 0 1,1-1 0,-1 1-1,1 0 1,-1 0-1,1-1 1,-1 1 0,1 0-1,-1-1 1,1 1-1,0-1 1,-1 1 0,1-1-1,0 1 1,0-1-1,-1 1 1,1-1 0,0 0-1,0 1 1,0-1 0,0 0-1,-1 0 1,1 1-1,0-1 1,0 0 0,0 0-1,0 0 1,0 0-1,0 0 1,0-1 0,-1 1-1,1 0 1,0 0 0,0 0-1,0-1 1,0 1-1,-1 0 1,1-1 0,1 0-1,42-18 209,-19 0-189,-1-2 1,-1 0 0,-1-1-1,-1-2 1,-1 0-1,-1-1 1,-1-1-1,-1 0 1,-2-1 0,-1-1-1,13-34 1,-23 53-19,-1 0 0,0 0 0,0 0 1,-1 0-1,0 0 0,-1 0 0,0-1 1,0 1-1,-1-1 0,-2-18 0,2 27-10,-1 0 0,1 0 1,-1 0-1,0 0 0,1 0 0,-1 0 0,0 0 0,0 0 0,0 0 0,1 0 0,-1 0 0,0 0 1,0 0-1,0 1 0,-1-1 0,1 0 0,0 1 0,0-1 0,0 1 0,0-1 0,-1 1 0,1 0 1,0-1-1,0 1 0,-1 0 0,1 0 0,0 0 0,0 0 0,-1 0 0,1 0 0,0 0 0,0 0 1,-1 1-1,1-1 0,0 0 0,0 1 0,0-1 0,-1 1 0,1 0 0,0-1 0,-2 2 0,-3 1-6,-1 1-1,1 0 0,0 0 0,0 0 0,-11 10 0,-3 7 57,1 0 0,1 2 0,1 0 0,2 1 0,-19 36-1,33-60-46,0 1-1,1 0 1,-1 0-1,1 0 1,-1-1-1,1 1 1,-1 0-1,1 0 1,-1 0-1,1 0 1,0 0-1,0 0 1,-1 0-1,1 0 1,0 0-1,0 0 1,0 0-1,0 0 0,0 0 1,0 0-1,0 0 1,1-1-1,-1 1 1,0 0-1,0 0 1,1 0-1,-1 0 1,1 0-1,-1 0 1,1 0-1,-1 0 1,1-1-1,-1 1 1,1 0-1,0 0 1,-1-1-1,1 1 1,0-1-1,0 1 0,-1 0 1,1-1-1,1 1 1,4 0-56,-1 0-1,0 0 1,1-1 0,-1 0-1,1 0 1,8-1 0,7 0-324,5 0-336,-13 0 481,0 1 1,0 0-1,0 1 0,19 3 0,-29-4 231,-1 1-1,1 0 0,-1-1 1,1 1-1,-1 0 0,0 0 0,1 1 1,-1-1-1,0 0 0,0 1 1,0 0-1,0-1 0,0 1 0,0 0 1,0 0-1,-1 0 0,1 0 1,0 0-1,-1 0 0,0 1 1,0-1-1,1 0 0,-2 1 0,1-1 1,0 1-1,0-1 0,0 6 1,0 1-42,0 0 0,0 0 1,-1 0-1,0 0 1,-1 0-1,0 0 0,-1 0 1,1 0-1,-2 0 1,1-1-1,-6 12 0,-3-3-3527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8.735"/>
    </inkml:context>
    <inkml:brush xml:id="br0">
      <inkml:brushProperty name="width" value="0.025" units="cm"/>
      <inkml:brushProperty name="height" value="0.025" units="cm"/>
    </inkml:brush>
  </inkml:definitions>
  <inkml:trace contextRef="#ctx0" brushRef="#br0">119 251 8264,'0'0'9742,"-9"-5"-8519,7 3-1156,0 1 0,-1-1 1,1 1-1,-1 0 0,0 0 1,1 0-1,-1 0 0,0 0 0,0 1 1,1-1-1,-1 1 0,-3-1 0,4 2-24,-1 0 0,1-1 0,-1 1-1,1 0 1,0 0 0,0 1 0,0-1-1,0 0 1,0 1 0,0 0 0,0-1-1,0 1 1,0 0 0,1 0 0,-1 0-1,1 0 1,-1 0 0,1 0 0,-2 3-1,-2 5 8,0 0 0,0 0 0,1 0 0,-4 13 0,7-19-23,0 0 0,0 0-1,0 0 1,0 1 0,1-1 0,0 0 0,0 1-1,0-1 1,0 1 0,1-1 0,-1 0 0,1 0-1,2 7 1,-2-10-17,0 0 0,0 0 0,0 0 0,0 0 0,0-1 0,0 1 0,0 0 0,0 0 0,0-1 0,0 1 0,1-1 0,-1 1 0,0-1 0,0 1 0,1-1 0,-1 0 0,0 0 0,0 1 0,1-1 0,-1 0 0,0 0 0,1 0 0,-1-1 0,2 1 0,33-8 274,-20 1-197,-1-1 0,0 0 1,-1-1-1,0-1 0,0 0 0,-1-1 0,13-13 1,79-93-2,-105 117-85,20-23 33,-1 0 1,-1 0 0,-2-2-1,0 0 1,22-49 0,-61 103-201,5-8 60,-9 19 110,3 1 0,1 1 1,2 1-1,3 1 1,-15 48-1,32-86-176,-1-1 0,1 0-1,0 1 1,1-1 0,-1 1-1,1-1 1,1 9 0,-1-13 25,0-1 0,0 1 1,0 0-1,1-1 1,-1 1-1,0-1 0,0 1 1,1-1-1,-1 1 0,0 0 1,1-1-1,-1 1 1,0-1-1,1 1 0,-1-1 1,1 0-1,-1 1 0,1-1 1,-1 1-1,1-1 1,-1 0-1,1 1 0,0-1 1,-1 0-1,1 0 1,0 1-1,1-1-313,0 0 1,0-1-1,0 1 1,-1 0-1,1-1 1,0 1-1,0-1 1,-1 1-1,1-1 1,0 0-1,-1 0 1,1 0-1,0 0 1,1-1-1,22-18-9533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19.391"/>
    </inkml:context>
    <inkml:brush xml:id="br0">
      <inkml:brushProperty name="width" value="0.025" units="cm"/>
      <inkml:brushProperty name="height" value="0.025" units="cm"/>
    </inkml:brush>
  </inkml:definitions>
  <inkml:trace contextRef="#ctx0" brushRef="#br0">71 17 769,'0'0'10015,"-1"10"-6177,-2 4-3124,-7 55 3206,10-69-3867,0 0 1,0 0-1,0 1 1,0-1-1,0 0 1,0 1-1,0-1 1,0 0 0,0 0-1,0 1 1,0-1-1,0 0 1,0 1-1,0-1 1,0 0 0,0 1-1,0-1 1,0 0-1,1 0 1,-1 1-1,0-1 1,0 0-1,0 0 1,0 1 0,1-1-1,-1 0 1,0 0-1,0 0 1,1 1-1,-1-1 1,0 0 0,0 0-1,1 0 1,-1 0-1,0 0 1,0 0-1,1 1 1,-1-1-1,12-7 720,8-16-367,-18 18-382,-1 1 1,1 0 0,-1-1 0,0 1 0,0-1 0,-1 1 0,1-1-1,-1 1 1,0-1 0,0 1 0,-1-1 0,0-4 0,1 8-31,-1-1 0,1 1 0,0 0 1,-1-1-1,1 1 0,-1 0 0,0 0 1,1 0-1,-1 0 0,0-1 0,0 1 1,0 0-1,0 0 0,0 0 0,0 1 1,0-1-1,0 0 0,0 0 0,0 0 1,0 1-1,0-1 0,-1 1 0,1-1 1,0 1-1,-1-1 0,1 1 0,0 0 1,-1 0-1,1-1 0,0 1 0,-1 0 1,1 0-1,0 0 0,-1 1 0,1-1 1,0 0-1,-1 0 0,1 1 0,0-1 0,-1 1 1,1-1-1,0 1 0,0-1 0,-3 3 1,1-1-26,0 0 0,0 0 0,0 1 0,0-1 0,0 1 0,0 0 0,0 0 0,1 0 0,0 0 0,0 1 0,-1-1 0,2 1 0,-1-1 0,0 1 0,1-1 0,0 1 0,0 0 0,-2 6 0,1 2 19,0 0 1,0 0 0,1 1-1,2 22 1,-1-34 10,0 1-1,0 0 1,0-1 0,1 1 0,-1 0 0,0-1-1,1 1 1,0-1 0,-1 1 0,1-1 0,0 1 0,0-1-1,0 1 1,0-1 0,0 0 0,0 0 0,0 1-1,0-1 1,0 0 0,1 0 0,-1 0 0,0 0-1,3 1 1,-1-1 3,1 0 0,-1 0 0,1 0 0,-1 0 0,1-1 0,-1 1 0,1-1 0,0 0 0,-1 0 0,6-1 0,4-1 10,0-1 0,-1 0-1,1-1 1,-1 0 0,13-7 0,60-36-63,-55 28-94,56-24-1,-86 43 151,1-1-1,-1 1 1,1 0-1,-1 0 1,1-1-1,-1 1 1,1 0-1,0 0 1,-1 0-1,1 0 1,-1 0-1,1 0 1,0 0-1,-1 0 1,1 0-1,-1 0 1,1 0-1,0 0 0,-1 0 1,1 0-1,-1 0 1,1 1-1,-1-1 1,1 0-1,-1 0 1,1 1-1,-1-1 1,1 0-1,-1 1 1,1-1-1,-1 1 1,1-1-1,0 1 1,1 24 233,-19 41 245,12-50-380,3-8-78,-4 22 339,6-29-350,0 0 0,1-1 1,-1 1-1,0-1 0,0 1 0,0-1 1,1 1-1,-1-1 0,0 1 0,1-1 1,-1 0-1,0 1 0,1-1 0,-1 1 1,1-1-1,-1 0 0,1 1 0,-1-1 1,0 0-1,1 0 0,-1 1 0,1-1 1,0 0-1,-1 0 0,1 0 0,-1 1 1,1-1-1,-1 0 0,1 0 0,-1 0 1,1 0-1,-1 0 0,1 0 1,0 0-1,-1 0 0,1-1 0,-1 1 1,1 0-1,-1 0 0,1 0 0,-1 0 1,1-1-1,-1 1 0,1 0 0,-1-1 1,1 1-1,-1 0 0,0-1 0,1 1 1,0-1-1,10-5 89,-1-1 0,1 0 0,-1 0 0,17-17 0,-21 18-141,1-1 0,0 1 0,0 0 0,1 1 0,-1 0 0,1 0 0,0 0 0,1 1 0,-1 0 0,1 1 0,11-3 0,-20 6 32,1 0 1,0 0 0,-1 0 0,1 0 0,0 0 0,-1 0 0,1 0 0,0 0 0,-1 0 0,1 0-1,0 0 1,0 1 0,-1-1 0,1 0 0,-1 0 0,1 1 0,0-1 0,-1 1 0,1-1 0,-1 0 0,1 1-1,-1-1 1,1 1 0,-1-1 0,1 1 0,-1 0 0,1-1 0,-1 1 0,0-1 0,1 1 0,-1 0-1,0-1 1,0 1 0,0 0 0,1-1 0,-1 1 0,0 0 0,0-1 0,0 1 0,0 0 0,0-1 0,0 1-1,0 0 1,0 0 0,0-1 0,-1 1 0,1 1 0,-12 45 216,7-25 335,7-23-483,1 1 0,0 0 1,-1 0-1,1-1 0,0 0 0,-1 1 0,1-1 0,-1 0 1,1 0-1,-1-1 0,5-2 0,31-24 35,27-19-31,-60 44-78,1 0 0,-1 1 0,1-1 0,0 1 0,0 0 0,-1 1-1,1-1 1,0 1 0,1 0 0,9 0 0,-16 1 7,1 1 0,0-1 0,0 0 0,-1 0 1,1 0-1,0 0 0,-1 1 0,1-1 0,0 0 0,-1 1 0,1-1 1,0 0-1,-1 1 0,1-1 0,-1 1 0,1-1 0,-1 1 1,1-1-1,-1 1 0,1 0 0,-1-1 0,1 1 0,-1 0 0,0-1 1,0 1-1,1 0 0,-1-1 0,0 1 0,1 1 0,0 29 98,-16 28-857,14-58 299,-2 4-114,-1-3-3868,-1-2-2782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0.191"/>
    </inkml:context>
    <inkml:brush xml:id="br0">
      <inkml:brushProperty name="width" value="0.025" units="cm"/>
      <inkml:brushProperty name="height" value="0.025" units="cm"/>
    </inkml:brush>
  </inkml:definitions>
  <inkml:trace contextRef="#ctx0" brushRef="#br0">115 136 12011,'11'-15'1046,"2"1"0,0 0 0,1 1 0,0 1 0,17-12 0,-23 18-694,1 1-1,-1 0 1,2 0-1,-1 1 1,0 0-1,1 1 1,-1 0 0,1 1-1,0 0 1,19-2-1,-27 4-345,-1 0-1,0 0 1,0 0 0,0-1-1,0 1 1,1 1-1,-1-1 1,0 0 0,0 0-1,0 0 1,0 1-1,1-1 1,-1 0-1,0 1 1,0-1 0,0 1-1,0-1 1,0 1-1,0 0 1,0-1-1,0 1 1,-1 0 0,1 0-1,0 0 1,0 0-1,0 0 1,-1 0 0,1-1-1,0 3 1,0 0 21,-1-1 0,0 1 0,0-1 1,0 1-1,0-1 0,0 1 0,0-1 1,-1 1-1,1-1 0,-1 1 0,0-1 1,0 1-1,-1 1 0,-5 11 142,0-2-1,-1 1 0,-14 18 1,-11 8 7,-64 58 0,70-75 126,1 2 1,1 2-1,2 0 1,0 1 0,-29 50-1,51-77-268,0 1 1,0-1-1,0 1 0,1 0 0,-1 0 1,0-1-1,1 1 0,-1 0 0,1 0 1,0 0-1,0 0 0,0-1 0,0 1 1,0 0-1,0 0 0,0 0 0,0 0 0,1 2 1,0-3-22,-1 0 1,1 0 0,0 0 0,0 0-1,0 0 1,0 0 0,0 0-1,0-1 1,0 1 0,0 0-1,0 0 1,0-1 0,0 1 0,0-1-1,0 1 1,1-1 0,-1 1-1,0-1 1,3 1 0,7 0 17,0-1 1,0 0-1,0 0 0,21-4 1,-24 2 7,69-12-498,89-29-1,-110 28-1818,-54 14 1999,15-5-1204,-17 6 1372,1 0 0,-1 0 0,0 0 0,0 0 0,1 0 0,-1-1 1,0 1-1,0 0 0,1 0 0,-1 0 0,0 0 0,0-1 0,1 1 0,-1 0 0,0 0 0,0 0 1,0-1-1,0 1 0,1 0 0,-1 0 0,0-1 0,0 1 0,0 0 0,0 0 0,0-1 0,0 1 1,0 0-1,0 0 0,0-1 0,0 1 0,0 0 0,0-1 0,0 1 0,0 0 0,0 0 1,0-1-1,0 1 0,0 0 0,0-1 0,0 1 0,0 0 0,0 0 0,0-1 0,-1 1 0,1 0 1,0 0-1,0-1 0,0 1 0,0 0 0,-1 0 0,1 0 0,-1-1 0,-13-7-5339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7.097"/>
    </inkml:context>
    <inkml:brush xml:id="br0">
      <inkml:brushProperty name="width" value="0.025" units="cm"/>
      <inkml:brushProperty name="height" value="0.025" units="cm"/>
    </inkml:brush>
  </inkml:definitions>
  <inkml:trace contextRef="#ctx0" brushRef="#br0">2 216 12043,'0'0'5702,"-2"-48"-3620,13 35-481,3 4-1120,7 1-385,6 3-96,4 0-64,3 0-1410,3-1-1601,-1 0-3747</inkml:trace>
  <inkml:trace contextRef="#ctx0" brushRef="#br0" timeOffset="1">571 1 8488,'0'0'10154,"-16"60"-9065,0-26 128,7 4-160,-5 3-705,3-4-256,6-1-64,5-8-32,0-5-865,0-8-544,0-7 128,0-5-545,-4-3-1089,-5-3 33,-3-11-1667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0.535"/>
    </inkml:context>
    <inkml:brush xml:id="br0">
      <inkml:brushProperty name="width" value="0.025" units="cm"/>
      <inkml:brushProperty name="height" value="0.025" units="cm"/>
    </inkml:brush>
  </inkml:definitions>
  <inkml:trace contextRef="#ctx0" brushRef="#br0">1 30 11211,'0'0'10025,"84"-3"-9192,-33-1-513,1-2-256,11-1-64,-6 3-1121,-2 0-1633,-9 3-1955,-6 0-1088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1.172"/>
    </inkml:context>
    <inkml:brush xml:id="br0">
      <inkml:brushProperty name="width" value="0.025" units="cm"/>
      <inkml:brushProperty name="height" value="0.025" units="cm"/>
    </inkml:brush>
  </inkml:definitions>
  <inkml:trace contextRef="#ctx0" brushRef="#br0">76 40 7655,'0'0'9449,"-7"5"-8440,1 0-812,-1-1 0,1 1 0,1 1 0,-1-1-1,1 1 1,0 0 0,-4 7 0,6-9-117,1-1 0,0 1 0,0 0 0,0 0 0,0 1 0,1-1 1,-1 0-1,1 0 0,0 1 0,1-1 0,-1 1 0,1-1 0,0 1 0,0-1 0,0 1 0,1 5 0,0-9-71,-1-1 0,1 1-1,0 0 1,-1 0 0,1 0 0,0 0-1,0-1 1,0 1 0,-1 0 0,1-1-1,0 1 1,0-1 0,0 1 0,0-1-1,0 1 1,0-1 0,0 0 0,0 0-1,0 1 1,0-1 0,0 0 0,1 0-1,-1 0 1,0 0 0,0 0 0,0 0-1,0 0 1,2-1 0,31-6 298,-23 0-268,-1 0 0,-1-1 0,1 0 0,-1-1 0,-1 0 0,0 0 0,0 0 0,-1-1 0,0 0 0,0-1 0,-1 0 0,6-15 0,-37 98-450,22-64 501,1-1 1,1 1 0,-1-1 0,1 1-1,1-1 1,0 1 0,0 0 0,0 0 0,2 8-1,-1-15-57,-1 0-1,1-1 0,0 1 0,-1 0 0,1-1 1,0 1-1,0 0 0,0-1 0,-1 1 0,1-1 1,0 1-1,0-1 0,0 0 0,0 1 0,0-1 1,0 0-1,0 0 0,0 0 0,0 0 0,0 1 1,0-1-1,0-1 0,0 1 0,0 0 0,0 0 1,0 0-1,0 0 0,-1-1 0,3 0 0,29-9 577,-26 6-585,0-1 0,0 0 0,0 0 0,-1 0 0,1 0 0,-1-1 0,-1 0 0,1 0 0,-1-1 0,0 1 0,0-1 0,-1 1 1,0-1-1,0-1 0,-1 1 0,0 0 0,0 0 0,0-1 0,-1 1 0,0-1 0,-1-9 0,0 17-28,0 0 1,0 0 0,0 1-1,0-1 1,0 0 0,0 0-1,0 0 1,0 0 0,0 0-1,0 1 1,0-1 0,0 0-1,-1 0 1,1 0 0,0 0 0,0 0-1,0 1 1,0-1 0,0 0-1,0 0 1,0 0 0,-1 0-1,1 0 1,0 0 0,0 0-1,0 0 1,0 0 0,0 0-1,-1 1 1,1-1 0,0 0-1,0 0 1,0 0 0,0 0-1,-1 0 1,1 0 0,0 0-1,0 0 1,0 0 0,0 0-1,-1-1 1,1 1 0,0 0-1,0 0 1,0 0 0,0 0-1,0 0 1,-1 0 0,1 0-1,0 0 1,0 0 0,0 0-1,0-1 1,0 1 0,0 0-1,-1 0 1,1 0 0,0 0-1,0 0 1,0 0 0,0-1 0,0 1-1,0 0 1,0 0 0,0 0-1,-8 14-102,7-12 104,1 0-1,0 0 1,-1 1 0,1-1-1,0 0 1,0 0 0,1 0-1,-1 1 1,0-1 0,1 0-1,-1 0 1,1 0 0,0 0-1,0 0 1,0 0-1,0 0 1,0 0 0,0 0-1,0 0 1,1 0 0,-1-1-1,1 1 1,-1-1 0,1 1-1,-1-1 1,1 1 0,4 1-1,-2-1 22,0-1 0,0 0-1,0 0 1,0 0-1,0 0 1,0-1 0,1 0-1,-1 0 1,0 0 0,0 0-1,1-1 1,-1 1-1,0-1 1,6-2 0,1-1 46,-1 0 1,0-1 0,0 0-1,0 0 1,-1-1 0,10-8-1,-16 11-42,1 1-1,0-1 0,-1 0 0,0 0 0,1 0 1,-1-1-1,-1 1 0,1-1 0,0 0 0,-1 0 1,0 0-1,0 0 0,0 0 0,0 0 0,-1 0 1,1-1-1,0-5 0,-2 10-22,0 0 1,0 0-1,0-1 0,0 1 1,0 0-1,0 0 0,0-1 1,0 1-1,0 0 0,0 0 1,0-1-1,0 1 0,0 0 1,0 0-1,-1 0 0,1-1 1,0 1-1,0 0 0,0 0 1,0 0-1,0-1 0,0 1 1,-1 0-1,1 0 0,0 0 1,0-1-1,0 1 0,-1 0 1,1 0-1,0 0 0,0 0 1,0 0-1,-1 0 0,1 0 1,0 0-1,0-1 0,0 1 1,-1 0-1,1 0 0,0 0 1,0 0-1,-1 0 0,1 0 1,0 0-1,-1 0 0,-14 8-25,-10 14 14,19-13 33,0 1 1,1 0 0,0-1 0,-7 21-1,10-27-14,1 1 0,0 0 0,0 0 1,0 0-1,0 0 0,1 0 0,0 0 0,-1 0 0,1 0 0,1 0 0,-1 0 0,1 0 0,-1 0 0,1 0 0,0-1 1,3 8-1,-3-9-3,1-1 0,-1 1 1,1-1-1,0 0 1,-1 0-1,1 1 0,0-1 1,0 0-1,0-1 1,0 1-1,0 0 0,-1 0 1,1-1-1,1 1 1,-1-1-1,0 0 0,0 0 1,0 0-1,0 0 0,0 0 1,0 0-1,0 0 1,0 0-1,3-2 0,1 1 18,0 0-1,0 0 1,0-1 0,-1 0-1,1-1 1,0 1-1,5-4 1,-1-2-92,0 0 0,-1 0 1,0-1-1,0 0 1,-1-1-1,0 0 1,-1 0-1,0-1 0,0 0 1,-1 0-1,-1 0 1,8-24-1,-15 40-847,-1 3 877,-1-1 0,1 1 0,1 0-1,-1 0 1,1 0 0,-1 11 0,3-18 28,-1 0 0,1 1 0,0-1 0,0 1 0,0-1 0,1 0 0,-1 1 0,0-1 0,0 1 0,1-1 0,-1 0 0,1 1 0,-1-1 0,1 0 0,-1 0 0,1 1 0,0-1 0,0 0 0,0 0 0,0 0 0,0 0 0,0 0 0,0 0 0,0 0 0,0 0 0,0 0 0,2 0 0,1 0-221,-1 0 0,1-1 0,0 1 1,-1-1-1,1 0 0,0 0 0,0 0 0,-1-1 0,8-1 0,-2-1-780,0 1 0,-1-2 1,1 0-1,-1 0 0,0 0 0,0-1 0,0 0 0,0-1 0,9-8 1,-12 10 356,31-26-4651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1.833"/>
    </inkml:context>
    <inkml:brush xml:id="br0">
      <inkml:brushProperty name="width" value="0.025" units="cm"/>
      <inkml:brushProperty name="height" value="0.025" units="cm"/>
    </inkml:brush>
  </inkml:definitions>
  <inkml:trace contextRef="#ctx0" brushRef="#br0">113 150 4965,'11'-45'2085,"-6"27"109,0 0-1,-2 0 0,3-32 0,-8 58 949,-8 6-2554,3-2-282,-14 29 256,2 0 0,2 2 1,2-1-1,2 2 0,1 0 1,3 1-1,1 0 0,-2 77 1,11-117-740,1-5 7,5-16-176,5-24-568,-9 11 35,-3 21 712,0 1-1,1 0 1,0-1 0,0 1-1,1 0 1,4-12 0,-6 18 172,1 1 1,-1 0-1,0 0 1,1-1-1,-1 1 1,1 0-1,-1 0 1,0 0-1,1 0 1,-1-1-1,0 1 1,1 0-1,-1 0 1,1 0-1,-1 0 1,0 0-1,1 0 1,-1 0-1,1 0 1,-1 0-1,0 0 1,1 0-1,-1 1 1,1-1-1,-1 0 1,0 0-1,1 0 1,-1 0-1,0 1 1,1-1-1,-1 0 1,0 0-1,1 1 1,-1-1-1,0 0 1,1 1-1,16 14 232,-10-10-159,-2-2-20,1 1 1,0-2-1,0 1 1,0-1-1,1 0 1,-1 0-1,0-1 1,1 0 0,-1 0-1,1 0 1,-1-1-1,1 0 1,-1 0-1,10-2 1,-12 2-42,-1-1 1,0 1 0,1-1-1,-1 0 1,0 0 0,1-1-1,-1 1 1,0-1 0,0 1-1,0-1 1,0 0-1,-1 0 1,1 0 0,0-1-1,-1 1 1,0-1 0,1 1-1,-1-1 1,0 0-1,0 0 1,0 0 0,-1 0-1,1 0 1,-1 0 0,0 0-1,0 0 1,2-7 0,-3 10-17,0-1 0,0 1 0,0-1 0,0 0 0,0 1 0,0-1 0,0 1 0,0-1 1,0 1-1,-1-1 0,1 1 0,0-1 0,0 0 0,0 1 0,-1-1 0,1 1 0,0-1 0,0 1 1,-1 0-1,1-1 0,-1 1 0,1-1 0,0 1 0,-1 0 0,1-1 0,-1 1 0,1 0 1,-1-1-1,1 1 0,-1 0 0,1 0 0,-1-1 0,1 1 0,-1 0 0,1 0 0,-1 0 0,0 0 1,1 0-1,-1 0 0,1 0 0,-1 0 0,1 0 0,-1 0 0,0 0 0,1 0 0,-1 0 1,1 0-1,-1 1 0,1-1 0,-1 0 0,1 0 0,-1 1 0,1-1 0,-1 1 0,-2 0-9,0-1 0,0 2 0,0-1 0,0 0-1,0 1 1,1-1 0,-1 1 0,1 0-1,-4 2 1,1 4 121,0-1 0,1 1 0,0 0 1,0 0-1,-4 15 0,7-21-66,0 1 1,1-1-1,-1 1 1,1-1 0,0 1-1,0-1 1,0 1-1,0-1 1,0 1 0,1-1-1,0 3 1,-1-3-28,1-1 1,-1 0-1,1 0 1,-1 0-1,1 0 1,-1-1-1,1 1 1,0 0-1,0 0 1,0 0 0,-1 0-1,1-1 1,0 1-1,0 0 1,0-1-1,0 1 1,0-1-1,0 1 1,0-1-1,0 0 1,1 1-1,-1-1 1,0 0-1,0 0 1,2 1-1,13-1-7,0 0-1,1-1 0,-1-1 0,0 0 1,1-1-1,-1-1 0,-1 0 1,1-1-1,16-9 0,-10 6-280,0 1 0,0 0-1,26-3 1,-47 10 270,-1 0-1,1 0 1,-1-1 0,1 1-1,-1 0 1,0 0 0,1 0 0,-1 0-1,1 0 1,-1 1 0,1-1-1,-1 0 1,1 0 0,-1 0-1,0 0 1,1 0 0,-1 1-1,1-1 1,-1 0 0,0 0-1,1 0 1,-1 1 0,0-1 0,1 0-1,-1 1 1,0-1 0,0 0-1,1 1 1,-1-1 0,0 0-1,0 1 1,1-1 0,-1 1-1,0-1 1,-1 19 387,-15 21 275,14-38-692,-3 9 124,-7 20 475,49-34-187,-31 1-635,1 0-282,0 0 0,0 1 0,-1 0-1,1 0 1,0 0 0,0 1-1,0 0 1,0 1 0,11 1-1,-12 8-1353,-11-5-4505,-6-5 594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2.223"/>
    </inkml:context>
    <inkml:brush xml:id="br0">
      <inkml:brushProperty name="width" value="0.025" units="cm"/>
      <inkml:brushProperty name="height" value="0.025" units="cm"/>
    </inkml:brush>
  </inkml:definitions>
  <inkml:trace contextRef="#ctx0" brushRef="#br0">0 1 12748,'0'0'-384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2.744"/>
    </inkml:context>
    <inkml:brush xml:id="br0">
      <inkml:brushProperty name="width" value="0.025" units="cm"/>
      <inkml:brushProperty name="height" value="0.025" units="cm"/>
    </inkml:brush>
  </inkml:definitions>
  <inkml:trace contextRef="#ctx0" brushRef="#br0">101 67 12492,'0'0'4452,"-8"1"-2765,4 0-1634,0-1 1,1 1-1,-1 0 0,1 1 1,0-1-1,-1 1 1,1-1-1,0 1 0,0 0 1,0 0-1,0 0 1,0 1-1,0-1 0,1 1 1,-1 0-1,1-1 0,0 1 1,0 0-1,0 0 1,0 0-1,0 1 0,1-1 1,-1 0-1,1 1 1,0-1-1,-1 5 0,-4 12-29,1 1 0,-4 30 0,8-44-1,0 1 0,0-1 0,1 1 0,1 0 0,-1-1 0,1 1 0,0-1 1,1 1-1,0-1 0,3 8 0,-4-13 6,0 0 0,1 0 0,-1 1 0,1-1 0,0 0 0,-1-1 0,1 1 0,0 0 0,0 0 0,0-1 0,1 1 0,-1-1 0,0 0 0,0 0 0,1 0-1,-1 0 1,1 0 0,-1 0 0,1 0 0,-1-1 0,1 1 0,0-1 0,-1 0 0,1 0 0,-1 0 0,1 0 0,0 0 0,-1-1 0,1 1 0,3-2 0,2 0 141,0 0 0,0-1 0,0 0 0,0 0 1,0-1-1,-1 0 0,1 0 0,6-6 0,6-7-25,-1 0 1,-1-2-1,0 0 1,21-31-1,-29 36-23,-1 1-1,-1-1 1,0 0-1,-1-1 0,-1 0 1,0 0-1,-1 0 1,4-21-1,-9 36-126,0 0-1,0-1 0,0 1 0,0 0 0,0 0 0,1 0 1,-1-1-1,0 1 0,0 0 0,0 0 0,0-1 0,0 1 1,0 0-1,0 0 0,0-1 0,0 1 0,0 0 0,0 0 1,0 0-1,0-1 0,0 1 0,0 0 0,0 0 1,0-1-1,0 1 0,0 0 0,0 0 0,-1-1 0,1 1 1,0 0-1,0 0 0,0 0 0,0 0 0,0-1 0,-1 1 1,1 0-1,0 0 0,0 0 0,0 0 0,0-1 1,-1 1-1,1 0 0,0 0 0,0 0 0,-1 0 0,1 0 1,-10 9-251,-10 21 102,11-10 131,0 1-1,1-1 1,2 2-1,0-1 1,1 1-1,1 0 1,1 0-1,1 0 1,1 24-1,1-44 23,0 0 1,0-1-1,0 1 0,0-1 0,1 1 1,-1-1-1,1 0 0,-1 1 1,1-1-1,-1 1 0,1-1 0,0 0 1,0 1-1,-1-1 0,1 0 0,0 0 1,0 1-1,0-1 0,0 0 1,1 0-1,-1 0 0,0 0 0,0-1 1,1 1-1,-1 0 0,3 0 1,-1 0 45,0-1 0,0 1 0,0-1 0,0 0 0,0 0 1,0 0-1,0-1 0,0 1 0,0-1 0,0 0 1,0 1-1,4-3 0,4-2 182,0 0-1,0-1 1,-1 0-1,0 0 1,16-14-1,-14 8-134,0 0 0,-1 0 0,-1-1 0,0-1 0,-1 0 0,-1 0 0,0 0 0,-1-1 0,0-1 0,-1 1 0,-1-1 0,0 0-1,-2 0 1,0 0 0,0-1 0,-1 1 0,-1-17 0,-4 26-1782,-4 15 437,-4 16-1639,4-3-1085,1 2-2087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3.279"/>
    </inkml:context>
    <inkml:brush xml:id="br0">
      <inkml:brushProperty name="width" value="0.025" units="cm"/>
      <inkml:brushProperty name="height" value="0.025" units="cm"/>
    </inkml:brush>
  </inkml:definitions>
  <inkml:trace contextRef="#ctx0" brushRef="#br0">13 404 10762,'0'0'1778,"12"0"694,0 0-1943,0-1 1,0-1 0,-1 0 0,1-1-1,0 0 1,15-6 0,-22 7-317,1-1 1,-1 1 0,1-1-1,-1 0 1,0 0 0,-1-1-1,1 1 1,0-1 0,-1 0-1,0 0 1,0-1-1,0 1 1,0-1 0,-1 0-1,0 0 1,0 0 0,4-11-1,-6 15-170,-1 0 0,1 0 0,-1 1 0,0-1 0,0 0 0,0 0 0,1 0 0,-1 0 1,0 0-1,0 0 0,0 0 0,0 0 0,0 0 0,-1 0 0,1 1 0,0-1 0,0 0 0,-1 0 0,1 0 0,0 0 0,-1 0 0,1 1 0,-1-1 0,1 0 0,-1 0 0,1 1 0,-1-1 0,0 0 0,-1 0 0,0 0-2,0 0 1,0 0-1,0 0 1,0 0-1,0 1 1,-1-1-1,1 1 0,0-1 1,0 1-1,-1 0 1,-3 0-1,-1 1-39,0-1 0,0 2 0,0-1 0,0 0 1,1 1-1,-1 1 0,-10 4 0,9-2-13,0 1 0,0 0 1,1 1-1,0 0 0,0 0 1,0 0-1,1 1 0,0 0 1,1 0-1,0 1 0,0-1 1,1 1-1,0 0 0,0 1 1,1-1-1,0 0 0,1 1 1,0 0-1,-1 13 0,4-22 14,-1 0 0,1 1-1,-1-1 1,1 0 0,0 0 0,-1 0 0,1 0-1,0 0 1,0 0 0,0 0 0,0 0-1,0 0 1,0 0 0,0 0 0,0 0-1,0-1 1,0 1 0,0 0 0,1-1-1,-1 1 1,0-1 0,0 1 0,1-1-1,-1 0 1,0 1 0,1-1 0,-1 0 0,0 0-1,1 0 1,-1 0 0,2-1 0,50-2 127,-36-1-115,0-1-1,0-1 1,0 0 0,-1-1-1,0-1 1,0-1 0,29-20-1,-21 11-11,-1-1 0,0-1-1,38-45 1,-46 47 179,-1 0-1,-1-1 1,0 0-1,-1-1 1,-2-1-1,0 1 1,-1-2-1,-1 1 1,-1-1-1,9-45 1,-16 66-180,0 0 1,0 1 0,0-1-1,0 1 1,0-1-1,0 1 1,0-1 0,0 0-1,0 1 1,0-1 0,0 1-1,0-1 1,0 1-1,0-1 1,-1 0 0,1 1-1,0-1 1,0 1 0,-1-1-1,1 1 1,0-1-1,-1 1 1,1-1 0,0 1-1,-1 0 1,1-1-1,-1 1 1,1 0 0,-1-1-1,1 1 1,-1 0 0,1-1-1,-1 1 1,1 0-1,-1 0 1,1 0 0,-1-1-1,0 1 1,1 0 0,-1 0-1,1 0 1,-1 0-1,1 0 1,-1 0 0,0 0-1,1 0 1,-1 0-1,1 0 1,-1 1 0,1-1-1,-1 0 1,1 0 0,-1 0-1,1 1 1,-1-1-1,1 0 1,-1 1 0,-32 18-129,6 4 115,1 1 0,1 1-1,1 2 1,1 0 0,2 2-1,1 0 1,-22 41 0,38-63 18,1 0 0,0 0 1,1 0-1,-1 1 0,1-1 0,1 1 1,-1-1-1,1 1 0,0 11 1,1-17-6,1 1 1,-1-1 0,0 1-1,1-1 1,0 1-1,0-1 1,0 1 0,0-1-1,0 0 1,0 1 0,0-1-1,1 0 1,-1 0 0,1 0-1,0 0 1,-1 0 0,1-1-1,0 1 1,0 0-1,0-1 1,0 1 0,1-1-1,-1 0 1,0 0 0,1 0-1,-1 0 1,0 0 0,1 0-1,-1-1 1,6 1-1,9 2-22,1 0 0,0-2 0,0 0 0,0-1-1,0-1 1,0-1 0,-1 0 0,25-7-1,-27 4-557,0 0-1,0 0 1,-1-1-1,15-9 1,-19 9-588,-1 0 0,1-1 0,-1 0 0,-1-1-1,1 1 1,6-10 0,11-16-6276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3.655"/>
    </inkml:context>
    <inkml:brush xml:id="br0">
      <inkml:brushProperty name="width" value="0.025" units="cm"/>
      <inkml:brushProperty name="height" value="0.025" units="cm"/>
    </inkml:brush>
  </inkml:definitions>
  <inkml:trace contextRef="#ctx0" brushRef="#br0">231 0 14382,'0'0'4254,"-8"9"-3266,-13 18-477,0 1 0,2 0 0,1 2 0,2 0 0,1 1 0,1 0 0,2 2 0,1-1 0,1 1-1,2 1 1,1-1 0,2 1 0,-1 37 0,8-53-534,1-17-979,3-30-1090,-7 15 1848,-1 0 0,0 1 0,-1-1 1,-1 1-1,-9-25 0,8 25 539,0 0 1,1 0-1,1 0 1,0-1-1,-2-26 0,5 37-207,1 1-1,0-1 0,0 1 1,0-1-1,0 1 0,0-1 1,1 1-1,-1 0 0,1 0 1,-1 0-1,1 0 0,0 0 1,0 0-1,0 0 0,0 0 1,0 1-1,0-1 1,0 1-1,1-1 0,-1 1 1,1 0-1,-1 0 0,1 0 1,-1 0-1,5 0 0,7-4-74,1 2 0,-1 0 0,18-2 0,48 1-1953,-43 2-1640,-1-1-2778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4.266"/>
    </inkml:context>
    <inkml:brush xml:id="br0">
      <inkml:brushProperty name="width" value="0.025" units="cm"/>
      <inkml:brushProperty name="height" value="0.025" units="cm"/>
    </inkml:brush>
  </inkml:definitions>
  <inkml:trace contextRef="#ctx0" brushRef="#br0">168 1 14157,'0'0'6225,"-8"11"-5867,-14 29-170,1 0 0,2 2 0,-21 63 0,36-92-105,-9 24 551,2 0-1,2 0 1,1 1 0,-4 67-1,12-105-622,0 1-1,0-1 0,0 1 0,0-1 1,0 1-1,0-1 0,0 1 0,0-1 0,0 1 1,0-1-1,0 1 0,1-1 0,-1 1 1,0-1-1,0 1 0,1-1 0,-1 0 0,0 1 1,1-1-1,-1 1 0,0-1 0,1 0 1,-1 1-1,0-1 0,1 0 0,-1 0 1,1 1-1,-1-1 0,1 0 0,-1 0 0,1 1 1,-1-1-1,1 0 0,-1 0 0,2 0 1,22-5 514,22-20 364,-11-5-615,-2-2-1,-1-1 0,-1-2 0,-3-1 0,33-51 0,-59 83-284,1 0-27,0 0-1,-1 0 1,1-1-1,-1 1 1,0-1-1,0 0 1,-1 0-1,3-8 1,-6 14-460,0 0 0,1-1 1,-1 1-1,0 0 0,1 0 0,-1 0 1,1 0-1,0 0 0,-1 0 1,1 1-1,0-1 0,-2 2 1,-12 16-5402,-3 2-1725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4.978"/>
    </inkml:context>
    <inkml:brush xml:id="br0">
      <inkml:brushProperty name="width" value="0.025" units="cm"/>
      <inkml:brushProperty name="height" value="0.025" units="cm"/>
    </inkml:brush>
  </inkml:definitions>
  <inkml:trace contextRef="#ctx0" brushRef="#br0">0 244 12204,'0'0'7767,"11"-4"-5829,0 0-1630,0 1 0,0-1 1,1 2-1,-1-1 0,1 2 0,13-1 1,-21 2-304,-1 0 1,1 0 0,0 0 0,0 1-1,0 0 1,-1-1 0,1 1-1,0 1 1,-1-1 0,1 0-1,-1 1 1,1 0 0,-1 0-1,0 0 1,0 0 0,0 0-1,0 1 1,0-1 0,0 1-1,-1 0 1,1 0 0,-1 0 0,0 0-1,0 0 1,0 1 0,2 4-1,-1-2 91,-1 0-1,1 0 1,-1 0-1,-1 0 1,1 0-1,-1 1 1,0-1-1,0 11 1,4-41 629,3-12-454,-2 0-1,3-64 1,-9 99-346,7 22-234,-5-18 306,0-1 1,0 0 0,0 1-1,1-1 1,-1 0-1,0 0 1,1-1-1,-1 1 1,1 0 0,0-1-1,0 1 1,-1-1-1,1 0 1,0 0-1,0 0 1,0-1 0,0 1-1,0-1 1,0 1-1,0-1 1,0 0-1,1 0 1,-1 0 0,0-1-1,0 1 1,0-1-1,0 1 1,3-2-1,2-1 23,0 1-1,0-1 0,0 0 1,-1-1-1,0 0 0,1 0 1,-1 0-1,0-1 0,6-6 1,55-64 182,-80 99-247,-1 2 47,1 0 0,1 1-1,1 0 1,-10 43-1,20-70 1,0 1-1,1-1 1,-1 0 0,0 1-1,0-1 1,0 1 0,0-1-1,0 0 1,0 1 0,1-1-1,-1 0 1,0 1 0,0-1-1,0 0 1,1 1-1,-1-1 1,0 0 0,1 1-1,-1-1 1,0 0 0,0 0-1,1 1 1,-1-1 0,1 0-1,-1 0 1,0 0 0,1 0-1,-1 1 1,0-1 0,1 0-1,-1 0 1,1 0 0,-1 0-1,0 0 1,1 0 0,-1 0-1,1 0 1,-1 0-1,0 0 1,1 0 0,0-1-1,19-2 128,-11-1-85,1-1 1,-1 1-1,0-2 1,0 0-1,-1 0 1,1 0-1,14-16 1,46-58 42,-63 72-80,37-53 106,-40 56-88,0 0 1,-1 0-1,1-1 0,-1 1 1,0-1-1,0 0 0,-1 0 1,1 1-1,0-11 0,-2 16-25,-1-1 1,1 1-1,0 0 0,0 0 0,0-1 0,0 1 0,-1 0 0,1 0 0,0-1 0,0 1 0,-1 0 0,1 0 0,0 0 0,0 0 0,-1-1 0,1 1 1,0 0-1,0 0 0,-1 0 0,1 0 0,0 0 0,-1 0 0,1 0 0,0 0 0,0 0 0,-1 0 0,1 0 0,0 0 0,-1 0 0,1 0 0,0 0 1,-1 0-1,1 0 0,0 0 0,0 0 0,-1 0 0,1 1 0,0-1 0,0 0 0,-1 0 0,1 0 0,0 0 0,0 1 0,-1-1 0,1 0 0,0 0 1,0 1-1,-1-1 0,-14 10-25,4 2 49,1 1 0,-1 0-1,2 1 1,0-1 0,1 2 0,0-1 0,1 1 0,1 0-1,0 1 1,1 0 0,1 0 0,-4 28 0,8-42-23,0-1 1,0 1-1,0-1 0,0 1 1,0 0-1,0-1 1,1 1-1,-1-1 1,1 1-1,-1-1 1,1 1-1,-1-1 0,1 1 1,0-1-1,0 0 1,0 1-1,0-1 1,0 0-1,0 0 1,0 0-1,0 0 1,0 0-1,3 2 0,-1-2 28,0 1 0,0-1 0,0 0 0,0 0 0,0 0 0,0-1-1,0 1 1,0-1 0,0 0 0,0 1 0,7-2 0,-5 0-237,1 1 0,-1-1 1,1-1-1,-1 1 0,1-1 1,8-4-1,-11 5-239,0-1 0,0 1 0,-1-1-1,1 0 1,-1 0 0,1 0 0,-1 0 0,0 0 0,0-1 0,0 1 0,4-6 0,4-22-6824,-7-6-6588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5.355"/>
    </inkml:context>
    <inkml:brush xml:id="br0">
      <inkml:brushProperty name="width" value="0.025" units="cm"/>
      <inkml:brushProperty name="height" value="0.025" units="cm"/>
    </inkml:brush>
  </inkml:definitions>
  <inkml:trace contextRef="#ctx0" brushRef="#br0">1 0 17969,'0'0'4612,"14"62"-6726,11-42-1857,0-1-2403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7.492"/>
    </inkml:context>
    <inkml:brush xml:id="br0">
      <inkml:brushProperty name="width" value="0.025" units="cm"/>
      <inkml:brushProperty name="height" value="0.025" units="cm"/>
    </inkml:brush>
  </inkml:definitions>
  <inkml:trace contextRef="#ctx0" brushRef="#br0">5 223 4356,'-1'-11'3166,"0"4"-2738,0 0 1,0 0 0,1 0-1,0 0 1,0 0-1,1 0 1,0 0 0,0 1-1,0-1 1,1 0-1,0 1 1,1-1 0,-1 1-1,1-1 1,0 1-1,1 0 1,0 1 0,0-1-1,0 0 1,8-7-1,-3 5 138,0 1-1,1 0 1,1 0-1,-1 1 1,1 0-1,0 1 1,16-6-1,-21 9-486,1 0-1,-1 0 1,1 0-1,-1 1 1,1 0-1,-1 1 1,1-1-1,0 1 1,-1 1-1,1-1 1,0 1-1,-1 0 1,1 1-1,12 4 1,-16-5-52,-1 1 1,1-1 0,0 1-1,-1 0 1,1 0 0,-1 0-1,0 0 1,0 1 0,0-1-1,0 1 1,0-1 0,0 1-1,0 0 1,-1-1 0,1 1-1,-1 0 1,0 0 0,0 0-1,0 0 1,-1 0 0,1 1-1,-1-1 1,1 0 0,-1 0-1,0 0 1,0 0 0,0 1-1,-1-1 1,1 0 0,-1 0-1,-1 5 1,-1 2 326,0 0 0,-1 0 1,0 0-1,0 0 0,-1-1 0,0 1 0,-1-1 1,-6 8-1,-43 47 1931,87-71-4186,-14 2 1028,0 1 1,37-3-1,-47 6 802,1 0 1,0 1 0,0 1 0,0-1-1,-1 2 1,1-1 0,-1 1-1,14 4 1,-21-5 82,1-1 0,0 1 0,-1 0 0,1 0 0,-1-1 0,1 1 0,-1 0 0,0 0 0,1 0 0,-1 0 0,0 1 0,0-1 0,1 0 0,-1 0 0,0 1 0,0-1 0,-1 1 0,1-1 0,0 1 0,0-1 0,-1 1 0,1 0 0,-1-1 0,1 1 0,-1 0 0,0-1 0,1 1 0,-1 0 0,0-1 0,0 1 0,-1 0 0,1-1 0,0 1 0,0 0 0,-1-1 0,1 1 0,-1 0 0,1-1 0,-1 1 0,0-1 0,0 1 0,0-1 0,1 1 0,-2-1 0,0 3 0,-4 3 288,0 1 0,-1-1 0,0 0 0,0-1 0,0 0 0,-1 0 0,-8 5 0,-1-1-37,0-1-1,0 0 0,-1-1 1,0-1-1,-1-1 1,1-1-1,-1 0 1,0-2-1,0 0 0,-1-1 1,1-1-1,-25-1 1,43 0-422,-1 0 1,1 0-1,0-1 1,-1 1-1,1 0 0,-1-1 1,1 1-1,0 0 1,-1-1-1,1 0 1,0 1-1,0-1 1,-1 0-1,1 0 1,0 0-1,0 1 1,0-1-1,0 0 1,0-1-1,-1-1 1,1 2-285,1 0-1,-1-1 1,1 0 0,-1 1 0,1-1 0,0 1-1,-1-1 1,1 1 0,0-1 0,0 1-1,0-1 1,0 0 0,1 1 0,-1-1 0,0 1-1,1-1 1,-1 1 0,2-3 0,9-15-8536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6:25.716"/>
    </inkml:context>
    <inkml:brush xml:id="br0">
      <inkml:brushProperty name="width" value="0.025" units="cm"/>
      <inkml:brushProperty name="height" value="0.025" units="cm"/>
    </inkml:brush>
  </inkml:definitions>
  <inkml:trace contextRef="#ctx0" brushRef="#br0">234 1 11979,'0'0'4981,"-10"7"-2808,-1 1-1289,0 2-1,1-1 1,-16 20 0,23-25-662,0 0-1,0 0 1,0 0 0,1 0 0,-1 0 0,1 1-1,0-1 1,1 1 0,-1-1 0,1 1-1,0 0 1,0 0 0,0-1 0,1 1 0,-1 0-1,1 0 1,1 8 0,0-12-212,0 1-1,0-1 1,0 0 0,0 1-1,0-1 1,1 0 0,-1 0 0,0 0-1,1 0 1,-1 0 0,0 0-1,1 0 1,-1 0 0,1 0 0,0-1-1,-1 1 1,1-1 0,-1 1-1,1-1 1,0 0 0,0 1 0,-1-1-1,1 0 1,0 0 0,3-1-1,47-3 38,25-23-1195,-77 27 1138,1 0 0,-1 0-1,1 0 1,-1 1 0,1-1-1,0 0 1,-1 0 0,1 0 0,-1 1-1,1-1 1,-1 0 0,0 0 0,1 1-1,-1-1 1,1 0 0,-1 1 0,1-1-1,-1 1 1,0-1 0,1 1-1,-1-1 1,0 0 0,0 1 0,1-1-1,-1 1 1,0-1 0,0 1 0,0 0-1,1-1 1,-1 1 0,0-1-1,0 1 1,0-1 0,0 1 0,0-1-1,0 1 1,0 0 0,0 28-24,-1-22 47,-2 37 310,-3-1 0,-1-1 0,-22 73 0,14-66-97,-1 0-1,-3 0 1,-1-2 0,-3 0 0,-2-2-1,-51 71 1,48-88 345,28-27-548,-1-1 0,1 1-1,-1-1 1,0 1-1,1-1 1,-1 1-1,0-1 1,0 1-1,1-1 1,-1 0 0,0 1-1,0-1 1,0 0-1,1 0 1,-1 1-1,0-1 1,0 0 0,0 0-1,0 0 1,1 0-1,-1 0 1,0 0-1,0-1 1,0 1 0,0 0-1,1 0 1,-1 0-1,0-1 1,0 1-1,0-1 1,1 1-1,-1 0 1,0-1 0,1 1-1,-1-1 1,0 1-1,1-1 1,-1 0-1,1 1 1,-1-1 0,1 0-1,-1 1 1,0-2-1,-3-8 72,1 1-1,0-1 0,0 0 1,1 0-1,0 0 1,1 0-1,0-18 0,6-75-92,-1 77-11,1 0 0,1 0 0,1 0 0,1 1 0,1 0 0,2 1 1,0 0-1,2 1 0,22-32 0,-21 35-257,2 1 0,0 1-1,1 0 1,23-18 0,-23 23-560,1 1 0,0 0 1,0 1-1,1 1 0,22-8 0,31-5-5360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36.448"/>
    </inkml:context>
    <inkml:brush xml:id="br0">
      <inkml:brushProperty name="width" value="0.025" units="cm"/>
      <inkml:brushProperty name="height" value="0.025" units="cm"/>
    </inkml:brush>
  </inkml:definitions>
  <inkml:trace contextRef="#ctx0" brushRef="#br0">0 79 16271,'0'0'7976,"12"-1"-6551,35-5-372,363-38 1444,-400 43-2785,23-3-1350,-13-6-3087,-9-2-1575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38.247"/>
    </inkml:context>
    <inkml:brush xml:id="br0">
      <inkml:brushProperty name="width" value="0.025" units="cm"/>
      <inkml:brushProperty name="height" value="0.025" units="cm"/>
    </inkml:brush>
  </inkml:definitions>
  <inkml:trace contextRef="#ctx0" brushRef="#br0">288 173 3395,'8'-8'5349,"-2"0"-4920,45-54 4361,-47 56-4200,0 1 1,0-1-1,-1 0 0,0 0 1,-1 0-1,1 0 0,-1 0 1,0-1-1,0 1 0,1-13 1,-3 18-542,0 1 0,0-1 0,0 0 0,0 1 0,0-1 1,-1 1-1,1-1 0,0 0 0,0 1 0,0-1 0,-1 1 1,1-1-1,0 0 0,0 1 0,-1-1 0,1 1 0,-1-1 1,1 1-1,0-1 0,-1 1 0,1 0 0,-1-1 0,1 1 0,-1-1 1,1 1-1,-1 0 0,0 0 0,1-1 0,-1 1 0,1 0 1,-1 0-1,0-1 0,-27 4 518,-24 19-327,25-1 25,0 1 0,2 1 0,0 2 0,2 0 0,1 2 0,1 0 1,1 1-1,1 1 0,2 1 0,1 1 0,-16 43 0,28-62-236,0 0-1,1 0 0,0 0 1,1 1-1,1 0 0,0-1 0,0 1 1,2 0-1,-1-1 0,1 1 1,4 15-1,-3-23-16,-1 1 0,1-1 0,1 0 0,-1 0 0,1 0 0,0-1 1,0 1-1,0 0 0,0-1 0,1 0 0,0 0 0,0 0 0,0 0 0,0-1 0,1 0 0,-1 0 0,1 0 0,0 0 1,0-1-1,0 1 0,0-1 0,0-1 0,1 1 0,-1-1 0,1 0 0,-1 0 0,10 0 0,-6 0 53,0-1 0,1 0 0,-1 0 0,0-1 0,0 0 0,0-1 0,0 0 0,0 0 0,0-1 0,0 0 0,-1-1 0,13-7 0,-17 9 0,0-1-1,0 0 1,-1 0-1,1 0 1,-1 0 0,0 0-1,0-1 1,0 1-1,0-1 1,-1 0-1,1 0 1,-1 0 0,0 0-1,0 0 1,0 0-1,-1-1 1,0 1 0,0 0-1,0-1 1,0 1-1,-1-1 1,1 0 0,-1 1-1,0-1 1,-1 1-1,1-1 1,-3-7-1,2 8-54,-1 1-1,1-1 0,-1 1 0,0-1 0,-1 1 0,1 0 0,0 0 0,-1 0 0,0 0 0,0 0 0,0 1 0,0-1 0,0 1 0,0 0 0,-1 0 0,1 0 0,-1 0 1,1 0-1,-1 1 0,0 0 0,0 0 0,0 0 0,1 0 0,-1 0 0,0 1 0,0 0 0,0 0 0,0 0 0,0 0 0,0 0 0,0 1 0,-4 1 0,7-2-12,1 0 0,-1 1 0,1-1 0,0 0 0,-1 0 0,1 1 0,0-1 0,-1 0 0,1 1-1,0-1 1,-1 0 0,1 1 0,0-1 0,0 0 0,-1 1 0,1-1 0,0 1 0,0-1 0,0 0 0,0 1-1,-1-1 1,1 1 0,0-1 0,0 0 0,0 1 0,0-1 0,0 1 0,0-1 0,0 1 0,0-1-1,0 1 1,1-1 0,-1 0 0,0 1 0,0-1 0,0 1 0,0-1 0,0 0 0,1 1 0,-1-1 0,0 1-1,0-1 1,1 0 0,-1 1 0,0-1 0,1 0 0,-1 0 0,0 1 0,1-1 0,11 2 8,-1-2 0,1 1 0,-1-2 0,1 0 0,-1 0 0,1-1 0,-1 0 0,0-1 0,0 0 0,12-5 0,4-4-9,0 0 0,45-30-1,-72 42 8,0 0-1,0 0 1,0-1-1,0 1 1,0 0 0,0 0-1,0 0 1,0 0-1,0 0 1,1 0-1,-1 0 1,0 0-1,0 0 1,0 0-1,0 0 1,0-1-1,0 1 1,0 0-1,0 0 1,1 0 0,-1 0-1,0 0 1,0 0-1,0 0 1,0 0-1,0 0 1,0 0-1,0 0 1,1 0-1,-1 0 1,0 0-1,0 0 1,0 0-1,0 0 1,0 0 0,0 0-1,0 0 1,1 0-1,-1 1 1,0-1-1,0 0 1,0 0-1,0 0 1,0 0-1,0 0 1,0 0-1,0 0 1,0 0-1,0 0 1,0 0 0,1 0-1,-1 1 1,0-1-1,0 0 1,0 0-1,0 0 1,0 0-1,0 0 1,0 0-1,0 0 1,0 1-1,0-1 1,0 0-1,0 0 1,0 0 0,0 0-1,0 0 1,0 0-1,0 1 1,-5 13 52,-10 17 43,8-20-56,-5 8-41,1 0 0,0 1 0,2 0 0,0 1 0,1 0 0,-6 26-1,14-47-76,0 1-1,0-1 0,0 1 0,0 0 0,0-1 0,0 1 1,0-1-1,0 1 0,0-1 0,0 1 0,0 0 0,0-1 1,0 1-1,0-1 0,1 1 0,-1-1 0,0 1 0,0-1 1,1 1-1,-1-1 0,0 1 0,1-1 0,-1 1 0,0-1 1,1 1-1,-1-1 0,1 1 0,-1-1 0,1 0 0,-1 1 1,1-1-1,-1 0 0,1 0 0,-1 1 0,1-1 0,-1 0 1,1 0-1,-1 0 0,2 0 0,0 1-392,-1-1 0,1 0 0,0-1 0,0 1 0,-1 0 0,1 0-1,0-1 1,0 1 0,-1-1 0,1 1 0,0-1 0,2-2 0,14-11-5942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39.263"/>
    </inkml:context>
    <inkml:brush xml:id="br0">
      <inkml:brushProperty name="width" value="0.025" units="cm"/>
      <inkml:brushProperty name="height" value="0.025" units="cm"/>
    </inkml:brush>
  </inkml:definitions>
  <inkml:trace contextRef="#ctx0" brushRef="#br0">30 377 8584,'0'0'4895,"5"-10"-1948,7-7-1739,4-7 258,-2-1 2603,-31 48-260,-12 19-3599,24-31-69,0 0-1,0 0 0,2 1 0,-1-1 1,2 1-1,-1 0 0,2 0 0,-1 0 1,2 0-1,1 20 0,-1-31-132,0 1-1,0-1 0,0 0 1,0 0-1,0 0 0,0 0 1,1 0-1,-1 0 0,0 0 1,1 0-1,-1 0 1,1-1-1,-1 1 0,1 0 1,-1 0-1,1 0 0,0 0 1,-1-1-1,1 1 0,0 0 1,0-1-1,0 1 1,0 0-1,-1-1 0,1 1 1,0-1-1,2 1 0,-1 0 26,1-1 0,-1 0 0,1 0 0,-1 0 0,0 0-1,1-1 1,-1 1 0,0 0 0,0-1 0,1 0 0,-1 1-1,2-2 1,3-1 50,0-1 0,0 0-1,0 0 1,-1 0 0,0 0-1,12-12 1,-13 9-62,0 0 0,0 0 0,-1-1 0,1 0 0,-2 0 0,1 0 0,-1 0 0,0-1 1,-1 1-1,0-1 0,0 0 0,-1 1 0,0-1 0,-1 0 0,0 0 0,0 0 0,-3-16 0,3 25-25,0-1 1,0 1-1,0 0 1,0-1-1,0 1 0,0 0 1,0-1-1,0 1 0,0-1 1,0 1-1,0 0 1,0-1-1,-1 1 0,1 0 1,0-1-1,0 1 0,0 0 1,-1-1-1,1 1 1,0 0-1,0 0 0,-1-1 1,1 1-1,0 0 0,-1 0 1,1-1-1,0 1 1,-1 0-1,1 0 0,0 0 1,-1 0-1,1-1 0,0 1 1,-1 0-1,1 0 1,0 0-1,-1 0 0,1 0 1,-1 0-1,1 0 0,0 0 1,-1 0-1,1 0 1,-1 0-1,1 0 0,0 0 1,-1 1-1,1-1 0,0 0 1,-1 0-1,1 0 1,0 0-1,-1 1 0,1-1 1,0 0-1,-1 0 1,1 1-1,0-1 0,0 0 1,-1 0-1,1 1 0,0-1 1,-1 1-1,-11 23-132,12-23 133,0 1-1,-1-1 1,1 1 0,0-1 0,0 1 0,0-1 0,0 1 0,0 0-1,1-1 1,-1 1 0,0-1 0,1 0 0,-1 1 0,1-1 0,-1 1-1,1-1 1,0 0 0,0 1 0,-1-1 0,1 0 0,0 0 0,0 1-1,0-1 1,0 0 0,1 0 0,-1 0 0,0 0 0,2 1 0,0-1-28,1 0 1,-1 0-1,1 0 1,0-1 0,-1 1-1,1-1 1,0 0-1,-1 0 1,1 0-1,-1 0 1,7-2 0,5-1-141,-1-1 1,0 0-1,-1-1 1,1-1-1,17-10 1,-12 5 144,-1-2 0,-1-1 0,0 0 0,0-1 0,-2 0 0,0-2 0,-1 0-1,0 0 1,-2-1 0,0-1 0,-1 0 0,-1-1 0,0 0 0,-2 0 0,0-1 0,5-26 0,-13 47 28,0 0-1,0 0 1,0 0 0,0 0-1,0 0 1,0-1 0,1 1-1,-1 0 1,0 0 0,0 0 0,0 0-1,0-1 1,0 1 0,0 0-1,0 0 1,0 0 0,0 0-1,0 0 1,0-1 0,0 1 0,0 0-1,0 0 1,0 0 0,0 0-1,-1 0 1,1-1 0,0 1-1,0 0 1,0 0 0,0 0 0,0 0-1,0 0 1,0-1 0,0 1-1,0 0 1,-1 0 0,1 0-1,0 0 1,0 0 0,0 0 0,0 0-1,0 0 1,0 0 0,-1 0-1,1 0 1,0-1 0,0 1-1,0 0 1,0 0 0,0 0 0,-1 0-1,1 0 1,0 0 0,0 0-1,0 0 1,0 0 0,-1 0-1,1 1 1,0-1 0,0 0 0,0 0-1,-14 9 73,-11 16-2,25-24-72,-34 38 182,-40 60 0,67-88-151,0 1 0,0 0 0,1 0 0,1 1 0,0 0 0,0 0 0,2 0 0,-1 0-1,2 0 1,-2 24 0,4-34-25,0 0-1,0-1 0,0 1 1,1 0-1,0-1 0,-1 1 1,1-1-1,0 1 0,0-1 1,0 1-1,1-1 0,-1 0 0,0 1 1,1-1-1,0 0 0,-1 0 1,1 0-1,0 0 0,2 1 1,1 1-52,-1-2 0,1 1 1,0 0-1,0-1 1,-1 0-1,1 0 0,1 0 1,-1-1-1,8 2 1,-6-2-413,0 0 1,0 0-1,0-1 1,0 1-1,1-2 1,-1 1-1,0-1 1,0 0-1,0-1 1,0 1-1,0-2 1,0 1-1,0-1 1,12-6-1,-5-3-439,-1 1-1,0-2 1,0 0 0,-1 0-1,-1-1 1,11-18-1,-16 22 1292,0-1 0,0 0 0,-1 0 0,-1-1 0,6-20 0,-11 32-317,1 1 0,0-1 0,0 0 0,0 0 0,0 1 0,-1-1 0,1 0 0,0 0 0,0 0 0,-1 1 0,1-1 0,0 0 0,0 0-1,-1 0 1,1 0 0,0 0 0,-1 0 0,1 1 0,0-1 0,-1 0 0,1 0 0,0 0 0,0 0 0,-1 0 0,1 0 0,0 0 0,-1 0 0,1 0 0,0 0 0,-1-1 0,1 1 0,0 0 0,0 0 0,-1 0 0,1 0 0,0 0 0,-1 0 0,1-1 0,0 1 0,0 0 0,-1 0 0,1 0 0,0-1 0,0 1 0,0 0 0,-1 0-1,1-1 1,0 1 0,0 0 0,0 0 0,0-1 0,0 1 0,0 0 0,-1-1 0,1 1 0,0 0 0,0-1 0,0 1 0,0 0 0,0-1 0,0 1 0,0 0 0,0 0 0,0-1 0,0 1 0,1-1 0,-22 18 916,12-5-542,1 1 1,0 0-1,0 1 0,-6 17 1,12-25-343,-1 0-1,1 0 1,1-1 0,-1 1 0,1 0-1,0 0 1,1 1 0,-1-1 0,1 0-1,0 0 1,1 0 0,-1 0 0,3 10-1,-1-14-92,-1 0 0,1 1 0,-1-1 0,1 0 0,0 0 0,0 0 0,-1 0 0,2 0 0,-1 0 0,0-1 0,0 1 0,0-1 0,1 1 0,-1-1 0,1 0 0,-1 0 0,1 0 0,0 0 0,-1 0 0,1-1 0,0 1 0,-1-1 0,1 0 0,0 0 0,0 0 0,-1 0 0,6-1 0,2 0 9,-1 0 1,1 0-1,-1-1 0,0 0 0,1-1 1,15-7-1,-3-3-14,0-1 0,-1-1 1,-1-1-1,-1 0 0,0-2 0,-1 0 1,-1-2-1,-1 1 0,0-2 1,-2 0-1,-1-1 0,0 0 0,-1-1 1,-2-1-1,0 1 0,-2-2 0,10-43 1,-18 67-13,1 0 1,-1-1-1,1 1 0,-1 0 1,0 0-1,0-1 1,0 1-1,0 0 0,0-1 1,0 1-1,0 0 1,0-1-1,0 1 1,0 0-1,-1 0 0,1-1 1,-1 1-1,1 0 1,-1 0-1,1-1 0,-2 0 1,1 2-3,0 0-1,1 0 1,-1 1-1,0-1 1,0 0 0,0 0-1,0 1 1,0-1 0,0 0-1,1 1 1,-1-1 0,0 1-1,0-1 1,0 1 0,1-1-1,-1 1 1,0 0 0,1-1-1,-1 1 1,1 0-1,-2 0 1,-34 51-33,25-35 105,2 1 0,1 1 0,0 0 0,1 0 1,1 0-1,-6 37 0,10-48-134,2 0 1,-1 0-1,1 0 1,0 0-1,1 0 1,0 0-1,0-1 1,0 1 0,1 0-1,1 0 1,-1-1-1,1 1 1,0-1-1,1 0 1,0 0-1,0 0 1,0 0-1,1-1 1,0 0-1,7 7 1,34 26-3814,-11-19-3530,-9-10-4475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42.828"/>
    </inkml:context>
    <inkml:brush xml:id="br0">
      <inkml:brushProperty name="width" value="0.025" units="cm"/>
      <inkml:brushProperty name="height" value="0.025" units="cm"/>
    </inkml:brush>
  </inkml:definitions>
  <inkml:trace contextRef="#ctx0" brushRef="#br0">0 0 6983,'0'0'14029,"70"3"-13549,-27-3-352,-2 0-96,0 2 1,-4 2-546,-6 3-768,-4-1-1282,-10-4-3138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43.192"/>
    </inkml:context>
    <inkml:brush xml:id="br0">
      <inkml:brushProperty name="width" value="0.025" units="cm"/>
      <inkml:brushProperty name="height" value="0.025" units="cm"/>
    </inkml:brush>
  </inkml:definitions>
  <inkml:trace contextRef="#ctx0" brushRef="#br0">122 10 10858,'0'0'6513,"11"-2"-5248,-7 1-1207,7-1 321,0 0 0,0 1 0,0 0 0,21 1 0,-30 0-345,1 0 0,-1 0-1,1 1 1,-1-1 0,1 1 0,-1 0-1,1-1 1,-1 1 0,1 0 0,-1 0 0,0 1-1,1-1 1,-1 0 0,0 1 0,0 0 0,0-1-1,0 1 1,0 0 0,-1 0 0,1 0 0,0 0-1,-1 0 1,1 0 0,-1 0 0,0 1 0,0-1-1,0 1 1,0-1 0,0 1 0,0 4-1,0 2 57,-2 0 0,1 0 0,-1-1 0,0 1 1,-1 0-1,0 0 0,0-1 0,-1 1 0,0-1 0,-1 0 0,0 0 0,0 0 0,-1 0 0,0-1 0,0 1 0,0-1 0,-11 9 0,-12 14 122,-1-2 1,-46 34 0,61-51-622,-24 18-123,12-21-8414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48.987"/>
    </inkml:context>
    <inkml:brush xml:id="br0">
      <inkml:brushProperty name="width" value="0.025" units="cm"/>
      <inkml:brushProperty name="height" value="0.025" units="cm"/>
    </inkml:brush>
  </inkml:definitions>
  <inkml:trace contextRef="#ctx0" brushRef="#br0">1 5 3876,'0'-2'-160,"0"0"192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49.556"/>
    </inkml:context>
    <inkml:brush xml:id="br0">
      <inkml:brushProperty name="width" value="0.025" units="cm"/>
      <inkml:brushProperty name="height" value="0.025" units="cm"/>
    </inkml:brush>
  </inkml:definitions>
  <inkml:trace contextRef="#ctx0" brushRef="#br0">29 48 6342,'8'-17'4787,"0"-2"-3077,-8 19-1565,0 0 1,-1 0-1,1 0 1,0 1-1,-1-1 0,1 0 1,0 0-1,0 0 1,-1 0-1,1 0 1,0 0-1,-1-1 0,1 1 1,0 0-1,-1 0 1,1 0-1,0 0 1,0 0-1,-1 0 1,1 0-1,0-1 0,0 1 1,-1 0-1,1 0 1,0 0-1,0 0 1,0-1-1,-1 1 0,1 0 1,0 0-1,0-1 1,0 1-1,0 0 1,0 0-1,-1-1 1,1 1-1,0 0 0,0 0 1,0-1-1,0 1 1,0 0-1,0-1 1,0 1-1,0 0 0,0 0 1,0-1-1,0 1 1,0 0-1,0-1 1,0 1-1,0 0 0,0 0 1,0-1-1,1 1 1,-1 0-1,0-1 1,0 1-1,0 0 1,0 0-1,1 0 0,-1-1 1,0 1-1,0 0 1,1-1-1,-2 2-34,0-1-1,0 0 1,0 0-1,0 1 1,0-1-1,1 1 1,-1-1-1,0 1 1,0-1-1,0 1 1,1-1-1,-1 1 1,0 0-1,1-1 1,-1 1-1,0 0 1,1 0-1,-1-1 1,1 1-1,-1 0 1,1 0-1,0 0 1,-1 0-1,1 0 1,0 1 736,8-4-514,-5 2-2112,-13 9 209,-7 5-3875,11-13-753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1.925"/>
    </inkml:context>
    <inkml:brush xml:id="br0">
      <inkml:brushProperty name="width" value="0.025" units="cm"/>
      <inkml:brushProperty name="height" value="0.025" units="cm"/>
    </inkml:brush>
  </inkml:definitions>
  <inkml:trace contextRef="#ctx0" brushRef="#br0">311 63 7079,'-4'-31'7563,"-8"10"-3787,10 20-3646,-1-1 0,1 1 0,-1 0 0,1 0 0,-1 0 0,1 0 1,-1 0-1,0 1 0,0-1 0,1 1 0,-1 0 0,0 0 0,0 0 0,0 0 0,1 0 0,-1 0 0,0 1 0,-4 1 0,0 0-66,0 0 0,0 1 0,1 0 0,-1 0 0,1 1 0,0 0 0,0 0-1,0 0 1,1 0 0,-1 1 0,-7 9 0,-51 68 240,55-71-174,-4 8 283,1 0 0,1 0 0,-17 40 1,24-48-306,0 1 0,1-1 0,0 1 0,0 0 0,2 0 0,-1 0 0,2 0 0,0 0 0,1 12 0,0-20-101,0 1-1,0-1 1,1 0-1,0 0 1,0 0-1,0 0 1,0 0-1,1 0 1,-1 0-1,1-1 1,0 1-1,0-1 1,0 0-1,0 0 1,1 0-1,-1 0 1,1-1-1,0 0 1,0 1-1,0-1 1,8 2-1,-6-1 3,0-1-1,0 1 0,0-2 0,0 1 1,1-1-1,-1 0 0,1 0 1,-1-1-1,1 0 0,-1 0 0,1 0 1,-1-1-1,1 0 0,11-4 0,-14 3 32,0 0 0,-1 0 0,1-1 0,-1 0 0,1 0 0,-1 0-1,0 0 1,0 0 0,0-1 0,-1 1 0,1-1 0,-1 0 0,0 0-1,0 0 1,0 0 0,-1 0 0,1 0 0,-1 0 0,0-1 0,0 1 0,0-6-1,0 8-28,-1 0-1,1 0 1,-1-1-1,0 1 0,0 0 1,0-1-1,0 1 0,-1 0 1,1 0-1,0 0 1,-1-1-1,1 1 0,-1 0 1,0 0-1,0 0 1,0 0-1,0 0 0,0 0 1,-1 0-1,1 0 1,0 0-1,-1 1 0,1-1 1,-1 1-1,0-1 0,1 1 1,-1-1-1,0 1 1,0 0-1,0 0 0,0 0 1,0 0-1,0 0 1,0 0-1,-1 1 0,1-1 1,0 1-1,0-1 0,-1 1 1,1 0-1,-2 0 1,2 0-18,1 0 0,0 0 0,0 1 0,0-1-1,0 0 1,0 1 0,0-1 0,0 1 0,0-1 0,0 1 0,0-1 0,0 1 0,0-1 0,0 1 0,0 0 0,0 0 0,0 0 0,1-1 0,-1 1 0,0 0 0,1 0 0,-1 0 0,0 0 0,1 0 0,-1 0 0,1 0 0,0 0 0,-1 1 0,1-1 0,0 0 0,0 0 0,0 0 0,-1 0 0,1 0 0,0 0 0,1 1 0,-1-1 0,0 0 0,0 0-1,0 0 1,1 0 0,-1 0 0,0 0 0,1 0 0,-1 0 0,1 0 0,0 0 0,-1 0 0,1 0 0,0 0 0,-1 0 0,1 0 0,0 0 0,0-1 0,0 1 0,0 0 0,0-1 0,0 1 0,1 0 0,6 1-69,1-1 0,-1 0-1,0-1 1,1 1 0,-1-2 0,1 1 0,-1-1-1,0-1 1,0 1 0,1-2 0,-1 1 0,0-1-1,-1 0 1,1 0 0,-1-1 0,1 0 0,-1-1-1,0 1 1,0-1 0,-1-1 0,12-11 0,-18 16 433,0 6-248,-1-1 0,0 0 0,0 1 0,-1-1 0,1 0 0,-1 0-1,0 0 1,0 0 0,0 0 0,0 0 0,-4 4 0,-2 4 122,-2 5 5,4-8-191,0 0 1,0 1-1,1-1 0,1 1 0,0 0 0,0 1 1,1-1-1,0 1 0,-1 11 0,28-47-5340,-9 3 629,1-5-2749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2.679"/>
    </inkml:context>
    <inkml:brush xml:id="br0">
      <inkml:brushProperty name="width" value="0.025" units="cm"/>
      <inkml:brushProperty name="height" value="0.025" units="cm"/>
    </inkml:brush>
  </inkml:definitions>
  <inkml:trace contextRef="#ctx0" brushRef="#br0">165 296 6598,'0'0'8899,"3"-8"-5824,8-27-571,-10 35-2437,-1-1 0,0 1 0,0-1 0,1 1 0,-1-1 0,0 1 0,0-1 0,0 0 0,0 1 0,0-1 0,0 1-1,0-1 1,0 0 0,0 1 0,0-1 0,0 1 0,0-1 0,0 1 0,0-1 0,-1 0 0,1 1 0,0-1 0,0 1 0,-1-1 0,1 1 0,0-1 0,-1 1 0,1-1 0,-1 1 0,1 0 0,0-1 0,-1 1 0,1 0 0,-1-1 0,1 1 0,-1 0 0,1-1 0,-1 1-1,1 0 1,-1 0 0,0 0 0,1-1 0,-1 1 0,1 0 0,-1 0 0,1 0 0,-1 0 0,0 0 0,1 0 0,-1 0 0,1 0 0,-1 0 0,0 0 0,1 1 0,-1-1 0,1 0 0,-1 0 0,1 0 0,-1 1 0,1-1 0,-1 0 0,0 1 0,-34 15-53,21-5 129,1 2-1,0 0 1,0 0-1,1 1 0,-11 17 1,19-24-74,-1 0-1,1 0 1,0 1-1,1-1 1,0 1 0,0 0-1,1 0 1,0 0-1,0 0 1,0 1 0,1-1-1,1 0 1,0 14-1,0-21-64,1 1-1,-1-1 0,1 0 1,0 1-1,-1-1 1,1 0-1,0 0 0,0 0 1,0 0-1,0 0 0,0 0 1,0 0-1,0 0 1,0 0-1,0 0 0,0 0 1,0-1-1,1 1 0,-1 0 1,0-1-1,1 1 1,-1-1-1,0 0 0,1 1 1,-1-1-1,0 0 0,1 0 1,-1 0-1,1 0 1,-1 0-1,1 0 0,-1 0 1,0 0-1,1 0 0,-1-1 1,0 1-1,3-2 0,2 1 18,0 0 0,0-1 0,0 0-1,0 0 1,0 0 0,0-1-1,8-5 1,-5 0 0,0 0 1,0-1-1,-1 0 1,0 0-1,-1-1 0,0 0 1,9-17-1,-13 21-9,1-1 0,-2 0 0,1 0-1,-1 0 1,0 0 0,0 0 0,-1 0 0,0-1-1,0 1 1,-1-1 0,1 1 0,-2 0-1,-1-13 1,2 19-16,0 1-1,0-1 0,0 0 0,-1 1 1,1-1-1,0 1 0,0-1 0,-1 0 1,1 1-1,0-1 0,-1 1 0,1-1 1,0 1-1,-1-1 0,1 1 0,-1 0 1,1-1-1,-1 1 0,1-1 1,-1 1-1,1 0 0,-1-1 0,1 1 1,-1 0-1,1 0 0,-1-1 0,1 1 1,-1 0-1,0 0 0,1 0 0,-1 0 1,0 0-1,1 0 0,-1 0 0,1 0 1,-1 0-1,0 0 0,1 0 1,-1 0-1,1 1 0,-1-1 0,0 0 1,1 0-1,-1 0 0,1 1 0,-1-1 1,1 0-1,-1 1 0,1-1 0,-1 1 1,1-1-1,-1 0 0,1 1 1,0-1-1,-1 2 0,-2 0-20,1 0-1,-1 0 1,1 1 0,-1-1 0,1 1-1,0-1 1,0 1 0,0 0 0,-1 4-1,2-6-48,1 0 0,-1 0 0,1 1 1,-1-1-1,1 0 0,0 0 0,0 1 0,-1-1 0,1 0 0,0 1 0,0-1 0,0 0 0,0 1 0,1-1 0,-1 0 0,0 1 0,1-1 0,-1 0 0,0 0 0,1 1 0,-1-1 0,1 0 0,1 2 0,-1-2-79,0 0-1,1-1 1,-1 1 0,0-1 0,0 1-1,1-1 1,-1 1 0,0-1 0,1 0 0,-1 0-1,1 1 1,-1-1 0,0 0 0,1 0-1,-1-1 1,1 1 0,-1 0 0,2-1-1,7-1-1187,0-1 0,-1 0 0,0-1 0,18-9 0,45-36-8119,-9-12 7951,-11-8 6087,-42 51-1645,0 0 0,9-24 0,-12 7 690,-14 26-2023,-12 15-1474,8 2-131,1 0 0,0 1 1,0 0-1,1 0 0,0 1 0,0 0 0,-11 19 0,-2 6 297,-20 43 0,36-66-70,1-1 0,0 1 0,1 0 1,0 0-1,1 0 0,0 1 0,1-1 1,1 1-1,-1-1 0,2 18 0,1-27-196,0 0 0,0 0 0,0 0 0,1 0 0,-1 0 0,1-1-1,-1 1 1,1 0 0,0-1 0,0 1 0,0-1 0,1 0 0,-1 1-1,0-1 1,1 0 0,-1-1 0,1 1 0,0 0 0,0-1-1,-1 1 1,1-1 0,0 0 0,0 0 0,0 0 0,1-1 0,-1 1-1,5 0 1,12 2-897,1-1 0,39 0-1,-52-2 93,10 0-2760,-7-4-2846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8.089"/>
    </inkml:context>
    <inkml:brush xml:id="br0">
      <inkml:brushProperty name="width" value="0.025" units="cm"/>
      <inkml:brushProperty name="height" value="0.025" units="cm"/>
    </inkml:brush>
  </inkml:definitions>
  <inkml:trace contextRef="#ctx0" brushRef="#br0">1 21 7207,'0'0'18161,"75"-18"-18257,-31 15 32,1 3-1538,-2 0-736,-7 0-833,-19 0-2370,-8 4-1634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3.518"/>
    </inkml:context>
    <inkml:brush xml:id="br0">
      <inkml:brushProperty name="width" value="0.025" units="cm"/>
      <inkml:brushProperty name="height" value="0.025" units="cm"/>
    </inkml:brush>
  </inkml:definitions>
  <inkml:trace contextRef="#ctx0" brushRef="#br0">189 302 2947,'0'-1'567,"0"-1"-1,0 1 1,0-1 0,0 1 0,0-1-1,0 1 1,-1-1 0,1 1 0,-1-1-1,1 1 1,-1-1 0,0 1 0,1 0-1,-1-1 1,0 1 0,0 0 0,0-1 0,0 1-1,0 0 1,0 0 0,-2-2 0,1 2-246,0 0 1,0 1 0,0-1 0,0 0-1,0 1 1,0-1 0,0 1 0,-1-1 0,1 1-1,0 0 1,0 0 0,0 0 0,-4 1 0,0 0-166,0 0 1,0 1-1,0-1 0,0 1 1,1 1-1,-1-1 1,1 1-1,-1 0 1,1 0-1,-6 6 1,4-3 13,0 0 1,0 1-1,1 0 1,1 0-1,-1 0 1,1 1-1,0 0 1,1 0-1,-1 1 1,2-1-1,-1 1 0,1-1 1,1 1-1,-3 11 1,5-19-161,0-1 0,0 1-1,0 0 1,1 0 0,-1 0 0,0 0 0,0-1 0,0 1-1,0 0 1,1 0 0,-1 0 0,1-1 0,-1 1 0,0 0-1,1 0 1,-1-1 0,1 1 0,-1 0 0,1-1 0,0 1-1,-1-1 1,1 1 0,0-1 0,-1 1 0,1-1 0,0 1-1,-1-1 1,1 0 0,0 1 0,0-1 0,0 0 0,-1 0-1,1 1 1,0-1 0,0 0 0,0 0 0,0 0 0,-1 0-1,1 0 1,0 0 0,0 0 0,0-1 0,0 1-1,-1 0 1,1 0 0,0-1 0,1 0 0,43-14 201,-24 2-173,0-1-1,-1-1 0,-1-1 0,0-1 1,-1 0-1,-1-2 0,22-29 1,-17 17 254,-1-1 1,-2-1 0,-1 0-1,17-45 1,-22 34 705,-11 30-504,-10 28-166,-8 15-334,2 2 0,2-1 0,1 2 0,1 0 0,1 0 0,2 0 0,-4 43 0,11-73-54,0 1 0,0-1 0,0 1 0,0-1 0,1 1 0,-1-1 0,1 1 0,-1-1 0,1 1 0,0-1 0,0 1 0,0-1 0,0 0 0,0 0 0,0 0 0,1 1 0,-1-1-1,1 0 1,2 2 0,-1-2-264,-1-1 0,1 0 0,-1 1 1,1-1-1,-1-1 0,1 1 0,0 0 0,-1 0 0,1-1 0,0 0 0,0 1 0,-1-1 0,1 0 0,0 0 0,0-1 0,-1 1 0,1-1 0,4-1 0,16-8-4774,-1-10-2824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3.863"/>
    </inkml:context>
    <inkml:brush xml:id="br0">
      <inkml:brushProperty name="width" value="0.025" units="cm"/>
      <inkml:brushProperty name="height" value="0.025" units="cm"/>
    </inkml:brush>
  </inkml:definitions>
  <inkml:trace contextRef="#ctx0" brushRef="#br0">132 0 5509,'0'0'15135,"-5"11"-14046,-2 4-693,-64 148 2467,60-133-2360,1 1-1,1 0 0,-8 54 1,17-84-481,-1 0 1,1 0 0,0 1 0,0-1-1,-1 0 1,1 0 0,0 0 0,0 0-1,0 1 1,0-1 0,1 0-1,-1 0 1,0 0 0,0 0 0,1 1-1,-1-1 1,1 0 0,-1 0 0,1 0-1,-1 0 1,1 0 0,-1 0 0,1 0-1,0 0 1,0 0 0,0 0 0,-1-1-1,1 1 1,0 0 0,0 0 0,0-1-1,0 1 1,0-1 0,0 1 0,2 0-1,0-1 35,0 0 0,0 0 1,1-1-1,-1 1 0,0-1 0,0 0 0,0 1 0,0-1 0,0-1 0,0 1 0,-1 0 0,1-1 0,3-2 0,16-10 13,-2-1 0,1-1 0,-2-1 0,32-36 0,57-86 7,-104 133-202,23-35-81,-19 15-3274,-17 25-3997,8 1 6225,-12 0-6670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4.235"/>
    </inkml:context>
    <inkml:brush xml:id="br0">
      <inkml:brushProperty name="width" value="0.025" units="cm"/>
      <inkml:brushProperty name="height" value="0.025" units="cm"/>
    </inkml:brush>
  </inkml:definitions>
  <inkml:trace contextRef="#ctx0" brushRef="#br0">10 0 4612,'0'0'8414,"-1"9"-4288,-1-4-3954,1-2 153,0 0 0,0-1-1,0 1 1,0 0 0,0-1 0,1 1 0,0 0-1,-1 0 1,1-1 0,0 1 0,0 0-1,0 0 1,1 0 0,-1-1 0,1 1 0,0 0-1,-1 0 1,1-1 0,0 1 0,1-1-1,-1 1 1,0-1 0,1 1 0,-1-1 0,3 3-1,5 1-164,-6-5-155,-1 1 0,1-1 1,-1 0-1,0 1 0,0 0 1,1-1-1,-1 1 1,0 0-1,-1 0 0,1 0 1,0 1-1,0-1 1,-1 0-1,0 1 0,1-1 1,-1 1-1,0-1 0,0 1 1,0-1-1,0 4 1,0-5-138,-1 0 0,0-1 0,1 1 0,-1-1 0,1 1 0,-1-1 0,1 1 0,0-1 0,-1 0 0,1 1 0,-1-1 0,1 0 0,0 1 0,-1-1 0,1 0 0,0 0 0,-1 0 0,1 1 0,0-1 0,0 0 0,-1 0 0,1 0 0,0 0 0,-1 0 0,1 0 0,0 0 0,0-1 0,-1 1 0,1 0 0,0 0 0,-1 0 1,1-1-1,-1 1 0,2-1 0,26-9-8515,-13 1-1021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4.953"/>
    </inkml:context>
    <inkml:brush xml:id="br0">
      <inkml:brushProperty name="width" value="0.025" units="cm"/>
      <inkml:brushProperty name="height" value="0.025" units="cm"/>
    </inkml:brush>
  </inkml:definitions>
  <inkml:trace contextRef="#ctx0" brushRef="#br0">71 0 3876,'0'0'17435,"1"11"-16101,-1 10-717,0 1 0,-2-1 0,-1 0 0,0 0 0,-2 0 0,-8 25 0,1-8-78,5-22-465,1 1 0,1 1 1,0-1-1,1 1 0,1 0 0,1 0 0,0 34 0,2-51-77,0 0 1,0-1-1,1 1 1,-1 0-1,0 0 1,0 0-1,1 0 0,-1 0 1,0-1-1,1 1 1,-1 0-1,1 0 1,-1-1-1,1 1 1,-1 0-1,1-1 0,0 1 1,-1-1-1,1 1 1,0 0-1,-1-1 1,1 0-1,0 1 1,0-1-1,0 1 0,-1-1 1,1 0-1,0 0 1,0 1-1,0-1 1,0 0-1,0 0 1,-1 0-1,1 0 0,0 0 1,0 0-1,0 0 1,0 0-1,0 0 1,0-1-1,-1 1 1,1 0-1,0 0 1,0-1-1,0 1 0,0-1 1,-1 1-1,2-1 1,3-1-118,-1-1 0,0 1 0,0 0 1,0-1-1,0 0 0,-1 0 0,7-6 0,2-9-261,0 0 1,-1-1-1,-1 0 0,-1 0 0,9-26 0,-19 47 629,-4 7-42,1 1 0,1 0 0,-1-1 1,2 1-1,-1 0 0,1 0 0,1 1 0,-1 18 1,3-28-194,0 0 0,-1 0 1,1 0-1,0 0 0,0 0 0,0 0 1,0 0-1,0-1 0,0 1 1,0 0-1,0-1 0,0 1 0,0-1 1,1 1-1,-1-1 0,0 0 1,0 1-1,0-1 0,1 0 0,-1 0 1,0 0-1,0 0 0,1 0 1,-1 0-1,2 0 0,34-3 122,-26 0-144,-1 0-1,0-1 0,0 0 1,0-1-1,-1 0 1,1-1-1,8-6 0,-12 7 3,1 0 0,1 0 0,-1 1 0,1 0 0,0 0 0,0 1 0,0 0 0,0 0 0,0 1-1,16-2 1,-23 6 41,0 1-1,0 0 1,0-1 0,0 1-1,-1 0 1,1 0-1,-1 0 1,1 0-1,-1 0 1,0 0 0,0 0-1,-1 0 1,0 3-1,1-3 21,0-1-41,0-1 1,0 0-1,0 0 1,0 0-1,0 0 1,0 0 0,0 0-1,0 1 1,0-1-1,1 0 1,-1 0 0,1 0-1,-1 0 1,0 0-1,1 0 1,0 0 0,-1 0-1,1 0 1,-1 0-1,1 0 1,0 0 0,0-1-1,1 2 1,26 1 147,-15-3-125,141-20-1173,-154 20 1142,1 1 1,-1-1-1,1 0 1,-1 0-1,1 0 1,-1 0-1,1 1 0,-1-1 1,1 0-1,-1 0 1,1 1-1,-1-1 1,0 0-1,1 1 1,-1-1-1,0 0 1,1 1-1,-1-1 1,0 1-1,1-1 1,-1 1-1,0-1 1,0 1-1,1-1 1,-1 0-1,0 1 1,0 0-1,0-1 1,0 1-1,0-1 1,1 1-1,-1-1 1,0 1-1,0-1 1,0 1-1,-1-1 1,1 1-1,0-1 0,0 1 1,0 0-1,0 0 17,-1-1-1,1 1 1,0 0-1,0 0 1,0-1-1,0 1 1,0 0-1,0-1 1,0 1-1,0 0 1,0 0-1,1-1 1,-1 1-1,0 0 0,0-1 1,0 1-1,1 0 1,-1-1-1,1 1 1,-1-1-1,0 1 1,1 0-1,-1-1 1,1 1-1,-1-1 1,1 1-1,-1-1 1,1 0-1,0 1 1,-1-1-1,1 1 0,-1-1 1,1 0-1,0 0 1,-1 1-1,1-1 1,0 0-1,0 0 1,-1 0-1,2 0 1,14-1-71,0-1 0,0-1 1,-1-1-1,1 0 0,-1-1 0,0-1 1,0 0-1,-1-1 0,20-12 1,39-17-4782,-71 36 4173,-19 37-1516,16-25-3603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5.362"/>
    </inkml:context>
    <inkml:brush xml:id="br0">
      <inkml:brushProperty name="width" value="0.025" units="cm"/>
      <inkml:brushProperty name="height" value="0.025" units="cm"/>
    </inkml:brush>
  </inkml:definitions>
  <inkml:trace contextRef="#ctx0" brushRef="#br0">77 0 7911,'0'0'13784,"-4"12"-12006,-9 20-1074,1 1-1,2 0 1,1 1 0,2 0 0,-5 57 0,13-57-681,1-24-8,-1-1 0,-1 1-1,0-1 1,0 1 0,-1-1 0,0 1-1,0-1 1,-1 0 0,-5 14-1,5-72 456,6 28-560,0 1 0,2 0 0,0 0 0,1 1-1,18-34 1,-19 41-104,1 0 0,0 0 0,1 1 0,1-1 0,0 2-1,0-1 1,1 2 0,0-1 0,19-12 0,-23 19 93,1-1 0,0 1 0,-1 1 0,1-1 0,1 1 0,-1 0 0,0 1 0,0 0 0,1 0 0,-1 0 0,0 1 0,10 1 0,-17-1 100,1 0 1,0 0 0,-1 0 0,1 0-1,-1 0 1,1 0 0,-1 0 0,1 0-1,0 0 1,-1 0 0,1 1 0,-1-1 0,1 0-1,-1 0 1,1 1 0,-1-1 0,1 0-1,-1 1 1,1-1 0,-1 0 0,0 1-1,1-1 1,-1 1 0,1-1 0,-1 0 0,0 1-1,1-1 1,-1 1 0,0-1 0,0 1-1,0 0 1,1-1 0,-1 1 0,0-1-1,0 1 1,0-1 0,0 1 0,0-1-1,0 1 1,0 0 0,0-1 0,0 1 0,0-1-1,0 1 1,0-1 0,0 1 0,-1 0-1,1-1 1,0 1 0,0-1 0,0 1-1,-1-1 1,1 1 0,0-1 0,-1 1 0,-1 2 53,1 0 1,-1 0-1,0-1 1,0 1 0,0 0-1,0-1 1,-1 0-1,1 1 1,-4 1 0,-17 10 580,-1-1 0,0-1 0,-47 16-1,69-27-1903,9-7-6193,11-6-1506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5.858"/>
    </inkml:context>
    <inkml:brush xml:id="br0">
      <inkml:brushProperty name="width" value="0.025" units="cm"/>
      <inkml:brushProperty name="height" value="0.025" units="cm"/>
    </inkml:brush>
  </inkml:definitions>
  <inkml:trace contextRef="#ctx0" brushRef="#br0">23 29 8712,'0'0'15183,"-5"8"-14185,2-5-944,1-1-4,1 0 0,-1 0-1,1 0 1,0 0 0,-1 0-1,1 0 1,0 1 0,0-1-1,0 0 1,0 4 0,7 5 301,18-6 15,-13-4-313,-1 0 0,1-1 0,-1-1 0,1 0 0,0 0 0,18-6 0,-26 7-43,0-1-1,-1 0 1,1-1 0,0 1-1,-1 0 1,1-1 0,-1 1 0,1-1-1,-1 0 1,0 0 0,0 0 0,0 0-1,0 0 1,0 0 0,0-1-1,-1 1 1,1-1 0,-1 1 0,0-1-1,0 0 1,1 1 0,-2-1-1,1 0 1,0 0 0,0 0 0,-1 1-1,0-1 1,0 0 0,0-3-1,0 5-8,0 1-1,-1-1 0,1 1 0,-1-1 0,1 1 1,-1-1-1,1 1 0,-1-1 0,1 1 0,-1 0 1,0-1-1,1 1 0,-1 0 0,0 0 0,1-1 1,-1 1-1,0 0 0,1 0 0,-1 0 0,0 0 1,1 0-1,-1 0 0,0 0 0,1 0 0,-1 0 0,0 0 1,1 0-1,-1 0 0,0 0 0,1 1 0,-1-1 1,0 0-1,1 0 0,-1 1 0,0-1 0,0 1 1,-28 12 114,23-9 23,1 0 0,0 0-1,0 1 1,0 0-1,0 0 1,1 0 0,0 1-1,0 0 1,0-1 0,1 1-1,0 1 1,0-1 0,-4 13-1,7-19-130,0 0 0,0 1 0,0-1 0,0 1-1,0-1 1,0 1 0,0-1 0,0 1 0,0-1-1,0 1 1,0-1 0,1 1 0,-1-1 0,0 0-1,0 1 1,0-1 0,1 1 0,-1-1 0,0 1-1,0-1 1,1 0 0,-1 1 0,0-1-1,1 0 1,-1 1 0,1-1 0,-1 0 0,0 0-1,1 1 1,-1-1 0,1 0 0,0 0 0,21 5 107,26-7-341,-46 2 179,16-2-656,-1-2 1,1 0-1,22-9 0,-27 7 562,2 2 0,-1 0 0,0 0 0,1 2 0,21-2 0,-35 5 349,0 0 0,0 1 0,0-1 0,0 1 0,-1-1 0,1 1 0,0-1 0,-1 1 0,1 0 0,-1-1 0,1 1 0,-1 0 1,0-1-1,0 1 0,0 0 0,0 2 0,7 26 1601,-4-28-1853,0 0 0,-1 0 0,1 0 0,0 0 0,0 0 0,0-1 0,0 1 0,0-1 0,0 0 0,1 0 0,-1 0 0,0 0 0,1-1 0,3 1 0,30 0-7914,-33-1 6172,17 0-8703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6.724"/>
    </inkml:context>
    <inkml:brush xml:id="br0">
      <inkml:brushProperty name="width" value="0.025" units="cm"/>
      <inkml:brushProperty name="height" value="0.025" units="cm"/>
    </inkml:brush>
  </inkml:definitions>
  <inkml:trace contextRef="#ctx0" brushRef="#br0">199 357 3844,'0'0'7660,"0"-9"-4024,2-28-1362,-2 36-2162,-1-1 1,1 1 0,-1 0-1,0-1 1,1 1-1,-1 0 1,0 0 0,0-1-1,0 1 1,0 0-1,0 0 1,0 0 0,0 0-1,0 0 1,-1 1-1,1-1 1,0 0 0,0 0-1,-1 1 1,1-1-1,-1 1 1,1-1-1,0 1 1,-1 0 0,1-1-1,-1 1 1,1 0-1,-1 0 1,1 0 0,-1 0-1,-1 0 1,-45 4 1003,40-2-1068,0 1 0,1-1 0,-1 1 0,1 1 0,0 0 0,0 0 0,-11 8 0,14-9-37,0 0 0,1 0-1,-1 0 1,1 0 0,0 1-1,0-1 1,0 1 0,0 0-1,1 0 1,-1 0 0,1 0-1,0 0 1,1 1 0,-3 6-1,4-11-7,0 0-1,0 1 0,0-1 1,0 0-1,0 1 0,0-1 1,0 0-1,0 0 0,0 1 1,0-1-1,0 0 0,0 1 1,0-1-1,1 0 0,-1 1 1,0-1-1,0 0 0,0 0 1,0 1-1,1-1 0,-1 0 1,0 0-1,0 0 1,1 1-1,-1-1 0,0 0 1,0 0-1,1 0 0,-1 1 1,0-1-1,0 0 0,1 0 1,-1 0-1,0 0 0,1 0 1,-1 0-1,1 0 0,18 0 211,19-11 265,-11-3-326,-1-2 0,0 0 0,37-32 0,29-19 73,-92 88-423,-8 10 320,6-24 70,-1 0 1,2 1-1,-1-1 0,0 16 1,2-22-158,0 0 0,1 0 1,-1 0-1,1 0 0,-1 0 1,1 1-1,-1-1 0,1 0 1,0 0-1,-1-1 0,1 1 1,0 0-1,0 0 0,0 0 1,0 0-1,0-1 0,0 1 1,0 0-1,0-1 0,0 1 1,0-1-1,0 1 0,0-1 1,0 0-1,0 1 0,1-1 1,-1 0-1,0 0 0,0 0 1,0 0-1,1 0 0,-1 0 1,0 0-1,2 0 0,47-6 709,-31 0-703,-1-1-1,1-1 1,-1-1-1,-1 0 1,0-1-1,0-1 1,-1-1-1,-1 0 1,0-1-1,0-1 0,-1 0 1,-1-1-1,-1-1 1,0 0-1,-1 0 1,0-1-1,-1-1 1,11-30-1,-18 41-38,-1 1-1,-1-1 1,1 0-1,-1 0 1,0-12-1,-1 18-6,0 1 0,0-1-1,0 0 1,0 0 0,0 0 0,0 1-1,-1-1 1,1 0 0,0 0 0,0 1-1,-1-1 1,1 0 0,0 1 0,-1-1-1,1 0 1,0 1 0,-1-1 0,1 1 0,-1-1-1,1 0 1,-1 1 0,0-1 0,0 0-1,-1 1-6,1 0 0,0 0 0,-1 0 0,1 0 0,-1 0 0,1 0 0,0 1 0,-1-1 0,1 0 0,0 1 0,0-1 0,-1 1 0,1-1 0,0 1 0,0 0 0,0 0 0,-1-1 0,1 1-1,-1 1 1,-15 14 76,1 0 1,0 1-1,1 0 0,1 1 0,1 1 0,0 0 0,2 1 0,0 0 0,-16 43 0,26-60-19,-1 0-1,1 0 1,0 0-1,0 0 1,0 0 0,1 0-1,-1 0 1,1 0-1,-1 1 1,1-1-1,0 0 1,0 0 0,1 0-1,-1 1 1,1-1-1,-1 0 1,1 0 0,0 0-1,0 0 1,2 3-1,-1-4-27,1 1-1,0-1 1,-1 0-1,1 0 1,0 0-1,0 0 1,0-1-1,0 1 1,1-1-1,-1 0 0,0 0 1,1 0-1,-1 0 1,0 0-1,1-1 1,-1 0-1,1 1 1,3-2-1,2 2-153,3 0 102,-1 0-1,1-1 1,0-1 0,-1 1-1,13-4 1,-21 3-231,0 0 1,0 0 0,1 0-1,-1-1 1,0 1 0,0-1 0,0 0-1,0 0 1,2-2 0,-3 2-378,1-1 0,-1 1 0,0-1 0,0 0 1,0 0-1,0 0 0,-1 0 0,1 0 0,-1 0 0,2-5 1,3-10-5866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7.051"/>
    </inkml:context>
    <inkml:brush xml:id="br0">
      <inkml:brushProperty name="width" value="0.025" units="cm"/>
      <inkml:brushProperty name="height" value="0.025" units="cm"/>
    </inkml:brush>
  </inkml:definitions>
  <inkml:trace contextRef="#ctx0" brushRef="#br0">114 3 5029,'0'0'18652,"-8"-2"-17360,1 2-1071,0-1 1,0 1-1,-1 1 1,1-1-1,0 1 0,0 1 1,-9 2-1,14-4-192,0 1 0,0-1-1,0 1 1,1-1 0,-1 1 0,0 0-1,0 0 1,0 0 0,1 0 0,-1 0-1,0 0 1,1 1 0,-1-1 0,1 1-1,-1-1 1,1 1 0,0-1 0,0 1-1,0 0 1,-1-1 0,2 1 0,-1 0-1,0 0 1,0 0 0,1 0 0,-1 0-1,1 0 1,-1 0 0,1 0-1,0 0 1,0 0 0,0 0 0,0 0-1,0 0 1,0 0 0,1 2 0,0-2-43,0 1 0,0-1 0,0 0 0,1 0 1,-1 0-1,1 0 0,-1 0 0,1-1 0,0 1 0,0 0 1,0-1-1,-1 1 0,2-1 0,-1 0 0,0 1 1,4 1-1,45 16-798,-35-14 487,-7-2 120,-1 1 0,0-1 0,0 1 0,0 1 0,-1-1 0,10 9 0,-15-13 198,-2 1 0,1 0 0,0 0 0,0 0 0,0 0 0,0 0 0,-1 0 0,1 0 0,0 1 0,-1-1 0,1 0 0,-1 0 0,1 0 1,-1 1-1,0-1 0,1 0 0,-1 1 0,0-1 0,0 0 0,0 2 0,-1-1 85,1 0 1,-1 0-1,0 0 0,0 0 1,0-1-1,0 1 0,0 0 1,-1-1-1,1 1 0,0-1 1,-1 1-1,1-1 0,-1 0 1,1 1-1,-1-1 0,0 0 1,-3 1-1,-1 2 25,-1-1-1,1 0 1,-1 0 0,0-1-1,0 1 1,-13 1 0,15-3-663,0-1-1,1 0 1,-1 0 0,0 0-1,0 0 1,-8-2 0,-2-5-4885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7.853"/>
    </inkml:context>
    <inkml:brush xml:id="br0">
      <inkml:brushProperty name="width" value="0.025" units="cm"/>
      <inkml:brushProperty name="height" value="0.025" units="cm"/>
    </inkml:brush>
  </inkml:definitions>
  <inkml:trace contextRef="#ctx0" brushRef="#br0">251 153 3107,'0'0'6977,"10"-9"-3859,-6 5-2965,42-46 3567,-44 48-3478,0-1 1,0 1-1,0-1 0,-1 1 0,1-1 0,-1 0 0,1 0 1,-1 0-1,0 0 0,-1 0 0,1 0 0,0 0 1,-1 0-1,1 0 0,-1 0 0,0 0 0,0 0 1,0 0-1,-1 0 0,1 0 0,-1 0 0,-1-6 0,0 7-176,1 1 0,-1-1 0,1 1 0,-1-1 0,0 1 0,1 0 0,-1 0 0,0 0 0,0 0 0,0 0 0,0 0 0,0 1 0,0-1 0,0 0 0,0 1 0,0 0 0,0-1 0,0 1 0,0 0 0,0 0 0,-3 1 0,-2-1-16,0 0 0,0 1 0,0 0 0,0 0 0,-11 4-1,6 1-36,0 0-1,1 1 1,0 0-1,0 1 0,0 1 1,1-1-1,1 1 0,-1 1 1,-11 16-1,3-3 252,1 1 0,1 1 0,-16 33 0,27-47-42,1 1 0,-1-1 0,2 1 0,-5 20 0,8-30-209,-1 0-1,1 0 0,-1 0 0,1 1 0,0-1 0,0 0 1,0 0-1,0 1 0,0-1 0,0 0 0,1 0 1,-1 1-1,1-1 0,0 0 0,-1 0 0,1 0 0,0 0 1,0 0-1,0 0 0,1 0 0,-1 0 0,0 0 1,1-1-1,-1 1 0,1-1 0,0 1 0,-1-1 1,1 1-1,0-1 0,0 0 0,3 2 0,5 0 11,-1-1 0,1 0 0,0-1-1,0 0 1,0-1 0,-1 0 0,1 0-1,0-1 1,0 0 0,18-5 0,-21 5-10,0-1-1,0-1 1,0 1 0,0-1 0,0 0 0,-1-1 0,1 1-1,-1-2 1,0 1 0,0 0 0,-1-1 0,1 0 0,-1-1 0,9-10-1,-14 15-6,1 1 0,-1-1 0,1 0 0,0 1 0,-1-1 0,0 0 0,1 0-1,-1 0 1,1 1 0,-1-1 0,0 0 0,0 0 0,1 0 0,-1 0 0,0 0 0,0 0-1,0 1 1,0-1 0,0 0 0,0 0 0,0 0 0,0 0 0,0 0 0,-1 0-1,1 1 1,-1-2 0,0 1-6,1 0 0,-1 1 0,0-1-1,0 1 1,0 0 0,0-1 0,0 1-1,0 0 1,0-1 0,0 1 0,0 0 0,0 0-1,0 0 1,0 0 0,0 0 0,0 0-1,0 0 1,-2 1 0,-2-1-14,0 1 1,0 0-1,0 1 1,1-1-1,-1 1 0,0 0 1,1 0-1,-5 4 0,7-6 13,1 1 0,-1 0 0,1 0 0,-1 0 0,1 1 0,0-1 0,0 0 0,-1 0 0,1 1 0,0-1 0,0 1 0,0-1 0,1 1 0,-1-1 1,0 1-1,1-1 0,-1 1 0,0 0 0,1 2 0,0-3 0,1 0 1,0-1-1,0 1 1,-1-1-1,1 1 1,0-1-1,0 1 1,0-1-1,0 0 1,0 1-1,0-1 1,0 0-1,0 0 1,0 1-1,0-1 1,0 0-1,0 0 1,0 0-1,0 0 1,0 0-1,0-1 1,0 1-1,1-1 1,12-1 13,-1 0 0,1-2 1,21-7-1,-6-3-11,-20 9-21,1 0 1,0 1-1,0 0 1,14-4-1,-23 8 17,-1 0-1,1 1 1,-1-1 0,0 0 0,1 0-1,-1 0 1,0 0 0,1 0-1,-1 1 1,0-1 0,1 0-1,-1 0 1,0 0 0,1 1 0,-1-1-1,0 0 1,0 0 0,1 1-1,-1-1 1,0 0 0,0 1-1,1-1 1,-1 0 0,0 1 0,0-1-1,0 1 1,0-1 0,0 0-1,1 1 1,-1-1 0,0 0 0,0 1-1,0-1 1,0 1 0,0-1-1,0 0 1,0 1 0,0-1-1,-1 1 1,1-1 0,-2 20-59,2-20 61,-3 12 7,-1 0-1,0-1 0,-1 1 1,-11 20-1,9-20-103,1 0 0,1 0 0,0 0 0,-4 15-1,12-21-4659,6-12 2243,11-16-1991,-8-2-556,1-4-1868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8.179"/>
    </inkml:context>
    <inkml:brush xml:id="br0">
      <inkml:brushProperty name="width" value="0.025" units="cm"/>
      <inkml:brushProperty name="height" value="0.025" units="cm"/>
    </inkml:brush>
  </inkml:definitions>
  <inkml:trace contextRef="#ctx0" brushRef="#br0">9 93 5573,'0'0'14766,"11"4"-13100,36 11-182,-43-15-1355,-1 0 0,1 0 0,-1 0 0,0 0-1,1 0 1,-1-1 0,0 0 0,1 1 0,-1-1 0,0 0 0,0-1 0,1 1 0,-1-1 0,0 1 0,-1-1-1,1 0 1,0 0 0,0 0 0,-1 0 0,4-4 0,-2 2-25,-1 0 1,1 0-1,-1 0 0,0 0 0,0-1 1,0 1-1,-1-1 0,1 0 1,-1 0-1,2-9 0,-3 13-99,-1 0-1,0 0 0,0 0 1,0 1-1,1-1 1,-1 0-1,0 0 0,0 0 1,0 0-1,0 0 1,-1 0-1,1 0 0,0 1 1,0-1-1,0 0 1,-1 0-1,1 0 0,0 0 1,-1 1-1,1-1 0,-1 0 1,1 0-1,-1 1 1,1-1-1,-1 0 0,0 1 1,1-1-1,-1 0 1,-1 0-1,0 1 9,1-1 1,-1 1-1,0-1 0,0 1 0,0 0 1,0 0-1,0 0 0,0 0 0,0 0 1,1 0-1,-1 0 0,0 1 1,-2 0-1,-3 1 21,0 0 0,0 0 0,0 1 0,0 0 0,1 1-1,-9 5 1,8-3-31,1-1 0,-1 1 0,1 0 0,1 1-1,-1 0 1,1-1 0,0 2 0,1-1 0,0 0 0,0 1-1,1 0 1,-1 0 0,2 0 0,-1 0 0,1 1-1,0-1 1,1 1 0,-1 16 0,3-24-31,0 1 1,0-1 0,0 1 0,0-1-1,0 0 1,1 0 0,-1 0-1,0 1 1,0-1 0,1 0-1,-1-1 1,1 1 0,-1 0-1,1 0 1,-1-1 0,1 1-1,-1 0 1,1-1 0,0 0 0,-1 1-1,1-1 1,0 0 0,-1 0-1,1 0 1,0 0 0,-1 0-1,4-1 1,51-3-1594,-43 2 628,0-1 0,-1-1 1,19-7-1,35-21-6792,-18 7 253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8.484"/>
    </inkml:context>
    <inkml:brush xml:id="br0">
      <inkml:brushProperty name="width" value="0.025" units="cm"/>
      <inkml:brushProperty name="height" value="0.025" units="cm"/>
    </inkml:brush>
  </inkml:definitions>
  <inkml:trace contextRef="#ctx0" brushRef="#br0">1 75 11531,'0'0'7015,"50"24"-5798,-13-24-385,9 0-383,6-7-353,9-7-96,-4-4-1409,0 1-1858,-3-4-1762,-11-1-3555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8.606"/>
    </inkml:context>
    <inkml:brush xml:id="br0">
      <inkml:brushProperty name="width" value="0.025" units="cm"/>
      <inkml:brushProperty name="height" value="0.025" units="cm"/>
    </inkml:brush>
  </inkml:definitions>
  <inkml:trace contextRef="#ctx0" brushRef="#br0">184 235 5958,'0'0'12700,"-10"5"-11211,-10 6-936,0 0 0,1 2 1,0 0-1,1 1 0,0 1 0,2 1 0,-16 19 1,30-33-531,0 1 1,1 0-1,0 0 1,0 0 0,0 0-1,0 0 1,0 0 0,1 0-1,-1 0 1,1 0 0,0 1-1,0-1 1,0 0-1,1 4 1,-1-5-17,0 0-1,0-1 1,0 1 0,0-1 0,0 1-1,1-1 1,-1 1 0,1-1-1,-1 0 1,1 1 0,0-1-1,-1 1 1,1-1 0,0 0-1,0 0 1,0 1 0,0-1-1,0 0 1,0 0 0,0 0 0,0 0-1,1 0 1,-1 0 0,0-1-1,0 1 1,1 0 0,-1-1-1,1 1 1,2 0 0,4-1 51,-1-1 1,0 0-1,1 0 0,-1 0 1,0-1-1,0 0 0,0-1 1,0 0-1,0 0 0,-1 0 1,1-1-1,-1 0 1,0 0-1,0 0 0,0-1 1,8-9-1,7-8-31,0-1 0,28-42 0,-33 42 12,-2-1 0,0 0 0,-1-1 0,-2-1 1,0 0-1,-2-1 0,-1 0 0,8-43 0,-16 70-42,0 0 1,0-1-1,1 1 1,-1-1-1,0 1 0,0 0 1,0-1-1,0 1 0,0-1 1,0 1-1,0-1 0,0 1 1,0 0-1,0-1 0,0 1 1,0-1-1,0 1 1,0-1-1,0 1 0,0 0 1,0-1-1,0 1 0,0-1 1,-1 1-1,1 0 0,0-1 1,0 1-1,-1 0 0,1-1 1,0 1-1,0 0 0,-1-1 1,1 1-1,0 0 1,-1-1-1,1 1 0,0 0 1,-1 0-1,1 0 0,-1-1 1,1 1-1,-1 0 0,-18 13-252,-19 30-162,37-41 413,-5 5-72,-1 1 0,1 0 0,1 0 1,-1 0-1,2 1 0,-1 0 0,1 0 0,0 0 0,1 0 0,0 0 0,1 1 0,-1 0 1,1 10-1,7-26-8015,-5 6 7816,2-10-5650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9.013"/>
    </inkml:context>
    <inkml:brush xml:id="br0">
      <inkml:brushProperty name="width" value="0.025" units="cm"/>
      <inkml:brushProperty name="height" value="0.025" units="cm"/>
    </inkml:brush>
  </inkml:definitions>
  <inkml:trace contextRef="#ctx0" brushRef="#br0">170 0 5189,'0'0'19741,"3"9"-18534,-2 2-1002,1-1 0,-2 1 1,1-1-1,-2 0 0,1 1 0,-1-1 1,-1 1-1,0-1 0,0 0 0,-6 13 1,-48 114 1282,21-55-942,21-48-456,1 1 0,2 1 0,2 0 0,1 0 0,2 1 0,-2 47 0,8-82-619,18-44-7639,-7 18 2905,4-2-2707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7:59.429"/>
    </inkml:context>
    <inkml:brush xml:id="br0">
      <inkml:brushProperty name="width" value="0.025" units="cm"/>
      <inkml:brushProperty name="height" value="0.025" units="cm"/>
    </inkml:brush>
  </inkml:definitions>
  <inkml:trace contextRef="#ctx0" brushRef="#br0">190 249 15663,'0'0'5728,"-8"-3"-4313,4 2-1324,0 0 0,0 1 0,0-1-1,0 1 1,0 0 0,0-1 0,0 2 0,0-1 0,0 0 0,0 1 0,0 0 0,1 0 0,-1 0 0,0 0 0,0 1 0,1 0 0,-1-1 0,1 1 0,-1 1 0,1-1 0,0 0 0,0 1 0,-5 5 0,0-2 78,0 2 1,1-1-1,0 1 1,0 0-1,0 0 1,1 1-1,1-1 1,0 1-1,0 1 1,0-1-1,2 1 1,-1 0-1,1 0 1,0 0-1,-2 15 1,5-24-157,0-1 0,0 1 0,0-1 0,0 1 0,1-1 0,-1 0 0,0 1 0,0-1 0,0 1 0,0-1 0,0 1 0,1-1 0,-1 1 0,0-1 0,0 0 0,1 1 0,-1-1 0,0 1 0,1-1 0,-1 0-1,0 1 1,1-1 0,-1 0 0,1 0 0,-1 1 0,0-1 0,1 0 0,-1 0 0,1 0 0,-1 1 0,1-1 0,-1 0 0,1 0 0,-1 0 0,1 0 0,25-4 492,21-18 140,-20 2-643,-2-1 1,-1-1-1,0 0 0,-2-2 0,-1-1 0,0-1 0,-2-1 0,-1 0 0,-2-1 0,0-1 0,-2-1 0,13-38 0,-18 28-316,-9 40 308,0 0-1,0-1 0,0 1 1,0 0-1,0 0 0,0 0 1,0 0-1,0 0 1,0-1-1,0 1 0,0 0 1,0 0-1,0 0 0,0 0 1,0 0-1,-1 0 0,1-1 1,0 1-1,0 0 1,0 0-1,0 0 0,0 0 1,0 0-1,0 0 0,0 0 1,0-1-1,-1 1 0,1 0 1,0 0-1,0 0 1,0 0-1,0 0 0,0 0 1,-1 0-1,1 0 0,0 0 1,0 0-1,0 0 0,0 0 1,0 0-1,-1 0 0,1 0 1,0 0-1,0 0 1,0 0-1,0 0 0,0 0 1,-1 0-1,1 0 0,0 0 1,0 0-1,0 0 0,0 0 1,0 0-1,0 0 1,-1 1-1,1-1 0,-15 17-201,-10 21 293,2 0 1,-22 48 0,37-68 19,1 0-1,1 0 1,0 1 0,2 0-1,0 0 1,1 0-1,-1 30 1,4-45-118,0-1 0,0 1 0,0-1 0,1 0 0,0 1 0,-1-1 0,1 0 0,0 1 0,0-1 0,1 0 0,-1 0 0,1 0 0,0 0 0,-1 0 0,1 0 0,1 0 0,-1-1 0,0 1 0,1-1 0,-1 0 0,4 3 0,-2-3-587,-1 0 0,1 0-1,0 0 1,0-1 0,0 0-1,0 1 1,0-1 0,0-1-1,0 1 1,0-1 0,7 1-1,7-1-5234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3.677"/>
    </inkml:context>
    <inkml:brush xml:id="br0">
      <inkml:brushProperty name="width" value="0.025" units="cm"/>
      <inkml:brushProperty name="height" value="0.025" units="cm"/>
    </inkml:brush>
  </inkml:definitions>
  <inkml:trace contextRef="#ctx0" brushRef="#br0">92 344 352,'-1'5'557,"0"1"-1,-1 0 0,0-1 0,-1 1 1,1-1-1,-1 0 0,0 0 0,0 0 1,-1 0-1,1 0 0,-1-1 0,0 1 1,-1-1-1,1 0 0,-10 6 0,-19 24 8348,65-69-4290,6-5-3788,8-17-255,-3-3 0,-2-1 0,57-116 0,-89 153-245,-6 16-186,-4 11-82,-115 264-154,75-171 119,18-46-104,-19 63 0,40-93-2107,12-20-3655,6-15-1033,-7 4 5191,2-8-3055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4.071"/>
    </inkml:context>
    <inkml:brush xml:id="br0">
      <inkml:brushProperty name="width" value="0.025" units="cm"/>
      <inkml:brushProperty name="height" value="0.025" units="cm"/>
    </inkml:brush>
  </inkml:definitions>
  <inkml:trace contextRef="#ctx0" brushRef="#br0">1 128 2498,'6'-11'3369,"24"-42"123,-6 7 4339,-32 83-5124,3-12-2713,4-20 15,-1 1 1,1-1 0,0 1-1,1 0 1,-1-1 0,1 1-1,1 7 1,-1-13 6,0 1 0,0-1-1,0 1 1,0 0 0,1-1 0,-1 1 0,0-1 0,0 1 0,0-1 0,1 0 0,-1 1-1,0-1 1,1 1 0,-1-1 0,0 1 0,1-1 0,-1 0 0,0 1 0,1-1-1,-1 0 1,1 1 0,-1-1 0,1 0 0,-1 0 0,1 1 0,-1-1 0,1 0 0,-1 0-1,1 0 1,1 0 68,0 0-1,0-1 1,0 1-1,-1-1 0,1 1 1,0-1-1,-1 0 0,1 0 1,-1 0-1,1 0 1,-1 0-1,1 0 0,-1 0 1,2-2-1,23-22 900,29-33-1,-22 20-630,-19 29-437,-12 20-170,-12 23 184,2-18 132,3-6-14,0 0 0,1 1 0,0-1 0,0 1 0,1 0 0,-3 20 0,9-31 41,0-1 0,0 1 1,0-1-1,0 0 1,0 0-1,0 0 0,0 0 1,4-4-1,3-1-292,1 0-1,-1 1 1,22-8 0,14 4-7424,-31 8 544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4.776"/>
    </inkml:context>
    <inkml:brush xml:id="br0">
      <inkml:brushProperty name="width" value="0.025" units="cm"/>
      <inkml:brushProperty name="height" value="0.025" units="cm"/>
    </inkml:brush>
  </inkml:definitions>
  <inkml:trace contextRef="#ctx0" brushRef="#br0">86 34 3427,'0'0'9999,"0"-7"-8531,0-5-1436,-1-3 1918,-12 40-627,-7 20-673,11-28-144,1-1 1,1 1-1,1 1 1,0-1 0,1 1-1,1 0 1,-3 22 0,8-40-493,-1 1 0,1 0 0,-1 0 0,0-1 0,1 1 0,-1-1 0,1 1 0,-1 0 0,1-1 0,0 1 0,-1-1 0,1 1 0,0-1 0,-1 1 0,1-1 0,0 0 0,-1 1 0,1-1 0,0 0 0,0 1 0,-1-1 0,1 0 0,0 0 0,0 0 0,0 0 0,-1 0 0,1 0 0,0 0 1,0 0-1,0 0 0,-1 0 0,1 0 0,0-1 0,1 1 0,33-7 269,-10-3-210,-18 7-249,0 0 0,-1 1 0,1-1 0,1 2 0,-1-1 0,12-1 0,-18 4 162,1 0-1,-1 0 0,0 0 0,0 0 1,0 0-1,0 0 0,0 0 0,0 0 0,0 0 1,0 0-1,0 0 0,-1 1 0,1-1 1,0 0-1,-1 1 0,1-1 0,-1 1 1,1-1-1,-1 1 0,0-1 0,1 0 1,-1 1-1,0-1 0,0 1 0,0-1 1,0 1-1,-1-1 0,1 3 0,-3 48 136,3-51-113,-5 27 179,1-3 193,8-27-161,9-16-1,68-145-1205,-35 65-2585,-45 95 3506,2-2-235,-1-1 0,1 1-1,0 0 1,0 0 0,1 0 0,-1 0 0,1 1 0,9-9 0,-12 18 4157,0 20-3804,-2 0 247,-2-1 1,-1 1 0,-11 39 0,8-40 106,2 0 0,0 1 0,-1 40 1,6-64-301,-4-27 316,-21-73-1249,17 71 698,1 1 0,1-1-1,1-1 1,-1-32 0,6 60 146,1 0 1,-1 0-1,0 0 1,1 1 0,-1-1-1,0 0 1,1 1-1,-1-1 1,1 0-1,0 1 1,-1-1-1,1 0 1,-1 1-1,1-1 1,0 1-1,-1-1 1,1 1-1,0 0 1,0-1 0,0 1-1,-1-1 1,1 1-1,0 0 1,0 0-1,0 0 1,-1 0-1,1-1 1,0 1-1,0 0 1,0 0-1,1 1 1,36-1 541,-26 0-483,75 9-10497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5.172"/>
    </inkml:context>
    <inkml:brush xml:id="br0">
      <inkml:brushProperty name="width" value="0.025" units="cm"/>
      <inkml:brushProperty name="height" value="0.025" units="cm"/>
    </inkml:brush>
  </inkml:definitions>
  <inkml:trace contextRef="#ctx0" brushRef="#br0">1 12 7911,'0'0'9802,"62"-11"-9706,-22 11-128,-1 0-3588,-2 0-4900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6.045"/>
    </inkml:context>
    <inkml:brush xml:id="br0">
      <inkml:brushProperty name="width" value="0.025" units="cm"/>
      <inkml:brushProperty name="height" value="0.025" units="cm"/>
    </inkml:brush>
  </inkml:definitions>
  <inkml:trace contextRef="#ctx0" brushRef="#br0">240 120 11435,'-8'-1'5018,"0"-1"-4742,0 1 0,0 0 0,0 1 0,-1 0 0,1 0 0,0 1 0,-1 0 0,1 0 0,0 1 0,0 0 0,0 1 0,0 0 0,1 0 0,-1 0 0,1 1 0,0 0 0,0 1 0,0-1 0,-12 12 0,11-8-160,1 0 1,0 1 0,1 0-1,0 0 1,-9 17-1,13-21-76,-1 0-1,1 1 1,0-1-1,1 1 0,0-1 1,-1 1-1,2 0 1,-1-1-1,1 1 0,0 0 1,0 0-1,1 9 1,0-13-29,0 0 1,0 0-1,0 0 1,0-1 0,1 1-1,-1 0 1,0 0 0,1-1-1,-1 1 1,1-1 0,0 0-1,-1 1 1,1-1-1,0 0 1,0 0 0,0 0-1,0 0 1,0 0 0,0 0-1,0-1 1,0 1-1,0-1 1,0 1 0,0-1-1,1 0 1,-1 0 0,0 0-1,0 0 1,0 0-1,0 0 1,0-1 0,4 0-1,3 0 60,1-1 0,0 0 0,-1 0 0,1-1 0,-1-1 0,9-3 0,-2-2-17,-1-1 0,0 0-1,0-1 1,23-23 0,-31 27-31,0-1 0,0 0 1,-1 0-1,0 0 1,0-1-1,-1 0 0,0 0 1,-1 0-1,7-20 0,-11 29-23,0 0-1,0 0 0,0 0 1,0 0-1,0 0 0,0-1 0,1 1 1,-1 0-1,0 0 0,0 0 1,0 0-1,0 0 0,0-1 1,0 1-1,0 0 0,0 0 1,0 0-1,0 0 0,0 0 1,0-1-1,0 1 0,0 0 1,0 0-1,0 0 0,0 0 1,0 0-1,0-1 0,0 1 1,0 0-1,0 0 0,0 0 0,-1 0 1,1 0-1,0-1 0,0 1 1,0 0-1,0 0 0,0 0 1,0 0-1,0 0 0,0 0 1,-1 0-1,1 0 0,0 0 1,0-1-1,0 1 0,0 0 1,0 0-1,0 0 0,-1 0 1,1 0-1,0 0 0,0 0 1,0 0-1,0 0 0,-1 0 1,-9 7-99,-9 11-4,10-7 139,2 0 1,0 0-1,0 1 1,1-1-1,0 2 0,1-1 1,0 0-1,1 1 1,0 0-1,-1 16 0,5-28-21,-1 0 0,1 0 0,0 1 0,0-1 0,0 0 0,0 0 0,1 0 0,-1 1 0,0-1 0,0 0 0,1 0 0,-1 0 0,1 1 0,-1-1 0,1 0 0,-1 0 0,1 0 0,0 0 0,-1 0 0,1 0 0,0 0 0,0 0 0,0-1 0,0 1 0,0 0 0,0 0 0,0-1 0,0 1 0,0-1 0,1 1 0,1 0 25,1 0 0,-1-1 0,0 0-1,0 0 1,1 0 0,-1 0 0,0 0 0,1-1 0,-1 1 0,0-1-1,4-1 1,6-2 64,-1-1 0,1-1 0,-1 1 0,19-14 0,-10 3-70,-1 0 0,20-23 0,-33 32-20,-1 0-1,1-1 1,-2 0-1,1 0 1,-1 0 0,0-1-1,0 0 1,4-14-1,-34 44-274,6 2 308,-22 29 147,38-48-112,1 0 0,-1 0 0,1 0 0,0 0 0,0 0 0,1 1-1,-1-1 1,1 1 0,0-1 0,-1 8 0,2-11-72,1-1 1,-1 1-1,0-1 0,1 0 0,-1 1 0,1-1 1,-1 0-1,1 1 0,-1-1 0,1 0 0,-1 0 0,1 1 1,-1-1-1,1 0 0,-1 0 0,1 0 0,-1 0 1,1 0-1,-1 0 0,1 0 0,-1 0 0,1 0 1,-1 0-1,1 0 0,0 0 0,-1 0 0,1 0 1,-1 0-1,1 0 0,-1-1 0,1 1 0,-1 0 1,1 0-1,0-1 0,21-7 242,-1-6-209,0-1 1,-2-1-1,0-1 1,0 0-1,-2-1 1,25-34-1,-36 49-511,-9 15 300,-10 25 185,10-29-55,-6 12 37,6-13 17,0 0-1,1 0 1,0 0-1,0 0 1,0 0-1,1 0 1,-1 8-1,2-14-8,0 0 0,1 0 0,-1-1 0,1 1 0,-1 0 0,1-1 0,-1 1 0,1 0 0,-1-1 0,1 1-1,0 0 1,-1-1 0,1 1 0,0-1 0,-1 1 0,1-1 0,0 1 0,0-1 0,0 0 0,-1 1 0,1-1 0,0 0 0,0 0 0,0 0 0,0 0-1,0 0 1,-1 1 0,1-1 0,0-1 0,0 1 0,0 0 0,0 0 0,0 0 0,-1 0 0,2-1 0,38-8 266,-23 1-254,1-1-1,-1-1 1,-1-1-1,0-1 0,0 0 1,-1-1-1,16-17 0,-2-2-26,-1 0 0,29-48 0,-52 73 3,8-20 5,-15 31 3,0 0 1,-1 0-1,1 1 1,-1-2-1,0 1 1,-6 6-1,-4 6 5,-3 4 33,2 1 1,1 1-1,1 1 1,0 0-1,2 0 1,1 1-1,0 0 1,2 0-1,1 1 1,1 0-1,1 0 1,-1 31-1,8 21-18,-1-43 5,-2 0-1,0-1 1,-8 47-1,6-74-4,0 0 0,0 1-1,0-1 1,-1 0 0,0 0-1,-1 0 1,1-1 0,-1 1-1,0-1 1,0 0-1,-1 0 1,1 0 0,-1-1-1,-6 5 1,9-8 9,0 1-1,0-1 1,0 1 0,0-1-1,-1 0 1,1 0 0,-1 0-1,1 0 1,-1 0 0,1 0-1,-1-1 1,1 1 0,-1-1-1,0 0 1,1 0 0,-1 0-1,0 0 1,1 0 0,-1-1-1,0 1 1,1-1 0,-1 1-1,1-1 1,-1 0 0,1 0-1,0 0 1,-1 0 0,1-1-1,0 1 1,0-1 0,0 1-1,-1-1 1,2 0 0,-1 0-1,0 0 1,0 0 0,-1-2-1,-2-4-26,0 1 0,1 0-1,0-1 1,0 0 0,1 0 0,0 0-1,0 0 1,1-1 0,0 1-1,1-1 1,-1 1 0,2-1-1,-1 0 1,1 1 0,1-1 0,-1 0-1,1 1 1,1-1 0,0 1-1,0-1 1,1 1 0,0 0 0,0 0-1,0 0 1,1 0 0,1 0-1,-1 1 1,1 0 0,1 0 0,-1 0-1,1 1 1,0 0 0,12-9-1,6-2-611,1 1-1,1 1 1,0 1-1,40-14 1,3-3-6749,-19 6-4357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6.706"/>
    </inkml:context>
    <inkml:brush xml:id="br0">
      <inkml:brushProperty name="width" value="0.025" units="cm"/>
      <inkml:brushProperty name="height" value="0.025" units="cm"/>
    </inkml:brush>
  </inkml:definitions>
  <inkml:trace contextRef="#ctx0" brushRef="#br0">51 231 5733,'9'-13'3825,"-5"7"-2231,1-1 0,-1 1 0,0-1 0,-1 1 0,0-1-1,0 0 1,4-15 0,-25 38 1038,8-4-2540,1 0 1,0 1 0,2 0-1,-1 1 1,1-1-1,1 1 1,1 1-1,-7 25 1,11-39-92,1 0 0,0 0 1,0 0-1,0 0 0,-1-1 1,1 1-1,0 0 1,0 0-1,0 0 0,1 0 1,-1 0-1,0 0 0,0-1 1,0 1-1,1 0 0,-1 0 1,0 0-1,1-1 0,-1 1 1,1 0-1,-1 0 0,1-1 1,-1 1-1,1 0 0,-1-1 1,1 1-1,0-1 1,-1 1-1,1 0 0,0-1 1,0 0-1,-1 1 0,3 0 1,-1-1 14,1 1 0,0-1 1,0 0-1,0 0 1,-1-1-1,1 1 0,0-1 1,0 1-1,-1-1 0,1 0 1,2-1-1,9-3 125,0-2 0,0 0 0,13-9 0,2-3 118,-2-2 1,-1 0-1,0-2 1,-2 0-1,-1-2 0,0-1 1,-2 0-1,-1-2 1,31-57-1,-68 119-516,-18 35 257,-49 133 1,79-159-590,5-43 509,0 1 0,0 0 1,0-1-1,0 1 0,0-1 0,0 1 0,0 0 0,0-1 0,1 1 1,-1-1-1,0 1 0,1-1 0,-1 1 0,0-1 0,1 1 1,-1-1-1,0 1 0,1-1 0,-1 1 0,1-1 0,-1 0 1,1 1-1,0 0 0,0-1-117,0 0 0,0 0 0,0 0 0,1 0 0,-1-1 1,0 1-1,0 0 0,0 0 0,0-1 0,0 1 0,0 0 0,0-1 0,0 1 1,0-1-1,0 0 0,0 1 0,0-1 0,1-1 0,16-16-4784,-3-6-3485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7.162"/>
    </inkml:context>
    <inkml:brush xml:id="br0">
      <inkml:brushProperty name="width" value="0.025" units="cm"/>
      <inkml:brushProperty name="height" value="0.025" units="cm"/>
    </inkml:brush>
  </inkml:definitions>
  <inkml:trace contextRef="#ctx0" brushRef="#br0">28 66 12940,'0'0'10597,"10"3"-9471,-5-2-1002,1 0 1,-1 0-1,1 0 0,-1-1 0,1 0 0,0 0 0,-1 0 1,7-2-1,-9 2-97,-1-1 0,0 1 0,0-1 0,0 0 0,0 0 0,0 0 0,0 0 0,0 0 0,0 0 0,-1 0 0,1-1 0,0 1 0,-1-1-1,1 1 1,-1-1 0,1 0 0,-1 1 0,0-1 0,0 0 0,1 0 0,-1 0 0,-1 0 0,1 0 0,0 0 0,0 0 0,-1 0 0,1-1 0,-1 1 0,0 0 0,0-3 0,0 4-16,0 0 0,0 0-1,0 0 1,0 0 0,0 0 0,-1 1-1,1-1 1,0 0 0,-1 0-1,1 0 1,-1 0 0,1 1 0,0-1-1,-1 0 1,0 1 0,1-1 0,-1 0-1,1 1 1,-1-1 0,0 0-1,0 1 1,1-1 0,-1 1 0,0 0-1,0-1 1,0 1 0,1-1 0,-1 1-1,0 0 1,0 0 0,0 0-1,0-1 1,0 1 0,0 0 0,0 0-1,1 0 1,-1 0 0,0 0 0,0 1-1,0-1 1,0 0 0,0 0-1,0 0 1,0 1 0,-4 0-30,0 0 0,0 0 0,1 0 0,-1 1 0,0 0 0,1 0 0,-6 3 0,5-1 13,0 0-1,0 0 0,0 0 1,1 0-1,0 1 1,0-1-1,0 1 0,1 0 1,-1 1-1,1-1 0,0 1 1,1-1-1,-1 1 1,1 0-1,0 0 0,1 0 1,0 0-1,-1 0 1,2 0-1,-1 8 0,1-13 4,0 0-1,0 1 0,0-1 0,0 0 0,1 0 1,-1 0-1,0 0 0,1 0 0,-1 0 0,1 0 1,-1 0-1,1 0 0,-1 0 0,1 0 1,0 0-1,0-1 0,-1 1 0,1 0 0,0 0 1,0-1-1,0 1 0,0 0 0,1 0 0,32 8-5,-21-8 25,1-1-1,-1-1 1,17-3 0,-12 0-43,0-1 0,-1-1-1,0 0 1,19-10 0,-21 8-53,2 1 1,-1 0-1,1 2 1,22-6-1,-38 11 74,-1 0 0,1 0-1,-1 1 1,1-1 0,-1 0-1,1 0 1,-1 0 0,0 0-1,1 0 1,-1 1 0,1-1 0,-1 0-1,0 0 1,1 1 0,-1-1-1,0 0 1,1 0 0,-1 1 0,0-1-1,1 0 1,-1 1 0,0-1-1,0 1 1,1-1 0,-1 0-1,0 1 1,0-1 0,0 1 0,0-1-1,0 1 1,0-1 0,1 0-1,-1 1 1,0-1 0,0 1-1,0-1 1,0 1 0,0-1 0,-1 1-1,1-1 1,0 0 0,0 1-1,0-1 1,0 1 0,0-1 0,-1 0-1,1 1 1,0 0 0,-11 34 644,4-14-194,8-21-419,-1 1-1,0-1 0,1 1 0,-1-1 1,1 1-1,-1-1 0,0 0 1,1 1-1,-1-1 0,1 0 1,-1 0-1,1 1 0,-1-1 1,1 0-1,-1 0 0,1 1 1,-1-1-1,1 0 0,0 0 1,-1 0-1,1 0 0,-1 0 0,1 0 1,-1 0-1,1 0 0,-1 0 1,1 0-1,-1 0 0,1-1 1,0 1-1,-1 0 0,1 0 1,0-1-1,21-5 420,14-15-93,-32 18-408,0 0 0,0 0 0,1 0 0,-1 0 0,1 1 0,0 0 0,0 0 0,0 0 0,0 0 0,0 1 0,0 0 0,0 0 0,0 0 0,1 1 0,6 0 0,-11 0-56,0 1 0,0-1 0,0 1 0,0 0 0,-1-1 0,1 1 0,0 0 1,0 0-1,-1 0 0,1-1 0,0 1 0,-1 0 0,1 0 0,-1 0 0,0 0 0,1 0 0,-1 0 0,1 0 0,-1 0 0,0 0 0,0 0 0,0 0 0,0 0 0,0 0 0,0 0 0,0 0 0,0 2 0,-5 30-3717,-7-15-1236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8.827"/>
    </inkml:context>
    <inkml:brush xml:id="br0">
      <inkml:brushProperty name="width" value="0.025" units="cm"/>
      <inkml:brushProperty name="height" value="0.025" units="cm"/>
    </inkml:brush>
  </inkml:definitions>
  <inkml:trace contextRef="#ctx0" brushRef="#br0">210 0 12812,'-10'2'1692,"-2"0"-1209,-1 1-1,0 1 0,1 0 0,0 1 1,0 1-1,0-1 0,1 2 0,-19 13 0,24-16-303,0 1 0,1-1 0,0 1 0,0 0 0,0 0-1,0 1 1,1-1 0,0 1 0,0 0 0,1 0 0,-1 0-1,1 1 1,1-1 0,-1 1 0,1 0 0,0 0 0,1 0 0,0 0-1,-1 8 1,2-13-149,0-1 1,0 0-1,0 0 0,0 1 0,1-1 1,-1 0-1,0 0 0,1 0 0,-1 1 0,1-1 1,-1 0-1,1 0 0,0 0 0,-1 0 0,1 0 1,0 0-1,0 0 0,-1 0 0,1 0 1,0 0-1,0-1 0,0 1 0,0 0 0,2 0 1,0 1 24,0-1 1,1 0-1,-1 0 1,1 0 0,-1 0-1,1-1 1,-1 1-1,7-1 1,1 0 90,1-1-1,-1-1 1,0 1 0,0-2 0,11-3-1,-6 1-68,-1-2 1,0 0-1,-1 0 0,25-18 0,-33 21-57,-1 0 0,1-1-1,-1 1 1,-1-1 0,1 0 0,0 0 0,-1-1 0,0 1 0,-1-1-1,1 0 1,-1 0 0,0 0 0,0-1 0,2-8 0,-5 14-22,1-1 1,-1 1 0,0-1 0,0 1 0,0-1 0,0 1 0,0-1 0,0 1 0,0-1 0,0 1 0,-1-1 0,1 1-1,-1-1 1,1 1 0,-1-1 0,1 1 0,-1 0 0,0-1 0,0 1 0,1 0 0,-1 0 0,0 0 0,-2-2-1,0 1-78,0 0 0,0 0 0,1 0-1,-1 1 1,-1 0 0,1-1-1,0 1 1,0 0 0,0 1-1,-5-2 1,-7 1-1337,-1 0 0,1 1 1,-26 3-1,3 4-4173,0 6-2449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8.189"/>
    </inkml:context>
    <inkml:brush xml:id="br0">
      <inkml:brushProperty name="width" value="0.025" units="cm"/>
      <inkml:brushProperty name="height" value="0.025" units="cm"/>
    </inkml:brush>
  </inkml:definitions>
  <inkml:trace contextRef="#ctx0" brushRef="#br0">0 0 5317,'0'0'14841,"1"12"-13955,10 166 2563,-11-177-3436,-1 0 1,1 0-1,0 0 1,0 0-1,0 0 1,0 0-1,0 0 1,1 0-1,-1 0 1,0 0-1,0 0 1,1 0-1,-1 0 1,0 0-1,1-1 1,-1 1-1,1 0 1,-1 0-1,1 0 1,0-1 0,-1 1-1,1 0 1,0 0-1,-1-1 1,1 1-1,0-1 1,0 1-1,0-1 1,1 2-1,0-3 23,0 1 0,-1 0 0,1-1 0,0 1 0,-1-1 0,1 1-1,-1-1 1,1 0 0,-1 0 0,1 0 0,-1 0 0,0 0 0,1 0 0,-1 0-1,2-2 1,11-12 268,-2 1-1,15-22 0,-20 27-260,6-10-42,30-37 0,-40 53-1,-1 0-1,1 0 0,0 1 0,0 0 0,0-1 1,0 1-1,0 0 0,0 0 0,0 1 0,1-1 0,-1 1 1,1-1-1,-1 1 0,1 0 0,3 0 0,-6 1-3,0 1 1,0 0-1,0 0 0,0 0 0,0-1 0,0 1 1,-1 0-1,1 0 0,0 0 0,-1 0 0,1 0 0,-1 1 1,1-1-1,-1 0 0,1 0 0,-1 0 0,0 0 0,1 0 1,-1 1-1,0-1 0,0 0 0,0 0 0,0 1 0,0-1 1,0 0-1,-1 2 0,1 46 49,-1-39-35,-11 67 4,8-61 288,1 0 0,0 0 0,1 16 1,15-41 391,54-67-504,-45 49-194,35-33-1,-56 59 4,0-1-1,0 1 1,0 0-1,0 0 1,1 0-1,-1 0 1,0 0-1,0 0 0,1 0 1,-1 1-1,1-1 1,-1 0-1,1 1 1,-1-1-1,1 1 1,-1 0-1,1-1 1,-1 1-1,1 0 1,2 0-1,-4 1 1,1-1-1,0 1 0,0-1 1,-1 1-1,1 0 1,0 0-1,-1-1 1,1 1-1,-1 0 1,1 0-1,-1 0 0,1 0 1,-1-1-1,0 1 1,1 0-1,-1 0 1,0 0-1,0 0 0,0 0 1,1 0-1,-1 0 1,0 0-1,-1 1 1,1 13-35,-1-1 0,-1 1 1,-3 16-1,3-24 3,2-5-358,-9 38-467,5-29-2099,0-7-3583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8.823"/>
    </inkml:context>
    <inkml:brush xml:id="br0">
      <inkml:brushProperty name="width" value="0.025" units="cm"/>
      <inkml:brushProperty name="height" value="0.025" units="cm"/>
    </inkml:brush>
  </inkml:definitions>
  <inkml:trace contextRef="#ctx0" brushRef="#br0">18 61 4100,'0'0'14798,"0"0"-14815,0 0 5,0 0 0,0 0 0,0 1 0,0-1 1,0 0-1,0 0 0,0 0 0,0 0 0,0 0 1,-1 0-1,1 0 0,0 0 0,0 0 0,0 1 0,0-1 1,0 0-1,0 0 0,0 0 0,-1 0 0,1 0 1,0 0-1,0 0 0,0 0 0,0 0 0,0 0 0,0 0 1,-1 0-1,1 0 0,0 0 0,0 0 0,0 0 0,0 0 1,0 0-1,0 0 0,-1 0 0,1 0 0,0 0 1,0 0-1,0 0 0,0 0 0,0-1 0,0 1 0,0 0 1,-1 0-1,1 0 0,0 0 0,0 0 0,0 0 1,0 0-1,0 0 0,0 0 0,0-1 0,0 1 0,0 0 1,9-22-450,-6 19 828,-1-1 0,-1 0 0,1 0 1,0 0-1,-1 0 0,0 0 0,1-7 972,-10 34 1101,3-8-2050,-1 0-1,2 0 1,0 1 0,1-1-1,0 1 1,2 0 0,0 0-1,0 0 1,2 0 0,1 16 0,-1-31-384,-1 1 0,1-1 0,-1 0 0,1 0 0,0 1 0,-1-1 0,1 0 0,0 0 0,0 0 0,0 0 0,0 0 0,0 0 0,0 0 0,0 0 0,0-1 0,0 1 0,0 0 0,1 0 0,-1-1 0,0 1 0,1-1 0,-1 0 0,0 1 0,0-1 0,1 0 0,-1 1 0,1-1 0,-1 0 0,0 0 0,1 0 0,-1 0 0,0-1 0,1 1 0,-1 0 0,0-1 0,1 1 0,1-1 0,3-1 5,0 1 1,0-1 0,0-1-1,0 1 1,0-1 0,10-6-1,-8 2-66,1 0 0,-1 0 0,-1 0 1,1-1-1,-1 0 0,0-1 0,-1 0 0,0 0 0,-1 0 0,1-1 0,-2 1 0,1-1 0,5-21 0,-18 75 104,2-1 0,1 1 0,3 66 0,3-71 46,-1 0-1,-3 0 1,-1-1 0,-2 0-1,-11 42 1,14-73-57,1-1 1,-1 0-1,0 0 1,0 0-1,-1 0 1,0 0 0,0-1-1,0 1 1,-1-1-1,0 0 1,-5 4-1,9-8-11,0-1 1,0 1-1,0 0 0,-1 0 1,1-1-1,0 1 0,-1-1 0,1 1 1,0-1-1,-1 1 0,1-1 1,0 0-1,-1 0 0,1 0 0,-1 0 1,1 0-1,0 0 0,-1 0 1,1 0-1,-1 0 0,1-1 0,-2 1 1,1-2 1,0 1 0,0-1 0,0 0 0,0 1 0,1-1 0,-1 0 0,0 0 0,1 0 0,-1 0 0,1 0 0,0 0 0,0-1 0,0 1 0,0 0 0,0-1 0,0 1 0,0-3 0,-3-10-46,0 0-1,1 0 1,1 0-1,0-1 1,1 1-1,1 0 1,0-1-1,1 1 1,1 0-1,7-29 1,-3 22-979,2 0 0,1 0 0,1 1 0,0 0 0,2 0 0,20-27 0,-8 16-3120,2-2-2242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9.499"/>
    </inkml:context>
    <inkml:brush xml:id="br0">
      <inkml:brushProperty name="width" value="0.025" units="cm"/>
      <inkml:brushProperty name="height" value="0.025" units="cm"/>
    </inkml:brush>
  </inkml:definitions>
  <inkml:trace contextRef="#ctx0" brushRef="#br0">61 8 3331,'0'0'16357,"0"11"-14798,-2 30-233,-3 1 0,-1-1 0,-15 52 0,-5 36 758,37-142-1623,4-15-473,-11 3-499,0 0 1,-1 0 0,-1-45-1,-2 67 278,-1 5 233,1-1 0,0 1 0,0 0 0,0-1 0,0 1 0,1-1 0,-1 1 0,0-1 0,1 1 0,-1 0 0,1-1 0,-1 1 0,1-1 0,0 0 0,-1 1 0,1-1 0,0 1 0,0-1 0,0 0 0,0 0 0,1 0 0,-1 0 0,0 1 0,0-2 0,1 1 0,-1 0 0,0 0 0,1 0 0,-1 0 0,1-1 0,-1 1 0,1-1 0,-1 1 0,1-1 0,-1 0 0,1 0 0,0 1 0,-1-1 0,1 0 0,-1 0 0,1-1 0,0 1 0,-1 0 0,1 0 0,-1-1 0,3 0 0,2-1 52,1 1 0,-1-2 0,1 1-1,-1-1 1,0 0 0,0 0 0,0 0 0,-1-1-1,10-8 1,-6 4-23,-1 0 1,0-1-1,-1 0 0,0-1 0,0 0 0,-1 0 0,-1 0 1,1 0-1,-2-1 0,1 0 0,-2 0 0,1-1 1,-1 1-1,2-20 0,-5 30-35,-1 1 0,1-1 0,0 1 0,0-1 0,-1 1 0,1 0 1,0-1-1,-1 1 0,1-1 0,0 1 0,-1-1 0,1 1 0,0 0 0,-1-1 0,1 1 0,-1 0 0,1 0 1,-1-1-1,1 1 0,-1 0 0,1 0 0,-1 0 0,1-1 0,-1 1 0,1 0 0,-1 0 0,1 0 0,-1 0 1,1 0-1,-1 0 0,0 0 0,1 0 0,-1 0 0,1 0 0,-1 1 0,1-1 0,-1 0 0,1 0 0,-1 0 1,1 1-1,-1-1 0,1 0 0,0 1 0,-1-1 0,1 0 0,-1 1 0,1-1 0,0 0 0,-1 1 0,1-1 1,0 1-1,-1-1 0,1 1 0,0-1 0,-1 1 0,-5 7-3,1-1 0,-1 1 0,2 0-1,-1 0 1,1 1 0,0-1 0,0 1 0,-2 14 0,-17 76 262,23-98-245,-2 10 133,0 1-1,1-1 1,0 1 0,0-1-1,3 19 1,-2-28-125,1 0-1,-1 0 1,1 0 0,-1 0 0,1 0 0,0 0 0,0 0 0,0 0 0,0-1 0,0 1 0,0 0 0,1 0 0,-1-1 0,0 1 0,1-1 0,0 1-1,-1-1 1,1 0 0,0 1 0,-1-1 0,1 0 0,0 0 0,0 0 0,0-1 0,0 1 0,0 0 0,0-1 0,0 1 0,0-1 0,0 0 0,1 1-1,-1-1 1,0 0 0,0 0 0,0-1 0,3 1 0,1-2-9,-1 1-1,1 0 1,-1-1-1,1 0 0,-1 0 1,1-1-1,-1 0 1,0 0-1,0 0 1,-1 0-1,1-1 1,0 1-1,-1-1 1,0-1-1,0 1 0,0 0 1,5-9-1,4-7-46,-1 0-1,19-42 1,-38 85 210,1 0 0,1 1 0,1 0 0,1 0 0,0 43-1,3-67-170,0 1-1,1 0 0,-1-1 0,0 1 0,0 0 0,1-1 0,-1 1 0,0-1 0,1 1 0,-1-1 0,1 1 0,-1-1 0,1 1 0,-1-1 0,1 1 0,-1-1 0,1 1 1,0-1-1,-1 0 0,1 1 0,0-1 0,-1 0 0,1 0 0,0 1 0,-1-1 0,1 0 0,0 0 0,-1 0 0,1 0 0,0 0 0,-1 0 0,1 0 0,0 0 1,-1 0-1,1 0 0,0 0 0,0-1 0,-1 1 0,1 0 0,-1 0 0,1-1 0,0 1 0,-1 0 0,2-1 0,29-17-2163,-26 11 751,0 1 0,-1-1 0,0 0 1,0-1-1,-1 1 0,0-1 0,0 1 0,0-1 1,-1 0-1,0 0 0,1-14 0,0-15-5552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09.844"/>
    </inkml:context>
    <inkml:brush xml:id="br0">
      <inkml:brushProperty name="width" value="0.025" units="cm"/>
      <inkml:brushProperty name="height" value="0.025" units="cm"/>
    </inkml:brush>
  </inkml:definitions>
  <inkml:trace contextRef="#ctx0" brushRef="#br0">25 1 8808,'0'0'11179,"-25"45"-11083,25-27-64,0-2-1025,2-1-2338,9-2-2274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0.203"/>
    </inkml:context>
    <inkml:brush xml:id="br0">
      <inkml:brushProperty name="width" value="0.025" units="cm"/>
      <inkml:brushProperty name="height" value="0.025" units="cm"/>
    </inkml:brush>
  </inkml:definitions>
  <inkml:trace contextRef="#ctx0" brushRef="#br0">70 0 5445,'0'0'14713,"-6"10"-12936,-55 84 2825,61-94-4609,0 0 0,-1 1-1,1-1 1,0 0 0,0 1 0,-1-1-1,1 1 1,0-1 0,0 1-1,0-1 1,0 1 0,0-1 0,0 1-1,0-1 1,0 1 0,0-1 0,0 1-1,0-1 1,0 0 0,0 1 0,0-1-1,0 1 1,0-1 0,0 1 0,1-1-1,-1 1 1,0-1 0,0 0 0,1 1-1,-1-1 1,0 1 0,0-1-1,1 0 1,0 1 0,20 3-1286,39-12-1377,-43 5 2654,-13 2 53,11-1-136,-1 1 0,0 0 0,30 2 1,-42-1 143,0 0 0,0 0 0,0 0 0,-1 0 0,1 1 0,0-1 0,0 1 0,0-1 0,0 1 0,0 0 0,-1 0 0,1 0 0,0 0 0,0 0 0,-1 0 0,1 0 0,-1 0 0,1 0 1,-1 1-1,0-1 0,1 1 0,-1-1 0,0 1 0,0 0 0,0-1 0,0 1 0,0 0 0,-1 0 0,1-1 0,0 1 0,-1 0 0,1 0 0,-1 0 0,0 0 0,0 0 0,0 0 0,0 0 0,0 3 0,-1-2 121,0 0 0,-1 0 0,1 0 0,-1 0-1,0-1 1,1 1 0,-1 0 0,0-1-1,-1 0 1,1 1 0,0-1 0,-1 0 0,1 0-1,-1 0 1,0-1 0,1 1 0,-1-1-1,0 1 1,0-1 0,-4 1 0,-63 20 1653,12-17-1217,57-5-685,-1 0 0,1 0 0,0 0 1,0-1-1,0 1 0,0 0 0,0 0 0,0-1 0,0 1 1,0 0-1,0-1 0,0 1 0,0-1 0,0 0 0,0 1 1,0-1-1,0 1 0,-1-3 0,2 2-105,0 0-1,0 0 1,0 0-1,0 0 1,0 0-1,0 0 1,1 0-1,-1 0 1,0 0 0,1 0-1,-1 1 1,0-1-1,1 0 1,-1 0-1,1 0 1,-1 0-1,1 0 1,0 1-1,-1-1 1,1 0 0,0 0-1,-1 1 1,1-1-1,0 1 1,1-2-1,21-15-4316,6-1-2270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0.547"/>
    </inkml:context>
    <inkml:brush xml:id="br0">
      <inkml:brushProperty name="width" value="0.025" units="cm"/>
      <inkml:brushProperty name="height" value="0.025" units="cm"/>
    </inkml:brush>
  </inkml:definitions>
  <inkml:trace contextRef="#ctx0" brushRef="#br0">97 288 10730,'0'0'11862,"-9"2"-10501,4-1-1222,0 1 0,1-1-1,-1 1 1,1 0-1,-1 0 1,1 1 0,0-1-1,0 1 1,0 0 0,0 0-1,0 0 1,1 1-1,-1-1 1,1 1 0,0 0-1,0 0 1,1 0 0,-1 0-1,1 1 1,0-1-1,0 1 1,0-1 0,1 1-1,-1 0 1,1-1-1,0 1 1,1 0 0,-1 0-1,1 8 1,0-11-127,0-1 0,0 1 0,0-1 0,0 0 1,0 1-1,0-1 0,1 0 0,-1 1 0,0-1 0,1 0 0,-1 1 0,1-1 1,0 0-1,-1 0 0,1 0 0,0 0 0,0 1 0,0-1 0,0 0 1,0 0-1,0-1 0,0 1 0,0 0 0,0 0 0,0 0 0,0-1 0,2 2 1,0-1-1,1 0 0,-1-1-1,1 1 1,0-1 0,-1 1 0,1-1 0,-1 0 0,1 0 0,0-1 0,4 0 0,3-1-1,-1-1 1,0 0-1,0 0 0,0-1 0,-1 0 1,17-11-1,-8 2-36,-1-1 1,-1-1-1,0-1 1,-2 0-1,1-1 1,-2 0-1,0-1 1,-2-1-1,0 0 1,0 0-1,-2-1 1,-1 0-1,0-1 1,-1 0-1,-2 0 1,6-42-1,-10 61 23,-1 0-1,0 0 0,1 0 0,-1 0 0,0 0 1,0 0-1,-1-1 0,1 1 0,0 0 0,-1 0 0,1 0 1,-1 0-1,0 0 0,0 0 0,0 0 0,0 1 1,0-1-1,0 0 0,0 0 0,0 1 0,-1-1 1,1 0-1,-1 1 0,1 0 0,-1-1 0,1 1 0,-3-2 1,1 3-7,0-1 1,1 1-1,-1-1 0,0 1 1,1 0-1,-1 0 1,0 0-1,1 0 1,-1 0-1,0 1 1,1-1-1,-1 1 0,0 0 1,1 0-1,-1 0 1,1 0-1,0 0 1,-1 0-1,1 1 1,0-1-1,-3 3 0,-7 5 21,-1 2 0,2-1-1,0 1 1,0 1-1,-15 21 1,20-24 85,0-1-1,1 1 1,0 0-1,1 0 1,0 1 0,0-1-1,1 1 1,0 0 0,-3 18-1,6-27-88,0 0 0,0 1 0,0-1 0,0 0-1,0 1 1,1-1 0,-1 0 0,0 1 0,1-1 0,-1 0 0,0 0-1,1 0 1,0 1 0,-1-1 0,1 0 0,0 0 0,-1 0 0,1 0-1,0 0 1,0 0 0,0 0 0,0 0 0,2 1 0,-1-1-30,1 1 1,1-1-1,-1 1 1,0-1-1,0 0 1,1 0 0,-1-1-1,0 1 1,5 0-1,11-1-482,-1 0 0,35-5 0,-34 3-259,-13 1 591,0 0 1,-1 1-1,1 0 0,-1 0 0,1 0 0,0 1 1,-1-1-1,1 2 0,9 2 0,-13-3 190,0 0 1,-1 1-1,1 0 0,0-1 0,-1 1 0,1 0 0,-1 0 0,1 0 0,-1 0 0,0 0 1,0 0-1,0 0 0,0 0 0,0 0 0,0 1 0,-1-1 0,1 0 0,-1 0 0,1 1 1,-1-1-1,0 1 0,0-1 0,0 0 0,-1 5 0,1-1-3,-1 37 767,-3-16-3202,4-22-2315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1.568"/>
    </inkml:context>
    <inkml:brush xml:id="br0">
      <inkml:brushProperty name="width" value="0.025" units="cm"/>
      <inkml:brushProperty name="height" value="0.025" units="cm"/>
    </inkml:brush>
  </inkml:definitions>
  <inkml:trace contextRef="#ctx0" brushRef="#br0">29 145 4933,'-15'17'4802,"14"-17"-4401,0 1 0,0 0 0,0 0 1,0 0-1,0 0 0,0 0 0,1 0 1,-1 0-1,0 0 0,0 0 0,1 0 0,-1 0 1,1 0-1,-1 1 0,1-1 0,-1 0 0,1 0 1,0 1-1,-1-1 0,1 0 0,0 3 1,1-3-212,0-1 1,0 1-1,0 0 1,0-1-1,0 1 1,0-1-1,0 1 1,0-1-1,0 0 1,0 1-1,0-1 1,0 0 0,1 0-1,-1 0 1,0 0-1,0 0 1,0 0-1,0 0 1,1 0-1,0 0 1,28-3 1098,-21 1-1100,-1-1 1,1-1-1,0 0 0,-1 0 1,0 0-1,0-1 1,0 0-1,-1-1 0,1 0 1,11-12-1,-14 13-175,-1 1-1,0-1 1,0 1-1,0-1 0,-1 0 1,1-1-1,-1 1 1,0 0-1,-1-1 0,1 0 1,-1 1-1,0-1 1,-1 0-1,0 0 1,1 0-1,-1-13 0,-1 18-14,-1-1 0,0 1 0,1-1 0,-1 1 0,0 0-1,0-1 1,1 1 0,-1 0 0,0 0 0,0-1 0,-1 1 0,1 0-1,0 0 1,0 0 0,0 0 0,-1 0 0,1 1 0,-1-1-1,1 0 1,0 1 0,-1-1 0,1 1 0,-1-1 0,1 1 0,-1 0-1,0-1 1,1 1 0,-1 0 0,1 0 0,-1 0 0,1 0-1,-1 1 1,0-1 0,-2 1 0,-2-1-31,-1 1-1,1 0 1,-1 1 0,1-1-1,0 1 1,-1 1 0,-6 2-1,8-1 22,-1 0-1,1 0 1,0 0-1,1 0 1,-1 1-1,1 0 1,-6 9-1,8-12 10,0 1-1,0 0 0,1-1 1,-1 1-1,1 0 1,0 0-1,0 0 0,0 0 1,0 0-1,1 0 1,-1 0-1,1 0 1,0 1-1,-1-1 0,1 0 1,1 0-1,0 6 1,0-7 3,0-1 0,1 1 0,-1 0 0,1 0 0,-1-1 0,1 1 0,0-1 0,-1 1 0,1-1 0,0 0-1,0 0 1,0 0 0,0 0 0,0 0 0,0 0 0,0 0 0,1-1 0,-1 1 0,0-1 0,0 1 0,0-1 0,1 0 0,-1 0 0,0 0 0,0 0 0,1-1 0,-1 1 0,3-1 0,6 0 6,0-1 0,0 0 1,0-1-1,16-5 0,48-29 22,-57 27-71,0 0 0,1 1-1,0 1 1,1 1 0,37-8 0,-56 15 46,0 0 0,0 0 0,0 0 0,0 1 0,0-1 0,0 1 0,0-1 0,1 1 0,-2-1 0,1 1 0,0 0 0,0-1 0,0 1 1,0 0-1,0 0 0,0-1 0,-1 1 0,1 0 0,0 0 0,-1 0 0,1 0 0,-1 0 0,1 0 0,-1 0 0,1 0 0,-1 0 1,0 1-1,0-1 0,1 0 0,-1 0 0,0 0 0,0 0 0,0 0 0,0 0 0,-1 3 0,1 55 1384,-1-41-622,1-17-711,-1 0 0,1 0-1,0 0 1,0 0-1,0 0 1,0 0 0,0 0-1,0 0 1,0 0-1,1 0 1,-1 0 0,0 0-1,1 0 1,-1 0-1,0-1 1,1 1 0,-1 0-1,1 0 1,-1 0-1,1 0 1,-1 0 0,1-1-1,0 1 1,0 0-1,-1-1 1,1 1 0,0 0-1,0-1 1,0 1-1,0-1 1,-1 1-1,1-1 1,0 0 0,0 1-1,0-1 1,2 1 0,1-2-12,1 1 1,-1-1 0,1 1-1,-1-1 1,1-1 0,8-2 0,-10 3-91,35-6-2220,-20 6-5929,-9 1-3031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2.159"/>
    </inkml:context>
    <inkml:brush xml:id="br0">
      <inkml:brushProperty name="width" value="0.025" units="cm"/>
      <inkml:brushProperty name="height" value="0.025" units="cm"/>
    </inkml:brush>
  </inkml:definitions>
  <inkml:trace contextRef="#ctx0" brushRef="#br0">12 60 14286,'0'0'5333,"1"9"-3945,-6 130 631,-2-20-339,7-117-1645,0-1 0,0 0 0,0 0 0,0 0 0,0 0 0,0 0 0,0 0 0,0 0 0,0 0 0,0 0 0,1 0 0,-1 0 0,0 0 0,1 0 0,-1 0 0,1 0 0,-1 0 0,1 0 0,0 0 0,-1 0 0,1 0 0,0-1 0,-1 1 0,1 0 0,0 0 0,0-1 0,0 1 0,0-1 0,0 1 0,0-1 0,0 1 0,0-1 0,0 1 0,0-1 0,0 0 0,0 0 0,0 1 0,0-1 0,0 0 0,0 0 0,0 0 0,0 0 0,0 0 0,0 0 0,0-1 0,0 1 0,1 0 0,-1 0 0,1-2 0,6 0 103,-1-1 0,0 0 0,0-1 0,0 1 0,12-10 0,39-34 160,-1-2 0,-2-3-1,71-88 1,-106 110-1075,-24 22-2131,-16 9-1580,-6 6-2201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2.534"/>
    </inkml:context>
    <inkml:brush xml:id="br0">
      <inkml:brushProperty name="width" value="0.025" units="cm"/>
      <inkml:brushProperty name="height" value="0.025" units="cm"/>
    </inkml:brush>
  </inkml:definitions>
  <inkml:trace contextRef="#ctx0" brushRef="#br0">1 1 9833,'0'0'8616,"37"52"-6982,-26-35-1314,0 0-256,1-2-160,-1-4-1377,3-4-2499,-1-6-2338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2.999"/>
    </inkml:context>
    <inkml:brush xml:id="br0">
      <inkml:brushProperty name="width" value="0.025" units="cm"/>
      <inkml:brushProperty name="height" value="0.025" units="cm"/>
    </inkml:brush>
  </inkml:definitions>
  <inkml:trace contextRef="#ctx0" brushRef="#br0">122 55 5317,'0'0'8830,"-10"-4"-5472,-31-13-1207,39 16-2094,0 1-1,0 0 1,0 0-1,0 0 1,1 0-1,-1 1 1,0-1-1,0 0 1,0 1 0,0-1-1,0 1 1,1 0-1,-1 0 1,0 0-1,0 0 1,1 0 0,-1 0-1,1 0 1,-1 0-1,1 0 1,-1 1-1,1-1 1,0 1 0,0-1-1,0 1 1,-1-1-1,1 1 1,1 0-1,-1-1 1,0 1 0,0 2-1,-3 4-18,1-1 1,0 1-1,0 0 0,1 0 0,-2 12 0,3-18-13,1 0 1,-1 0-1,1 0 0,0 0 1,0 1-1,0-1 0,0 0 0,0 0 1,0 0-1,0 0 0,1 0 1,-1 0-1,1 0 0,-1 0 0,1 0 1,0 0-1,0 0 0,0 0 0,0-1 1,0 1-1,0 0 0,0-1 1,1 1-1,-1-1 0,1 1 0,2 1 1,1-1-6,-1 0 1,1-1-1,0 0 0,0 0 1,0-1-1,0 1 1,0-1-1,0 0 1,0 0-1,7-2 1,-1 0-308,1 0 1,0-1-1,-1 0 0,15-6 1,-16 5 41,-1 1 1,1 0-1,0 0 1,0 1-1,0 0 1,12 0-1,-22 2 267,1 0 0,0 1 0,0-1 0,0 1 0,-1-1 0,1 0 0,0 1 0,0-1 0,-1 1 0,1 0-1,-1-1 1,1 1 0,0 0 0,-1-1 0,1 1 0,-1 0 0,1 0 0,-1-1 0,0 1 0,1 0 0,-1 0-1,0 0 1,0 0 0,1-1 0,-1 1 0,0 0 0,0 0 0,0 0 0,0 0 0,0 0 0,0 1 0,-1 40 1256,1-27-498,20-28 208,29-45-825,-36 42-240,0 0-1,30-27 1,-43 42 72,0 1 1,0 0-1,1 0 1,-1 0-1,0 0 1,0-1-1,0 1 1,0 0-1,1 0 1,-1 0-1,0 0 1,0 0-1,0 0 1,1 0-1,-1 0 1,0 0 0,0 0-1,1 0 1,-1-1-1,0 1 1,0 0-1,0 0 1,1 0-1,-1 1 1,0-1-1,0 0 1,1 0-1,-1 0 1,0 0-1,0 0 1,0 0-1,1 0 1,-1 0 0,0 0-1,0 0 1,0 1-1,0-1 1,1 0-1,-1 0 1,0 0-1,4 14-33,-2 29 234,-2-18 32,0-24-180,1 1 0,-1-1 0,0 0 0,0 0 0,1 0-1,-1 1 1,1-1 0,-1 0 0,1 0 0,-1 0 0,1 0-1,0 0 1,-1 0 0,1 0 0,0 0 0,0 0 0,0 0-1,0 0 1,0 0 0,0-1 0,0 1 0,0 0-1,0-1 1,0 1 0,0-1 0,0 1 0,1-1 0,-1 0-1,0 1 1,0-1 0,1 0 0,-1 0 0,0 0 0,0 0-1,1 0 1,-1 0 0,0 0 0,0 0 0,1 0 0,-1-1-1,0 1 1,0 0 0,0-1 0,0 1 0,1-1 0,-1 0-1,0 1 1,2-2 0,5-3-20,1 0 0,0-1-1,-1 0 1,12-10 0,0-4-29,-1 0 0,0-1 0,-2-1-1,23-38 1,-71 163 1187,27-89-1107,2 0 0,-1 0 0,2 0 1,-1 0-1,2 0 0,1 15 1,-1-28-80,0-1 0,0 1 1,1 0-1,-1 0 0,0 0 1,0-1-1,1 1 0,-1 0 1,0 0-1,1-1 0,-1 1 1,1 0-1,-1-1 0,1 1 1,-1 0-1,1-1 1,0 1-1,-1-1 0,1 1 1,0-1-1,-1 1 0,1-1 1,0 0-1,0 1 0,-1-1 1,1 0-1,0 1 0,0-1 1,0 0-1,-1 0 0,1 0 1,0 0-1,0 0 0,0 0 1,0 0-1,-1 0 0,1 0 1,0 0-1,0 0 0,0-1 1,-1 1-1,1 0 0,0 0 1,0-1-1,3 0-174,-1 0 1,-1 0-1,1-1 0,0 1 1,0-1-1,0 1 0,-1-1 1,1 0-1,-1 0 0,4-4 1,-2 0-1214,1 0 1,-2 0 0,1-1 0,-1 1 0,5-14-1,2-15-6924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1.346"/>
    </inkml:context>
    <inkml:brush xml:id="br0">
      <inkml:brushProperty name="width" value="0.025" units="cm"/>
      <inkml:brushProperty name="height" value="0.025" units="cm"/>
    </inkml:brush>
  </inkml:definitions>
  <inkml:trace contextRef="#ctx0" brushRef="#br0">0 57 3812,'0'0'7804,"0"-8"-4328,0-28-142,0 24-343,0 32-2136,0 361-514,0-378-331,0 1-1,0 0 1,1-1-1,-1 1 0,1-1 1,0 0-1,-1 1 0,2-1 1,-1 1-1,3 4 0,-3-7 12,-1 0 0,1 0-1,0 0 1,0 0-1,0-1 1,0 1 0,0 0-1,0-1 1,0 1-1,0-1 1,0 1 0,0-1-1,0 1 1,0-1-1,0 0 1,1 1-1,-1-1 1,0 0 0,0 0-1,0 0 1,0 0-1,1 0 1,-1 0 0,0 0-1,0 0 1,0-1-1,0 1 1,0 0 0,1-1-1,-1 1 1,0-1-1,0 1 1,0-1-1,0 0 1,0 1 0,1-2-1,7-4 258,1-1-1,-1 0 1,0-1 0,-1 0-1,0 0 1,13-17-1,41-65 469,-50 72-670,8-12-20,-1-1-1,-1 0 0,-2-1 0,-1-1 0,12-39 0,-24 56-1093,-6 17-1569,-11 24-4265,11-20 5378,-7 15-5670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9.205"/>
    </inkml:context>
    <inkml:brush xml:id="br0">
      <inkml:brushProperty name="width" value="0.025" units="cm"/>
      <inkml:brushProperty name="height" value="0.025" units="cm"/>
    </inkml:brush>
  </inkml:definitions>
  <inkml:trace contextRef="#ctx0" brushRef="#br0">135 1 15182,'0'0'7960,"-4"10"-7768,-125 341 299,128-350-487,1-1-1,0 1 0,0 0 1,0-1-1,0 1 1,-1-1-1,1 1 0,0-1 1,0 1-1,0 0 1,0-1-1,0 1 0,0-1 1,1 1-1,-1-1 1,0 1-1,0 0 0,0-1 1,0 1-1,1-1 1,-1 1-1,0-1 1,0 1-1,1-1 0,-1 1 1,1-1-1,-1 0 1,0 1-1,1-1 0,-1 1 1,1-1-1,-1 0 1,1 1-1,-1-1 0,1 0 1,-1 0-1,1 1 1,-1-1-1,1 0 0,-1 0 1,2 0-1,37 2 245,42-16-62,-34 3-188,-9 3-1441,40-14 0,-67 18-102,1-1 0,-1 0 0,0-1 0,12-9 0,5-7-5390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3.328"/>
    </inkml:context>
    <inkml:brush xml:id="br0">
      <inkml:brushProperty name="width" value="0.025" units="cm"/>
      <inkml:brushProperty name="height" value="0.025" units="cm"/>
    </inkml:brush>
  </inkml:definitions>
  <inkml:trace contextRef="#ctx0" brushRef="#br0">1 1 5541,'0'0'18097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3.922"/>
    </inkml:context>
    <inkml:brush xml:id="br0">
      <inkml:brushProperty name="width" value="0.025" units="cm"/>
      <inkml:brushProperty name="height" value="0.025" units="cm"/>
    </inkml:brush>
  </inkml:definitions>
  <inkml:trace contextRef="#ctx0" brushRef="#br0">268 20 3107,'0'0'14793,"-11"-4"-12850,-32-11-37,40 14-1799,0 1 0,0 0 1,0 0-1,0 0 0,0 1 1,0-1-1,0 0 1,1 1-1,-1 0 0,0 0 1,0 0-1,1 0 0,-1 0 1,0 1-1,1-1 1,-1 1-1,1-1 0,0 1 1,-1 0-1,1 0 1,0 0-1,0 0 0,-3 5 1,1-2-62,1 0 0,-1 0 0,1 0 0,-1 1 0,2-1 0,-1 1 0,1 0 0,-1 0 0,0 7 0,2-12-45,1 0-1,0 0 1,0 0 0,0 0-1,0 0 1,-1 0 0,1 0-1,0 0 1,1 0-1,-1-1 1,0 1 0,0 0-1,0 0 1,0 0 0,1 0-1,-1 0 1,1 0 0,-1 0-1,0 0 1,1-1-1,-1 1 1,1 0 0,0 0-1,-1-1 1,1 1 0,0 0-1,-1-1 1,1 1 0,0 0-1,0-1 1,1 1-1,1 0 3,-1 0 0,1-1 0,-1 0 0,1 1 0,0-1 0,-1 0 0,1-1-1,0 1 1,-1 0 0,1-1 0,4 0 0,3-2 5,0-1-1,0 0 1,-1 0 0,1-1 0,10-7 0,-15 9-25,22-14-409,-27 17 417,1 0 0,-1 0 0,1 0 0,-1 0 0,1 0 0,0 0 1,-1 0-1,1 0 0,-1 0 0,1 0 0,-1 0 0,1 0 0,-1 1 0,1-1 0,-1 0 0,1 0 0,-1 0 0,1 1 0,-1-1 0,1 0 0,-1 1 0,1-1 0,-1 0 0,0 1 0,1-1 1,-1 1-1,0-1 0,1 1 0,-1-1 0,0 1 0,0-1 0,1 0 0,-1 1 0,0 0 0,0-1 0,0 1 0,0-1 0,1 1 0,-1-1 0,0 1 0,0-1 0,0 1 0,0-1 0,0 1 1,0 0-1,-1-1 0,1 1 0,0 0 0,0 14-15,1 256 87,-3-240 321,-1 1 0,-1 0 0,-3 0 0,0-1 0,-2 0 1,-17 40-1,22-63-325,0 0-1,-1 0 1,0-1 0,0 0 0,-1 1 0,0-2 0,0 1 0,0-1 0,-1 0-1,0 0 1,-10 6 0,15-11-51,-1 1-1,0-1 0,1 0 1,-1 0-1,0 0 1,0 0-1,0 0 0,0 0 1,0-1-1,0 1 1,1-1-1,-1 0 0,0 0 1,0 0-1,0-1 1,0 1-1,0 0 0,0-1 1,0 0-1,0 0 1,0 0-1,1 0 0,-1 0 1,0-1-1,1 1 1,-1-1-1,1 0 0,-1 1 1,1-1-1,0 0 0,0 0 1,0-1-1,0 1 1,0 0-1,1-1 0,-1 1 1,-1-4-1,-4-4-23,1-1-1,1 0 1,0 0-1,0-1 1,1 1-1,0-1 1,1 0-1,1 0 1,0 0 0,0 0-1,1-1 1,1 1-1,0 0 1,1-1-1,0 1 1,1 0-1,0 0 1,1 0-1,0 0 1,1 0-1,0 1 1,1 0-1,0-1 1,1 2-1,0-1 1,1 1-1,0 0 1,1 0-1,0 1 1,0 0 0,1 0-1,0 1 1,1 0-1,11-7 1,1 3-619,0 1 0,1 1-1,0 0 1,34-7 0,3-2-4085,-27 6-2391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4.287"/>
    </inkml:context>
    <inkml:brush xml:id="br0">
      <inkml:brushProperty name="width" value="0.025" units="cm"/>
      <inkml:brushProperty name="height" value="0.025" units="cm"/>
    </inkml:brush>
  </inkml:definitions>
  <inkml:trace contextRef="#ctx0" brushRef="#br0">0 0 10890,'0'0'6310,"84"1"-4228,-34 5-1153,2 0-737,5-2-1313,-3-4-4132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6.106"/>
    </inkml:context>
    <inkml:brush xml:id="br0">
      <inkml:brushProperty name="width" value="0.025" units="cm"/>
      <inkml:brushProperty name="height" value="0.025" units="cm"/>
    </inkml:brush>
  </inkml:definitions>
  <inkml:trace contextRef="#ctx0" brushRef="#br0">1 0 5733,'0'0'16859,"6"8"-16667,-2-3-186,-1 0 0,1 0 0,-1 0 0,-1 0 0,1 1 1,-1-1-1,1 1 0,-2 0 0,1-1 0,-1 1 0,1 0 0,-2 0 0,1 0 0,-1 8 0,0-12 0,5 36 41,-5-38-45,0 1 1,0-1 0,0 0-1,1 1 1,-1-1 0,0 1-1,1-1 1,-1 0 0,0 1-1,1-1 1,-1 0 0,0 1-1,1-1 1,-1 0 0,0 0-1,1 1 1,-1-1 0,1 0-1,-1 0 1,1 0 0,-1 0-1,1 1 1,-1-1 0,1 0-1,-1 0 1,1 0 0,19-11 171,4-10-64,27-23-83,-48 42-31,0 0 0,0 0 0,0 0 0,0 1-1,1-1 1,-1 1 0,0 0 0,1-1 0,-1 2 0,1-1-1,-1 0 1,1 1 0,-1-1 0,8 1 0,-10 1-1,0-1 0,0 1 0,-1 0 1,1-1-1,0 1 0,0 0 0,0-1 1,0 1-1,-1 0 0,1 0 0,0 0 1,-1 0-1,1 0 0,-1 0 1,1 0-1,-1 0 0,1 0 0,-1 0 1,0 0-1,1 0 0,-1 0 0,0 0 1,0 0-1,0 0 0,0 0 0,0 2 1,0 37 12,0-30 26,0 57 84,0-67-113,0 1 1,0-1-1,0 0 1,0 1-1,0-1 1,0 1-1,0-1 1,0 0-1,0 1 1,1-1-1,-1 0 1,0 1-1,0-1 1,0 0-1,1 1 1,-1-1-1,0 0 1,0 0-1,1 1 1,-1-1-1,0 0 1,1 0 0,-1 1-1,0-1 1,1 0-1,-1 0 1,0 0-1,1 0 1,-1 1-1,0-1 1,1 0-1,-1 0 1,1 0-1,-1 0 1,0 0-1,1 0 1,-1 0-1,1 0 1,-1 0-1,0 0 1,1 0-1,-1-1 1,0 1-1,1 0 1,-1 0-1,1 0 1,-1 0-1,0 0 1,1-1-1,-1 1 1,0 0-1,0 0 1,1-1-1,-1 1 1,0 0-1,1-1 1,-1 1 21,10-7 254,0-1-1,-1 0 1,0-1-1,0 0 1,10-14-1,15-15-212,-31 35-78,15-14 34,0 0 1,24-15 0,-38 29-65,0 0 0,1 0 0,-1 0 0,1 1 1,0 0-1,0 0 0,0 0 0,0 0 0,0 1 0,0 0 0,0 0 1,0 0-1,1 1 0,-1-1 0,0 1 0,9 1 0,-12 1 25,0-1-1,0 0 1,-1 1-1,1-1 1,-1 1-1,1-1 1,-1 1-1,1 0 0,-1 0 1,0-1-1,0 1 1,0 0-1,0 0 1,0 0-1,-1 0 0,1 0 1,0 0-1,-1 1 1,0-1-1,1 0 1,-1 0-1,0 0 1,0 0-1,-1 3 0,2 1-148,-1-1 0,0 1-1,-1 0 1,1-1 0,-1 1-1,0-1 1,0 0-1,-4 9 1,5-13-24,-1 0-1,0 0 1,0 0-1,1 0 1,-1 0-1,0-1 1,0 1-1,0 0 1,0-1-1,0 1 1,0 0-1,0-1 1,0 1 0,0-1-1,-1 0 1,1 1-1,0-1 1,-2 1-1,-14-3-5439,3-8-3281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6.448"/>
    </inkml:context>
    <inkml:brush xml:id="br0">
      <inkml:brushProperty name="width" value="0.025" units="cm"/>
      <inkml:brushProperty name="height" value="0.025" units="cm"/>
    </inkml:brush>
  </inkml:definitions>
  <inkml:trace contextRef="#ctx0" brushRef="#br0">52 3 19891,'0'0'4997,"-48"-2"-6887,45 2-3427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7.317"/>
    </inkml:context>
    <inkml:brush xml:id="br0">
      <inkml:brushProperty name="width" value="0.025" units="cm"/>
      <inkml:brushProperty name="height" value="0.025" units="cm"/>
    </inkml:brush>
  </inkml:definitions>
  <inkml:trace contextRef="#ctx0" brushRef="#br0">242 87 4612,'2'-8'7143,"0"3"-6496,5-36 2947,-7 40-3472,0 0-1,0-1 1,-1 1-1,1 0 0,0-1 1,0 1-1,-1 0 1,1 0-1,-1-1 1,1 1-1,-1 0 1,1 0-1,-1 0 1,0 0-1,0-1 0,0 1 1,1 0-1,-1 1 1,0-1-1,0 0 1,0 0-1,0 0 1,-1 0-1,1 1 1,0-1-1,0 1 1,0-1-1,0 1 0,-1-1 1,1 1-1,0-1 1,-1 1-1,-1 0 1,-1-1-26,0 1 1,-1 0 0,1 0-1,-1 0 1,1 0-1,-1 1 1,1 0 0,0 0-1,0 0 1,-1 0 0,1 1-1,0 0 1,0 0 0,-6 3-1,3 1-41,-1-1 0,2 1 0,-1 0 0,1 0 0,0 1 0,-10 13 1,1 3 81,1 2 1,1 0 0,-16 43 0,24-53 38,0 0 1,1 0-1,0 0 1,1 1-1,-1 18 0,3-31-162,1 0-1,0-1 1,-1 1-1,1 0 0,0 0 1,1-1-1,-1 1 0,0 0 1,1-1-1,0 1 1,-1-1-1,1 1 0,0 0 1,0-1-1,1 0 0,-1 1 1,0-1-1,1 0 1,0 0-1,-1 1 0,1-1 1,0-1-1,0 1 0,0 0 1,0 0-1,0-1 1,1 1-1,-1-1 0,0 0 1,1 1-1,-1-1 1,1 0-1,-1-1 0,1 1 1,0 0-1,4 0 0,2 0 7,-1 0-1,1-1 0,-1 0 1,1-1-1,-1 0 0,1 0 1,-1 0-1,1-1 0,-1-1 1,0 1-1,0-1 0,0-1 1,-1 0-1,1 0 0,-1 0 1,0-1-1,0 0 0,0 0 1,-1 0-1,12-14 0,-17 19-15,-1-1 0,1 1 1,-1 0-1,1-1 0,-1 1 0,0-1 0,1 1 0,-1-1 1,1 1-1,-1-1 0,0 1 0,0-1 0,1 0 0,-1 1 0,0-1 1,0 1-1,0-1 0,0 0 0,0 1 0,0-1 0,0 1 1,0-1-1,0 0 0,0 1 0,0-1 0,0 0 0,0 1 0,0-1 1,0 1-1,-1-1 0,1 0 0,0 1 0,0-1 0,-1 0 0,-22-1 30,-26 19-85,31-2 31,18-15 19,-1 1 1,1-1-1,0 0 1,0 0 0,0 0-1,0 0 1,0 0-1,0 0 1,0 0 0,0 0-1,0 0 1,-1 0-1,1 0 1,0 0 0,0 1-1,0-1 1,0 0-1,0 0 1,0 0 0,0 0-1,0 0 1,0 0-1,0 0 1,0 1 0,0-1-1,0 0 1,0 0-1,0 0 1,0 0 0,0 0-1,0 0 1,0 1-1,0-1 1,0 0 0,0 0-1,0 0 1,0 0-1,0 0 1,0 0 0,0 0-1,0 1 1,0-1-1,0 0 1,0 0 0,1 0-1,-1 0 1,0 0-1,0 0 1,0 0 0,0 0-1,0 0 1,0 0-1,0 0 1,0 1 0,1-1-1,-1 0 1,0 0-1,0 0 1,0 0 0,0 0-1,0 0 1,3-1-3,0 1 1,0-1-1,0 0 0,0 0 1,-1-1-1,1 1 0,0 0 1,-1-1-1,1 1 0,2-3 1,34-30-210,-32 26 136,1 1 0,0 0 1,0 0-1,1 1 1,0 0-1,0 0 0,18-7 1,-27 13 73,1 0 0,-1-1 1,1 1-1,-1 0 0,1 0 1,-1 0-1,1 0 0,-1 0 1,1 0-1,0 0 0,-1 0 1,1 0-1,-1 1 0,1-1 0,-1 0 1,1 0-1,-1 0 0,1 1 1,-1-1-1,1 0 0,-1 0 1,1 1-1,-1-1 0,1 0 1,-1 1-1,0-1 0,1 1 1,-1-1-1,0 0 0,1 1 0,-1 0 1,7 23 77,-9 36 221,1-50-237,-9 66 175,39-102-2840,-12-2-1207,2-5-2690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8.370"/>
    </inkml:context>
    <inkml:brush xml:id="br0">
      <inkml:brushProperty name="width" value="0.025" units="cm"/>
      <inkml:brushProperty name="height" value="0.025" units="cm"/>
    </inkml:brush>
  </inkml:definitions>
  <inkml:trace contextRef="#ctx0" brushRef="#br0">84 9 4004,'0'0'8829,"-2"8"-5503,-30 89 465,22-75-3030,1 1 1,2 1 0,0-1 0,1 1 0,2 1 0,-2 27 0,6-52-756,0 0 1,0 0 0,0 1-1,0-1 1,0 0 0,0 1 0,0-1-1,0 0 1,0 0 0,0 1 0,0-1-1,1 0 1,-1 0 0,0 1-1,0-1 1,0 0 0,1 0 0,-1 0-1,0 1 1,0-1 0,0 0 0,1 0-1,-1 0 1,0 0 0,0 1-1,1-1 1,-1 0 0,0 0 0,1 0-1,-1 0 1,0 0 0,0 0-1,1 0 1,-1 0 0,0 0 0,1 0-1,-1 0 1,0 0 0,0 0 0,1 0-1,-1 0 1,0 0 0,1 0-1,-1 0 1,0 0 0,0-1 0,1 1-1,-1 0 1,0 0 0,0 0 0,1 0-1,-1-1 1,0 1 0,0 0-1,0 0 1,1 0 0,-1-1 0,0 1-1,0 0 1,0 0 0,0-1-1,0 1 1,0 0 0,1-1 0,-1 1-1,0 0 1,15-16 156,-7 0-166,0 1-1,-1-1 0,-1 0 0,0 0 0,-1-1 0,-1 1 0,-1-1 0,0 0 1,-1-1-1,0-17 0,-5 28-106,-3 14 23,-3 12 22,7-13 63,1 1 0,0 0 0,0 0 0,0 0 0,1 0 0,1 0 0,1 11 0,1-17 21,1 0-1,0-1 1,0 0-1,0 0 0,0 0 1,0 0-1,0-1 1,0 1-1,0-1 1,5-2-1,-2 1-54,-1 0 0,0 0 0,1-1 0,-1 0 0,0 0 0,-1 0 0,1-1 0,-1 0 0,1 0 0,-1 0 0,0-1 0,-1 0 0,1 0 0,-1 0 0,7-11 0,-10 14 26,0 1 1,0 0 0,0 0 0,0-1 0,0 1-1,1 0 1,-1 0 0,0 0 0,0 0 0,1 0 0,-1 0-1,1 1 1,-1-1 0,1 0 0,-1 1 0,1-1-1,2 0 1,9-4-34,-13 6 45,-1-1 1,1 0-1,-1 0 0,1 0 0,-1 0 0,0 0 0,1 0 0,-1 0 0,1 0 0,-1 0 0,1 0 0,-1 0 1,1 0-1,-1 0 0,1 0 0,-1 0 0,1-1 0,-1 1 0,1 0 0,-1 0 0,1-1 0,0 1 0,-1 0 1,1 0-1,-1-1 0,1 1 0,0-1 0,-1 1 0,1 0 0,0-1 0,-1 1 0,1-1 0,0 1 1,-1-1-1,1 1 0,0-1 0,0 1 0,0-1 0,0 1 0,0-1 0,-1 1 0,1-1 0,0 1 0,0-1 1,0 1-1,0-1 0,0 1 0,1-1 0,-1 1 0,0-1 0,0 1 0,0-2 0,3-34 148,-2 30-138,-1 6-39,0 31 96,-1-17 193,-1 0-1,0 0 0,-1-1 1,-8 24-1,7-24-27,0 1 0,1 0 0,0-1 0,-2 27 0,5-38-223,0 1-1,0-1 1,0 1-1,0 0 1,0-1-1,1 1 1,-1-1 0,1 1-1,-1-1 1,1 1-1,0-1 1,0 0-1,0 1 1,1-1-1,-1 0 1,0 0-1,1 0 1,2 3-1,-1-3 0,0 0 1,1-1-1,-1 1 0,0-1 0,1 0 0,-1 0 0,0 0 0,1 0 0,-1-1 0,1 1 1,0-1-1,-1 0 0,6-1 0,-4 0 3,1 0 0,0 0 0,0-1 0,-1 0 0,1-1 0,-1 1 0,0-1 0,0 0 0,0 0 0,0-1 0,0 1 0,-1-1 0,1 0 0,-1 0 0,0-1 0,0 1 0,-1-1 0,1 0 0,4-9 0,8-12-25,-1-1 0,15-40 0,-25 56 7,0-1-1,-1 0 1,0 0 0,-1 0-1,-1 0 1,2-24 0,-30 62-534,13-9 433,-42 67-119,50-76 255,2 0-1,-1 0 0,1 0 1,0 1-1,1-1 0,0 1 0,0 0 1,1-1-1,-1 12 0,2-19-20,0 1 0,0-1 0,0 1-1,1-1 1,-1 1 0,0-1 0,1 1-1,-1-1 1,1 1 0,-1-1 0,1 0 0,0 1-1,-1-1 1,1 0 0,0 0 0,0 1-1,0-1 1,0 0 0,0 0 0,0 0-1,1 0 1,-1 0 0,0 0 0,3 1 0,-1-1 8,0 0 1,1 0-1,-1 0 1,1 0 0,0 0-1,-1-1 1,1 1 0,-1-1-1,1 0 1,5-1 0,-4 1-295,-1 0 0,1-1 0,-1 0 0,1 0 0,-1 0 0,0 0 1,1-1-1,-1 1 0,0-1 0,0 0 0,0-1 0,0 1 0,-1-1 0,1 1 1,-1-1-1,1 0 0,-1-1 0,4-3 0,9-44-9802,-13 17-1420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8.712"/>
    </inkml:context>
    <inkml:brush xml:id="br0">
      <inkml:brushProperty name="width" value="0.025" units="cm"/>
      <inkml:brushProperty name="height" value="0.025" units="cm"/>
    </inkml:brush>
  </inkml:definitions>
  <inkml:trace contextRef="#ctx0" brushRef="#br0">35 30 13229,'-11'-14'2274,"-2"2"352,4 8-1345,8 4-576,1 2-513,0 11-288,0 2 32,7 4-1281,2 0-2275,-2-1-1344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9.059"/>
    </inkml:context>
    <inkml:brush xml:id="br0">
      <inkml:brushProperty name="width" value="0.025" units="cm"/>
      <inkml:brushProperty name="height" value="0.025" units="cm"/>
    </inkml:brush>
  </inkml:definitions>
  <inkml:trace contextRef="#ctx0" brushRef="#br0">116 224 14157,'0'0'3663,"-11"2"-3242,7-2-333,0 1 0,0-1 0,0 1 0,0 0 0,0 1 0,0-1 0,0 0 0,0 1 0,0 0 0,1 0 0,-1 0 0,1 1 0,-1-1 0,1 1 0,0 0 0,0 0 0,0 0 0,0 0 0,1 0 0,-1 1 0,1-1 0,0 1 0,0 0 0,-3 7 0,2-4 159,0 0 0,0 1 0,0-1 1,1 1-1,0 0 0,1 0 0,0 0 0,0 0 1,1 0-1,0 0 0,0 0 0,3 15 0,-2-22-232,0 0 0,0 0 0,0 0 0,0 0 0,0 0 0,0 0 0,0 0 0,1 0 0,-1-1 0,0 1 0,0 0 0,1-1 0,-1 1 0,1-1 0,-1 1 0,0-1 0,1 0 0,-1 0 0,1 0-1,-1 1 1,1-1 0,1-1 0,36-4 351,-27 0-260,-2 0 0,1-1 0,0 0 0,-1-1 0,0 0 0,-1 0 0,0-1 0,0 0 0,0-1 0,10-15 0,8-10 194,34-61 1,-54 83-229,0 0-1,-1 0 0,-1-1 1,0 1-1,0-2 0,-1 1 1,-1 0-1,-1-1 0,1 1 1,-1-18-1,-2 30-92,1 0-1,-1 0 1,0 0-1,0 0 1,0 0-1,0 0 1,0-1-1,0 1 1,0 0-1,0 0 1,0 0-1,-1 0 1,1 0-1,0 0 1,-1 0-1,1 0 1,-1 0 0,1 0-1,-1 0 1,1 0-1,-1 0 1,0 0-1,1 0 1,-1 0-1,0 0 1,0 1-1,0-1 1,0 0-1,1 1 1,-1-1-1,0 0 1,0 1-1,0-1 1,0 1-1,-1 0 1,1-1-1,0 1 1,0 0-1,0 0 1,0-1 0,0 1-1,0 0 1,0 0-1,-1 0 1,1 0-1,0 1 1,-1-1-1,-2 1-12,0 1 0,0-1 0,0 1-1,0 0 1,1 0 0,-1 0 0,1 1 0,-1-1-1,1 1 1,0 0 0,-5 5 0,-15 21 66,-35 56 1,51-72 49,0 0 0,1-1 0,0 2 0,1-1 0,1 1 0,0 0 0,-4 24-1,8-36-80,1-1 0,-1 0-1,0 1 1,0-1 0,1 1-1,-1-1 1,0 0 0,1 1-1,-1-1 1,1 0 0,0 0-1,-1 1 1,1-1-1,0 0 1,0 0 0,0 0-1,0 0 1,0 0 0,0 0-1,0 0 1,0 0 0,0 0-1,1-1 1,-1 1 0,0 0-1,0-1 1,1 1-1,-1-1 1,0 1 0,1-1-1,-1 0 1,3 1 0,58 5-1530,-35-4-754,-22-1 1090,0 0-1,1 0 1,-1 0-1,0 1 1,0 0-1,7 4 1,0 3-5267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19.528"/>
    </inkml:context>
    <inkml:brush xml:id="br0">
      <inkml:brushProperty name="width" value="0.025" units="cm"/>
      <inkml:brushProperty name="height" value="0.025" units="cm"/>
    </inkml:brush>
  </inkml:definitions>
  <inkml:trace contextRef="#ctx0" brushRef="#br0">110 93 14894,'0'0'6411,"9"-8"-5492,4-2-708,-8 6-163,0 1 0,0-1 1,0-1-1,0 1 1,-1-1-1,8-9 1,-11 13-40,-1 0 0,1 0 0,0 0 0,-1 1 1,1-1-1,0 0 0,-1 0 0,1 0 0,-1 0 1,1 0-1,-1 0 0,0 0 0,0 0 0,1 0 1,-1 0-1,0 0 0,0 0 0,0 0 0,0 0 1,0 0-1,0 0 0,0-1 0,0 1 1,-1 0-1,1-1 0,-1 1 27,0 1 1,0-1 0,0 0-1,1 0 1,-1 1-1,0-1 1,0 1-1,0-1 1,-1 1-1,1-1 1,0 1 0,0-1-1,0 1 1,0 0-1,0 0 1,0 0-1,-1 0 1,-1 0-1,-2-1 53,0 2 0,-1-1-1,1 1 1,0-1 0,-1 1-1,1 1 1,0-1 0,0 1-1,-5 2 1,2 2-52,0-1 1,0 1-1,1 1 0,0-1 1,0 1-1,1 1 1,0-1-1,0 1 0,1 0 1,0 0-1,0 0 0,1 1 1,0 0-1,1 0 0,0 0 1,0 0-1,-2 14 1,5-22-28,1 0 1,-1 0 0,0 0 0,1 0-1,-1-1 1,1 1 0,-1 0 0,1 0-1,0 0 1,-1-1 0,1 1 0,0-1-1,0 1 1,-1 0 0,1-1 0,0 1-1,0-1 1,0 1 0,0-1 0,-1 0-1,1 1 1,0-1 0,0 0 0,0 0-1,0 0 1,0 0 0,0 0 0,0 1-1,0-2 1,0 1 0,0 0 0,0 0-1,1 0 1,37-6 232,-24-1-277,-1-1-1,0-1 1,0 0-1,-1 0 1,0-2-1,0 1 1,-1-2-1,15-18 1,9-7-126,-35 36 158,-1 1-1,0-1 1,1 1 0,-1-1-1,1 0 1,-1 1-1,1-1 1,-1 1-1,1 0 1,0-1-1,-1 1 1,1-1 0,-1 1-1,1 0 1,0-1-1,-1 1 1,1 0-1,0 0 1,-1 0 0,1-1-1,0 1 1,0 0-1,-1 0 1,1 0-1,1 0 1,-2 16-146,-13 24 92,5-26 81,4-6 21,0-1 1,0 1-1,0 0 1,1 0-1,0 1 1,1-1-1,0 1 1,-2 11 0,6-20-23,0 1 1,-1-1-1,1 0 1,0 0-1,-1 0 0,1 0 1,0 0-1,-1-1 1,1 1-1,-1 0 1,1-1-1,-1 1 1,1-1-1,-1 0 1,1 1-1,2-3 1,53-37 92,-50 33-132,2 0 1,-1 0 0,1 1-1,0 1 1,0-1 0,0 1-1,1 1 1,0 0 0,14-4-1,-24 8 16,1 0-1,-1 0 1,0 0 0,1 0-1,-1 0 1,1 0 0,-1 0-1,1 0 1,-1 0-1,1 0 1,-1 0 0,1 0-1,-1 1 1,0-1 0,1 0-1,-1 0 1,1 1-1,-1-1 1,0 0 0,1 0-1,-1 1 1,1-1 0,-1 0-1,0 1 1,0-1-1,1 0 1,-1 1 0,0-1-1,0 1 1,1-1-1,-1 1 1,0-1 0,0 0-1,0 1 1,0 0 0,2 24 212,-13 21 197,0-22-140,8-20-180,0 1 1,0 1-1,1-1 0,0 0 1,0 1-1,-1 8 0,3-13-335,10-26-9199,-4 7-987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9.547"/>
    </inkml:context>
    <inkml:brush xml:id="br0">
      <inkml:brushProperty name="width" value="0.025" units="cm"/>
      <inkml:brushProperty name="height" value="0.025" units="cm"/>
    </inkml:brush>
  </inkml:definitions>
  <inkml:trace contextRef="#ctx0" brushRef="#br0">156 0 13196,'0'0'97,"-53"71"287,24-25-224,6 2 545,0 3 63,7-5-287,5-6-321,11-3-128,0-9-256,0-6-929,5-12-673,4-9-1057,-2-1-2370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0.142"/>
    </inkml:context>
    <inkml:brush xml:id="br0">
      <inkml:brushProperty name="width" value="0.025" units="cm"/>
      <inkml:brushProperty name="height" value="0.025" units="cm"/>
    </inkml:brush>
  </inkml:definitions>
  <inkml:trace contextRef="#ctx0" brushRef="#br0">1 58 6182,'0'0'2498,"4"-8"1415,1-4-2582,-4 8-727,1 0 0,-1-1 1,1 1-1,0 0 1,1 0-1,-1 0 1,5-4-1,-6 13 2851,1 23-2586,-18 163 1869,0-2-2561,16-188-234,0-1 0,1 0 0,-1 1 0,0-1 0,0 0 0,1 1 1,-1-1-1,0 0 0,0 0 0,1 1 0,-1-1 0,0 0 0,1 0 0,-1 1 0,0-1 0,1 0 0,-1 0 1,1 0-1,-1 0 0,0 0 0,1 0 0,-1 1 0,1-1 0,-1 0 0,0 0 0,1 0 0,-1 0 0,1 0 1,-1-1-1,0 1 0,1 0 0,-1 0 0,1 0 0,-1 0 0,0 0 0,1 0 0,-1-1 0,0 1 0,1 0 1,-1 0-1,0-1 0,1 1 0,-1 0 0,0 0 0,0-1 0,1 0 0,17-10-2964,-2-4-1180,2-2-2099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0.533"/>
    </inkml:context>
    <inkml:brush xml:id="br0">
      <inkml:brushProperty name="width" value="0.025" units="cm"/>
      <inkml:brushProperty name="height" value="0.025" units="cm"/>
    </inkml:brush>
  </inkml:definitions>
  <inkml:trace contextRef="#ctx0" brushRef="#br0">172 19 9161,'0'0'8322,"-9"-3"-6379,1-1-1725,1 2-1,-1-1 1,0 1-1,0 1 1,0-1-1,0 1 1,-9 0 0,14 1-165,-1 1 1,0-1-1,0 1 1,1 0 0,-1 0-1,1 0 1,-1 0 0,1 0-1,-1 1 1,1 0 0,0-1-1,0 1 1,-1 0 0,1 1-1,1-1 1,-1 1-1,0-1 1,1 1 0,-1 0-1,-3 6 1,3-6-43,1 1-1,0 0 1,0 0-1,0 0 1,0 0-1,1 0 1,0 0 0,-1 1-1,2-1 1,-1 0-1,0 1 1,1 5-1,0-8-3,0-1-1,0 1 0,1-1 0,-1 1 1,1-1-1,-1 1 0,1-1 0,-1 1 1,1-1-1,0 1 0,0-1 1,0 0-1,0 1 0,0-1 0,0 0 1,0 0-1,0 0 0,0 0 0,0 0 1,1 0-1,-1 0 0,0 0 1,1 0-1,-1-1 0,1 1 0,-1-1 1,1 1-1,-1-1 0,1 1 0,-1-1 1,1 0-1,0 0 0,-1 0 1,1 0-1,1 0 0,9 0 33,0 0 0,0-1-1,-1 0 1,1-1 0,0 0-1,-1-1 1,1-1 0,-1 1-1,16-9 1,-1-2 63,0-2 1,36-27-1,-62 42-99,1 1 0,-1 0 0,0-1 0,0 1 0,0 0 0,1 0 0,-1-1 0,0 1 0,0 0 0,1 0 0,-1-1 0,0 1 0,1 0 0,-1 0 0,0-1 0,1 1 0,-1 0 0,0 0-1,1 0 1,-1 0 0,0 0 0,1 0 0,-1 0 0,1 0 0,-1 0 0,0 0 0,1 0 0,-1 0 0,0 0 0,1 0 0,-1 0 0,1 0 0,-1 0 0,0 0 0,1 0 0,-1 0 0,0 1 0,1-1 0,-1 0 0,0 0 0,1 0 0,-1 1 0,0-1 0,1 1 0,-4 21 322,-22 45 442,18-51-584,7-15-149,-1 0 0,1-1-1,0 1 1,-1 0-1,1 0 1,0-1-1,-1 1 1,1 0 0,0 0-1,0 0 1,-1-1-1,1 1 1,0 0 0,0 0-1,0 0 1,0-1-1,0 1 1,1 0-1,-1 0 1,0 0 0,0-1-1,0 1 1,1 0-1,-1 0 1,0 0-1,1-1 1,-1 1 0,0 0-1,1-1 1,-1 1-1,2 0 1,-1 0-3,1-1 0,0 0 0,-1 0 0,1 1 0,-1-1 0,1-1 0,0 1 0,-1 0 0,1 0 0,0-1 0,-1 1 0,1 0 0,-1-1 0,3-1 0,68-37-278,-60 32 22,66-33-3530,-24 17-2996,-28 13 815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0.896"/>
    </inkml:context>
    <inkml:brush xml:id="br0">
      <inkml:brushProperty name="width" value="0.025" units="cm"/>
      <inkml:brushProperty name="height" value="0.025" units="cm"/>
    </inkml:brush>
  </inkml:definitions>
  <inkml:trace contextRef="#ctx0" brushRef="#br0">63 209 9929,'0'0'9353,"-9"6"-9139,6-4-177,-32 28 579,33-28-535,0 0 1,1 0-1,0 0 0,-1 0 0,1 0 1,0 1-1,0-1 0,0 0 0,0 1 1,0-1-1,1 1 0,-1-1 0,1 1 1,-1 0-1,1-1 0,0 1 0,0-1 1,0 1-1,1 0 0,0 3 0,-1-6-49,1 1 0,-1 0 0,1 0 0,-1-1 0,1 1 0,0-1 0,-1 1-1,1 0 1,0-1 0,0 1 0,-1-1 0,1 0 0,0 1 0,0-1 0,0 0 0,-1 1-1,1-1 1,0 0 0,0 0 0,0 0 0,0 1 0,0-1 0,-1 0 0,1 0 0,0 0-1,0-1 1,0 1 0,1 0 0,29-7 773,-15-1-651,0 0 0,-1-1 0,0-1 0,0 0 0,-1-1 0,0-1 0,-1 0 0,20-23-1,-18 16 66,1-1-1,-2 0 1,-1-1-1,0-1 0,16-39 1,-24 40-145,-5 21-75,0-1-1,-1 1 1,1 0 0,0 0-1,0 0 1,0 0 0,0 0 0,0-1-1,0 1 1,0 0 0,0 0 0,0 0-1,0 0 1,0 0 0,-1-1-1,1 1 1,0 0 0,0 0 0,0 0-1,0 0 1,0 0 0,-1 0 0,1 0-1,0 0 1,0 0 0,0-1-1,0 1 1,0 0 0,-1 0 0,1 0-1,0 0 1,0 0 0,0 0 0,0 0-1,-1 0 1,1 0 0,0 0-1,0 0 1,0 0 0,0 1 0,-1-1-1,1 0 1,0 0 0,0 0-1,0 0 1,0 0 0,-1 0 0,1 0-1,0 0 1,-3 3-8,0-1-1,0 0 1,1 1-1,-1-1 1,0 1-1,1 0 1,0 0 0,-3 3-1,-7 14 21,0 1-1,1 0 1,-8 24 0,16-37 5,0-1 0,1 1 0,-1 1 0,2-1 0,-1 0 0,1 0 0,1 1 0,-1-1 0,1 0 0,1 1 0,-1-1 0,4 11 0,-3-17-30,0 1 0,0-1 0,1 0 0,-1 0 0,1 0 0,-1-1 0,1 1 0,0 0 0,-1 0 0,1-1 0,0 0 0,0 1 0,0-1 0,1 0 0,-1 0 0,0 0 0,0 0 0,1 0 0,-1 0 0,4 0 0,25 2-2414,-5-9-4358,-4-10-5647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2.087"/>
    </inkml:context>
    <inkml:brush xml:id="br0">
      <inkml:brushProperty name="width" value="0.025" units="cm"/>
      <inkml:brushProperty name="height" value="0.025" units="cm"/>
    </inkml:brush>
  </inkml:definitions>
  <inkml:trace contextRef="#ctx0" brushRef="#br0">69 118 2370,'8'-4'1363,"76"-41"6373,-75 40-6598,0-1 0,-1 0 1,0 0-1,0-1 0,0 0 1,11-14-1,-19 21-1079,0-1 1,1 1-1,-1 0 0,0 0 1,0 0-1,0 0 0,0-1 1,0 1-1,1 0 0,-1 0 1,0 0-1,0-1 0,0 1 0,0 0 1,0 0-1,0 0 0,0-1 1,0 1-1,0 0 0,0 0 1,0-1-1,0 1 0,0 0 1,0 0-1,0 0 0,0-1 1,0 1-1,0 0 0,0 0 0,0 0 1,-1-1-1,1 1 0,0 0 1,0 0-1,0 0 0,0-1 1,0 1-1,-1 0 0,1 0 1,0 0-1,0 0 0,0 0 1,0-1-1,-1 1 0,1 0 1,0 0-1,0 0 0,0 0 0,-1 0 1,1 0-1,0 0 0,-19-1 746,-21 7-834,26-1 93,1 0 1,1 1-1,-1 0 1,1 1-1,0 0 1,1 1-1,0 0 0,0 1 1,0 0-1,1 1 1,1 0-1,-11 14 1,19-23-54,0 0 0,0-1 0,1 1 0,-1 0 0,0 0 0,1 0 0,-1 0 1,1 0-1,-1 0 0,1-1 0,-1 1 0,1 0 0,0 0 0,-1 1 0,1-1 0,0 0 0,0 0 0,0 0 1,0 0-1,0 0 0,0 0 0,0 0 0,0 0 0,0 0 0,0 0 0,1 0 0,-1 0 0,0 0 0,1 0 1,-1 0-1,1 0 0,-1 0 0,1 0 0,0 0 0,-1-1 0,1 1 0,0 0 0,-1 0 0,1-1 0,0 1 1,0 0-1,0-1 0,0 1 0,-1-1 0,1 1 0,0-1 0,2 1 0,5 1-159,1 0 0,0-1 0,0 0-1,0 0 1,10-1 0,21 2-2880,10 11-5743,-27-7-37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2.509"/>
    </inkml:context>
    <inkml:brush xml:id="br0">
      <inkml:brushProperty name="width" value="0.025" units="cm"/>
      <inkml:brushProperty name="height" value="0.025" units="cm"/>
    </inkml:brush>
  </inkml:definitions>
  <inkml:trace contextRef="#ctx0" brushRef="#br0">235 43 12011,'0'0'5632,"-9"-3"-4761,1 1-723,0-1 0,0 1 0,0 1 0,0 0 0,0 0 0,0 0 1,0 1-1,0 0 0,0 1 0,0-1 0,0 2 0,0-1 0,0 1 0,0 0 1,1 1-1,-1 0 0,1 0 0,0 1 0,-12 7 0,16-9-72,-1 0 131,-1 1 0,1-1-1,0 1 1,1 0 0,-1 0 0,0 1 0,1-1-1,0 1 1,0 0 0,0 0 0,0 0 0,1 0-1,-1 0 1,1 0 0,-3 9 0,5-13-197,0 1 1,0 0-1,1-1 1,-1 1-1,0-1 1,0 1-1,1-1 1,-1 1-1,0-1 1,0 1-1,1-1 1,-1 0-1,1 1 1,-1-1-1,0 1 1,1-1-1,-1 0 1,1 1-1,-1-1 1,1 0-1,-1 0 1,1 1-1,-1-1 0,1 0 1,-1 0-1,1 0 1,-1 1-1,1-1 1,-1 0-1,1 0 1,0 0-1,-1 0 1,1 0-1,0 0 1,27-1 260,-23 1-178,11-2-17,-1-1 0,1 0 0,-1-1 0,0 0 0,0-1 0,0-1 0,16-9 0,-9 3-36,0-1 0,0-1 1,33-29-1,-43 30 24,-38 47-264,11-17 195,2 1 0,0 0 0,1 1 1,-10 22-1,18-34 9,1 0 0,1 0 0,-1 1 1,1-1-1,1 1 0,-1-1 0,0 9 0,2-15-25,0 0-1,1 1 1,-1-1-1,0 0 1,0 0-1,0 0 1,1 1-1,-1-1 1,1 0 0,-1 0-1,1 0 1,-1 0-1,1 0 1,0 0-1,0 0 1,-1 0-1,1 0 1,0 0-1,1 1 1,0-1-81,0 0 1,0 0 0,0 0-1,0-1 1,0 1 0,0 0-1,0-1 1,1 0-1,-1 1 1,0-1 0,0 0-1,0 0 1,1 0 0,2-1-1,2 0-790,1-1 0,-1 0 0,0-1 0,0 1 0,0-1 0,0-1 0,-1 1 0,1-1 0,-1 0 0,12-10 0,12-11-5797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2.944"/>
    </inkml:context>
    <inkml:brush xml:id="br0">
      <inkml:brushProperty name="width" value="0.025" units="cm"/>
      <inkml:brushProperty name="height" value="0.025" units="cm"/>
    </inkml:brush>
  </inkml:definitions>
  <inkml:trace contextRef="#ctx0" brushRef="#br0">15 1 10122,'0'0'15758,"-15"50"-14733,15-41-608,0-2-257,9-2-96,0-4-128,5-1-1281,-1 0-2179,-1-12-3362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4.237"/>
    </inkml:context>
    <inkml:brush xml:id="br0">
      <inkml:brushProperty name="width" value="0.025" units="cm"/>
      <inkml:brushProperty name="height" value="0.025" units="cm"/>
    </inkml:brush>
  </inkml:definitions>
  <inkml:trace contextRef="#ctx0" brushRef="#br0">177 98 3011,'0'0'12316,"-10"-5"-10891,-37-13-32,45 18-1336,0 0-1,-1 0 0,1 0 1,0 0-1,-1 0 1,1 1-1,0-1 1,0 1-1,-1 0 0,1 0 1,0-1-1,0 2 1,0-1-1,0 0 1,0 0-1,0 0 0,0 1 1,1-1-1,-1 1 1,0 0-1,1-1 1,-1 1-1,1 0 0,-2 3 1,-25 46 283,25-46-306,1 0 0,0 0 0,0 1 0,1-1 0,0 0 0,0 1 0,0-1 0,0 0 0,1 1 0,0-1 1,0 1-1,0-1 0,1 1 0,0-1 0,0 1 0,0-1 0,1 0 0,-1 1 0,1-1 0,1 0 0,-1 0 0,1-1 0,0 1 0,0 0 0,0-1 0,0 0 0,1 1 0,0-1 0,0-1 0,0 1 0,6 4 0,5 4 82,5 5-33,0 1 0,0 1 0,-2 0 1,-1 2-1,16 22 0,-30-39-74,-1 0-1,1 0 1,-1 1 0,0-1 0,0 1 0,0-1-1,-1 1 1,1 0 0,-1 0 0,0-1 0,-1 1 0,1 0-1,-1 0 1,0 0 0,0 0 0,0 0 0,-1 0 0,0 0-1,0-1 1,0 1 0,0 0 0,-1-1 0,0 1 0,0 0-1,0-1 1,-1 0 0,1 0 0,-1 0 0,0 0 0,0 0-1,0 0 1,-1-1 0,1 1 0,-7 3 0,5-3 30,1 0 1,-1-1-1,0 1 1,1-1-1,-2-1 1,1 1-1,0-1 1,0 1-1,-1-2 1,1 1-1,-1 0 1,0-1-1,1 0 1,-1-1-1,0 1 1,0-1-1,-7-1 1,9 0 1,-1 0 0,1 0 0,0-1 1,-1 1-1,1-1 0,0 0 1,0 0-1,0-1 0,1 1 0,-1-1 1,0 0-1,1 0 0,0 0 0,0 0 1,0-1-1,0 1 0,0-1 1,1 1-1,-1-1 0,1 0 0,0 0 1,-2-7-1,0 2-31,1-1 0,1 0 1,-1 0-1,1 0 0,1 0 0,0 0 1,1 0-1,-1 0 0,2-1 0,0 1 0,0 0 1,1 0-1,0 0 0,0 0 0,1 0 1,1 1-1,-1-1 0,2 1 0,-1 0 0,1 0 1,1 0-1,7-9 0,14-15 4,1 0-1,2 2 1,65-52-1,-62 54 24,-3 4-16,-11 10-13,-1-1 0,0 0 0,28-37 0,-45 53-14,-1-1 0,1 1-1,-1 0 1,1-1 0,-1 1 0,0 0-1,1-1 1,-1 1 0,0-1 0,1 1-1,-1-1 1,0 1 0,0-1 0,0 1-1,1-1 1,-1 1 0,0-1 0,0 1-1,0-1 1,0 0 0,0 1 0,0-1-1,0 1 1,0-1 0,0 1 0,0-1 0,0 1-1,0-1 1,0 1 0,-1-1 0,1 1-1,0-1 1,0 1 0,-1-1 0,1 1-1,0-1 1,0 1 0,-1-1 0,1 1-1,-1-1 1,1 1 0,-1-1 0,-29 0-234,-34 18-10,52-11 161,1 1 0,0 0 0,1 0 0,-17 15 0,23-19-178,1 1 0,0-1 0,0 0 0,0 1-1,0 0 1,1 0 0,0 0 0,-1 0 0,1 0 0,1 0 0,-1 0 0,1 1-1,-1-1 1,1 1 0,0-1 0,0 7 0,3 1-3758,7-6-1442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4.592"/>
    </inkml:context>
    <inkml:brush xml:id="br0">
      <inkml:brushProperty name="width" value="0.025" units="cm"/>
      <inkml:brushProperty name="height" value="0.025" units="cm"/>
    </inkml:brush>
  </inkml:definitions>
  <inkml:trace contextRef="#ctx0" brushRef="#br0">138 0 12844,'0'0'2733,"-10"4"-1457,4-2-1046,0 1-1,1-1 0,-1 2 0,1-1 1,-1 0-1,1 1 0,0 0 0,0 0 1,1 1-1,-1-1 0,1 1 0,0 0 1,0 0-1,1 1 0,0-1 0,-1 1 1,-2 9-1,-3 7 317,0 0 1,2 1-1,-5 27 1,10-39-491,1-1 1,0 0-1,0 1 0,1-1 1,0 0-1,1 1 0,0-1 0,1 0 1,5 19-1,-6-26-49,1 1-1,0-1 1,-1 1-1,1-1 0,1 0 1,-1 0-1,0 0 1,1 0-1,-1 0 1,1-1-1,0 1 1,0-1-1,0 0 1,0 0-1,1 0 1,-1 0-1,0 0 0,1-1 1,-1 1-1,1-1 1,0 0-1,-1 0 1,1-1-1,0 1 1,0-1-1,-1 1 1,1-1-1,0-1 1,0 1-1,5-1 1,0-1 10,1 1 1,-1-1-1,0-1 1,0 0-1,-1 0 1,1-1-1,-1 0 1,1 0 0,-1-1-1,-1 0 1,11-9-1,-9 7 53,0-1-1,-1-1 1,-1 1 0,1-1-1,-1-1 1,-1 1 0,0-1-1,0-1 1,-1 1 0,0-1-1,-1 1 1,0-1 0,-1-1-1,0 1 1,-1 0 0,0-1-1,-1 1 1,0-1 0,0 1-1,-3-16 1,2 24-76,-1-1 0,0 1 0,0-1 0,-1 1 0,1 0 0,-1-1 0,1 1 0,-1 0 0,0 0 0,0 0 0,-1 0 0,1 1 0,0-1 0,-1 1 0,0-1 0,0 1 0,1 0 0,-1 0 0,0 0 0,-1 0 0,1 1 0,0-1 0,0 1 0,-1 0 0,1 0 0,-1 0 0,1 0 0,-1 1 0,1-1 0,-6 1 0,3-1-170,0 1 0,-1 0 0,1 0 0,-1 1 0,1-1 1,0 1-1,-1 1 0,1-1 0,0 1 0,0 0 0,0 1 0,0-1 0,0 1 0,1 1 0,-1-1 0,-6 6 1,8-5-176,0 0 0,0 1 0,1-1-1,-1 1 1,1 0 0,0 0 0,-3 10 0,5-14 186,0 0 1,1 1-1,-1-1 0,1 0 0,0 1 0,-1-1 0,1 0 0,0 1 0,0-1 0,0 0 0,0 1 0,0-1 0,0 0 0,0 1 0,1-1 0,-1 1 0,0-1 1,1 0-1,-1 0 0,1 1 0,-1-1 0,1 0 0,0 0 0,-1 0 0,1 1 0,0-1 0,0 0 0,0 0 0,0 0 0,0 0 0,0-1 0,0 1 0,0 0 1,0 0-1,0-1 0,1 1 0,-1 0 0,2 0 0,28 5-2718,4-3-566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4.935"/>
    </inkml:context>
    <inkml:brush xml:id="br0">
      <inkml:brushProperty name="width" value="0.025" units="cm"/>
      <inkml:brushProperty name="height" value="0.025" units="cm"/>
    </inkml:brush>
  </inkml:definitions>
  <inkml:trace contextRef="#ctx0" brushRef="#br0">171 58 11243,'0'0'3187,"0"-8"-598,0 5-2493,-5-29 1777,5 30-1818,-1 1 0,0 1 0,1-1 0,-1 0 1,0 0-1,0 0 0,0 0 0,1 0 0,-1 1 0,0-1 0,0 0 1,0 1-1,0-1 0,0 1 0,0-1 0,0 1 0,-1-1 0,1 1 0,0 0 1,0 0-1,0-1 0,0 1 0,0 0 0,-1 0 0,1 0 0,0 0 0,0 0 1,0 1-1,0-1 0,-1 0 0,1 0 0,0 1 0,-2 0 0,-3 2 15,1-1-1,-1 1 0,1 1 0,0-1 0,0 1 0,0 0 1,1 0-1,-1 0 0,1 1 0,0-1 0,0 1 1,0 0-1,1 0 0,0 1 0,-5 8 0,-2 8 395,0 0 0,-11 38 0,18-49-275,0 0 1,1 0-1,0 0 1,1 0-1,0 1 1,0 13-1,1-22-159,1 0 0,-1-1 0,0 1-1,1 0 1,-1-1 0,1 1 0,0-1 0,0 1-1,0 0 1,0-1 0,0 0 0,1 1-1,-1-1 1,1 0 0,0 0 0,-1 0 0,1 0-1,0 0 1,0 0 0,0 0 0,0-1-1,1 1 1,-1-1 0,0 1 0,1-1 0,-1 0-1,1 0 1,-1 0 0,1 0 0,0 0 0,3 0-1,6 0 64,1-1 1,-1 0-1,1 0 0,-1-1 0,0-1 0,1 0 1,-1-1-1,0 0 0,0-1 0,0 0 0,-1-1 1,0 0-1,1-1 0,-2 0 0,1-1 0,-1 0 1,0 0-1,0-1 0,-1-1 0,0 0 0,-1 0 1,0 0-1,12-20 0,-17 26-79,-1-1-1,0 0 0,0 1 1,0-1-1,-1 0 1,1 0-1,-1 0 1,0 0-1,0 0 1,0-1-1,-1 1 1,0 0-1,1 0 1,-2 0-1,1-1 1,0 1-1,-1 0 0,0 0 1,0 0-1,0 0 1,0 0-1,0 0 1,-1 0-1,-3-6 1,2 6-152,-1 0 1,1 0-1,-1 1 1,1-1-1,-1 1 1,0 0-1,-1 0 1,1 0-1,0 0 1,-1 1-1,1 0 1,-1 0-1,0 0 1,0 0-1,0 1 1,0 0 0,0 0-1,0 0 1,-7 0-1,-28 3-3977,18 8-2479,13-1-1723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5.516"/>
    </inkml:context>
    <inkml:brush xml:id="br0">
      <inkml:brushProperty name="width" value="0.025" units="cm"/>
      <inkml:brushProperty name="height" value="0.025" units="cm"/>
    </inkml:brush>
  </inkml:definitions>
  <inkml:trace contextRef="#ctx0" brushRef="#br0">41 1 12524,'0'0'8467,"-3"10"-7613,-26 98 1209,27-95-1972,-1-1 0,2 0 0,-1 1 0,2-1 0,-1 1 1,2-1-1,3 25 0,-3-36-66,-1 0 0,1 0 0,0 0 1,-1 0-1,1 0 0,0 0 0,0 0 1,0-1-1,0 1 0,-1 0 0,1 0 1,0-1-1,0 1 0,1-1 0,-1 1 1,0-1-1,0 1 0,0-1 0,0 0 1,0 1-1,0-1 0,1 0 0,-1 0 1,0 0-1,0 0 0,0 0 0,1 0 1,-1 0-1,0 0 0,0-1 0,0 1 1,0 0-1,0-1 0,1 1 1,-1-1-1,0 1 0,0-1 0,0 1 1,1-2-1,44-25 1436,52-67-304,3-2-1331,-94 93-192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9.878"/>
    </inkml:context>
    <inkml:brush xml:id="br0">
      <inkml:brushProperty name="width" value="0.025" units="cm"/>
      <inkml:brushProperty name="height" value="0.025" units="cm"/>
    </inkml:brush>
  </inkml:definitions>
  <inkml:trace contextRef="#ctx0" brushRef="#br0">2 179 11403,'0'-13'2706,"0"-5"-2022,-1 6 120,0 1-1,2 0 1,-1 0 0,2-1-1,2-10 1,-3 18-660,0 1 0,0-1 0,0 1-1,0 0 1,1 0 0,0 0 0,-1 0 0,1 0 0,0 0-1,1 0 1,-1 1 0,0-1 0,1 1 0,-1 0-1,1-1 1,0 1 0,0 0 0,0 1 0,0-1 0,0 0-1,0 1 1,7-2 0,2 0-138,-1 1 0,1 0 0,-1 1 0,1 1 0,0 0 0,-1 0-1,1 1 1,0 0 0,14 5 0,-19-5-13,0 1-1,1 0 1,-1 1 0,0 0-1,0 0 1,0 0 0,-1 1-1,1 0 1,-1 0 0,0 1-1,0 0 1,0 0-1,-1 0 1,1 1 0,4 7-1,-7-9 55,-2 0 0,1 0-1,0 0 1,-1 0-1,0 0 1,0 0 0,0 1-1,0-1 1,-1 0-1,1 1 1,-1-1 0,-1 0-1,1 1 1,0-1-1,-1 0 1,0 1 0,0-1-1,0 0 1,-1 0 0,-2 7-1,1-5 97,0 0-1,-1 0 0,1 0 1,-1 0-1,-1-1 0,1 1 1,-1-1-1,0 0 0,0 0 1,0-1-1,0 0 0,-8 5 1,20-12-431,1 1 1,-1 0 0,0 0-1,1 1 1,-1 0 0,1 0-1,0 1 1,13 1-1,-15-1 256,1 0-1,-1 1 0,0 0 1,0 0-1,0 0 0,0 1 0,0 0 1,0 0-1,0 1 0,0-1 1,10 8-1,-14-9 51,-1 1 1,1 0-1,-1 0 1,1-1-1,-1 1 1,0 0-1,0 0 1,0 0-1,0 1 1,0-1-1,0 0 1,-1 0-1,1 1 1,-1-1-1,1 0 1,-1 0-1,0 1 1,0-1-1,0 0 1,0 1-1,0-1 1,-1 0-1,1 1 1,-1-1-1,1 0 1,-1 0-1,0 1 1,0-1-1,0 0 1,0 0-1,0 0 1,0 0-1,-1 0 1,-2 3-1,-5 5 397,1 0 0,-1-1 0,-1 0 0,-17 13 0,15-12-221,-1-1 1,0 0-1,0 0 0,0-1 0,-1-1 0,-1 0 0,1-1 0,-1-1 0,0 0 0,0-1 0,0-1 0,0 0 1,-18 1-1,32-4-308,0 0 0,1 0 0,-1 0 1,0 0-1,0 0 0,0 0 1,0 0-1,1 0 0,-1 0 0,0 0 1,0 0-1,0-1 0,1 1 1,-1 0-1,0 0 0,0-1 0,0 1 1,1-1-1,-1 1 0,0 0 1,1-1-1,-1 0 0,0 1 0,1-1 1,-1 1-1,1-1 0,-1 0 1,1 1-1,-1-1 0,1 0 0,0 1 1,-1-1-1,1 0 0,0 0 0,-1 0 1,1 1-1,0-1 0,0 0 1,0 0-1,0 0 0,0 0 0,0 1 1,0-1-1,0 0 0,0-1 1,1-1-631,0 0 0,0 0 0,0 0 0,1 0 0,-1 0 0,1 0 1,-1 0-1,1 1 0,0-1 0,0 1 0,3-3 0,20-17-6463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5.845"/>
    </inkml:context>
    <inkml:brush xml:id="br0">
      <inkml:brushProperty name="width" value="0.025" units="cm"/>
      <inkml:brushProperty name="height" value="0.025" units="cm"/>
    </inkml:brush>
  </inkml:definitions>
  <inkml:trace contextRef="#ctx0" brushRef="#br0">1 0 4100,'0'0'13933,"48"15"-23894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6.202"/>
    </inkml:context>
    <inkml:brush xml:id="br0">
      <inkml:brushProperty name="width" value="0.025" units="cm"/>
      <inkml:brushProperty name="height" value="0.025" units="cm"/>
    </inkml:brush>
  </inkml:definitions>
  <inkml:trace contextRef="#ctx0" brushRef="#br0">198 10 12876,'0'0'3310,"-7"-3"-1789,4 2-1457,0 0-1,0 0 0,0 0 1,0 0-1,0 0 0,-1 1 1,1 0-1,0-1 0,0 1 1,0 0-1,-1 1 0,1-1 1,0 1-1,0-1 0,0 1 1,0 0-1,-1 0 0,1 0 1,1 0-1,-1 1 0,0 0 1,0-1-1,0 1 0,1 0 1,-1 0-1,1 0 0,0 0 1,-3 4-1,-8 7 110,1 1 0,1 0 1,0 1-1,-16 29 0,23-36-73,0 0-1,0 1 1,0-1-1,1 1 1,1 0-1,0 0 1,0 0-1,0 0 1,1 0-1,1 0 1,0 14-1,0-22-90,0 1 0,1 0-1,-1-1 1,1 1 0,-1-1 0,1 1-1,0-1 1,-1 1 0,1-1-1,0 0 1,0 1 0,0-1-1,0 0 1,0 0 0,0 0-1,0 0 1,1 0 0,-1 0-1,0 0 1,1 0 0,1 1-1,1 0-67,0-1 0,1 1 0,-1-1 0,0 0 0,1 0 0,-1-1 0,9 1 0,-1-1-956,1 0-1,0-2 0,0 1 0,21-7 1,5-7-4484,-1-5-2172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6.548"/>
    </inkml:context>
    <inkml:brush xml:id="br0">
      <inkml:brushProperty name="width" value="0.025" units="cm"/>
      <inkml:brushProperty name="height" value="0.025" units="cm"/>
    </inkml:brush>
  </inkml:definitions>
  <inkml:trace contextRef="#ctx0" brushRef="#br0">170 0 3523,'0'0'7837,"-9"5"-4618,-1 0-2866,1 1 0,0 0-1,0 0 1,1 1 0,0 0 0,0 1-1,0 0 1,1 0 0,1 1 0,-1 0-1,1 0 1,-9 19 0,15-27-352,-8 12 370,1 1 0,0 0 0,1 1 0,1-1 1,0 1-1,1 0 0,1 0 0,-2 21 1,5-35-354,1 0 0,-1 0 0,1 0 0,0 0 0,-1-1 0,1 1 0,0 0 0,-1-1 0,1 1 0,0 0 0,0-1 0,0 1 0,0-1 1,0 1-1,-1-1 0,1 0 0,0 1 0,0-1 0,0 0 0,0 1 0,0-1 0,0 0 0,0 0 0,0 0 0,0 0 0,0 0 0,0 0 0,0 0 0,0-1 1,0 1-1,0 0 0,2-1 0,37-7 48,-29 4-162,-4 1-90,1 0-1,0 0 1,0 1 0,0 0 0,0 1-1,0-1 1,0 2 0,14-1-1,-20 2 201,-1-1-1,0 1 0,0 0 0,0-1 1,-1 1-1,1 0 0,0 0 0,0-1 1,0 1-1,0 0 0,-1 0 0,1 0 1,0 0-1,-1 0 0,1 0 1,-1 0-1,1 0 0,-1 1 0,0-1 1,1 0-1,-1 0 0,0 0 0,0 0 1,0 0-1,0 3 0,3 38 559,-3-29-426,0 2-11,-1-11-115,0-1 0,1 1-1,0 0 1,0-1 0,0 1-1,0-1 1,0 1 0,1-1-1,0 1 1,0-1 0,0 0-1,0 1 1,2 4 0,-2-8 25,-1 0 1,1 0-1,0 0 1,-1 0-1,1 0 1,0 0-1,-1 0 1,1 0-1,-1-1 1,1 1-1,0 0 1,-1 0-1,1-1 1,-1 1-1,1 0 1,-1-1-1,1 1 1,-1 0-1,1-1 1,-1 1-1,1-1 1,-1 1-1,1-1 1,-1 1-1,0-1 1,1 1-1,-1-1 1,0 1-1,1-1 1,-1 1-1,0-1 1,0 0-1,11-26 778,-8 18-585,2-5-98,-1-1-1,0 0 0,-1 1 1,-1-1-1,-1 0 1,0 0-1,-1-26 1,28 41-1000,53 4-7756,-58-2 2819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6.879"/>
    </inkml:context>
    <inkml:brush xml:id="br0">
      <inkml:brushProperty name="width" value="0.025" units="cm"/>
      <inkml:brushProperty name="height" value="0.025" units="cm"/>
    </inkml:brush>
  </inkml:definitions>
  <inkml:trace contextRef="#ctx0" brushRef="#br0">3 1 13869,'0'0'8488,"0"51"-6406,0-42-1025,-2-1-769,2-4-224,0-2-640,0-18-21653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8.225"/>
    </inkml:context>
    <inkml:brush xml:id="br0">
      <inkml:brushProperty name="width" value="0.025" units="cm"/>
      <inkml:brushProperty name="height" value="0.025" units="cm"/>
    </inkml:brush>
  </inkml:definitions>
  <inkml:trace contextRef="#ctx0" brushRef="#br0">1 110 6278,'0'0'9721,"6"-9"-8146,-1 2-1211,-4 3-244,1 1 1,0 0 0,0 0-1,0 0 1,0 1 0,0-1 0,0 0-1,1 1 1,-1 0 0,1-1-1,0 1 1,0 0 0,0 0 0,0 1-1,0-1 1,0 1 0,0-1 0,0 1-1,1 0 1,3-1 0,2 2 83,-1-1 0,1 1 0,0 1 0,-1 0 0,1 0-1,-1 1 1,1 0 0,-1 0 0,12 5 0,-17-6-187,-1 0 0,1 0 0,-1 1 0,1-1 0,-1 1 0,0-1 0,1 1 0,-1 0 0,0 0 0,0 0 0,0 0 0,0 0 0,-1 0 0,1 1 0,0-1-1,-1 0 1,0 1 0,1 0 0,-1-1 0,0 1 0,-1 0 0,1-1 0,0 1 0,-1 0 0,1 0 0,-1 0 0,0-1 0,0 1 0,0 0 0,0 0 0,-1 0 0,1 0 0,-2 3-1,-1 0 82,-1 0-1,1 0 1,-1 0-1,0 0 0,-1-1 1,0 0-1,0 0 0,0 0 1,0 0-1,0-1 0,-1 0 1,0 0-1,-10 4 0,-18 16 398,63-26-52,-9-4-440,-2 0-1,1-2 1,-1 0-1,0-1 0,0-1 1,-1 0-1,-1-2 1,0 0-1,0 0 1,20-23-1,-30 23-81,-16 15-88,-14 15-9,12-6 163,1 0 0,1 1 0,-9 14 1,15-21 7,1 0 0,0 0 0,0 0 0,0 0 0,1 0 0,0 0 0,0 1 0,1-1 0,0 1 0,-1 9 0,2-15 6,0 0 1,1 0 0,-1 0 0,0-1 0,1 1 0,-1 0 0,0 0 0,1-1 0,-1 1 0,1 0 0,-1-1 0,1 1 0,0 0 0,-1-1-1,1 1 1,0-1 0,-1 1 0,1-1 0,0 1 0,-1-1 0,1 0 0,0 1 0,0-1 0,0 0 0,-1 1 0,1-1 0,0 0-1,0 0 1,0 0 0,0 0 0,0 0 0,-1 0 0,1 0 0,0 0 0,0 0 0,0 0 0,0-1 0,-1 1 0,1 0 0,1-1 0,38-11 324,-23 1-242,0 0-1,-1-1 0,0-1 0,-1-1 1,0 0-1,-1-1 0,-1 0 0,0-1 1,20-34-1,-34 52-155,-5 9 48,-1 0 1,1 0-1,1 0 1,0 1-1,-6 23 1,13-34 24,0 1 0,0-1 0,-1 1 0,1-1 0,0 0 1,0 1-1,0-1 0,0 0 0,1 0 0,-1 0 0,0-1 1,0 1-1,1-1 0,-1 1 0,0-1 0,4 1 0,3 0-10,24 10 21,-21-7-74,0 0 0,0-1 0,1-1-1,24 3 1,-36-8 94,0 0 0,0 0 0,0 0 0,-1 0 0,1 0 0,-1 0 0,0-1 0,0 1 0,0-5 0,0 7-10,1-21 26,-2-36 45,1 56-92,0 0 1,-1 0 0,1 1 0,0-1-1,-1 0 1,0 0 0,1 0-1,-1 0 1,0 1 0,0-1-1,0 0 1,0 1 0,0-1-1,-1 1 1,1-1 0,0 1 0,-1-1-1,1 1 1,-1 0 0,1 0-1,-1 0 1,0 0 0,-3-2-1,28 13 0,-17-7 3,0-1-1,0 1 1,1-1-1,-1 0 0,11 1 1,-7-2 7,0 0 1,-1-1 0,1 0-1,0-1 1,0 0 0,0-1-1,-1 0 1,1 0 0,17-8 0,-22 8-5,0 0 0,-1-1 0,1 0 0,-1 0 1,1 0-1,-1 0 0,0-1 0,0 0 1,-1 1-1,1-1 0,-1-1 0,0 1 1,0 0-1,0-1 0,-1 0 0,1 1 1,-1-1-1,0 0 0,2-11 0,-21 34-119,-30 63 181,43-74 32,1 1-1,0-1 0,0 1 1,1-1-1,0 1 1,1 0-1,-1 0 0,1 0 1,1 13-1,0-20-91,1 0 0,-1-1 0,0 1 1,1 0-1,-1-1 0,1 1 0,0-1 0,-1 1 0,1-1 0,-1 1 0,1-1 0,0 0 0,0 1 0,-1-1 0,1 0 0,0 1 0,-1-1 1,1 0-1,0 0 0,0 0 0,-1 0 0,1 0 0,0 0 0,0 0 0,0 0 0,-1 0 0,1 0 0,0 0 0,0 0 0,-1 0 0,1-1 0,0 1 1,0 0-1,-1 0 0,1-1 0,0 1 0,-1-1 0,1 1 0,-1-1 0,2 0 0,29-15 206,-20 7-226,-1 0 0,0-1 0,-1 1 0,0-2 0,0 1 0,-1-1 0,-1-1 0,0 1 0,0-1 0,-1-1 0,-1 1-1,6-20 1,-24 48-798,-7 16 673,16-22-438,0 0-1,1-1 0,0 1 0,0 0 1,1 0-1,0 1 0,1-1 0,0 12 1,1-21 338,0-1 0,-1 1 0,1 0 0,0-1 0,0 1 0,0 0 0,0-1 0,0 1 0,0 0 0,1-1 0,-1 1 0,0-1 0,0 1 0,0 0 0,0-1 0,1 1 0,-1-1 0,0 1 0,1 0 0,-1-1 0,0 1 1,1-1-1,-1 1 0,1-1 0,-1 1 0,1-1 0,-1 0 0,1 1 0,-1-1 0,1 0 0,0 1 0,-1-1 0,1 0 0,-1 1 0,1-1 0,0 0 0,-1 0 0,1 0 0,0 0 0,16 1-9576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8.695"/>
    </inkml:context>
    <inkml:brush xml:id="br0">
      <inkml:brushProperty name="width" value="0.025" units="cm"/>
      <inkml:brushProperty name="height" value="0.025" units="cm"/>
    </inkml:brush>
  </inkml:definitions>
  <inkml:trace contextRef="#ctx0" brushRef="#br0">83 238 12812,'1'-2'430,"-1"0"0,1 0 0,-1 0 0,0 0 0,0 0 0,0 0 0,0 0 0,0 1 0,0-1 0,0 0 0,-1 0 0,0-4 0,0 6-331,1-1 0,0 1-1,0 0 1,-1 0-1,1-1 1,0 1-1,-1 0 1,1 0-1,-1 0 1,1 0 0,0-1-1,-1 1 1,1 0-1,0 0 1,-1 0-1,1 0 1,-1 0 0,1 0-1,0 0 1,-1 0-1,1 0 1,-1 0-1,1 0 1,0 0 0,-1 0-1,1 0 1,-1 1-1,1-1 1,0 0-1,-1 0 1,1 0-1,0 1 1,-1-1 0,1 0-1,-1 1 1,-3 2 130,0 0 1,0 1 0,0 0-1,0 0 1,1 0 0,0 0-1,-5 9 1,3-5-194,0 0 1,1 1-1,0-1 1,1 1-1,0 0 1,0 0-1,1 0 1,0 1-1,0-1 1,1 0-1,0 17 1,2-25-31,-1 0 0,1-1 1,-1 1-1,1 0 1,0 0-1,-1-1 0,1 1 1,0 0-1,0-1 1,-1 1-1,1 0 1,0-1-1,0 0 0,0 1 1,0-1-1,-1 1 1,1-1-1,0 0 0,0 0 1,0 1-1,0-1 1,0 0-1,0 0 0,0 0 1,0 0-1,0 0 1,0 0-1,0 0 1,0 0-1,0-1 0,0 1 1,0 0-1,-1-1 1,1 1-1,2-1 0,33-16 249,-17 2-72,0-2-1,-1 0 0,-1-1 0,-1-1 1,23-33-1,-29 37-97,0-1 1,-2-1-1,1 1 1,-2-1-1,0-1 1,-1 0-1,-1 1 1,3-21-1,-8 36-88,1 0 0,-1 0-1,0-1 1,1 1 0,-1 0-1,0 0 1,-1 0-1,1 0 1,0-1 0,-1 1-1,1 0 1,-1 0 0,1 0-1,-1 0 1,0 0-1,0 0 1,0 0 0,-3-3-1,3 4-7,0 0-1,0 0 1,-1 0 0,1 0-1,-1 0 1,1 1-1,-1-1 1,1 1-1,-1-1 1,1 1 0,-1 0-1,1-1 1,-1 1-1,0 0 1,1 0-1,-1 0 1,1 0 0,-1 0-1,-2 1 1,-3 1-11,0 0 1,0 0-1,0 1 1,0 0 0,0 0-1,1 0 1,-1 1-1,1 0 1,-8 7-1,2-1 21,1 1-1,1 0 0,-17 21 1,24-27 1,0 0 0,0 0 0,0 0 0,1 0 0,-1 0 0,1 1 0,1-1 0,-1 1 1,1 0-1,0-1 0,0 1 0,0 0 0,1 6 0,1-10-5,-1 0 0,1 0 1,0 0-1,0 0 0,-1-1 0,1 1 1,0 0-1,1-1 0,-1 1 0,0-1 1,0 1-1,1-1 0,-1 0 0,1 1 1,-1-1-1,1 0 0,0 0 0,-1 0 1,1 0-1,0 0 0,3 0 0,50 19-195,-32-13 110,60 30-78,-76-34 159,0 1 0,0 1 0,-1-1 1,0 1-1,0 0 0,0 0 0,0 1 0,-1-1 1,7 11-1,-10-13 59,-1 1 1,0-1-1,0 1 1,0 0 0,0-1-1,0 1 1,-1 0-1,1 0 1,-1-1-1,0 1 1,0 0 0,-1 0-1,1-1 1,-3 8-1,0 16-24,4-27-441,1-1 0,-1 1-1,0-1 1,0 0 0,0 1-1,0-1 1,0 0 0,0 0 0,0 0-1,0 0 1,-1 0 0,1 0-1,0 0 1,-1 0 0,1 0-1,0 0 1,-1-1 0,1 1-1,-1-1 1,1-15-6680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8:29.070"/>
    </inkml:context>
    <inkml:brush xml:id="br0">
      <inkml:brushProperty name="width" value="0.025" units="cm"/>
      <inkml:brushProperty name="height" value="0.025" units="cm"/>
    </inkml:brush>
  </inkml:definitions>
  <inkml:trace contextRef="#ctx0" brushRef="#br0">1 3 7559,'0'0'13741,"71"-2"-13100,-23 5-513,6 7-384,-1-2-2435,-3-3-5413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5.515"/>
    </inkml:context>
    <inkml:brush xml:id="br0">
      <inkml:brushProperty name="width" value="0.025" units="cm"/>
      <inkml:brushProperty name="height" value="0.025" units="cm"/>
    </inkml:brush>
  </inkml:definitions>
  <inkml:trace contextRef="#ctx0" brushRef="#br0">39 0 7783,'0'0'8216,"-4"10"-7410,-4 18-135,1-1-1,2 1 1,0 1-1,0 29 1,1 127 2405,4-162-2159,0-22-853,0 0 0,0-1 0,0 1 0,0-1 1,0 1-1,0 0 0,0-1 0,0 1 0,0 0 0,0-1 1,0 1-1,0-1 0,1 1 0,-1-1 0,0 1 0,0 0 1,1-1-1,-1 1 0,0-1 0,1 1 0,-1-1 0,1 1 0,-1-1 1,1 0-1,-1 1 0,0-1 0,1 1 0,-1-1 0,1 0 1,0 1-1,18-6 1054,17-25 126,-30 24-1089,55-59 952,88-127 1,-145 188-1278,-1-1 0,0 0 1,0 0-1,-1 0 0,0 0 0,1 0 1,-2-1-1,1 1 0,1-11 0,-7 14-5160,-12 2-492,2 4-1822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5.862"/>
    </inkml:context>
    <inkml:brush xml:id="br0">
      <inkml:brushProperty name="width" value="0.025" units="cm"/>
      <inkml:brushProperty name="height" value="0.025" units="cm"/>
    </inkml:brush>
  </inkml:definitions>
  <inkml:trace contextRef="#ctx0" brushRef="#br0">18 0 10954,'0'0'7431,"-17"48"-4740,17-28-481,0 3-512,0 6-930,10 4-415,-1 2-321,2 0 0,3-2-64,1-7-929,4-6-1025,-5-11-865,3-9-416,-1-3-1121,-4-18-1954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6.224"/>
    </inkml:context>
    <inkml:brush xml:id="br0">
      <inkml:brushProperty name="width" value="0.025" units="cm"/>
      <inkml:brushProperty name="height" value="0.025" units="cm"/>
    </inkml:brush>
  </inkml:definitions>
  <inkml:trace contextRef="#ctx0" brushRef="#br0">34 1 1313,'0'0'16469,"-1"9"-14542,-4 29-501,-18 210 3554,43-278-4270,-16 15-679,0-1 0,0 1 0,-2-1 0,2-18 0,-4 26-21,1 1-1,-1 0 1,-1 0 0,0-1 0,0 1 0,0 0 0,0 0-1,-1 0 1,-1 0 0,1 0 0,-5-8 0,7 14-11,-1 0 0,1 1 1,-1-1-1,1 0 1,-1 0-1,1 1 1,-1-1-1,1 0 0,-1 1 1,0-1-1,1 0 1,-1 1-1,0-1 1,1 1-1,-1-1 0,0 1 1,0-1-1,0 1 1,0 0-1,1 0 1,-1-1-1,-1 1 0,1 0 2,1 0-1,-1 0 1,1 1-1,-1-1 1,1 0-1,0 0 0,-1 1 1,1-1-1,0 0 1,-1 0-1,1 1 0,-1-1 1,1 1-1,0-1 1,0 0-1,-1 1 0,1-1 1,0 1-1,0-1 1,-1 0-1,1 1 1,0-1-1,0 1 0,0-1 1,0 1-1,0-1 1,0 1-1,0 0 0,0 0-17,0 0 0,0 0 1,0 0-1,0 0 0,0 1 0,0-1 0,0 0 0,1 0 0,-1 0 0,0 0 0,1 0 0,-1 0 0,1 0 0,-1 0 0,1 0 0,0 0 0,-1 0 0,1 0 0,0 0 0,0 0 0,-1 0 0,1-1 0,0 1 0,0 0 0,0-1 0,0 1 0,0 0 0,0-1 0,0 1 0,0-1 0,0 0 0,1 1 1,-1-1-1,0 0 0,0 0 0,0 0 0,2 0 0,92 0-13553,-66-5 7030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0.211"/>
    </inkml:context>
    <inkml:brush xml:id="br0">
      <inkml:brushProperty name="width" value="0.025" units="cm"/>
      <inkml:brushProperty name="height" value="0.025" units="cm"/>
    </inkml:brush>
  </inkml:definitions>
  <inkml:trace contextRef="#ctx0" brushRef="#br0">68 1 11403,'0'0'10249,"4"54"-8615,5-45-897,10-4-225,1-3-224,8-2-127,-3 0-129,-1 0-1057,-6 0-1153,-11 0-929,-4 0-1922</inkml:trace>
  <inkml:trace contextRef="#ctx0" brushRef="#br0" timeOffset="1">0 168 13869,'0'0'5573,"63"6"-4516,-24-17-640,6-2-353,5-2-481,5-2-2049,-3 1-2050,1-1 320,1 1-5189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6.584"/>
    </inkml:context>
    <inkml:brush xml:id="br0">
      <inkml:brushProperty name="width" value="0.025" units="cm"/>
      <inkml:brushProperty name="height" value="0.025" units="cm"/>
    </inkml:brush>
  </inkml:definitions>
  <inkml:trace contextRef="#ctx0" brushRef="#br0">109 25 12268,'0'0'9134,"-9"2"-7821,4-1-1207,1 0 1,0 1-1,-1-1 1,1 1 0,0 0-1,0 0 1,0 0-1,1 1 1,-1-1-1,0 1 1,1 0-1,0 0 1,-1 0-1,1 0 1,0 1 0,1-1-1,-1 1 1,1 0-1,0 0 1,-1 0-1,2 0 1,-1 0-1,-2 7 1,0 0 80,1 0 0,-1 0-1,2 1 1,-1 0 0,2-1 0,0 1 0,0 0 0,1 0 0,2 21-1,-1-31-179,-1-1 0,1 1 0,-1-1 0,1 1 0,0-1 0,-1 1 0,1-1 0,0 0-1,0 1 1,0-1 0,0 0 0,0 0 0,1 1 0,-1-1 0,0 0 0,0 0 0,1-1-1,-1 1 1,1 0 0,-1 0 0,1-1 0,-1 1 0,1 0 0,-1-1 0,1 0 0,-1 1 0,1-1-1,0 0 1,-1 0 0,1 0 0,0 0 0,-1 0 0,1 0 0,-1 0 0,1-1 0,0 1 0,-1-1-1,1 1 1,-1-1 0,3 0 0,3-2 9,0 1 0,0-1 0,-1 0 0,1-1 0,-1 1 0,1-1 0,8-8 0,-7 4 72,-1 0 0,0 0 0,-1-1 0,0 0-1,-1 0 1,0-1 0,0 0 0,-1 1-1,0-2 1,0 1 0,-1 0 0,-1-1 0,0 1-1,0-1 1,-1 0 0,-1 1 0,0-21 0,0 30-83,0 0 0,0-1 1,0 1-1,0 0 0,0-1 1,0 1-1,0 0 1,-1 0-1,1-1 0,0 1 1,-1 0-1,1 0 0,-1-1 1,1 1-1,-1 0 1,0 0-1,1 0 0,-1 0 1,0 0-1,0 0 0,0 0 1,0 0-1,0 0 1,0 0-1,0 1 0,0-1 1,0 0-1,0 1 0,0-1 1,0 1-1,-1-1 1,1 1-1,0-1 0,0 1 1,-1 0-1,1 0 0,0-1 1,0 1-1,-3 0 1,1 1-20,1-1 1,-1 1 0,0 0 0,1 0 0,-1 0 0,1 0 0,-1 0 0,1 0-1,-1 1 1,1-1 0,0 1 0,-1-1 0,1 1 0,0 0 0,0 0-1,0 0 1,-2 4 0,-20 36-1103,18-12-2396,6-30 3331,0 1 0,0-1 0,0 0 0,0 1 1,0-1-1,1 0 0,-1 1 0,0-1 0,0 0 0,0 1 0,1-1 0,-1 0 1,0 0-1,0 1 0,1-1 0,-1 0 0,0 0 0,1 0 0,-1 1 1,0-1-1,1 0 0,-1 0 0,0 0 0,1 0 0,-1 0 0,0 1 1,1-1-1,-1 0 0,0 0 0,1 0 0,-1 0 0,0 0 0,1 0 1,-1 0-1,0 0 0,1-1 0,-1 1 0,1 0 0,-1 0 0,0 0 0,1 0 1,-1 0-1,1-1 0,1 1-1235,17-4-7286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6.927"/>
    </inkml:context>
    <inkml:brush xml:id="br0">
      <inkml:brushProperty name="width" value="0.025" units="cm"/>
      <inkml:brushProperty name="height" value="0.025" units="cm"/>
    </inkml:brush>
  </inkml:definitions>
  <inkml:trace contextRef="#ctx0" brushRef="#br0">156 0 12940,'0'0'10036,"-10"8"-9368,3-3-516,0 1 0,0 1 1,0-1-1,1 1 1,0 0-1,0 1 0,1 0 1,0-1-1,1 2 1,-7 12-1,9-13-75,0-4-37,0 1 1,0 0-1,1-1 1,0 1 0,0 0-1,0 0 1,0 7 0,1-11-37,1 0 0,-1 0 0,1 0 0,-1 0 0,0 0 0,1 0 0,0 0 1,-1 0-1,1 0 0,0 0 0,-1 0 0,1 0 0,0 0 0,0 0 0,0-1 0,0 1 1,0 0-1,0-1 0,0 1 0,0-1 0,0 1 0,0-1 0,0 1 0,0-1 1,0 0-1,0 1 0,1-1 0,-1 0 0,0 0 0,0 0 0,0 0 0,0 0 0,1 0 1,-1 0-1,2-1 0,31 0 20,-23-1-36,0 2 0,0 0 0,1 0 0,-1 1 0,15 2 0,-25-2 10,0-1 1,0 1-1,0-1 1,0 1-1,0 0 1,0-1 0,0 1-1,0 0 1,-1-1-1,1 1 1,0 0-1,0 0 1,-1 0-1,1 0 1,-1 0-1,1 0 1,0 0-1,-1 0 1,0 0-1,1 0 1,-1 0 0,0 0-1,1 0 1,-1 0-1,0 0 1,0 0-1,0 1 1,0-1-1,0 0 1,0 0-1,-1 0 1,1 0-1,0 0 1,0 0 0,-1 0-1,1 0 1,-1 0-1,0 2 1,-1 3 74,0-1 1,-1 0 0,0 0 0,0 0-1,0 0 1,-4 5 0,-7 4 673,0 0 0,-1-1 0,-26 18 0,34-26-609,-1-1-1,1 1 1,-1-1-1,1 0 1,-1-1-1,-1 0 0,1 0 1,0-1-1,-1 0 1,-12 1-1,20-3-206,0 0 1,0-1-1,0 1 0,1 0 0,-1 0 1,0-1-1,0 1 0,0-1 1,1 1-1,-1 0 0,0-1 0,1 0 1,-1 1-1,0-1 0,1 1 1,-1-1-1,1 0 0,-1 1 0,1-1 1,-1 0-1,1 1 0,-1-1 0,1 0 1,0 0-1,-1 0 0,1 1 1,0-1-1,0 0 0,0 0 0,0 0 1,0 0-1,0 0 0,0 1 0,0-1 1,0 0-1,0 0 0,0 0 1,0 0-1,0 0 0,1 1 0,-1-1 1,0 0-1,1 0 0,-1 1 1,1-2-1,17-37-4874,-2 19-107,2 1-2616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7.304"/>
    </inkml:context>
    <inkml:brush xml:id="br0">
      <inkml:brushProperty name="width" value="0.025" units="cm"/>
      <inkml:brushProperty name="height" value="0.025" units="cm"/>
    </inkml:brush>
  </inkml:definitions>
  <inkml:trace contextRef="#ctx0" brushRef="#br0">29 32 14125,'0'0'9423,"-3"9"-8260,-5 27-425,1 1 0,2-1 0,0 46 1,4-80-733,1-1 1,0 0 0,0 0-1,0 0 1,1 0 0,-1 0-1,0 0 1,0 0 0,1 0-1,-1 0 1,0 0 0,1 0 0,-1 0-1,1 0 1,-1-1 0,1 1-1,-1 0 1,1 0 0,0 0-1,0-1 1,-1 1 0,1 0 0,0-1-1,0 1 1,0 0 0,-1-1-1,1 1 1,0-1 0,0 1-1,0-1 1,0 0 0,0 1 0,0-1-1,0 0 1,0 0 0,0 0-1,0 0 1,0 0 0,1 0-1,-1 0 1,0 0 0,0 0 0,0 0-1,0-1 1,0 1 0,0 0-1,0-1 1,0 1 0,-1 0-1,1-1 1,0 0 0,1 0 0,5-2 23,0 0 1,-1 0 0,1-1 0,-1 0 0,0 0 0,7-7 0,2-4 26,0-1 0,-1 0 1,-1-1-1,-1-1 0,0 0 0,-2 0 1,0-1-1,-1-1 0,0 0 0,6-24 1,-62 151 1255,38-78-1152,1 0 1,1 0-1,-3 31 1,10-59-162,-1 0 1,1-1-1,0 1 1,0 0-1,0 0 1,0-1-1,0 1 0,0 0 1,0 0-1,0-1 1,0 1-1,0 0 1,0 0-1,1-1 1,-1 1-1,0 0 1,0 0-1,1-1 1,-1 1-1,1 0 0,-1-1 1,0 1-1,1-1 1,-1 1-1,1 0 1,0-1-1,-1 1 1,1-1-1,-1 1 1,2 0-1,0-1-23,-1 0 0,1 0 1,-1 0-1,1 0 0,-1 0 0,1-1 0,-1 1 1,1 0-1,-1-1 0,1 1 0,-1-1 0,1 0 1,-1 1-1,2-2 0,41-33-2372,7-32-6942,-29 27 86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7.630"/>
    </inkml:context>
    <inkml:brush xml:id="br0">
      <inkml:brushProperty name="width" value="0.025" units="cm"/>
      <inkml:brushProperty name="height" value="0.025" units="cm"/>
    </inkml:brush>
  </inkml:definitions>
  <inkml:trace contextRef="#ctx0" brushRef="#br0">143 0 16464,'0'0'3998,"-9"6"-336,-10 3-2244,5-3-643,0 2 0,0 0 0,-14 10 0,25-16-754,0 0-1,0 1 1,0-1-1,1 1 1,-1 0-1,1 0 1,-1 0-1,1 0 0,0 0 1,0 0-1,0 1 1,0-1-1,1 1 1,0-1-1,-1 1 1,1 0-1,1-1 1,-1 1-1,0 4 0,1-7-22,0 1 0,1-1 0,-1 0 0,1 0-1,-1-1 1,1 1 0,-1 0 0,1 0 0,0 0-1,-1 0 1,1 0 0,0-1 0,-1 1 0,1 0-1,0 0 1,0-1 0,0 1 0,0-1 0,0 1-1,0-1 1,0 1 0,0-1 0,0 0 0,0 1-1,0-1 1,0 0 0,0 0 0,0 0 0,0 1-1,2-2 1,39 3 30,-35-2-20,154-4-114,-160 4 103,1 0 1,-1 0 0,1 0-1,-1 0 1,1 0 0,-1 1-1,1-1 1,-1 1 0,1-1-1,-1 1 1,1-1-1,-1 1 1,1 0 0,-1-1-1,0 1 1,0 0 0,1 0-1,-1 0 1,0 0 0,0 0-1,0 0 1,0 1 0,0-1-1,0 0 1,0 0 0,0 1-1,-1-1 1,1 1 0,-1-1-1,1 1 1,-1-1 0,1 1-1,-1-1 1,0 1-1,1-1 1,-1 1 0,0-1-1,0 1 1,0-1 0,-1 1-1,1-1 1,0 1 0,0-1-1,-1 1 1,1-1 0,-1 1-1,1-1 1,-1 1 0,-1 1-1,-1 5 59,-1 1 0,0 0-1,0-1 1,-1 0 0,0 0-1,-10 12 1,6-12 70,0 1 1,0-1-1,-1-1 1,0 0-1,0 0 1,-1-1-1,0 0 0,-17 6 1,23-10-290,-1 0 1,0 0 0,1-1-1,-1 0 1,0 0-1,0-1 1,0 0 0,-10 0-1,12-1-299,1 0 0,0 1 0,0-1 0,0 0 0,0 0 0,0-1 0,0 1 0,0-1 0,0 1 0,0-1 0,1 0 0,-1 0 0,1 0 0,-1-1 0,1 1 0,-3-5 0,-9-16-8149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08.252"/>
    </inkml:context>
    <inkml:brush xml:id="br0">
      <inkml:brushProperty name="width" value="0.025" units="cm"/>
      <inkml:brushProperty name="height" value="0.025" units="cm"/>
    </inkml:brush>
  </inkml:definitions>
  <inkml:trace contextRef="#ctx0" brushRef="#br0">10 0 19442,'0'0'4437,"-2"9"-2991,2-8-1403,-3 15 316,1 0 0,1 0 0,0 19 1,1-33-390,0 1 0,0-1 0,0 1 0,0-1 0,1 1 1,-1-1-1,1 1 0,0-1 0,0 0 0,0 1 1,0-1-1,0 0 0,0 0 0,3 4 0,-2-6-55,-1 1 0,0 0 0,1-1 0,-1 1 0,0-1 0,1 0 0,-1 1 0,1-1-1,-1 0 1,1 0 0,-1 0 0,0 0 0,1 0 0,-1 0 0,1 0 0,-1 0 0,1-1-1,-1 1 1,0 0 0,1-1 0,-1 1 0,0-1 0,1 0 0,-1 0 0,0 1 0,0-1 0,0 0-1,3-2 1,0 0-71,0-1 1,0 0-1,0 0 0,-1 0 0,0 0 0,1-1 0,-1 0 1,-1 1-1,1-1 0,-1 0 0,3-6 0,14-24 19,-19 34 138,0 1 0,0 0 0,0 0 1,0 0-1,0 0 0,0 0 0,1 0 0,-1 0 0,0 0 0,0 0 0,0 0 0,0 0 1,0 0-1,0 0 0,0-1 0,0 1 0,0 0 0,1 0 0,-1 0 0,0 0 0,0 0 1,0 0-1,0 0 0,0 0 0,0 0 0,0 0 0,0 0 0,1 0 0,-1 0 0,0 0 1,0 1-1,0-1 0,0 0 0,0 0 0,0 0 0,0 0 0,0 0 0,0 0 0,1 0 1,-1 0-1,0 0 0,0 0 0,0 0 0,0 0 0,0 0 0,0 1 0,0-1 0,0 0 1,0 0-1,0 0 0,0 0 0,0 0 0,0 0 0,0 0 0,0 0 0,0 0 1,0 1-1,0-1 0,0 0 0,0 0 0,0 0 0,0 0 0,0 0 0,0 0 0,0 0 1,0 1-1,3 13 106,-2 15 15,-1-25-453,2 23 385,5-12-7411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24.781"/>
    </inkml:context>
    <inkml:brush xml:id="br0">
      <inkml:brushProperty name="width" value="0.025" units="cm"/>
      <inkml:brushProperty name="height" value="0.025" units="cm"/>
    </inkml:brush>
  </inkml:definitions>
  <inkml:trace contextRef="#ctx0" brushRef="#br0">1 202 4612,'0'0'7757,"8"-6"-7661,26-19 48,-31 25-81,0-1-1,-1 0 0,1 0 1,0 1-1,0 0 0,0 0 1,0 0-1,0 0 0,0 0 1,0 0-1,0 1 0,0-1 1,0 1-1,-1 0 0,5 1 1,14 3 391,30-7 895,92-14 0,-89 8-974,75-2 1,-70 14-371,0 1 0,72 17 1,39 5 21,437 18 309,-470-40-301,-1-7-1,0-6 1,206-37 0,-316 40-27,723-111 90,-555 98-94,635-33-13,-739 49 14,-40 0 6,1 2 0,100 13 0,-139-8-97,6 1 82,-11-9-3921,-4-16-650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26.629"/>
    </inkml:context>
    <inkml:brush xml:id="br0">
      <inkml:brushProperty name="width" value="0.025" units="cm"/>
      <inkml:brushProperty name="height" value="0.025" units="cm"/>
    </inkml:brush>
  </inkml:definitions>
  <inkml:trace contextRef="#ctx0" brushRef="#br0">1 243 7911,'0'0'2670,"17"0"63,211 1-1412,441-13-592,90-11-420,-406 19-31,377-35 455,-230 9-735,507-37 439,-147 7 162,-808 56-689,-13 1-393,0 1 0,0 2-1,51 6 1,-71 1-2106,-9-1-1549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49:46.322"/>
    </inkml:context>
    <inkml:brush xml:id="br0">
      <inkml:brushProperty name="width" value="0.025" units="cm"/>
      <inkml:brushProperty name="height" value="0.025" units="cm"/>
    </inkml:brush>
  </inkml:definitions>
  <inkml:trace contextRef="#ctx0" brushRef="#br0">322 168 5285,'0'0'657,"-9"2"266,2 0-765,-2-1 248,0 1-1,1 0 0,-1 1 0,0 0 1,1 0-1,-13 8 0,21-10-246,-1 0 0,0 0-1,1 0 1,-1 0 0,1 0 0,-1 0 0,1 1 0,-1-1-1,1 0 1,0 0 0,0 1 0,-1-1 0,1 0-1,0 1 1,0-1 0,1 0 0,-1 0 0,0 1 0,0-1-1,0 0 1,1 0 0,-1 1 0,1-1 0,-1 0-1,1 0 1,0 1 0,16 30 785,-14-27-917,1-1 1,-1 1-1,1-1 0,0 0 1,0 0-1,1-1 1,-1 1-1,1-1 1,0 0-1,0 0 1,0-1-1,0 1 0,0-1 1,0 0-1,1-1 1,-1 1-1,1-1 1,-1 0-1,1 0 1,0-1-1,-1 0 0,1 0 1,6-1-1,14-2 126,0-1-1,1-1 0,44-16 0,-7 3 102,17 5 32,0 2 0,1 5 0,89 4 0,19-2 2878,-135-2-3101,1-3-1,-1-2 1,87-30 0,65-13-10,-159 45-5,159-26 220,-170 31-232,0 2 0,0 1 0,59 6 0,-65 2-32,1 0 0,-1 2 1,37 16-1,-34-12-1,1-1 0,44 9 0,39-7 14,1-4-1,164-9 1,-138-3 3,111-2-20,147 3 10,192-4 18,-23 0 24,34 7-98,-460-3 60,199-18 11,-26 1-18,436-29 9,-321 40-224,-289 9 133,-521 8-3704,-156-6 2403,2-47 36,324 25 1317,-714-10-2540,760 27 2404,-100 0 11,-696 3-948,410 26 1205,-79 2 188,332-30-211,-1138 37 500,1019 18-432,-31 2-1594,426-56-434,6-1-1431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4:09.053"/>
    </inkml:context>
    <inkml:brush xml:id="br0">
      <inkml:brushProperty name="width" value="0.025" units="cm"/>
      <inkml:brushProperty name="height" value="0.025" units="cm"/>
    </inkml:brush>
  </inkml:definitions>
  <inkml:trace contextRef="#ctx0" brushRef="#br0">0 137 7175,'0'0'1244,"11"3"-812,57 15 96,1-2 0,0-4 0,112 5 0,229-13-483,-226-6 104,719-18 1296,0 0-1486,1729 1-151,-2312 21 184,420-8 37,61-78-1214,-795 83 1144,26-5-113,-31 6 150,-1 0-1,1 0 1,0 0 0,0 0-1,0 0 1,-1-1 0,1 1 0,0 0-1,0 0 1,-1-1 0,1 1-1,0-1 1,-1 1 0,1 0-1,0-1 1,-1 0 0,1 1-1,0-1 1,-1 1 0,1-1-1,-1 0 1,0 1 0,1-1 0,-1 0-1,1 1 1,-1-1 0,0 0-1,1-1 1,-4 1 1,1-1 0,-1 1 0,1 0 0,-1-1 0,1 1 0,-1 0 0,0 0 0,0 1 0,0-1 0,1 1 0,-1-1 0,0 1 0,0 0 0,0 0 0,-3 1-1,-1-2-6,-167-3-1091,-302 32 0,206-6 527,-715 12 1026,-2-32 139,748-3-555,-858-52-674,-20 0-48,750 62 566,1 15 1,-701 140 0,1028-157 195,29-7 50,0 2 0,0-1 0,1 1 0,-1 1 0,1-1 0,0 2 0,-11 4 0,20-8-122,0 0 1,0 1-1,0-1 1,-1 0-1,1 0 1,0 0-1,0 0 1,0 1-1,0-1 1,0 0-1,0 0 1,0 0-1,-1 1 1,1-1-1,0 0 1,0 0-1,0 1 1,0-1-1,0 0 1,0 0-1,0 0 1,0 1-1,0-1 1,0 0-1,0 0 1,0 1-1,1-1 1,-1 0-1,0 0 1,0 0-1,0 1 1,0-1-1,0 0 1,0 0-1,0 0 1,0 0-1,1 1 1,-1-1-1,0 0 1,0 0-1,0 0 1,0 0-1,1 1 1,-1-1-1,0 0 1,0 0-1,0 0 1,1 0-1,-1 0 1,0 0-1,0 0 1,0 0-1,1 0 1,-1 0-1,0 0 1,0 0 0,1 0-1,-1 0 1,0 0-1,0 0 1,0 0-1,1 0 1,-1 0-1,22 6 18,0 0 0,0-2 0,0 0 0,27 0 0,98-2 12,-91-3-23,1142-27 232,-269 1-145,1569 20-1504,-1919 9 1969,612 32 938,29 1 100,-1467-50-2690,-1038-47 129,543 20 788,-237 20-2268,712 22-85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4:28.678"/>
    </inkml:context>
    <inkml:brush xml:id="br0">
      <inkml:brushProperty name="width" value="0.025" units="cm"/>
      <inkml:brushProperty name="height" value="0.025" units="cm"/>
    </inkml:brush>
  </inkml:definitions>
  <inkml:trace contextRef="#ctx0" brushRef="#br0">165 171 5605,'0'0'7720,"10"3"-6973,0 0-542,0-1 1,-1-1-1,1 0 0,0 0 0,0-1 1,0 0-1,0 0 0,0-1 1,0-1-1,10-2 0,32-10 14,1 2 0,0 3 0,107-5 0,449 33 480,-13-14-735,-304-9-120,106 7 150,579-16 44,548-55-764,-913 56-319,-182 2 1043,-57 7-697,-372 2 680,0 1 0,0 0-1,0 0 1,1 0 0,-1 0 0,0 0 0,0 0-1,0 0 1,0 1 0,0-1 0,0 0 0,0 0-1,0 1 1,0-1 0,0 1 0,0-1 0,-1 1-1,1-1 1,0 1 0,0 0 0,0-1 0,0 1-1,-1 0 1,1 0 0,0-1 0,-1 1 0,1 0-1,-1 0 1,1 1 0,-1-1-1,0 0 1,0 0-1,0 0 1,-1 0-1,1 0 0,0 0 1,-1 0-1,1 0 1,-1 0-1,1-1 0,-1 1 1,0 0-1,1 0 1,-1 0-1,0-1 1,1 1-1,-1 0 0,0-1 1,0 1-1,0-1 1,0 1-1,1-1 0,-1 1 1,0-1-1,0 0 1,0 1-1,0-1 1,0 0-1,-2 1 0,-71 18-1439,-128 19 0,-79-10 699,229-24 798,-782 12-60,830-17 22,-742-55 1007,296 13-754,-617-11-1682,-1 72 55,803-1 1504,-1120 43 1673,1384-60-1686,23 0 278,448-20 524,545-10-867,-672 26 29,2060-26 2086,-1553 10-1827,383 2 671,-1062 23-992,308 52-1,-468-55-94,-6-2-42,0 1-1,1 0 0,-1 0 1,0 1-1,-1-1 1,1 1-1,8 5 0,-24-6-2614,-17-2-400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0.569"/>
    </inkml:context>
    <inkml:brush xml:id="br0">
      <inkml:brushProperty name="width" value="0.025" units="cm"/>
      <inkml:brushProperty name="height" value="0.025" units="cm"/>
    </inkml:brush>
  </inkml:definitions>
  <inkml:trace contextRef="#ctx0" brushRef="#br0">174 1 9545,'0'0'9668,"-10"0"-8414,3 1-1192,0 1-1,0 0 0,0 0 0,0 0 1,0 1-1,0-1 0,1 2 0,-1-1 1,1 1-1,0 0 0,0 0 1,0 1-1,0 0 0,1 0 0,0 0 1,0 0-1,0 1 0,1 0 0,0 0 1,-7 13-1,7-12 126,0 1 0,0-1 1,0 1-1,1 0 0,0 0 0,0 0 0,1 1 1,0-1-1,0 1 0,1-1 0,1 1 1,-1-1-1,2 16 0,0-22-155,0 0-1,0 0 1,0 0 0,1 0 0,-1 0-1,1-1 1,-1 1 0,1 0-1,-1-1 1,1 1 0,0-1 0,0 0-1,0 0 1,0 0 0,0 1-1,0-2 1,0 1 0,0 0 0,0 0-1,0-1 1,0 1 0,1-1-1,-1 0 1,0 1 0,0-1 0,1 0-1,-1 0 1,0-1 0,0 1-1,0 0 1,5-2 0,2 1 19,0-1 0,0 0 0,-1 0 0,1-1 0,0 0 0,13-7 0,-10 2-14,1 0 0,-1-1 0,-1-1 1,19-18-1,-27 24-23,0 1 0,1-1 0,-1 0 0,0-1 0,-1 1 0,1 0 0,-1-1 0,0 1 0,0-1 0,-1 0 0,1 0 0,-1 1 0,0-1 0,0 0 0,0 0 0,-1 0 0,0-8 0,-1 10-25,1 1 0,-1 0-1,1 0 1,-1 0 0,0 0 0,0 0 0,0 1 0,0-1 0,-1 0 0,1 0 0,0 1-1,-1-1 1,1 1 0,-1-1 0,1 1 0,-1 0 0,0-1 0,0 1 0,1 0 0,-1 0-1,0 0 1,0 0 0,0 1 0,0-1 0,0 0 0,-3 0 0,-7-1-1012,0 0 0,0 0 0,-18 1 0,14 1-1824,4-2-3159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45.003"/>
    </inkml:context>
    <inkml:brush xml:id="br0">
      <inkml:brushProperty name="width" value="0.025" units="cm"/>
      <inkml:brushProperty name="height" value="0.025" units="cm"/>
    </inkml:brush>
  </inkml:definitions>
  <inkml:trace contextRef="#ctx0" brushRef="#br0">1 126 4132,'45'13'8346,"34"-9"-7993,-42-3 178,314 2 547,-28 0 236,946 24 407,-983-24-1558,152 25-137,-120-3-9,179-7 1,498-45 1,-452-10 19,385-39-17,-807 60-38,572-44-367,-691 62 128,-9 3 241,-9 2 73,-39 3-147,-76 5 0,16-3 80,-257 42 41,-258 34-314,-6-39 89,-782-39-1027,961-11 209,-625-23 439,-254-62-805,1267 82 1464,-2 3 201,-1-4 0,1-3 0,-135-33 0,199 38-1100,9 1 352,19 0 269,33 6 436,304 54 474,2-15 0,480-5 0,2602-133-580,-2541 36-48,382-21 144,-1112 76 330,-232 5-651,18 0-2508,-62-5 0,28-8-2664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3.308"/>
    </inkml:context>
    <inkml:brush xml:id="br0">
      <inkml:brushProperty name="width" value="0.025" units="cm"/>
      <inkml:brushProperty name="height" value="0.025" units="cm"/>
    </inkml:brush>
  </inkml:definitions>
  <inkml:trace contextRef="#ctx0" brushRef="#br0">459 47 13453,'0'0'4004,"-1"-8"-2344,1 6-1581,0 1 0,0-1 0,0 0 0,-1 1 0,1-1 0,0 0 0,-1 1 0,1-1 0,-1 1 1,1-1-1,-1 1 0,0-1 0,0 1 0,0-1 0,0 1 0,0 0 0,0-1 0,0 1 0,0 0 0,0 0 0,-1 0 0,1 0 1,-3-2-1,0 2-32,1 1 0,0-1 0,-1 1 0,1-1 1,-1 1-1,1 0 0,-1 0 0,1 1 0,0-1 1,-1 1-1,1 0 0,-1 0 0,1 0 1,0 0-1,-3 2 0,-17 7 58,1 1-1,1 1 1,0 0-1,0 2 1,1 1 0,1 0-1,1 1 1,-28 31-1,23-21 127,2 1 0,1 1 0,1 1 0,1 1 0,-22 51 0,35-68-144,0 0-1,0 1 1,2-1-1,-1 1 0,2 0 1,0 0-1,1 0 1,0 0-1,1 0 0,3 25 1,-2-36-65,0 0 0,0 0 0,0 0 1,1-1-1,-1 1 0,1 0 0,0-1 1,-1 1-1,1-1 0,0 0 0,1 1 1,-1-1-1,0 0 0,1-1 0,-1 1 1,1 0-1,0 0 0,-1-1 0,1 0 1,0 0-1,0 1 0,0-2 0,0 1 1,0 0-1,0-1 0,0 1 0,0-1 1,5 0-1,0 1 9,-1-1 0,1 0 0,0-1 0,-1 0 0,1 0 1,-1 0-1,1-1 0,-1 0 0,1-1 0,9-4 0,-5 0 25,-1-1 0,0-1 0,0 1-1,-1-2 1,0 1 0,-1-1-1,12-17 1,-17 22-5,0 0 0,0-1-1,0 0 1,-1 0 0,0 0-1,0-1 1,-1 1 0,0-1 0,0 1-1,0-1 1,-1 0 0,0 0-1,0 1 1,0-1 0,-1 0 0,-1-10-1,1 16-46,-1 1 0,1-1 0,0 0 0,-1 1 0,1-1 0,-1 0 0,1 0 0,-1 1 0,1-1 0,-1 1 1,1-1-1,-1 1 0,1-1 0,-1 1 0,0-1 0,1 1 0,-1-1 0,0 1 0,0 0 0,1-1 0,-1 1 0,0 0 0,0 0 0,1-1 0,-1 1 0,0 0 0,0 0 0,0 0 0,1 0 0,-1 0 0,0 0 0,0 0 0,0 0 0,1 1 0,-1-1 0,0 0 0,0 0 0,1 1 0,-1-1 0,0 0 0,0 1 0,1-1 0,-2 1 0,-1 1-8,-1 0 0,0 0 0,1 0 0,0 0 0,-1 0 0,1 1-1,-5 4 1,1 2 18,1 0 0,0 1 0,0 0 0,1 0 0,1 0 0,-1 1 0,2 0 0,-1 0 0,1 0 0,1 0 0,0 0 0,0 18 0,2-27-12,0-1 1,1 1-1,-1 0 0,0-1 1,1 1-1,-1-1 0,1 1 1,0-1-1,0 1 0,-1-1 1,1 1-1,0-1 1,0 0-1,0 0 0,1 1 1,-1-1-1,0 0 0,0 0 1,1 0-1,-1 0 0,0 0 1,1 0-1,-1-1 1,1 1-1,-1 0 0,1-1 1,0 1-1,-1-1 0,1 0 1,-1 1-1,1-1 0,0 0 1,-1 0-1,1 0 0,0 0 1,-1 0-1,1-1 1,2 0-1,6 1 12,1-2 0,-1 1 0,0-1 0,-1-1 0,12-4 0,1-3-143,-2 0-1,23-16 1,18-9-113,-87 71 226,14-20 49,5-9-83,1 0 1,0 1 0,1-1 0,0 1-1,0 1 1,0-1 0,1 1-1,-5 14 1,9-23-108,0 0 1,0 1-1,0-1 0,0 0 0,0 0 1,1 1-1,-1-1 0,0 0 0,0 0 1,0 0-1,0 1 0,0-1 0,1 0 1,-1 0-1,0 0 0,0 0 0,0 1 1,0-1-1,1 0 0,-1 0 0,0 0 1,0 0-1,1 0 0,-1 0 1,0 0-1,0 0 0,0 0 0,1 1 1,-1-1-1,0 0 0,0 0 0,1 0 1,-1 0-1,0 0 0,0-1 0,1 1 1,-1 0-1,0 0 0,0 0 0,1 0 1,-1 0-1,0 0 0,0 0 0,0 0 1,1 0-1,-1-1 0,0 1 1,0 0-1,0 0 0,0 0 0,1 0 1,-1-1-1,0 1 0,0 0 0,0 0 1,0 0-1,0-1 0,1 1 0,-1 0 1,0-1-1,10-11-8774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3.999"/>
    </inkml:context>
    <inkml:brush xml:id="br0">
      <inkml:brushProperty name="width" value="0.025" units="cm"/>
      <inkml:brushProperty name="height" value="0.025" units="cm"/>
    </inkml:brush>
  </inkml:definitions>
  <inkml:trace contextRef="#ctx0" brushRef="#br0">177 307 8552,'0'0'5408,"-10"-2"-2563,6 0-2678,-1 1 0,1 0 0,-1 0 0,1 0 0,-1 0 0,1 1 0,-1-1 0,1 1 0,-1 1 0,1-1 0,-1 1 0,1-1 0,-1 1 0,1 0 0,-1 1 0,1-1 0,0 1 0,0 0 0,0 0-1,0 0 1,0 1 0,0-1 0,0 1 0,1 0 0,-1 0 0,1 0 0,0 0 0,-5 7 0,2 0 221,0 0 0,0 0-1,1 1 1,-6 17 0,9-24-308,1 0 1,-1 1-1,1-1 0,1 0 1,-1 1-1,1-1 0,-1 0 1,1 1-1,0-1 0,1 1 1,-1-1-1,1 0 0,0 1 1,0-1-1,2 6 1,-1-8-60,0 0 1,0 0 0,0 0 0,0-1 0,0 1 0,0 0 0,0-1 0,1 1 0,-1-1 0,1 0 0,-1 0 0,1 0 0,-1 0 0,1 0 0,0-1 0,-1 1 0,1-1 0,0 1 0,0-1 0,-1 0 0,1 0 0,0 0 0,-1-1 0,1 1 0,4-2 0,1 1 27,1-1 0,-1 0 1,0 0-1,0 0 1,0-1-1,0-1 0,9-4 1,-9 2 71,0 1 0,0-1 1,0-1-1,0 1 0,-1-1 1,0-1-1,-1 1 0,0-1 1,0 0-1,0-1 0,-1 1 1,-1-1-1,1 0 0,-1 0 1,-1-1-1,0 1 0,0-1 1,-1 0-1,0 0 0,0 0 1,-1-13-1,-1 23-117,0 0 0,0 1 0,0-1 0,0 0 1,0 0-1,-1 0 0,1 0 0,0 0 0,0 1 0,0-1 0,0 0 0,-1 0 0,1 0 0,0 0 1,0 0-1,0 0 0,0 0 0,-1 0 0,1 0 0,0 0 0,0 0 0,0 0 0,-1 0 1,1 0-1,0 0 0,0 0 0,0 0 0,-1 0 0,1 0 0,0 0 0,0 0 0,0 0 1,-1 0-1,1 0 0,0 0 0,0 0 0,0 0 0,0 0 0,-1-1 0,1 1 0,0 0 0,0 0 1,0 0-1,0 0 0,0 0 0,0-1 0,-1 1 0,1 0 0,0 0 0,0 0 0,0 0 1,0-1-1,0 1 0,-9 18-34,8-17 29,1 0 0,-1 1 0,1-1 0,0 0 0,0 0 0,-1 0 0,1 1-1,0-1 1,0 0 0,0 0 0,0 1 0,1-1 0,-1 0 0,0 0 0,1 0 0,-1 1 0,0-1 0,1 0-1,-1 0 1,1 0 0,0 0 0,-1 0 0,1 0 0,0 0 0,-1 0 0,1 0 0,0 0 0,0 0 0,0 0 0,2 0-1,0 0 6,-1 0 0,1 0 0,0-1 0,0 0-1,0 1 1,0-1 0,-1 0 0,1-1-1,0 1 1,0 0 0,0-1 0,5-1-1,6-3 16,0 0-1,0-1 0,0 0 1,16-11-1,-8 3-3,-1-2 0,-1-1 0,-1 0 0,0-1 1,-1-1-1,-1-1 0,0-1 0,-2 0 0,-1-1 0,0 0 0,16-40 0,-23 38 12,-8 24-28,1 1 0,0-1 0,0 0 1,-1 1-1,1-1 0,0 0 0,-1 0 0,1 1 0,0-1 0,-1 0 0,1 0 1,0 0-1,-1 1 0,1-1 0,0 0 0,-1 0 0,1 0 0,-1 0 0,1 0 1,0 0-1,-1 0 0,1 0 0,-1 0 0,1 0 0,0 0 0,-1 0 0,1 0 1,-1 0-1,1 0 0,0 0 0,-1 0 0,1-1 0,-1 1 0,1 0 0,0 0 1,-1 0-1,1-1 0,0 1 0,-1 0 0,1 0 0,0-1 0,0 1 0,-1 0 1,1-1-1,0 1 0,0 0 0,-1-1 0,1 1 0,0 0 0,0-1 0,0 1 1,0-1-1,0 1 0,0 0 0,0-1 0,-1 1 0,1-1 0,0 1 0,0 0 1,0-1-1,1 1 0,-1-1 0,0 1 0,0 0 0,0-1 0,0 0 0,-15 15 3,1 1-1,0 0 0,1 1 1,0 1-1,-12 21 0,5-7 71,8-16 25,2 0 0,0 1-1,1 0 1,0 0 0,1 1-1,1 0 1,1 1-1,0-1 1,-5 31 0,12-46-146,-1 1 0,0 0 0,1-1 0,-1 1 0,1-1 0,0 1 0,-1 0 1,1-1-1,1 0 0,-1 1 0,0-1 0,0 0 0,1 1 0,0-1 0,-1 0 0,1 0 0,0 0 1,0 0-1,0-1 0,0 1 0,0 0 0,0-1 0,1 0 0,-1 1 0,1-1 0,-1 0 0,1 0 0,-1 0 1,1-1-1,-1 1 0,6 0 0,43 3-4440,-46-4 3169,1-1 0,-1 0 0,0 0 0,0 0 0,1 0-1,5-4 1,11-8-5347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4.373"/>
    </inkml:context>
    <inkml:brush xml:id="br0">
      <inkml:brushProperty name="width" value="0.025" units="cm"/>
      <inkml:brushProperty name="height" value="0.025" units="cm"/>
    </inkml:brush>
  </inkml:definitions>
  <inkml:trace contextRef="#ctx0" brushRef="#br0">93 116 10442,'0'0'11397,"-10"12"-10286,5-6-992,-9 10 433,1 1 0,-14 22-1,24-34-466,0 0 1,0 0-1,1 0 0,0 1 1,-1-1-1,2 1 0,-1-1 0,1 1 1,-1 0-1,2 0 0,-1-1 1,1 1-1,0 0 0,0 0 0,1 7 1,0-12-83,0 1 1,0-1-1,0 1 1,0-1 0,0 0-1,1 1 1,-1-1-1,0 0 1,1 0 0,-1 0-1,1 0 1,-1 0-1,1 0 1,0 0-1,-1-1 1,1 1 0,0 0-1,0-1 1,-1 0-1,1 1 1,0-1 0,0 0-1,0 0 1,0 0-1,-1 0 1,1 0 0,0 0-1,3-1 1,54-11 116,-43 5-133,-1 0 1,-1-1-1,0 0 1,0-1-1,0-1 1,-1 0-1,-1-1 1,20-20-1,-16 11 7,1 0 0,-2 0-1,-1-2 1,22-42 0,-33 58 11,-1 2 0,0 0 0,0 0 0,0-1-1,0 1 1,-1 0 0,0-1 0,0 1 0,0-1 0,0 1 0,0-9-1,-20 31 178,5 1 169,0 0 0,-19 36 1,28-45-257,1-1 0,0 1 1,0 0-1,1 0 0,0 0 0,1 0 1,1 1-1,-2 16 0,3-25-161,0 0 0,0 0 0,0 0 0,0 0 0,1-1 0,-1 1 0,0 0 0,1 0 0,0-1-1,-1 1 1,1 0 0,0 0 0,0-1 0,0 1 0,0-1 0,0 1 0,0-1 0,2 2 0,20 8-4049,0-10-1635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5.374"/>
    </inkml:context>
    <inkml:brush xml:id="br0">
      <inkml:brushProperty name="width" value="0.025" units="cm"/>
      <inkml:brushProperty name="height" value="0.025" units="cm"/>
    </inkml:brush>
  </inkml:definitions>
  <inkml:trace contextRef="#ctx0" brushRef="#br0">1 462 4292,'0'0'18177,"6"-9"-17248,19-28-72,-5 11-400,-1-1 1,-2-1-1,-1-1 1,20-47-1,-36 76-445,1 0-1,-1-1 0,0 1 0,0 0 1,0 0-1,1 0 0,-1-1 0,0 1 0,0 0 1,0 0-1,0-1 0,1 1 0,-1 0 1,0 0-1,0-1 0,0 1 0,0 0 1,0 0-1,0-1 0,0 1 0,0 0 0,0 0 1,0-1-1,0 1 0,0 0 0,0-1 1,0 1-1,0 0 0,0 0 0,0-1 0,0 1 1,0 0-1,-1 0 0,1-1 0,0 1 1,0 0-1,0 0 0,0 0 0,0-1 0,-1 1 1,1 0-1,0 0 0,0 0 0,0-1 1,-1 1-1,1 0 0,0 0 0,0 0 1,-1 0-1,1 0 0,0 0 0,0-1 0,-1 1 1,1 0-1,0 0 0,-1 0 0,1 0 1,0 0-1,0 0 0,-1 0 0,1 0 0,0 0 1,0 0-1,-1 0 0,1 1 0,0-1 1,0 0-1,-1 0 0,1 0 0,-17 14 202,9-3-210,0 0 0,1 1 1,0 0-1,1 1 0,1-1 0,0 1 1,1 0-1,0 1 0,1-1 1,0 1-1,1-1 0,0 22 0,2-34-8,0 0 0,0 0 0,0 0 0,0-1 0,0 1 0,1 0 0,-1 0 0,0-1 0,1 1 0,-1 0 0,1 0 0,-1-1 0,0 1 0,1 0 0,-1-1 0,1 1 0,0 0 0,-1-1 0,1 1 0,0-1 0,-1 1 0,1-1 0,0 1 0,-1-1 0,1 0 0,1 1 0,27 1-255,-20-3 143,0-1-1,-1 1 1,1-2 0,12-4-1,9-7-243,-2 2 280,50-31 0,-78 42 126,1 1 0,-1 0 0,1-1 0,-1 1 0,0 0 0,1-1 0,-1 1 0,0-1 0,1 1 0,-1-1 0,0 1 0,0-1 0,1 1 0,-1-1 0,0 1 0,0-1 0,0 1 0,0-1 0,0 1 0,1-1 0,-1 1 0,0-1 0,0 1 0,-1-1 0,1 1 0,0-1 0,0 1 0,0-1 0,0 0 0,0 1 0,0-1 0,-1 0 0,-12-20 323,11 19-343,0 0 1,1 0-1,-1 0 0,1-1 0,0 1 0,-1 0 0,1-1 1,0 1-1,1-1 0,-2-3 0,3 6-27,-1-1 1,0 0-1,1 0 0,-1 1 0,1-1 1,0 0-1,-1 1 0,1-1 1,0 0-1,-1 1 0,1-1 0,0 1 1,0-1-1,-1 1 0,1 0 0,0-1 1,0 1-1,0 0 0,0-1 1,-1 1-1,1 0 0,0 0 0,0 0 1,0 0-1,2 0 0,35-4-71,-20 3 52,-3-2-8,0 0-1,-1-1 1,1-1-1,-1 0 1,0-1-1,0-1 1,-1 0-1,0-1 1,0 0 0,-1-1-1,19-17 1,-23 19 6,0-1 1,-1 0 0,0-1 0,0 0-1,-1 0 1,0 0 0,0-1 0,-1 1 0,-1-1-1,0-1 1,0 1 0,-1 0 0,0-1 0,-1 0-1,0 0 1,1-18 0,-13 35-202,2 7 207,0 1 0,1 0 0,0 0 0,-7 26 0,1-6-5,-3 10 55,2 2-1,2-1 1,-9 79 0,7-11-5556,12-93 3612,2-14 635,0 3-792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5.720"/>
    </inkml:context>
    <inkml:brush xml:id="br0">
      <inkml:brushProperty name="width" value="0.025" units="cm"/>
      <inkml:brushProperty name="height" value="0.025" units="cm"/>
    </inkml:brush>
  </inkml:definitions>
  <inkml:trace contextRef="#ctx0" brushRef="#br0">0 149 6887,'5'-10'2898,"-3"3"-2467,34-89 9094,-36 94-8345,1 7-891,0 1 0,0-1 0,0 0 0,-1 1-1,0-1 1,-1 0 0,0 9 0,-1 4-32,2-14-223,0-1 0,0 0 1,0 0-1,1 0 0,-1 0 1,1 0-1,-1 0 0,1 0 0,0 0 1,1 0-1,-1 0 0,0 0 1,3 3-1,-3-5 16,0 0 1,0 0 0,0-1-1,1 1 1,-1 0-1,0 0 1,1-1-1,-1 1 1,1-1-1,-1 1 1,0-1 0,1 0-1,-1 1 1,1-1-1,-1 0 1,1 0-1,-1 0 1,1 0-1,-1 0 1,1-1-1,-1 1 1,1 0 0,-1-1-1,1 1 1,-1-1-1,1 1 1,-1-1-1,0 0 1,3-1-1,7-5 42,-1-1 0,1 0 0,-1 0 0,-1-1 0,1 0 0,-2-1 0,1 0 0,-1-1 0,-1 0-1,0 0 1,-1 0 0,0-1 0,5-14 0,-17 40 447,-25 49 194,28-57-685,0 1 1,1-1-1,0 1 0,1 0 1,0 0-1,0 0 1,0 0-1,0 0 1,2 8-1,-1-13-81,1-1 0,-1 0-1,1 0 1,0 0-1,-1 1 1,1-1 0,0 0-1,0 0 1,0 0-1,0 0 1,0-1 0,0 1-1,0 0 1,0 0-1,0-1 1,0 1 0,1 0-1,-1-1 1,0 1-1,0-1 1,1 1 0,-1-1-1,0 0 1,1 0-1,-1 0 1,0 1-1,1-1 1,-1 0 0,0-1-1,1 1 1,-1 0-1,0 0 1,1 0 0,-1-1-1,0 1 1,2-2 0,4 1-890,-1-1 1,1 1-1,-1-2 1,1 1 0,-1-1-1,7-4 1,10-9-5805,0-4-3987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6.108"/>
    </inkml:context>
    <inkml:brush xml:id="br0">
      <inkml:brushProperty name="width" value="0.025" units="cm"/>
      <inkml:brushProperty name="height" value="0.025" units="cm"/>
    </inkml:brush>
  </inkml:definitions>
  <inkml:trace contextRef="#ctx0" brushRef="#br0">65 1 14574,'0'0'4345,"-6"9"-2567,-3 7-1174,1 0 1,1 0 0,0 0-1,2 1 1,-1 0-1,2 0 1,-4 27-1,7-28-247,-1 1-205,1 0 0,0-1-1,3 21 1,-2-35-154,0 0 1,0 0-1,0 1 1,1-1-1,-1 0 0,1 0 1,-1 0-1,1 0 1,0 0-1,-1 0 0,1 0 1,0 0-1,1 0 1,-1 0-1,0 0 1,0 0-1,1-1 0,-1 1 1,1 0-1,0-1 1,-1 1-1,1-1 1,0 0-1,0 0 0,0 0 1,0 0-1,0 0 1,0 0-1,0 0 0,0 0 1,4 0-1,-3-1-36,0-1-1,0 1 0,0-1 1,0 0-1,0 0 0,0 0 1,0 0-1,0 0 1,0-1-1,-1 1 0,1-1 1,0 0-1,-1 0 0,0 0 1,1 0-1,-1 0 0,0 0 1,0-1-1,0 1 0,0-1 1,2-4-1,5-8-412,0 0 1,9-25-1,-15 32 251,13-27-316,-2-1-1,-2 0 1,13-64-1,-43 175 1688,12-58-880,1 0 0,0 1 0,1 0 0,1-1 0,1 1 0,1 0 0,0 1 0,4 32 0,-2-48-387,0 0-1,0-1 1,0 1-1,0-1 0,0 1 1,0-1-1,1 1 0,-1-1 1,1 0-1,0 0 1,0 0-1,0 0 0,0 0 1,0 0-1,0-1 0,0 1 1,1 0-1,2 1 1,-2-2-462,-1 0 1,0 0 0,1-1 0,-1 1 0,1-1 0,-1 1 0,0-1-1,1 0 1,-1 0 0,1 0 0,-1 0 0,1 0 0,3-1 0,13-6-5679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6.497"/>
    </inkml:context>
    <inkml:brush xml:id="br0">
      <inkml:brushProperty name="width" value="0.025" units="cm"/>
      <inkml:brushProperty name="height" value="0.025" units="cm"/>
    </inkml:brush>
  </inkml:definitions>
  <inkml:trace contextRef="#ctx0" brushRef="#br0">101 1 7751,'0'0'11958,"1"10"-11563,-1 22 233,0 0-1,-8 46 1,3-42 542,2 1-1,2 52 1,1-87-1223,0 0 0,0 0 0,1 0 0,-1 0 0,0 0 0,1 0 0,-1 0 0,1-1 0,-1 1 0,1 0 0,0 0 0,0 0 0,0-1 0,0 1 0,0 0-1,0-1 1,0 1 0,1-1 0,-1 1 0,1-1 0,-1 0 0,1 1 0,-1-1 0,1 0 0,0 0 0,0 0 0,-1 0 0,1-1 0,0 1 0,3 1 0,-5-4-346,1 0 0,-2 0 1,1 0-1,0 0 0,0 1 0,-1-1 1,1 0-1,0 0 0,-1 0 1,0 1-1,0-1 0,-1-2 0,-6-8-1034,-1 0 0,0 1 0,-18-17 0,17 19 1261,1 0-1,1-1 0,-1 0 0,1 0 0,-8-15 0,16 24 278,0 1 0,-1-1-1,1 0 1,0 0 0,0 1-1,0-1 1,0 0 0,0 1 0,-1-1-1,1 0 1,0 0 0,1 1-1,-1-1 1,0 0 0,0 0 0,0 1-1,0-1 1,1 0 0,-1 1-1,0-1 1,0 0 0,1 1-1,-1-1 1,1 0 0,-1 1 0,0-1-1,1 1 1,-1-1 0,1 1-1,0-1 1,-1 1 0,1-1 0,-1 1-1,1-1 1,0 1 0,-1 0-1,1 0 1,0-1 0,-1 1-1,1 0 1,0 0 0,0-1 0,-1 1-1,1 0 1,0 0 0,-1 0-1,1 0 1,0 0 0,0 0-1,0 1 1,50-2 1432,-40 1-1250,22 2-171,27-2-235,-25-6-5547,-26 1 55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6.903"/>
    </inkml:context>
    <inkml:brush xml:id="br0">
      <inkml:brushProperty name="width" value="0.025" units="cm"/>
      <inkml:brushProperty name="height" value="0.025" units="cm"/>
    </inkml:brush>
  </inkml:definitions>
  <inkml:trace contextRef="#ctx0" brushRef="#br0">0 30 15214,'0'0'6342,"45"-23"-5509,-15 21-513,4 2-287,4 0-802,-4-1-2370,0-3-7431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8.107"/>
    </inkml:context>
    <inkml:brush xml:id="br0">
      <inkml:brushProperty name="width" value="0.025" units="cm"/>
      <inkml:brushProperty name="height" value="0.025" units="cm"/>
    </inkml:brush>
  </inkml:definitions>
  <inkml:trace contextRef="#ctx0" brushRef="#br0">0 231 3299,'3'-11'384,"6"-17"686,0 2-1,15-30 1,-20 45 223,1 1 1,1 1-1,0-1 1,0 1-1,1 0 1,0 0-1,0 1 1,1 0-1,17-14 1,-25 22-1175,1-1 1,-1 1-1,0 0 0,1-1 1,-1 1-1,1 0 1,-1-1-1,1 1 0,-1 0 1,1 0-1,-1 0 1,1-1-1,-1 1 1,1 0-1,-1 0 0,1 0 1,-1 0-1,1 0 1,-1 0-1,1 0 0,0 0 1,-1 0-1,1 0 1,-1 0-1,1 0 1,-1 0-1,1 1 0,-1-1 1,1 0-1,-1 0 1,1 1-1,-1-1 0,1 0 1,-1 1-1,1 0 1,3 21 1665,-13 32-545,-20 40-469,19-63-762,0 0-1,2 1 1,1 0-1,2 0 1,-2 38-1,7-67-53,0-1 1,0 0-1,0 1 0,0-1 0,1 1 0,-1-1 1,1 0-1,0 1 0,0-1 0,-1 0 0,1 1 1,1-1-1,0 2 0,-1-3-65,0 0 0,-1 0-1,1-1 1,0 1 0,0 0 0,0-1 0,0 1-1,0 0 1,0-1 0,0 1 0,0-1 0,0 0-1,0 1 1,0-1 0,0 0 0,0 1 0,0-1-1,0 0 1,0 0 0,2 0 0,0-1-453,0 1 0,-1-1 0,1 0 0,-1 0 0,1 0 0,-1 0 0,1-1 0,-1 1 0,0 0 0,1-1 0,-1 0 0,0 0 0,0 0 0,0 0 0,0 0 0,-1 0 0,1 0 0,-1 0 1,1-1-1,-1 1 0,2-4 0,9-19-8465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4.795"/>
    </inkml:context>
    <inkml:brush xml:id="br0">
      <inkml:brushProperty name="width" value="0.025" units="cm"/>
      <inkml:brushProperty name="height" value="0.025" units="cm"/>
    </inkml:brush>
  </inkml:definitions>
  <inkml:trace contextRef="#ctx0" brushRef="#br0">1 0 8456,'1'3'7562,"0"4"-3840,0 40-3144,-1 8-137,-1-10-366,1 0 1,8 47-1,-1-101 748,0-8-594,-1-20-62,-5 27-74,0 0 1,1 0 0,0 0-1,0 0 1,1 1-1,5-11 1,-6 23-144,1 1 0,-1 0 0,0 0 0,0 0 0,0 0 0,-1 0 0,2 5 0,0-1 55,0 0 1,0 0 0,1 0 0,0-1 0,0 0 0,1 1 0,8 8 0,-12-15 5,0 1 0,0-1 0,1 0 0,-1 0 0,1 1 0,-1-1 0,1 0 0,0 0-1,-1 0 1,1-1 0,0 1 0,0 0 0,-1 0 0,1-1 0,0 0 0,0 1 0,0-1 0,0 0 0,0 0 0,-1 0 0,1 0 0,0 0 0,0 0 0,0 0 0,0-1 0,0 1 0,0-1 0,-1 1 0,1-1 0,0 0 0,0 0 0,-1 0 0,1 0 0,-1 0 0,1 0 0,-1 0 0,1 0 0,1-3 0,5-4 46,0-1 1,-1 1 0,0-1 0,0 0 0,-1-1-1,-1 0 1,7-15 0,24-77 151,-27 75-15,-7 79-376,-6 3 235,1-27-16,2-1 1,2 47-1,-1-73-24,0 0-1,0 0 1,0 0-1,0 0 0,0 0 1,1 0-1,-1 0 1,0 0-1,1 0 0,-1 0 1,0 0-1,1 0 0,-1 0 1,1 0-1,0 0 1,-1 0-1,1 0 0,0-1 1,0 1-1,-1 0 1,1 0-1,0-1 0,0 1 1,0 0-1,0-1 0,0 1 1,0-1-1,0 1 1,0-1-1,0 0 0,0 1 1,0-1-1,0 0 0,0 0 1,0 0-1,0 0 1,0 0-1,0 0 0,0 0 1,0 0-1,1 0 1,-1 0-1,0-1 0,0 1 1,0 0-1,1-1 0,3-1 73,0 0 0,-1-1 0,1 1 0,-1-1 0,1 1-1,-1-2 1,0 1 0,5-5 0,-2 1-105,-1-1 1,1 0-1,-2 0 1,1 0-1,-1-1 1,-1 0 0,0 0-1,6-18 1,-7 17-892,0-1 0,-1 1 0,-1-1 0,1-18 0,-2-8-4689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8.433"/>
    </inkml:context>
    <inkml:brush xml:id="br0">
      <inkml:brushProperty name="width" value="0.025" units="cm"/>
      <inkml:brushProperty name="height" value="0.025" units="cm"/>
    </inkml:brush>
  </inkml:definitions>
  <inkml:trace contextRef="#ctx0" brushRef="#br0">1 114 13933,'0'0'10229,"10"7"-9082,-6-3-1106,0-1 0,1 0-1,-1 0 1,1 0 0,0-1-1,0 1 1,0-1 0,0 0-1,0-1 1,0 1-1,0-1 1,1 0 0,-1 0-1,0-1 1,1 1 0,-1-1-1,1-1 1,-1 1 0,0-1-1,1 0 1,-1 0 0,0 0-1,0-1 1,1 1 0,6-5-1,-5 2-42,0-1 0,0 0 0,0 0 0,-1-1 0,10-10 0,-14 14 0,0-1 1,0 1-1,0-1 1,0 0-1,-1 1 0,1-1 1,-1 0-1,0 0 1,0 0-1,0 0 0,0 0 1,0 0-1,-1 0 1,0 0-1,1 0 0,-1 0 1,0 0-1,-1-4 1,1 6 1,0 0 0,-1 0 0,1 0 0,-1 0 0,1 0 0,-1 0 0,0 0 1,1 0-1,-1 0 0,0 1 0,0-1 0,0 0 0,1 0 0,-1 1 0,0-1 1,0 1-1,0-1 0,0 1 0,0-1 0,0 1 0,0-1 0,0 1 0,0 0 1,-1 0-1,1 0 0,0-1 0,0 1 0,0 0 0,0 0 0,0 0 1,0 1-1,0-1 0,0 0 0,-2 1 0,-2 0-3,1-1 0,0 1 0,0 1 1,-1-1-1,1 0 0,0 1 0,1 0 0,-6 3 0,2 1 20,-1 0 0,2 0-1,-1 1 1,1 0 0,0 0 0,0 1-1,1 0 1,0 0 0,0 0 0,1 0-1,0 1 1,1 0 0,-1-1 0,2 1-1,-1 1 1,1-1 0,1 0 0,0 0-1,0 1 1,1-1 0,1 12 0,0-18-22,0 0 1,0 0 0,0 0 0,1 0-1,-1 0 1,1 0 0,0 0 0,0-1 0,0 1-1,0-1 1,1 1 0,-1-1 0,1 0-1,-1 0 1,1 0 0,0 0 0,0-1 0,0 1-1,0-1 1,0 1 0,0-1 0,0 0-1,0 0 1,0-1 0,0 1 0,1-1 0,-1 1-1,0-1 1,4 0 0,0 0-229,-1 0 0,1 0 0,-1 0 0,1-1-1,-1 0 1,1 0 0,-1-1 0,0 0 0,1 0 0,-1 0 0,0-1 0,0 0 0,10-6 0,-9 2-612,0 0 1,-1-1-1,0 0 1,0 0-1,0 0 1,-1 0-1,0-1 1,7-18-1,20-78-5913,-31 100 6516,15-54-4274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8.781"/>
    </inkml:context>
    <inkml:brush xml:id="br0">
      <inkml:brushProperty name="width" value="0.025" units="cm"/>
      <inkml:brushProperty name="height" value="0.025" units="cm"/>
    </inkml:brush>
  </inkml:definitions>
  <inkml:trace contextRef="#ctx0" brushRef="#br0">121 1 9321,'0'0'9609,"-10"11"-7869,-3 4-1279,1 1 0,1 0-1,0 0 1,2 1 0,-1 1 0,2 0-1,1 0 1,0 0 0,1 1 0,1 0-1,1 0 1,-2 20 0,5-35-452,1 0 0,0-1 0,0 1 0,0 0 1,0 0-1,1-1 0,0 1 0,0 0 0,0-1 0,0 1 1,0-1-1,3 6 0,-2-7-6,0 0 0,0-1-1,0 1 1,0-1 0,0 1 0,0-1 0,0 0 0,1 0 0,-1 0-1,0 0 1,1 0 0,-1-1 0,1 1 0,-1-1 0,1 1 0,-1-1-1,1 0 1,-1 0 0,5 0 0,5-1-211,1 1 0,-1-2-1,1 1 1,-1-2 0,1 0 0,18-7 0,-27 12 120,-9 10 35,-19 26 43,-2 2 155,25-39-135,1 0-1,-1 0 0,1 0 0,-1 0 0,1 0 0,-1 0 1,1 0-1,-1 0 0,1 0 0,0 0 0,0 0 0,-1 0 1,1 0-1,0 0 0,0 1 0,0-1 0,0 0 0,0 0 1,1 0-1,-1 0 0,0 0 0,0 0 0,1 0 1,-1 0-1,0 0 0,1 0 0,-1 0 0,1 0 0,0 0 1,-1 0-1,1 0 0,0 0 0,-1-1 0,1 1 0,0 0 1,0 0-1,0-1 0,0 1 0,0-1 0,0 1 1,0 0-1,0-1 0,0 0 0,0 1 0,1-1 0,6 2-11,0-1 0,0-1-1,0 0 1,0 0-1,12-2 1,1 1-5,-8 1-357,0-2 1,-1 1 0,1-1-1,0-1 1,12-4 0,16-14-3608,-36 18 2916,-1 0 1,0-1-1,1 1 1,-2-1-1,1 0 0,4-6 1,5-11-4717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9.501"/>
    </inkml:context>
    <inkml:brush xml:id="br0">
      <inkml:brushProperty name="width" value="0.025" units="cm"/>
      <inkml:brushProperty name="height" value="0.025" units="cm"/>
    </inkml:brush>
  </inkml:definitions>
  <inkml:trace contextRef="#ctx0" brushRef="#br0">80 1 12268,'0'0'8963,"-4"9"-7394,-5 12-1118,2 1 0,0 1 1,2-1-1,0 1 0,2 0 0,0 0 0,1 24 0,2-28-422,0 0-1,2 0 1,0 0 0,0 0-1,2-1 1,1 1 0,12 32 0,-27-99-3910,-10 12 2827,14 28 865,1-1 1,0 0-1,1 0 0,0 0 1,0 0-1,1-1 1,-3-12-1,6 21 245,1 0 1,-1 1-1,1-1 0,-1 0 1,1 1-1,-1-1 0,1 0 0,-1 1 1,1-1-1,0 1 0,-1-1 1,1 1-1,0-1 0,-1 1 1,1 0-1,0-1 0,0 1 0,-1 0 1,1-1-1,0 1 0,0 0 1,0 0-1,-1 0 0,1 0 1,0 0-1,0 0 0,0 0 0,-1 0 1,3 0-1,36 1 711,-28-1-538,17 0 16,4 1-102,1-2 0,51-8 0,-75 8-132,0-1-1,0-1 0,0 0 0,0 0 0,-1 0 1,1-1-1,-1 0 0,0-1 0,0 0 0,-1 0 1,1-1-1,-1 0 0,12-13 0,-16 14 0,0 0-1,0 1 0,0-1 1,0 0-1,-1-1 1,0 1-1,0 0 1,0-1-1,0-6 0,-1 10-6,-1 1 0,1 0-1,-1-1 1,0 1-1,0 0 1,0-1 0,0 1-1,0 0 1,0-1-1,0 1 1,0-1-1,0 1 1,-1 0 0,1-1-1,-1 1 1,1 0-1,-1 0 1,1-1 0,-1 1-1,0 0 1,1 0-1,-1 0 1,0 0-1,0 0 1,0 0 0,0 0-1,0 0 1,0 0-1,0 0 1,0 0 0,0 1-1,-1-1 1,1 0-1,0 1 1,0-1-1,-1 1 1,1-1 0,0 1-1,-1 0 1,1 0-1,-2-1 1,-2 2 33,-1-1 0,1 1 0,-1 0 0,1 0 0,0 0 0,0 1 0,0 0 0,0 0 0,0 0 0,0 0 0,0 1 0,0 0 0,1 0 0,0 0 0,-1 1 0,1 0 0,0-1 0,1 1 0,-1 1 0,1-1 0,0 0 0,-4 7 0,3-4 137,-1 1 1,1 0 0,0 0 0,0 0 0,1 0 0,0 1 0,1-1 0,-1 1-1,2 0 1,-1 0 0,2 0 0,-1 0 0,1 10 0,0-17-170,1 0 1,-1 0 0,1 0 0,-1 0 0,1 0-1,0-1 1,0 1 0,0 0 0,0 0 0,0-1-1,0 1 1,0-1 0,0 1 0,0-1-1,1 1 1,-1-1 0,1 0 0,-1 0 0,1 0-1,1 1 1,2 0 3,-1 0 0,0 0 0,1 0 0,-1-1 0,1 0 0,0 0 0,-1 0 0,7 0 0,-3-1-115,1 0 0,-1 0 1,0 0-1,0-1 0,0-1 0,0 1 0,0-1 0,0-1 0,13-5 0,-13 3 29,0 0 0,0-1 1,0 0-1,-1-1 0,0 0 1,0 0-1,-1 0 0,7-10 1,-15 21 193,-1 1 1,0 0 0,1-1 0,0 1 0,0 1 0,1-1 0,-1 0 0,1 0 0,0 1 0,0-1 0,1 0 0,0 1 0,0-1 0,0 1 0,1 5 0,0-9-199,-1 1 1,1 0-1,-1 0 1,1-1-1,0 1 1,0-1-1,0 1 1,1-1-1,-1 1 1,0-1-1,1 0 1,0 1-1,-1-1 1,1 0-1,0 0 1,0 0-1,0 0 1,1-1-1,-1 1 1,0-1-1,1 1 1,-1-1-1,1 0 1,-1 0-1,1 0 1,-1 0-1,1 0 1,0 0-1,0-1 1,-1 1-1,5-1 1,-1 0-618,18-3-5793,-8-10-960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5:59.845"/>
    </inkml:context>
    <inkml:brush xml:id="br0">
      <inkml:brushProperty name="width" value="0.025" units="cm"/>
      <inkml:brushProperty name="height" value="0.025" units="cm"/>
    </inkml:brush>
  </inkml:definitions>
  <inkml:trace contextRef="#ctx0" brushRef="#br0">1 1 15214,'0'0'7335,"46"39"-17712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0.238"/>
    </inkml:context>
    <inkml:brush xml:id="br0">
      <inkml:brushProperty name="width" value="0.025" units="cm"/>
      <inkml:brushProperty name="height" value="0.025" units="cm"/>
    </inkml:brush>
  </inkml:definitions>
  <inkml:trace contextRef="#ctx0" brushRef="#br0">58 274 14510,'0'0'2658,"-8"9"-309,-24 32-400,30-39-1852,0 1 0,0-1 0,1 1 0,-1-1 0,1 1 0,-1 0 0,1 0 1,0 0-1,0 0 0,0 0 0,1 0 0,-1 0 0,1 0 0,0 0 0,-1 0 0,1 0 1,1 0-1,-1 0 0,1 4 0,0-5-72,0 1 0,0-1 0,0 0 0,1 1 0,-1-1 0,1 0 0,-1 0 0,1 0 0,0 0 0,0 0 0,0 0 0,0-1 0,0 1 0,0 0 0,1-1 0,-1 0 0,4 2 0,-1-1-28,0 0 0,0 0 0,0-1 0,0 0 0,0 0 0,0 0 0,0 0 0,0-1-1,1 0 1,-1 0 0,0 0 0,0-1 0,0 0 0,0 0 0,0 0 0,0-1 0,0 1 0,0-1-1,0 0 1,5-3 0,4-8-42,-1 1 0,0-2 0,0 0 0,-2 0 0,1-1 0,-2 0 0,0-1 0,12-28 0,-9 15-2,-1-1 0,-1-1 0,-2 0 0,6-35 0,-14 61 45,0 0-1,0 0 1,-1 1 0,1-1 0,-1 0 0,0 0 0,-1 0 0,-1-9 0,2 13-2,-1 0 1,0-1-1,0 1 0,0 0 0,0 0 0,0 0 1,0 0-1,0 0 0,0 0 0,0 0 1,0 0-1,-1 0 0,1 1 0,0-1 1,-1 0-1,1 1 0,0-1 0,-1 1 1,1-1-1,-1 1 0,1 0 0,-1 0 1,1 0-1,-1-1 0,1 1 0,-1 1 1,1-1-1,-1 0 0,1 0 0,0 0 1,-3 2-1,-11 2 88,0 0 0,1 1 0,-1 1 0,1 1 0,1 0 0,-1 0 0,1 1 0,1 1 0,-1 0 0,2 1 0,-1 1 0,1-1 0,1 2 0,-18 24 0,26-33-67,-1 0 0,1 0-1,0 0 1,1 1 0,-1-1 0,0 1 0,1-1 0,0 1 0,0-1 0,0 1 0,0 0 0,1 0 0,-1-1 0,1 1 0,0 0 0,0 0 0,1 0 0,-1-1 0,1 1 0,-1 0-1,1 0 1,1-1 0,1 5 0,0-2-87,1-1 0,0 0-1,1 0 1,-1 0 0,1 0 0,0-1-1,0 0 1,0 0 0,1 0-1,-1 0 1,1-1 0,9 4-1,56 21-1701,-56-24 1487,0 1 0,-1 1-1,0 0 1,0 1 0,0 1-1,-1 0 1,0 1 0,13 10-1,-25-18 274,0 0 0,0 0-1,0 0 1,0 0-1,0 1 1,0-1-1,-1 0 1,1 0 0,0 1-1,-1-1 1,1 0-1,-1 1 1,1-1 0,-1 1-1,0-1 1,1 0-1,-1 1 1,0-1 0,0 1-1,0-1 1,0 1-1,0-1 1,0 1-1,-1-1 1,1 0 0,0 1-1,-1-1 1,1 1-1,-1-1 1,1 0 0,-1 1-1,0-1 1,0 0-1,-1 1 1,-15 14-3376,3-8-2703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1.098"/>
    </inkml:context>
    <inkml:brush xml:id="br0">
      <inkml:brushProperty name="width" value="0.025" units="cm"/>
      <inkml:brushProperty name="height" value="0.025" units="cm"/>
    </inkml:brush>
  </inkml:definitions>
  <inkml:trace contextRef="#ctx0" brushRef="#br0">218 35 15375,'-6'-2'306,"-1"-1"0,1 1 0,-1 1 1,0-1-1,0 1 0,0 0 1,0 1-1,0-1 0,0 2 1,1-1-1,-1 1 0,0 0 1,0 0-1,0 0 0,-8 4 1,9-3-221,0 1 0,0 0 0,0 0 1,0 1-1,1-1 0,-1 1 0,1 1 1,0-1-1,0 0 0,1 1 0,-1 0 1,1 0-1,0 1 0,1-1 0,-1 1 1,1 0-1,0 0 0,0 0 0,1 0 1,0 0-1,0 1 0,0-1 0,1 1 1,-1 11-1,2-17-67,0 1 0,0 0 0,-1 0-1,2-1 1,-1 1 0,0 0 0,0 0 0,1-1 0,-1 1 0,1 0 0,-1 0 0,1-1 0,0 1-1,-1-1 1,1 1 0,0 0 0,0-1 0,0 0 0,0 1 0,1-1 0,-1 0 0,0 1 0,3 1-1,-1-2-3,0 1 0,0-1-1,0 0 1,0 0 0,0 0-1,1 0 1,-1-1 0,0 1-1,0-1 1,1 0 0,6 0-1,0-1 0,0 0-1,0-1 0,0 0 1,0-1-1,0 0 1,-1 0-1,16-9 1,-11 4-16,-1-1 1,0-1 0,0 0 0,-1 0 0,16-20 0,-22 24 83,-1-1 1,0 0 0,0 0-1,-1 0 1,1 0 0,-2-1-1,1 0 1,-1 0 0,0 0-1,-1 0 1,0 0 0,1-10-1,-3 18-73,0 0-1,0 0 0,0 0 0,0-1 0,0 1 1,1 0-1,-1 0 0,0 0 0,0 0 1,0 0-1,0 0 0,0 0 0,0-1 1,0 1-1,0 0 0,0 0 0,0 0 1,0 0-1,0 0 0,0 0 0,0-1 1,0 1-1,0 0 0,0 0 0,0 0 1,-1 0-1,1 0 0,0 0 0,0 0 1,0-1-1,0 1 0,0 0 0,0 0 1,0 0-1,0 0 0,0 0 0,0 0 1,0 0-1,-1 0 0,1 0 0,0 0 1,0 0-1,0 0 0,0-1 0,0 1 1,0 0-1,0 0 0,-1 0 0,1 0 1,0 0-1,0 0 0,0 0 0,0 0 1,0 0-1,0 0 0,-1 0 0,1 0 1,0 0-1,0 0 0,0 1 0,0-1 1,-9 8 267,-7 13 159,11-11-369,0 1 1,1 0 0,1 0 0,-1 0-1,2 0 1,-1 1 0,2-1 0,-1 1-1,2-1 1,-1 1 0,3 18 0,-2-29-86,0 1 0,1 0 0,-1 0 0,1-1 1,-1 1-1,1 0 0,-1-1 0,1 1 0,0 0 1,0-1-1,0 1 0,0-1 0,0 1 0,0-1 1,0 0-1,0 1 0,0-1 0,1 0 0,-1 0 1,1 0-1,-1 0 0,1 0 0,-1 0 0,1 0 1,-1-1-1,1 1 0,0 0 0,-1-1 0,1 0 1,0 1-1,0-1 0,-1 0 0,1 0 0,0 0 1,0 0-1,0 0 0,-1 0 0,1 0 0,0-1 1,-1 1-1,1-1 0,3 0 0,1-1-494,1 0 1,0 0-1,-1-1 0,1 0 0,-1 0 0,0-1 1,0 0-1,0 0 0,8-7 0,11-20-4708,-5-6-3123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1.444"/>
    </inkml:context>
    <inkml:brush xml:id="br0">
      <inkml:brushProperty name="width" value="0.025" units="cm"/>
      <inkml:brushProperty name="height" value="0.025" units="cm"/>
    </inkml:brush>
  </inkml:definitions>
  <inkml:trace contextRef="#ctx0" brushRef="#br0">49 40 14798,'-4'15'1607,"3"-14"-1584,-30 116 3280,27-98-2473,0 1 1,1 0 0,2 1-1,0 36 1,2-54-851,0 0 1,0 0 0,0 0-1,0 0 1,0 0-1,1 0 1,-1 0-1,1 0 1,0 0-1,0 0 1,0-1-1,0 1 1,0-1-1,1 0 1,-1 1-1,1-1 1,-1 0-1,1-1 1,0 1 0,0 0-1,0-1 1,0 1-1,0-1 1,0 0-1,0 0 1,0 0-1,1-1 1,-1 1-1,0-1 1,0 0-1,1 0 1,-1 0-1,0 0 1,1 0-1,-1-1 1,0 1 0,0-1-1,0 0 1,1 0-1,-1 0 1,0-1-1,0 1 1,-1-1-1,1 1 1,0-1-1,0 0 1,-1 0-1,1 0 1,-1-1-1,4-3 1,2-6-226,0 0 1,-1-1-1,0-1 0,-1 1 1,0-1-1,-2 0 0,1 0 0,-2 0 1,3-16-1,1-20 1038,1-54 0,-6 65 1360,-12 116-1373,6-53-564,1 1-1,0 0 0,2 0 0,1 0 0,4 31 0,-3-49-217,1 0 0,0-1 0,1 1 0,0-1 0,0 0 0,0 0 0,0 0 0,1 0 0,0-1-1,5 6 1,11 8-2921,3-6-4290,-12-10-3821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2.058"/>
    </inkml:context>
    <inkml:brush xml:id="br0">
      <inkml:brushProperty name="width" value="0.025" units="cm"/>
      <inkml:brushProperty name="height" value="0.025" units="cm"/>
    </inkml:brush>
  </inkml:definitions>
  <inkml:trace contextRef="#ctx0" brushRef="#br0">1 183 11115,'0'0'6801,"8"5"-5157,-2-1-1459,-1-1 1,1-1 0,-1 1-1,1-1 1,0 0 0,0 0-1,0-1 1,0 0 0,0 0-1,0 0 1,0-1 0,1 1-1,-1-2 1,0 1 0,0-1-1,0 0 1,7-2 0,7-3 182,-1-1 0,0-1 0,0 0 0,34-22 0,-47 26-301,0 0 0,0 0-1,0-1 1,0 1 0,-1-1 0,0-1 0,0 1-1,0-1 1,-1 0 0,1 0 0,-1 0 0,-1 0-1,1-1 1,-1 0 0,0 0 0,-1 0 0,2-8 0,-3 14-48,-1 0 0,0-1 0,0 1 0,0 0 0,0 0 0,0 0 0,0-1 0,0 1 0,0 0 0,-1 0 0,1 0 0,0 0 0,-1-1 0,1 1 0,-1 0 0,1 0 0,-1 0 0,0 0 0,1 0 0,-1 0 0,0 0 0,0 0 0,0 1 0,1-1 0,-3-1 0,1 1-3,0 0 1,-1 0 0,1 0 0,-1 0 0,1 1-1,0-1 1,-1 1 0,1 0 0,-1-1 0,1 1-1,-6 1 1,0 0-12,1 0 0,-1 0 1,0 1-1,0 0 0,0 1 0,1 0 0,-9 4 0,6-1 24,1 0-1,0 0 1,0 1-1,0 0 1,1 1 0,-1 0-1,2 0 1,0 1-1,0 0 1,0 0-1,1 1 1,0 0-1,1 0 1,0 0-1,1 0 1,0 1 0,1 0-1,0 0 1,0 0-1,1 0 1,1 0-1,-1 13 1,3-21-20,-1 0 0,1 0 0,-1 0 0,1 0 1,0 0-1,1 0 0,-1 0 0,0 0 0,1-1 0,-1 1 0,1 0 0,0-1 1,0 1-1,0-1 0,0 0 0,1 0 0,-1 0 0,1 0 0,-1 0 1,1 0-1,-1 0 0,1-1 0,0 0 0,0 1 0,0-1 0,0 0 0,0-1 1,6 2-1,8 2-39,0-2 1,0 0 0,33-1 0,-45-1 4,9 0-430,-1 0 0,1-2 0,-1 1 0,16-5 1,-21 3-826,0 1 1,0-1 0,0-1 0,11-6 0,11-12-8704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3.052"/>
    </inkml:context>
    <inkml:brush xml:id="br0">
      <inkml:brushProperty name="width" value="0.025" units="cm"/>
      <inkml:brushProperty name="height" value="0.025" units="cm"/>
    </inkml:brush>
  </inkml:definitions>
  <inkml:trace contextRef="#ctx0" brushRef="#br0">115 204 3171,'0'0'21033,"-11"-2"-20670,6 0-340,1 2-1,-1-1 1,0 0-1,0 1 1,0 0-1,0 0 1,0 1-1,1-1 1,-1 1-1,0 0 1,-7 3-1,9-3 2,1 1 0,-1-1 0,1 1 0,0-1 0,0 1 0,-1 0 0,1 0 0,0 0 0,0 0 0,1 0 0,-1 1 0,0-1 0,1 0 0,-1 1 0,1-1 0,0 1 0,0 0 0,0-1 0,0 1 0,0 0 0,1 0 0,-1 0 0,1-1 0,0 1 0,0 0 0,0 5 0,0-7-20,0 0-1,0 0 0,0 0 0,0 0 1,1 0-1,-1 0 0,0 0 0,0 0 0,1-1 1,-1 1-1,0 0 0,1 0 0,-1 0 0,1 0 1,-1-1-1,1 1 0,-1 0 0,1-1 0,0 1 1,-1 0-1,1-1 0,0 1 0,0-1 1,-1 1-1,1-1 0,1 1 0,28 3 69,-20-5-51,0-1-1,-1 0 1,1-1-1,13-5 1,-3-1-19,0-1 0,-1-1 0,0-1 0,-1 0 0,0-2 0,20-19 0,-30 25 58,1 0 0,-1-1-1,-1 0 1,0 0-1,0-1 1,-1 0 0,0 0-1,0-1 1,-2 1-1,1-1 1,-1 0 0,-1 0-1,4-17 1,-7 27-54,0 0 0,1 1 0,-1-1 0,0 0-1,0 0 1,0 1 0,0-1 0,0 0 0,0 0 0,0 0 0,0 1 0,0-1 0,0 0 0,0 0 0,-1 1 0,1-1-1,0 0 1,0 0 0,-1 1 0,1-1 0,0 0 0,-1 1 0,1-1 0,-1 0 0,1 1 0,-1-1 0,1 1 0,-1-1 0,0 1-1,1-1 1,-1 1 0,0-1 0,1 1 0,-1 0 0,0-1 0,1 1 0,-1 0 0,0 0 0,0-1 0,-1 1 0,0 0-5,1 1 0,-1-1 1,0 0-1,0 1 0,0 0 1,0-1-1,1 1 0,-1 0 1,0 0-1,1 0 0,-1 0 1,0 0-1,1 0 0,0 0 1,-1 1-1,1-1 0,-2 2 1,-6 8 57,1 1 1,0-1-1,1 2 0,0-1 1,1 1-1,0 0 0,1 0 1,1 0-1,0 1 1,0 0-1,2 0 0,-1 0 1,2 0-1,0 0 1,1 18-1,1-29-50,0 1 0,0-1 0,1 0 0,-1 0 1,0 1-1,1-1 0,0 0 0,0 0 0,0 0 0,0-1 0,0 1 0,1-1 1,-1 1-1,1-1 0,0 0 0,0 1 0,0-1 0,0-1 0,0 1 0,0 0 1,0-1-1,0 0 0,1 1 0,-1-1 0,0-1 0,1 1 0,-1 0 0,1-1 1,-1 0-1,1 0 0,4 0 0,1 0-3,0 0 0,0-1 0,0 0 0,0 0 0,0-1-1,0 0 1,-1-1 0,1 0 0,-1 0 0,1-1 0,9-5 0,-8 2-15,-1 0 1,0-1-1,0 0 1,13-16-1,-19 20 6,1-1 0,-1 1 0,0 0 0,-1-1 0,1 0 0,-1 1 0,0-1 0,0 0 0,0 0 0,-1 0 0,0-1 0,0 1 0,0-6 0,-1 11 2,0 0 1,0 0 0,0-1-1,0 1 1,0 0 0,-1 0 0,1 0-1,0 0 1,0 0 0,0-1-1,-1 1 1,1 0 0,0 0 0,0 0-1,0 0 1,-1 0 0,1 0-1,0 0 1,0 0 0,-1 0 0,1 0-1,0 0 1,0 0 0,-1 0-1,1 0 1,0 0 0,0 0 0,0 0-1,-1 0 1,1 0 0,0 0-1,0 0 1,-1 0 0,1 0 0,0 0-1,0 0 1,0 1 0,-1-1-1,1 0 1,0 0 0,0 0 0,0 0-1,0 1 1,-1-1 0,1 0-1,0 0 1,0 0 0,0 1 0,0-1-1,0 0 1,0 0 0,0 0-1,0 1 1,-1-1 0,1 0 0,-11 12-16,7-4 53,0 0 0,1 0 0,-1 0 0,2 0 1,-1 0-1,1 0 0,-1 13 0,2-19-28,1 0 0,0 0 1,0 0-1,0 0 0,0 1 0,0-1 0,0 0 0,1 0 0,-1 0 0,1-1 1,-1 1-1,1 0 0,0 0 0,0 0 0,0 0 0,0 0 0,0-1 0,0 1 1,0 0-1,0-1 0,1 1 0,-1-1 0,1 0 0,-1 1 0,1-1 0,0 0 1,-1 0-1,1 0 0,0 0 0,0 0 0,0 0 0,-1-1 0,1 1 0,0 0 1,0-1-1,4 1 0,5-1 7,0 0 1,0 0 0,0-1 0,-1 0-1,1-1 1,0 0 0,-1-1-1,1 0 1,-1 0 0,0-1-1,0-1 1,13-7 0,-17 9-12,0-1 0,-1 1 0,1-1 0,-1 0 1,0 0-1,0 0 0,-1-1 0,1 0 0,-1 1 1,0-2-1,0 1 0,0 0 0,-1-1 0,0 0 0,0 0 1,-1 0-1,1 0 0,-1 0 0,0 0 0,-1-1 1,2-10-1,-3 16-4,0 0 1,0 1 0,0-1 0,0 0-1,0 0 1,0 1 0,-1-1-1,1 0 1,0 1 0,0-1-1,0 0 1,-1 1 0,1-1-1,0 0 1,-1 1 0,1-1-1,-1 1 1,1-1 0,-1 0-1,1 1 1,-1-1 0,1 1-1,-1 0 1,1-1 0,-1 1-1,0-1 1,1 1 0,-1 0 0,1-1-1,-1 1 1,0 0 0,0 0-1,1 0 1,-1-1 0,0 1-1,1 0 1,-1 0 0,0 0-1,1 0 1,-1 0 0,0 0-1,0 1 1,1-1 0,-1 0-1,0 0 1,1 0 0,-1 1-1,0-1 1,1 0 0,-1 1-1,0-1 1,1 0 0,-1 1-1,1-1 1,-1 1 0,0 0 0,-35 26-34,32-21 58,1-1 1,0 1-1,0-1 1,1 1-1,-1 0 1,1 0-1,1 0 0,-1 1 1,1-1-1,0 0 1,1 1-1,-1-1 1,1 7-1,0-10-77,1-1-1,-1 0 1,0 0 0,1 0-1,-1 1 1,1-1 0,0 0-1,-1 0 1,1 0 0,0 0-1,0 0 1,1 0 0,-1 0-1,0-1 1,1 1 0,2 2-1,-2-3-162,-1 0-1,1 0 1,0 0-1,0 0 1,0 0-1,0-1 1,0 1-1,0-1 1,0 0 0,0 1-1,1-1 1,-1 0-1,0 0 1,0 0-1,0-1 1,0 1-1,0 0 1,0-1-1,0 0 1,0 1-1,2-2 1,-2 1-394,0 0 0,-1 0 0,1 0 0,-1 0 0,1 0 0,-1-1 0,1 1 0,-1 0 0,0-1 0,1 1 0,-1-1 1,0 1-1,0-1 0,0 0 0,-1 1 0,2-4 0,5-16-9498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3.408"/>
    </inkml:context>
    <inkml:brush xml:id="br0">
      <inkml:brushProperty name="width" value="0.025" units="cm"/>
      <inkml:brushProperty name="height" value="0.025" units="cm"/>
    </inkml:brush>
  </inkml:definitions>
  <inkml:trace contextRef="#ctx0" brushRef="#br0">4 0 14157,'0'0'8585,"-4"47"-8553,21-25-257,6-1-2241,5-1-3203,10-2-4261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5.125"/>
    </inkml:context>
    <inkml:brush xml:id="br0">
      <inkml:brushProperty name="width" value="0.025" units="cm"/>
      <inkml:brushProperty name="height" value="0.025" units="cm"/>
    </inkml:brush>
  </inkml:definitions>
  <inkml:trace contextRef="#ctx0" brushRef="#br0">1 1 15887,'0'0'5509,"50"8"-12587,-34-1-1346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3.751"/>
    </inkml:context>
    <inkml:brush xml:id="br0">
      <inkml:brushProperty name="width" value="0.025" units="cm"/>
      <inkml:brushProperty name="height" value="0.025" units="cm"/>
    </inkml:brush>
  </inkml:definitions>
  <inkml:trace contextRef="#ctx0" brushRef="#br0">170 5 12364,'0'0'5610,"-10"0"-1654,-12-1-2333,10-1-1064,-1 1-1,1 1 1,-1 0 0,1 0 0,-1 1-1,1 1 1,-1 0 0,-13 4 0,26-5-551,-1-1 0,0 0 1,1 0-1,-1 0 0,1 1 1,-1-1-1,1 0 0,-1 1 0,0-1 1,1 0-1,-1 1 0,1-1 1,-1 1-1,1-1 0,0 1 1,-1-1-1,1 1 0,-1-1 0,1 1 1,0-1-1,-1 1 0,1-1 1,0 1-1,0 0 0,0-1 1,-1 1-1,1 0 0,0-1 1,0 1-1,0 0 0,0-1 0,0 2 1,17 11-229,33 1-1388,-21-10 357,43 10-1049,-68-13 2192,1 0 0,-1 1-1,0 0 1,0-1 0,0 1-1,0 1 1,0-1 0,0 1-1,0-1 1,-1 1 0,1 0-1,4 6 1,-7-8 163,0 0 0,0 0 1,0 1-1,0-1 0,-1 0 0,1 0 1,-1 0-1,1 1 0,-1-1 0,1 0 1,-1 1-1,0-1 0,1 1 0,-1-1 1,0 0-1,0 1 0,0-1 1,0 1-1,0-1 0,0 0 0,-1 1 1,1-1-1,0 1 0,-1-1 0,0 2 1,0-1 90,-1 0 1,0 0-1,1 0 1,-1 0-1,0-1 1,0 1-1,0 0 1,0-1 0,0 1-1,-1-1 1,1 0-1,-4 2 1,-6 1 336,1 0 1,-1-1 0,0 0-1,-20 1 1,20-3-550,-27 0 69,38-1-215,0 0 0,0 0-1,0 0 1,0 0 0,0-1 0,1 1 0,-1 0 0,0-1 0,0 1-1,0-1 1,0 1 0,0-1 0,1 1 0,-1-1 0,0 0-1,1 1 1,-1-1 0,0 0 0,1 0 0,-1 1 0,1-1 0,-1 0-1,1 0 1,-1 0 0,1 0 0,0 1 0,-1-1 0,1 0 0,0 0-1,0 0 1,0 0 0,-1 0 0,1-2 0,0-12-6536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4.095"/>
    </inkml:context>
    <inkml:brush xml:id="br0">
      <inkml:brushProperty name="width" value="0.025" units="cm"/>
      <inkml:brushProperty name="height" value="0.025" units="cm"/>
    </inkml:brush>
  </inkml:definitions>
  <inkml:trace contextRef="#ctx0" brushRef="#br0">85 68 14638,'0'0'3785,"7"0"-844,-4 0-2787,3 0 454,0 0 1,0 0-1,0-1 0,0 0 0,10-3 1,-14 4-545,-1-1 1,1 1-1,0-1 1,-1 0-1,1 0 1,-1 0-1,1 0 1,-1 0-1,1 0 1,-1 0-1,0 0 1,0-1 0,0 1-1,1-1 1,-1 1-1,0 0 1,-1-1-1,1 0 1,0 1-1,0-1 1,-1 0-1,1 1 1,-1-1-1,1 0 1,-1 1-1,0-1 1,0 0-1,0-3 1,0 4-63,-1 0 0,1 0 0,-1-1 0,1 1 0,-1 0 0,0 0 0,0 0 0,1 0 0,-1 0 0,0 0 0,0 0 0,0 0 0,0 1 1,0-1-1,0 0 0,0 1 0,-1-1 0,1 0 0,0 1 0,0-1 0,0 1 0,-1 0 0,1-1 0,0 1 0,-1 0 0,1 0 0,0 0 0,0 0 0,-1 0 0,-1 0 0,-44 2-1,41 0 45,1 1 0,0-1-1,-1 1 1,1 0 0,0 0 0,0 0 0,0 1-1,1 0 1,-1 0 0,1 0 0,0 0 0,0 1 0,0-1-1,-5 10 1,8-12-22,-1 0 1,1 0-1,-1 0 0,1 0 0,0 1 0,0-1 1,0 0-1,0 1 0,0-1 0,1 0 1,-1 1-1,1-1 0,-1 1 0,1-1 0,0 1 1,0-1-1,0 1 0,0-1 0,1 1 0,-1-1 1,1 1-1,-1-1 0,1 1 0,0-1 0,0 0 1,0 1-1,0-1 0,1 0 0,-1 0 1,0 0-1,1 0 0,0 0 0,-1 0 0,1 0 1,3 2-1,3 1-150,0-1 1,0 0-1,0 0 1,1-1-1,-1 0 1,1-1-1,0 0 0,0 0 1,14 0-1,47 1-4854,-66-3 4425,35 0-6582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4.467"/>
    </inkml:context>
    <inkml:brush xml:id="br0">
      <inkml:brushProperty name="width" value="0.025" units="cm"/>
      <inkml:brushProperty name="height" value="0.025" units="cm"/>
    </inkml:brush>
  </inkml:definitions>
  <inkml:trace contextRef="#ctx0" brushRef="#br0">17 0 15310,'0'0'5958,"9"70"-3780,-9-44-1089,0-2-448,0-4 128,0-1-513,0-6-224,0-4 0,0-3-160,-9-24-10346,-7-3 3747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4.796"/>
    </inkml:context>
    <inkml:brush xml:id="br0">
      <inkml:brushProperty name="width" value="0.025" units="cm"/>
      <inkml:brushProperty name="height" value="0.025" units="cm"/>
    </inkml:brush>
  </inkml:definitions>
  <inkml:trace contextRef="#ctx0" brushRef="#br0">0 66 8488,'0'0'9865,"68"-49"-7783,-29 43-608,11 1-289,2 1 32,7 2-256,-7 2-320,-2 0-481,-11 0-128,-10 0-289,-12 0-960,-9 1-256,-8 4-417,0 0-993,-20 2-1857,-5 1-1794</inkml:trace>
  <inkml:trace contextRef="#ctx0" brushRef="#br0" timeOffset="1">164 172 11243,'0'0'12972,"49"6"-12139,-14-15-449,3 3-256,-4-1-128,-4 4-608,-7 3-1570,-8 0-1378,-10 0-2658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5.170"/>
    </inkml:context>
    <inkml:brush xml:id="br0">
      <inkml:brushProperty name="width" value="0.025" units="cm"/>
      <inkml:brushProperty name="height" value="0.025" units="cm"/>
    </inkml:brush>
  </inkml:definitions>
  <inkml:trace contextRef="#ctx0" brushRef="#br0">0 139 7591,'0'0'12588,"63"25"-12172,-24-28-319,1-4-418,1 1-1312,1-1-2275,-6-1-3363</inkml:trace>
  <inkml:trace contextRef="#ctx0" brushRef="#br0" timeOffset="1">549 0 10762,'0'0'6534,"-50"62"-5124,35-36-417,1 1 96,9-1 192,5-5-320,0-3-641,14-6-224,0-4-32,6-8 0,0 0-64,-1-6-576,-5-13-1122,3-3-1313,-7-9-2434,-3-8-3555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5.498"/>
    </inkml:context>
    <inkml:brush xml:id="br0">
      <inkml:brushProperty name="width" value="0.025" units="cm"/>
      <inkml:brushProperty name="height" value="0.025" units="cm"/>
    </inkml:brush>
  </inkml:definitions>
  <inkml:trace contextRef="#ctx0" brushRef="#br0">32 1 11755,'0'0'8584,"-32"51"-6982,32-39-705,0-3-481,0-3-352,11 1 0,3-4-96,0-1-1025,6-2-1890,-2 0-3875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5.871"/>
    </inkml:context>
    <inkml:brush xml:id="br0">
      <inkml:brushProperty name="width" value="0.025" units="cm"/>
      <inkml:brushProperty name="height" value="0.025" units="cm"/>
    </inkml:brush>
  </inkml:definitions>
  <inkml:trace contextRef="#ctx0" brushRef="#br0">134 0 12492,'0'0'3214,"-8"2"-471,-4 2-1910,1 0-1,0 1 0,0 0 1,0 1-1,1 0 1,0 1-1,-10 8 0,18-13-648,-1 0 0,0 1 0,1-1 1,0 1-1,0 0 0,-1 0 0,1 0 0,1 0 0,-1 0 0,0 0 0,1 0 0,0 0 0,-2 6 0,3-6-188,0-1 0,0 1 0,0-1 0,0 1-1,1-1 1,-1 0 0,1 1 0,0-1 0,-1 1-1,1-1 1,0 0 0,0 0 0,1 0 0,-1 0-1,0 1 1,1-2 0,-1 1 0,1 0 0,0 0-1,-1 0 1,1-1 0,3 3 0,48 36-1550,-33-26 1014,-1 1 0,-1 1 1,17 18-1,-29-28 523,-1 1 0,0 0 0,0 0 0,-1 0 0,0 1 0,0 0 0,-1-1 0,0 1 0,0 0-1,-1 1 1,0-1 0,1 14 0,-2-12 182,0 0-1,-1 0 0,-1 0 0,0 0 0,0 0 1,-1 0-1,0 0 0,-1-1 0,0 1 0,-5 11 1,6-17 8,0 0 1,0-1 0,-1 1 0,1 0 0,-1-1 0,1 1-1,-1-1 1,0 0 0,-1 0 0,1 0 0,0 0 0,-1-1-1,0 1 1,1-1 0,-1 0 0,0 0 0,0 0 0,0-1 0,-1 1-1,1-1 1,0 0 0,-1 0 0,1 0 0,0-1 0,-8 0-1,10 0-163,1-1 1,-1 1-1,0-1 0,1 1 0,-1-1 0,1 0 0,0 0 0,-1 0 1,1 0-1,0 0 0,-1 0 0,1 0 0,0 0 0,0-1 0,0 1 1,0 0-1,0-1 0,0 1 0,0-1 0,1 1 0,-1-1 0,0 1 0,1-1 1,0 1-1,-1-1 0,1 0 0,0 1 0,-1-1 0,1-2 0,-3-59-54,3 53 14,1-6-302,-1 0 0,2 0 0,0 0 0,1 1 0,1-1 0,9-24-1,-9 30-828,1-1-1,0 1 0,14-18 0,-13 20-670,0 1-1,0 0 0,1 1 0,-1-1 0,12-6 0,0-1-6468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6.219"/>
    </inkml:context>
    <inkml:brush xml:id="br0">
      <inkml:brushProperty name="width" value="0.025" units="cm"/>
      <inkml:brushProperty name="height" value="0.025" units="cm"/>
    </inkml:brush>
  </inkml:definitions>
  <inkml:trace contextRef="#ctx0" brushRef="#br0">11 162 13613,'0'0'9940,"9"-4"-8776,10-5-900,-5 3-61,0-1 0,0 0-1,23-17 1,-34 22-185,0-1 0,0 1 0,0-1 0,0 0 0,0 0 0,-1-1 0,1 1 0,-1 0 0,0-1 0,0 1-1,0-1 1,-1 0 0,1 0 0,-1 1 0,0-1 0,0 0 0,0 0 0,0 0 0,-1-1 0,0-6 0,1 10-18,-1 0-1,-1 0 1,1 0 0,0 0 0,0 0 0,0 0-1,0 0 1,-1 0 0,1 0 0,0 1 0,-1-1 0,1 0-1,-1 0 1,1 0 0,-1 0 0,0 0 0,1 1-1,-1-1 1,0 0 0,1 1 0,-1-1 0,0 0-1,0 1 1,0-1 0,0 1 0,-1-2 0,-1 2-1,1-1 0,0 1 0,0 0 0,-1 0 0,1 0 0,0 0 0,-1 0 0,1 0 0,0 1 1,0-1-1,-4 2 0,0 0-1,0 0 0,0 0 0,0 1 0,0 0 0,1 0 0,-1 1 0,-9 7 0,9-3 87,0 0 0,0 0 0,0 0 0,1 1 0,0 0 0,1 0 0,0 0-1,-4 14 1,7-21-65,0 1 0,0-1 0,1 0-1,-1 0 1,1 1 0,-1-1-1,1 1 1,0-1 0,0 0 0,0 1-1,0-1 1,0 0 0,1 1 0,-1-1-1,1 0 1,-1 1 0,1-1-1,0 0 1,0 0 0,0 0 0,0 1-1,0-1 1,1 0 0,-1-1-1,0 1 1,1 0 0,0 0 0,-1 0-1,1-1 1,0 1 0,0-1-1,0 0 1,0 1 0,0-1 0,0 0-1,0 0 1,0 0 0,1-1-1,3 2 1,3 0-67,1 0 0,0-1 0,0 0 0,0-1 0,0 0 1,-1-1-1,1 0 0,0 0 0,0-1 0,-1 0 0,1-1 0,-1 0 0,1 0 0,-1-1 0,16-10 0,-6 1-109,0 0 0,0-2 0,-2 0 0,0-2 0,23-26 0,-47 55 462,0 1 0,1 0 0,0 0 1,1 0-1,-5 24 0,10-36-296,0 0 0,-1 0 0,1 0 1,0 0-1,0 0 0,0 0 1,0 0-1,0 0 0,0 0 0,0 0 1,1 0-1,-1 0 0,0 0 0,1 0 1,-1 0-1,0 0 0,1 0 1,-1 0-1,1-1 0,-1 1 0,1 0 1,0 0-1,-1 0 0,1-1 1,0 1-1,1 1 0,0-1 2,0 0 1,0 0-1,0-1 0,1 1 0,-1-1 1,0 1-1,0-1 0,0 0 0,1 1 1,-1-1-1,0 0 0,3-1 0,2 0-13,1 0 0,-1-1 0,1 1 0,-1-2-1,0 1 1,0-1 0,8-4 0,17-14-360,-21 13 333,0 1 0,0 0 0,0 0 0,1 1 0,19-6 0,-30 12 54,-1 0-1,1 0 0,-1 0 1,1 1-1,-1-1 1,0 0-1,1 1 0,-1-1 1,0 0-1,1 0 0,-1 1 1,0-1-1,1 1 1,-1-1-1,0 0 0,1 1 1,-1-1-1,0 1 1,0-1-1,0 0 0,1 1 1,-1-1-1,0 1 0,0-1 1,0 1-1,0-1 1,0 1-1,0-1 0,0 1 1,0-1-1,0 1 1,0-1-1,0 1 0,0-1 1,0 1-1,-1-1 0,1 0 1,0 1-1,0-1 1,0 1-1,-1-1 0,1 1 1,-8 31 398,6-25-376,-1 20-168,5-20-4495,4-6-1503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6.857"/>
    </inkml:context>
    <inkml:brush xml:id="br0">
      <inkml:brushProperty name="width" value="0.025" units="cm"/>
      <inkml:brushProperty name="height" value="0.025" units="cm"/>
    </inkml:brush>
  </inkml:definitions>
  <inkml:trace contextRef="#ctx0" brushRef="#br0">117 68 8168,'0'0'6705,"9"-9"-3668,24-25-650,-32 33-2225,-1 1 1,1-1-1,0 1 1,-1-1-1,1 0 1,-1 1-1,1-1 1,-1 0-1,1 1 1,-1-1-1,0 0 1,1 1-1,-1-1 1,0 0-1,1 0 1,-1 0-1,0 1 1,0-1-1,0 0 1,0 0-1,0 0 1,0 0-1,0 1 1,0-1-1,0-1 1,-16-2 1471,-22 11-1061,28-3-452,0 1 0,1 0 0,0 0 0,0 1 0,-13 11 0,18-14-100,0 0 1,0 1 0,0 0 0,1 0 0,0 0-1,-1 0 1,2 1 0,-1-1 0,0 1 0,1 0 0,0-1-1,-3 11 1,5-13-22,0-1 0,0 0 0,0 0 0,0 0-1,0 1 1,1-1 0,-1 0 0,1 0 0,-1 0-1,1 1 1,-1-1 0,1 0 0,0 0 0,-1 0 0,1 0-1,0 0 1,0 0 0,0-1 0,0 1 0,-1 0 0,1 0-1,1 0 1,-1-1 0,0 1 0,0-1 0,0 1-1,0-1 1,0 1 0,0-1 0,1 0 0,-1 1 0,0-1-1,0 0 1,2 0 0,57 7-470,-42-5 60,48 12-387,-64-14 776,1 1-1,-1-1 1,1 1-1,-1 0 1,0 0-1,0 0 1,1 0-1,-1 1 1,0-1-1,0 1 1,0-1-1,0 1 1,0-1-1,0 1 1,-1 0-1,1 0 0,-1 0 1,1 0-1,-1 0 1,0 1-1,0-1 1,0 0-1,2 5 1,-3-5 48,-1-1 0,1 1 0,-1-1 0,1 1 0,-1-1 0,1 0 0,-1 1 1,0-1-1,0 0 0,0 1 0,0-1 0,0 0 0,0 0 0,0 0 0,0 0 0,0 0 0,-1 0 0,1 0 1,0 0-1,-1 0 0,1 0 0,0-1 0,-1 1 0,1-1 0,-1 1 0,1-1 0,-3 1 0,-48 10 1160,47-10-1077,-28 3 376,-53 1 0,105-21-5430,49-7-4723,-26 9 1157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7.295"/>
    </inkml:context>
    <inkml:brush xml:id="br0">
      <inkml:brushProperty name="width" value="0.025" units="cm"/>
      <inkml:brushProperty name="height" value="0.025" units="cm"/>
    </inkml:brush>
  </inkml:definitions>
  <inkml:trace contextRef="#ctx0" brushRef="#br0">164 367 15150,'0'0'3775,"-8"-2"-1085,-1 0-2293,1 1 0,0 0-1,-1 1 1,1 0 0,-1 0 0,1 1 0,-1 0-1,-12 3 1,17-3-294,1 0-1,-1 0 1,1 0 0,-1 1-1,1-1 1,0 1 0,-1 0 0,1 0-1,0 0 1,0 1 0,1-1-1,-1 0 1,0 1 0,1 0-1,-1 0 1,1 0 0,0 0-1,0 0 1,0 0 0,1 0-1,-1 1 1,1-1 0,0 1-1,0-1 1,-2 7 0,4-9-99,-1 0-1,0 1 1,0-1 0,0 1 0,1-1 0,-1 0-1,1 1 1,-1-1 0,1 0 0,0 0 0,-1 1 0,1-1-1,0 0 1,0 0 0,0 0 0,0 0 0,0 0 0,0 0-1,0 0 1,0 0 0,0 0 0,0-1 0,1 1-1,-1 0 1,0-1 0,0 1 0,1-1 0,-1 1 0,0-1-1,1 0 1,-1 0 0,1 1 0,-1-1 0,0 0 0,3 0-1,60 3 50,-57-4-40,1 1-10,0-1 1,0 0 0,0 0 0,0-1 0,0 0 0,-1 0 0,1-1 0,-1 0 0,1-1 0,-1 1 0,0-1 0,9-7 0,-5 2-8,-1 0 0,0 0 1,0-1-1,-1-1 0,-1 1 0,14-23 1,-11 14-20,-1-1 1,0 0 0,-2 0 0,-1-1-1,0 0 1,-1 0 0,-2 0 0,0-1-1,1-22 1,-5 37 3,1 1-1,-1-1 1,-1 0 0,1 0 0,-1 1-1,0-1 1,-1 0 0,0 1-1,0-1 1,-3-6 0,3 11 15,1-1 0,-1 1 0,0-1 0,0 1 0,0 0 0,0 0 0,-1 0 0,1 1 0,-1-1 0,1 0 0,-1 1 0,1 0 0,-1-1 0,0 1 1,0 0-1,0 0 0,1 1 0,-1-1 0,0 0 0,0 1 0,0 0 0,0 0 0,0 0 0,0 0 0,-4 1 0,-2 0 2,1 1 0,0 0 0,-1 1 0,1 0 0,0 0 0,0 0 0,1 1 0,-1 0 0,1 1 0,0 0 0,0 0 0,0 0 0,-7 9 0,8-9 22,1 0 1,1 0-1,-1 0 1,1 0-1,0 1 1,0 0 0,0 0-1,1 0 1,0 0-1,0 1 1,1-1-1,0 1 1,0-1-1,0 1 1,1 0 0,0 0-1,0 8 1,1-13-20,1 1 0,0 0 0,-1-1 0,1 1 0,1 0 0,-1-1 0,0 1 1,0-1-1,1 0 0,0 1 0,-1-1 0,1 0 0,0 0 0,0 0 0,0 0 0,0-1 1,1 1-1,-1 0 0,0-1 0,1 1 0,3 1 0,67 23-173,-35-13-396,-32-11 483,0 1 0,0 0-1,0 0 1,-1 0-1,0 1 1,1-1 0,-1 1-1,0 1 1,-1-1-1,1 1 1,-1 0 0,0 0-1,0 0 1,5 11-1,-7-11 74,0-1 0,0 1-1,-1 1 1,0-1 0,0 0-1,-1 0 1,1 0-1,-1 0 1,0 1 0,-1-1-1,1 0 1,-1 0 0,0 0-1,0 0 1,0 0-1,-1 0 1,0 0 0,-5 9-1,7-13-764,-6 11 571,4-9-2851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5.704"/>
    </inkml:context>
    <inkml:brush xml:id="br0">
      <inkml:brushProperty name="width" value="0.025" units="cm"/>
      <inkml:brushProperty name="height" value="0.025" units="cm"/>
    </inkml:brush>
  </inkml:definitions>
  <inkml:trace contextRef="#ctx0" brushRef="#br0">120 259 13901,'0'0'3491,"-10"2"-2765,6-1-692,-1 0-1,1 0 0,0 1 0,0-1 1,0 1-1,0 0 0,0 0 0,0 0 1,0 1-1,1-1 0,-1 1 0,1 0 1,0 0-1,0 0 0,0 1 0,0-1 1,0 1-1,1 0 0,-1-1 0,1 1 1,-2 5-1,-1 2 255,0-1-1,0 1 1,1 1 0,1-1 0,0 1 0,0-1-1,1 1 1,1 0 0,0 0 0,1 16-1,0-27-276,0 0-1,0 0 0,0 0 1,0 0-1,0 0 0,1 0 0,-1 0 1,0 0-1,1 0 0,-1 0 0,1 0 1,-1-1-1,1 1 0,-1 0 0,1 0 1,0 0-1,-1-1 0,1 1 0,0 0 1,0-1-1,-1 1 0,1 0 0,0-1 1,0 1-1,0-1 0,1 1 0,1 0 18,0-1 0,-1 0 0,1 1 0,-1-1 0,1 0 0,-1 0-1,1-1 1,-1 1 0,1-1 0,3 0 0,3-2 41,-1 0 0,0 0 0,0-1 0,-1 0 1,12-7-1,-4-1-105,-1 0 1,-1-1 0,0 0 0,0-1-1,-1 0 1,-1-1 0,-1-1-1,0 1 1,-1-2 0,0 1 0,-2-1-1,0 0 1,-1-1 0,0 0-1,-2 0 1,0 0 0,3-37 0,-7 55 28,0-1 1,0 1-1,0 0 1,0 0 0,0 0-1,0 0 1,0 0 0,0 0-1,0-1 1,0 1 0,0 0-1,0 0 1,0 0 0,0 0-1,0 0 1,0 0 0,0 0-1,0-1 1,0 1 0,0 0-1,0 0 1,-1 0 0,1 0-1,0 0 1,0 0-1,0 0 1,0 0 0,0-1-1,0 1 1,0 0 0,0 0-1,0 0 1,0 0 0,-1 0-1,1 0 1,0 0 0,0 0-1,0 0 1,0 0 0,0 0-1,0 0 1,0 0 0,-1 0-1,1 0 1,0 0 0,0 0-1,0 0 1,0 0-1,0 0 1,0 0 0,-1 0-1,1 0 1,0 0 0,0 0-1,0 0 1,0 0 0,0 0-1,0 0 1,0 0 0,-1 0-1,-8 9-185,-8 12 56,7-1 98,1 0 0,0 1 0,-8 32 0,14-42 27,0-1-1,1 1 1,0 0-1,1 0 1,0 0-1,1 0 1,0 1-1,1-1 1,2 11-1,-3-21 12,0 0 0,1 1 0,-1-1 0,1 0 0,-1 0 0,1 0 0,-1 1 0,1-1 0,0 0 0,-1 0 0,1 0 0,0 0 0,0 0 0,0 0 0,0 0 0,0-1 0,0 1 0,0 0 0,0 0 0,0-1 0,1 1 0,-1-1 0,0 1 0,2 0 0,0-1 12,-1 1-1,1-1 1,0 0 0,0 0-1,0 0 1,0-1 0,0 1 0,0-1-1,-1 1 1,6-3 0,0 0 33,0 0 1,0-1 0,0 0 0,-1 0-1,1-1 1,8-8 0,4-6-5,-1-1 0,-2-1 1,0-1-1,-1 0 0,-1-1 0,12-26 1,-18 31 120,0-1-1,-1-1 1,-1 1 0,-1-1 0,-1-1 0,-1 1 0,0-1-1,1-30 1,-42 131 463,25-40-657,1 0 0,3 1 0,0 1 0,3-1 0,0 64 0,5-102 27,0 0 0,1-1 1,-1 1-1,0 0 1,1 0-1,0-1 0,0 1 1,0-1-1,0 1 0,2 4 1,-2-6 8,-1-1 0,1 1 0,-1 0 1,1-1-1,-1 1 0,1 0 0,0-1 0,0 1 1,-1 0-1,1-1 0,0 1 0,0-1 1,0 0-1,-1 1 0,1-1 0,0 0 0,0 1 1,0-1-1,0 0 0,0 0 0,1 0 1,0 0-41,0-1 0,-1 1 1,1-1-1,-1 0 0,1 0 1,-1 0-1,1 0 1,-1 0-1,1 0 0,-1 0 1,0 0-1,1-1 1,-1 1-1,0 0 0,0-1 1,0 1-1,0-1 0,0 0 1,-1 1-1,1-1 1,0 1-1,-1-1 0,1 0 1,-1 0-1,0 1 0,1-1 1,-1 0-1,0 0 1,0 1-1,0-3 0,1-10-494,-1 0 0,-1 0-1,0 1 1,0-1-1,-2 0 1,1 1 0,-10-25-1,9 30 551,0 0-1,-1 0 0,1 0 1,-2 0-1,1 0 1,-1 1-1,-1 0 0,1 0 1,-1 0-1,0 1 0,-1 0 1,1 0-1,-10-6 1,26 21 2819,30 12-3965,10-13-4965,-22-7-416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6:08.739"/>
    </inkml:context>
    <inkml:brush xml:id="br0">
      <inkml:brushProperty name="width" value="0.025" units="cm"/>
      <inkml:brushProperty name="height" value="0.025" units="cm"/>
    </inkml:brush>
  </inkml:definitions>
  <inkml:trace contextRef="#ctx0" brushRef="#br0">154 284 16976,'0'0'2013,"-11"-4"-503,5 2-1346,0-1-8,-1 1-1,0-1 0,1 2 1,-1-1-1,0 1 0,-10-1 1,14 2-56,0 1 0,0-1 0,0 1 0,0-1 0,0 1 0,0 0 1,0 0-1,0 0 0,1 0 0,-1 1 0,0-1 0,1 1 0,-1 0 0,1-1 1,-1 1-1,1 0 0,0 0 0,0 1 0,0-1 0,0 0 0,-2 5 0,1-3 28,0 0 0,1 1 0,0-1 0,0 1-1,0-1 1,0 1 0,1 0 0,0 0-1,0 0 1,0-1 0,1 1 0,-1 0 0,1 0-1,0 0 1,0 0 0,2 8 0,-1-10-116,0 0 0,0 0-1,0 0 1,1 0 0,-1 0 0,1-1 0,-1 1 0,1 0 0,0-1 0,0 1-1,0-1 1,1 0 0,-1 0 0,0 0 0,1 0 0,-1 0 0,1 0-1,0 0 1,0-1 0,0 0 0,-1 1 0,1-1 0,1 0 0,-1 0 0,0-1-1,6 2 1,-3-1-5,0-1-1,1 1 1,-1-1-1,1 0 0,-1-1 1,0 1-1,1-1 1,-1-1-1,0 1 1,1-1-1,-1 0 0,0 0 1,0-1-1,-1 0 1,1 0-1,0 0 1,-1-1-1,0 0 0,6-5 1,-5 3-4,0-1 1,0 0 0,0-1-1,-1 1 1,0-1 0,-1 0 0,0 0-1,0-1 1,0 1 0,-1-1-1,-1 0 1,4-17 0,-5-12 71,-1 38-75,0-1 1,0 1-1,0-1 1,-1 1-1,1-1 1,0 0-1,0 1 1,0-1-1,0 1 1,-1-1 0,1 1-1,0-1 1,-1 1-1,1 0 1,0-1-1,-1 1 1,1-1-1,-1 1 1,1 0-1,0-1 1,-1 1-1,1 0 1,-1-1-1,1 1 1,-1 0-1,1 0 1,-1-1-1,1 1 1,-1 0 0,0 0-1,1 0 1,-1 0-1,1 0 1,-1 0-1,1 0 1,-1 0-1,1 0 1,-1 0-1,0 0 1,1 0-1,-1 0 1,1 0-1,-1 1 1,1-1-1,-1 0 1,1 0-1,-1 1 1,1-1 0,-1 0-1,1 0 1,-1 1-1,1-1 1,0 1-1,-1-1 1,1 0-1,-1 1 1,1-1-1,0 1 1,-1 0-1,-3 3 36,0 0-1,1 0 1,-1 1-1,1-1 0,0 1 1,0 0-1,0-1 1,0 2-1,1-1 0,0 0 1,0 0-1,-1 10 1,0-5 73,1 0-1,1 0 1,0 1 0,1-1 0,-1 0 0,3 12 0,-2-21-105,0 1 0,0-1 0,1 1 0,-1 0 0,1-1 1,-1 1-1,1-1 0,0 1 0,0-1 0,-1 1 0,1-1 0,0 0 0,0 1 1,0-1-1,1 0 0,-1 0 0,0 0 0,0 0 0,1 0 0,-1 0 1,3 1-1,0 0 3,-1-1 1,1 0 0,0 0 0,0 0-1,-1 0 1,1-1 0,0 1 0,0-1-1,5-1 1,-1 1-7,1-1 0,0-1 0,-1 1 0,0-2 0,1 1-1,-1-1 1,0 0 0,8-5 0,4-7-24,0 0 1,0-2-1,-2 0 0,0-1 1,-2-1-1,0-1 0,0 0 0,-2-1 1,-1-1-1,-1 0 0,0-1 1,-2 0-1,-1 0 0,0-1 1,6-32-1,-14 52 24,-1-1-1,1 1 1,-1 0 0,1 0 0,-1-1 0,0 1-1,-2-7 1,2 10-2,0 1-1,0-1 1,-1 0 0,1 0-1,0 1 1,-1-1 0,1 0-1,-1 1 1,1-1 0,-1 1 0,1-1-1,-1 0 1,1 1 0,-1-1-1,0 1 1,1 0 0,-1-1-1,0 1 1,1-1 0,-1 1-1,0 0 1,0 0 0,1-1-1,-1 1 1,0 0 0,0 0-1,1 0 1,-1 0 0,0 0-1,0 0 1,1 0 0,-1 0-1,0 0 1,0 0 0,0 0-1,1 0 1,-1 1 0,0-1-1,1 0 1,-1 1 0,0-1-1,0 0 1,1 1 0,-1-1-1,1 1 1,-1-1 0,0 1 0,0 0-1,-5 3 1,0 0 0,0 0 0,1 1 0,0 0-1,-1 0 1,2 0 0,-1 1 0,0-1 0,1 1-1,0 0 1,1 1 0,-1-1 0,1 0 0,1 1 0,-1 0-1,-2 10 1,-2 13 24,1-1 0,-2 51 0,4-44-2,-15 77 44,12-77 74,0 0-1,-1 58 0,8-94-136,0 0 0,0 0 0,0 1 0,0-1 0,0 0 0,0 0 0,0 1 0,0-1 0,0 0 0,0 1 0,0-1 0,0 0-1,0 0 1,0 1 0,0-1 0,0 0 0,0 0 0,0 1 0,1-1 0,-1 0 0,0 0 0,0 1 0,0-1 0,0 0 0,1 0 0,-1 0 0,0 1 0,0-1 0,0 0 0,1 0 0,-1 0 0,0 0 0,0 0 0,1 1-1,-1-1 1,0 0 0,1 0 0,-1 0 0,0 0 0,0 0 0,1 0 0,-1 0 0,0 0 0,0 0 0,1 0 0,16-9 45,12-20-77,-4-7-218,-2-1-1,-2-1 1,-1-1-1,-3-1 1,0 0 0,10-45-1,44-102-398,-54 159 679,-16 45 118,-18 48 100,-5-6-27,4 1 0,2 1 0,-11 81-1,26-60 147,1-82-366,0 1 0,0-1 0,0 0 0,0 1 0,-1-1 0,1 1 0,0-1-1,0 0 1,0 1 0,0-1 0,0 1 0,0-1 0,0 0 0,0 1 0,0-1 0,0 1 0,0-1 0,0 0 0,1 1 0,-1-1 0,0 1 0,0-1 0,0 0 0,0 1 0,1-1 0,-1 0 0,0 1 0,0-1 0,1 0-1,-1 1 1,0-1 0,1 0 0,-1 0 0,0 1 0,1-1 0,-1 0 0,0 0 0,1 0 0,-1 1 0,0-1 0,1 0 0,-1 0 0,1 0 0,-1 0 0,0 0 0,1 0 0,-1 0 0,1 0 0,-1 0 0,1 0 0,-1 0 0,0 0-1,1 0 1,-1 0 0,0 0 0,1-1 0,-1 1 0,1 0 0,-1 0 0,0 0 0,1 0 0,-1-1 0,0 1 0,1 0 0,-1-1 0,0 1 0,1-1 0,17-24 154,-10-10-313,-1 1 1,-2-1-1,-1-1 1,-2 1-1,-3-45 1,1 49-418,-2 19 448,-1 22 112,0 25 247,4-31-221,1 0-1,-1 0 1,1-1 0,-1 1-1,1 0 1,0-1-1,0 1 1,1-1 0,-1 0-1,1 0 1,0 0-1,-1 0 1,1 0-1,1 0 1,-1-1 0,0 0-1,1 1 1,-1-1-1,1-1 1,-1 1 0,1 0-1,0-1 1,0 0-1,0 0 1,0 0 0,0 0-1,8 0 1,-4 0 13,0 0-1,0-1 1,1 0 0,-1 0 0,0-1 0,0 0 0,0-1 0,0 0-1,0 0 1,0 0 0,-1-1 0,15-8 0,-22 11-11,0 0 0,0 0 1,1 0-1,-1 0 0,0-1 1,0 1-1,0 0 0,0 0 1,1 0-1,-1 0 0,0 0 0,0 0 1,0-1-1,0 1 0,1 0 1,-1 0-1,0 0 0,0 0 0,1 0 1,-1 0-1,0 0 0,0 0 1,0 0-1,1 0 0,-1 0 1,0 0-1,0 0 0,0 0 0,1 0 1,-1 0-1,0 0 0,0 1 1,0-1-1,1 0 0,-1 0 1,0 0-1,0 0 0,0 0 0,0 0 1,1 0-1,-1 1 0,0-1 1,0 0-1,0 0 0,0 0 0,0 0 1,1 1-1,-1-1 0,0 0 1,0 0-1,-1 18 687,-14 33 455,9-33-700,5-14-399,0 0 0,0 0 0,0 0 1,0 0-1,1 0 0,-1 0 0,1 1 0,0-1 0,0 0 0,1 0 0,-1 0 0,1 0 0,0 0 1,3 7-1,-3-8-51,1-1-1,0 0 1,0 0 0,0 0 0,1 0 0,-1 0 0,0-1 0,1 1 0,-1-1 0,1 1 0,-1-1-1,1 0 1,0 0 0,-1 0 0,1 0 0,0-1 0,0 1 0,0-1 0,0 1 0,0-1 0,0 0 0,3-1-1,6 1-50,1 0 0,-1-1 0,1-1 0,-1 0 0,0-1-1,0-1 1,0 1 0,0-2 0,0 0 0,-1 0 0,0-1-1,0 0 1,0-1 0,-1 0 0,0-1 0,-1 0 0,1-1-1,-2 0 1,1 0 0,-1-1 0,12-19 0,-21 32 99,0-1 0,0 1 0,0 0-1,1 0 1,-1 0 0,1 0 0,0 0 0,-1 0 0,1 0 0,0 0 0,1 0 0,-1 0-1,1 0 1,0 4 0,0-5-52,-1 0-1,1 0 0,-1 0 0,1 0 1,0 0-1,0 0 0,0 0 1,0 0-1,0 0 0,0 0 1,0-1-1,1 1 0,-1 0 0,1-1 1,-1 1-1,1-1 0,-1 0 1,1 1-1,0-1 0,0 0 0,0 0 1,0 0-1,0 0 0,3 0 1,60 2-2714,-40-4-173,-65 35-458,29-24-576,3 0-4191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8:14.589"/>
    </inkml:context>
    <inkml:brush xml:id="br0">
      <inkml:brushProperty name="width" value="0.025" units="cm"/>
      <inkml:brushProperty name="height" value="0.025" units="cm"/>
    </inkml:brush>
  </inkml:definitions>
  <inkml:trace contextRef="#ctx0" brushRef="#br0">318 70 11147,'0'0'4676,"10"0"-4110,293-12 3063,165 3-2795,353 28-151,-62-3-192,881 6-304,-1139-24-171,-450 3-35,2 0-20,-1-1 0,1-3 0,-1-2 0,59-14 1,-109 19 25,-1 0 0,0-1 0,0 1 0,0 0 0,0 0 0,0-1 0,0 1 0,0-1 0,1 1 0,-1-1 0,0 1 0,-1-1 1,1 0-1,0 1 0,0-1 0,0 0 0,0 0 0,0 0 0,0-1 0,-1 1 6,0 1-1,0-1 0,0 0 1,-1 1-1,1-1 1,0 1-1,-1-1 0,1 1 1,0-1-1,-1 1 1,1-1-1,-1 1 0,1-1 1,-1 1-1,1 0 1,-1-1-1,1 1 0,-1 0 1,1-1-1,-1 1 1,0 0-1,1 0 0,-1-1 1,0 1-1,-47-13-93,-123-5-138,-199 5 0,241 11 193,-1665-5-806,1005 10 621,-316 40 55,792-4 210,-142 11-47,427-50 30,33-2-46,46-4-23,601-29-71,-242 19-10,1898-61 186,-1949 75-33,591 8-969,-930-6 939,-15-1 7,1 1 1,-1 0 0,1 0-1,-1 0 1,1 1-1,-1 0 1,0 0 0,11 3-1,-31 3-125,-523 40-6,401-40 140,-1287 13 263,960-22-260,-1512 41 706,1940-38-712,24-1-7,0 0-1,0 0 1,0 1 0,0 1 0,1 0-1,-19 6 1,94-5-668,652-20 392,-226 2 303,1476-11 9,-588 38-488,-1084-9-1036,-119-3-1204,-304-9 2646,29 1 63,-938-10 803,-2 42 137,803-17-1052,-1734 107 318,1907-109-362,-369 17-1849,411-24-645,18-10-1394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8:28.128"/>
    </inkml:context>
    <inkml:brush xml:id="br0">
      <inkml:brushProperty name="width" value="0.025" units="cm"/>
      <inkml:brushProperty name="height" value="0.025" units="cm"/>
    </inkml:brush>
  </inkml:definitions>
  <inkml:trace contextRef="#ctx0" brushRef="#br0">0 114 5061,'1'-2'261,"0"0"-1,0 1 1,0-1 0,0 0 0,1 1 0,-1-1-1,0 0 1,1 1 0,-1 0 0,1-1 0,0 1-1,-1 0 1,1 0 0,0 0 0,0 0 0,-1 0-1,1 0 1,0 0 0,0 1 0,0-1 0,0 1-1,0-1 1,0 1 0,3 0 0,57-11 1303,-60 11-1294,38-1 291,1 1-1,-1 2 0,0 2 0,1 2 1,70 20-1,46 5 45,318 6 1512,3-36-2037,-229-2 104,-22 3-151,284-7 35,209-24 194,-311 48-178,2 1 8,-50-45 125,1 0-146,639 49-39,94-12-20,-997-13-18,374 3 18,122-3-24,-186-34 7,-161 9 74,44-2-105,125-9 77,-254 22 322,-176 16-17,1 0 0,0-1 0,-25-2 0,33 2-1261,0-1 0,-1 0 0,1 0 0,0-1 0,0 1 0,0-1 0,-9-5 0,-7-9-10397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8:40.454"/>
    </inkml:context>
    <inkml:brush xml:id="br0">
      <inkml:brushProperty name="width" value="0.025" units="cm"/>
      <inkml:brushProperty name="height" value="0.025" units="cm"/>
    </inkml:brush>
  </inkml:definitions>
  <inkml:trace contextRef="#ctx0" brushRef="#br0">1 118 4420,'0'0'13912,"6"6"-13325,1-1-462,0 0-1,1 0 0,-1-1 0,1 0 1,0 0-1,0-1 0,0 0 1,0 0-1,1-1 0,-1 0 1,1 0-1,0-1 0,10 0 1,282 5 519,-14-1-610,-229 4-24,-45-5-4,0-2 0,1 1 0,0-2 0,-1 0 0,1-1 0,0 0 0,14-2 0,47-27 203,1 0 4,258-45 541,-241 59-381,154-4 0,181 14-360,473-15 27,336 14-58,-1098 9 20,983 57-134,-899-45 120,1678 35 49,-1647-49-42,-78 0-34,840-3-226,51-24 3,-253-4 241,143-3-107,1 32-142,179-3 38,-760-9 478,-386 17-6925,3-4 1015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11.544"/>
    </inkml:context>
    <inkml:brush xml:id="br0">
      <inkml:brushProperty name="width" value="0.025" units="cm"/>
      <inkml:brushProperty name="height" value="0.025" units="cm"/>
    </inkml:brush>
  </inkml:definitions>
  <inkml:trace contextRef="#ctx0" brushRef="#br0">1 56 9897,'0'0'2750,"12"0"-2051,74-1-274,0-3 0,94-17-1,-73 6-31,109 1 1,-135 17-115,-1 4 0,138 30 1,-8-2 582,390 16 0,-108-51 559,106 4-680,-394 0-650,393-42 0,-515 32-5115,-46 3-752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17.177"/>
    </inkml:context>
    <inkml:brush xml:id="br0">
      <inkml:brushProperty name="width" value="0.025" units="cm"/>
      <inkml:brushProperty name="height" value="0.025" units="cm"/>
    </inkml:brush>
  </inkml:definitions>
  <inkml:trace contextRef="#ctx0" brushRef="#br0">1 191 3523,'0'0'3903,"8"-3"-3754,27-8 22,1 2 0,0 1 0,0 2-1,1 2 1,63 0 0,8-3-5,168-31 0,3-1 532,623-6-89,-448 28-257,279 21 242,-331 6-376,-303-13-179,-51 1 23,0 2-1,49 6 1,-75 0 635,-22-6-689,0 0-1,0 0 0,0 0 1,0 0-1,0 0 1,0 0-1,0 1 1,1-1-1,-1 0 0,0 0 1,0 0-1,0 0 1,0 0-1,0 0 1,0 1-1,0-1 0,0 0 1,0 0-1,0 0 1,0 0-1,0 0 0,0 0 1,0 1-1,0-1 1,0 0-1,0 0 1,0 0-1,0 0 0,0 0 1,0 0-1,0 1 1,0-1-1,0 0 0,0 0 1,0 0-1,-1 0 1,1 0-1,0 0 1,0 0-1,0 1 0,0-1 1,0 0-1,0 0 1,0 0-1,0 0 1,-1 0-1,1 0 0,0 0 1,0 0-1,0 0 1,0 0-1,0 0 0,0 0 1,-1 0-1,1 0 1,0 0-1,0 0 1,0 0-1,0 0 0,0 0 1,-43 12 374,4-2-345,29-1-180,-14 9-4107,14-17-2567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6.114"/>
    </inkml:context>
    <inkml:brush xml:id="br0">
      <inkml:brushProperty name="width" value="0.025" units="cm"/>
      <inkml:brushProperty name="height" value="0.025" units="cm"/>
    </inkml:brush>
  </inkml:definitions>
  <inkml:trace contextRef="#ctx0" brushRef="#br0">0 66 12396,'0'0'8787,"11"-8"-7522,-8 6-1186,4-5-8,1 1 0,1 1-1,-1-1 1,1 1 0,0 1 0,0-1 0,0 1 0,0 1-1,1 0 1,0 0 0,19-2 0,-28 6-76,1-1 1,-1 0-1,1 1 0,-1-1 1,0 1-1,1-1 0,-1 1 1,1 0-1,-1 0 0,0-1 1,0 1-1,1 0 1,-1 0-1,0 0 0,0 1 1,0-1-1,0 0 0,0 0 1,-1 0-1,1 1 0,0-1 1,0 1-1,-1-1 1,1 0-1,-1 1 0,1-1 1,-1 1-1,0-1 0,0 1 1,1-1-1,-1 1 0,0-1 1,0 1-1,0-1 1,-1 2-1,-4 58 106,5-59-94,-8 32 67,-1 20-89,10-54 117,0 0 0,0 0 1,0 0-1,1-1 0,-1 1 0,0 0 1,0 0-1,0-1 0,0 1 1,0 0-1,0-1 0,0 1 0,0-1 1,0 1-1,0-1 0,0 0 0,0 0 1,1 0-1,7-8 348,0 0 1,0 0-1,-1-1 0,-1 0 0,10-14 1,-15 20-417,1 0 1,-1-1 0,0 1-1,0 0 1,0-1 0,-1 1-1,0-1 1,0 0 0,0 1-1,0-1 1,-1 0 0,1 0-1,-1 0 1,-1 1 0,1-1-1,0 0 1,-3-6 0,3 10-78,0 0 0,-1 1 0,1-1 1,-1 0-1,1 1 0,-1-1 0,1 1 0,-1-1 1,1 0-1,-1 1 0,0-1 0,1 1 0,-1 0 1,0-1-1,1 1 0,-1-1 0,0 1 0,0 0 1,1 0-1,-1-1 0,0 1 0,0 0 0,0 0 1,1 0-1,-1 0 0,0 0 0,0 0 0,0 0 1,1 0-1,-1 0 0,0 1 0,0-1 0,0 0 1,1 0-1,-1 1 0,0-1 0,1 0 0,-1 1 1,0-1-1,1 1 0,-1-1 0,0 1 0,1-1 1,-1 1-1,1-1 0,-1 1 0,1 0 0,-1-1 1,1 1-1,-1 0 0,1-1 0,0 1 0,-1 0 0,1 0 1,0-1-1,-1 2 0,2-1-134,-1 0 1,0 0-1,1 0 1,-1 0-1,0 0 0,1-1 1,-1 1-1,1 0 0,-1 0 1,1-1-1,0 1 0,-1 0 1,1 0-1,0-1 0,-1 1 1,1-1-1,0 1 0,0-1 1,-1 1-1,1-1 0,0 1 1,0-1-1,0 0 1,0 1-1,0-1 0,0 0 1,0 0-1,0 0 0,-1 0 1,1 0-1,0 0 0,0 0 1,2 0-1,40-2-6055,-39 2 5113,32-6-6029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6.536"/>
    </inkml:context>
    <inkml:brush xml:id="br0">
      <inkml:brushProperty name="width" value="0.025" units="cm"/>
      <inkml:brushProperty name="height" value="0.025" units="cm"/>
    </inkml:brush>
  </inkml:definitions>
  <inkml:trace contextRef="#ctx0" brushRef="#br0">141 0 16400,'0'0'2348,"-9"1"-164,1 0-1937,0 0 0,0 0 0,1 1 0,-1 0 0,1 0 0,-1 1 0,1 0 0,0 1 0,-7 4 0,10-6-143,1 0 0,-1 0 0,1 1 0,0 0 0,0-1 0,0 1 0,0 0 0,0 1 0,1-1-1,-1 0 1,1 1 0,0-1 0,0 1 0,0 0 0,1 0 0,-1 0 0,1 0 0,0 0 0,0 0-1,0 0 1,0 8 0,2-11-99,-1 0-1,0-1 0,0 1 0,1 0 1,-1 0-1,0-1 0,1 1 0,-1 0 1,1 0-1,-1-1 0,1 1 1,-1-1-1,1 1 0,-1 0 0,1-1 1,0 1-1,-1-1 0,1 1 0,0-1 1,0 0-1,-1 1 0,1-1 0,0 0 1,0 1-1,-1-1 0,1 0 1,0 0-1,0 0 0,0 0 0,-1 0 1,1 0-1,0 0 0,1 0 0,33-1 235,-30 1-206,6-2 22,-1 0 0,1-1-1,-1 0 1,0-1 0,0 0 0,12-7 0,-14 7-80,0-1 1,0 2-1,0-1 0,1 1 0,-1 1 1,1-1-1,0 1 0,-1 1 0,1 0 1,15 0-1,-24 1 18,1 0 1,-1 0-1,1 0 0,0 1 1,-1-1-1,1 0 1,-1 1-1,1-1 0,-1 1 1,0-1-1,1 1 0,-1-1 1,1 1-1,-1-1 1,0 1-1,1-1 0,-1 1 1,0-1-1,1 1 1,-1-1-1,0 1 0,0 0 1,0-1-1,0 1 1,1-1-1,-1 1 0,0 0 1,0-1-1,0 1 0,-1 0 1,1 30 29,0-3 298,2-28-246,-1 0 0,1 0 0,-1 0 0,1 0 0,-1-1 0,1 1 0,-1 0 0,1-1 0,-1 1 0,0-1 0,1 1 0,-1-1 1,0 0-1,1 1 0,1-3 0,40-30 607,-37 27-696,0 0 1,0 1-1,1-1 0,-1 2 1,1-1-1,0 1 0,1 0 1,-1 0-1,1 1 1,0-1-1,-1 2 0,1-1 1,11-1-1,-18 5 17,0-1-1,-1 0 1,1 0 0,0 0-1,0 1 1,-1-1 0,1 0-1,0 1 1,0-1 0,-1 1-1,1-1 1,-1 1 0,1-1-1,0 1 1,-1-1 0,1 1-1,-1 0 1,1-1 0,-1 1-1,1 0 1,-1-1 0,0 1-1,1 0 1,-1 0 0,0-1-1,0 1 1,0 0 0,1 0-1,-1-1 1,0 1 0,0 0-1,0 0 1,0 1 0,-1 35-1871,1-23-4800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57.808"/>
    </inkml:context>
    <inkml:brush xml:id="br0">
      <inkml:brushProperty name="width" value="0.025" units="cm"/>
      <inkml:brushProperty name="height" value="0.025" units="cm"/>
    </inkml:brush>
  </inkml:definitions>
  <inkml:trace contextRef="#ctx0" brushRef="#br0">144 318 6118,'14'-24'3089,"-9"17"-1963,0 0 1,-1 0 0,0-1-1,0 0 1,-1 1-1,0-1 1,0-1-1,0 1 1,-1 0-1,-1 0 1,2-15 0,-4 23-1048,1-1 1,-1 1-1,1-1 1,-1 1-1,1-1 1,-1 1 0,0-1-1,1 1 1,-1 0-1,1-1 1,-1 1 0,0 0-1,0-1 1,1 1-1,-1 0 1,0 0 0,1 0-1,-1 0 1,0-1-1,0 1 1,1 0 0,-1 0-1,0 1 1,0-1-1,1 0 1,-1 0 0,0 0-1,1 0 1,-1 1-1,0-1 1,0 0 0,1 0-1,-1 1 1,1-1-1,-2 1 1,-25 11-84,15-2 3,0 0-1,0 0 1,1 1 0,1 0-1,0 1 1,1 0 0,0 0-1,-13 25 1,16-25-7,0-1 0,1 1-1,0 0 1,1 0 0,1 1 0,0-1 0,0 1 0,1-1 0,1 1 0,0 23-1,1-35 7,0 0 0,0-1 0,1 1 0,-1 0 0,0-1 0,0 1 0,0 0 0,0-1 0,1 1 0,-1-1 0,0 1 0,1 0 0,-1-1 0,0 1 0,1-1 0,-1 1 0,1-1 0,-1 1 0,1-1 0,-1 1 0,1-1 0,-1 1 0,1-1 0,0 0 0,-1 1-1,1-1 1,-1 0 0,1 0 0,0 1 0,-1-1 0,1 0 0,0 0 0,-1 0 0,1 0 0,0 0 0,-1 0 0,1 0 0,0 0 0,-1 0 0,1 0 0,0 0 0,0 0 0,-1 0 0,1-1 0,0 1 0,32-17 111,-14 2 96,0-1 0,-2 0 0,0-2 0,29-38 0,48-89 457,-86 130-413,1 0 0,-2-1 0,0 0 0,-1 0 0,0 0 0,-1-1 0,-1 0 0,-1 0 0,-1 0 0,1-19 0,-7 24-118,-4 19-235,-8 19-105,3 4 188,1 0 0,2 1-1,0 1 1,3 0 0,0 0-1,-2 41 1,9-72 20,0 0 0,0 0 0,0 0 0,0 0 0,0 0 0,0 0 0,0 0 1,1 0-1,-1 0 0,0-1 0,1 1 0,-1 0 0,1 0 0,-1 0 0,1 0 0,-1-1 0,1 1 0,-1 0 0,1 0 0,0-1 0,-1 1 0,1 0 0,0-1 1,0 1-1,0-1 0,-1 1 0,3 0 0,0 0-5,-1-1 0,1 1 1,0-1-1,0 0 0,0 1 0,-1-1 1,1 0-1,0-1 0,5 0 0,59-19-76,-65 19 83,17-7-3,-5 4-1,-1-2 0,0 0 1,0 0-1,13-9 0,-23 13 15,-1 0 1,1 0-1,-1 0 0,1 0 1,-1 0-1,0-1 0,0 1 1,0-1-1,0 1 0,-1-1 1,1 0-1,-1 1 1,0-1-1,1 0 0,-1 0 1,0 0-1,-1 0 0,1 0 1,0 0-1,-1-1 1,0 1-1,0 0 0,0 0 1,0-3-1,-1 5-13,1 1 0,0-1-1,0 1 1,-1 0 0,1-1 0,0 1 0,-1 0-1,1-1 1,-1 1 0,1 0 0,0-1 0,-1 1-1,1 0 1,-1 0 0,1-1 0,-1 1 0,1 0-1,-1 0 1,1 0 0,-1 0 0,1 0-1,-1 0 1,1 0 0,-1 0 0,1 0 0,-1 0-1,1 0 1,-1 0 0,1 0 0,-1 0 0,1 0-1,-1 1 1,1-1 0,-19 6-177,8 3 157,0 1 0,1 0-1,0 0 1,1 1-1,0 1 1,1-1 0,1 1-1,-1 1 1,2-1 0,-7 18-1,12-29 15,1-1 0,0 1-1,-1-1 1,1 1-1,0-1 1,-1 1 0,1 0-1,0-1 1,0 1-1,0-1 1,0 1 0,0-1-1,-1 1 1,1 0-1,0-1 1,0 1-1,0 0 1,0-1 0,1 1-1,-1-1 1,0 1-1,0 0 1,0-1 0,0 1-1,1-1 1,-1 1-1,0-1 1,0 1 0,1-1-1,-1 1 1,1-1-1,-1 1 1,0-1 0,1 1-1,-1-1 1,1 1-1,-1-1 1,1 0 0,-1 1-1,1-1 1,0 0-1,2 1 5,0-1 0,0 1-1,0-1 1,0 0-1,0 0 1,0-1 0,0 1-1,0 0 1,4-2-1,70-25 116,-73 26-130,77-27-20,-74 26 32,0 0-1,0 1 1,0 0 0,0 1-1,0-1 1,0 1 0,0 0 0,0 1-1,13 3 1,-18-3 2,0 0 0,0 0 0,0 1 0,-1-1 0,1 1 0,-1 0 0,1-1 0,-1 1 0,1 0 0,-1 0 0,0 0 0,0 0 0,0 0-1,1 4 1,11 11 492,-12-20-301,1 0 0,0-1 0,-1 1-1,0 0 1,1-1 0,-1 1 0,-1-1 0,1 0 0,0-6 0,2-23 154,-2 0 1,-3-38 0,-1 60-382,1 12-298,2-1 317,0 1 1,0-1-1,0 1 0,0-1 1,0 1-1,1-1 0,-1 1 1,0-1-1,0 1 0,1-1 1,-1 1-1,0-1 0,1 1 1,-1-1-1,0 1 0,1-1 1,-1 0-1,1 1 0,-1-1 1,0 0-1,1 1 1,-1-1-1,1 0 0,-1 0 1,1 0-1,-1 1 0,1-1 1,-1 0-1,1 0 0,0 0 1,-1 0-1,1 0 0,-1 0 1,1 0-1,0 0 0,43-1-2396,-18-11-2089,-8-2-1174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58.435"/>
    </inkml:context>
    <inkml:brush xml:id="br0">
      <inkml:brushProperty name="width" value="0.025" units="cm"/>
      <inkml:brushProperty name="height" value="0.025" units="cm"/>
    </inkml:brush>
  </inkml:definitions>
  <inkml:trace contextRef="#ctx0" brushRef="#br0">0 1 15951,'0'0'2018,"4"0"-769,7 16-896,-8 7 287,8 10-95,0 5-289,1 1-128,-3 2-128,-2-4 32,-2-5-416,-1-5-737,-2-6-577,-2-5 32,0-7-351,-16-7-866,-2-2-1794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6.078"/>
    </inkml:context>
    <inkml:brush xml:id="br0">
      <inkml:brushProperty name="width" value="0.025" units="cm"/>
      <inkml:brushProperty name="height" value="0.025" units="cm"/>
    </inkml:brush>
  </inkml:definitions>
  <inkml:trace contextRef="#ctx0" brushRef="#br0">200 1 12524,'0'0'2840,"-11"3"-486,-2 0-2093,0 2 0,0 0 1,1 1-1,-1 0 0,1 1 0,1 0 0,-1 1 0,1 0 0,1 1 0,-1 0 1,-12 14-1,20-19-243,0-1 0,0 1 1,0-1-1,0 1 0,0 0 1,1 0-1,0 0 1,-1 1-1,2-1 0,-1 1 1,0-1-1,1 1 0,0-1 1,0 1-1,0 7 0,2-11-12,0 0-1,0 0 0,0 0 1,0 0-1,0-1 0,0 1 1,0-1-1,0 1 0,1 0 1,-1-1-1,0 0 0,0 1 1,1-1-1,-1 0 0,0 0 1,1 1-1,-1-1 0,0 0 1,1-1-1,-1 1 0,0 0 1,1 0-1,-1 0 0,0-1 0,2 0 1,37-8-289,17-18-1359,-47 21 1371,1 0 0,0 1-1,0 0 1,0 1 0,0 0-1,1 1 1,-1 0 0,21-2-1,-31 5 324,0 0 0,0 0-1,0 0 1,-1 0 0,1 0-1,0 0 1,0 0-1,0 1 1,-1-1 0,1 0-1,0 1 1,0-1 0,-1 0-1,1 1 1,0-1 0,-1 1-1,1-1 1,0 1 0,-1 0-1,1-1 1,-1 1-1,1 0 1,-1-1 0,1 1-1,-1 0 1,0-1 0,1 1-1,-1 1 1,2 30 1124,-3-23-752,-1 1 0,-1-1 0,1 1 0,-7 12 0,5-13-220,-1 0 0,0 0 0,-1 0 1,0-1-1,0 0 0,0 0 0,-1 0 0,-1-1 0,1 0 0,-1 0 0,0-1 0,-17 10 0,25-16-288,-1 0-1,1 0 1,0 0 0,-1 0-1,1 1 1,0-1-1,0 0 1,-1 0-1,1 0 1,-1 0-1,1 0 1,0 0 0,-1 0-1,1 0 1,0 0-1,-1 0 1,1 0-1,0 0 1,-1 0-1,1 0 1,0 0 0,-1-1-1,1 1 1,0 0-1,-1 0 1,1 0-1,0 0 1,0-1-1,-1 1 1,1 0 0,0 0-1,0-1 1,-1 1-1,1 0 1,0 0-1,0-1 1,-1 1 0,0-15-4614,1 10 3956,0-26-6166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58.766"/>
    </inkml:context>
    <inkml:brush xml:id="br0">
      <inkml:brushProperty name="width" value="0.025" units="cm"/>
      <inkml:brushProperty name="height" value="0.025" units="cm"/>
    </inkml:brush>
  </inkml:definitions>
  <inkml:trace contextRef="#ctx0" brushRef="#br0">4 278 10570,'-1'-11'1863,"0"3"-1447,0 0 1,1 0-1,0 0 1,0 0-1,1 0 0,0 0 1,0 0-1,1 0 1,0 0-1,1 1 0,-1-1 1,2 1-1,3-8 1,2 1 153,1 1 0,0 1 1,1 0-1,1 0 0,0 1 1,0 1-1,18-12 0,-21 16-439,0 1-1,0 0 1,1 0-1,0 1 1,0 0-1,0 0 1,0 1-1,1 1 1,0 0-1,-1 0 1,21 0-1,-28 2-127,0 1 0,-1-1-1,1 0 1,0 1 0,0 0 0,-1 0-1,1 0 1,-1 0 0,1 0 0,-1 0-1,1 0 1,-1 1 0,0 0 0,0-1-1,0 1 1,1 0 0,-2 0 0,1 0-1,0 0 1,0 0 0,-1 0 0,1 1-1,-1-1 1,0 1 0,1-1 0,-1 1-1,0-1 1,-1 1 0,1-1 0,0 1-1,-1 0 1,1 0 0,-1-1 0,0 1-1,0 0 1,-1 3 0,1 3 44,0 0 0,-1 0 0,0 0 0,-1 0 0,0 0 0,0-1 0,-1 1 0,0-1 0,0 1 0,-6 8 0,-2 1 25,-1-2-1,-1 1 0,0-2 0,-1 0 0,-22 18 0,48-39-5519,-1-1 2825,12-8-4333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59.315"/>
    </inkml:context>
    <inkml:brush xml:id="br0">
      <inkml:brushProperty name="width" value="0.025" units="cm"/>
      <inkml:brushProperty name="height" value="0.025" units="cm"/>
    </inkml:brush>
  </inkml:definitions>
  <inkml:trace contextRef="#ctx0" brushRef="#br0">49 60 14157,'-1'8'2568,"-19"60"1730,14-51-3497,1-1-1,0 1 1,1 1 0,1-1-1,-2 19 1,10-33-743,7-11 73,5-8 134,-14 8-284,1 0 0,-1 0 0,-1 0 1,1 0-1,-1 0 0,-1-1 0,1 1 0,-1-1 0,-1 1 1,0-1-1,0 1 0,-1-1 0,0 1 0,0-1 0,-1 1 1,0 0-1,0 0 0,-7-15 0,13 30-1896,-4-6 1784,1 0 1,-1 0-1,1 0 1,-1 0-1,1 0 1,-1 0-1,1 0 0,0 0 1,0 0-1,-1 0 1,1-1-1,0 1 1,0 0-1,0 0 0,0-1 1,0 1-1,0-1 1,0 1-1,0-1 0,0 1 1,0-1-1,0 0 1,0 1-1,1-1 1,-1 0-1,0 0 0,0 0 1,0 0-1,0 0 1,2 0-1,4 0-537,0-1 0,0 1 0,-1-1-1,1 0 1,0-1 0,0 0 0,-1 0 0,1 0-1,-1-1 1,0 0 0,0 0 0,0-1 0,8-5-1,11-16 1003,-8-6 3658,-23 56 865,0 19-4286,2-17-62,0-2-240,1-17-83,2 0-1,-1 1 0,1-1 1,0 1-1,1 0 0,0-1 1,1 1-1,1 9 1,-2-17-167,0 0 1,0 0 0,1-1 0,-1 1 0,0 0 0,1 0 0,-1-1 0,1 1 0,-1 0 0,1 0 0,-1-1 0,1 1-1,-1-1 1,1 1 0,-1 0 0,1-1 0,0 1 0,-1-1 0,1 1 0,0-1 0,0 0 0,-1 1 0,1-1-1,0 0 1,0 1 0,0-1 0,-1 0 0,3 0 0,24-8 1004,-20 3-764,1 0-1,-1 0 1,-1-1-1,11-10 0,-9 6-168,-1-1 0,0 0 0,0 0 0,-1-1 0,-1 0 0,0 0 0,6-23 0,1-3-7,-15 48-176,-1-1 68,0 0 1,1 0-1,0 0 0,0 0 0,1 1 0,0-1 0,1 1 0,0 0 0,1-1 0,0 1 0,1 12 0,0-21-38,-1 0 0,1-1 0,0 1 0,-1 0 0,1 0 0,-1-1 0,1 1 0,0 0 0,0-1 0,-1 1 0,1-1 1,0 1-1,0-1 0,0 1 0,0-1 0,-1 0 0,1 1 0,0-1 0,0 0 0,0 1 0,0-1 0,0 0 0,0 0 0,0 0 0,0 0 0,0 0 1,0 0-1,0 0 0,0-1 0,0 1 0,1 0 0,1-1-243,0 0-1,0 1 1,0-1 0,0 0-1,0-1 1,0 1 0,0 0-1,5-4 1,-2-1-892,1 0 1,-2 0-1,1 0 0,-1-1 0,6-8 1,3-15-4895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0.685"/>
    </inkml:context>
    <inkml:brush xml:id="br0">
      <inkml:brushProperty name="width" value="0.025" units="cm"/>
      <inkml:brushProperty name="height" value="0.025" units="cm"/>
    </inkml:brush>
  </inkml:definitions>
  <inkml:trace contextRef="#ctx0" brushRef="#br0">41 39 12620,'0'0'7746,"-6"12"-7356,0 4-177,0 0 1,0 0-1,2 1 1,0 0-1,1-1 1,0 1-1,0 24 1,3-2 142,2 1 1,2-1-1,13 63 0,-9-66-130,0 1 295,2 0 0,16 39 0,-24-90-268,-2 0 0,1-1 0,-2 1 0,-2-18 0,-4 2-428,-2-1 0,-2 1 0,-19-41 0,29 71-182,7 2 230,0-1 1,-1 1-1,1-1 0,0 0 1,0 0-1,7 0 1,-8-1 136,1 1 0,-1-1 0,0 0-1,0-1 1,0 0 0,0 1 0,1-2 0,-1 1 0,0 0 0,-1-1 0,1 0 0,0 0 0,0-1 0,-1 1 0,0-1 0,1 0 0,-1 0 0,0 0 0,0-1 0,-1 0 0,1 1 0,-1-1 0,0-1 0,0 1 0,0 0-1,0-1 1,-1 1 0,0-1 0,0 0 0,0 0 0,0 1 0,-1-2 0,0 1 0,0 0 0,0 0 0,0-7 0,-1 12-8,0 0 0,-1 0-1,1 0 1,0 0 0,0 0 0,0 0 0,0 0-1,0 0 1,0 0 0,0 0 0,-1 0 0,1 0 0,0 0-1,0 0 1,0 0 0,0 0 0,0 0 0,0 0-1,0 0 1,-1 0 0,1 0 0,0 0 0,0 0-1,0 0 1,0 0 0,0 0 0,0-1 0,0 1 0,0 0-1,0 0 1,-1 0 0,1 0 0,0 0 0,0 0-1,0 0 1,0 0 0,0 0 0,0-1 0,0 1-1,0 0 1,0 0 0,0 0 0,0 0 0,0 0 0,0 0-1,0 0 1,0-1 0,0 1 0,0 0 0,0 0-1,0 0 1,0 0 0,0 0 0,0 0 0,0 0-1,0-1 1,0 1 0,0 0 0,0 0 0,-8 14 71,-6 22-20,14-35-53,-13 42 108,12-40-100,0 0 0,1 0 0,-1-1 0,1 1 0,0 0 0,0 0-1,0 0 1,0 0 0,0-1 0,0 1 0,1 0 0,0 0 0,1 3 0,-1-5 3,0 0 1,0-1 0,0 1-1,0-1 1,0 1 0,0-1-1,1 1 1,-1-1-1,0 0 1,0 1 0,1-1-1,-1 0 1,0 0 0,0 0-1,1 0 1,-1 0 0,0 0-1,1 0 1,-1-1-1,0 1 1,2-1 0,26-8 218,-2-4-168,-1-2 0,27-20 0,-52 35-48,-1-1 0,0 1 0,1-1-1,-1 1 1,0 0 0,1-1 0,-1 1-1,0-1 1,0 1 0,1-1 0,-1 1-1,0-1 1,0 1 0,0-1 0,0 0-1,0 1 1,0-1 0,0 1 0,0-1-1,0 1 1,0-1 0,0 1 0,0-1-1,0 1 1,0-1 0,0 1 0,0-1-1,-1 1 1,1-1 0,0 1 0,0-1-1,-1 1 1,1-1 0,0 1 0,-1-1-1,1 1 1,-1 0 0,1-1 0,0 1-1,-1-1 1,1 1 0,-1 0 0,0-1-1,-28-21 923,16 13-688,13 8-252,1 1 1,-1-1-1,0 1 1,0-1-1,0 1 1,1-1-1,-1 1 1,0-1-1,1 1 1,-1-1-1,0 1 1,1 0-1,-1-1 1,0 1-1,1-1 1,-1 1-1,1 0 1,-1 0-1,1-1 1,-1 1-1,1 0 1,-1 0-1,1-1 1,-1 1-1,1 0 1,-1 0-1,1 0 1,-1 0-1,1 0 1,-1 0-1,1 0 1,0 0-1,38-11-221,3-2 64,-32 8 206,0-1 1,0 0-1,15-11 0,-22 15-33,0 0 0,-1 0 0,0 0 0,1-1 0,-1 1 0,0 0-1,0-1 1,0 0 0,-1 1 0,1-1 0,-1 0 0,1 0 0,-1 0 0,0 0-1,0 0 1,0 0 0,0-6 0,-16 36-343,9-13 319,4-10 15,0 0 1,0 0-1,0 0 0,1 0 0,-1 1 0,1-1 1,0 1-1,1-1 0,-1 1 0,1-1 0,-1 1 1,1-1-1,1 1 0,-1 0 0,1-1 0,1 7 1,-1-10 2,0 0-1,1 0 1,-1-1 0,0 1 0,0 0 0,1-1 0,-1 1 0,0 0-1,1-1 1,-1 0 0,1 1 0,-1-1 0,1 0 0,-1 0 0,1 0-1,-1 0 1,1 0 0,-1 0 0,1 0 0,-1 0 0,0-1 0,3 1 0,32-11 184,-25 3-161,0 1 0,-1-2 0,0 1 0,0-1 0,0-1 0,9-13 0,27-25-71,-46 49 42,0 0 1,0 0-1,0 0 1,0 0-1,1 0 1,-1 0-1,0 0 1,1 0-1,-1 0 1,1 0 0,-1 0-1,1 0 1,-1 0-1,1 0 1,0-1-1,-1 1 1,1 0-1,0 0 1,0-1-1,0 1 1,-1 0 0,1-1-1,0 1 1,0-1-1,0 1 1,0-1-1,0 1 1,0-1-1,0 0 1,0 0-1,0 1 1,0-1 0,0 0-1,0 0 1,1 0-1,-1 0 1,0 0-1,2-1 1,27-19 12,-28 17-49,0 1-1,0 0 1,0 0-1,1 0 1,-1 0-1,1 0 1,0 1-1,-1-1 1,1 1-1,0 0 1,0 0-1,0 0 1,0 0-1,5-1 1,-7 3 25,0 0-1,0-1 1,-1 1 0,1 0-1,0 0 1,-1 0-1,1 0 1,-1 0 0,1 0-1,-1 0 1,1-1 0,-1 1-1,0 0 1,1 1 0,-1-1-1,0 0 1,0 0-1,0 0 1,0 0 0,0 0-1,0 0 1,0 0 0,0 1-1,-1 37 122,1-31-80,0-7-33,0 0-1,-1 0 1,1 0 0,0 0 0,0 0 0,0 0 0,0 0 0,0 0 0,0 0 0,1 0 0,-1-1 0,0 1 0,0 0 0,1 0 0,-1 0 0,1 0 0,-1 0 0,0-1 0,1 1 0,0 0 0,-1 0 0,1-1-1,-1 1 1,1 0 0,0-1 0,-1 1 0,1-1 0,0 1 0,0-1 0,0 1 0,-1-1 0,1 1 0,0-1 0,0 0 0,0 1 0,0-1 0,0 0 0,0 0 0,0 0 0,-1 0 0,1 0 0,0 0-1,0 0 1,0 0 0,0 0 0,0 0 0,0 0 0,0-1 0,0 1 0,0 0 0,-1-1 0,1 1 0,0-1 0,0 1 0,0-1 0,-1 1 0,2-2 0,5-1-427,0-1 1,-1-1-1,0 1 0,1-1 1,7-8-1,1-6-2404,0 0 1,-1-1 0,22-42-1,-15 23 1105,-20 37 2081,-1 1 1,1 0-1,-1 0 1,1 0-1,0-1 0,0 1 1,0 0-1,-1 0 1,1 0-1,0 0 0,0 0 1,0 1-1,0-1 1,0 0-1,1 0 0,-1 1 1,2-2-1,-3 3-212,1-1-1,-1 0 0,1 0 0,-1 0 0,1 0 1,-1 1-1,0-1 0,1 0 0,-1 0 1,1 1-1,-1-1 0,1 0 0,-1 1 1,0-1-1,1 1 0,-1-1 0,0 0 0,0 1 1,1-1-1,-1 1 0,0-1 0,0 1 1,1-1-1,-1 1 0,0-1 0,0 1 0,0-1 1,0 1-1,1 5 440,1 0-1,-2 0 1,1 0 0,-1 0-1,-1 11 1,-15 32 1307,13-44-1840,1 1 1,-1 0 0,1-1-1,0 1 1,1 0-1,-1 0 1,0 11-1,3-17-49,-1 1 0,1 0 0,-1 0 0,1-1 0,0 1 0,-1-1 0,1 1 0,0-1 0,0 1 0,-1-1 0,1 1 0,0-1 1,0 1-1,0-1 0,0 0 0,-1 0 0,1 1 0,0-1 0,0 0 0,0 0 0,0 0 0,0 0 0,0 0 0,0 0 0,-1 0 0,2-1 0,32 1-464,-30-1 149,1 1-161,-1 0-1,0-1 1,0 0-1,0 0 1,0 0-1,1-1 0,-2 1 1,6-3-1,14-13-6953,-14 6 546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1.014"/>
    </inkml:context>
    <inkml:brush xml:id="br0">
      <inkml:brushProperty name="width" value="0.025" units="cm"/>
      <inkml:brushProperty name="height" value="0.025" units="cm"/>
    </inkml:brush>
  </inkml:definitions>
  <inkml:trace contextRef="#ctx0" brushRef="#br0">18 56 10922,'-10'-1'2947,"4"0"256,4-1-1633,2 1-289,0 0-416,8-3-513,4 1-160,4-1-160,2-4-32,-2 2-1217,0-6-1377,2 0-2787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1.359"/>
    </inkml:context>
    <inkml:brush xml:id="br0">
      <inkml:brushProperty name="width" value="0.025" units="cm"/>
      <inkml:brushProperty name="height" value="0.025" units="cm"/>
    </inkml:brush>
  </inkml:definitions>
  <inkml:trace contextRef="#ctx0" brushRef="#br0">36 69 13965,'0'0'4976,"-7"10"-2846,-18 30-796,25-40-1308,0 1-1,-1-1 0,1 1 1,0-1-1,-1 1 1,1-1-1,0 0 0,0 1 1,-1-1-1,1 1 1,0-1-1,0 1 0,0-1 1,0 1-1,0-1 1,-1 1-1,1 0 0,0-1 1,0 1-1,0-1 1,1 1-1,-1-1 0,0 1 1,0-1-1,0 1 1,0-1-1,0 1 0,1-1 1,-1 1-1,0-1 1,0 1-1,1-1 1,-1 0-1,0 1 0,1-1 1,-1 1-1,0-1 1,1 0-1,-1 1 0,1-1 1,-1 0-1,1 0 1,-1 1-1,1-1 0,-1 0 1,1 0-1,-1 1 1,1-1-1,-1 0 0,1 0 1,-1 0-1,1 0 1,-1 0-1,1 0 0,-1 0 1,1 0-1,-1 0 1,1 0-1,-1 0 0,1 0 1,-1-1-1,2 1 1,30-8 765,-26 4-746,-1 0 0,1 0 0,-1-1 0,0 0 0,0 0 0,-1-1-1,0 1 1,0-1 0,0 0 0,0 0 0,-1 0 0,0 0 0,0-1 0,-1 0 0,0 1 0,0-1 0,0 0 0,0-13 0,-2 20-49,0 0 0,0-1 0,1 1-1,-1 0 1,0-1 0,0 1 0,0 0 0,0 0 0,0-1 0,0 1 0,0 0 0,0 0-1,-1-1 1,1 1 0,0 0 0,0 0 0,0-1 0,0 1 0,0 0 0,0 0-1,0-1 1,-1 1 0,1 0 0,0 0 0,0-1 0,0 1 0,-1 0 0,1 0-1,0 0 1,0 0 0,0-1 0,-1 1 0,1 0 0,0 0 0,0 0 0,-1 0 0,1 0-1,0 0 1,0 0 0,-1 0 0,-11 6-99,-9 17-4,20-21 91,-3 3 118,1-1-1,0 1 0,-1 0 1,2 1-1,-1-1 1,1 1-1,-1-1 0,2 1 1,-1 0-1,0 0 1,1-1-1,0 1 0,0 7 1,2-11-91,1-1 1,-1 0-1,0 0 1,0 0-1,1 0 1,-1 0-1,0-1 1,1 1 0,-1 0-1,1-1 1,-1 1-1,1-1 1,-1 1-1,1-1 1,-1 1-1,1-1 1,0 0-1,-1 0 1,1 0-1,-1 0 1,1 0-1,0 0 1,-1-1-1,1 1 1,1-1-1,44-7 138,2-19-380,-44 22 125,1 1 1,0 1-1,0-1 1,0 1-1,0 0 0,1 0 1,-1 1-1,1 0 0,0 0 1,11-1-1,-14 34 250,-4-22-64,0-8-64,0 0-1,0 0 1,1 1-1,-1-1 1,0 0-1,1 0 1,-1 0-1,1 0 0,-1 0 1,1 0-1,0 0 1,-1 0-1,1 0 1,0 0-1,0 0 1,-1 0-1,1 0 1,0 0-1,0-1 1,0 1-1,0 0 1,0-1-1,0 1 1,0-1-1,3 2 0,-1-2 13,0 1-1,1-1 0,-1 1 1,0-1-1,1 0 0,-1 0 1,1 0-1,-1-1 0,5 0 1,5-3 7,1 0 0,0-1 1,17-8-1,-26 10-29,3-1-171,-1 1 1,0-1 0,1 2-1,0-1 1,0 1 0,-1 0-1,1 0 1,9 0 0,-17 2 161,1 0 0,-1 1 0,1-1 0,-1 0 0,1 0 0,-1 1 0,0-1 0,1 0 0,-1 1 0,1-1 0,-1 1 0,0-1 0,1 1 0,-1-1 0,0 0 0,0 1 0,1-1 0,-1 1 0,0-1 0,0 1 0,0-1 0,0 1 0,0-1 0,1 1 0,-1 0 0,0-1 0,0 1 0,0-1 0,0 1 0,-1-1 0,1 1 0,0-1 0,0 1 0,0-1 0,0 1 0,0-1 0,-1 1-1,1 10-1204,5-5-4105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2.153"/>
    </inkml:context>
    <inkml:brush xml:id="br0">
      <inkml:brushProperty name="width" value="0.025" units="cm"/>
      <inkml:brushProperty name="height" value="0.025" units="cm"/>
    </inkml:brush>
  </inkml:definitions>
  <inkml:trace contextRef="#ctx0" brushRef="#br0">31 0 17745,'0'0'2397,"-4"12"-1175,-2 1-987,2 0 0,0 1 0,0 0 0,1-1 0,1 1 0,0 0-1,1 1 1,0-1 0,3 24 0,-1-37-231,0 0 0,0 1 1,0-1-1,0 0 0,0 1 0,0-1 0,0 0 0,1 0 0,-1 0 0,0 0 1,1 0-1,-1-1 0,0 1 0,1 0 0,-1-1 0,1 1 0,0-1 1,-1 1-1,1-1 0,-1 0 0,1 1 0,0-1 0,-1 0 0,1 0 1,0 0-1,-1 0 0,1-1 0,-1 1 0,1 0 0,0-1 0,1 0 0,52-14 366,-50 13-340,5-3-17,1 0-1,-1 1 1,21-5 0,-30 9-16,0-1 1,1 1-1,-1 0 1,0-1-1,0 1 0,1 0 1,-1 0-1,0 0 0,1 0 1,-1 0-1,0 0 1,1 0-1,-1 0 0,0 1 1,0-1-1,1 0 0,-1 1 1,0-1-1,0 1 0,0 0 1,0-1-1,1 1 1,-1 0-1,0-1 0,0 1 1,0 0-1,0 0 0,-1 0 1,1 0-1,0 0 0,0 0 1,-1 0-1,1 0 1,0 1-1,-1-1 0,1 0 1,-1 0-1,1 0 0,-1 1 1,0-1-1,0 0 1,1 3-1,-1 5 145,1 0 1,-1 1-1,-1-1 1,0 0-1,0 0 1,-1 0-1,0 0 1,-1 0-1,0 0 1,0 0-1,-1-1 1,-4 9-1,6-13-43,-1-1 0,1 1 0,-1-1 0,0 0 0,0 0 0,0 0 0,0 0 0,-1 0 1,1-1-1,-1 1 0,1-1 0,-1 0 0,0 0 0,0-1 0,0 1 0,0-1 0,0 0 0,0 0 0,-1 0 0,1 0 0,0-1 0,0 0 0,-1 1 0,1-2 0,0 1 0,0 0 0,-1-1 0,-5-2 0,8 3-201,0 0 0,0-1-1,0 0 1,0 1 0,0-1-1,1 0 1,-1 0 0,0 0 0,0 0-1,1 0 1,-1-1 0,1 1-1,-1 0 1,1-1 0,-1 1-1,1-1 1,0 1 0,0-1-1,0 0 1,0 0 0,0 1 0,0-1-1,0 0 1,1 0 0,-1 0-1,0 0 1,1 0 0,0 0-1,-1 0 1,1 0 0,0 0-1,0 0 1,0 0 0,1-3 0,0 1-774,-1 0 0,1 0 0,0 0 0,1 0 0,-1 0 0,1 0 0,0 0 0,-1 0 0,2 0 0,-1 1 1,0-1-1,1 1 0,0 0 0,0 0 0,5-5 0,16-9-8194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2.480"/>
    </inkml:context>
    <inkml:brush xml:id="br0">
      <inkml:brushProperty name="width" value="0.025" units="cm"/>
      <inkml:brushProperty name="height" value="0.025" units="cm"/>
    </inkml:brush>
  </inkml:definitions>
  <inkml:trace contextRef="#ctx0" brushRef="#br0">1 112 19026,'0'0'2632,"5"-9"-123,-3 7-2403,38-57 2895,-38 56-2905,1 0 0,0-1 1,0 1-1,0 0 1,0 0-1,0 0 0,0 1 1,1-1-1,0 1 1,-1 0-1,1 0 1,0 0-1,0 1 0,0-1 1,0 1-1,6-2 1,-12 32-145,-28 27 233,25-49-175,0 1 1,1-1-1,-1 1 0,2 0 1,-1 1-1,1-1 0,0 1 1,1-1-1,0 1 1,0 0-1,0 9 0,2-17-8,0 0 0,0 0 0,1 0-1,-1 0 1,0 0 0,0 0-1,1 0 1,-1-1 0,0 1 0,1 0-1,-1 0 1,1 0 0,-1-1 0,1 1-1,-1 0 1,1 0 0,0-1 0,-1 1-1,1 0 1,0-1 0,0 1 0,-1-1-1,1 1 1,0-1 0,0 0 0,1 1-1,31 5 105,-23-6-90,-1-1-1,1 0 1,-1 0-1,0-1 0,11-3 1,-14 3-515,31-15 115,-24 4-2881,-9-5-5367,-6 9-97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2.854"/>
    </inkml:context>
    <inkml:brush xml:id="br0">
      <inkml:brushProperty name="width" value="0.025" units="cm"/>
      <inkml:brushProperty name="height" value="0.025" units="cm"/>
    </inkml:brush>
  </inkml:definitions>
  <inkml:trace contextRef="#ctx0" brushRef="#br0">0 91 13389,'0'0'10249,"77"-35"-10185,-37 22-288,1-1-1954,-4 1-2562,-3-2-5446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3.201"/>
    </inkml:context>
    <inkml:brush xml:id="br0">
      <inkml:brushProperty name="width" value="0.025" units="cm"/>
      <inkml:brushProperty name="height" value="0.025" units="cm"/>
    </inkml:brush>
  </inkml:definitions>
  <inkml:trace contextRef="#ctx0" brushRef="#br0">58 156 15599,'0'0'5269,"-9"9"-4447,5-5-747,0 1 31,0-1 1,0 1-1,0 0 1,0 0-1,1 0 0,-1 1 1,2-1-1,-1 1 1,0-1-1,1 1 0,0 0 1,1 0-1,-1 0 1,1 0-1,-1 7 1,2-12-106,0-1 0,1 1 0,-1 0 0,0-1 0,0 1 0,0-1 0,0 1 0,0 0 0,1-1 0,-1 1 0,0-1 0,0 1 0,1-1 0,-1 1 0,1-1 0,-1 1 0,0-1 0,1 1 0,-1-1 0,1 1 0,-1-1 0,1 0 0,-1 1 0,1-1 1,-1 0-1,1 0 0,-1 1 0,1-1 0,0 0 0,-1 0 0,2 1 0,25-2 177,25-14 48,-51 14-267,1 0 1,0 1-1,0-1 0,-1 0 0,1 0 0,0 1 0,0-1 0,0 1 0,0-1 0,-1 1 1,1 0-1,0 0 0,0 0 0,0 0 0,0 0 0,0 0 0,0 1 0,0-1 1,0 1-1,0-1 0,-1 1 0,1-1 0,0 1 0,0 0 0,-1 0 0,1 0 0,-1 0 1,1 0-1,-1 1 0,1-1 0,-1 0 0,1 1 0,-1-1 0,0 1 0,0-1 1,0 1-1,0-1 0,0 1 0,0 0 0,0 0 0,-1 0 0,1-1 0,-1 1 1,1 0-1,-1 0 0,0 0 0,1 2 0,1 12 56,0 0-1,-1 0 1,-1 0-1,-2 23 1,-2-12 389,-2-1 0,0 0 0,-2 0 0,0-1 0,-2 0 0,-1 0 0,-1-1 0,-1-1 1,-23 33-1,36-56-395,0 0 1,0 1 0,0-1-1,0 0 1,0 0 0,0 1-1,0-1 1,0 0 0,0 0-1,0 1 1,0-1 0,-1 0-1,1 0 1,0 1 0,0-1-1,0 0 1,0 0 0,0 0-1,-1 1 1,1-1 0,0 0-1,0 0 1,0 0 0,-1 0-1,1 0 1,0 1 0,0-1-1,-1 0 1,1 0 0,0 0-1,0 0 1,-1 0 0,1 0-1,0 0 1,0 0 0,-1 0 0,1 0-1,0 0 1,0 0 0,-1 0-1,1 0 1,0 0 0,0 0-1,-1 0 1,1 0 0,0-16 167,11-24-196,94-157 39,-72 141-2,-2 0-1,-3-2 0,-3-1 0,28-94 1,-48 110-335,-5 42 308,0 1-1,0-1 0,0 1 1,0-1-1,0 1 0,0-1 1,0 1-1,-1-1 0,1 1 1,0-1-1,0 1 0,-1-1 1,1 1-1,0-1 0,-1 1 1,1 0-1,0-1 0,-1 1 1,1-1-1,-1 1 0,1 0 1,0-1-1,-1 1 0,1 0 1,-2-1-1,1 1-1,-1 0-1,1 0 0,0 0 1,-1 1-1,1-1 1,-1 0-1,1 0 1,0 1-1,-1-1 0,1 1 1,0-1-1,0 1 1,-1 0-1,1 0 1,-1 0-1,-7 6-19,1 0 0,0 0 1,0 1-1,1 0 0,0 0 0,1 1 0,-1-1 1,-8 18-1,3-3 145,1 0-1,-13 40 1,23-60-101,0 0 0,0 0-1,0 0 1,0 0 0,0 0 0,1 0 0,0 0-1,-1 0 1,1 0 0,0 0 0,0 0 0,1 0-1,-1 0 1,1 0 0,1 5 0,0-6-20,-1 0 1,1-1 0,0 1-1,-1-1 1,1 0-1,0 1 1,0-1 0,0 0-1,0 0 1,0 0-1,0 0 1,1-1 0,-1 1-1,0-1 1,0 1-1,1-1 1,-1 0 0,0 1-1,0-1 1,1 0-1,2-1 1,4 1-839,1 0 0,0 0-1,-1-1 1,1 0 0,-1-1 0,1 0-1,-1-1 1,10-3 0,12-8-5615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3.574"/>
    </inkml:context>
    <inkml:brush xml:id="br0">
      <inkml:brushProperty name="width" value="0.025" units="cm"/>
      <inkml:brushProperty name="height" value="0.025" units="cm"/>
    </inkml:brush>
  </inkml:definitions>
  <inkml:trace contextRef="#ctx0" brushRef="#br0">22 0 5701,'0'0'15695,"-18"59"-13453,15-47-672,3-3-1154,0-4-352,5-3-64,6-2-640,0 0-1410,-4-10-2146,-2-7-8680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6.438"/>
    </inkml:context>
    <inkml:brush xml:id="br0">
      <inkml:brushProperty name="width" value="0.025" units="cm"/>
      <inkml:brushProperty name="height" value="0.025" units="cm"/>
    </inkml:brush>
  </inkml:definitions>
  <inkml:trace contextRef="#ctx0" brushRef="#br0">118 1 13805,'-5'10'4383,"-3"11"-3841,-46 120 4085,47-118-4028,0 1 0,2 0-1,1 0 1,-2 37-1,5-44-500,0 1-52,1 0 0,0 0-1,5 26 1,-5-42-46,1 1 0,-1 0 0,0-1 0,1 1 1,0-1-1,-1 0 0,1 1 0,0-1 0,0 0 0,1 1 0,-1-1 0,0 0 0,1 0 0,-1 0 0,1 0 0,0 0 0,-1 0 0,1 0 0,0-1 0,0 1 1,0-1-1,1 1 0,-1-1 0,0 0 0,0 0 0,1 0 0,-1 0 0,1 0 0,-1-1 0,0 1 0,6 0 0,-7-2-2,0 0-1,0 1 0,0-1 1,0 0-1,1 0 0,-1 0 1,0 0-1,-1 0 0,1 0 0,0 0 1,0 0-1,0 0 0,-1 0 1,1-1-1,0 1 0,-1 0 1,1 0-1,-1-1 0,0 1 1,1 0-1,-1-1 0,0 1 1,0 0-1,0-1 0,0 1 1,0-1-1,0 1 0,0 0 1,0-1-1,-1-1 0,-5-48-490,-23-19-179,27 65 635,-1 0 0,1 1 0,-1-1 0,0 1 0,-1 0 0,1 0 0,-1 0 0,0 0 0,0 0 0,0 1 0,-8-6 0,12 9 28,-1 0 1,1 0-1,0 0 0,-1-1 0,1 1 1,0 0-1,-1 0 0,1 0 1,-1 0-1,1 0 0,0 0 0,-1 0 1,1 0-1,0 0 0,-1 0 1,1 0-1,-1 0 0,1 0 0,0 1 1,-1-1-1,1 0 0,0 0 1,-1 0-1,1 0 0,0 1 0,-1-1 1,1 0-1,0 0 0,0 1 1,-1-1-1,1 0 0,0 1 0,0-1 1,-1 0-1,1 1 0,0-1 1,0 0-1,0 1 0,0-1 0,-1 0 1,1 1-1,0-1 0,0 0 1,0 1-1,0-1 0,0 1 0,0-1 1,0 0-1,0 1 0,0-1 1,0 0-1,0 1 0,0-1 0,1 1 1,-1-1-1,0 1 0,8 23-172,-4-20-9,0-1 0,0 0 1,0-1-1,0 1 0,0 0 0,1-1 1,-1 0-1,1 0 0,0-1 1,0 1-1,-1-1 0,1 0 0,0 0 1,0-1-1,6 1 0,9 0-2729,0-1 0,30-4 0,-17-3-2131,0-3-2146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33.727"/>
    </inkml:context>
    <inkml:brush xml:id="br0">
      <inkml:brushProperty name="width" value="0.025" units="cm"/>
      <inkml:brushProperty name="height" value="0.025" units="cm"/>
    </inkml:brush>
  </inkml:definitions>
  <inkml:trace contextRef="#ctx0" brushRef="#br0">1 41 11371,'0'0'5765,"52"2"-4708,-13-5-448,4 0 63,3 0-127,1 0-353,-3 0-96,5 1-32,-16-1-64,-8 1-448,-1-2-929,-10 0-1859,-7-1-1632,-7-3-4901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34.090"/>
    </inkml:context>
    <inkml:brush xml:id="br0">
      <inkml:brushProperty name="width" value="0.025" units="cm"/>
      <inkml:brushProperty name="height" value="0.025" units="cm"/>
    </inkml:brush>
  </inkml:definitions>
  <inkml:trace contextRef="#ctx0" brushRef="#br0">1 37 9513,'0'0'6369,"8"-5"-4730,3 0-1363,-1 0 0,1 1 0,-1 0 0,1 1 0,0 0 0,0 1 0,1 0 0,-1 1 0,20 0 0,13 0 10,115 2 94,-138 0-364,-1 2 0,0 0 0,0 1 1,0 1-1,30 11 0,-47-15-14,0 0 0,0 0-1,0 1 1,-1-1 0,1 1 0,0-1 0,-1 1-1,1 0 1,-1 0 0,0 0 0,1 1 0,-1-1 0,0 0-1,0 1 1,-1-1 0,1 1 0,0 0 0,-1 0-1,2 3 1,-3-3 3,1 0-1,-1 0 1,0 0 0,0 0-1,0 0 1,-1 0-1,1 0 1,-1 1 0,1-1-1,-1-1 1,0 1-1,0 0 1,0 0 0,-1 0-1,-2 5 1,-5 5 34,-1-1 1,0 1-1,-1-2 1,-1 1-1,-23 18 1,-37 25 255,-30 24 229,40-22-7482,56-51-2849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36.771"/>
    </inkml:context>
    <inkml:brush xml:id="br0">
      <inkml:brushProperty name="width" value="0.025" units="cm"/>
      <inkml:brushProperty name="height" value="0.025" units="cm"/>
    </inkml:brush>
  </inkml:definitions>
  <inkml:trace contextRef="#ctx0" brushRef="#br0">12 217 7591,'-1'0'259,"1"-1"1,0 1-1,0-1 0,0 1 0,0-1 0,0 0 1,0 1-1,-1-1 0,1 1 0,1-1 0,-1 1 1,0-1-1,0 0 0,0 1 0,0-1 0,0 1 0,0-1 1,1 1-1,-1-1 0,0 1 0,0-1 0,1 1 1,-1-1-1,0 1 0,1-1 0,-1 1 0,1-1 1,-1 1-1,1 0 0,-1-1 0,0 1 0,1 0 1,-1-1-1,1 1 0,0 0 0,-1 0 0,1 0 1,0-1-1,32-17 1580,-17 9-670,-7 3-869,-1-1 1,0 0 0,-1-1-1,1 1 1,-1-1-1,9-15 1,-13 19-182,0-1-1,0 0 1,-1-1-1,1 1 1,-1 0-1,0-1 1,0 1-1,-1-1 1,0 0-1,0 1 1,0-1-1,-1 0 1,0-8-1,0 13-92,0 0 0,0 0-1,-1 0 1,1 0 0,0 0 0,-1 0-1,1 0 1,-1 0 0,1 0 0,-1 0-1,0 0 1,1 1 0,-1-1 0,0 0-1,0 0 1,0 1 0,1-1 0,-1 0-1,0 1 1,0-1 0,0 1 0,0-1 0,0 1-1,0-1 1,0 1 0,0 0 0,0-1-1,0 1 1,0 0 0,0 0 0,0 0-1,-1 0 1,1 0 0,0 0 0,0 0-1,0 0 1,0 1 0,0-1 0,0 0-1,0 0 1,0 1 0,0-1 0,0 1-1,0-1 1,0 1 0,-1 0 0,-3 1-5,1 0 1,-1 0-1,0 1 1,1 0-1,-1 0 1,1 0-1,0 0 1,-6 6-1,0 7-14,1-1 0,1 2-1,0-1 1,1 1 0,1 0 0,0 0-1,2 1 1,0 0 0,1 0 0,0 0 0,2 0-1,0 0 1,1 0 0,2 20 0,-2-37-43,0 0 1,0 1 0,0-1 0,0 1 0,1-1 0,-1 0 0,0 1 0,1-1 0,-1 1-1,0-1 1,1 0 0,0 1 0,-1-1 0,1 0 0,0 0 0,0 0 0,-1 1 0,1-1-1,0 0 1,0 0 0,0 0 0,0 0 0,1-1 0,-1 1 0,0 0 0,0 0 0,0-1-1,1 1 1,-1 0 0,0-1 0,1 1 0,-1-1 0,0 0 0,1 0 0,-1 1 0,1-1-1,-1 0 1,1 0 0,-1 0 0,0 0 0,1-1 0,-1 1 0,1 0 0,-1 0 0,0-1 0,1 1-1,-1-1 1,3-1 0,3-1-467,0 0 0,0-1-1,0 0 1,0 0 0,-1-1-1,0 0 1,10-9 0,6-12-3748,31-44 1,-18 18-1981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37.100"/>
    </inkml:context>
    <inkml:brush xml:id="br0">
      <inkml:brushProperty name="width" value="0.025" units="cm"/>
      <inkml:brushProperty name="height" value="0.025" units="cm"/>
    </inkml:brush>
  </inkml:definitions>
  <inkml:trace contextRef="#ctx0" brushRef="#br0">47 0 9897,'0'0'4479,"-4"8"-2327,-1 2-1629,-21 45 1067,24-50-1486,0-1 0,0 1-1,1-1 1,0 1 0,0 0 0,0 0 0,0-1 0,1 1 0,0 0 0,0 6 0,3-10-87,0-1 0,0 0 1,0 1-1,0-1 0,0 0 0,0-1 0,0 1 1,5-2-1,29-9 65,-30 7-77,0 1 0,0 1 0,0-1-1,1 2 1,-1-1 0,1 1 0,-1 0 0,1 0 0,-1 0 0,1 1-1,-1 1 1,1-1 0,0 1 0,7 2 0,-14-2 30,1 0 1,-1 0-1,1 0 1,0 0-1,-1 0 1,0 0-1,1 0 1,-1 0 0,0 0-1,1 1 1,-1-1-1,0 1 1,0-1-1,0 1 1,0-1-1,-1 1 1,1 0-1,0-1 1,-1 1 0,2 2-1,-2 1 103,1-1 0,0 1 0,-1-1 0,0 1 0,0-1 0,-1 1 0,1 0 0,-2 4 0,0 1 191,-1-1 1,0 1 0,-1-1 0,0 0 0,0 0 0,-11 17 0,12-22-274,0 1-1,-1-1 1,1 0-1,-1 0 1,1 0-1,-1-1 1,0 0 0,-1 1-1,1-1 1,0-1-1,-1 1 1,0 0-1,1-1 1,-1 0 0,0-1-1,0 1 1,0-1-1,-1 1 1,1-2-1,0 1 1,-9 0 0,13-2-182,0 1 0,0 0 1,1-1-1,-1 1 1,0 0-1,0-1 1,1 1-1,-1-1 0,0 0 1,1 1-1,-1-1 1,1 0-1,-1 1 1,0-1-1,1 0 0,0 1 1,-1-1-1,1 0 1,-1 0-1,1 0 1,0 1-1,0-1 0,-1 0 1,1 0-1,0 0 1,0 0-1,0 0 1,0 1-1,0-1 0,0 0 1,0-1-1,0-1-687,-1-24-5171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37.772"/>
    </inkml:context>
    <inkml:brush xml:id="br0">
      <inkml:brushProperty name="width" value="0.025" units="cm"/>
      <inkml:brushProperty name="height" value="0.025" units="cm"/>
    </inkml:brush>
  </inkml:definitions>
  <inkml:trace contextRef="#ctx0" brushRef="#br0">2 1 5669,'0'0'15247,"0"12"-14313,-1 27-253,2 86 530,-1-111-1171,2 1-1,0 0 0,0-1 1,2 1-1,0-1 0,7 18 0,-11-30-33,1 0 0,-1-1-1,1 1 1,-1-1-1,1 1 1,0-1 0,0 1-1,0-1 1,0 1 0,0-1-1,0 0 1,0 0-1,0 1 1,1-1 0,-1 0-1,0 0 1,1 0-1,-1 0 1,0-1 0,1 1-1,-1 0 1,1-1-1,0 1 1,-1-1 0,1 1-1,0-1 1,-1 0 0,1 1-1,0-1 1,-1 0-1,1 0 1,0 0 0,-1 0-1,1-1 1,0 1-1,-1 0 1,1-1 0,-1 1-1,1-1 1,0 0-1,-1 1 1,1-1 0,1-1-1,7-5 63,-1-1 0,0 0 0,0 0 0,-1-1 0,9-11 0,2-2-77,-17 20 9,1-1 1,-1 1-1,1 0 0,-1 0 0,1 0 0,0 0 0,0 1 0,0-1 0,0 1 0,0 0 0,0 0 1,0 0-1,0 0 0,7-1 0,-9 2 5,1 0-1,-1 1 1,1-1 0,0 0 0,-1 1 0,1-1-1,-1 1 1,1-1 0,-1 1 0,1 0 0,-1 0-1,0-1 1,1 1 0,-1 0 0,0 0 0,0 0 0,0 1-1,0-1 1,0 0 0,0 0 0,0 1 0,0-1-1,0 0 1,0 1 0,-1-1 0,1 1 0,0-1-1,-1 1 1,0-1 0,1 1 0,-1-1 0,0 3-1,2 5 68,0 1-1,-1 0 0,0 0 0,-1-1 0,0 1 0,0 0 1,-1 0-1,0-1 0,-1 1 0,0 0 0,-1-1 0,0 0 1,-6 14-1,6-18 11,1 0 1,-1-1-1,0 0 1,-1 1-1,1-1 1,0 0-1,-1-1 1,0 1-1,0-1 1,0 0 0,-1 0-1,1 0 1,-1 0-1,1-1 1,-1 1-1,0-1 1,0-1-1,0 1 1,0-1-1,0 1 1,0-1-1,-1-1 1,1 1-1,0-1 1,0 0-1,-10-1 1,13 1-148,-1-1 0,1 1-1,0-1 1,-1 1 0,1-1 0,0 0 0,0 0 0,-1 1 0,1-2 0,0 1-1,0 0 1,0 0 0,0-1 0,0 1 0,1-1 0,-1 0 0,0 1 0,1-1-1,-1 0 1,1 0 0,0 0 0,-1 0 0,1 0 0,0 0 0,0 0 0,0-1-1,1 1 1,-1 0 0,1-1 0,-1 1 0,1 0 0,-1-1 0,1 1 0,0 0-1,0-1 1,1-3 0,0-1-551,-1 1 1,1-1-1,1 0 0,-1 1 0,1 0 0,0-1 1,1 1-1,-1 0 0,1 0 0,1 0 0,-1 1 0,6-8 1,17-14-4115,5-1-870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38.669"/>
    </inkml:context>
    <inkml:brush xml:id="br0">
      <inkml:brushProperty name="width" value="0.025" units="cm"/>
      <inkml:brushProperty name="height" value="0.025" units="cm"/>
    </inkml:brush>
  </inkml:definitions>
  <inkml:trace contextRef="#ctx0" brushRef="#br0">1 221 12332,'0'0'9454,"2"10"-8039,27 162 784,-27-167-2117,0-6-5,0-16 53,0-27-35,-2 33-92,0 1-1,0-1 1,-1 0-1,-1 0 1,0 1-1,0-1 1,-1 1-1,0-1 1,-1 1-1,0 0 0,0 0 1,-10-14-1,16 37-380,-2-12 326,0 0 1,0 0-1,0 0 0,0 0 1,0 1-1,0-1 1,0 0-1,0 0 1,0 0-1,1 0 1,-1 0-1,0 0 1,1 0-1,-1 0 0,1 0 1,-1 0-1,1 0 1,0 0-1,-1 0 1,1-1-1,0 1 1,0 0-1,-1 0 0,1-1 1,0 1-1,0 0 1,0-1-1,1 2 1,3-1-324,-1 0 1,1 0 0,0 0 0,0 0 0,-1-1-1,1 1 1,0-1 0,0-1 0,0 1 0,-1-1-1,1 0 1,0 0 0,-1 0 0,1 0 0,0-1-1,-1 0 1,0 0 0,1 0 0,-1 0 0,0-1-1,0 0 1,5-4 0,8-6-1487,0-1-1,-1-1 1,21-24-1,-37 39 1947,1-1 1,-1 1-1,1 0 1,-1-1-1,1 1 0,-1 0 1,1-1-1,-1 1 0,1-1 1,-1 1-1,0 0 0,1-1 1,-1 1-1,0-1 0,0 1 1,1-1-1,-1 0 1,0 1-1,0-1 0,0 1 1,1-1-1,-1 1 0,0-1 1,0 1-1,0-1 0,0 0 1,0 1-1,0-1 0,0 1 1,0-1-1,0 0 1,-1 1-1,1-1 0,0 0 1,-1 1 57,0 0 0,0 0 0,0 1 0,0-1 0,0 0 0,1 1 0,-1-1 0,0 1 0,0-1 0,1 1 0,-1-1 0,0 1 0,1-1 1,-1 1-1,0 0 0,1-1 0,-1 1 0,1 0 0,-1 0 0,1-1 0,-1 1 0,0 1 0,-4 9 436,0 0 0,0 0-1,1 0 1,0 0 0,1 1 0,0-1-1,1 1 1,0 0 0,1 0 0,1 0 0,1 22-1,-1-33-546,0 1 0,0-1 0,0 0 0,0 0 0,0 0 0,0 1-1,1-1 1,-1 0 0,0 0 0,1 0 0,-1 1 0,1-1 0,-1 0 0,1 0 0,0 0-1,0 0 1,-1 0 0,1 0 0,0 0 0,0-1 0,0 1 0,0 0 0,0 0 0,0-1-1,0 1 1,0 0 0,0-1 0,0 1 0,0-1 0,1 1 0,-1-1 0,0 0-1,0 0 1,0 1 0,1-1 0,-1 0 0,0 0 0,0 0 0,1 0 0,-1 0 0,0-1-1,2 1 1,2-1 37,-1-1-1,1 1 1,-1-1-1,0 0 1,1 0-1,-1 0 1,0 0-1,0-1 1,0 0-1,4-3 1,7-9 139,-1-1 0,0 0 0,-1 0 1,17-28-1,-25 34-135,1 0 0,-1 0 0,0 0 0,-1-1 0,0 0 1,-1 0-1,-1 0 0,1 0 0,0-22 0,-11 44-88,-1 12-7,5-7 20,1 1-1,2-1 1,-1 1 0,2 0 0,0 0-1,4 21 1,-4-37 1,0-1 1,0 1 0,0 0-1,0 0 1,0 0-1,0-1 1,0 1-1,1 0 1,-1 0-1,0-1 1,1 1-1,-1 0 1,0-1-1,1 1 1,-1 0 0,1-1-1,-1 1 1,1-1-1,-1 1 1,1-1-1,0 1 1,-1-1-1,1 1 1,0-1-1,-1 0 1,1 1 0,0-1-1,-1 0 1,1 1-1,1-1 1,-1 0 9,1 0 1,-1-1-1,1 1 1,-1-1-1,0 1 1,1-1-1,-1 0 1,1 1-1,-1-1 1,0 0-1,0 0 1,0 0-1,1 0 1,0-1-1,31-42 295,-17 13-221,-2-1 0,-1-1 0,11-42-1,-26 90-154,2 0 0,1 32 0,1-5 150,-2-40-62,0 0 1,0-1 0,0 1 0,0 0 0,0-1 0,0 1 0,1 0-1,-1-1 1,1 1 0,-1 0 0,1-1 0,0 1 0,-1-1 0,1 1 0,1 1-1,-1-3 8,-1 1 0,1-1-1,-1 0 1,1 1-1,0-1 1,-1 0-1,1 1 1,0-1 0,-1 0-1,1 0 1,0 1-1,0-1 1,-1 0-1,1 0 1,0 0-1,-1 0 1,1 0 0,0 0-1,0 0 1,-1 0-1,1 0 1,0 0-1,1-1 1,1 0 53,0-1-1,1 0 1,-1 0 0,0 1 0,0-2-1,-1 1 1,1 0 0,0-1 0,-1 1-1,1-1 1,3-5 0,4-6-31,-2 0 0,1-1 0,-2 0 0,0 0 0,-1-1 0,0 1 0,3-21 0,-8 97-479,-1-57 270,0 0 0,0 0-1,0-1 1,1 1 0,-1 0 0,1 0-1,0-1 1,0 1 0,1-1 0,-1 1-1,1-1 1,-1 0 0,1 1 0,0-1-1,1 0 1,4 5 0,-5-7-108,0 0 1,0-1 0,0 1-1,1-1 1,-1 1 0,0-1-1,1 0 1,-1 0 0,0 0-1,1 0 1,-1 0-1,0-1 1,1 1 0,-1-1-1,0 1 1,0-1 0,1 0-1,-1 0 1,0 0-1,0 0 1,0 0 0,0 0-1,3-4 1,40-39-4825,-39 37 3973,19-24-2662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39.408"/>
    </inkml:context>
    <inkml:brush xml:id="br0">
      <inkml:brushProperty name="width" value="0.025" units="cm"/>
      <inkml:brushProperty name="height" value="0.025" units="cm"/>
    </inkml:brush>
  </inkml:definitions>
  <inkml:trace contextRef="#ctx0" brushRef="#br0">25 395 6342,'2'-10'2915,"1"-1"-2032,3-36 1698,-6 47-2530,0 1 0,0-1 0,0 0 0,0 0 0,0 0 0,0 0 0,0 0 0,-1 1 0,1-1 0,0 0 0,0 0 0,0 0 0,0 0 0,0 0 0,0 0 0,-1 0 0,1 1 0,0-1 0,0 0 0,0 0 0,0 0 0,-1 0 0,1 0 0,0 0-1,0 0 1,0 0 0,0 0 0,-1 0 0,1 0 0,0 0 0,0 0 0,0 0 0,-1 0 0,1 0 0,0 0 0,0 0 0,0 0 0,0 0 0,-1 0 0,1-1 0,0 1 0,0 0 0,0 0 0,0 0 0,0 0 0,-1 0 0,1 0 0,0 0 0,0-1 0,0 1 0,0 0 0,0 0-1,0 0 1,0 0 0,0 0 0,0-1 0,-1 1 0,1 0 0,0 0 0,0 0 0,0 0 0,0-1 0,0 1 0,0 0 0,0 0 0,0 0 0,0-1 0,-9 13 1112,5 0-817,0 1 1,1-1-1,0 0 0,1 1 1,1 0-1,0-1 1,1 1-1,2 22 0,-3-34-327,1 0 0,0 0 0,0 0 0,0 0 0,0 0 0,1 0 0,-1 0 0,0 0 0,0 0 0,1 0 0,-1 0 0,0 0 0,1 0 0,-1 0 0,1 0 0,-1 0 0,1 0 0,0 0 0,-1 0-1,1 0 1,0-1 0,-1 1 0,1 0 0,0-1 0,0 1 0,0 0 0,0-1 0,0 1 0,0-1 0,0 0 0,0 1 0,0-1 0,0 0 0,0 1 0,0-1 0,0 0 0,0 0 0,0 0 0,0 0 0,0 0 0,0 0-1,0 0 1,2-1 0,0 1 31,0-1 0,1 0 0,-1 0 0,0-1 0,0 1 0,0-1 0,0 0 0,0 1 0,0-1 0,0-1 0,-1 1 0,4-4 0,3-5 1,0-1-1,-1 0 1,-1 0-1,0 0 0,-1-1 1,0 0-1,-1-1 1,0 1-1,3-19 0,-4 10-14,0-1-1,-2 1 0,0-1 0,-2 0 1,-2-24-1,2 45-41,0 0 0,0 0 0,0 1 0,-1-1 0,1 0 0,0 0 0,-1 1 0,0-1 0,1 0 0,-1 1 0,0-1 0,0 1 0,0-1 0,0 1 0,0-1 0,0 1 0,0 0 0,0-1 0,0 1 0,-1 0 0,1 0 0,-1 0 0,1 0 0,-1 0 0,-1-1 0,2 2-2,-1 0-1,1 0 1,-1 0 0,1 0-1,-1 0 1,1 0-1,-1 0 1,1 1-1,-1-1 1,1 0-1,-1 1 1,1-1 0,-1 1-1,1 0 1,0-1-1,-1 1 1,1 0-1,0 0 1,0 0-1,0 0 1,-1 0 0,1 0-1,0 0 1,0 1-1,1-1 1,-1 0-1,0 0 1,-1 3-1,-49 89 9,46-83 38,1 0 0,0 1 0,0 0 0,1-1 0,1 1 0,0 0 1,-1 16-1,3-26-43,0 0 0,0 0 0,0 0 0,1 0 0,-1 0 0,0 0 0,1 0 0,-1 0 1,1 0-1,-1 0 0,1 0 0,0 0 0,-1-1 0,1 1 0,0 0 0,-1 0 0,1-1 0,0 1 0,0 0 1,0-1-1,-1 1 0,1-1 0,0 1 0,0-1 0,0 0 0,0 1 0,0-1 0,0 0 0,0 0 1,0 1-1,0-1 0,0 0 0,0 0 0,0 0 0,0 0 0,0 0 0,0-1 0,0 1 0,0 0 0,0 0 1,0-1-1,0 1 0,2-1 0,49-16-796,-48 15 681,19-8-288,36-13-796,-55 22 1148,0 0 0,0 0 1,0 0-1,1 0 0,-1 1 1,0 0-1,0 0 1,0 0-1,1 0 0,-1 1 1,7 1-1,-9-1 72,-1-1 1,0 1-1,1-1 0,-1 1 0,0 0 1,0 0-1,0 0 0,1 0 0,-1 0 0,0 0 1,0 0-1,0 0 0,-1 0 0,1 0 1,0 0-1,0 1 0,-1-1 0,1 0 0,0 1 1,-1-1-1,1 2 0,2 34 695,-3-33-655,0 0 0,0-1 0,0 1 0,0 0 0,1-1 0,-1 1 0,1 0 0,0-1 0,3 6 0,-4-8-70,0-1-1,1 1 0,-1-1 1,1 1-1,-1-1 1,1 1-1,-1-1 0,1 0 1,-1 1-1,1-1 1,0 0-1,-1 1 0,1-1 1,-1 0-1,1 0 0,0 0 1,-1 1-1,1-1 1,0 0-1,-1 0 0,1 0 1,0 0-1,-1 0 0,1 0 1,-1-1-1,1 1 1,0 0-1,-1 0 0,1 0 1,0 0-1,-1-1 1,1 1-1,-1 0 0,1-1 1,-1 1-1,1 0 0,-1-1 1,1 1-1,-1-1 1,1 1-1,-1-1 0,1 1 1,-1-1-1,0 1 0,1-1 1,-1 1-1,0-1 1,1 0-1,-1 0 0,20-32-846,-19 32 814,11-25-610,-1-1 0,-1 0-1,-2-1 1,8-41-1,8-116 1964,-22 171-1177,-5 53 1745,3 1 0,6 64 0,-3-73-2093,2 0 0,2 0 0,0 0 0,19 46 0,-26-77 189,1 0 0,-1 0 1,0 0-1,0 0 0,0 1 0,0-1 0,1 0 0,-1 0 1,0 1-1,0-1 0,0 0 0,0 0 0,0 1 1,0-1-1,0 0 0,1 0 0,-1 1 0,0-1 0,0 0 1,0 0-1,0 1 0,0-1 0,0 0 0,0 1 1,0-1-1,-1 0 0,1 0 0,0 1 0,0-1 1,0 0-1,0 0 0,0 1 0,0-1 0,0 0 0,-1 0 1,1 0-1,0 1 0,0-1 0,0 0 0,0 0 1,-1 0-1,1 1 0,0-1 0,0 0 0,-1 0 0,1 0 1,-16-5-2274,-19-16-799,19 9 3282,-57-45 2718,67 52-2573,0-1 1,0 0 0,0 0 0,1-1 0,0 1 0,1-1 0,-1 0 0,-5-12 0,10 17-202,0 1 1,-1 0 0,1 0-1,0 0 1,0 0 0,-1 0 0,1 0-1,0 0 1,0-1 0,0 1-1,0 0 1,1 0 0,-1 0 0,0 0-1,0 0 1,1 0 0,-1-1-1,1 1 1,-1 0 0,1 0 0,-1 0-1,1 0 1,-1 0 0,2-1 0,1 0 9,-1 0 0,1 0 0,-1 0 1,1 0-1,0 0 0,0 1 1,-1 0-1,1-1 0,4 0 1,9-3-54,1 1 1,30-3-1,-35 5-14,16-2-306,44-7-1757,-23-2-2276,1-4-4574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0.021"/>
    </inkml:context>
    <inkml:brush xml:id="br0">
      <inkml:brushProperty name="width" value="0.025" units="cm"/>
      <inkml:brushProperty name="height" value="0.025" units="cm"/>
    </inkml:brush>
  </inkml:definitions>
  <inkml:trace contextRef="#ctx0" brushRef="#br0">1 1 15759,'4'6'4350,"-1"22"-2712,2 49-1503,-4-55 490,1 31-449,-2-22-158,2 0 1,1-1 0,1 1 0,2 0-1,11 36 1,-17-65-22,1 0 0,-1-1 0,1 1 0,0 0 0,-1 0 0,1 0 0,0-1 0,0 1 0,0 0 0,1-1 0,-1 1 0,0-1 0,1 1 0,-1-1 0,1 0 0,-1 1 0,1-1 0,-1 0 0,1 0 0,0 0 0,0 0 0,-1-1 0,3 2 0,-2-2 45,0-1 1,0 1-1,0 0 0,0-1 1,0 1-1,0-1 0,0 0 1,0 0-1,-1 0 0,1 0 1,0 0-1,-1 0 0,1 0 1,-1 0-1,1-1 0,-1 1 1,1 0-1,1-3 0,7-10 393,0 0-1,-1 0 1,14-30-1,-22 42-416,24-55 746,25-87 1,-13 31-538,-30 102-2494,-5 21-4007,-2 0 716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0.383"/>
    </inkml:context>
    <inkml:brush xml:id="br0">
      <inkml:brushProperty name="width" value="0.025" units="cm"/>
      <inkml:brushProperty name="height" value="0.025" units="cm"/>
    </inkml:brush>
  </inkml:definitions>
  <inkml:trace contextRef="#ctx0" brushRef="#br0">9 1 9673,'0'0'4741,"-5"67"-3268,1-35 257,4 2-673,0-9-481,0-5-352,13-10-288,5-9-192,3-1-1249,4-19-1698,-3-10-1153,-5-5-5734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0.778"/>
    </inkml:context>
    <inkml:brush xml:id="br0">
      <inkml:brushProperty name="width" value="0.025" units="cm"/>
      <inkml:brushProperty name="height" value="0.025" units="cm"/>
    </inkml:brush>
  </inkml:definitions>
  <inkml:trace contextRef="#ctx0" brushRef="#br0">13 15 10698,'0'0'5568,"1"8"-4356,0 5-912,4 41 704,-4-51-887,-1 1-1,1-1 1,0 1-1,0-1 1,0 1-1,1-1 1,-1 1-1,1-1 1,0 0-1,0 0 1,0 0-1,2 3 1,-3-6-70,-1 0 0,1 1 0,-1-1 0,0 0 0,1 0 0,-1 0 0,1 0 0,-1 0 0,1 0 0,-1 0 0,1 0 0,-1 0 0,1 0 0,-1 0 0,0 0 0,1 0 1,-1 0-1,1 0 0,-1 0 0,1-1 0,-1 1 0,0 0 0,1 0 0,-1 0 0,1-1 0,-1 1 0,0 0 0,1-1 0,-1 1 0,0 0 0,0-1 0,1 1 0,-1 0 1,0-1-1,0 1 0,1-1 0,-1 1 0,0 0 0,0-1 0,0 1 0,0-1 0,1 1 0,-1-1 0,0 1 0,0 0 0,0-1 0,0 1 0,0-1 0,0 0 0,5-23 841,-5 21-869,3-51 554,-3 53-564,0-1-1,0 1 1,0 0 0,0-1 0,0 1 0,0 0 0,0-1 0,-1 1 0,1 0-1,-1 0 1,1-1 0,-1 1 0,1 0 0,-1 0 0,1 0 0,-1-1 0,0 1-1,0 0 1,0 0 0,0 0 0,0 0 0,0 0 0,0 1 0,0-1-1,0 0 1,0 0 0,0 1 0,0-1 0,0 1 0,-1-1 0,1 1 0,0-1-1,-1 1 1,0-1 0,0 2-28,1 0 0,-1-1 0,1 1 0,-1 0 0,1 0 0,0 0 0,-1 0 0,1 0 0,0 1 1,0-1-1,0 0 0,0 0 0,0 1 0,0-1 0,0 1 0,0-1 0,1 1 0,-1-1 0,1 1 0,-1-1 0,1 1 0,-1-1 0,1 1 0,0 3 0,-9 44 7,9-43 4,-2 7 0,0-1 1,1 1 0,1 0 0,0-1 0,1 1 0,4 22 0,-3-34 10,-1 1 0,0-1 1,0 1-1,1-1 0,-1 1 1,0-1-1,1 0 0,0 1 1,-1-1-1,1 0 0,0 0 1,0 0-1,-1 0 1,1-1-1,0 1 0,0 0 1,0-1-1,0 0 0,0 1 1,0-1-1,0 0 0,0 0 1,0 0-1,0 0 0,0 0 1,0 0-1,0-1 1,0 1-1,2-1 0,2-1 29,1 1-1,-1-1 1,1 0-1,-1 0 1,0-1-1,0 0 0,9-5 1,-1-5-83,0-1-1,0-1 1,-2 0-1,0 0 1,0-2 0,-2 1-1,13-26 1,-32 142 905,9-100-841,0 1 0,0-1 1,1 1-1,-1-1 0,0 0 0,0 1 0,1-1 0,-1 1 1,0-1-1,1 1 0,-1-1 0,1 0 0,-1 1 1,0-1-1,1 0 0,-1 0 0,1 1 0,-1-1 0,1 0 1,-1 0-1,1 0 0,-1 1 0,1-1 0,-1 0 1,1 0-1,-1 0 0,1 0 0,-1 0 0,1 0 0,-1 0 1,1 0-1,-1 0 0,1 0 0,-1 0 0,1 0 0,-1-1 1,1 1-1,-1 0 0,1 0 0,-1-1 0,1 1 1,-1 0-1,0 0 0,1-1 0,-1 1 0,1-1 0,24-13 575,32-46-145,-46 47-509,0 0 0,0 1 0,1 1 0,1 0 1,16-12-1,-28 23 51,0-1 0,-1 1 0,1-1 0,0 1 0,0-1 0,-1 1 1,1-1-1,0 1 0,0 0 0,0-1 0,0 1 0,0 0 1,-1 0-1,1 0 0,0 0 0,0 0 0,0 0 0,0 0 1,0 0-1,0 0 0,-1 0 0,1 0 0,0 0 0,0 1 0,0-1 1,0 0-1,0 1 0,-1-1 0,1 0 0,0 1 0,0-1 1,-1 1-1,1-1 0,0 1 0,-1 0 0,1-1 0,-1 1 1,1 0-1,0-1 0,-1 1 0,0 0 0,1 0 0,-1 0 0,1-1 1,-1 1-1,0 0 0,0 0 0,1 0 0,-1 0 0,0 0 1,0-1-1,0 1 0,0 0 0,0 2 0,1 9 53,0 0-1,-1 0 0,-2 17 1,1-10-1,1-18-17,-1 1 0,1-1 0,0 0 0,0 0 0,0 1 0,0-1 0,0 0 0,0 0 1,0 1-1,0-1 0,1 0 0,-1 0 0,0 0 0,1 1 0,-1-1 0,1 0 0,-1 0 1,1 0-1,0 0 0,-1 0 0,1 0 0,0 0 0,0 0 0,-1 0 0,1 0 0,0-1 1,2 2-1,-1-2 16,-1 0 0,1-1 0,0 1 0,-1-1 0,1 0 0,-1 0-1,1 1 1,-1-1 0,1 0 0,-1 0 0,1 0 0,-1 0 0,0-1 0,0 1 0,0 0 0,0-1 0,0 1 0,0 0 0,0-1 0,1-1 0,4-6-310,16-22-25,-8 10-6495,-13 18 1333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1.828"/>
    </inkml:context>
    <inkml:brush xml:id="br0">
      <inkml:brushProperty name="width" value="0.025" units="cm"/>
      <inkml:brushProperty name="height" value="0.025" units="cm"/>
    </inkml:brush>
  </inkml:definitions>
  <inkml:trace contextRef="#ctx0" brushRef="#br0">3 96 7399,'0'0'7618,"10"-9"-7020,-5 5-482,31-30-62,-33 32-1,-1-1-1,0 1 1,0-1 0,0 0-1,0 0 1,0 0 0,0 0-1,-1 0 1,0 0 0,1 0-1,-1 0 1,0-1 0,0-4-1,-6 6 1949,-5 10-1283,-9 11-132,13-10-416,1 0 1,0 1-1,0-1 1,1 1-1,0 0 1,0 1-1,2-1 1,-1 1-1,1-1 0,1 1 1,-1 0-1,2-1 1,0 1-1,2 20 1,-1-29-171,0-1 1,0 1-1,0-1 1,0 0-1,0 1 0,0-1 1,0 0-1,0 0 1,1 0-1,-1 0 1,0 0-1,1 0 1,-1 0-1,1-1 0,-1 1 1,1 0-1,0-1 1,-1 1-1,1-1 1,-1 0-1,1 1 1,0-1-1,-1 0 0,1 0 1,0 0-1,2 0 1,49-6 147,-30 0-99,0-2-1,23-10 1,-27 10-31,-1 0 0,1 2-1,1 0 1,23-4 0,-46 9 507,-1 1 0,0-1 1,0-1-1,1 1 0,-1 0 1,1-1-1,-1 0 0,1 0 1,-1 0-1,-2-3 0,-43-30-776,39 28 569,10 2-802,11 1 4,19 1-673,-27 3 852,64-8-6399,-31 2-122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7.047"/>
    </inkml:context>
    <inkml:brush xml:id="br0">
      <inkml:brushProperty name="width" value="0.025" units="cm"/>
      <inkml:brushProperty name="height" value="0.025" units="cm"/>
    </inkml:brush>
  </inkml:definitions>
  <inkml:trace contextRef="#ctx0" brushRef="#br0">50 354 1505,'17'-16'7729,"-12"10"-3450,-11 13 2003,-2 1-6030,2 0 1,-1 1-1,1 0 0,0 0 1,1 1-1,0 0 1,1 0-1,0 0 1,1 0-1,0 1 0,0-1 1,1 1-1,-2 19 1,4-30-238,0 1 0,0 0 0,0-1 0,1 1 0,-1 0 0,0-1 0,0 1 0,0-1 0,0 1 0,1-1 0,-1 1 0,0 0 0,0-1 0,1 1 0,-1-1 1,0 1-1,1-1 0,-1 1 0,1-1 0,-1 0 0,1 1 0,-1-1 0,1 1 0,-1-1 0,1 0 0,-1 0 0,1 1 0,-1-1 0,1 0 0,1 1 0,24-2 300,23-17-61,-36 11-352,98-66-674,-115 71 1118,-1 0 1,0 0-1,0 1 0,-1 0 0,1 0 1,-8 0-1,8 1-366,-40-7 87,44 7-80,0 0 0,1 0 0,-1-1 0,0 1 0,1 0 0,-1 0 0,0-1 0,1 1 0,-1-1 1,1 1-1,-1 0 0,1-1 0,-1 1 0,1-1 0,-1 1 0,1-1 0,-1 0 0,1 1 0,0-1 1,-1 1-1,0-2 0,2 1-27,-1 0 0,0 0 0,0 0 0,0 0-1,1 0 1,-1 0 0,1 0 0,-1 0 0,1 0 0,-1 0 0,1 1 0,-1-1 0,1 0 0,0 0 0,-1 1 0,1-1 0,0 0 0,0 1 0,-1-1 0,3 0 0,76-56-2204,-57 43 1073,0 0-1,-2-1 1,0-1 0,0-1-1,-2-1 1,0-1 0,-1 0-1,20-31 1,-30 39 1242,-1-1 0,0 0-1,-1 0 1,4-14 0,-2-26 6061,-20 58-3842,6 0-2114,1 1-1,1 0 1,-1 1-1,2-1 0,-1 1 1,1 0-1,0 0 1,0 0-1,-3 11 1,-19 84 709,24-92-786,-1 0-27,1 0 0,0 1 1,1-1-1,0 1 0,1-1 0,2 20 1,-2-28-54,1-1 0,-1 0 1,1 0-1,0 1 0,-1-1 1,1 0-1,0 0 0,0 0 1,1 0-1,-1 0 0,0 0 1,1 0-1,-1 0 0,1 0 1,0-1-1,-1 1 0,1-1 1,0 1-1,0-1 0,0 0 1,0 1-1,0-1 0,0 0 1,0 0-1,1-1 0,-1 1 1,0 0-1,1-1 0,-1 1 1,0-1-1,1 0 0,-1 0 1,0 0-1,1 0 0,-1 0 1,0-1-1,1 1 0,3-2 1,0 1 44,-1-1 1,0 0 0,0 0-1,0-1 1,0 1-1,0-1 1,0 0 0,-1 0-1,1-1 1,-1 0-1,0 1 1,0-1-1,4-5 1,46-64 555,-42 55-500,64-103 1001,-103 149-9102,12-14 1116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1.151"/>
    </inkml:context>
    <inkml:brush xml:id="br0">
      <inkml:brushProperty name="width" value="0.025" units="cm"/>
      <inkml:brushProperty name="height" value="0.025" units="cm"/>
    </inkml:brush>
  </inkml:definitions>
  <inkml:trace contextRef="#ctx0" brushRef="#br0">0 0 8936,'0'0'11499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1.495"/>
    </inkml:context>
    <inkml:brush xml:id="br0">
      <inkml:brushProperty name="width" value="0.025" units="cm"/>
      <inkml:brushProperty name="height" value="0.025" units="cm"/>
    </inkml:brush>
  </inkml:definitions>
  <inkml:trace contextRef="#ctx0" brushRef="#br0">0 152 15855,'0'0'2776,"10"-2"-1874,-2 0-762,0 0-1,-1 0 0,1-1 1,-1 0-1,1 0 1,-1 0-1,0-1 1,-1-1-1,1 1 0,-1-1 1,1 0-1,-1 0 1,-1-1-1,1 0 1,-1 0-1,5-8 0,-2 5 77,-4 5-148,-1-1 0,1 1 0,-1 0 0,0-1 0,0 0 1,-1 0-1,1 0 0,-1 0 0,3-11 0,-7 16 2,1-1 0,-1 0 1,1 0-1,-1 1 0,0-1 0,1 1 0,-1 0 0,0-1 0,1 1 0,-1 0 1,0 0-1,1 0 0,-1 0 0,0 0 0,0 1 0,1-1 0,-1 0 1,0 1-1,1 0 0,-1-1 0,-1 2 0,-3 2-15,0 1 0,0 0 0,1 0-1,0 1 1,0 0 0,0 0 0,1 0 0,0 0 0,-5 11 0,1-1 248,0 0-1,-9 34 1,16-47-257,0 0 0,0 0 0,0 0 1,0 0-1,1 0 0,-1 0 0,1 0 0,0 0 0,0 0 0,0 0 0,0 0 0,1 0 0,-1 0 0,1 0 0,-1 0 0,1 0 0,0 0 0,0-1 0,1 1 0,-1 0 0,3 3 0,-1-4-46,0 0 1,0 0-1,0 0 0,0-1 1,0 0-1,1 1 1,-1-1-1,0 0 0,1-1 1,-1 1-1,1 0 0,-1-1 1,1 0-1,-1 0 1,1 0-1,-1 0 0,1-1 1,4 0-1,-1 0-264,0-1 0,0 0 0,0 0 0,0 0 0,0-1 0,0 1 0,-1-2 0,8-4 0,28-22-4615,1-5-5557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1.903"/>
    </inkml:context>
    <inkml:brush xml:id="br0">
      <inkml:brushProperty name="width" value="0.025" units="cm"/>
      <inkml:brushProperty name="height" value="0.025" units="cm"/>
    </inkml:brush>
  </inkml:definitions>
  <inkml:trace contextRef="#ctx0" brushRef="#br0">0 73 15246,'0'0'1586,"1"13"-412,4 73 444,19 99-1,-23-182-1568,-1-1 0,1 1 1,-1 0-1,1-1 0,0 1 0,0-1 0,0 1 0,0-1 0,1 1 0,-1-1 0,1 0 0,-1 0 0,1 0 0,0 0 0,0 0 0,0 0 0,0 0 0,0 0 0,5 2 0,-5-4 36,0 1 0,0-1 0,0 0 0,0 0 0,0 0 0,1 0 1,-1 0-1,0 0 0,0-1 0,0 1 0,0-1 0,0 1 0,0-1 0,0 0 0,0 0 0,0 0 0,0 0 0,0 0 0,0 0 0,-1 0 0,1-1 1,0 1-1,-1-1 0,1 1 0,1-4 0,26-27 380,-1-1 0,-2-2 0,25-44 0,56-120-585,-104 193 417,-16 25-15525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2.246"/>
    </inkml:context>
    <inkml:brush xml:id="br0">
      <inkml:brushProperty name="width" value="0.025" units="cm"/>
      <inkml:brushProperty name="height" value="0.025" units="cm"/>
    </inkml:brush>
  </inkml:definitions>
  <inkml:trace contextRef="#ctx0" brushRef="#br0">1 1 13196,'0'0'4549,"28"48"-4261,-10-44-224,3 1-384,3-3-2787,-3-2-1313,2 0-5382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3.202"/>
    </inkml:context>
    <inkml:brush xml:id="br0">
      <inkml:brushProperty name="width" value="0.025" units="cm"/>
      <inkml:brushProperty name="height" value="0.025" units="cm"/>
    </inkml:brush>
  </inkml:definitions>
  <inkml:trace contextRef="#ctx0" brushRef="#br0">122 84 14958,'0'0'1367,"-9"2"224,4-1-1473,0 1-1,-1 0 1,1 0 0,0 0 0,0 1 0,0-1 0,0 2 0,0-1 0,1 0 0,-1 1 0,1 0 0,0 0 0,0 0 0,1 0 0,-1 1-1,1-1 1,0 1 0,0 0 0,0 0 0,1 0 0,-4 10 0,3-8 20,0 0-1,0 0 1,1 1-1,0-1 1,0 0-1,0 1 1,1 0 0,1-1-1,-1 1 1,1-1-1,0 1 1,2 8-1,-2-15-132,1 0 0,0-1-1,-1 1 1,1 0 0,0 0-1,-1-1 1,1 1 0,0 0-1,0-1 1,0 1 0,-1 0-1,1-1 1,0 1-1,0-1 1,0 0 0,0 1-1,0-1 1,0 0 0,0 0-1,0 1 1,0-1 0,0 0-1,0 0 1,0 0 0,0 0-1,0 0 1,0 0 0,0-1-1,0 1 1,0 0-1,0-1 1,0 1 0,0 0-1,0-1 1,2 0 0,32-19 148,-25 10-122,0 0 1,-1-1-1,0 0 1,-1 0-1,-1-1 1,11-21-1,-15 26 39,1 0 0,-1 0-1,-1-1 1,0 0 0,0 1-1,0-1 1,-1 0 0,0 0-1,0 0 1,-1 0 0,0 0-1,-1 0 1,-1-8 0,2 15-61,0 1 0,0-1 0,0 1 0,0 0 0,0-1 0,0 1 0,-1-1 0,1 1 0,0-1 0,0 1 0,0 0 0,-1-1 0,1 1 0,0-1 0,-1 1 0,1 0 0,0-1 0,-1 1 0,1 0 0,0 0 0,-1-1 0,1 1 0,0 0 0,-1 0 0,1-1 0,-1 1 0,1 0 0,-1 0 0,1 0 0,-1 0 0,1 0 0,0 0 0,-1 0 0,1 0 0,-1 0 0,1 0 0,-1 0 0,1 0 0,-1 0 0,1 0 0,-1 0 0,1 0 1,0 0-1,-1 1 0,1-1 0,-1 0 0,1 0 0,0 1 0,-1-1 0,-16 17 276,10-5-69,2 0-1,0 0 0,0 1 0,1-1 1,0 1-1,1 0 0,1 0 1,-1 18-1,3-30-208,0-1 0,0 0 0,0 0 0,-1 1 0,1-1 0,0 0 0,0 0 0,0 0 0,0 1 0,0-1 0,0 0 0,1 0 0,-1 1 0,0-1 0,0 0 0,0 0 0,0 1 0,0-1 0,0 0 0,0 0 0,0 0 0,0 1 0,1-1 0,-1 0 0,0 0 1,0 0-1,0 0 0,0 1 0,1-1 0,-1 0 0,0 0 0,0 0 0,0 0 0,1 0 0,-1 0 0,0 1 0,0-1 0,0 0 0,1 0 0,-1 0 0,0 0 0,0 0 0,1 0 0,-1 0 0,0 0 0,0 0 0,1 0 0,-1 0 0,0 0 0,0 0 0,1-1 0,15-9 238,11-20 21,-27 30-263,13-16 22,-2 0 0,0 0 1,-1-1-1,-1 0 0,7-19 0,-15 30-9,-8 25 155,6-18-164,1-1-1,0 0 0,-1 1 0,1-1 1,0 1-1,-1-1 0,1 0 0,0 1 0,0-1 1,-1 1-1,1-1 0,0 1 0,0-1 1,0 0-1,0 1 0,-1-1 0,1 1 0,0-1 1,0 1-1,0-1 0,0 1 0,0-1 1,0 1-1,0-1 0,1 1 0,-1-1 0,0 1 1,0-1-1,0 1 0,0-1 0,1 1 1,-1-1-1,0 0 0,0 1 0,1 0 0,1 2-13,0-1 0,0 1 0,0 0-1,-1 0 1,1 0 0,-1 0-1,0 1 1,0-1 0,1 3-1,-2-4-2,1 0 0,-1 0 0,1 0 0,0 0 0,-1 0 0,1 0 0,0 0 0,0 0 0,0-1 0,0 1 0,3 2 0,-3-4 8,0 1 0,0-1 0,0 0-1,0 0 1,0 0 0,1 0 0,-1 0-1,0 0 1,0 0 0,0 0 0,0 0-1,0-1 1,0 1 0,0 0 0,1-1-1,-1 1 1,0-1 0,0 1 0,0-1-1,-1 0 1,1 1 0,0-1-1,0 0 1,0 0 0,0 1 0,-1-1-1,2-2 1,1 1 5,0 0 1,-1-1-1,1 1 0,-1-1 1,0 0-1,1 1 0,-1-1 0,-1 0 1,1-1-1,0 1 0,-1 0 0,1 0 1,-1-1-1,0 1 0,0-1 0,0 1 1,0-5-1,-1 8-35,-1 1-52,0 0 64,0 0 0,0 0 0,0 0 0,0 0 0,0 1 1,1-1-1,-1 0 0,0 0 0,1 1 0,-1-1 0,1 0 0,0 1 0,-1-1 0,1 0 1,0 1-1,0-1 0,0 0 0,0 1 0,0-1 0,0 3 0,0-3 20,0 0 0,0 1 0,-1-1-1,1 0 1,0 1 0,0-1 0,0 0 0,1 0-1,-1 1 1,0-1 0,0 0 0,1 1 0,-1-1-1,1 0 1,-1 0 0,1 1 0,0-1 0,-1 0-1,1 0 1,0 0 0,0 0 0,-1 0 0,1 0-1,0 0 1,0 0 0,2 1 0,-1-2 1,1 0 0,-1 0 0,0 0 0,1 0 0,-1-1 0,0 1 0,1-1 0,-1 1 0,0-1 0,0 0 0,0 0 0,1 0 0,-1 0 0,0 0 0,0-1 0,2-1 0,35-34 30,-6 8-15,-32 27-14,0 2-1,1-1 1,-1 0 0,1 0 0,-1 0 0,1 1 0,-1-1-1,1 0 1,-1 1 0,1 0 0,-1-1 0,1 1 0,2 0-1,-3 0 2,-1 0-1,1 0 1,-1 0-1,1 0 0,-1 1 1,1-1-1,-1 0 0,1 1 1,-1-1-1,1 0 0,-1 1 1,1-1-1,-1 0 1,1 1-1,-1-1 0,0 1 1,1-1-1,-1 1 0,0-1 1,1 1-1,-1-1 0,0 1 1,0-1-1,1 1 1,-1 0-1,1 5 21,0 1-1,-1-1 1,1 0 0,-1 1-1,-2 10 1,1 6 5,0-23-22,1 1 1,0 0-1,0-1 1,0 1-1,-1 0 1,1 0-1,0-1 0,0 1 1,0 0-1,0 0 1,0-1-1,0 1 1,1 0-1,-1 0 1,0-1-1,0 1 1,0 0-1,1-1 1,-1 1-1,0 0 1,1-1-1,-1 1 1,0 0-1,1-1 0,-1 1 1,1-1-1,-1 1 1,1-1-1,0 1 1,-1-1-1,1 1 1,-1-1-1,1 1 1,0-1-1,0 1 1,1-2 29,0 0-1,0 0 1,0 0 0,-1 0 0,1 0 0,0-1 0,-1 1 0,1 0 0,-1-1-1,0 1 1,1-1 0,1-3 0,7-8-10,49-56 143,-55 65-212,-1 0 0,1 1-1,0 0 1,0 0 0,0 0 0,0 0-1,0 1 1,1 0 0,-1 0 0,1 0-1,0 0 1,-1 1 0,1-1 0,9 0-1,-13 2 37,-1 0-1,1 0 1,-1 0-1,1 0 1,-1 0 0,1 1-1,-1-1 1,0 0-1,1 0 1,-1 0-1,1 1 1,-1-1-1,0 0 1,1 0 0,-1 1-1,1-1 1,-1 0-1,0 1 1,0-1-1,1 1 1,-1-1 0,0 0-1,0 1 1,1-1-1,-1 1 1,0-1-1,0 0 1,0 1-1,0-1 1,0 1 0,1-1-1,-1 1 1,0 0-1,-2 25-3,-12 21 3,0-24-1646,1-18-4710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3.533"/>
    </inkml:context>
    <inkml:brush xml:id="br0">
      <inkml:brushProperty name="width" value="0.025" units="cm"/>
      <inkml:brushProperty name="height" value="0.025" units="cm"/>
    </inkml:brush>
  </inkml:definitions>
  <inkml:trace contextRef="#ctx0" brushRef="#br0">0 11 13325,'0'-11'6085,"0"18"-6213,5 1-1377,4 0-2979,2 0-3108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3.877"/>
    </inkml:context>
    <inkml:brush xml:id="br0">
      <inkml:brushProperty name="width" value="0.025" units="cm"/>
      <inkml:brushProperty name="height" value="0.025" units="cm"/>
    </inkml:brush>
  </inkml:definitions>
  <inkml:trace contextRef="#ctx0" brushRef="#br0">66 0 14189,'0'0'8264,"-2"8"-6582,-14 31-86,11-27-1300,-1 0 1,1 0-1,1 0 0,0 0 0,-4 25 1,9-36-299,-1 0 0,1 0 0,-1 0 0,0 0 0,1 0 0,0 0 0,-1 0 0,1 0 0,-1 0 0,1 0 0,0 0 0,0 0 0,0-1 0,-1 1 0,1 0 0,0-1 0,0 1 1,0 0-1,0-1 0,0 1 0,0-1 0,0 0 0,0 1 0,1-1 0,-1 0 0,0 0 0,0 1 0,0-1 0,0 0 0,0 0 0,2 0 0,47 0 86,-37-1-105,-6 1-124,50-4-994,-54 4 679,-1-1 1,1 1 0,-1-1 0,1 0 0,-1 0-1,1 0 1,-1 0 0,1 0 0,-1-1-1,0 1 1,0-1 0,0 0 0,0 1-1,0-1 1,0 0 0,0 0 0,0 0-1,2-4 1,-1-7-6822</inkml:trace>
  <inkml:trace contextRef="#ctx0" brushRef="#br0" timeOffset="1">0 60 13293,'0'0'7527,"72"9"-7495,-45-9-961,3-3-2178,-7-4-2755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4.255"/>
    </inkml:context>
    <inkml:brush xml:id="br0">
      <inkml:brushProperty name="width" value="0.025" units="cm"/>
      <inkml:brushProperty name="height" value="0.025" units="cm"/>
    </inkml:brush>
  </inkml:definitions>
  <inkml:trace contextRef="#ctx0" brushRef="#br0">37 157 16976,'0'0'5221,"-20"74"-4452,11-41-97,4-2 1,3-2-385,2-7-288,0-5-416,0-9-865,2-4-193,3-4-512,0-3-288,-5-13-2210,4-8-3492</inkml:trace>
  <inkml:trace contextRef="#ctx0" brushRef="#br0" timeOffset="1">22 1 17745,'0'0'2850,"7"59"-6085,1-42-3491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4.577"/>
    </inkml:context>
    <inkml:brush xml:id="br0">
      <inkml:brushProperty name="width" value="0.025" units="cm"/>
      <inkml:brushProperty name="height" value="0.025" units="cm"/>
    </inkml:brush>
  </inkml:definitions>
  <inkml:trace contextRef="#ctx0" brushRef="#br0">80 204 9833,'0'0'8109,"-10"11"-6646,8-9-1462,-8 10 610,0 1 0,0 0 0,-8 14 0,15-22-420,1 0 0,-1 0 0,1 0 0,0 0 0,0 1 0,1-1 1,-1 1-1,1 0 0,0-1 0,1 1 0,-1 0 0,1-1 0,0 1 1,2 11-1,-1-16-180,0 0 0,-1 0 0,1 0 1,0 0-1,-1 0 0,1 0 0,0 0 0,0-1 1,0 1-1,0 0 0,0 0 0,0-1 0,0 1 0,0 0 1,0-1-1,0 1 0,0-1 0,0 0 0,0 1 1,0-1-1,1 0 0,-1 0 0,0 0 0,0 1 1,0-1-1,1 0 0,-1-1 0,0 1 0,0 0 1,0 0-1,1 0 0,-1-1 0,2 0 0,40-14 650,-29 4-511,0 1 0,0-2 0,-1 1 0,-1-2 0,0 0 0,-1 0 0,18-29 0,-14 17-56,-1 0-1,-1-1 1,18-55 0,-28 70-81,0-1 0,-1 1 1,0-1-1,-1 1 0,-1-18 1,0 29-16,0 0 1,0-1-1,0 1 1,0 0 0,0 0-1,0 0 1,0 0-1,0 0 1,0 0 0,0 0-1,0-1 1,0 1-1,0 0 1,0 0 0,0 0-1,0 0 1,0 0-1,0 0 1,0 0-1,0-1 1,0 1 0,0 0-1,0 0 1,0 0-1,0 0 1,0 0 0,0 0-1,0 0 1,0 0-1,0-1 1,-1 1 0,1 0-1,0 0 1,0 0-1,0 0 1,0 0 0,0 0-1,0 0 1,0 0-1,0 0 1,-1 0 0,1 0-1,0 0 1,0 0-1,0 0 1,0 0 0,0 0-1,0 0 1,-1 0-1,1 0 1,0 0-1,0 0 1,0 0 0,0 0-1,0 0 1,0 0-1,0 0 1,-1 0 0,1 0-1,0 0 1,0 0-1,0 0 1,0 0 0,0 1-1,0-1 1,0 0-1,0 0 1,0 0 0,-1 0-1,-9 12-1,-9 17 51,9-7 49,0 1 0,2 1 0,-6 25 0,11-39-81,1-1 1,1 0 0,0 0-1,0 1 1,1-1 0,0 1-1,0-1 1,1 0 0,1 1-1,-1-1 1,5 13-1,-5-20-125,1 1 0,-1-1 0,0 0-1,1 1 1,-1-1 0,1 0-1,-1 0 1,1 0 0,0 0-1,0-1 1,0 1 0,0 0 0,1-1-1,-1 1 1,0-1 0,4 1-1,24 5-6119,-15-7-369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4.969"/>
    </inkml:context>
    <inkml:brush xml:id="br0">
      <inkml:brushProperty name="width" value="0.025" units="cm"/>
      <inkml:brushProperty name="height" value="0.025" units="cm"/>
    </inkml:brush>
  </inkml:definitions>
  <inkml:trace contextRef="#ctx0" brushRef="#br0">26 59 13869,'0'0'11483,"6"-3"-11398,-6 3-79,22-19 134,-21 19-138,-1-1-1,1 1 1,-1 0-1,1 0 1,-1-1-1,1 1 1,-1-1-1,0 1 1,1 0-1,-1-1 1,0 1 0,1-1-1,-1 1 1,0 0-1,0-1 1,1 1-1,-1-1 1,0 1-1,0-1 1,0 1 0,0-1-1,1 1 1,-1-1-1,0 1 1,0-1-1,0 1 1,0-1-1,0 0 1,0 1 0,-1-1-1,1 1 1,0-1-1,0 1 1,0-1-1,0 1 1,-1-1-1,1 1 1,0 0 0,0-1-1,-1 1 1,1-1-1,0 1 1,-1-1-1,1 1 1,0 0-1,-1-1 1,1 1-1,-1 0 1,1-1 0,-1 1-1,1 0 1,0 0-1,-1 0 1,1-1-1,-1 1 1,1 0-1,-1 0 1,1 0 0,-1 0-1,0 0 1,-1-1-7,0 1 0,1 0 0,-1 0 0,1 0 0,-1 0 1,1 0-1,-1 0 0,0 1 0,1-1 0,-1 0 0,1 1 1,-1-1-1,1 1 0,-1-1 0,1 1 0,0 0 0,-1 0 0,1 0 1,0 0-1,0 0 0,-1 0 0,1 0 0,0 0 0,0 0 1,0 0-1,0 1 0,0-1 0,1 0 0,-1 1 0,0-1 0,1 1 1,-1-1-1,1 1 0,-1 1 0,-1 1-7,1 0 0,0 1 0,0-1 0,1 1 0,-1-1-1,1 0 1,0 1 0,0-1 0,0 1 0,1-1 0,1 7 0,-1-10 17,0 0 0,0 0 0,0 0 0,0 0 0,0 1 1,0-1-1,0 0 0,0-1 0,0 1 0,1 0 0,-1 0 0,0-1 1,1 1-1,-1 0 0,1-1 0,-1 1 0,0-1 0,1 0 0,-1 0 1,1 1-1,-1-1 0,1 0 0,-1 0 0,1 0 0,-1 0 0,1-1 0,2 0 1,42-9 165,19-31-107,-52 32-54,1 0 1,0 0 0,23-9-1,-37 17-5,1 1-1,-1 0 1,1 0 0,-1 0-1,1 0 1,0 0-1,-1-1 1,1 1-1,-1 0 1,1 0-1,-1 1 1,1-1 0,0 0-1,-1 0 1,1 0-1,-1 0 1,1 0-1,-1 1 1,1-1-1,-1 0 1,1 0-1,-1 1 1,1-1 0,-1 0-1,1 1 1,-1-1-1,1 1 1,-1-1-1,0 0 1,1 1-1,-1-1 1,0 1 0,1-1-1,-1 1 1,0-1-1,0 1 1,1 0-1,-1-1 1,0 1-1,0-1 1,0 1-1,0-1 1,0 1 0,0 0-1,0-1 1,0 1-1,0-1 1,0 1-1,0-1 1,0 1-1,0 0 1,-1 0-1,-5 45 433,3-25-255,4-20-162,-1-1 0,0 0 0,1 1 0,-1-1 0,1 1 0,-1-1 0,1 0 0,-1 1 0,1-1 0,0 0 0,-1 0 0,1 1 0,-1-1 0,1 0 1,-1 0-1,1 0 0,0 0 0,-1 0 0,1 0 0,0 0 0,-1 0 0,1 0 0,-1 0 0,1 0 0,0 0 0,-1 0 0,1 0 0,-1 0 0,1-1 0,-1 1 0,1 0 0,0 0 0,0-1 0,22-8 206,14-12-192,-29 15-661,0 1 1,0 0 0,0 0 0,1 1 0,0 0 0,-1 1 0,1 0-1,1 0 1,-1 1 0,11-2 0,-19 5 592,0-1 1,-1 1-1,1-1 1,-1 1-1,1 0 0,-1-1 1,1 1-1,-1 0 1,1-1-1,-1 1 0,0 0 1,1-1-1,-1 1 1,0 0-1,1 0 0,-1-1 1,0 1-1,0 0 1,0 0-1,0 0 0,0-1 1,0 1-1,0 0 1,0 0-1,0 0 0,0-1 1,0 1-1,0 0 1,-1 0-1,1-1 0,0 1 1,-1 0-1,1 0 1,-1 0-1,0 23-357,1-23 307,0-1 0,1 1-1,-1-1 1,0 0 0,1 1 0,-1-1 0,0 1-1,1-1 1,-1 0 0,1 1 0,-1-1 0,1 0-1,-1 0 1,1 1 0,-1-1 0,1 0-1,-1 0 1,1 0 0,-1 0 0,1 0 0,-1 1-1,1-1 1,-1 0 0,1 0 0,-1 0 0,1 0-1,-1 0 1,1-1 0,-1 1 0,1 0 0,-1 0-1,1 0 1,-1 0 0,1-1 0,-1 1 0,1 0-1,-1 0 1,1-1 0,-1 1 0,1 0 0,-1-1-1,6-3-704,-1 0-1,1 0 0,-1 0 1,0-1-1,-1 0 0,1 0 1,-1 0-1,0 0 0,4-8 1,-2 5-534,9-14-2937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7.407"/>
    </inkml:context>
    <inkml:brush xml:id="br0">
      <inkml:brushProperty name="width" value="0.025" units="cm"/>
      <inkml:brushProperty name="height" value="0.025" units="cm"/>
    </inkml:brush>
  </inkml:definitions>
  <inkml:trace contextRef="#ctx0" brushRef="#br0">0 0 14253,'0'0'9161,"38"48"-7976,-20-34-864,0 1-193,5-3-128,-4-3-449,-4-9-2498,1 0-5669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5.301"/>
    </inkml:context>
    <inkml:brush xml:id="br0">
      <inkml:brushProperty name="width" value="0.025" units="cm"/>
      <inkml:brushProperty name="height" value="0.025" units="cm"/>
    </inkml:brush>
  </inkml:definitions>
  <inkml:trace contextRef="#ctx0" brushRef="#br0">0 32 6118,'0'0'4457,"10"-5"-944,-1 0-2706,-5 3-418,1-1 1,-1 0-1,1 1 0,0 0 0,-1 0 0,1 0 1,0 1-1,1-1 0,-1 1 0,0 1 0,0-1 1,6 1-1,-10 0-304,0 1 0,0-1 0,0 1 0,0 0 0,0-1-1,0 1 1,-1 0 0,1 0 0,0 0 0,0 0 0,-1-1 0,1 1 0,-1 0 0,1 0 0,-1 0 0,1 0 0,-1 0 0,0 1-1,1-1 1,-1 0 0,0 0 0,0 0 0,0 0 0,0 0 0,0 0 0,0 0 0,0 3 0,-3 32 1936,-1-27-1631,0-1 0,0 1-1,-1 0 1,-9 13 0,10-18-218,1 1 0,-1 0-1,1 0 1,0 0 0,0 0-1,1 0 1,-1 1 0,1-1 0,0 1-1,1-1 1,-1 1 0,1 0-1,0 0 1,1-1 0,-1 1 0,2 11-1,0-15-166,-1-1 0,1 1 1,1 0-1,-1-1 0,0 1 0,0-1 0,1 1 0,-1-1 0,0 0 0,1 0 0,0 1 0,-1-1 0,1 0 0,0 0 0,-1 0 0,1-1 0,0 1 1,0 0-1,0-1 0,-1 1 0,1-1 0,0 0 0,4 1 0,51 1 110,-46-2-133,-11 0-12,62-4-801,-32-7-1888,-28 10 2212,-1 0 0,1 0 0,-1 0 0,0 0 1,1 0-1,-1 0 0,0-1 0,0 1 0,0 0 0,0-1 0,0 1 0,0 0 0,0-1 0,1-2 0,-1-8-7084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59:45.629"/>
    </inkml:context>
    <inkml:brush xml:id="br0">
      <inkml:brushProperty name="width" value="0.025" units="cm"/>
      <inkml:brushProperty name="height" value="0.025" units="cm"/>
    </inkml:brush>
  </inkml:definitions>
  <inkml:trace contextRef="#ctx0" brushRef="#br0">1 44 10602,'0'0'11595,"59"-9"-11147,-29 3-255,4 2-129,-2-1-32,-1-3-1346,-5-4-4003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4.579"/>
    </inkml:context>
    <inkml:brush xml:id="br0">
      <inkml:brushProperty name="width" value="0.025" units="cm"/>
      <inkml:brushProperty name="height" value="0.025" units="cm"/>
    </inkml:brush>
  </inkml:definitions>
  <inkml:trace contextRef="#ctx0" brushRef="#br0">24 216 12844,'0'0'5771,"8"4"-5291,-6-2-425,0-1-1,1 1 0,-1-1 0,1 0 0,-1 0 0,1 0 0,-1 0 0,1-1 1,0 1-1,-1-1 0,1 1 0,4-1 0,-4-1 0,0 0 0,-1 0-1,1 0 1,-1 0 0,0 0 0,1 0-1,-1-1 1,0 1 0,0-1-1,0 0 1,0 1 0,0-1 0,0 0-1,0 0 1,0 0 0,-1-1 0,3-3-1,5-7 140,-1-1 0,0 0 0,6-17 0,-11 26-172,-1 0 0,-1-1 1,1 1-1,-1-1 0,0 1 0,0-1 0,-1 1 0,1-1 0,-1 0 0,-1 1 0,1-1 1,-2-7-1,1 11-12,0 0 1,0 1-1,0-1 1,0 0-1,0 1 1,-1-1-1,1 1 1,0-1-1,-1 1 1,1-1-1,-1 1 0,1 0 1,-1 0-1,0 0 1,0 0-1,1 0 1,-1 0-1,0 1 1,0-1-1,0 1 1,0-1-1,0 1 1,0-1-1,0 1 1,0 0-1,0 0 1,0 0-1,0 0 1,-2 1-1,0-1-8,-1 0-1,0 1 0,1-1 0,-1 1 1,1 0-1,-1 1 0,1-1 1,0 1-1,-1 0 0,1 0 1,-6 4-1,5-1-7,0 1 0,1-1 1,-1 1-1,1 0 0,1 0 1,-1 1-1,1-1 0,0 1 0,1-1 1,-1 1-1,1 0 0,1 0 1,-1 0-1,1 0 0,1 0 0,-1 1 1,1-1-1,0 0 0,2 11 1,-2-13 3,1-1 0,-1 1 1,1 0-1,0-1 0,0 1 1,1-1-1,-1 0 0,1 1 1,0-1-1,0 0 1,0 0-1,1 0 0,0-1 1,-1 1-1,1 0 0,0-1 1,1 0-1,-1 0 0,1 0 1,-1 0-1,1 0 0,0-1 1,0 1-1,0-1 1,0 0-1,1 0 0,-1-1 1,0 0-1,1 1 0,-1-1 1,6 0-1,-1-1 11,0-1 1,-1 0-1,1-1 0,0 0 1,-1 0-1,1-1 0,-1 0 1,0-1-1,0 0 0,0 0 1,0 0-1,-1-1 1,0 0-1,0-1 0,12-11 1,-10 9 5,-1 0-1,-1 0 1,0-1 0,0 0 0,0 0 0,-1 0 0,-1-1 0,1 0 0,-2 0 0,1-1 0,-1 1 0,3-16 0,-11 47 49,1-8 2,1 0 0,0 0 0,1 1 0,0-1-1,1 1 1,0-1 0,4 21 0,-3-33-31,-1 0-1,0 0 1,0 0 0,1 0-1,-1 0 1,1 0-1,-1 0 1,1 0 0,-1 0-1,1 0 1,0 0 0,-1 0-1,1-1 1,0 1 0,0 0-1,0 0 1,-1-1 0,1 1-1,0-1 1,0 1 0,0-1-1,0 1 1,0-1 0,0 1-1,0-1 1,2 0 0,-1 1 18,0-2 1,0 1-1,1 0 1,-1 0-1,0-1 1,0 1-1,0-1 1,0 0-1,0 0 1,1 0 0,-1 0-1,1-1 1,7-4 101,-1-1 1,0 0-1,14-15 1,122-140 91,-143 159-248,1 1 1,-1 0-1,1 0 1,0 0 0,0 0-1,0 0 1,0 1 0,0-1-1,0 1 1,5-2 0,-8 3 1,1 0 1,0 0 0,0 0 0,0 0 0,0 0-1,0 0 1,0 1 0,0-1 0,0 0-1,-1 0 1,1 1 0,0-1 0,0 0-1,0 1 1,0-1 0,-1 1 0,1-1 0,0 1-1,-1 0 1,1-1 0,0 1 0,-1 0-1,1-1 1,-1 1 0,1 0 0,-1 0 0,1 0-1,-1-1 1,1 1 0,-1 0 0,0 0-1,1 0 1,-1 0 0,0 0 0,0 0-1,0-1 1,0 1 0,0 0 0,0 2 0,2 20 123,4 33-48,-6-54-66,1-1 0,-1 1-1,0 0 1,1 0 0,-1-1 0,1 1-1,0 0 1,0-1 0,-1 1-1,1-1 1,0 1 0,0-1-1,0 0 1,1 1 0,-1-1-1,0 0 1,0 0 0,1 0 0,-1 0-1,1 0 1,-1 0 0,1 0-1,-1 0 1,3 1 0,-2-3 26,0 1 0,0 0 0,0 0 1,0-1-1,0 1 0,0-1 0,0 0 1,0 1-1,0-1 0,0 0 0,0 0 1,0 0-1,-1 0 0,1-1 0,0 1 1,-1 0-1,1-1 0,-1 1 0,1-1 1,-1 0-1,2-2 0,29-44 246,-25 36-278,1-2 9,15-24 7,-23 36-29,1 1-1,0-1 1,0 1-1,1 0 0,-1-1 1,0 1-1,0 0 1,1 0-1,-1-1 1,0 1-1,1 0 1,0 0-1,-1 1 1,1-1-1,-1 0 1,1 0-1,2 0 1,-3 2-31,0 0 1,0 0 0,-1 0 0,1 0-1,0 0 1,-1 0 0,1 1 0,-1-1-1,1 0 1,-1 0 0,1 0-1,-1 1 1,0-1 0,0 0 0,1 1-1,-1-1 1,0 0 0,0 0 0,0 1-1,0-1 1,-1 2 0,-1 31-3566,2-33 3041,0 0 0,-1 0 0,1 0 0,0 0 0,-1 0 0,1 0 0,-1 0 0,1 0 0,-1 0 0,0 0 0,1 0 1,-1 0-1,0 0 0,0-1 0,0 1 0,-1 1 0,-5-1-7246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4.912"/>
    </inkml:context>
    <inkml:brush xml:id="br0">
      <inkml:brushProperty name="width" value="0.025" units="cm"/>
      <inkml:brushProperty name="height" value="0.025" units="cm"/>
    </inkml:brush>
  </inkml:definitions>
  <inkml:trace contextRef="#ctx0" brushRef="#br0">25 102 8456,'0'0'2755,"-20"-59"544,15 38-64,5 7-993,0 7-1089,5 7-961,12 0-256,0 10 64,10 0-865,-4 4-2178,1-2-3715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5.305"/>
    </inkml:context>
    <inkml:brush xml:id="br0">
      <inkml:brushProperty name="width" value="0.025" units="cm"/>
      <inkml:brushProperty name="height" value="0.025" units="cm"/>
    </inkml:brush>
  </inkml:definitions>
  <inkml:trace contextRef="#ctx0" brushRef="#br0">51 197 12460,'0'0'9769,"8"-4"-9401,-7 4-358,33-21 448,-33 20-411,1 0 1,-1 0-1,0-1 0,0 1 0,0 0 0,0 0 1,0-1-1,0 1 0,0-1 0,-1 1 1,1-1-1,0 1 0,-1-1 0,1 1 0,-1-1 1,0 1-1,1-1 0,-1 0 0,0 1 1,0-1-1,0 0 0,0 1 0,0-1 0,-1 0 1,1 1-1,0-1 0,-1 1 0,1-1 1,-2-2-1,1 3-8,0 0 0,1 0 1,-1 0-1,0 0 0,0 1 0,0-1 1,0 0-1,0 0 0,0 1 1,0-1-1,0 0 0,0 1 0,0 0 1,-1-1-1,1 1 0,0-1 0,0 1 1,0 0-1,-1 0 0,1 0 1,0 0-1,0 0 0,-1 0 0,1 0 1,0 0-1,0 0 0,0 1 0,-1-1 1,1 0-1,0 1 0,0-1 1,-2 2-1,-1-1-24,1 1 1,-1-1 0,1 1-1,0 0 1,-1 0-1,1 0 1,0 0 0,0 1-1,-3 3 1,1 3-28,1 0 1,0 0-1,0 0 1,1 1-1,0 0 1,1 0-1,0 0 1,0 0-1,1 0 1,0 0-1,1 0 1,1 12-1,-1-20-52,0 0-1,0-1 0,0 1 0,0 0 0,0 0 1,0 0-1,1 0 0,-1 0 0,1 0 0,-1 0 1,1-1-1,0 1 0,0 0 0,0-1 0,0 1 1,0 0-1,0-1 0,0 1 0,0-1 0,1 1 1,-1-1-1,1 0 0,-1 0 0,1 0 0,-1 1 1,1-1-1,0-1 0,-1 1 0,1 0 0,0 0 1,0-1-1,0 1 0,-1-1 0,1 1 0,0-1 1,0 0-1,0 0 0,0 0 0,0 0 0,0 0 0,0 0 1,0 0-1,0-1 0,-1 1 0,4-2 0,3 0-504,1 0 0,-1 0-1,0-1 1,0-1 0,0 1-1,-1-1 1,1-1-1,-1 1 1,8-8 0,36-44-5584,-7-14 3301,-14-6 4424,-27 64-148,0 0-1,-1 1 1,-1-1-1,1-15 1,-2 26-1354,0 1 0,0 0 0,0 0 0,0 0 0,1 0 0,-1-1 0,0 1 1,0 0-1,0 0 0,0 0 0,0-1 0,0 1 0,0 0 0,0 0 0,-1 0 0,1 0 1,0-1-1,0 1 0,0 0 0,0 0 0,0 0 0,0 0 0,0-1 0,0 1 1,0 0-1,0 0 0,-1 0 0,1 0 0,0 0 0,0-1 0,0 1 0,0 0 0,0 0 1,-1 0-1,1 0 0,0 0 0,0 0 0,0 0 0,0 0 0,-1 0 0,1 0 1,0 0-1,0 0 0,0 0 0,0 0 0,-1 0 0,1 0 0,0 0 0,0 0 1,0 0-1,-1 0 0,-10 8 1168,-7 14-827,12-13-362,2 0-1,-1 1 1,1-1-1,1 1 1,-1 0-1,2 0 1,-1 0-1,1 0 1,1 0 0,0 11-1,1-21-48,0 1 0,0 0 1,0-1-1,0 1 0,0 0 0,0-1 1,0 1-1,1 0 0,-1-1 0,0 1 0,0-1 1,1 1-1,-1 0 0,1-1 0,-1 1 0,0-1 1,1 1-1,-1-1 0,1 1 0,-1-1 1,1 0-1,-1 1 0,1-1 0,0 0 0,-1 1 1,1-1-1,-1 0 0,1 1 0,0-1 0,0 0 1,28 1 13,28-14 8,-57 13-22,8-2-5,7-3-56,0 0 1,0 2-1,0 0 1,0 0-1,27 1 0,-42 2 98,1 0 0,0 0-1,-1 1 1,1-1-1,0 1 1,-1-1-1,1 0 1,0 1-1,-1-1 1,1 1 0,-1 0-1,1-1 1,-1 1-1,1-1 1,-1 1-1,0 0 1,1-1-1,-1 1 1,0 0 0,1 0-1,-1-1 1,0 1-1,0 0 1,0-1-1,0 1 1,0 0 0,0 0-1,0-1 1,0 1-1,0 0 1,0 0-1,0 0 1,0-1-1,0 1 1,-1 0 0,1-1-1,0 1 1,-1 1-1,-13 31 1822,-39 18 12,49-48-2108,0 0 1,0 0-1,-1-1 1,1 1-1,-1-1 1,1 0-1,-1 0 1,0 0-1,0-1 1,0 0-1,0 0 1,-6 1-1,4-4-4064,2-5-3300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6.503"/>
    </inkml:context>
    <inkml:brush xml:id="br0">
      <inkml:brushProperty name="width" value="0.025" units="cm"/>
      <inkml:brushProperty name="height" value="0.025" units="cm"/>
    </inkml:brush>
  </inkml:definitions>
  <inkml:trace contextRef="#ctx0" brushRef="#br0">206 71 7687,'0'0'9358,"0"-9"-6053,-2-30-1784,1 38-1469,1-1-1,0 1 0,-1 0 1,1 0-1,-1 0 0,1 0 0,-1 0 1,0 0-1,1 0 0,-1 0 1,0 0-1,0 0 0,1 0 1,-1 0-1,0 1 0,0-1 0,0 0 1,0 1-1,0-1 0,0 0 1,0 1-1,-1-1 0,1 1 1,0 0-1,0-1 0,0 1 0,0 0 1,-1 0-1,1 0 0,0 0 1,0 0-1,0 0 0,-1 0 1,1 0-1,0 0 0,0 0 1,0 1-1,-2-1 0,-2 2 23,0-1 1,0 1-1,1-1 0,-1 1 0,0 1 0,1-1 1,-5 4-1,0 2-20,0 0 0,1 1 0,0 0 1,0 0-1,1 1 0,0-1 0,1 2 0,1-1 0,-1 1 1,1 0-1,-3 12 0,-1 3 113,2 1 0,0 0 0,-4 46 0,10-62-159,0 1 0,0 0 0,1 0 0,0 0 0,1 0 0,1-1 0,4 18 0,-5-26-7,0-1 0,0 1 0,1 0 0,-1-1 0,1 0 0,-1 1 0,1-1 0,0 0 0,0 0 0,0 0 0,0 0 0,0 0 1,0 0-1,1 0 0,-1-1 0,1 1 0,-1-1 0,1 0 0,0 0 0,-1 0 0,1 0 0,0 0 0,0-1 0,0 1 0,-1-1 0,1 1 0,0-1 0,0 0 0,0-1 1,0 1-1,0 0 0,-1-1 0,1 1 0,0-1 0,3-1 0,6-3 28,0 1 1,0-2 0,-1 1-1,0-2 1,0 1 0,-1-1-1,1-1 1,-2 0 0,1-1-1,-1 0 1,0 0 0,-1-1-1,0 0 1,-1 0 0,0-1-1,0 0 1,4-12 0,-10 22-25,0 0-1,-1 0 1,1 0 0,-1 0 0,0-1 0,1 1 0,-1 0 0,0 0 0,1-1 0,-1 1 0,0 0 0,0 0-1,0-1 1,0 1 0,0 0 0,-1-1 0,1 1 0,0 0 0,-1 0 0,1 0 0,0-1 0,-2-1-1,1 3 7,0-1-1,0 1 0,0-1 1,0 1-1,0-1 0,0 1 1,0 0-1,0 0 0,0-1 1,0 1-1,0 0 0,0 0 1,0 0-1,0 0 0,0 0 1,0 0-1,0 0 0,0 1 1,0-1-1,-2 1 0,-4 1 34,1 0 0,-1 1-1,1 0 1,0 0 0,-1 1-1,-8 6 1,8-4-50,0 0 0,0 1 1,1-1-1,0 1 0,0 1 0,1-1 1,0 1-1,0 0 0,1 0 0,0 0 1,1 0-1,-4 10 0,7-18 5,0 0-1,0 0 1,0 0 0,0 1-1,0-1 1,0 0 0,0 0-1,0 0 1,0 0 0,0 1-1,0-1 1,0 0-1,0 0 1,0 0 0,0 0-1,0 0 1,0 1 0,0-1-1,0 0 1,0 0-1,0 0 1,0 0 0,0 0-1,1 1 1,-1-1 0,0 0-1,0 0 1,0 0-1,0 0 1,0 0 0,0 0-1,0 1 1,1-1 0,-1 0-1,0 0 1,0 0 0,0 0-1,0 0 1,0 0-1,1 0 1,-1 0 0,0 0-1,0 0 1,0 0 0,0 0-1,0 0 1,1 0-1,-1 0 1,0 0 0,0 0-1,0 0 1,0 0 0,1 0-1,-1 0 1,0 0 0,0 0-1,0 0 1,1 0-1,13-8 24,13-13 80,138-157-615,-165 177 505,0 1 1,1-1-1,-1 1 0,0-1 0,1 1 0,-1-1 0,1 1 0,-1-1 0,0 1 0,1 0 0,-1-1 0,1 1 0,-1 0 0,1-1 0,-1 1 0,1 0 0,0-1 0,-1 1 0,1 0 0,-1 0 0,1 0 0,-1 0 0,1-1 0,0 1 0,-1 0 1,1 0-1,-1 0 0,1 0 0,0 0 0,-1 1 0,1-1 0,-1 0 0,1 0 0,0 0 0,-1 0 0,1 1 0,-1-1 0,1 0 0,-1 1 0,1-1 0,-1 0 0,1 1 0,-1-1 0,1 0 0,-1 1 0,1-1 0,-1 1 0,0-1 1,1 1-1,-1-1 0,0 1 0,1-1 0,-1 1 0,0-1 0,0 1 0,0 0 0,0-1 0,1 1 0,-1-1 0,0 1 0,0 0 0,0-1 0,0 1 0,0-1 0,0 2 0,-1 55 2,0-39 41,1 113 253,0-130-286,0-1-1,0 1 0,0 0 1,0-1-1,-1 1 0,1-1 1,0 1-1,0 0 0,0-1 1,1 1-1,-1-1 0,0 1 1,0 0-1,0-1 1,0 1-1,0-1 0,1 1 1,-1-1-1,0 1 0,0 0 1,1-1-1,-1 0 0,1 1 1,-1-1-1,0 1 0,1-1 1,-1 1-1,1-1 1,-1 0-1,1 1 0,-1-1 1,2 1-1,14-12-88,14-28-1382,-12 5-3091,-1 0-1,20-56 0,-22 50 787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7.128"/>
    </inkml:context>
    <inkml:brush xml:id="br0">
      <inkml:brushProperty name="width" value="0.025" units="cm"/>
      <inkml:brushProperty name="height" value="0.025" units="cm"/>
    </inkml:brush>
  </inkml:definitions>
  <inkml:trace contextRef="#ctx0" brushRef="#br0">25 328 8808,'0'0'8328,"-1"11"-5701,-8 55-1058,4-35-574,0 0 1,2 1 0,2 40 0,1-71-988,0-1 1,0 1-1,0-1 0,0 1 1,0-1-1,0 1 1,0 0-1,1-1 1,-1 1-1,0-1 1,0 1-1,0-1 1,1 1-1,-1-1 1,0 1-1,1-1 1,-1 0-1,0 1 0,1-1 1,-1 1-1,1-1 1,-1 0-1,1 1 1,-1-1-1,0 0 1,1 1-1,-1-1 1,1 0-1,0 0 1,-1 0-1,2 1 0,18-7 118,16-20-53,-21 6-362,-1 0 0,0-1 0,-2 0 0,-1-1 0,16-41 0,7-14-785,-29 75 904,-3 12 137,0 13 66,-3 5 8,0-17 145,1 1 0,0-1 0,0 0 0,5 20 0,-5-30-161,0 0-1,1 0 1,-1 0-1,0 0 1,1 0-1,0-1 1,-1 1 0,1 0-1,-1 0 1,1 0-1,0 0 1,0-1-1,-1 1 1,1 0-1,0-1 1,0 1 0,0-1-1,0 1 1,0-1-1,0 1 1,0-1-1,0 0 1,0 1-1,0-1 1,0 0 0,0 0-1,0 0 1,0 0-1,0 0 1,0 0-1,0 0 1,0 0-1,0 0 1,0 0 0,0 0-1,0-1 1,2 0-1,1 0-2,-1 0-1,1-1 1,0 1-1,-1-1 1,1 0-1,-1 0 1,0 0-1,6-5 1,4-8 47,0 0 1,-1-1-1,0 0 1,-2-1-1,15-30 1,-8 9-44,21-67 0,-30 81-10,-2-2 0,-1 1 0,0-1 0,1-43 0,-17 119-51,3-15 22,1 1 168,2 0 0,2 0 0,1 1 0,2-1-1,2 1 1,6 38 0,9-34-95,-17-40-57,0 0 0,1 0 0,-1 0 0,1 0-1,0 0 1,-1-1 0,1 1 0,0 0 0,-1 0 0,1 0 0,0-1 0,0 1 0,0 0 0,0 0 0,0-1 0,0 1 0,0-1 0,0 1 0,0-1 0,0 0-1,0 1 1,0-1 0,0 0 0,0 0 0,0 1 0,0-1 0,0 0 0,0 0 0,0 0 0,1 0 0,-1-1 0,0 1 0,0 0 0,0 0 0,1-1 0,0-1-32,-1 1 1,0 0-1,0-1 1,0 0 0,0 1-1,-1-1 1,1 1 0,0-1-1,-1 0 1,1 0 0,-1 1-1,1-1 1,-1 0 0,0 0-1,0 1 1,0-1-1,0-4 1,-4-32-967,1 28 775,-1 0-1,-1 0 1,1 1 0,-1 0-1,-1 0 1,0 0 0,-12-14-1,14 19 330,1 0 0,-1 0-1,0 0 1,0 0 0,-1 0 0,1 1-1,-1 0 1,1 0 0,-1 0 0,0 1-1,0-1 1,0 1 0,-1 0-1,1 1 1,0-1 0,-9 0 0,36 2 506,0-2 0,0 0 1,41-10-1,-49 8-1974,0-1-1,-1 0 1,0-1 0,13-7 0,-12 3-5544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9.212"/>
    </inkml:context>
    <inkml:brush xml:id="br0">
      <inkml:brushProperty name="width" value="0.025" units="cm"/>
      <inkml:brushProperty name="height" value="0.025" units="cm"/>
    </inkml:brush>
  </inkml:definitions>
  <inkml:trace contextRef="#ctx0" brushRef="#br0">0 174 11179,'0'0'1436,"1"-11"-209,1 0-747,0 0 0,0 0 0,1 1 0,0-1 0,1 1 0,0 0-1,6-11 1,-7 16-245,-1 0 0,1 1 0,0 0 0,0 0 0,0 0-1,0 0 1,1 0 0,0 0 0,-1 1 0,1 0 0,1 0 0,-1 0-1,0 0 1,1 1 0,-1 0 0,1 0 0,0 0 0,0 0 0,0 1 0,8-2-1,-13 3-218,1 0 0,0 0 0,-1 0 0,1 0 0,0 0 0,-1 0 0,1 0 0,0 1 0,-1-1 0,1 0-1,0 0 1,-1 1 0,1-1 0,-1 0 0,1 1 0,-1-1 0,1 1 0,-1-1 0,1 0 0,-1 1 0,1-1-1,-1 1 1,1-1 0,-1 1 0,0 0 0,1-1 0,-1 1 0,0-1 0,0 1 0,1 0 0,-1-1 0,0 1 0,0 0-1,0-1 1,0 1 0,0 0 0,0 30 185,0-27-131,-3 18 133,-1 0-1,-1 0 1,-12 33 0,10-39-202,2 2 0,0-1-1,1 0 1,1 1 0,0 0 0,0 33 0,3-50-6,0 0 1,0 0 0,0 0-1,0 0 1,0 0 0,1 0-1,-1 0 1,0 0 0,0 0-1,1 0 1,-1 0 0,1 0-1,-1 0 1,1 0 0,-1 0-1,1 0 1,0-1 0,0 1-1,-1 0 1,1 0 0,0-1-1,0 1 1,0 0 0,-1-1-1,1 1 1,0-1 0,1 1-1,1 0 10,-1-1 1,0 0-1,1 0 0,-1 0 0,0 0 1,1 0-1,-1 0 0,0 0 0,1-1 0,-1 1 1,4-2-1,3-2 67,0 0 0,0 0 0,-1-1 0,1 1 0,7-8 0,-6 4 28,0 0-1,-1-1 0,0 0 1,-1 0-1,0-1 0,0 0 1,-1-1-1,0 1 1,-1-1-1,-1-1 0,1 1 1,-2-1-1,1 0 0,-2 0 1,0-1-1,0 1 0,1-25 1,-4 36 103,-10 27-246,10-26 34,0 0 1,0 0 0,0 1-1,0-1 1,-1 0-1,1 1 1,0-1-1,0 0 1,0 0 0,0 1-1,0-1 1,0 0-1,0 1 1,0-1-1,0 0 1,1 1 0,-1-1-1,0 0 1,0 0-1,0 1 1,0-1-1,0 0 1,0 0-1,1 1 1,-1-1 0,0 0-1,0 0 1,0 1-1,1-1 1,-1 0-1,0 0 1,0 0 0,1 1-1,-1-1 1,0 0-1,0 0 1,1 0-1,-1 0 1,0 0 0,0 0-1,1 0 1,-1 1-1,0-1 1,1 0-1,-1 0 1,1 0 0,17-9-780,17-18-1503,27-43-9235,-43 49 5136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09.622"/>
    </inkml:context>
    <inkml:brush xml:id="br0">
      <inkml:brushProperty name="width" value="0.025" units="cm"/>
      <inkml:brushProperty name="height" value="0.025" units="cm"/>
    </inkml:brush>
  </inkml:definitions>
  <inkml:trace contextRef="#ctx0" brushRef="#br0">74 1 6951,'0'0'5039,"-3"9"-1457,-24 58-258,18-50-2594,0 2-1,2-1 1,0 1-1,-4 21 1,11-40-723,0 0-1,0 0 1,0 0-1,0 1 1,0-1-1,0 0 1,0 0-1,0 0 1,0 1-1,0-1 1,0 0-1,0 0 1,0 0-1,0 0 1,0 1-1,0-1 1,0 0-1,0 0 1,0 0-1,0 1 1,0-1-1,0 0 1,0 0-1,1 0 1,-1 0-1,0 0 1,0 1-1,0-1 1,0 0-1,0 0 1,0 0-1,1 0 1,-1 0 0,0 0-1,0 1 1,0-1-1,0 0 1,1 0-1,-1 0 1,0 0-1,0 0 1,0 0-1,1 0 1,-1 0-1,0 0 1,0 0-1,0 0 1,0 0-1,1 0 1,-1 0-1,14-6 132,12-13-5,6-11-40,30-25-153,-58 51 46,1 1-1,-1 0 1,1 0 0,0 0 0,0 1-1,0 0 1,0 0 0,1 0-1,-1 0 1,0 1 0,8-1-1,-12 2 22,0 0 0,0 1 0,0-1-1,0 1 1,-1-1 0,1 1-1,0 0 1,0-1 0,-1 1-1,1 0 1,0-1 0,-1 1 0,1 0-1,-1 0 1,1-1 0,-1 1-1,1 0 1,-1 0 0,0 0 0,1 0-1,-1 0 1,0 0 0,0-1-1,0 1 1,0 0 0,1 0-1,-1 0 1,0 0 0,-1 0 0,1 2-1,0 41 913,-1-31-668,1-2-244,4 28 1085,-4-38-1073,0-1 0,0 0 0,0 1 1,1-1-1,-1 0 0,0 0 0,0 1 1,1-1-1,-1 0 0,0 0 0,0 1 1,1-1-1,-1 0 0,0 0 0,0 0 1,1 0-1,-1 1 0,0-1 1,1 0-1,-1 0 0,0 0 0,1 0 1,-1 0-1,0 0 0,1 0 0,-1 0 1,0 0-1,1 0 0,-1 0 0,1 0 1,-1 0-1,0 0 0,1 0 0,19-16 299,13-24-194,-29 33-131,1-1-1,1 1 0,-1 0 1,1 0-1,0 1 0,1 0 1,-1 0-1,1 0 0,1 1 0,-1 0 1,15-7-1,-21 12 2,0 0 0,-1-1 1,1 1-1,0 0 0,0 0 0,0 0 0,0 1 0,0-1 0,-1 0 1,1 0-1,0 0 0,0 1 0,0-1 0,0 0 0,-1 1 1,1-1-1,0 1 0,0-1 0,-1 1 0,1-1 0,0 1 0,-1-1 1,1 1-1,-1 0 0,1-1 0,-1 1 0,1 0 0,-1-1 1,1 1-1,-1 0 0,1 0 0,-1 0 0,0-1 0,0 1 0,1 0 1,-1 0-1,0 0 0,0 0 0,0 0 0,0-1 0,0 1 1,0 1-1,0 49 175,-1-36-151,1-15-541,1-8-7955,3-5-3885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0.765"/>
    </inkml:context>
    <inkml:brush xml:id="br0">
      <inkml:brushProperty name="width" value="0.025" units="cm"/>
      <inkml:brushProperty name="height" value="0.025" units="cm"/>
    </inkml:brush>
  </inkml:definitions>
  <inkml:trace contextRef="#ctx0" brushRef="#br0">145 10 15919,'0'0'5589,"-6"11"-5461,-132 220 1047,152-257-1030,28-35 0,14-26-392,-17 9 316,-41 111-29,-8 45 1,5-45 385,-1 49 1,5-74-266,1-7-145,-1 0 0,1 1-1,0-1 1,0 0 0,-1 0 0,1 0 0,0 0-1,0 0 1,0 0 0,0 0 0,0 1 0,1-1-1,-1 0 1,0 0 0,0 0 0,1 0 0,-1 0-1,1 0 1,-1 0 0,1 0 0,-1 0 0,1 0-1,0 0 1,-1 0 0,1 0 0,0 0 0,0 0-1,0-2-83,-1 0-1,-1-1 0,1 1 0,0 0 1,0-1-1,0 1 0,-1 0 0,1 0 1,0 0-1,-1-1 0,1 1 0,-1 0 0,0 0 1,1 0-1,-1 0 0,-1-2 0,-3 0-15,1 0-1,-1 0 1,0 0 0,0 1-1,0-1 1,-1 1-1,1 0 1,-1 1-1,1-1 1,-9 0-1,35 2 165,-10 1 2,0-1 1,0 0-1,0-1 1,0 0 0,1-1-1,-1 0 1,-1-1-1,16-5 1,19-16 128,-36 18-186,1 0-1,1 1 1,-1 0 0,1 1 0,0 0-1,20-5 1,-30 10-12,0 0 0,-1-1 0,1 1 0,-1 0 0,1-1 0,0 1-1,-1 0 1,0 0 0,1 0 0,-1-1 0,1 1 0,-1 0 0,0 0 0,0 0 0,0 0 0,1 0 0,-1 0 0,0 0 0,0-1 0,0 1-1,0 0 1,0 0 0,-1 1 0,1 32 298,0-28-286,30-35 818,-10 4-801,-17 21-54,0-1-1,1 1 1,-1-1-1,1 1 1,0 0-1,0 0 1,0 1-1,1-1 0,-1 1 1,1 0-1,0 0 1,-1 0-1,11-3 1,-14 6-36,1 0 0,-1 0 0,0 1 0,0-1 0,0 0 0,0 1 0,0-1 0,0 0 0,0 1 0,0-1 0,0 1 0,0 0 0,0-1 0,0 1 0,-1 0 1,1-1-1,0 1 0,0 0 0,-1 0 0,1 0 0,0 0 0,-1 0 0,1 0 0,-1 0 0,1 0 0,-1 0 0,0 0 0,1 0 0,-1 0 0,0 0 0,0 0 0,1 0 0,-1 0 0,0 0 0,0 0 0,-1 2 0,11 22-3701,-9-25 3439,-1 1 1,1 0-1,0-1 0,-1 1 0,1-1 0,0 1 0,0-1 0,0 0 1,-1 1-1,1-1 0,0 0 0,0 1 0,0-1 0,0 0 0,-1 0 1,1 0-1,0 0 0,0 0 0,0 0 0,0 0 0,0 0 0,0 0 1,0 0-1,-1 0 0,1-1 0,0 1 0,0 0 0,0 0 0,1-1 1,8-6-4512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7.928"/>
    </inkml:context>
    <inkml:brush xml:id="br0">
      <inkml:brushProperty name="width" value="0.025" units="cm"/>
      <inkml:brushProperty name="height" value="0.025" units="cm"/>
    </inkml:brush>
  </inkml:definitions>
  <inkml:trace contextRef="#ctx0" brushRef="#br0">170 16 8680,'0'0'14318,"-9"-4"-13758,6 2-549,1 1 0,-1-1 0,0 1 0,1 0 0,-1 0 0,0 0 0,0 0 0,0 1 0,0-1 0,0 1 0,1-1 0,-1 1 0,0 0 0,0 0 0,0 1 0,0-1 0,0 0 0,0 1 0,0 0 0,0 0 0,0 0 0,1 0 0,-1 0 0,0 1 0,1-1 0,-1 1 0,1-1 0,-1 1 0,1 0 0,0 0 0,0 0 0,-3 4 0,-6 4 13,-26 24 21,35-32-47,0 0-1,0 1 1,0-1 0,0 0 0,1 0-1,-1 1 1,1-1 0,0 1 0,-1-1 0,1 1-1,0 0 1,1-1 0,-2 5 0,8-6-12,-1 0 1,0 0 0,1 0-1,-1-1 1,1 0 0,-1 0-1,8-2 1,53-6-221,-35 3-26,-1 1 0,55 1 0,-84 3 266,0 0 1,0 0-1,0 0 1,0 0 0,0 0-1,0 0 1,0 0-1,0 1 1,0-1 0,0 0-1,0 1 1,0-1-1,0 0 1,0 1 0,0-1-1,0 1 1,0 0-1,-1-1 1,1 1-1,0 0 1,0-1 0,0 1-1,-1 0 1,1 0-1,0 0 1,-1-1 0,1 1-1,-1 0 1,1 0-1,-1 0 1,0 0 0,1 0-1,-1 0 1,0 0-1,0 0 1,1 0 0,-1 0-1,0 0 1,0 0-1,0 1 1,0-1 0,-1 0-1,1 0 1,0 0-1,0 0 1,0 0 0,-1 0-1,1 0 1,-1 0-1,1 0 1,-1 0-1,1-1 1,-1 1 0,-1 1-1,-1 6 287,-2-1 0,1-1 0,-1 1-1,0-1 1,-9 10 0,12-14-282,-49 41 962,47-40-1142,0 0 0,1-1 1,-2 1-1,1-1 0,0 0 0,0 0 1,-1 0-1,1-1 0,-1 1 0,0-1 1,-6 1-1,10-6-3941,3-9 127,10-6-4185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1.573"/>
    </inkml:context>
    <inkml:brush xml:id="br0">
      <inkml:brushProperty name="width" value="0.025" units="cm"/>
      <inkml:brushProperty name="height" value="0.025" units="cm"/>
    </inkml:brush>
  </inkml:definitions>
  <inkml:trace contextRef="#ctx0" brushRef="#br0">56 239 5669,'0'0'11958,"-1"8"-11210,-7 30-253,3-15 562,1 0 1,1 0-1,-1 42 0,6-60-1051,0 0 0,0 0 0,0 0 0,1-1-1,0 1 1,0-1 0,0 0 0,1 0 0,-1 0 0,1 0-1,5 4 1,18 22-439,-25-27 369,1 1 0,-1 0 0,0-1 0,0 1 0,-1 0 1,1 0-1,-1 0 0,0 0 0,0 1 0,-1-1 0,1 0 0,-1 0 0,1 1 0,-2-1 0,1 0 0,0 0 0,-1 1 0,-1 6 0,1-8 92,-1 0 1,1 0-1,-1-1 0,1 1 0,-1 0 1,0-1-1,0 0 0,0 1 0,0-1 1,0 0-1,-1 0 0,1 0 0,-1 0 1,1-1-1,-1 1 0,0-1 0,1 1 1,-1-1-1,0 0 0,0 0 0,0 0 1,0 0-1,0-1 0,0 1 0,-6-1 1,7 0 15,0 0 1,0 0-1,0-1 1,0 1-1,0-1 1,1 1-1,-1-1 1,0 0-1,0 0 1,0 0 0,1 0-1,-1 0 1,0 0-1,1 0 1,-1-1-1,1 1 1,-1 0-1,1-1 1,0 1-1,0-1 1,0 0-1,0 1 1,0-1-1,0 0 1,0 0-1,0 0 1,1 1 0,-1-1-1,0 0 1,1 0-1,0 0 1,0 0-1,-1 0 1,1-4-1,-1-5-110,1 0 0,-1-1 0,2 1 0,3-21 0,1 12-54,1 1 1,2 0-1,0 0 1,1 1 0,0 0-1,2 0 1,12-16-1,-7 11 158,-2 0-1,-1-1 0,12-28 0,-20 31 135,-12 25-31,-16 31-160,20-29 9,0 1 1,1-1-1,0 1 0,0 0 1,0 0-1,1 0 0,0 0 0,0 0 1,0 0-1,2 8 0,-1-15-9,0 1 0,0 0 0,1-1 1,-1 1-1,1-1 0,-1 1 0,1-1 0,-1 1 0,0-1 0,1 1 0,-1-1 0,1 0 0,0 1 0,-1-1 0,1 0 0,-1 1 0,1-1 0,0 0 0,-1 0 0,1 0 1,-1 1-1,1-1 0,0 0 0,-1 0 0,1 0 0,0 0 0,-1 0 0,1 0 0,0 0 0,-1 0 0,2-1 0,23-3-1366,-19 1 577,0 1 0,0-1-1,0-1 1,0 1 0,-1-1 0,1 0 0,-1 0 0,0-1-1,6-6 1,-3 1-121,-1 1 1,0-1-1,0 0 0,8-20 1,13-50 323,-13 5 4641,-13 16 3080,-2 58-5525,-10 38-96,6-23-1366,1 0 1,1 0-1,0 1 0,1-1 1,1 1-1,0-1 1,3 20-1,-3-33-117,1 0-1,0 0 1,-1 0 0,1 0-1,0-1 1,0 1-1,-1 0 1,1 0-1,0-1 1,0 1 0,0-1-1,0 1 1,0-1-1,0 1 1,0-1-1,0 1 1,0-1 0,0 0-1,0 1 1,1-1-1,-1 0 1,0 0-1,0 0 1,0 0 0,2 0-1,37 0 35,-30-1-211,-8 1 114,6 0-305,1 0 0,-1 1 1,0 0-1,13 3 0,-20-4 379,0 0 0,0 0 1,0 1-1,0-1 0,0 0 0,0 1 0,0-1 0,0 1 0,0-1 0,-1 1 0,1-1 1,0 1-1,0-1 0,-1 1 0,1 0 0,0-1 0,-1 1 0,1 0 0,-1 0 0,1 0 0,-1-1 1,1 1-1,-1 0 0,1 0 0,-1 0 0,0 0 0,1 0 0,-1 0 0,0 0 0,0 0 1,0 0-1,0 0 0,0 0 0,0 0 0,0-1 0,0 1 0,0 0 0,-1 0 0,1 0 0,0 0 1,0 0-1,-1 0 0,1 0 0,-1 0 0,1 0 0,-1-1 0,1 1 0,-1 0 0,1 0 0,-1-1 1,0 1-1,1 0 0,-3 0 0,-1 4 174,0-1 0,0 1 1,-1-1-1,0 0 0,0-1 0,0 1 1,0-1-1,0 0 0,-1 0 0,1-1 1,-1 1-1,0-1 0,0-1 0,0 1 0,0-1 1,0 0-1,0 0 0,-8 0 0,13-2-312,0 1-1,0-1 1,0 1-1,0-1 1,0 1-1,0-1 1,1 1-1,-1-1 1,0 0-1,0 0 1,0 1-1,0-1 1,1 0-1,-1 0 1,0 0-1,1 0 1,-1 0-1,1 0 1,-1 0-1,1 0 1,0 0-1,-1 0 1,1 0-1,0 0 1,0 0-1,-1 0 1,1 0-1,0 0 1,0-2-1,0 1-480,0 0 0,0 1-1,0-1 1,0 0 0,1 1-1,-1-1 1,0 0 0,1 1-1,-1-1 1,1 1 0,0-1-1,-1 0 1,2 0 0,10-9-5042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2.252"/>
    </inkml:context>
    <inkml:brush xml:id="br0">
      <inkml:brushProperty name="width" value="0.025" units="cm"/>
      <inkml:brushProperty name="height" value="0.025" units="cm"/>
    </inkml:brush>
  </inkml:definitions>
  <inkml:trace contextRef="#ctx0" brushRef="#br0">24 317 10314,'0'0'13815,"-4"8"-13798,-11 26-17,14-34-1,1 1 1,0-1 0,-1 0 0,1 1 0,0-1-1,0 0 1,-1 1 0,1-1 0,0 1-1,0-1 1,-1 0 0,1 1 0,0-1 0,0 1-1,0-1 1,0 1 0,0-1 0,0 1 0,0-1-1,0 1 1,0-1 0,0 1 0,0-1 0,0 0-1,0 1 1,0-1 0,0 1 0,0-1 0,1 1-1,-1-1 1,0 1 0,0-1 0,0 0 0,1 1-1,-1-1 1,0 0 0,1 1 0,-1-1 0,0 0-1,1 1 1,-1-1 0,0 0 0,1 1 0,-1-1-1,1 0 1,-1 0 0,0 0 0,1 1 0,-1-1-1,1 0 1,-1 0 0,1 0 0,-1 0 0,1 0-1,-1 0 1,0 0 0,1 0 0,0 0 0,20-8 97,-16 2-112,-2 1-1,1-1 1,-1 0-1,0 0 1,0-1-1,0 1 1,-1 0 0,0-1-1,-1 0 1,1 1-1,-1-1 1,0 0-1,-1 0 1,0 0 0,0 0-1,0 1 1,-2-9-1,2 15 11,0 0 0,-1 0 0,1 0 0,0 1 0,0-1 1,0 0-1,0 0 0,0 0 0,-1 0 0,1 0 0,0 1 0,0-1 0,0 0 0,0 0 0,-1 0 0,1 0 0,0 0 0,0 0 0,0 0 0,-1 0 0,1 0 0,0 0 0,0 0 0,0 0 0,-1 0 0,1 0 0,0 0 0,0 0 0,-1 0 0,1 0 0,0 0 0,0 0 0,0 0 0,0 0 0,-1 0 0,1-1 0,0 1 1,0 0-1,0 0 0,0 0 0,-1 0 0,1 0 0,0-1 0,0 1 0,0 0 0,0 0 0,0 0 0,0 0 0,-1-1 0,1 1 0,0 0 0,0 0 0,0 0 0,0-1 0,0 1 0,0 0 0,0 0 0,0 0 0,0-1 0,0 1 0,0 0 0,0 0 0,0 0 0,0-1 0,-7 19-67,7-17 102,0 0 0,0 0 0,0 1 0,0-1 0,0 0 0,0 0 0,0 1 0,1-1 0,-1 0 0,0 0 0,1 0 0,-1 0 0,1 1-1,0-1 1,-1 0 0,1 0 0,0 0 0,-1 0 0,1 0 0,0-1 0,0 1 0,0 0 0,0 0 0,0 0 0,0-1 0,2 2 0,-1-1 36,0-1 1,0 0-1,1 1 1,-1-1 0,0 0-1,1 0 1,-1 0-1,0 0 1,1-1 0,-1 1-1,0 0 1,0-1-1,1 0 1,-1 1-1,2-2 1,5-3 88,-1 1-1,0-2 1,0 1 0,0-1 0,-1 0-1,0 0 1,0-1 0,7-9-1,46-64-73,-54 72-106,0 0-1,-1 0 1,-1-1-1,1 0 1,-1 0-1,-1 0 1,1 0-1,-2-1 1,1 1-1,-1-1 0,-1 1 1,0-1-1,0-14 1,-1 24 17,0 0-1,0-1 1,0 1 0,0 0 0,-1 0-1,1-1 1,0 1 0,0 0 0,0 0-1,0 0 1,-1-1 0,1 1 0,0 0-1,0 0 1,-1 0 0,1 0 0,0 0-1,0 0 1,-1-1 0,1 1-1,0 0 1,0 0 0,-1 0 0,1 0-1,0 0 1,0 0 0,-1 0 0,1 0-1,0 0 1,0 0 0,-1 0 0,1 0-1,0 0 1,-1 1 0,1-1 0,0 0-1,0 0 1,0 0 0,-1 0 0,1 0-1,0 0 1,0 1 0,-1-1 0,1 0-1,0 0 1,0 0 0,0 1 0,0-1-1,-1 0 1,1 0 0,0 0 0,0 1-1,0-1 1,-12 12-123,5 1 128,0 1 0,2 0-1,-1 0 1,2 0 0,0 0-1,0 1 1,1 0 0,1 0-1,1 0 1,0 0 0,1 0-1,0 0 1,1 0 0,1-1-1,6 25 1,-6-35 9,0 1 0,0-1-1,0 1 1,1-1 0,-1 0 0,1 0 0,0 0 0,5 4 0,-7-6-33,1-1 1,-1 1-1,1-1 1,0 1 0,0-1-1,-1 0 1,1 0-1,0 0 1,0 0-1,0 0 1,0 0 0,0-1-1,0 1 1,0-1-1,0 1 1,0-1-1,1 0 1,-1 0 0,0 0-1,0 0 1,4 0-1,-6-1 0,1 1 0,0-1 1,-1 0-1,1 1 0,0-1 0,-1 0 0,1 0 0,-1 0 0,1 1 0,-1-1 0,0 0 0,1 0 0,-1 0 0,0 0 0,0 0 0,1 0 0,-1 0 0,0 0 1,0 1-1,0-1 0,0 0 0,0 0 0,0 0 0,-1 0 0,1 0 0,0 0 0,0 0 0,-1 0 0,1 0 0,0 0 0,-1 0 0,-12-31-152,-21-7 188,24 29 175,1 0-1,0-1 0,0-1 0,1 1 1,0-2-1,-5-12 0,13 25-160,0-1-1,0 0 0,0 1 0,0-1 1,1 0-1,-1 1 0,0-1 0,1 0 1,-1 1-1,0-1 0,1 1 1,-1-1-1,1 1 0,-1-1 0,1 1 1,-1-1-1,1 1 0,-1-1 1,1 1-1,0 0 0,-1-1 0,1 1 1,0 0-1,-1 0 0,1-1 0,0 1 1,-1 0-1,1 0 0,0 0 1,-1 0-1,1 0 0,0 0 0,-1 0 1,2 0-1,39-5-422,-27 3-140,36-11-6122,-26 1-2515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2.853"/>
    </inkml:context>
    <inkml:brush xml:id="br0">
      <inkml:brushProperty name="width" value="0.025" units="cm"/>
      <inkml:brushProperty name="height" value="0.025" units="cm"/>
    </inkml:brush>
  </inkml:definitions>
  <inkml:trace contextRef="#ctx0" brushRef="#br0">11 70 11563,'0'0'9187,"-2"8"-8194,1-4-915,-1 1 19,1 0 1,-1 0 0,1 0-1,0 1 1,1-1-1,0 0 1,0 10 0,0-14-68,0 0-1,0 0 1,1 0 0,-1 0 0,0 0 0,1-1 0,-1 1-1,1 0 1,-1 0 0,1 0 0,-1 0 0,1 0 0,0-1-1,-1 1 1,1 0 0,0-1 0,0 1 0,0 0 0,-1-1 0,3 2-1,-1-2 45,1 1-1,-1-1 0,0 1 0,1-1 0,-1 0 0,0 0 0,1 0 0,-1 0 1,0 0-1,1 0 0,-1-1 0,1 1 0,2-2 0,6-3 138,0-1-1,0 0 1,0-1 0,0 0-1,-1 0 1,0-1-1,-1-1 1,0 0-1,14-16 1,18-17 37,-40 41-235,1-1-1,-1 1 1,1-1-1,-1 1 0,1-1 1,0 1-1,0 0 0,0 0 1,-1 0-1,1 0 0,0 0 1,0 0-1,0 1 0,1-1 1,-1 0-1,0 1 1,0 0-1,4-1 0,-4 2-65,0 1 0,0-1-1,0 0 1,0 1-1,0-1 1,0 1 0,0 0-1,-1 0 1,1-1 0,0 1-1,-1 0 1,0 0-1,1 1 1,-1-1 0,1 3-1,0-2-350,-1 1-1,1-1 1,1 0-1,-1 0 0,0 0 1,1 0-1,-1 0 1,1 0-1,0-1 1,0 0-1,0 1 0,0-1 1,1 0-1,-1 0 1,1-1-1,-1 1 0,1-1 1,-1 1-1,1-1 1,0 0-1,-1-1 1,1 1-1,0-1 0,0 1 1,0-1-1,0 0 1,4-1-1,21-2-4837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3.212"/>
    </inkml:context>
    <inkml:brush xml:id="br0">
      <inkml:brushProperty name="width" value="0.025" units="cm"/>
      <inkml:brushProperty name="height" value="0.025" units="cm"/>
    </inkml:brush>
  </inkml:definitions>
  <inkml:trace contextRef="#ctx0" brushRef="#br0">61 116 12812,'0'0'5136,"-8"11"-4250,4-7-765,-1 2 153,0 0 1,0 0-1,0 1 0,1 0 1,0 0-1,0 0 1,1 0-1,0 0 1,0 1-1,1-1 1,0 1-1,-2 14 1,4-22-252,0 1 1,0-1-1,0 1 1,0-1-1,0 1 1,0-1-1,0 1 1,0-1-1,0 1 1,1-1-1,-1 1 1,0-1-1,0 1 1,0-1-1,1 1 1,-1-1-1,0 1 1,1-1 0,-1 0-1,0 1 1,1-1-1,-1 1 1,0-1-1,1 0 1,-1 0-1,1 1 1,-1-1-1,0 0 1,1 0-1,-1 1 1,1-1-1,-1 0 1,1 0-1,0 0 1,22-4 485,17-20 102,-23 8-471,0-1 1,-2-1 0,21-31-1,-30 41-45,-1-1 0,0 0 0,0 0 0,-1 0 0,0-1 0,0 1 0,-1-1 0,-1 0 0,0 0 0,2-17 0,-25 49-218,16-9 125,1-1 0,-1 1 0,2-1 0,0 1 1,0 0-1,1 0 0,1 1 0,0-1 0,2 16 0,-1-28-9,0 1 0,0 0 0,1-1 0,-1 1-1,1 0 1,0-1 0,-1 1 0,1 0 0,0-1 0,0 1 0,0-1-1,0 0 1,0 1 0,0-1 0,0 0 0,0 1 0,1-1 0,-1 0-1,0 0 1,1 0 0,-1 0 0,1-1 0,-1 1 0,3 1-1,-1-1-403,1 0 0,0 0 0,0 0-1,0-1 1,0 1 0,0-1-1,-1 0 1,1 0 0,0-1-1,5 0 1,20-6-5963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3.944"/>
    </inkml:context>
    <inkml:brush xml:id="br0">
      <inkml:brushProperty name="width" value="0.025" units="cm"/>
      <inkml:brushProperty name="height" value="0.025" units="cm"/>
    </inkml:brush>
  </inkml:definitions>
  <inkml:trace contextRef="#ctx0" brushRef="#br0">1 152 13997,'0'0'7837,"1"11"-7287,3 48 336,-6 93 0,5-133-870,7-26 25,7-31-242,-10 3-338,-1-1 0,-2 1-1,-1-55 1,-3 90 411,0 21 121,-1-5 37,1-1 0,0 0 0,2 0-1,-1 0 1,7 22 0,-8-34 28,1-1 0,0 1 0,1 0 0,-1 0 0,0-1 0,1 1 0,-1-1 0,1 1 0,0-1 1,0 0-1,0 1 0,0-1 0,0 0 0,0 0 0,1-1 0,-1 1 0,1 0 0,-1-1 0,1 0 0,0 1 1,0-1-1,-1 0 0,1 0 0,0-1 0,0 1 0,0-1 0,0 1 0,0-1 0,0 0 0,0 0 1,0 0-1,0 0 0,0-1 0,4 0 0,0-1 74,0 0 0,0-1-1,-1 1 1,1-2 0,0 1 0,-1 0 0,0-1-1,0-1 1,0 1 0,-1-1 0,1 1 0,-1-2-1,0 1 1,-1 0 0,1-1 0,-1 0 0,0 0 0,0-1-1,2-6 1,2-2 9,-1 0 0,-1-1 0,0 1 0,-2-1 0,1-1 0,-2 1 0,2-21 0,-4 24-39,0 5-91,0 1 1,0-1 0,-1 0 0,0 0 0,0 1-1,-1-1 1,0 0 0,-2-8 0,-4 14-396,1 13 258,-2 13 95,8-23 22,-4 13-178,2 0 0,-1 1 0,1 24 1,2-39 129,1 0 0,-1 1 0,0-1 0,1 0 1,-1 0-1,0 0 0,1 0 0,-1 0 0,0 1 1,1-1-1,-1 0 0,0 0 0,1 0 0,-1 0 1,0 0-1,1 0 0,-1 0 0,0 0 0,1 0 1,-1-1-1,1 1 0,-1 0 0,0 0 1,1 0-1,-1 0 0,0 0 0,0-1 0,1 1 1,-1 0-1,0 0 0,1 0 0,-1-1 0,0 1 1,0 0-1,1-1 0,-1 1 0,0-1 0,13-8-2418,-4-2-1337,0-1-2722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4.771"/>
    </inkml:context>
    <inkml:brush xml:id="br0">
      <inkml:brushProperty name="width" value="0.025" units="cm"/>
      <inkml:brushProperty name="height" value="0.025" units="cm"/>
    </inkml:brush>
  </inkml:definitions>
  <inkml:trace contextRef="#ctx0" brushRef="#br0">130 390 13805,'0'0'11947,"-11"-3"-12032,8 2 89,0 0 0,1 0 0,-1 0-1,0 0 1,0 0 0,0 1 0,0-1 0,0 1 0,0 0 0,0 0-1,0 0 1,0 0 0,0 0 0,1 1 0,-1 0 0,0-1-1,0 1 1,0 0 0,0 0 0,1 0 0,-1 1 0,0-1 0,1 1-1,-1-1 1,1 1 0,0 0 0,-1 0 0,1 0 0,0 0 0,0 1-1,1-1 1,-1 0 0,0 1 0,1-1 0,-3 5 0,0 1 95,0-1 1,1 1 0,-1-1-1,2 1 1,-3 9-1,4-16-89,1 0-1,0 0 0,-1 0 1,1 1-1,0-1 0,0 0 0,-1 0 1,1 0-1,0 0 0,0 1 1,0-1-1,1 0 0,-1 0 0,0 0 1,0 1-1,1-1 0,-1 0 1,0 0-1,1 0 0,-1 0 0,1 0 1,0 0-1,-1 0 0,1 0 1,0 0-1,0 0 0,-1 0 0,1 0 1,0-1-1,0 1 0,0 0 0,0 0 1,0-1-1,0 1 0,0-1 1,0 1-1,0-1 0,1 1 0,-1-1 1,0 0-1,2 1 0,6-1 21,0 0-1,-1 0 1,1-1-1,0 0 1,-1 0-1,1-1 1,-1 0-1,1-1 1,-1 1-1,0-2 1,0 1-1,0-1 1,0 0-1,13-11 1,-12 9-29,-1-2 0,1 1 0,-2-1-1,1 0 1,-1-1 0,0 1 0,0-1 0,-1-1 0,-1 1 0,0-1 0,6-15 0,-10 19-1240,-9 22 89,7-15 1019,1 0 0,-1 0 0,1 0 0,-1 0 1,1 0-1,-1 0 0,1 0 0,0 0 1,0 0-1,-1 0 0,1 0 0,0 0 0,0 0 1,0 1-1,0-1 0,0 0 0,0 0 1,0 0-1,1 0 0,-1 0 0,0 0 1,0 0-1,1 0 0,-1 0 0,1 0 0,-1 0 1,1 0-1,-1 0 0,1 0 0,0 0 1,-1-1-1,1 1 0,0 0 0,0 0 1,0-1-1,1 2 0,5-1-500,0-1 1,0 0-1,0-1 0,-1 1 1,1-1-1,0-1 0,0 1 1,-1-1-1,1 0 0,-1-1 1,1 1-1,-1-1 1,0-1-1,0 1 0,-1-1 1,9-7-1,-8 6 367,0 0 1,0 0-1,-1-1 1,0 0-1,0 0 1,5-10-1,-7 12 850,-1-1 0,0 1-1,0-1 1,0 0 0,0 1-1,-1-1 1,0 0 0,0 0-1,0 0 1,-1-6 0,0 11-499,1 0 1,-1-1-1,0 1 1,0-1-1,0 1 1,0 0-1,0-1 1,0 1-1,0-1 1,-1 1-1,1 0 1,0-1-1,0 1 1,0 0-1,0-1 1,0 1-1,0 0 1,-1-1-1,1 1 1,0 0-1,0-1 1,-1 1-1,1 0 0,0-1 1,0 1-1,-1 0 1,1 0-1,0-1 1,-1 1-1,1 0 1,0 0-1,-1 0 1,1 0-1,-1-1 1,0 1-1,-14 6 1064,-12 17-497,24-18-426,-1 1 0,1-1 0,1 1-1,-1 0 1,1-1 0,0 1 0,0 0 0,1 0 0,0 1 0,0-1 0,0 0 0,1 8 0,0-13-214,0 0 0,1-1 0,-1 1 0,0 0 0,1 0 0,-1 0 0,1 0 0,0 0 0,-1-1 0,1 1 0,-1 0 0,1-1 0,0 1 0,0 0 0,0-1 0,-1 1 0,1-1 1,0 1-1,0-1 0,0 1 0,0-1 0,0 0 0,0 0 0,0 1 0,-1-1 0,1 0 0,0 0 0,0 0 0,0 0 0,0 0 0,0 0 0,0 0 0,0 0 0,0 0 0,0-1 0,1 1 0,39-10 273,-29 3-244,1-1 0,-1 0 0,0-1 0,-1 0 0,0-1 0,0 0 1,-1-1-1,0 0 0,-1 0 0,0-1 0,-1 0 0,-1-1 0,0 0 0,0 0 0,-1-1 1,-1 1-1,0-1 0,-1 0 0,-1-1 0,0 1 0,-1 0 0,0-1 0,-1 0 1,-1 1-1,-2-18 0,3 31-47,-1 0 1,0 0 0,0 0 0,0-1-1,0 1 1,0 0 0,0 0-1,-1-1 1,1 1 0,0 0-1,-1 0 1,1 0 0,-1 0-1,1-1 1,-1 1 0,1 0-1,-1 0 1,0 0 0,1 0-1,-1 0 1,0 0 0,0 1-1,0-1 1,0 0 0,0 0-1,0 1 1,0-1 0,0 0-1,0 1 1,0-1 0,0 1-1,0-1 1,0 1 0,-1 0-1,1-1 1,0 1 0,0 0-1,0 0 1,-1 0 0,1 0 0,0 0-1,0 0 1,-1 0 0,1 0-1,0 1 1,0-1 0,0 0-1,0 1 1,-1-1 0,1 1-1,0-1 1,0 1 0,0 0-1,-2 1 1,-3 2-23,-1 0 0,1 1 0,0 0 1,0 0-1,0 0 0,1 1 0,-6 7 0,4-4 30,1 1 0,0 0 1,1 0-1,0 0 0,1 1 0,-4 12 0,7-21-2,1 0-1,-1 0 0,0 0 0,1 1 1,0-1-1,-1 0 0,1 1 0,0-1 0,0 0 1,0 1-1,1-1 0,-1 0 0,1 0 1,-1 1-1,1-1 0,-1 0 0,1 0 1,0 0-1,0 0 0,0 0 0,1 0 0,-1 0 1,0 0-1,1 0 0,-1 0 0,1-1 1,0 1-1,-1-1 0,1 1 0,0-1 0,0 0 1,0 1-1,0-1 0,0 0 0,0 0 1,3 0-1,68 13-496,-63-13 114,0-1-1,0 2 1,-1-1 0,1 1 0,0 1 0,-1 0-1,0 0 1,1 1 0,-1 0 0,-1 0 0,1 1 0,8 6-1,-16-9 432,0 0-1,1 0 0,-1-1 0,0 1 1,0 0-1,-1 0 0,1 0 0,0 0 1,-1 0-1,1 0 0,-1 0 0,1 0 1,-1 0-1,0 4 0,-6 13-801,-5-13-3105,3-6-5282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6.566"/>
    </inkml:context>
    <inkml:brush xml:id="br0">
      <inkml:brushProperty name="width" value="0.025" units="cm"/>
      <inkml:brushProperty name="height" value="0.025" units="cm"/>
    </inkml:brush>
  </inkml:definitions>
  <inkml:trace contextRef="#ctx0" brushRef="#br0">19 7 6150,'-2'-6'10780,"-3"22"-8791,-2 29-2560,14 249 4890,0-64-2130,-25-368-1650,18 124-510,0 1 1,1-1-1,0 1 1,1 0-1,1 0 1,4-14 0,-6 24-22,0-1-1,1 1 1,0 0 0,-1-1 0,1 1 0,0 0 0,1 0 0,-1 0 0,0 1 0,1-1 0,0 1 0,-1-1 0,1 1 0,0 0 0,0 0 0,1 0 0,-1 0 0,0 0 0,1 1 0,-1 0 0,1 0 0,-1 0 0,1 0 0,-1 0 0,1 0-1,7 1 1,-9-1-18,0 1 0,1 0 0,-1 0 0,0 0 0,1 0 0,-1 0 0,0 0 0,0 0 0,1 1 0,-1-1 0,0 1 0,0 0 0,0-1 0,0 1 0,1 0 0,-1 0 0,0 1 0,-1-1 0,1 0 0,3 3 0,-3-1-4,-1 1 0,0-1 1,1 1-1,-1 0 1,0-1-1,-1 1 1,1 0-1,-1-1 0,1 1 1,-1 0-1,-1 6 1,2-26 0,1-1-1,6-30 1,-4 30 783,-1 0-1,2-33 1,-4 50-815,-1 1 1,0 0 0,1 0 0,-1-1 0,1 1 0,-1 0 0,1-1 0,-1 1 0,1-1 0,0 1 0,-1-1 0,1 1 0,0-1-1,-1 1 1,1-1 0,0 1 0,0-1 0,-1 0 0,1 0 0,0 1 0,0-1 0,0 0 0,-1 0 0,1 0 0,0 0-1,0 0 1,0 0 0,0 0 0,-1 0 0,1 0 0,0 0 0,0 0 0,0-1 0,-1 1 0,1 0 0,0-1 0,0 1 0,-1 0-1,2-1 1,33-11-1812,24-11-2431,2 6-3384,-31 10 2039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7.401"/>
    </inkml:context>
    <inkml:brush xml:id="br0">
      <inkml:brushProperty name="width" value="0.025" units="cm"/>
      <inkml:brushProperty name="height" value="0.025" units="cm"/>
    </inkml:brush>
  </inkml:definitions>
  <inkml:trace contextRef="#ctx0" brushRef="#br0">143 149 10442,'0'0'5659,"-11"0"-3684,10-1-1929,-3 1 69,0-1 1,0 1-1,1 0 0,-1 0 1,0 0-1,0 0 0,0 1 1,1-1-1,-1 1 1,0 0-1,1 0 0,-1 1 1,0-1-1,1 1 1,0-1-1,-1 1 0,1 0 1,0 0-1,0 1 1,0-1-1,0 1 0,0-1 1,1 1-1,-5 6 1,-23 44 1462,28-50-1518,1 0-1,-1 0 1,1 1-1,0-1 1,0 1-1,0-1 1,0 1-1,1-1 1,0 1 0,-1-1-1,1 1 1,1 0-1,-1-1 1,1 7-1,0-10-49,0 1-1,-1-1 1,1 1-1,0-1 1,-1 1-1,1-1 1,0 0 0,0 1-1,0-1 1,-1 0-1,1 0 1,0 1-1,0-1 1,0 0-1,-1 0 1,1 0-1,0 0 1,0 0 0,0 0-1,0 0 1,0 0-1,-1-1 1,1 1-1,0 0 1,0 0-1,0-1 1,1 0-1,22-8 327,-14 1-272,0 0 0,0 0-1,0-1 1,-1 0-1,-1 0 1,1-1-1,-2-1 1,1 1-1,-1-1 1,8-19-1,8-9 77,-28 102-3290,4-58 2697,0-1 0,0 1 0,1-1 0,0 1-1,0-1 1,0 1 0,0 0 0,3 7 0,-3-11 337,0-1 0,0 1 0,0-1 1,1 1-1,-1 0 0,0-1 0,1 1 0,-1-1 0,0 1 1,1-1-1,-1 0 0,1 1 0,-1-1 0,1 1 0,-1-1 0,0 0 1,1 1-1,0-1 0,-1 0 0,1 0 0,-1 1 0,1-1 1,-1 0-1,1 0 0,0 0 0,-1 0 0,1 0 0,1 0-67,0 0-1,0-1 0,0 1 0,0-1 1,0 0-1,0 1 0,0-1 0,0 0 0,0 0 1,0 0-1,-1-1 0,3-1 0,4-4-493,0 0-1,-1 0 0,0 0 1,-1-1-1,0 0 1,0-1-1,8-15 0,26-69 2965,-26 57 3084,-14 35-4148,-9 40 95,8-36-1316,-8 32 948,1 0 0,2 0 0,2 1 0,1-1 0,1 40 0,4-68-932,0 0 0,0 0 0,1 0 1,0 0-1,0-1 0,0 1 0,1-1 0,0 0 1,0 0-1,1-1 0,0 1 0,0-1 1,9 9-1,-6-7-197,-1 0 0,0 1 0,0 0 0,-1 0 0,0 1-1,6 12 1,-8-9 104,0 0-1,-1 0 1,0 1-1,0-1 1,-2 1-1,0 0 1,0-1-1,-2 23 1,1-29 162,-1 0 0,0-1 0,0 1 0,0-1-1,0 1 1,-1-1 0,0 1 0,0-1 0,0 0 0,-1 0 0,0 0 0,0 0 0,0 0 0,-1-1 0,1 1 0,-1-1 0,0 0 0,0 0 0,-1 0 0,1-1 0,-8 5 0,10-7 5,1 0 0,-1 0 0,1-1 0,-1 1 0,0 0 0,0-1 0,1 0 0,-1 1 0,0-1 0,0 0 0,1 0 1,-1 1-1,0-1 0,0-1 0,0 1 0,1 0 0,-1 0 0,0-1 0,0 1 0,1-1 0,-1 1 0,-3-3 0,3 1-36,0 0 0,-1 0 0,1 0 0,0 0 0,1 0 0,-1-1 0,0 1 0,1-1 0,-1 1 0,1-1 0,0 0 0,-2-5-1,-1-8-58,0 0-1,2-1 0,-2-31 1,3 41 50,0-17-73,1 0 0,1-1 1,1 1-1,1 0 0,1 0 1,1 0-1,1 1 0,1 0 0,1 0 1,21-41-1,6 0 37,-19 37 7,0-1 0,-2-1 0,-1 0 0,16-58 0,-29 64 87,0 23-108,0 0-1,0-1 1,0 1 0,-1 0-1,1 0 1,0-1-1,0 1 1,-1 0-1,1 0 1,0 0 0,0-1-1,-1 1 1,1 0-1,0 0 1,-1 0-1,1 0 1,0 0 0,-1 0-1,1 0 1,0 0-1,-1 0 1,1 0-1,0 0 1,-1 0 0,1 0-1,0 0 1,-1 0-1,1 0 1,0 0-1,0 0 1,-1 0 0,1 0-1,0 0 1,-1 1-1,-2 0-16,1 1 0,-1 0 0,1 0 0,0-1 0,0 1 0,-1 1 0,1-1 0,1 0-1,-1 0 1,0 1 0,-2 3 0,-2 6 13,1 0-1,-1 0 0,2 0 1,0 0-1,0 1 0,-3 24 1,6-34-5,1 0 0,0 0 0,0-1 1,0 1-1,0 0 0,1-1 0,-1 1 1,1 0-1,-1-1 0,1 1 0,0-1 1,0 1-1,0-1 0,0 1 1,1-1-1,-1 0 0,1 1 0,-1-1 1,1 0-1,0 0 0,0 0 0,0 0 1,0-1-1,0 1 0,0 0 0,0-1 1,0 1-1,1-1 0,-1 0 0,1 0 1,-1 0-1,1 0 0,0 0 0,-1-1 1,1 1-1,-1-1 0,1 0 0,0 1 1,4-2-1,53 1-4205,-26-7-1074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18.690"/>
    </inkml:context>
    <inkml:brush xml:id="br0">
      <inkml:brushProperty name="width" value="0.025" units="cm"/>
      <inkml:brushProperty name="height" value="0.025" units="cm"/>
    </inkml:brush>
  </inkml:definitions>
  <inkml:trace contextRef="#ctx0" brushRef="#br0">1 138 10314,'0'-7'976,"0"0"1,1 0 0,0 1-1,0-1 1,1 0 0,0 1-1,0-1 1,0 1 0,1 0-1,3-7 1,-5 11-872,1-1 1,0 1-1,0-1 1,0 1-1,0-1 0,0 1 1,0 0-1,1 0 1,-1 0-1,1 1 0,-1-1 1,1 0-1,0 1 1,-1 0-1,1-1 0,0 1 1,0 0-1,0 1 0,0-1 1,0 0-1,0 1 1,0 0-1,0-1 0,6 2 1,-8 0-105,0-1 0,0 1-1,0 0 1,0 0 0,0 0 0,0 1 0,0-1 0,0 0 0,0 0 0,0 0-1,-1 1 1,1-1 0,0 0 0,-1 1 0,1-1 0,-1 0 0,0 1 0,0-1-1,1 1 1,-1-1 0,0 1 0,0-1 0,0 1 0,0-1 0,0 0 0,-1 2 0,-1 49 196,1-49-189,-15 75 140,11-63-152,1 1 0,1 0 0,0 0 0,0 17 0,3-33 0,0 1 0,0-1 0,0 1 0,0-1 0,0 1 0,0-1 0,0 0 0,0 1 0,0-1-1,0 1 1,0-1 0,0 1 0,1-1 0,-1 0 0,0 1 0,0-1 0,0 1 0,1-1 0,-1 0-1,0 1 1,0-1 0,1 0 0,-1 1 0,0-1 0,1 0 0,-1 1 0,0-1 0,1 0 0,-1 0-1,1 0 1,-1 1 0,0-1 0,1 0 0,0 0 0,18-5 10,17-19 131,-19 9-77,0 0 0,-1-2-1,-1 0 1,-1-1 0,0 0 0,-1-1-1,-1 0 1,-1-1 0,-1-1-1,8-24 1,-20 54 44,-6 12-94,2 0 0,1 0 1,0 1-1,-2 36 0,8-57-6,-1 0-1,0-1 1,0 1 0,0 0-1,0 0 1,1-1 0,-1 1-1,0 0 1,1-1 0,-1 1-1,1 0 1,-1-1 0,1 1-1,-1 0 1,1-1 0,-1 1-1,1-1 1,-1 1 0,1-1-1,0 1 1,-1-1 0,1 0-1,0 1 1,0-1 0,-1 0-1,1 1 1,0-1 0,0 0-1,-1 0 1,1 0-1,0 0 1,0 0 0,-1 0-1,1 0 1,0 0 0,0 0-1,0 0 1,-1 0 0,1 0-1,0 0 1,0-1 0,-1 1-1,1 0 1,0-1 0,-1 1-1,2-1 1,38-19 625,-23 6-453,0-1 1,-1-1 0,-1 0 0,-1-1-1,0-1 1,-1 0 0,-1 0 0,20-41-1,-42 77-189,1 0 1,1 0-1,1 1 0,1 0 0,1 0 0,-4 25 0,9-44 12,0 1 1,0-1-1,0 1 1,0-1-1,0 0 1,0 1-1,0-1 1,1 1-1,-1-1 1,0 0-1,0 1 1,0-1-1,1 0 1,-1 1-1,0-1 1,0 0-1,1 1 1,-1-1-1,0 0 1,1 0-1,-1 1 1,0-1-1,1 0 1,-1 0-1,1 0 1,-1 1-1,0-1 1,1 0-1,-1 0 1,1 0-1,-1 0 1,0 0-1,1 0 1,22-1 63,19-12-446,-29 5-1396,0 0 0,0-1 0,13-11 0,4-8-8417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0.932"/>
    </inkml:context>
    <inkml:brush xml:id="br0">
      <inkml:brushProperty name="width" value="0.025" units="cm"/>
      <inkml:brushProperty name="height" value="0.025" units="cm"/>
    </inkml:brush>
  </inkml:definitions>
  <inkml:trace contextRef="#ctx0" brushRef="#br0">235 140 8072,'0'0'3101,"-1"-8"-2588,1-59 962,1 22 5127,-2 44-6465,1 1 0,-1-1 0,1 0 0,-1 0 0,1 0 0,-1 1 0,1-1 0,-1 0 1,0 1-1,1-1 0,-1 0 0,0 1 0,0-1 0,1 1 0,-1-1 0,0 1 0,0 0 0,0-1 1,0 1-1,0 0 0,0-1 0,1 1 0,-1 0 0,0 0 0,0 0 0,0 0 0,0 0 0,0 0 0,0 0 1,0 0-1,0 0 0,0 1 0,0-1 0,0 0 0,-1 1 0,-39 10 239,26-4-349,1 1-1,-1 1 0,2 1 0,-1 0 0,1 0 0,-12 13 0,20-17-17,0-1 0,0 1 0,0 0 0,1 0 0,-1 1 0,2-1 0,-1 1 0,1 0 0,0 0-1,0 0 1,1 0 0,0 1 0,0-1 0,1 0 0,-1 13 0,2-19-7,-1 1 0,1-1 1,0 1-1,0-1 0,0 1 0,1-1 0,-1 1 1,0-1-1,1 0 0,-1 1 0,1-1 0,-1 1 0,1-1 1,-1 0-1,1 1 0,0-1 0,0 0 0,0 0 1,0 0-1,0 1 0,0-1 0,0 0 0,0 0 1,0-1-1,0 1 0,2 1 0,0-1 8,-1-1-1,1 1 1,0-1-1,-1 1 1,1-1-1,0 0 1,-1 0-1,1 0 1,0-1-1,-1 1 1,1-1-1,-1 1 1,5-2-1,3-2 29,0 0-1,0-1 0,0 0 1,0 0-1,16-13 0,-4-2 13,0-1 0,-2-1 0,-1-1 0,0-1 0,21-36-1,-52 80-144,2 2-1,-12 32 0,18-44 88,1 0-1,0 1 1,0-1 0,1 1-1,1-1 1,0 1-1,0-1 1,2 17-1,-1-26 12,0-1-1,0 1 0,0 0 0,1-1 0,-1 1 0,0 0 1,1-1-1,-1 1 0,0 0 0,1-1 0,-1 1 0,1-1 1,-1 1-1,1-1 0,-1 1 0,1-1 0,-1 1 0,1-1 1,-1 0-1,1 1 0,0-1 0,-1 0 0,1 1 0,0-1 1,-1 0-1,1 0 0,0 1 0,0-1 0,26-2 210,22-18 165,-28 5-331,-1 0 0,0-2 0,-1-1 0,-1 0 0,0-1 0,-2-1 0,22-32 0,-56 114 166,8-29-205,10-32 1,0-1 1,0 0 0,0 0-1,0 0 1,0 0-1,0 0 1,0 0-1,0 0 1,0 0 0,0 1-1,0-1 1,0 0-1,0 0 1,0 0-1,0 0 1,0 0 0,0 0-1,0 0 1,0 0-1,0 1 1,0-1-1,0 0 1,0 0-1,0 0 1,0 0 0,0 0-1,0 0 1,0 0-1,0 0 1,0 0-1,0 0 1,1 1 0,-1-1-1,0 0 1,0 0-1,0 0 1,0 0-1,0 0 1,0 0 0,0 0-1,0 0 1,0 0-1,1 0 1,-1 0-1,0 0 1,0 0 0,0 0-1,0 0 1,0 0-1,0 0 1,0 0-1,0 0 1,1 0 0,-1 0-1,0 0 1,0 0-1,0 0 1,0 0-1,0 0 1,0 0 0,0 0-1,0 0 1,0 0-1,1-1 1,-1 1-1,0 0 1,0 0-1,0 0 1,0 0 0,13-8 393,12-12 128,13-20-331,-28 28-195,0 1 1,1 0-1,0 0 1,1 1-1,0 1 1,0 0-1,19-11 1,-30 21-16,0-1 0,-1 0 1,1 0-1,0 0 0,-1 0 0,1 0 1,0 1-1,-1-1 0,1 0 1,-1 0-1,1 1 0,-1-1 0,1 1 1,0-1-1,-1 0 0,0 1 0,1-1 1,-1 1-1,1-1 0,-1 1 0,1-1 1,-1 1-1,0 0 0,1-1 1,-1 1-1,0-1 0,0 1 0,0 0 1,1-1-1,-1 1 0,0 0 0,0-1 1,0 1-1,0 0 0,0-1 0,0 1 1,0-1-1,0 1 0,0 0 1,-1-1-1,1 2 0,0 42 112,0-33-130,-3 20 830,-3-12-2709,0-14-4720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8.729"/>
    </inkml:context>
    <inkml:brush xml:id="br0">
      <inkml:brushProperty name="width" value="0.025" units="cm"/>
      <inkml:brushProperty name="height" value="0.025" units="cm"/>
    </inkml:brush>
  </inkml:definitions>
  <inkml:trace contextRef="#ctx0" brushRef="#br0">58 245 12780,'0'0'5883,"-8"12"-5675,1-2-82,1 1 0,0 0-1,1 1 1,0-1 0,0 1-1,1 0 1,1 0 0,0 1-1,1-1 1,-1 21 0,2-32-103,1 1 0,0-1 0,0 1 0,0-1 1,0 1-1,1-1 0,-1 1 0,0-1 0,1 0 0,-1 1 1,1-1-1,-1 1 0,1-1 0,0 0 0,-1 1 0,1-1 1,0 0-1,0 0 0,0 0 0,0 1 0,0-1 0,0 0 0,0 0 1,0-1-1,1 1 0,0 1 0,1-1 26,0 0-1,0-1 1,-1 1 0,1-1-1,0 0 1,0 0 0,0 0-1,-1 0 1,1 0 0,0-1-1,0 1 1,0-1-1,2-1 1,6-1 117,0-2 0,0 1-1,-1-1 1,1-1 0,17-13 0,-13 6-129,-1 0 0,0-1 0,0-1 0,-2 0 0,0-1 0,-1 0 0,0-1 0,-1 0 1,-1-1-1,-1 0 0,0 0 0,-2 0 0,0-1 0,-1-1 0,-1 1 0,-1 0 0,0-1 1,-1 0-1,-2-33 0,0 52-34,0 0 1,0 1 0,0-1 0,0 0-1,0 0 1,0 1 0,0-1 0,0 0-1,0 1 1,-1-1 0,1 0-1,0 1 1,0-1 0,0 1 0,-1-1-1,1 0 1,0 1 0,-1-1 0,1 1-1,-1-1 1,1 0 0,0 1-1,-1-1 1,1 1 0,-1 0 0,0-1-1,1 1 1,-1-1 0,1 1 0,-1 0-1,0-1 1,1 1 0,-1 0-1,1 0 1,-1 0 0,0-1 0,1 1-1,-1 0 1,0 0 0,0 0-1,1 0 1,-1 0 0,0 0 0,1 0-1,-1 1 1,0-1 0,1 0 0,-1 0-1,0 0 1,1 1 0,-1-1-1,1 0 1,-2 1 0,-1 1 30,0 0 0,0 0-1,1 0 1,-1 1 0,0-1 0,1 0 0,0 1-1,0 0 1,-3 4 0,-10 21 216,1 1-1,-13 41 1,23-58-111,0 1-1,1-1 1,0 1-1,2-1 1,-1 1 0,1 0-1,1 0 1,2 23-1,-1-34-121,-1 0 0,1 0-1,0 0 1,0 1 0,0-1-1,0 0 1,0 0 0,0 0 0,1-1-1,-1 1 1,1 0 0,-1 0-1,1-1 1,0 1 0,-1-1-1,1 1 1,0-1 0,0 0-1,0 0 1,0 0 0,0 0-1,0 0 1,1 0 0,-1-1-1,0 1 1,0-1 0,1 1-1,-1-1 1,0 0 0,0 0-1,1 0 1,-1 0 0,0 0-1,1-1 1,-1 1 0,0-1-1,3 0 1,3-1 12,1 0-1,-1 0 0,-1-1 1,1 0-1,0 0 1,-1-1-1,1 0 1,-1 0-1,8-7 1,-10 7-58,0 0 0,0 0 1,-1-1-1,1 1 1,-1-1-1,-1 0 1,1 0-1,0-1 0,-1 1 1,0-1-1,-1 0 1,1 0-1,-1 0 1,0 0-1,-1 0 0,2-8 1,-14 63-89,-1-3 207,12-43-69,-1 0 0,1 0 1,0 0-1,0 0 0,0 1 0,0-1 0,1 0 0,-1 0 0,1 0 1,-1 0-1,1 0 0,0 0 0,1 0 0,-1-1 0,0 1 0,1 0 1,-1 0-1,1-1 0,0 1 0,0-1 0,2 3 0,-1-4 7,0 0-1,0 0 0,0 0 1,0 0-1,0 0 0,0-1 1,0 1-1,0-1 1,0 0-1,0 0 0,0 0 1,0 0-1,0 0 0,0-1 1,0 0-1,0 1 0,0-1 1,0 0-1,0 0 0,-1-1 1,1 1-1,3-2 1,10-6-94,0-1 0,0 0 1,-1-1-1,0 0 1,-1-2-1,0 1 1,-1-2-1,-1 1 1,0-2-1,10-15 1,-18 22-133,-11 23 110,2-6 180,0 0 0,1 0 0,0 1-1,1-1 1,0 1 0,0 0 0,1 0-1,0 0 1,1 0 0,0 0 0,1 0 0,1 11-1,-1-19-72,1 0 1,0 0-1,0 0 0,1-1 0,-1 1 0,0 0 0,1 0 0,-1-1 1,1 1-1,-1-1 0,1 0 0,0 1 0,0-1 0,0 0 0,-1 0 1,1 0-1,0 0 0,0 0 0,0-1 0,1 1 0,-1 0 0,0-1 1,0 0-1,0 1 0,0-1 0,0 0 0,1 0 0,-1 0 0,0-1 1,0 1-1,2-1 0,3 1 21,-1-1 0,0 0 0,1 0 1,-1-1-1,0 0 0,0 0 0,0 0 0,0-1 0,9-4 1,-12 4-23,1 0 1,-1 0-1,0 0 1,1 0-1,-1-1 1,-1 1-1,1-1 1,0 0-1,-1 0 1,0 0-1,0 0 1,0 0-1,0 0 1,-1 0-1,0-1 1,0 1-1,0-1 1,0 1-1,-1-1 1,1 1-1,-1-1 1,0 1-1,-2-9 1,1 9-105,0 1 0,0 0 0,0-1 1,-1 1-1,1 0 0,-1 0 0,0 0 0,0 0 1,0 0-1,-1 1 0,1-1 0,-1 1 0,1-1 1,-1 1-1,0 0 0,0 0 0,0 0 0,0 0 1,0 1-1,0-1 0,0 1 0,0 0 1,-1 0-1,1 0 0,-1 0 0,1 0 0,-1 1 1,1 0-1,-1-1 0,-5 2 0,9-1 24,-1 0-1,1 0 0,0 0 1,-1 0-1,1 0 0,0 0 1,-1 0-1,1 0 0,0 0 1,-1 1-1,1-1 0,0 0 1,-1 0-1,1 0 1,0 0-1,0 1 0,-1-1 1,1 0-1,0 0 0,0 0 1,-1 1-1,1-1 0,0 0 1,0 1-1,0-1 0,0 0 1,-1 0-1,1 1 1,0-1-1,0 0 0,0 1 1,0-1-1,0 0 0,0 1 1,0-1-1,0 0 0,0 1 1,0-1-1,0 0 0,0 1 1,0-1-1,0 0 1,0 1-1,0-1 0,0 0 1,0 1-1,1-1 0,-1 0 1,0 0-1,0 1 0,0-1 1,1 0-1,-1 0 0,0 1 1,1-1-1,13 17-2942,-9-15 2283,0 0 0,0 0 0,0-1 0,0 1-1,1-1 1,9 1 0,16-2-3874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2.442"/>
    </inkml:context>
    <inkml:brush xml:id="br0">
      <inkml:brushProperty name="width" value="0.025" units="cm"/>
      <inkml:brushProperty name="height" value="0.025" units="cm"/>
    </inkml:brush>
  </inkml:definitions>
  <inkml:trace contextRef="#ctx0" brushRef="#br0">1 264 13389,'0'0'1131,"2"7"87,-2-5-1146,0 0 0,1 0 0,-1 0 0,1 0 0,-1 0 0,1 0 0,0 0 0,0 0 0,0 0 0,0-1 0,0 1 0,0 0 0,0-1 0,0 1 0,1-1 0,-1 1 0,1-1 0,-1 1 0,1-1 0,-1 0 0,1 0 0,0 0 0,0 0 0,0 0 0,-1 0 0,1-1 0,0 1 0,0-1 0,0 1 0,0-1 0,0 0 0,0 1 0,0-1 0,0 0 0,0 0 0,0-1 0,0 1 0,0 0 0,0-1 0,0 1 0,0-1 0,0 1 0,0-1 0,0 0 0,0 0 0,-1 0 0,1 0 0,1-2 0,6-3 110,-1 0-1,0-1 0,0 0 0,0 0 1,-1-1-1,-1 0 0,1 0 0,7-13 1,-5 6-96,0-1 0,-1-1-1,12-33 1,-19 46-67,1 0-1,-1 0 0,0 0 0,-1-1 0,1 1 0,-1 0 0,1-1 0,-2 1 0,1-6 0,-1 9-4,1 0 0,0 0 0,-1-1 0,0 1 0,1 0 0,-1 0-1,0 0 1,1 0 0,-1 0 0,0 0 0,0 0 0,0 0 0,0 0-1,0 0 1,0 0 0,0 1 0,0-1 0,0 0 0,-1 1 0,1-1 0,0 1-1,0-1 1,-1 1 0,1-1 0,0 1 0,0 0 0,-1 0 0,1 0-1,0 0 1,-1 0 0,-2 0 0,0 0-10,-1 0-1,0 1 1,1-1 0,-1 1-1,1 0 1,-1 0 0,1 1 0,-1-1-1,1 1 1,0 0 0,-1 0-1,1 0 1,0 1 0,1 0-1,-6 3 1,4 0-7,-1 0 1,1 0-1,0 0 0,0 1 1,0-1-1,1 1 0,0 1 1,-3 9-1,0 0-11,2 0-1,0 0 1,1 1 0,1-1-1,0 1 1,2 0-1,0 27 1,1-41 13,0 1 1,1-1-1,0 0 1,-1 1-1,2-1 1,-1 0-1,0 1 1,1-1-1,0 0 0,0 0 1,0 0-1,0-1 1,1 1-1,-1 0 1,1-1-1,0 0 1,4 4-1,-5-5 4,1 0 0,0 0 0,0 0 0,1-1 1,-1 1-1,0-1 0,0 0 0,1 0 0,-1 0 0,0-1 0,1 1 0,-1-1 0,1 0 0,-1 1 0,1-2 0,-1 1 0,1 0 1,-1-1-1,1 1 0,-1-1 0,0 0 0,1 0 0,3-2 0,6-4 22,0 0 0,0-1-1,-1 0 1,1-1 0,-2 0 0,0-1-1,0 0 1,0-1 0,8-11 0,2-5 29,-1 0 1,31-58-1,-31 37 50,-12 28 690,-13 54-475,0-4-230,2-1 1,1 49-1,2-75-74,0-1 0,0-1 0,0 1 0,0-1 0,0 1-1,0-1 1,0 1 0,0-1 0,0 1 0,1-1 0,-1 1-1,0-1 1,1 0 0,-1 1 0,1-1 0,0 0 0,-1 1 0,1-1-1,0 0 1,0 0 0,0 1 0,0-1 0,0 0 0,0 0-1,0 0 1,0 0 0,0 0 0,1-1 0,-1 1 0,0 0 0,1-1-1,-1 1 1,0 0 0,1-1 0,-1 0 0,1 1 0,-1-1-1,1 0 1,1 0 0,0 0 18,1 0 1,0-1-1,0 0 0,-1 1 1,1-2-1,-1 1 0,1 0 0,-1-1 1,1 1-1,-1-1 0,0 0 1,0 0-1,0 0 0,4-4 1,64-73 158,-57 61-274,1 1 0,0 1-1,1 0 1,26-20 0,-41 35 76,-1 1 1,1-1 0,0 0 0,0 1 0,0-1 0,-1 1 0,1-1 0,0 1-1,0-1 1,0 1 0,0 0 0,0-1 0,0 1 0,0 0 0,0 0-1,0-1 1,0 1 0,0 0 0,0 0 0,0 0 0,0 0 0,0 0-1,0 1 1,0-1 0,0 0 0,0 0 0,0 1 0,0-1 0,0 1-1,-1-1 1,1 0 0,0 1 0,0 0 0,0-1 0,0 1 0,-1 0 0,1-1-1,0 1 1,-1 0 0,1 0 0,0-1 0,-1 1 0,1 0 0,-1 0-1,1 0 1,-1 0 0,0 0 0,1 0 0,-1 0 0,0 0 0,0 0-1,0 0 1,0 0 0,1 1 0,1 10 74,-1 1 1,0-1-1,-1 21 0,-1-16 33,1-14-66,0-1 0,0 0 1,0 1-1,1-1 0,-1 0 0,0 0 1,1 1-1,-1-1 0,1 0 1,0 0-1,0 1 0,0-1 0,0 0 1,0 0-1,1 0 0,1 3 1,-2-5-10,-1 0 1,1 0 0,-1 1 0,1-1 0,-1 0 0,1 0 0,0 0-1,-1 0 1,1 1 0,-1-1 0,1 0 0,-1 0 0,1 0 0,-1 0-1,1 0 1,-1-1 0,1 1 0,-1 0 0,1 0 0,0 0-1,-1 0 1,1 0 0,-1-1 0,1 1 0,-1-1 0,19-18 424,7-23-198,-20 30-256,0 0 0,1 0 1,1 0-1,0 1 0,1 0 1,0 1-1,0 0 0,1 1 1,1 0-1,16-12 0,-26 20-11,0 1 0,-1-1 0,1 1 0,0-1 0,0 1 0,0-1 0,0 1 0,0 0 0,0-1-1,0 1 1,0 0 0,0 0 0,0 0 0,1 0 0,-1 0 0,0 0 0,0 0 0,0 0 0,0 0 0,0 0-1,0 0 1,0 1 0,0-1 0,0 0 0,0 1 0,0-1 0,0 1 0,0-1 0,0 1 0,-1 0 0,1-1-1,0 1 1,0 0 0,0 0 0,-1-1 0,1 1 0,-1 0 0,1 0 0,0 0 0,-1 0 0,1 1 0,2 6 17,-1-1 0,0 1 0,-1 0 1,0 0-1,1 9 0,-2-12 2,0 1-1,1-1 1,0 1-1,0 0 1,1-1-1,2 8 1,-4-13-4,1 0 0,-1 1 1,1-1-1,-1 0 1,1 0-1,-1 0 0,1 1 1,-1-1-1,1 0 1,-1 0-1,1 0 1,-1 0-1,1 0 0,-1 0 1,1 0-1,-1 0 1,1 0-1,0 0 1,-1 0-1,1-1 0,-1 1 1,1 0-1,-1 0 1,0 0-1,1-1 1,-1 1-1,1 0 0,-1 0 1,1-1-1,-1 1 1,0-1-1,1 1 1,-1 0-1,0-1 0,1 1 1,-1-1-1,0 1 1,1-1-1,-1 1 1,0 0-1,0-1 0,1 0 1,14-20 100,-15 20-102,18-29-461,-12 17 18,0 2-1,1-1 1,1 1-1,-1 0 1,2 0 0,0 1-1,0 1 1,12-11-1,-20 20 429,-1-1 0,1 1-1,-1-1 1,1 1 0,-1 0 0,1-1 0,-1 1-1,1 0 1,0 0 0,-1-1 0,1 1-1,-1 0 1,1 0 0,0 0 0,-1 0 0,1-1-1,-1 1 1,1 0 0,0 0 0,-1 0-1,1 1 1,0-1 0,-1 0 0,1 0-1,-1 0 1,1 0 0,0 0 0,-1 1 0,1-1-1,-1 0 1,1 1 0,-1-1 0,1 0-1,-1 1 1,1-1 0,-1 1 0,1-1-1,-1 1 1,0-1 0,1 1 0,-1-1 0,1 1-1,-1-1 1,0 1 0,0-1 0,1 1-1,-1-1 1,0 1 0,0 0 0,0-1-1,0 1 1,0 0 0,0-1 0,0 1 0,0 0-1,2 44 640,-2-36-469,-1-9-308,1 0 0,-1 1-1,1-1 1,-1 0 0,1 0 0,-1 1-1,0-1 1,1 0 0,-1 0 0,1 0-1,-1 0 1,1 0 0,-1 0 0,0 0 0,1 0-1,-1 0 1,1 0 0,-1 0 0,1 0-1,-1-1 1,1 1 0,-1 0 0,1 0-1,-1-1 1,1 1 0,-2-1 0,-4-9-7178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2.787"/>
    </inkml:context>
    <inkml:brush xml:id="br0">
      <inkml:brushProperty name="width" value="0.025" units="cm"/>
      <inkml:brushProperty name="height" value="0.025" units="cm"/>
    </inkml:brush>
  </inkml:definitions>
  <inkml:trace contextRef="#ctx0" brushRef="#br0">1 1 11883,'0'0'11627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3.304"/>
    </inkml:context>
    <inkml:brush xml:id="br0">
      <inkml:brushProperty name="width" value="0.025" units="cm"/>
      <inkml:brushProperty name="height" value="0.025" units="cm"/>
    </inkml:brush>
  </inkml:definitions>
  <inkml:trace contextRef="#ctx0" brushRef="#br0">38 1 10570,'0'0'10677,"-2"8"-10181,-2 10-226,1 0 0,1-1 1,0 2-1,2 33 0,0-51-267,0 0 0,1 0 0,-1 0 0,1 0 1,0-1-1,-1 1 0,1 0 0,-1 0 0,1-1 0,0 1 1,0 0-1,-1-1 0,1 1 0,0-1 0,0 1 0,0-1 1,0 0-1,0 1 0,0-1 0,-1 0 0,1 1 0,0-1 0,0 0 1,0 0-1,0 0 0,0 0 0,1 0 0,38 0 102,-19 0-74,-14 1-29,0 0 0,-1 1-1,1 0 1,-1 1 0,0-1 0,0 1 0,0 0 0,0 1-1,0-1 1,-1 1 0,1 0 0,-1 1 0,7 7-1,-8-9 8,-2 0-1,1 0 1,0 1-1,0-1 0,-1 1 1,0 0-1,0-1 1,0 1-1,0 0 1,-1 0-1,1 0 0,-1 1 1,0-1-1,0 0 1,-1 0-1,1 1 0,-1-1 1,0 0-1,0 1 1,-1-1-1,1 0 1,-2 7-1,-1-5 202,0 0-1,0 0 1,-1 0-1,1-1 1,-1 1 0,0-1-1,-1 0 1,0 0 0,1-1-1,-1 1 1,-1-1 0,-6 5-1,4-4-127,1-1 0,-1 1 1,0-1-1,0-1 0,0 1 0,0-1 0,0-1 0,-16 4 1,21-6-169,1 1 0,-1-1 0,1 0 1,-1 0-1,1 0 0,-1 0 0,1-1 1,-1 1-1,1-1 0,-1 1 0,1-1 1,0 0-1,-1 0 0,1 0 0,0 0 1,0 0-1,-1 0 0,1-1 0,0 1 1,-2-3-1,1 0-780,0 0 0,1-1 1,-1 1-1,1-1 0,0 1 0,0-1 1,1 1-1,-1-1 0,0-6 1,-3-6-5718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3.965"/>
    </inkml:context>
    <inkml:brush xml:id="br0">
      <inkml:brushProperty name="width" value="0.025" units="cm"/>
      <inkml:brushProperty name="height" value="0.025" units="cm"/>
    </inkml:brush>
  </inkml:definitions>
  <inkml:trace contextRef="#ctx0" brushRef="#br0">0 181 11339,'0'0'8915,"7"-9"-8184,1 0-606,-1-1 1,0 0-1,-1 0 0,0-1 0,-1 1 1,0-1-1,-1 0 0,0-1 0,0 1 1,-1-1-1,-1 0 0,2-19 0,-4 30-119,0 1 0,0 0 0,0-1 0,0 1 0,0 0-1,0-1 1,0 1 0,0 0 0,0-1 0,0 1 0,0 0-1,0-1 1,0 1 0,0 0 0,0-1 0,0 1-1,0 0 1,0-1 0,0 1 0,0 0 0,-1-1 0,1 1-1,0 0 1,0 0 0,0-1 0,-1 1 0,1 0 0,0 0-1,0-1 1,-1 1 0,1 0 0,0 0 0,-1-1 0,1 1-1,0 0 1,0 0 0,-1 0 0,1 0 0,0 0 0,-1 0-1,1 0 1,0 0 0,-1-1 0,1 1 0,0 0-1,-1 0 1,1 1 0,-1-1 0,1 0 0,0 0 0,-1 0-1,1 0 1,0 0 0,-1 0 0,1 0 0,0 0 0,0 1-1,-1-1 1,1 0 0,-1 0 0,-15 18-41,9-1 15,1 1 1,1 0 0,1 0-1,0 1 1,1-1 0,1 1-1,1 33 1,1-51 22,0-1 1,0 0 0,0 0-1,0 1 1,0-1-1,0 0 1,0 0 0,0 1-1,0-1 1,0 0-1,0 0 1,0 0-1,0 1 1,0-1 0,0 0-1,0 0 1,0 1-1,1-1 1,-1 0-1,0 0 1,0 0 0,0 1-1,0-1 1,0 0-1,1 0 1,-1 0 0,0 0-1,0 1 1,0-1-1,1 0 1,-1 0-1,0 0 1,0 0 0,0 0-1,1 0 1,-1 0-1,0 0 1,0 0 0,1 0-1,-1 1 1,0-1-1,1 0 1,11-7 137,10-12 108,3-11-81,-15 16-83,1 0 0,0 1 0,25-21 0,-35 33-83,-1 1 0,1-1 0,-1 1 0,0 0 0,1-1 1,-1 1-1,1 0 0,-1 0 0,1-1 0,-1 1 1,1 0-1,-1 0 0,1 0 0,-1-1 0,1 1 1,0 0-1,-1 0 0,1 0 0,-1 0 0,1 0 1,-1 0-1,1 0 0,0 0 0,-1 0 0,1 1 0,-1-1 1,1 0-1,-1 0 0,1 0 0,-1 1 0,1-1 1,-1 0-1,1 1 0,0 0 0,8 22 175,-6 38 159,-3-56-317,0 5-198,3 27 1446,-3-37-1243,0 0-1,0 1 0,1-1 0,-1 0 1,0 1-1,0-1 0,0 0 1,0 0-1,1 0 0,-1 1 1,0-1-1,0 0 0,0 0 1,1 0-1,-1 1 0,0-1 1,0 0-1,1 0 0,-1 0 1,0 0-1,0 0 0,1 1 0,-1-1 1,0 0-1,1 0 0,-1 0 1,0 0-1,1 0 0,-1 0 1,0 0-1,0 0 0,1 0 1,-1 0-1,1-1 0,16-12 150,-14 10-305,-1 0 0,1 1 0,1-1 0,-1 1 0,0 0 0,0 0 0,1 0 0,0 0 0,-1 0 0,1 1 0,4-2 0,26-4-6367,-17 6-371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4.434"/>
    </inkml:context>
    <inkml:brush xml:id="br0">
      <inkml:brushProperty name="width" value="0.025" units="cm"/>
      <inkml:brushProperty name="height" value="0.025" units="cm"/>
    </inkml:brush>
  </inkml:definitions>
  <inkml:trace contextRef="#ctx0" brushRef="#br0">6 116 12940,'0'0'11900,"9"-5"-11303,-5 3-565,1-1-1,-1 1 1,0-1-1,1 0 0,-1 0 1,-1-1-1,1 1 1,0-1-1,-1 0 0,0 1 1,0-2-1,0 1 0,0 0 1,-1-1-1,0 1 1,1-1-1,-2 0 0,1 1 1,0-1-1,-1 0 1,0 0-1,0 0 0,-1 0 1,1-9-1,-2 14-31,1 0 0,0-1-1,0 1 1,-1 0 0,1 0-1,0 0 1,0 0 0,-1 0 0,1 0-1,0-1 1,-1 1 0,1 0-1,0 0 1,-1 0 0,1 0 0,0 0-1,-1 0 1,1 0 0,0 0 0,0 0-1,-1 0 1,1 0 0,0 0-1,-1 1 1,1-1 0,0 0 0,-1 0-1,1 0 1,0 0 0,0 0-1,-1 1 1,1-1 0,0 0 0,0 0-1,0 0 1,-1 1 0,1-1-1,0 0 1,0 0 0,0 1 0,-1-1-1,1 0 1,0 1 0,0-1-1,0 0 1,0 1 0,-13 12-99,4 2 65,1 1 1,1 0-1,0 0 0,1 0 1,1 1-1,0 0 0,2 0 1,0 0-1,0 1 0,2-1 1,0 1-1,2 19 0,-1-36-49,1 0-1,-1 0 0,0 0 1,0 0-1,0 0 0,1 0 1,-1 0-1,0 0 1,1 0-1,-1 0 0,1 0 1,-1-1-1,1 1 0,-1 0 1,1 0-1,0-1 1,0 1-1,-1 0 0,1 0 1,0-1-1,0 1 0,0-1 1,-1 1-1,1-1 0,0 1 1,0-1-1,0 0 1,0 1-1,0-1 0,0 0 1,0 0-1,0 0 0,0 0 1,0 0-1,0 0 1,0 0-1,0 0 0,0 0 1,0 0-1,0 0 0,0 0 1,1-1-1,2 0-286,0-1-1,0 1 1,0-1 0,0 1-1,-1-1 1,1-1 0,0 1-1,5-5 1,4-6-2349,-1 0 0,17-24 0,-4-2-3863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4.764"/>
    </inkml:context>
    <inkml:brush xml:id="br0">
      <inkml:brushProperty name="width" value="0.025" units="cm"/>
      <inkml:brushProperty name="height" value="0.025" units="cm"/>
    </inkml:brush>
  </inkml:definitions>
  <inkml:trace contextRef="#ctx0" brushRef="#br0">50 45 6598,'0'0'1922,"0"-9"-64,0-25-321,0 34-1503,0 0-1,-1 0 1,1 1-1,0-1 1,0 0 0,0 0-1,0 0 1,0 1-1,0-1 1,0 0-1,-1 0 1,1 0-1,0 0 1,0 1 0,0-1-1,0 0 1,-1 0-1,1 0 1,0 0-1,0 0 1,-1 0-1,1 0 1,0 0-1,0 1 1,0-1 0,-1 0-1,1 0 1,0 0-1,0 0 1,-1 0-1,1 0 1,0 0-1,0 0 1,0 0 0,-1-1-1,1 1 1,0 0-1,0 0 1,-1 0-1,1 0 1,0 0-1,0 0 1,0 0-1,-1 0 1,1-1 0,0 1-1,0 0 1,0 0-1,0 0 1,0 0-1,-1-1 1,1 1-1,0 0 1,0 0 0,0 0-1,0-1 1,0 1-1,0 0 1,0 0-1,0 0 1,-1-1-1,1 1 1,-9 14 479,3 1 151,0-1 1,2 1 0,0 0-1,0 0 1,-2 30 0,7-44-662,0 0 0,0-1 0,0 1 0,-1 0 0,1 0 0,0 0 0,0 0 0,0-1 0,0 1 0,1-1 0,-1 1 0,0 0 0,0-1 0,0 0 1,0 1-1,1-1 0,-1 0 0,0 0 0,0 1 0,1-1 0,-1 0 0,0 0 0,0 0 0,0-1 0,1 1 0,-1 0 0,3-1 0,40-4-1074,-43 5 1016,9-2-138,19-3 126,54-3 1,-83 9 177,1-1 0,-1 1-1,0-1 1,1 0 0,-1 1 0,0-1 0,1 1 0,-1-1 0,0 1-1,0-1 1,0 1 0,1-1 0,-1 1 0,0-1 0,0 1-1,0 0 1,0-1 0,0 1 0,0-1 0,0 1 0,0-1 0,0 1-1,0-1 1,0 1 0,-1-1 0,1 1 0,0-1 0,0 1 0,0-1-1,-1 2 1,-6 17 820,-5 3-645,-1-1 0,-1 0 0,-1-1 0,-26 27 0,41-46-312,0-1 1,0 0-1,0 0 0,0 0 0,0 0 0,0 0 0,-1 0 0,1 0 0,0 0 0,0 0 1,0 0-1,0 0 0,0 0 0,0 0 0,0 0 0,0 0 0,-1 0 0,1 0 0,0 0 1,0 0-1,0 0 0,0 0 0,0 0 0,0 0 0,0 0 0,-1 0 0,1 0 0,0 0 0,0 0 1,0 0-1,0 0 0,0 0 0,0 0 0,0 0 0,0-1 0,0 1 0,-1 0 0,1 0 1,0 0-1,0 0 0,0 0 0,0 0 0,0 0 0,0 0 0,0 0 0,0-1 0,0 1 0,0 0 1,0 0-1,0 0 0,0 0 0,0 0 0,0 0 0,0 0 0,0-1 0,0 1 0,0 0 1,0 0-1,0 0 0,0 0 0,0 0 0,0 0 0,0-1 0,1-14-1808,3-16-2613,5-9-2119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5.596"/>
    </inkml:context>
    <inkml:brush xml:id="br0">
      <inkml:brushProperty name="width" value="0.025" units="cm"/>
      <inkml:brushProperty name="height" value="0.025" units="cm"/>
    </inkml:brush>
  </inkml:definitions>
  <inkml:trace contextRef="#ctx0" brushRef="#br0">24 1 15855,'0'0'1206,"-1"12"-367,-4 39-473,-5 108 3398,10-144-3466,1 1 1,0-1-1,1 0 1,0 0 0,2 1-1,-1-2 1,2 1-1,6 15 1,-10-29-283,0 1 1,-1 0-1,1 0 0,0-1 1,1 1-1,-1 0 1,0-1-1,0 1 1,1-1-1,-1 1 1,1-1-1,-1 0 0,4 2 1,-5-3 1,1 0-1,-1 0 1,1 1-1,-1-1 1,1 0 0,0 0-1,-1 0 1,1 0 0,-1 0-1,1 0 1,0 0 0,-1-1-1,1 1 1,-1 0-1,1 0 1,-1 0 0,1-1-1,-1 1 1,1 0 0,-1 0-1,1-1 1,-1 1 0,1 0-1,-1-1 1,1 1 0,-1-1-1,0 1 1,1-1-1,1-2 26,0-1 0,0 1 0,-1 0-1,1-1 1,-1 1 0,0-1 0,0 1-1,0-1 1,0 0 0,-1 1 0,1-8-1,-2 2-22,1 1-1,-1-1 1,-1 1 0,0-1-1,0 1 1,-5-13-1,7 19-25,-1 1 0,1-1-1,-1 0 1,1 1 0,-1-1-1,0 1 1,0-1 0,0 1-1,0-1 1,0 1 0,0 0-1,0 0 1,0-1 0,-1 1-1,1 0 1,0 0-1,-1 0 1,1 0 0,-1 0-1,1 1 1,-1-1 0,0 0-1,1 1 1,-1-1 0,0 1-1,1-1 1,-1 1 0,0 0-1,1 0 1,-1 0 0,0 0-1,0 0 1,1 0 0,-1 0-1,0 1 1,1-1 0,-1 1-1,0-1 1,1 1 0,-3 1-1,2-1-2,1 0 0,0 1-1,-1-1 1,1 1-1,0 0 1,0-1-1,0 1 1,0 0 0,1 0-1,-1-1 1,0 1-1,1 0 1,-1 0-1,1 0 1,0 0 0,-1 0-1,1 0 1,0 0-1,0 0 1,0 0 0,1 3-1,-1-1 1,1 0 0,-1 0-1,1-1 1,-1 1 0,1 0-1,0-1 1,0 1 0,1-1-1,-1 1 1,4 5 0,-2-7 15,-1 0 1,0 0-1,1 0 1,0 0-1,-1 0 1,1-1-1,0 1 1,0-1 0,0 1-1,0-1 1,0 0-1,0-1 1,0 1-1,0 0 1,1-1-1,-1 0 1,0 1-1,0-1 1,0 0-1,1-1 1,-1 1-1,0-1 1,0 1-1,0-1 1,0 0-1,0 0 1,0 0-1,0-1 1,0 1 0,4-4-1,6-3 124,0 0 0,-1-1 0,0-1 0,0 0 0,10-12 0,30-45 292,-52 67-427,0 0 1,0 0-1,0-1 0,0 1 1,0 0-1,0 0 0,1 0 1,-1 0-1,0 0 1,0 0-1,0 0 0,0 0 1,0 0-1,1 0 1,-1 0-1,0 0 0,0 0 1,0 0-1,0 0 0,1 0 1,-1 0-1,0 0 1,0 0-1,0 0 0,0 0 1,0 1-1,0-1 0,1 0 1,-1 0-1,0 0 1,0 0-1,0 0 0,0 0 1,0 0-1,0 0 0,0 0 1,0 1-1,1-1 1,-1 0-1,0 0 0,0 0 1,0 0-1,0 0 1,0 1-1,0-1 0,0 0 1,0 0-1,0 0 0,0 0 1,0 0-1,0 1 1,0-1-1,0 0 0,0 0 1,0 0-1,0 0 0,0 0 1,0 1-1,0-1 1,0 0-1,0 0 0,0 0 1,-1 0-1,4 23-50,0 24 278,-3-42-154,0-1 1,0 1 0,1 0 0,0-1-1,0 1 1,0 0 0,0-1 0,1 1-1,-1-1 1,1 0 0,0 0 0,0 1-1,1-1 1,0 0 0,5 6 0,-6-8-34,1-1 1,-1 1-1,1-1 1,0 1 0,-1-1-1,1 0 1,0 0-1,0 0 1,0 0-1,0-1 1,0 1 0,0-1-1,0 0 1,0 0-1,0 0 1,0 0-1,-1 0 1,1-1-1,0 1 1,0-1 0,0 0-1,0 0 1,0 0-1,0 0 1,-1 0-1,5-4 1,16-7 31,-2-2 0,1-1 0,-2-1 0,25-24 1,21-16-127,-66 56 52,0-1-1,0 1 1,1 0 0,-1 0 0,0 0 0,0 0-1,1 0 1,-1 0 0,0 0 0,1 0-1,-1 0 1,0-1 0,0 1 0,1 0-1,-1 0 1,0 1 0,1-1 0,-1 0 0,0 0-1,0 0 1,1 0 0,-1 0 0,0 0-1,1 0 1,-1 0 0,0 0 0,0 1-1,1-1 1,-1 0 0,0 0 0,0 0-1,0 0 1,1 1 0,-1-1 0,0 0 0,0 0-1,0 1 1,0-1 0,1 0 0,-1 0-1,0 1 1,0-1 0,0 0 0,0 0-1,0 1 1,0-1 0,0 0 0,0 1-1,0-1 1,0 0 0,0 0 0,0 1 0,0-1-1,0 0 1,0 1 0,0-1 0,0 0-1,0 1 1,1 33 19,-2-30 24,1 0 1,0 0 0,0 0-1,0 0 1,1 0 0,-1 0 0,1 0-1,2 8 1,-1-12-19,-1 1 0,0 0 1,0-1-1,0 1 0,0-1 0,0 0 0,0 1 0,1-1 1,-1 0-1,0 0 0,0 0 0,1 0 0,-1 0 1,0 0-1,0 0 0,0 0 0,1 0 0,-1 0 0,0-1 1,0 1-1,0 0 0,0-1 0,1 1 0,-1-1 1,0 0-1,0 1 0,0-1 0,0 0 0,1 0 1,32-27 175,-29 23-181,19-19 34,21-19-246,-43 41 163,1 0 0,0 0-1,0 0 1,0 0 0,0 0-1,1 0 1,-1 1 0,0 0-1,1 0 1,-1 0 0,1 0-1,6-1 1,-10 2 27,1 1-1,0-1 0,-1 0 1,1 1-1,0-1 1,-1 1-1,1-1 0,-1 1 1,1-1-1,-1 1 1,1-1-1,-1 1 0,1-1 1,-1 1-1,0 0 1,1-1-1,-1 1 1,0 0-1,0-1 0,1 1 1,-1 0-1,0-1 1,0 1-1,0 0 0,0 0 1,0-1-1,0 1 1,0 1-1,0-1 12,0 0 1,0 0-1,0 0 0,0 0 0,0 0 1,1 1-1,-1-1 0,0 0 1,0 0-1,1 0 0,-1 0 0,1 0 1,-1-1-1,1 1 0,-1 0 1,1 0-1,0 0 0,-1 0 0,1 0 1,0-1-1,0 1 0,0 0 0,-1-1 1,1 1-1,0 0 0,0-1 1,0 1-1,0-1 0,0 0 0,0 1 1,2-1-1,3-1 12,1 0 1,0-1-1,-1 0 0,0 0 0,1-1 1,-1 0-1,0 0 0,0-1 0,0 1 1,-1-1-1,1 0 0,-1-1 1,9-9-1,35-23-1206,-46 35 1074,-1 1-1,1-1 1,0 1-1,-1 0 1,1 0 0,0 0-1,0 0 1,0 0-1,0 1 1,0-1 0,0 1-1,-1 0 1,1-1-1,6 2 1,-8 0 116,1 0 0,-1 0-1,0 0 1,0 0 0,1 1 0,-1-1 0,0 0-1,0 1 1,0-1 0,0 1 0,-1-1-1,1 1 1,0-1 0,-1 1 0,1-1 0,-1 1-1,1 0 1,-1 0 0,0-1 0,0 1 0,1 0-1,-1-1 1,-1 1 0,1 0 0,0-1 0,-1 3-1,1 5 824,3 21-3634,4-27-1295,6-16-921,0-5-1613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6.682"/>
    </inkml:context>
    <inkml:brush xml:id="br0">
      <inkml:brushProperty name="width" value="0.025" units="cm"/>
      <inkml:brushProperty name="height" value="0.025" units="cm"/>
    </inkml:brush>
  </inkml:definitions>
  <inkml:trace contextRef="#ctx0" brushRef="#br0">14 278 9833,'0'0'7928,"-1"9"-4720,-3 12-2366,2-11-395,-1 1-1,2 0 0,-1 0 1,2 0-1,-1 0 0,3 20 1,-1-30-427,-1 0 0,1 0 1,0-1-1,0 1 0,-1 0 1,1 0-1,0 0 1,0-1-1,0 1 0,0-1 1,0 1-1,0 0 0,0-1 1,0 0-1,0 1 1,0-1-1,0 0 0,1 1 1,-1-1-1,0 0 0,0 0 1,0 0-1,0 0 0,0 0 1,1 0-1,-1 0 1,0 0-1,0-1 0,2 0 1,32-11-328,-10-12-513,-22 20 592,0 0 0,1 0 0,0 0 0,0 0 0,0 1 0,0-1 0,0 1 0,1 0 0,-1 1 0,1-1 0,9-3 1,-11 53 2186,-2-46-1939,-1 0 0,0 0 0,0-1 0,1 1 0,-1 0 0,0-1 0,1 1 0,-1 0 0,1-1 0,-1 1 0,1-1 0,-1 1 0,1 0 0,-1-1 0,1 1 0,0-1 0,-1 0 0,1 1 0,0-1 0,-1 1 0,1-1 0,0 0 0,0 0 0,-1 1 0,1-1 0,0 0 0,0 0 0,-1 0 0,1 0 0,0 0 0,0 0-1,-1 0 1,1 0 0,0 0 0,0 0 0,0 0 0,-1-1 0,1 1 0,0 0 0,-1-1 0,1 1 0,0 0 0,0-1 0,-1 1 0,1-1 0,-1 1 0,1-1 0,0 0 0,34-24 134,-34 24-150,48-45-679,-28 25-920,45-34 0,-65 54 1579,-1 1 0,0 0 0,1 0 0,-1-1 1,1 1-1,-1 0 0,0-1 0,1 1 0,-1 0 0,1 0 1,-1 0-1,1 0 0,-1-1 0,1 1 0,-1 0 0,1 0 0,-1 0 1,1 0-1,-1 0 0,1 0 0,-1 0 0,1 0 0,-1 0 1,1 1-1,-1-1 0,0 0 0,1 0 0,-1 0 0,1 0 0,-1 1 1,1-1-1,-1 0 0,0 1 0,1-1 0,-1 0 0,1 1 1,6 22 215,-7 44 1278,0-51-958,0-15-500,-1 0 0,1 0 0,0-1 0,1 1 0,-1 0 1,0 0-1,0-1 0,0 1 0,0 0 0,1 0 0,-1-1 0,0 1 0,0 0 0,1-1 0,-1 1 0,1-1 1,-1 1-1,1 0 0,-1-1 0,1 1 0,-1-1 0,1 1 0,-1-1 0,1 1 0,0-1 0,-1 0 1,1 1-1,0-1 0,-1 0 0,1 1 0,0-1 0,-1 0 0,1 0 0,0 0 0,0 0 0,-1 1 0,1-1 1,0 0-1,-1 0 0,1-1 0,0 1 0,0 0 0,-1 0 0,1 0 0,0 0 0,0-1 0,-1 1 1,1 0-1,0 0 0,-1-1 0,1 1 0,0-1 0,0 0 0,4-1 26,-1 0 0,1-1 0,-1 1 0,0-1-1,0 0 1,0 0 0,4-4 0,7-12-249,0 0 0,-2-1 0,0-1 1,-1 0-1,-1-1 0,-1 0 0,-1 0 0,-1-1 0,-1 0 0,-1-1 1,-1 0-1,-1 1 0,2-31 0,-31 99 1191,16-16-526,0-1 0,2 1 0,1 0 0,2 1 0,0-1 1,1 43-1,3-71-456,0 1 1,0-1 0,0 0 0,0 1-1,0-1 1,0 0 0,0 1 0,0-1-1,0 0 1,0 1 0,1-1 0,-1 0 0,1 1-1,-1-1 1,1 0 0,-1 0 0,1 0-1,0 0 1,-1 1 0,1-1 0,0 0-1,0 0 1,0 0 0,0 0 0,0-1-1,0 1 1,0 0 0,0 0 0,0-1-1,0 1 1,1 0 0,-1-1 0,0 1-1,0-1 1,1 0 0,-1 1 0,0-1 0,1 0-1,-1 0 1,0 0 0,1 0 0,1 0-1,1-1 20,-1 0 0,1 0 0,-1 0 0,1 0-1,-1 0 1,0-1 0,1 0 0,-1 0 0,0 0 0,0 0-1,0 0 1,-1-1 0,1 1 0,4-6 0,-2 1-3,0 0 1,-1-1 0,0 1-1,0-1 1,-1 0-1,0 1 1,0-2 0,-1 1-1,0 0 1,0 0 0,-1-1-1,0 1 1,-1-12 0,0 20-25,0 0 1,0-1 0,0 1 0,0 0 0,0-1-1,0 1 1,0 0 0,0 0 0,0-1 0,0 1-1,0 0 1,0 0 0,0-1 0,-1 1 0,1 0-1,0 0 1,0-1 0,0 1 0,-1 0 0,1 0-1,0-1 1,0 1 0,-1 0 0,1 0-1,0 0 1,0 0 0,-1 0 0,1-1 0,0 1-1,0 0 1,-1 0 0,1 0 0,0 0 0,-1 0-1,1 0 1,0 0 0,0 0 0,-1 0 0,1 0-1,0 0 1,-1 0 0,1 0 0,0 0 0,-1 0-1,1 0 1,0 0 0,0 1 0,-1-1 0,1 0-1,0 0 1,0 0 0,-1 0 0,1 1 0,0-1-1,0 0 1,0 0 0,-1 0 0,1 1 0,0-1-1,0 0 1,0 0 0,0 1 0,-1-1-1,1 1 1,-15 13-29,11-8 49,0-1 1,1 1-1,0 0 1,0 0-1,0 0 1,1 0-1,0 1 1,0-1-1,0 1 1,1-1-1,0 8 0,1-14-19,0 0-1,0 1 1,0-1-1,0 0 1,0 1-1,0-1 1,0 0-1,0 1 1,0-1-1,0 0 1,0 1-1,0-1 1,0 0-1,1 1 1,-1-1-1,0 0 1,0 0-1,0 1 1,1-1-1,-1 0 1,0 0-1,0 1 0,1-1 1,-1 0-1,0 0 1,1 0-1,-1 0 1,0 1-1,0-1 1,1 0-1,-1 0 1,0 0-1,1 0 1,-1 0-1,0 0 1,1 0-1,17-3 20,14-14-175,-5-9-576,-23 20 655,1 1 1,0 0-1,0 0 0,0 1 1,12-8-1,-13 20 368,1 0 1,-1-1 0,2 0-1,10 13 1,-12-18-239,1 0 0,0 0 0,0 0 0,0-1 0,0 1 0,0-1 0,0 0 0,0-1 0,0 1 0,0-1 0,0 0 0,0-1 0,1 1 1,-1-1-1,0 0 0,9-3 0,6-3-99,0 0 0,34-20 0,-18 9-334,-36 17 372,0 1-1,0 0 0,1 0 0,-1 0 0,0 0 0,0-1 1,0 1-1,0 0 0,1 0 0,-1 0 0,0 0 0,0 0 1,0 0-1,1-1 0,-1 1 0,0 0 0,0 0 1,1 0-1,-1 0 0,0 0 0,0 0 0,1 0 0,-1 0 1,0 0-1,0 0 0,0 0 0,1 0 0,-1 0 1,0 0-1,0 0 0,1 1 0,-1-1 0,0 0 0,0 0 1,0 0-1,1 0 0,-1 0 0,0 0 0,0 1 1,0-1-1,0 0 0,1 0 0,-1 0 0,0 0 0,0 1 1,0-1-1,-3 14 207,-1 10 511,4-23-692,0 0 0,0-1-1,0 1 1,0 0-1,1-1 1,-1 1-1,0 0 1,1-1-1,-1 1 1,0-1-1,1 1 1,-1-1-1,1 1 1,-1-1-1,1 1 1,-1-1-1,1 1 1,-1-1-1,1 0 1,-1 1-1,1-1 1,0 0 0,-1 1-1,1-1 1,0 0-1,-1 0 1,1 0-1,-1 0 1,1 1-1,0-1 1,0 0-1,-1 0 1,1 0-1,0 0 1,-1-1-1,2 1 1,9 0 136,0-1 1,1-1 0,-1 1-1,0-2 1,0 0 0,17-6-1,-19 5-561,1-1-1,-1 1 0,0-2 1,10-6-1,-19 11 203,1 1 0,-1 0-1,0-1 1,1 1 0,-1 0-1,1-1 1,-1 1 0,0-1 0,1 1-1,-1 0 1,0-1 0,0 1-1,1-1 1,-1 1 0,0-1-1,0 1 1,0-1 0,0 1 0,1-1-1,-1 1 1,0-1 0,0 1-1,0-1 1,0 0 0,0 1-1,0-1 1,-1 1 0,1-1 0,0 1-1,0-1 1,0 1 0,0-1-1,0 1 1,-1-1 0,-10-8-8294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7.026"/>
    </inkml:context>
    <inkml:brush xml:id="br0">
      <inkml:brushProperty name="width" value="0.025" units="cm"/>
      <inkml:brushProperty name="height" value="0.025" units="cm"/>
    </inkml:brush>
  </inkml:definitions>
  <inkml:trace contextRef="#ctx0" brushRef="#br0">27 60 15054,'-20'0'4004,"17"-2"-1922,-1-9-96,4-1-1410,11 3-640,10 0-1345,-1 0-1602,3 1-4580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7.606"/>
    </inkml:context>
    <inkml:brush xml:id="br0">
      <inkml:brushProperty name="width" value="0.025" units="cm"/>
      <inkml:brushProperty name="height" value="0.025" units="cm"/>
    </inkml:brush>
  </inkml:definitions>
  <inkml:trace contextRef="#ctx0" brushRef="#br0">193 124 13645,'0'0'2365,"1"-10"-192,2-32-230,-3 40-1845,0 1 0,0-1 1,0 1-1,0-1 0,0 1 1,-1 0-1,1-1 0,0 1 1,-1-1-1,1 1 0,-1 0 1,1-1-1,-1 1 0,0 0 0,1 0 1,-1-1-1,0 1 0,0 0 1,0 0-1,0 0 0,0 0 1,0 0-1,0 0 0,0 0 1,-1 1-1,1-1 0,0 0 1,0 1-1,-1-1 0,1 1 1,0-1-1,-1 1 0,1-1 1,-1 1-1,1 0 0,-1 0 1,1 0-1,-2 0 0,-1 0-38,0 0 0,0 0 0,0 1-1,1 0 1,-1 0 0,0 0 0,1 0 0,-1 0 0,0 1 0,1-1-1,0 1 1,-4 3 0,-4 5-39,1 0-1,0 1 1,1 1 0,0-1 0,1 1-1,0 1 1,1 0 0,0 0-1,1 0 1,1 1 0,0 0-1,1 0 1,0 0 0,1 1-1,-1 17 1,4-30-17,-1 0 1,1 0-1,0 0 1,0-1-1,0 1 0,1 0 1,-1 0-1,0 0 0,1 0 1,-1 0-1,1-1 1,-1 1-1,1 0 0,0-1 1,0 1-1,0 0 0,0-1 1,0 1-1,0-1 1,0 1-1,1-1 0,-1 0 1,2 2-1,0-2 34,-1 1 1,1-1-1,0 0 0,-1-1 0,1 1 0,0 0 1,-1-1-1,1 0 0,0 1 0,0-1 0,0 0 1,-1-1-1,7 0 0,1-1 154,-1 0 0,1-1 1,0 0-1,-1-1 0,0 0 1,0 0-1,16-10 0,-11 2 6,0 0-1,0 0 1,-1-1 0,0-1-1,19-27 1,-27 33-78,0 1-1,0-1 1,-1 0 0,0-1-1,-1 1 1,0-1 0,0 0-1,-1 0 1,0 0 0,0 0-1,-1 0 1,0 0 0,-1-16-1,0 23-124,0 0 0,-1 0 0,1 0 0,-1 0 0,1 0-1,-1 0 1,0 0 0,0 1 0,0-1 0,0 0-1,0 0 1,0 1 0,-1-1 0,1 0 0,0 1-1,-1-1 1,1 1 0,-1 0 0,0 0 0,1-1-1,-1 1 1,0 0 0,0 0 0,0 1 0,0-1 0,0 0-1,0 1 1,0-1 0,0 1 0,0-1 0,0 1-1,-3 0 1,1 0-127,1 0 0,0 0 0,0 0-1,0 1 1,0-1 0,-1 1 0,1 0-1,0 0 1,0 0 0,0 0 0,1 0-1,-1 1 1,0-1 0,0 1 0,1 0 0,-1 0-1,1 0 1,-1 0 0,1 0 0,0 1-1,-3 3 1,1 1-963,0 1 0,0 0 0,0 0 0,1 0 0,0 0 0,1 1 1,0-1-1,-2 11 0,4 6-5509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9.076"/>
    </inkml:context>
    <inkml:brush xml:id="br0">
      <inkml:brushProperty name="width" value="0.025" units="cm"/>
      <inkml:brushProperty name="height" value="0.025" units="cm"/>
    </inkml:brush>
  </inkml:definitions>
  <inkml:trace contextRef="#ctx0" brushRef="#br0">104 0 14734,'0'0'4415,"-8"5"-3283,0 0-914,1 0 1,0 1 0,0 1 0,0-1 0,1 1 0,0 0 0,0 1 0,0-1-1,1 1 1,0 0 0,1 0 0,0 1 0,0-1 0,1 1 0,-4 15 0,6-22-167,1 0 1,-1 1 0,1-1 0,-1 0-1,1 1 1,-1-1 0,1 0 0,0 1-1,0-1 1,1 0 0,-1 1 0,0-1 0,1 0-1,-1 1 1,1-1 0,0 0 0,0 0-1,-1 1 1,2-1 0,-1 0 0,2 3-1,0-3-25,-1-1 0,0 0 0,0 0 0,1 0 0,-1 0-1,1 0 1,-1-1 0,1 1 0,-1-1 0,1 0 0,-1 1-1,1-1 1,0 0 0,-1 0 0,1-1 0,-1 1-1,1-1 1,-1 1 0,1-1 0,3-1 0,5-2-189,0-1 1,-1 0-1,0 0 1,0-1-1,0-1 1,16-13-1,-17 12 10,1 1 0,-1 0 0,1 1 0,0 0 1,1 0-1,15-5 0,-25 11 175,-1 0 1,0 0 0,1 0 0,-1 0-1,0 0 1,1 0 0,-1 0-1,0 0 1,1 0 0,-1 0 0,0 0-1,1 0 1,-1 0 0,0 0-1,0 0 1,1 1 0,-1-1-1,0 0 1,1 0 0,-1 0 0,0 1-1,0-1 1,1 0 0,-1 0-1,0 0 1,0 1 0,0-1 0,1 0-1,-1 1 1,0-1 0,0 0-1,0 0 1,0 1 0,0-1 0,0 0-1,1 1 1,-1-1 0,0 0-1,0 1 1,0 0 0,0 22 609,-8 20 57,7-40-597,0 1-1,0 0 0,0-1 1,0 1-1,1 0 0,-1 0 1,1-1-1,0 1 0,1 7 1,-1-11-88,0 1 0,1 0-1,-1-1 1,0 1 0,0-1 0,1 1 0,-1 0 0,0-1 0,1 1 0,-1-1-1,0 1 1,1-1 0,-1 1 0,1-1 0,-1 1 0,1-1 0,-1 1 0,1-1 0,-1 0-1,1 1 1,0-1 0,0 1 0,0-1-29,1 0 1,-1 0-1,1 0 0,-1 0 1,0 0-1,1 0 0,-1-1 0,0 1 1,1 0-1,-1-1 0,0 1 1,1-1-1,-1 1 0,0-1 1,2-1-1,5-2-506,-1-2 1,0 1-1,0-1 1,0 0-1,-1 0 1,7-9-1,16-24-4865,-8 3-1390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8.273"/>
    </inkml:context>
    <inkml:brush xml:id="br0">
      <inkml:brushProperty name="width" value="0.025" units="cm"/>
      <inkml:brushProperty name="height" value="0.025" units="cm"/>
    </inkml:brush>
  </inkml:definitions>
  <inkml:trace contextRef="#ctx0" brushRef="#br0">1 413 8264,'7'-4'4329,"-4"3"-4128,73-35 5825,-68 32-5433,1 2 0,-1-1 0,1 1 0,0 0 0,-1 1 0,1 0-1,0 0 1,14 1 0,-22 1-554,1-1 1,0 0-1,-1 1 0,1 0 0,0-1 0,-1 1 1,1 0-1,-1 0 0,1 0 0,-1 0 1,0 0-1,1 0 0,-1 0 0,0 1 0,0-1 1,0 0-1,0 1 0,0-1 0,0 1 1,0-1-1,0 1 0,0-1 0,-1 1 0,1-1 1,-1 1-1,1 0 0,-1 0 0,1 3 0,1 57 986,-3-45-843,1-16-81,0-35 748,0-162-700,1 195-161,-1-1 0,1 1 0,-1-1 0,1 1-1,0 0 1,-1-1 0,1 1 0,0 0-1,0-1 1,0 1 0,0 0 0,0 0 0,0 0-1,0 0 1,0 0 0,0 0 0,1 0-1,-1 0 1,0 1 0,1-1 0,-1 0 0,1 1-1,-1-1 1,0 1 0,1-1 0,1 1-1,52-10-180,-27 6-175,-18 1 387,-1 0 1,1-1-1,-1 0 0,0 0 1,-1-1-1,1 0 1,-1 0-1,0-1 0,0 0 1,0-1-1,-1 0 0,0 0 1,-1 0-1,0-1 1,0 0-1,0 0 0,-1-1 1,0 0-1,-1 1 0,0-2 1,0 1-1,-1 0 1,0-1-1,-1 1 0,0-1 1,1-13-1,-4 23-25,0 1 1,0-1-1,0 1 1,0-1-1,0 1 0,0-1 1,0 1-1,1 0 1,-1-1-1,0 1 0,0 0 1,0 0-1,1-1 1,-1 1-1,0 0 0,1 0 1,-1 0-1,1 0 1,-1 2-1,-8 22-18,1 0 1,1 1-1,1 0 0,2 0 0,0 1 1,2-1-1,1 1 0,4 43 0,-3-62 23,2 0-1,-1 0 1,1 0-1,0 0 1,4 11-1,-5-17-1,0 0 0,0 0 0,0 0 0,0 0-1,0-1 1,0 1 0,0 0 0,0 0 0,1-1 0,-1 1 0,1-1 0,-1 1-1,1-1 1,-1 0 0,1 1 0,0-1 0,0 0 0,0 0 0,0 0-1,-1-1 1,1 1 0,0 0 0,1-1 0,-1 1 0,2-1 0,-3 0-73,0-1 1,-1 0 0,1 1 0,-1-1-1,1 0 1,0 0 0,-1 0-1,1 1 1,-1-1 0,0 0-1,1 0 1,-1 0 0,0 0 0,0 0-1,1 0 1,-1 0 0,0 0-1,0 0 1,0 0 0,0 0 0,0 0-1,0 0 1,-1-1 0,-1-30-2496,0 23 2069,-1 0 0,0-1 0,-1 1 0,1 0 0,-2 1 0,1-1 0,-9-10 0,-44-58 457,44 62 145,2 1 367,-14-18 1427,18 11 2247,46 18-3046,116 3-7165,-126 0-608</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9.120"/>
    </inkml:context>
    <inkml:brush xml:id="br0">
      <inkml:brushProperty name="width" value="0.025" units="cm"/>
      <inkml:brushProperty name="height" value="0.025" units="cm"/>
    </inkml:brush>
  </inkml:definitions>
  <inkml:trace contextRef="#ctx0" brushRef="#br0">60 60 10730,'-1'0'329,"0"0"0,-1 0 0,1 0 0,0 1-1,0-1 1,0 1 0,0-1 0,-1 1 0,1-1 0,0 1 0,0-1-1,0 1 1,0 0 0,0 0 0,0 0 0,1-1 0,-3 3 0,-13 25 1645,-2 29-435,18-55-1473,-1-1-1,0 1 1,1 0 0,-1 0 0,1 0-1,-1 0 1,1 0 0,0 0-1,0 0 1,0-1 0,0 1 0,0 0-1,1 0 1,-1 0 0,0 0-1,1 0 1,-1 0 0,1 0 0,0-1-1,0 1 1,0 0 0,0-1-1,0 1 1,0 0 0,2 2-1,0-4 35,-1 1-1,1-1 0,-1 1 1,1-1-1,-1 0 0,1 0 1,0 0-1,-1 0 0,1-1 0,-1 1 1,1-1-1,-1 1 0,1-1 1,-1 0-1,1 0 0,-1 0 0,0 0 1,0-1-1,4-2 0,9-5 47,0 0-1,-1-2 1,-1 0 0,1 0-1,-2-1 1,0-1-1,0 0 1,-1-1 0,-1 0-1,15-26 1,-25 40-137,1-1 1,-1 0 0,1 0-1,-1 0 1,1 0-1,-1 0 1,1 0-1,-1 0 1,0 0 0,0 0-1,1 0 1,-1 0-1,0 0 1,0 0 0,0 0-1,0 0 1,0 0-1,-1 0 1,1-2-1,-1 3-15,1 0-1,-1 0 0,1 0 0,-1 1 0,1-1 1,-1 0-1,1 0 0,-1 0 0,1 0 0,-1 1 1,1-1-1,-1 0 0,1 0 0,-1 1 0,1-1 1,-1 0-1,1 1 0,0-1 0,-1 0 0,1 1 0,0-1 1,-1 1-1,1-1 0,0 1 0,-1-1 0,1 1 1,0-1-1,0 1 0,0-1 0,-1 1 0,1-1 1,0 1-1,0-1 0,0 1 0,0 0 0,-5 10-12,1 0 0,1 0 0,0 1-1,0-1 1,1 1 0,0-1 0,1 1 0,1 0-1,0 20 1,0-31 25,0 1-1,1-1 1,-1 0-1,0 1 1,0-1 0,0 0-1,1 1 1,-1-1-1,1 0 1,-1 1 0,1-1-1,0 0 1,-1 0-1,1 0 1,0 1-1,0-1 1,0 0 0,0 0-1,0 0 1,0 0-1,0-1 1,0 1-1,0 0 1,0 0 0,0-1-1,3 2 1,-1-1 40,-1-1 0,1 0 0,0 1 0,0-1 1,0 0-1,0 0 0,0-1 0,0 1 0,0-1 0,0 1 1,5-3-1,4-1 113,-1-1 0,0-1 0,0 0 0,18-13 0,-2-4-95,-1 0 0,33-42 0,-24 27-363,-35 38 269,0 0-1,0-1 0,0 1 0,0 0 0,0 0 0,0 0 0,0-1 0,1 1 0,-1 0 0,0 0 0,0 0 0,0 0 0,0 0 0,1-1 0,-1 1 0,0 0 0,0 0 0,0 0 0,0 0 1,1 0-1,-1 0 0,0 0 0,0 0 0,1 0 0,-1 0 0,0 0 0,0 0 0,0 0 0,1 0 0,-1 0 0,0 0 0,0 0 0,0 0 0,1 0 0,-1 0 0,0 0 0,0 0 0,0 0 1,1 0-1,-1 0 0,0 0 0,0 0 0,0 1 0,1-1 0,-1 0 0,0 0 0,0 0 0,0 0 0,0 0 0,0 1 0,1-1 0,-1 0 0,0 0 0,0 0 0,0 1 0,0-1 0,0 0 0,0 0 1,0 0-1,0 1 0,0-1 0,0 0 0,0 0 0,2 26-320,-9 28 366,5-37-729,10-16-1822,17-21-2879,-22 17 5036,20-17-4297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29.464"/>
    </inkml:context>
    <inkml:brush xml:id="br0">
      <inkml:brushProperty name="width" value="0.025" units="cm"/>
      <inkml:brushProperty name="height" value="0.025" units="cm"/>
    </inkml:brush>
  </inkml:definitions>
  <inkml:trace contextRef="#ctx0" brushRef="#br0">111 157 15855,'0'0'8782,"-9"2"-8531,4-1-238,0 0 0,0 1 0,0-1 0,0 1-1,0 0 1,0 0 0,1 0 0,-1 1 0,1 0 0,-1 0 0,1 0 0,0 0 0,0 1 0,1 0 0,-1-1 0,1 1 0,0 1 0,0-1 0,0 0 0,0 1 0,1-1 0,0 1 0,0 0 0,0 0 0,0 0 0,1 0 0,0 0 0,0 0 0,-1 8 0,2-12-10,0 0 1,0-1-1,1 1 0,-1-1 0,0 1 0,0 0 0,0-1 1,0 1-1,1-1 0,-1 1 0,0 0 0,0-1 0,1 1 1,-1-1-1,0 1 0,1-1 0,-1 1 0,1-1 0,-1 0 1,1 1-1,-1-1 0,1 1 0,-1-1 0,1 0 0,-1 0 1,1 1-1,-1-1 0,1 0 0,-1 0 0,1 1 0,0-1 0,26 0 156,-20-2-125,-1 1 1,1-1 0,-1 0-1,0-1 1,0 1-1,7-5 1,1-5 7,0 0 0,-1 0 0,-1-2 0,0 1 0,-1-2 0,0 0 0,-1 0 0,-1 0 0,0-1-1,-1-1 1,-1 0 0,-1 0 0,6-21 0,-11 9 317,-1 29-348,-1-1 1,1 1 0,0-1 0,0 0 0,0 1-1,-1-1 1,1 1 0,0-1 0,-1 1-1,1-1 1,0 1 0,-1-1 0,1 1-1,-1-1 1,1 1 0,-1 0 0,1-1 0,0 1-1,-1 0 1,0-1 0,1 1 0,-1 0-1,1-1 1,-1 1 0,-1 0-14,0 1 1,0-1-1,1 0 1,-1 1-1,1-1 1,-1 1-1,0 0 1,1-1-1,-1 1 0,1 0 1,-1 0-1,1 0 1,0 0-1,-1 0 1,1 0-1,0 1 1,0-1-1,0 0 0,0 1 1,0-1-1,0 1 1,0-1-1,0 1 1,0 1-1,-5 8 24,1 0 0,0 1 0,1 0 0,1-1 0,-1 1 0,2 1 0,-3 19 0,5-27-115,0-1 1,0 1 0,0-1-1,1 0 1,0 1 0,-1-1-1,1 1 1,1-1 0,-1 0-1,4 8 1,-3-10-147,-1 0 0,1 0 0,-1 0 1,1 0-1,0 0 0,0 0 0,0 0 1,0-1-1,0 1 0,0-1 0,0 1 0,1-1 1,-1 0-1,1 0 0,-1 0 0,1 0 1,-1-1-1,1 1 0,4 0 0,23 0-4608,4-1-3983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0.013"/>
    </inkml:context>
    <inkml:brush xml:id="br0">
      <inkml:brushProperty name="width" value="0.025" units="cm"/>
      <inkml:brushProperty name="height" value="0.025" units="cm"/>
    </inkml:brush>
  </inkml:definitions>
  <inkml:trace contextRef="#ctx0" brushRef="#br0">1 78 3908,'0'0'5386,"2"-7"-2290,-2 3-2811,1 0-1,0 1 0,1 0 1,-1-1-1,1 1 1,-1 0-1,1-1 0,0 1 1,0 0-1,0 0 0,1 1 1,-1-1-1,1 0 0,0 1 1,-1-1-1,1 1 0,0 0 1,0 0-1,1 0 1,-1 1-1,0-1 0,1 1 1,-1-1-1,0 1 0,1 0 1,0 1-1,-1-1 0,1 1 1,5-1-1,-1 0-21,0 0 1,0 1-1,0-1 0,1 2 0,-1-1 1,14 4-1,-20-4-223,0 1 1,1 0-1,-1 0 0,0 0 1,0 0-1,0 0 1,0 0-1,0 1 0,0-1 1,0 1-1,0-1 0,-1 1 1,1 0-1,0-1 1,-1 1-1,0 0 0,1 0 1,-1 0-1,0 0 1,0 0-1,0 1 0,0-1 1,0 0-1,-1 0 0,1 1 1,-1-1-1,1 4 1,0 2 140,-1 1 0,0 0 1,0 0-1,-1-1 1,0 1-1,-1 0 0,1-1 1,-2 1-1,-4 13 1,-3 0-29,-1-1 1,-15 23 0,-20 39-91,46-82-56,-1-1 0,1 1 1,0 0-1,-1-1 0,1 1 0,0 0 1,-1-1-1,1 1 0,0 0 0,0 0 1,0-1-1,0 1 0,0 0 0,0 0 1,0-1-1,0 1 0,0 0 0,0-1 1,0 1-1,0 0 0,0 0 0,0-1 1,1 1-1,-1 0 0,0-1 0,1 1 1,-1 0-1,0-1 0,1 1 0,-1-1 1,1 1-1,-1 0 0,1-1 0,-1 1 0,1-1 1,0 0-1,0 2 0,2-2 24,0 1-1,0 0 1,0-1 0,0 1-1,0-1 1,0 0-1,0 0 1,0 0-1,-1-1 1,5 0 0,10-2 81,-1-1 1,27-10 0,-21 6-265,49-24 228,-67 30-400,0-1 1,0 1-1,-1-1 0,1 0 0,-1 0 1,0 0-1,0 0 0,4-5 1,-6 7-32,-1 0 1,1 0 0,-1 0-1,0 0 1,1 0 0,-1 0-1,0 0 1,1 1 0,-1-1-1,0 0 1,0 0 0,0 0-1,0 0 1,0 0 0,0 0-1,0 0 1,0 0 0,0 0-1,-1 0 1,1 0 0,0 0-1,-1 0 1,0-1 0,-12-10-9410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0.360"/>
    </inkml:context>
    <inkml:brush xml:id="br0">
      <inkml:brushProperty name="width" value="0.025" units="cm"/>
      <inkml:brushProperty name="height" value="0.025" units="cm"/>
    </inkml:brush>
  </inkml:definitions>
  <inkml:trace contextRef="#ctx0" brushRef="#br0">1 93 11499,'0'0'10538,"57"-28"-9898,-23 16-575,5 0-98,2-1-927,4 3-1603,-4 0-3298,-2 3-5574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0.884"/>
    </inkml:context>
    <inkml:brush xml:id="br0">
      <inkml:brushProperty name="width" value="0.025" units="cm"/>
      <inkml:brushProperty name="height" value="0.025" units="cm"/>
    </inkml:brush>
  </inkml:definitions>
  <inkml:trace contextRef="#ctx0" brushRef="#br0">10 391 14606,'0'0'3657,"-2"8"-2745,-6 24-474,8-32-425,0 0 0,0 1 0,0-1 0,0 1 0,1-1 0,-1 0 0,0 1 0,0-1 0,0 1 0,0-1 0,0 0 0,1 1-1,-1-1 1,0 0 0,0 1 0,0-1 0,1 0 0,-1 1 0,0-1 0,1 0 0,-1 0 0,0 1 0,1-1 0,-1 0 0,0 0 0,1 0 0,-1 1 0,0-1 0,1 0 0,-1 0-1,1 0 1,-1 0 0,0 0 0,1 0 0,-1 0 0,1 0 0,-1 0 0,0 0 0,1 0 0,-1 0 0,1 0 0,-1 0 0,0 0 0,1 0 0,-1 0 0,1-1 0,16-3 280,-10 0-254,-1 1 0,0-1-1,0-1 1,0 1-1,-1-1 1,0 0-1,1 0 1,-2-1-1,1 0 1,-1 1 0,0-1-1,0-1 1,0 1-1,-1-1 1,0 1-1,0-1 1,2-10-1,-5 16-35,0 1 0,0 0 0,0-1 0,0 1 0,0-1-1,0 1 1,-1 0 0,1-1 0,0 1 0,0-1 0,0 1 0,-1 0-1,1-1 1,0 1 0,0 0 0,-1-1 0,1 1 0,0 0-1,0 0 1,-1-1 0,1 1 0,0 0 0,-1 0 0,1-1 0,-1 1-1,1 0 1,0 0 0,-1 0 0,1 0 0,0 0 0,-1-1-1,1 1 1,-1 0 0,1 0 0,-1 0 0,1 0 0,0 0 0,-1 0-1,1 0 1,-1 1 0,1-1 0,0 0 0,-1 0 0,1 0-1,-1 0 1,1 0 0,0 1 0,-1-1 0,1 0 0,0 0 0,-1 1-1,1-1 1,0 0 0,0 0 0,-1 1 0,1-1 0,0 0-1,-1 1 1,-20 19-144,18-14 130,0 0 1,0 0-1,1 1 0,0-1 1,0 1-1,0-1 0,1 1 0,0 0 1,0 0-1,1 0 0,0-1 1,0 1-1,2 9 0,-1-14 27,-1 0 0,1 0 0,-1 0 0,1 0 0,0 0 0,0 0 0,0-1 0,0 1 0,0 0 0,0-1 0,0 1 0,0-1-1,1 1 1,-1-1 0,1 0 0,-1 1 0,1-1 0,-1 0 0,4 1 0,-2-1 31,0 0 0,0 0 1,0-1-1,0 1 0,1-1 0,-1 0 1,0 0-1,0 0 0,0-1 0,1 1 0,-1-1 1,0 1-1,0-1 0,0 0 0,0 0 0,3-2 1,6-3 73,0-1 0,0 0 0,-1-1 0,0 0 0,0 0 0,-1-1 0,0-1 0,13-15 0,-4 2 18,-1-1-1,28-50 1,-37 58 6,-1 0-1,-1-1 1,0 0-1,-1 0 1,-1-1-1,-1 0 1,0 0-1,-1 0 1,-1 0 0,-1 0-1,0 0 1,-3-21-1,2 38-146,0 1-1,0-1 1,1 1-1,-1-1 1,0 1 0,0 0-1,0-1 1,0 1-1,0-1 1,0 1-1,0-1 1,0 1 0,0-1-1,-1 1 1,1 0-1,0-1 1,0 1-1,0-1 1,0 1-1,-1 0 1,1-1 0,0 1-1,0-1 1,-1 1-1,1 0 1,0-1-1,-1 1 1,1 0 0,0 0-1,-1-1 1,1 1-1,0 0 1,-1 0-1,1-1 1,-1 1-1,1 0 1,0 0 0,-1 0-1,1 0 1,-1 0-1,1 0 1,-1 0-1,1 0 1,-1 0 0,1 0-1,0 0 1,-1 0-1,1 0 1,-1 0-1,1 0 1,-1 0-1,1 0 1,0 0 0,-1 1-1,1-1 1,-1 0-1,1 0 1,0 0-1,-1 1 1,1-1 0,0 0-1,-1 1 1,1-1-1,0 0 1,-1 1-1,1-1 1,0 0-1,-1 1 1,-17 27-214,11-2 266,0-1 0,1 1-1,2 0 1,1 0 0,1 1 0,1-1 0,1 0-1,5 41 1,-4-62-30,0-1-1,0 1 0,0-1 0,1 0 1,-1 1-1,1-1 0,0 0 1,0 0-1,0 0 0,1 0 0,0-1 1,-1 1-1,1 0 0,1-1 1,-1 0-1,0 0 0,1 0 0,-1 0 1,1-1-1,0 1 0,0-1 1,0 0-1,0 0 0,0 0 0,1-1 1,-1 0-1,1 0 0,-1 0 1,0 0-1,7 0 0,-10-1-57,-1 0-1,1-1 0,0 1 1,0 0-1,-1-1 0,1 1 1,0-1-1,-1 1 1,1 0-1,0-1 0,-1 0 1,1 1-1,-1-1 1,1 1-1,-1-1 0,1 0 1,-1 1-1,1-1 1,-1 0-1,0 1 0,1-1 1,-1 0-1,0 0 0,0 0 1,1 1-1,-1-1 1,0 0-1,0 0 0,0 0 1,0 1-1,0-1 1,0 0-1,0 0 0,0 0 1,-1 1-1,1-1 0,0 0 1,0 0-1,-1 1 1,0-2-1,-12-35-1693,5 29 1693,0 0 1,0 0-1,0 1 0,-1 0 1,0 1-1,-1 0 0,0 0 1,1 1-1,-14-5 0,3 1 1286,21 7-1092,1 1 0,-1 0 0,1 0 0,-1 0 1,1 0-1,-1 0 0,1 0 0,0 0 1,-1 0-1,1 1 0,0-1 0,3 0 0,18-3-114,1 1 0,40-1-1,-15 2-2238,-49 1 2030,7 0-1464,-6-3-2211,-1-3-2627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1.215"/>
    </inkml:context>
    <inkml:brush xml:id="br0">
      <inkml:brushProperty name="width" value="0.025" units="cm"/>
      <inkml:brushProperty name="height" value="0.025" units="cm"/>
    </inkml:brush>
  </inkml:definitions>
  <inkml:trace contextRef="#ctx0" brushRef="#br0">1 61 12684,'0'0'9449,"37"-51"-9353,-19 47-128,0 0-1730,-7 2-4163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1.639"/>
    </inkml:context>
    <inkml:brush xml:id="br0">
      <inkml:brushProperty name="width" value="0.025" units="cm"/>
      <inkml:brushProperty name="height" value="0.025" units="cm"/>
    </inkml:brush>
  </inkml:definitions>
  <inkml:trace contextRef="#ctx0" brushRef="#br0">4 1 14318,'0'0'7751,"-4"56"-7399,8-32-256,0-1-32,1 1-32,0-3-1057,-1-6-1537,-2-6-2979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2.385"/>
    </inkml:context>
    <inkml:brush xml:id="br0">
      <inkml:brushProperty name="width" value="0.025" units="cm"/>
      <inkml:brushProperty name="height" value="0.025" units="cm"/>
    </inkml:brush>
  </inkml:definitions>
  <inkml:trace contextRef="#ctx0" brushRef="#br0">31 35 12492,'0'0'6518,"-1"9"-5915,-29 504 5419,43-546-5425,-5 17-500,90-277-195,-41 108-279,-56 183 345,-1 0-1,1 1 1,0-1 0,0 1 0,0-1-1,0 1 1,0-1 0,0 1 0,0 0-1,0-1 1,0 1 0,1 0 0,-1 0 0,0 0-1,1 0 1,-1 0 0,1 0 0,-1 0-1,1 0 1,-1 1 0,1-1 0,0 0-1,0 1 1,-1 0 0,1-1 0,0 1-1,-1 0 1,1 0 0,0 0 0,0 0 0,0 0-1,-1 0 1,1 1 0,0-1 0,-1 0-1,1 1 1,0 0 0,-1-1 0,1 1-1,0 0 1,-1 0 0,1 0 0,-1 0 0,2 1-1,-1-1 2,-1 0 0,1 0 1,-1 0-1,1 0 0,-1 0 0,1 0 0,-1 0 0,0 1 0,1-1 0,-1 0 0,0 1 0,0-1 0,0 1 0,0-1 0,0 1 1,-1 0-1,1-1 0,0 1 0,-1 0 0,1 0 0,-1 0 0,0-1 0,1 1 0,-1 0 0,0 0 0,0 0 0,0-1 0,0 1 1,-1 0-1,1 0 0,0 0 0,-1-1 0,1 1 0,-1 0 0,0 0 0,0-1 0,1 1 0,-1-1 0,0 1 0,0 0 0,-2 1 1,-6 4 99,1 0 1,-2 0 0,1-1 0,-1 0 0,0 0 0,0-1-1,-1 0 1,1-1 0,-1-1 0,0 1 0,-20 2 0,30-6-280,1 0 0,-1-1 1,0 1-1,0 0 0,1 0 1,-1-1-1,0 1 0,1 0 1,-1-1-1,1 1 0,-1-1 1,0 1-1,1 0 0,-1-1 1,1 0-1,-1 1 0,1-1 1,0 1-1,-1-1 0,1 1 1,0-1-1,-1 0 0,1 1 0,0-1 1,-1 0-1,1 0 0,0 1 1,0-1-1,0 0 0,0 1 1,0-1-1,0 0 0,0 0 1,0 1-1,0-1 0,0 0 1,0 1-1,0-1 0,1 0 1,-1 0-1,0 1 0,0-1 1,1 1-1,-1-1 0,1 0 1,0 0-1,8-20-8785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2.715"/>
    </inkml:context>
    <inkml:brush xml:id="br0">
      <inkml:brushProperty name="width" value="0.025" units="cm"/>
      <inkml:brushProperty name="height" value="0.025" units="cm"/>
    </inkml:brush>
  </inkml:definitions>
  <inkml:trace contextRef="#ctx0" brushRef="#br0">19 30 12716,'0'0'6657,"-2"11"-5648,-1-4-834,0 1-7,1 0-1,0-1 0,0 1 0,0 0 0,1 0 0,0 0 1,1 0-1,0 0 0,2 15 0,-2-22-162,1 0 1,0 0-1,0 0 0,0 0 0,1-1 0,-1 1 1,0 0-1,0-1 0,0 1 0,0-1 1,1 1-1,-1-1 0,0 0 0,0 1 1,1-1-1,-1 0 0,0 0 0,1 0 0,-1 0 1,0 0-1,0 0 0,1 0 0,-1 0 1,2-1-1,32-6 142,18-23-24,-48 26-127,1 0-1,0 0 1,-1 0-1,1 1 1,0 0-1,1 0 1,-1 1-1,0-1 1,1 2-1,0-1 1,10-1-1,-16 3-3,1 1-1,-1-1 1,0 0 0,1 1 0,-1 0-1,0-1 1,0 1 0,1 0-1,-1-1 1,0 1 0,0 0-1,0 0 1,0 0 0,0 0 0,0 0-1,-1 0 1,1 0 0,0 0-1,0 0 1,-1 1 0,1-1-1,0 0 1,0 2 0,-1-2-68,0 0 1,0 1 0,1-1-1,-1 0 1,1 0-1,-1 0 1,1 0 0,0 0-1,-1 0 1,1 0-1,0 0 1,0 0 0,-1 0-1,1 0 1,0-1-1,0 1 1,0 0 0,0 0-1,0-1 1,0 1-1,0-1 1,1 1 0,-1-1-1,0 1 1,0-1-1,0 0 1,0 0 0,1 1-1,-1-1 1,0 0 0,0 0-1,0 0 1,1 0-1,-1-1 1,0 1 0,0 0-1,0 0 1,1-1-1,-1 1 1,0-1 0,0 1-1,0-1 1,0 1-1,0-1 1,1-1 0,5-3-541,0 0 0,0-1 0,-1 0 0,0 0 0,0 0 0,-1-1 0,9-14 0,-4 6-1322,18-23-2930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9.452"/>
    </inkml:context>
    <inkml:brush xml:id="br0">
      <inkml:brushProperty name="width" value="0.025" units="cm"/>
      <inkml:brushProperty name="height" value="0.025" units="cm"/>
    </inkml:brush>
  </inkml:definitions>
  <inkml:trace contextRef="#ctx0" brushRef="#br0">55 1 19186,'0'0'1313,"-6"10"155,-2 5-974,1 0-1,1 0 0,0 0 1,1 1-1,1 0 0,0 0 0,1 0 1,1 0-1,0 23 0,1-32-481,1 0-1,0 1 0,0-1 1,1 1-1,0-1 1,0 1-1,1-1 1,0 0-1,0 0 1,1 1-1,-1-2 0,2 1 1,5 11-1,-8-18-6,0 1 0,0 0 0,0-1 1,0 1-1,0 0 0,0-1 0,0 1 0,0-1 0,0 1 0,0-1 0,0 0 0,0 1 0,0-1 0,0 0 0,0 0 0,0 0 1,0 0-1,0 0 0,0 0 0,1 0 0,-1 0 0,0 0 0,0-1 0,0 1 0,0 0 0,0-1 0,0 1 0,0-1 0,0 1 1,0-1-1,0 1 0,0-1 0,0 0 0,-1 1 0,1-1 0,0 0 0,0-1 0,33-35 170,-29 30-190,67-101-243,-53 75 137,2 1 1,32-37-1,-52 68 125,-1 1-1,0-1 1,0 1-1,0 0 1,0-1 0,1 1-1,-1-1 1,0 1-1,1 0 1,-1-1-1,0 1 1,0 0-1,1-1 1,-1 1-1,1 0 1,-1 0-1,0-1 1,1 1-1,-1 0 1,1 0 0,-1 0-1,0 0 1,1-1-1,-1 1 1,1 0-1,-1 0 1,1 0-1,-1 0 1,1 0-1,-1 0 1,0 0-1,1 0 1,-1 0-1,1 0 1,-1 1 0,1-1-1,-1 0 1,1 0-1,2 20 269,-12 28 114,3-29-1362,3-8-1027,0-1-1,-1-1 1,0 1 0,-1 0-1,0-1 1,0 0-1,-9 12 1,5-12-6693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3.413"/>
    </inkml:context>
    <inkml:brush xml:id="br0">
      <inkml:brushProperty name="width" value="0.025" units="cm"/>
      <inkml:brushProperty name="height" value="0.025" units="cm"/>
    </inkml:brush>
  </inkml:definitions>
  <inkml:trace contextRef="#ctx0" brushRef="#br0">103 44 3812,'0'0'10068,"-3"9"-9022,-24 64-297,13-41-49,1 1 1,2 1 0,1 0-1,2 0 1,1 1 0,-2 44-1,9-78-689,0 1-1,0-1 0,0 1 0,0-1 1,0 1-1,0-1 0,0 1 0,0-1 1,1 1-1,-1-1 0,1 0 0,-1 1 1,1-1-1,-1 1 0,1-1 0,0 0 0,0 0 1,0 1-1,-1-1 0,1 0 0,0 0 1,1 0-1,-1 0 0,0 0 0,0 0 1,0 0-1,1 0 0,-1-1 0,0 1 0,1 0 1,-1-1-1,0 1 0,1-1 0,-1 0 1,1 1-1,-1-1 0,1 0 0,-1 0 1,1 0-1,-1 0 0,3 0 0,0-1 18,0 1 0,-1-1 0,1 0 0,0 0 0,0-1-1,-1 1 1,1-1 0,-1 0 0,0 0 0,1 0 0,-1 0 0,0 0-1,0-1 1,0 0 0,3-4 0,7-9-6,-1-1 0,-1-1 0,-1 0 0,0 0 0,-2-1 0,0 0 0,-1 0 0,7-33-1,-13 47-206,-3 8 77,-5 16 56,-5 34 88,12-46 21,-1 0-36,1 0 0,-1 0-1,1 1 1,1-1 0,0 0 0,2 10 0,-3-16 11,1 1 0,0-1 0,-1 0 0,1 1 1,0-1-1,0 0 0,0 1 0,0-1 0,0 0 0,0 0 1,0 0-1,0 0 0,0 0 0,1 0 0,-1 0 1,0-1-1,1 1 0,-1 0 0,0-1 0,1 1 0,-1-1 1,1 1-1,-1-1 0,1 0 0,-1 1 0,1-1 1,-1 0-1,1 0 0,-1 0 0,1 0 0,0-1 0,-1 1 1,1 0-1,-1-1 0,3 0 0,2-1 179,0 0-1,0 0 0,-1-1 1,1 0-1,-1 0 1,0 0-1,0-1 0,0 1 1,0-1-1,0-1 1,5-5-1,46-61 371,-40 49-527,59-87 1047,-67 94-1015,0 0 0,0 0 0,-2-1 1,0 0-1,7-29 0,-13 36-366,-3 10 103,-9 19 39,-13 35 119,17-30-10,0 0 1,2 1-1,1 0 0,1 0 1,1 0-1,1 0 0,3 39 1,-2-63-61,1-1 1,0 1 0,0 0 0,0 0 0,0 0 0,0 0 0,1-1 0,-1 1 0,0 0 0,1 0 0,0-1 0,-1 1-1,1 0 1,0-1 0,0 1 0,0-1 0,0 1 0,0-1 0,0 1 0,0-1 0,0 0 0,1 1 0,-1-1 0,0 0-1,1 0 1,-1 0 0,1 0 0,-1 0 0,1 0 0,0-1 0,1 2 0,-2-3-144,0 0 0,0 1 0,0-1 1,-1 0-1,1 0 0,-1 1 0,1-1 0,0 0 0,-1 0 1,1 0-1,-1 0 0,0 0 0,1 0 0,-1 0 0,0 0 1,1 0-1,-1 0 0,0 0 0,0 0 0,0 0 0,0 0 1,0 0-1,0 0 0,0 0 0,-1-1 0,-1-31-5629,1 26 5536,0 1-1,-1 0 1,0-1 0,-1 1-1,1 0 1,-1 0-1,0 1 1,-7-10 0,-36-40 3871,10 15 3598,36 39-7011,-1 1-1,1-1 1,-1 1-1,1-1 1,-1 1-1,1-1 0,0 0 1,-1 1-1,1-1 1,0 1-1,-1-1 1,1 0-1,0 0 1,0 1-1,0-1 0,0 0 1,0 1-1,-1-1 1,1 0-1,1 1 1,-1-1-1,0 0 0,0 1 1,0-1-1,0 0 1,0 0-1,1 1 1,-1-1-1,1 0 1,19-11 935,37 5-2353,-50 7 1212,24-3-3394,-11 0-1875,8-2-6439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4.095"/>
    </inkml:context>
    <inkml:brush xml:id="br0">
      <inkml:brushProperty name="width" value="0.025" units="cm"/>
      <inkml:brushProperty name="height" value="0.025" units="cm"/>
    </inkml:brush>
  </inkml:definitions>
  <inkml:trace contextRef="#ctx0" brushRef="#br0">1 0 18001,'0'0'3876,"0"9"-2921,1 35 253,-2-24-950,1-1 1,0 1 0,2-1 0,0 1-1,8 27 1,-10-45-249,0-1 0,1 0 0,0 1 0,-1-1 0,1 0 0,0 0 0,-1 0 0,1 0 0,0 0 0,0 0 0,0 0 0,0 0 0,0 0 0,0 0 0,0 0 0,0-1 0,0 1 0,1 0 0,-1-1 0,0 1 0,0-1 0,1 1 0,-1-1 0,0 0 0,3 1 0,-1-1 48,0 0-1,0-1 1,0 1 0,0-1 0,0 0 0,0 0 0,0 0 0,0 0 0,0 0 0,5-4 0,3-2 117,-1 0 0,0-1 0,0 0 0,11-14 1,23-31-29,-29 33-105,2 0-1,19-18 1,-36 37-51,0 1 1,0 0 0,1-1 0,-1 1-1,0 0 1,0 0 0,1-1-1,-1 1 1,0 0 0,0 0-1,1 0 1,-1 0 0,0-1-1,1 1 1,-1 0 0,0 0-1,1 0 1,-1 0 0,0 0-1,1 0 1,-1 0 0,0 0-1,1 0 1,-1 0 0,0 0-1,1 0 1,-1 0 0,0 0-1,1 0 1,-1 0 0,0 0-1,1 0 1,-1 0 0,0 0-1,1 1 1,-1-1 0,0 0-1,1 0 1,-1 0 0,0 1-1,0-1 1,1 0 0,-1 0-1,0 1 1,0-1 0,0 0-1,1 0 1,-1 1 0,0-1-1,0 0 1,0 1 0,5 29-87,-8 35 180,-2-45-61,4-17-19,0 0 0,0 1 0,0-1 0,0 0 0,1 1 0,0-1 0,-1 0 0,1 1 1,0-1-1,1 5 0,3-9 76,-1 0 1,1 0-1,-1 0 1,0-1-1,1 1 1,-1-1 0,0 0-1,0 0 1,0 0-1,5-5 1,45-46 166,-38 36-237,1 1 0,1 1 0,0 0 1,33-21-1,-50 36-18,0-1 0,1 1 0,-1 0 0,0 0 1,0 0-1,1 0 0,-1 0 0,0 0 0,0 0 0,1 0 0,-1 0 1,0 0-1,0 0 0,1 0 0,-1 0 0,0 0 0,0 0 0,0 0 1,1 1-1,-1-1 0,0 0 0,0 0 0,1 0 0,-1 0 0,0 0 0,0 0 1,0 1-1,1-1 0,-1 0 0,0 0 0,0 0 0,0 1 0,0-1 1,0 0-1,1 0 0,-1 0 0,0 1 0,0-1 0,0 0 0,0 0 1,0 1-1,0-1 0,0 0 0,0 0 0,0 1 0,0-1 0,2 22-18,-6 19 85,-2 2-98,6-24-2941,7-23-3288,4-9 1105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4.650"/>
    </inkml:context>
    <inkml:brush xml:id="br0">
      <inkml:brushProperty name="width" value="0.025" units="cm"/>
      <inkml:brushProperty name="height" value="0.025" units="cm"/>
    </inkml:brush>
  </inkml:definitions>
  <inkml:trace contextRef="#ctx0" brushRef="#br0">31 142 15951,'0'0'5493,"9"5"-4099,33 17-257,-40-21-1038,0 0 1,1-1-1,-1 1 1,0-1-1,1 0 1,-1 0-1,1 0 1,-1 0 0,1 0-1,-1 0 1,1-1-1,-1 1 1,0-1-1,1 1 1,-1-1-1,0 0 1,0 0-1,1 0 1,-1 0-1,0-1 1,0 1 0,0-1-1,0 1 1,0-1-1,-1 0 1,1 1-1,2-5 1,-2 4-49,0 1-1,-1-1 1,1 0 0,-1 0 0,0-1 0,1 1-1,-1 0 1,0 0 0,0-1 0,0 1 0,-1 0-1,1-1 1,-1 1 0,1-1 0,-1 1 0,0-1-1,0 1 1,0-1 0,0 1 0,0-1 0,-1 1-1,1-1 1,-1 1 0,-1-5 0,1 6-68,0 0 1,0 0-1,-1 0 1,1 0-1,0 0 1,-1 0-1,1 0 1,0 0-1,-1 1 0,1-1 1,-1 1-1,1-1 1,-1 1-1,0-1 1,1 1-1,-1 0 1,1 0-1,-1 0 1,0 0-1,1 0 1,-1 0-1,1 0 1,-1 0-1,0 1 0,1-1 1,-1 1-1,-2 0 1,0 1-67,-1-1 1,1 1-1,0 0 0,-1 0 1,1 0-1,0 1 1,0-1-1,-5 5 0,-40 52-286,46-55 362,0 0 0,1 0 0,0 0 0,0 1-1,0-1 1,0 1 0,0 0 0,1-1 0,0 1-1,0 0 1,0 0 0,1 0 0,0 6 0,0-11 6,0 1 1,1-1 0,0 1 0,-1 0 0,1-1 0,-1 1-1,1-1 1,0 1 0,-1-1 0,1 1 0,0-1 0,-1 0-1,1 1 1,0-1 0,-1 0 0,1 0 0,0 1 0,0-1-1,0 0 1,-1 0 0,1 0 0,0 0 0,0 0 0,0 0-1,-1 0 1,2 0 0,28-2 140,-27 2-126,17-3 10,0-1 0,0-1 1,-1-1-1,21-8 0,-23 7-18,-1 1 1,1 1-1,1 1 0,-1 0 1,1 1-1,19-1 1,-36 4 15,-1 0 0,1 0 0,0 0 0,0 0 0,0 0 0,-1 1 1,1-1-1,0 0 0,0 0 0,-1 0 0,1 1 0,0-1 0,-1 0 1,1 1-1,0-1 0,-1 1 0,1-1 0,0 1 0,-1-1 0,1 1 0,-1-1 1,1 1-1,-1 0 0,1-1 0,-1 1 0,0 0 0,1-1 0,-1 1 1,1 1-1,1 26 711,-1-7-646,-1-21-69,1 0 0,-1 0 1,0 1-1,0-1 0,0 0 1,0 0-1,0 0 0,0 1 1,0-1-1,0 0 0,1 0 0,-1 0 1,0 0-1,0 1 0,0-1 1,0 0-1,1 0 0,-1 0 1,0 0-1,0 0 0,0 0 1,1 0-1,-1 0 0,0 0 1,0 1-1,0-1 0,1 0 1,-1 0-1,0 0 0,0 0 0,0 0 1,1 0-1,-1 0 0,0 0 1,0 0-1,1-1 0,-1 1 1,0 0-1,0 0 0,0 0 1,1 0-1,-1 0 0,0 0 1,0 0-1,0 0 0,0 0 1,1-1-1,-1 1 0,0 0 1,0 0-1,0 0 0,0 0 0,0-1 1,1 1-1,-1 0 0,0 0 1,0 0-1,0-1 0,0 1 1,0 0-1,0 0 0,0 0 1,0-1-1,0 1 0,0 0 1,0 0-1,0 0 0,0-1 1,8-15 596,-6-9-462,-1 0 0,-1 1 0,-3-30 0,-9-31-3595,22 106-12322,-1-10 10154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5.636"/>
    </inkml:context>
    <inkml:brush xml:id="br0">
      <inkml:brushProperty name="width" value="0.025" units="cm"/>
      <inkml:brushProperty name="height" value="0.025" units="cm"/>
    </inkml:brush>
  </inkml:definitions>
  <inkml:trace contextRef="#ctx0" brushRef="#br0">32 0 14670,'0'0'5183,"0"13"-3656,1 18-215,-2 1-1,-8 50 1,6-66-1019,-3 10 251,1 1-1,1-1 1,1 1-1,1 33 0,2-58-514,1-1 0,-1 1-1,1 0 1,-1-1 0,1 1-1,-1 0 1,1-1 0,0 1-1,0-1 1,0 0-1,0 1 1,0-1 0,0 0-1,0 1 1,0-1 0,1 0-1,-1 0 1,0 0-1,1 0 1,-1 0 0,1 0-1,-1-1 1,1 1 0,-1 0-1,1-1 1,-1 1 0,1-1-1,0 1 1,-1-1-1,1 0 1,0 0 0,-1 0-1,1 0 1,2 0 0,1 0 26,-1 0 1,1-1 0,0 1 0,-1-1-1,1 0 1,0 0 0,-1 0-1,0-1 1,1 0 0,-1 0 0,6-3-1,3-5-83,0-1-1,-1 0 0,0 0 0,12-17 0,-33 65-702,5-29 726,1 0-1,-1 0 1,2 1 0,-1-1-1,1 0 1,1 1 0,-1 0-1,1-1 1,1 1 0,0 12-1,0-20 13,1 0 1,-1-1-1,1 1 0,-1 0 0,1-1 1,0 1-1,-1 0 0,1-1 0,0 1 0,-1-1 1,1 1-1,0-1 0,0 1 0,-1-1 1,1 0-1,0 1 0,0-1 0,0 0 1,0 0-1,0 0 0,-1 1 0,1-1 1,0 0-1,0 0 0,0 0 0,0 0 0,0 0 1,0-1-1,-1 1 0,3-1 0,27-7 282,-17-1-300,0 0 0,0-1 1,-1 0-1,0-1 0,-1 0 1,11-14-1,11-10-710,-25 32-134,-9 16 584,-12 26 383,11-32-192,0 16 180,2-22-83,0-1-1,0 1 1,0-1-1,1 1 1,-1-1 0,0 0-1,0 1 1,1-1-1,-1 1 1,0-1-1,1 0 1,-1 1 0,1-1-1,-1 0 1,0 0-1,1 1 1,-1-1-1,1 0 1,-1 0 0,1 0-1,-1 0 1,1 1-1,-1-1 1,0 0-1,1 0 1,0 0 0,3-1 21,1 1 1,-1-1 0,0 0 0,0 0 0,0 0-1,0-1 1,0 1 0,5-4 0,1 0 49,-1 0 1,1-1 0,-1 0-1,0 0 1,-1-1 0,0 0-1,0-1 1,0 1 0,-1-2-1,0 1 1,-1-1 0,0 0-1,0 0 1,-1 0 0,0-1-1,-1 0 1,0 0 0,0 0-1,-1-1 1,0 1 0,-1-1-1,1-21 1,-2 31-94,-1 1 1,0-1-1,0 0 1,0 1-1,0-1 1,-1 0-1,1 0 1,0 1-1,0-1 0,0 0 1,0 1-1,-1-1 1,1 0-1,0 1 1,-1-1-1,1 0 1,0 1-1,-1-1 0,1 1 1,-1-1-1,1 1 1,-1-1-1,1 1 1,-1-1-1,0 1 1,1-1-1,-1 1 0,1 0 1,-2-1-1,-22 4-252,20-2 228,-1 1 1,1 1-1,-1-1 1,1 0-1,0 1 0,0 0 1,0 0-1,-5 6 1,7-6 28,0 1 0,0 0 1,0-1-1,0 1 1,0 0-1,1 0 0,0 0 1,-1 0-1,2 0 1,-1 1-1,0-1 0,1 0 1,0 0-1,0 1 1,0-1-1,0 0 0,1 0 1,0 1-1,0-1 1,0 0-1,0 0 0,1 0 1,-1 0-1,3 3 1,1 3 3,1-1 1,0 0 0,0-1 0,1 1 0,0-1 0,0-1-1,1 1 1,15 10 0,-19-15-84,-1-1 0,1-1 0,-1 1 0,1 0 0,-1-1 0,1 0 1,0 0-1,0 0 0,-1 0 0,1-1 0,5 1 0,25-7-4430,-10-10-1673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38.312"/>
    </inkml:context>
    <inkml:brush xml:id="br0">
      <inkml:brushProperty name="width" value="0.025" units="cm"/>
      <inkml:brushProperty name="height" value="0.025" units="cm"/>
    </inkml:brush>
  </inkml:definitions>
  <inkml:trace contextRef="#ctx0" brushRef="#br0">61 200 4869,'0'0'12983,"-7"2"-11644,-6 0-689,-6 2 70,-2-3 3260,38-32-1893,-6 16-1986,-5 6 53,0 0-1,1 0 1,1 1-1,-1 0 1,1 0-1,0 1 1,18-12-1,-26 19-139,1 1 0,0-1-1,0 1 1,-1-1 0,1 1 0,-1 0 0,1-1-1,0 1 1,-1 0 0,0-1 0,1 1-1,-1 0 1,1 0 0,-1 0 0,0-1 0,1 1-1,-1 0 1,0 0 0,0 0 0,0 0-1,0-1 1,0 1 0,0 0 0,0 0 0,0 0-1,0 0 1,0 0 0,0-1 0,0 1-1,-1 1 1,-1 34 120,-15 49 59,10-58-173,2 0-1,0 0 1,0 38 0,25-203 2249,-20 56-2237,-2 78-242,1 4 211,1 0 0,0-1 0,0 1 0,0 0 0,-1 0 0,1-1 0,0 1 0,0 0 0,0-1 0,0 1 0,0 0 0,0-1 0,-1 1 0,1 0 0,0 0 0,0-1 0,0 1 0,0 0 0,0-1 0,0 1 0,0 0 0,1-1 0,-1 1 0,0 0 0,0-1 0,0 1 0,0 0 0,0 0 0,0-1 0,1 1 0,-1 0 0,0-1 0,0 1 0,0 0 0,0 0 0,1 0 0,-1-1 0,0 1 0,0 0 0,1 0 0,-1 0 1,0-1-1,1 1 0,-1 0 0,0 0 0,0 0 0,1 0 0,-1 0 0,23-14 6,0 1 0,1 1 0,0 1 0,1 2 0,0 0 1,35-7-1,-18 4-196,-16-2-4081,-11-1-4561,-2-1-6586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4.378"/>
    </inkml:context>
    <inkml:brush xml:id="br0">
      <inkml:brushProperty name="width" value="0.025" units="cm"/>
      <inkml:brushProperty name="height" value="0.025" units="cm"/>
    </inkml:brush>
  </inkml:definitions>
  <inkml:trace contextRef="#ctx0" brushRef="#br0">258 0 13677,'-58'102'6327,"-52"89"-5858,81-149-125,18-29-218,1 2 1,0-1-1,1 1 1,-10 24 0,18-24-422,11-17-446,14-18-1224,-7 0-1603,26-39-1,-11 8-2842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4.735"/>
    </inkml:context>
    <inkml:brush xml:id="br0">
      <inkml:brushProperty name="width" value="0.025" units="cm"/>
      <inkml:brushProperty name="height" value="0.025" units="cm"/>
    </inkml:brush>
  </inkml:definitions>
  <inkml:trace contextRef="#ctx0" brushRef="#br0">179 1 5637,'0'0'8104,"-39"62"-6791,25-26-320,3 7-64,4-1 64,2 1-192,3-1-97,2-3 33,0-2-256,5-5-353,4-3-64,2-3-64,-2-4-96,-4-5-1250,-5-5-1985,0-8-1858</inkml:trace>
  <inkml:trace contextRef="#ctx0" brushRef="#br0" timeOffset="1">1 296 11018,'0'0'11243,"80"-18"-11115,-42 12-128,1-1-640,-3-4-2467,-8-6-4453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6.255"/>
    </inkml:context>
    <inkml:brush xml:id="br0">
      <inkml:brushProperty name="width" value="0.025" units="cm"/>
      <inkml:brushProperty name="height" value="0.025" units="cm"/>
    </inkml:brush>
  </inkml:definitions>
  <inkml:trace contextRef="#ctx0" brushRef="#br0">1 1 192,'0'0'5990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6.758"/>
    </inkml:context>
    <inkml:brush xml:id="br0">
      <inkml:brushProperty name="width" value="0.025" units="cm"/>
      <inkml:brushProperty name="height" value="0.025" units="cm"/>
    </inkml:brush>
  </inkml:definitions>
  <inkml:trace contextRef="#ctx0" brushRef="#br0">17 1 3235,'-3'42'13314,"-2"1"-8405,-3 81-1154,18-127-2079,2-8-1428,1 0-1,-2-1 0,0-1 1,0 0-1,8-14 0,29-35-214,-46 60-34,1-2-1,-1 1 0,1 0 0,0 0 0,0 0 0,0 0 0,1 1 0,-1-1 0,0 1 0,1 0 0,0 0 0,-1 0 0,1 0 0,0 1 0,0-1 0,7 0 1,-10 2-4,0 0 1,-1 0 0,1 1 0,0-1-1,0 1 1,-1-1 0,1 1 0,0-1-1,-1 1 1,1-1 0,0 1 0,-1-1-1,1 1 1,-1 0 0,1 0 0,-1-1-1,1 1 1,-1 0 0,0-1 0,1 1 0,-1 0-1,0 0 1,1 0 0,-1 0 0,0-1-1,0 1 1,0 0 0,0 1 0,2 26 60,-2-27-54,0 87 132,27-113 53,28-30-162,-50 52-30,-1-1 1,1 1-1,0 0 0,0 0 0,0 0 0,0 0 1,0 1-1,1 0 0,-1 0 0,1 1 1,7-2-1,-12 3 1,1 1 1,-1-1-1,1 0 1,-1 1-1,0-1 1,1 1-1,-1 0 1,0-1-1,0 1 1,0 0-1,1 0 1,-1 0-1,0 0 1,0 0 0,0 0-1,0 0 1,0 0-1,-1 0 1,1 1-1,0-1 1,0 0-1,-1 1 1,1-1-1,-1 0 1,1 1-1,-1-1 1,0 0-1,1 1 1,-1-1-1,0 1 1,0-1-1,0 1 1,0 1-1,2 62-348,-3-53-224,1-12 460,1 1-1,-1-1 0,0 0 0,0 0 1,0 1-1,0-1 0,0 0 1,1 0-1,-1 0 0,0 0 0,0 1 1,0-1-1,1 0 0,-1 0 0,0 0 1,0 0-1,0 0 0,1 0 1,-1 1-1,0-1 0,0 0 0,1 0 1,-1 0-1,0 0 0,0 0 0,1 0 1,-1 0-1,0 0 0,0 0 0,1 0 1,-1 0-1,0 0 0,0 0 1,1-1-1,-1 1 0,0 0 0,0 0 1,1 0-1,-1 0 0,0 0 0,0 0 1,0-1-1,1 1 0,-1 0 1,0 0-1,0 0 0,0 0 0,0-1 1,1 1-1,-1 0 0,0 0 0,0-1 1,0 1-1,0 0 0,0 0 0,0 0 1,0-1-1,0 1 0,0 0 1,0-1-1,13-13-4304,-3-4-1115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7.134"/>
    </inkml:context>
    <inkml:brush xml:id="br0">
      <inkml:brushProperty name="width" value="0.025" units="cm"/>
      <inkml:brushProperty name="height" value="0.025" units="cm"/>
    </inkml:brush>
  </inkml:definitions>
  <inkml:trace contextRef="#ctx0" brushRef="#br0">68 26 9833,'0'0'13640,"-8"7"-13048,3-3-481,0 1-1,0-1 0,1 1 0,-1 0 1,1 0-1,0 0 0,1 1 0,-1-1 1,1 1-1,0 0 0,0 0 0,1 0 1,0 1-1,0-1 0,0 1 0,1-1 0,0 1 1,0-1-1,0 8 0,2-13-100,-1 0 0,0 0 1,0 0-1,0 0 0,1 0 0,-1-1 0,0 1 0,1 0 0,-1 0 1,1-1-1,-1 1 0,1 0 0,-1 0 0,1-1 0,-1 1 0,1-1 1,0 1-1,-1 0 0,1-1 0,0 1 0,-1-1 0,1 0 0,0 1 0,0-1 1,0 0-1,-1 1 0,1-1 0,0 0 0,0 0 0,0 0 0,0 1 1,0-1-1,-1 0 0,1 0 0,0 0 0,0-1 0,0 1 0,0 0 1,0 0-1,0 0 0,-1-1 0,3 0 0,0 1 47,1-1 0,-1 0-1,1 0 1,-1-1 0,1 1 0,-1-1-1,0 1 1,1-1 0,2-3 0,1-2 69,0-1 0,0 0 0,-1 0 0,-1-1 0,10-18 0,-13 22-29,0 1-1,0-1 1,0 0-1,-1 0 1,0-1 0,1 1-1,-2 0 1,1 0-1,-1-1 1,0 1 0,0 0-1,0 0 1,-2-8-1,2 12-96,0 1-1,-1-1 0,1 1 0,0 0 0,0-1 0,0 1 0,0 0 1,-1-1-1,1 1 0,0 0 0,0-1 0,-1 1 0,1 0 0,0 0 0,-1-1 1,1 1-1,0 0 0,-1 0 0,1 0 0,0-1 0,-1 1 0,1 0 1,-1 0-1,1 0 0,0 0 0,-1 0 0,1 0 0,-1 0 0,1 0 1,0 0-1,-1 0 0,1 0 0,-1 0 0,1 0 0,0 0 0,-1 0 0,1 0 1,-1 0-1,1 0 0,0 1 0,-1-1 0,1 0 0,0 0 0,-1 0 1,1 1-1,-1-1 0,-13 14-706,13-13 481,1 1-1,-1-1 1,1 0-1,-1 0 1,1 0 0,0 1-1,-1-1 1,1 0-1,0 0 1,0 1 0,0-1-1,0 0 1,0 0-1,0 1 1,1-1 0,-1 0-1,0 0 1,0 0-1,1 1 1,-1-1 0,1 0-1,-1 0 1,2 2-1,0-2-432,-1 0 1,0 0-1,1 0 0,0 0 0,-1-1 0,1 1 0,-1 0 0,1-1 1,0 1-1,-1-1 0,1 0 0,0 1 0,0-1 0,-1 0 0,1 0 1,2 0-1,15 0-7883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9.815"/>
    </inkml:context>
    <inkml:brush xml:id="br0">
      <inkml:brushProperty name="width" value="0.025" units="cm"/>
      <inkml:brushProperty name="height" value="0.025" units="cm"/>
    </inkml:brush>
  </inkml:definitions>
  <inkml:trace contextRef="#ctx0" brushRef="#br0">0 0 3587,'0'0'17233,"48"9"-30622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7.560"/>
    </inkml:context>
    <inkml:brush xml:id="br0">
      <inkml:brushProperty name="width" value="0.025" units="cm"/>
      <inkml:brushProperty name="height" value="0.025" units="cm"/>
    </inkml:brush>
  </inkml:definitions>
  <inkml:trace contextRef="#ctx0" brushRef="#br0">110 226 12172,'0'0'2364,"-8"6"-431,0 0-1555,-1 1 0,1 1-1,0 0 1,1 0 0,0 0 0,0 1 0,1 0 0,0 0-1,1 1 1,0-1 0,0 1 0,1 0 0,0 1 0,1-1-1,0 1 1,1-1 0,-2 18 0,4-27-365,0 0 0,0 0 0,0 0 0,0 0 0,0 0 0,0 0 0,0 0 0,0 0 0,1 0 0,-1 0 0,0 0 0,1 0 0,-1 0 0,0 0 0,1 0 0,-1 0 0,1 0 0,0-1 0,-1 1 0,1 0 0,0 0 0,-1-1 0,1 1 0,0 0 0,0-1 0,0 1 0,1 0 1,-1-1-1,1 1 1,0-1 0,0 0-1,0 0 1,0 0 0,0 0 0,0 0-1,-1 0 1,1 0 0,0-1-1,0 1 1,0-1 0,2 0 0,4-2 18,0-1 1,-1 0 0,0 0-1,0 0 1,11-10 0,-1-2 88,0-1 1,-2-1-1,0 0 1,-1-2-1,-1 1 1,-1-1 0,10-23-1,-15 27-1,0 1 1,-1-1-1,-1 0 0,-1-1 1,0 0-1,-1 1 0,-1-1 0,-1 0 1,0 0-1,-2-24 0,1 39-121,0 1 0,0 0-1,0 0 1,-1 0-1,1 0 1,0 0 0,0 0-1,-1 0 1,1 0 0,-1 0-1,1 0 1,-1 0 0,1 0-1,-1 0 1,1 0 0,-1 0-1,0 0 1,0 1 0,1-1-1,-1 0 1,0 1-1,0-1 1,0 0 0,0 1-1,0-1 1,0 1 0,0-1-1,0 1 1,0 0 0,0-1-1,0 1 1,0 0 0,0 0-1,0 0 1,0-1 0,-1 1-1,1 0 1,0 1 0,0-1-1,0 0 1,0 0-1,0 0 1,0 1 0,0-1-1,0 0 1,0 1 0,0-1-1,-1 2 1,-4 0-20,0 1 0,0 0 0,0 1 0,1 0 0,-1-1 0,-7 9 0,12-11 18,-10 9-5,0 1 1,1 0-1,0 0 1,1 1 0,0 0-1,1 1 1,0 0 0,-8 21-1,16-34 0,0 1 0,0 0 1,0 0-1,0-1 0,0 1 0,0 0 0,1 0 0,-1-1 0,0 1 0,0 0 0,1-1 0,-1 1 0,1 0 0,-1-1 0,0 1 1,1 0-1,-1-1 0,1 1 0,0-1 0,-1 1 0,1-1 0,-1 1 0,1-1 0,0 0 0,-1 1 0,1-1 0,0 1 1,-1-1-1,1 0 0,0 0 0,0 0 0,-1 1 0,1-1 0,0 0 0,0 0 0,-1 0 0,1 0 0,0 0 0,0 0 0,1-1 1,44 1-563,-31 0 55,-7 0 348,-1 0-1,1 1 1,-1 0-1,1 0 1,-1 1 0,1 0-1,-1 0 1,8 4 0,-12-5 167,-1 0 1,1 1-1,-1-1 0,0 1 1,0 0-1,1 0 1,-1 0-1,-1 0 1,1 0-1,0 0 1,0 0-1,-1 1 0,1-1 1,-1 1-1,0-1 1,0 1-1,0-1 1,0 1-1,0 0 1,0-1-1,-1 1 0,1 0 1,-1 0-1,0 0 1,0 3-1,0-4 34,0 3 26,1-1 0,-1 1 0,0 0 1,-1-1-1,1 1 0,-1 0 0,0-1 1,0 1-1,-1-1 0,1 1 0,-1-1 1,-4 7-1,6-10-225,1-5-550,-1 0 0,2 0 0,-1 0 0,0 0 0,1 0 0,0 0 0,0 0 0,0 1 0,4-5 0,4-9-2588,4-12-1379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8.063"/>
    </inkml:context>
    <inkml:brush xml:id="br0">
      <inkml:brushProperty name="width" value="0.025" units="cm"/>
      <inkml:brushProperty name="height" value="0.025" units="cm"/>
    </inkml:brush>
  </inkml:definitions>
  <inkml:trace contextRef="#ctx0" brushRef="#br0">67 41 3844,'0'0'5632,"2"-8"-1041,6-18-512,-5 20-652,-7 22-1879,-24 71-228,18-61-712,1 1 1,1 0-1,2 0 0,0 1 0,-2 46 1,8-73-609,0-1 1,0 1 0,0-1-1,0 1 1,0-1 0,0 0-1,0 1 1,0-1 0,1 1-1,-1-1 1,0 0 0,0 1-1,0-1 1,1 1 0,-1-1-1,0 0 1,0 1 0,1-1-1,-1 0 1,0 0 0,1 1-1,-1-1 1,0 0 0,1 0-1,-1 1 1,0-1 0,1 0-1,-1 0 1,1 0 0,-1 0-1,0 0 1,1 1 0,-1-1-1,1 0 1,-1 0 0,1 0-1,-1 0 1,0 0 0,1 0-1,-1 0 1,1-1 0,-1 1-1,1 0 1,-1 0 0,0 0-1,1 0 1,-1 0 0,0-1-1,1 1 1,-1 0 0,1-1-1,20-13-45,-15 6-64,0 0 1,-1-1-1,0 0 1,-1 1-1,0-1 1,0-1-1,-1 1 1,0 0-1,-1-1 0,0 0 1,1-11-1,0 25 52,0-1 0,1 0 0,-1 0 0,1 0 0,-1 0 0,1 0-1,0-1 1,1 0 0,7 4 0,-5-5 135,0-1 1,-1 0-1,1 0 1,0 0-1,0-1 0,0 0 1,0 0-1,0-1 0,-1 1 1,1-2-1,-1 1 0,1-1 1,-1 0-1,0 0 1,0 0-1,0-1 0,-1 0 1,1 0-1,-1-1 0,0 0 1,0 0-1,0 0 0,-1 0 1,0-1-1,0 1 0,0-1 1,5-12-1,-9 18-72,0-1 0,0 1 0,1 0 0,-1 0 0,0 0 0,0 0 0,0 0 0,0-1 0,0 1 0,0 0 0,0 0 0,0 0-1,0 0 1,0-1 0,0 1 0,0 0 0,0 0 0,0 0 0,0 0 0,0 0 0,0-1 0,0 1 0,0 0 0,0 0 0,0 0 0,0 0 0,-1-1 0,1 1 0,0 0 0,0 0 0,0 0-1,0 0 1,0 0 0,0 0 0,0 0 0,-1-1 0,1 1 0,0 0 0,0 0 0,0 0 0,0 0 0,0 0 0,-1 0 0,1 0 0,0 0 0,0 0 0,0 0 0,0 0 0,-1 0-1,-11 2 10,-14 8-113,-26 34 62,49-41 32,1 0 1,-1 0-1,0 0 0,1 1 1,0-1-1,0 0 0,0 1 1,0 0-1,0-1 0,1 1 1,0 0-1,-1 0 0,1 0 1,0 6-1,1-10 2,1 1-1,-1 0 1,1 0-1,-1 0 1,1 0-1,0 0 1,-1-1-1,1 1 1,0 0-1,0-1 1,0 1-1,-1 0 1,1-1-1,0 1 1,0-1-1,0 1 1,0-1-1,0 0 1,0 1-1,0-1 1,0 0 0,0 0-1,0 0 1,0 1-1,0-1 1,0 0-1,0 0 1,2-1-1,42 1 99,-34-1-173,-8 1 27,21-3-1914,-24 3 1673,1-1 1,0 1-1,-1-1 1,1 1-1,-1-1 1,1 1 0,-1-1-1,1 1 1,-1-1-1,0 0 1,1 1-1,-1-1 1,0 0-1,1 0 1,-1 1-1,0-1 1,0 0-1,0 1 1,0-1-1,1 0 1,-1 0-1,0 0 1,0 1-1,0-1 1,-1 0 0,1 0-1,0 1 1,0-1-1,0 0 1,-1-1-1,-3-13-8224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8.407"/>
    </inkml:context>
    <inkml:brush xml:id="br0">
      <inkml:brushProperty name="width" value="0.025" units="cm"/>
      <inkml:brushProperty name="height" value="0.025" units="cm"/>
    </inkml:brush>
  </inkml:definitions>
  <inkml:trace contextRef="#ctx0" brushRef="#br0">0 61 11018,'0'0'6567,"47"-13"-5767,-6 4-447,7 0-193,-1 0-160,-6-2-2466,1 1-9450</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9.181"/>
    </inkml:context>
    <inkml:brush xml:id="br0">
      <inkml:brushProperty name="width" value="0.025" units="cm"/>
      <inkml:brushProperty name="height" value="0.025" units="cm"/>
    </inkml:brush>
  </inkml:definitions>
  <inkml:trace contextRef="#ctx0" brushRef="#br0">194 106 13196,'0'-11'2307,"0"10"-2070,4-47 2110,-3 46-2159,-1 0-1,0 0 1,1 1-1,-1-1 1,0 0 0,0 0-1,0 0 1,-1 1-1,1-1 1,0 0-1,-1 0 1,1 1 0,-1-1-1,0 0 1,1 1-1,-1-1 1,0 1 0,0-1-1,0 1 1,0-1-1,0 1 1,0 0-1,-1-1 1,1 1 0,0 0-1,-1 0 1,-1-1-1,0 2-128,1 0-1,-1 1 0,0-1 1,1 1-1,-1-1 0,0 1 1,1 0-1,-1 0 0,1 1 1,-1-1-1,1 0 0,0 1 0,0-1 1,0 1-1,-1 0 0,1 0 1,1 0-1,-1 0 0,0 0 1,-2 4-1,-35 55-172,34-52 183,-11 21 172,1 0-1,-19 56 1,30-71-113,-1 1 0,2-1 0,0 1 0,1-1 0,0 1 0,1 0 0,1-1 0,2 20 0,-1-32-117,0 0 0,0 0-1,-1 0 1,2 0 0,-1 0 0,0 0 0,1 0-1,-1-1 1,1 1 0,0 0 0,0-1-1,0 1 1,0-1 0,0 0 0,0 0 0,1 0-1,-1 0 1,1 0 0,-1 0 0,1-1 0,0 1-1,0-1 1,0 0 0,0 0 0,0 0 0,0 0-1,0 0 1,0-1 0,0 1 0,0-1-1,0 0 1,0 0 0,0 0 0,0-1 0,4 0-1,2 1 53,-1-1 0,1-1 0,-1 0 0,1 0 0,-1-1-1,0 1 1,0-2 0,0 1 0,-1-1 0,1-1 0,12-8-1,-15 8-22,0-1-1,0 1 0,0-1 0,-1 0 0,1 0 0,-1-1 0,-1 1 1,5-12-1,-7 17-34,-1 0-1,1-1 1,-1 1 0,1 0 0,-1 0 0,0-1 0,1 1-1,-1 0 1,0-1 0,0 1 0,0 0 0,0-1 0,0 1-1,0 0 1,0-1 0,-1 1 0,1 0 0,0 0 0,-1-1-1,1 1 1,-1 0 0,0 0 0,1-1 0,-1 1 0,0 0-1,1 0 1,-1 0 0,0 0 0,0 0 0,0 0 0,0 0-1,0 1 1,0-1 0,0 0 0,-1 0 0,1 1 0,0-1-1,0 1 1,0-1 0,-1 1 0,1-1 0,0 1 0,-1 0-1,1 0 1,0 0 0,-1 0 0,1 0 0,0 0 0,-1 0-1,1 0 1,0 0 0,-2 1 0,-4-1-21,-1 1-1,1 0 1,0 0 0,0 0-1,1 1 1,-1 0 0,-12 6-1,16-7 9,0 1 1,0-1-1,0 1 0,0 0 1,0 0-1,0 0 0,1 1 0,-1-1 1,1 1-1,-1-1 0,1 1 0,0 0 1,0 0-1,0 0 0,0 0 1,1 0-1,-1 0 0,0 4 0,1-7 6,1 1-1,0-1 0,0 0 1,0 1-1,0-1 0,0 0 1,0 1-1,0-1 0,0 1 1,0-1-1,0 0 0,0 1 1,0-1-1,0 0 0,0 1 1,0-1-1,1 0 0,-1 1 1,0-1-1,0 0 1,0 1-1,0-1 0,1 0 1,-1 1-1,0-1 0,0 0 1,1 0-1,-1 1 0,0-1 1,0 0-1,1 0 0,-1 0 1,0 1-1,1-1 0,0 0 1,16 1-17,17-10 69,-1-6-35,-1-1 0,-1-2 0,-1-1 0,-1-1 0,27-25 0,-16 14-67,-39 31 43,-1-1 1,0 1 0,1-1 0,-1 1 0,1 0-1,-1-1 1,1 1 0,-1-1 0,1 1-1,-1 0 1,1-1 0,-1 1 0,1 0-1,0 0 1,-1 0 0,1-1 0,-1 1 0,1 0-1,0 0 1,-1 0 0,1 0 0,-1 0-1,1 0 1,0 0 0,-1 0 0,1 0-1,-1 0 1,1 0 0,0 1 0,-1-1 0,1 0-1,0 1 1,2 20-152,-16 35 124,12-53 50,-4 13 19,-3 6 229,2 0 1,0 1-1,2 0 1,-3 36-1,7-59-257,0 0 0,0 1-1,1-1 1,-1 0 0,0 0-1,0 1 1,0-1 0,0 0-1,1 0 1,-1 1 0,0-1 0,0 0-1,1 0 1,-1 0 0,0 0-1,0 1 1,1-1 0,-1 0-1,0 0 1,1 0 0,-1 0 0,0 0-1,1 0 1,-1 0 0,0 0-1,0 0 1,1 0 0,-1 0-1,0 0 1,1 0 0,-1 0 0,0 0-1,1 0 1,-1 0 0,0 0-1,0 0 1,1 0 0,-1 0-1,0-1 1,1 1 0,-1 0 0,0 0-1,0 0 1,1 0 0,-1-1-1,0 1 1,0 0 0,0 0-1,1-1 1,-1 1 0,0-1-1,16-10 67,-1-5-947,-1 0-1,-1-2 1,-1 1-1,0-2 1,14-29-1,14-53-12276,-30 73 6651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49.881"/>
    </inkml:context>
    <inkml:brush xml:id="br0">
      <inkml:brushProperty name="width" value="0.025" units="cm"/>
      <inkml:brushProperty name="height" value="0.025" units="cm"/>
    </inkml:brush>
  </inkml:definitions>
  <inkml:trace contextRef="#ctx0" brushRef="#br0">32 291 7143,'0'0'8829,"-3"9"-7056,-4 13-1059,3-10-240,0 0-1,0 1 1,1-1 0,0 1 0,2 0 0,-2 18-1,3-30-471,0 0 0,1 0 0,-1 0 0,0-1 0,0 1 0,1 0 0,-1 0 0,0-1 0,1 1 0,-1 0 0,1-1 0,-1 1 0,1 0 0,-1-1 0,1 1 0,-1 0 0,1-1 0,0 1 0,-1-1 0,1 1 0,0-1 0,-1 0 0,1 1 0,0-1 0,0 0 0,1 1 0,28 1 115,-24-2-98,1-1 1,-1 0-1,0 0 0,0-1 1,0 0-1,0 0 1,7-4-1,-4 0-36,-1 0 1,0-1-1,0 0 0,7-9 1,-12 13-2,0 0 1,-1 0 0,0-1 0,1 1-1,-1 0 1,0-1 0,-1 1-1,1-1 1,-1 0 0,0 0-1,0 1 1,0-1 0,1-7-1,-2 11 22,0 0 0,0 0 0,0 0-1,0-1 1,0 1 0,0 0 0,0 0 0,0 0-1,0 0 1,0-1 0,0 1 0,0 0-1,0 0 1,0 0 0,0 0 0,0-1 0,0 1-1,0 0 1,-1 0 0,1 0 0,0 0-1,0 0 1,0-1 0,0 1 0,0 0 0,0 0-1,0 0 1,-1 0 0,1 0 0,0 0-1,0 0 1,0-1 0,0 1 0,0 0 0,-1 0-1,1 0 1,0 0 0,0 0 0,0 0 0,-1 0-1,1 0 1,0 0 0,0 0 0,0 0-1,0 0 1,-1 0 0,1 0 0,-11 6 301,-7 12 110,16-15-362,0 0 0,0 0 0,0 0 0,0 0 0,1 1-1,0-1 1,-1 1 0,1-1 0,1 1 0,-1 0 0,0-1-1,1 1 1,0 0 0,0-1 0,0 1 0,0 0-1,0-1 1,2 5 0,-1-8-31,-1 1 0,1 0 1,0-1-1,0 1 0,0-1 0,0 0 0,0 1 0,0-1 1,0 0-1,0 1 0,0-1 0,0 0 0,0 0 0,0 0 1,0 0-1,0 0 0,0 0 0,0 0 0,0 0 0,0 0 1,0-1-1,0 1 0,0 0 0,0-1 0,0 1 0,0-1 1,1 0-1,26-14 377,-11-1-341,-2 0 1,0-2-1,0 1 0,-2-2 1,17-29-1,48-107 334,-71 139-291,6-10 140,-8 19-157,0-1 1,-1 0 0,-1 0 0,1-1-1,-1 1 1,-1-1 0,3-12-1,-25 52-30,7-9-12,1 1 1,1 0 0,1 0 0,1 1-1,1 0 1,1 1 0,2 0-1,0 0 1,-2 41 0,7-47 52,-2-4-41,2-1-1,0 1 1,1 0-1,0-1 1,1 1-1,1-1 0,0 1 1,9 23-1,-12-37-43,1 0-1,-1 0 0,1 0 0,0 0 0,-1 1 1,1-1-1,0 0 0,0-1 0,0 1 1,-1 0-1,1 0 0,0 0 0,0 0 0,0-1 1,1 1-1,-1-1 0,1 2 0,-1-2-3,-1 0 0,1-1 0,-1 1 0,1 0-1,-1 0 1,1 0 0,-1 0 0,0 0 0,1-1 0,-1 1-1,1 0 1,-1 0 0,1-1 0,-1 1 0,0 0-1,1 0 1,-1-1 0,0 1 0,1 0 0,-1-1 0,0 1-1,0-1 1,1 1 0,-1-1 0,0 1 0,0 0 0,1-1-1,-1 1 1,0-1 0,0 1 0,0-1 0,0 1-1,0-1 1,0 1 0,0-1 0,0 1 0,0-1 0,0 1-1,0-1 1,0 1 0,0 0 0,-1-2 0,1-7-210,-1 0-1,0 0 1,-1 0 0,0 1 0,0-1 0,-1 0 0,0 1-1,-1 0 1,-8-16 0,-5-3-785,-31-37 0,2 4 1010,46 60 15,0-1 0,0 1 0,0 0 0,0 0 0,0 0 0,0-1 0,-1 1 0,1 0 0,0 0 0,0-1 0,0 1 0,0 0 0,0 0 0,0-1 0,0 1 0,0 0 0,0 0 0,0-1 0,0 1 0,0 0 0,0 0 0,0-1 0,0 1 0,1 0 0,-1 0 0,0 0 0,0-1 0,0 1 0,0 0 0,0 0 0,0-1 0,1 1 0,-1 0 0,0 0 0,0 0 0,0 0 0,0-1 0,1 1 0,-1 0 0,0 0 0,1 0 0,16-5 504,32 1-697,-32 4 296,13-3-263,33-3-255,-23-5-3693,-20 1-2686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0.529"/>
    </inkml:context>
    <inkml:brush xml:id="br0">
      <inkml:brushProperty name="width" value="0.025" units="cm"/>
      <inkml:brushProperty name="height" value="0.025" units="cm"/>
    </inkml:brush>
  </inkml:definitions>
  <inkml:trace contextRef="#ctx0" brushRef="#br0">14 0 13485,'0'0'4116,"4"8"-2723,-1 2-895,0 1 1,-1 0 0,0 0-1,-1 0 1,0 0-1,-1 0 1,0 1-1,0-1 1,-1 0-1,-1 0 1,0 0-1,-6 17 1,4-13-196,0 0 1,1 1-1,1-1 0,0 1 1,1 26-1,1-41-293,0 0-1,1 0 1,-1 0-1,1 0 1,0 0-1,-1 0 0,1 0 1,0 0-1,-1 0 1,1 0-1,0 0 1,0-1-1,0 1 1,0 0-1,0 0 1,0-1-1,0 1 1,0-1-1,0 1 1,0-1-1,0 1 1,0-1-1,0 1 1,0-1-1,1 0 0,-1 0 1,0 0-1,0 0 1,0 0-1,1 0 1,-1 0-1,0 0 1,0 0-1,0 0 1,0-1-1,1 1 1,-1 0-1,0-1 1,1 0-1,48-18 290,-39 12-307,0 1-1,1 0 1,0 1-1,1 0 1,-1 1-1,1 0 1,17-2-1,-27 6 2,0-1-1,0 1 1,0 0 0,0 0-1,0 0 1,0 1 0,0-1-1,-1 1 1,1-1 0,0 1-1,0 0 1,0 0 0,0 1-1,-1-1 1,1 0 0,0 1-1,-1 0 1,1-1 0,-1 1-1,0 0 1,0 0 0,0 1-1,0-1 1,0 0 0,0 1-1,0-1 1,-1 1 0,1-1-1,-1 1 1,0 0 0,0 0-1,0-1 1,0 1-1,0 0 1,-1 0 0,1 0-1,-1 4 1,2 0 61,-1 0 0,-1 0 0,1 0 0,-1 0 0,-1 0 0,1 0-1,-1 0 1,0 0 0,-1 0 0,1 0 0,-1 0 0,-4 7 0,4-11 69,1 0 1,-1 0-1,0 0 0,-1 0 1,1 0-1,0-1 0,-1 1 1,0-1-1,0 1 1,1-1-1,-1 0 0,0 0 1,-1 0-1,1-1 0,0 1 1,0-1-1,-1 1 1,1-1-1,-1 0 0,1-1 1,-1 1-1,0-1 0,1 1 1,-8-1-1,5 0-143,0-1 1,0 0-1,0 0 1,0 0-1,0 0 1,1-1-1,-1 0 0,0 0 1,1-1-1,-1 0 1,1 0-1,0 0 1,0 0-1,-7-7 0,-3 4-731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1.328"/>
    </inkml:context>
    <inkml:brush xml:id="br0">
      <inkml:brushProperty name="width" value="0.025" units="cm"/>
      <inkml:brushProperty name="height" value="0.025" units="cm"/>
    </inkml:brush>
  </inkml:definitions>
  <inkml:trace contextRef="#ctx0" brushRef="#br0">7 1 3203,'0'0'17200,"-5"52"-15854,3-26-65,2 1-545,0 4-575,2-3-33,7-6-96,0-3-32,-4-5-96,4-5-833,-7-4-448,-2-3-353,-16-2-4484,-2-3 320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1.719"/>
    </inkml:context>
    <inkml:brush xml:id="br0">
      <inkml:brushProperty name="width" value="0.025" units="cm"/>
      <inkml:brushProperty name="height" value="0.025" units="cm"/>
    </inkml:brush>
  </inkml:definitions>
  <inkml:trace contextRef="#ctx0" brushRef="#br0">10 185 5958,'-2'-8'2509,"0"2"-1814,1 0-1,-1 0 1,1 0 0,1-1 0,-1 1 0,1 0 0,1-13 0,0 15-404,0 1 1,0 0-1,0-1 1,1 1 0,-1-1-1,1 1 1,0 0-1,0 0 1,0 0-1,0 0 1,1 1-1,-1-1 1,1 0-1,0 1 1,-1 0 0,1-1-1,0 1 1,4-1-1,10-7 517,1 0-1,0 2 0,27-10 1,-36 15-582,1 0 0,-1 1-1,0 0 1,0 1 0,1 0 0,-1 0 0,1 1-1,-1 0 1,12 2 0,-19-1-213,0 0 1,-1 0-1,1 0 0,-1 0 1,1 0-1,-1 0 0,0 0 0,1 1 1,-1-1-1,0 0 0,0 1 1,0-1-1,0 1 0,0-1 0,0 1 1,-1-1-1,1 1 0,0 0 1,-1-1-1,1 1 0,-1 0 1,0 0-1,1 0 0,-1-1 0,0 1 1,0 0-1,0 0 0,-1 2 1,-5 53 903,-1-37-769,-1 0 1,-1 0 0,-1-1-1,-1 0 1,-19 26-1,23-35-105,11-14-191,0 0 1,0 0-1,1 0 1,0 1-1,-1-1 1,1 1-1,0 0 1,1 1-1,-1-1 1,0 1-1,1 0 1,-1 1-1,1-1 1,0 1-1,0 0 1,-1 0-1,9 1 1,-8-1 126,0 0 0,0 1 0,0 0 0,0 1 0,0-1 0,0 1 0,-1 0 0,1 0 0,0 1 0,-1 0 0,1 0 0,-1 0 0,0 1 0,1 0 0,-1 0 1,0 0-1,5 5 0,-8-6 53,0 0 0,-1 0 0,1 0 0,0 0 0,-1 0 0,0 1 0,1-1 0,-1 1 0,0-1 0,0 1 0,-1-1 0,1 1 1,-1 0-1,1-1 0,-1 1 0,0 0 0,1-1 0,-2 1 0,1 0 0,0 0 0,0-1 0,-1 1 0,1-1 0,-1 1 0,0 0 0,0-1 0,0 1 1,0-1-1,-1 0 0,1 1 0,0-1 0,-1 0 0,0 0 0,1 0 0,-1 0 0,0 0 0,0 0 0,0 0 0,-3 1 0,-7 7 405,0-1 0,-1-1-1,0 0 1,0-1-1,-23 9 1,22-11-137,-1 0 1,0-1-1,0 0 0,-1-1 1,-29 2-1,41-5-425,0 0 0,1 0 0,-1-1 0,0 1 0,1-1 0,-1 0 0,0 0 1,1 0-1,-1 0 0,1-1 0,0 1 0,-1-1 0,-3-2 0,5 2-255,1 0 1,-1 0-1,1 0 0,-1 0 0,1 0 1,0 0-1,-1 0 0,1 0 1,0 0-1,1-1 0,-1 1 1,0 0-1,1-1 0,-1 1 0,1 0 1,0-1-1,-1 1 0,1-1 1,0 1-1,1 0 0,-1-1 0,1-3 1,4-13-7954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2.331"/>
    </inkml:context>
    <inkml:brush xml:id="br0">
      <inkml:brushProperty name="width" value="0.025" units="cm"/>
      <inkml:brushProperty name="height" value="0.025" units="cm"/>
    </inkml:brush>
  </inkml:definitions>
  <inkml:trace contextRef="#ctx0" brushRef="#br0">0 113 9993,'0'0'11382,"8"2"-11110,-5-1-251,1 1 18,1-1 0,-1 0 1,0 0-1,1 0 0,-1-1 1,0 1-1,1-1 1,-1 0-1,1-1 0,-1 1 1,1-1-1,-1 1 1,0-1-1,1-1 0,-1 1 1,0 0-1,0-1 0,6-3 1,57-53 364,-10 8 564,-57 50-914,0 0 0,1 1 0,-1-1 0,1 0 0,-1 1 0,0-1 0,1 0 0,-1 1-1,0-1 1,1 0 0,-1 1 0,0-1 0,0 0 0,1 1 0,-1-1 0,0 1 0,0-1 0,0 1 0,0-1 0,1 1 0,-1-1 0,0 1 0,0-1 0,0 1 0,0-1 0,0 0 0,0 1 0,0-1 0,0 1 0,-1-1 0,1 1 0,0 0 0,1 25 261,-1-24-137,-2 22 105,2 41 182,0-63-513,0 0-1,0 0 1,0 0-1,0 0 1,0 0-1,1 0 1,-1 0-1,1-1 1,0 1-1,-1 0 1,1 0-1,0 0 1,0-1-1,0 1 1,0-1-1,0 1 1,1-1-1,-1 1 1,0-1-1,1 1 1,-1-1-1,1 0 1,-1 0-1,4 2 1,7-4-3262,4-12-2963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3.262"/>
    </inkml:context>
    <inkml:brush xml:id="br0">
      <inkml:brushProperty name="width" value="0.025" units="cm"/>
      <inkml:brushProperty name="height" value="0.025" units="cm"/>
    </inkml:brush>
  </inkml:definitions>
  <inkml:trace contextRef="#ctx0" brushRef="#br0">163 95 8392,'0'0'3048,"5"-10"-971,0-1-1477,-1 5-102,-1 0 1,0-1 0,0 0-1,0 1 1,-1-1-1,0 0 1,0-1 0,0-8-1,-2 15-457,0 1-1,-1 0 1,1-1 0,-1 1-1,1 0 1,0 0-1,-1 0 1,1-1 0,-1 1-1,1 0 1,-1 0-1,1 0 1,-1 0 0,1 0-1,-1 0 1,1 0-1,-1 0 1,1 0 0,-1 0-1,1 0 1,-1 0-1,1 0 1,-1 0 0,1 0-1,0 1 1,-1-1-1,1 0 1,-1 0 0,1 0-1,-1 1 1,1-1-1,0 0 1,-1 1 0,1-1-1,-1 1 1,-17 9 366,4 3-8,0 2 1,1-1 0,1 2 0,1-1-1,0 2 1,0 0 0,2 0-1,-12 30 1,11-21-237,1-1 0,2 1 0,1 1 0,1-1 0,-3 46 0,7-69-162,1-1 0,0 1 0,0 0 0,0 0 0,0-1 0,1 1 0,-1-1 1,1 1-1,-1 0 0,1-1 0,0 1 0,0-1 0,0 1 0,1-1 0,-1 0 0,0 1 0,1-1 1,0 0-1,-1 0 0,1 0 0,0 0 0,0 0 0,0-1 0,0 1 0,4 1 0,-1-1 12,0 0 0,0 0 0,0-1 0,0 0 0,0 0 0,1 0 0,-1 0 0,0-1 0,1 0 0,-1 0 0,0-1 0,7-1 0,-5 0 2,-1 0 0,0 0 0,0 0 0,0-1 0,0 0 0,-1-1 0,1 1 0,-1-1 0,0 0 0,0 0 0,6-7 0,-8 8 16,-1 1-1,1 0 1,-1-1 0,0 1 0,0-1 0,0 0 0,0 0-1,0 0 1,-1 0 0,0 0 0,1 0 0,-1 0 0,0 0-1,0 0 1,-1-1 0,1 1 0,-1 0 0,1-1-1,-1 1 1,0 0 0,0-1 0,-1 1 0,1 0 0,-2-4-1,1 5 13,-1 0 0,0 1-1,0-1 1,0 1-1,1 0 1,-1 0 0,-1 0-1,1 0 1,0 0-1,0 0 1,0 0-1,0 0 1,-1 1 0,1 0-1,0-1 1,-1 1-1,1 0 1,0 0 0,-1 0-1,1 0 1,0 0-1,-4 2 1,-3-2-39,-1 1-1,1 1 1,0 0 0,-14 4 0,-14 17-29,35-21 17,0-1-1,0 0 1,1 1 0,-1 0 0,1-1 0,-1 1 0,1 0 0,0-1 0,0 1 0,0 0 0,0 0-1,0 0 1,0 0 0,0 0 0,0 1 0,1-1 0,-1 2 0,1-3 5,1-1-1,-1 0 1,1 1-1,-1-1 1,1 0 0,-1 0-1,1 1 1,-1-1-1,1 0 1,-1 0 0,1 0-1,-1 0 1,1 0 0,-1 0-1,1 0 1,0 0-1,-1 0 1,1 0 0,-1 0-1,1 0 1,-1 0 0,1-1-1,-1 1 1,1 0-1,-1 0 1,1 0 0,-1-1-1,1 1 1,-1 0-1,1-1 1,19-8 65,1-5-4,1-2 0,25-24 0,-31 25-65,0 1 0,2 0 0,-1 2 0,28-15 0,-44 26 2,0 1 0,-1-1 0,1 1 0,0 0 0,0-1 0,0 1 0,0 0 0,0 0 0,-1-1 0,1 1 0,0 0 0,0 0 0,0 0 0,0 0 0,0 0 0,0 0 0,0 1 0,0-1 0,-1 0 0,1 0 0,0 1 0,0-1 0,0 0 0,0 1 0,-1-1 0,1 1 0,0-1 0,0 1 0,-1-1 0,1 1 0,0 0 0,-1-1 0,1 1 0,-1 0 0,1 0 0,-1-1 0,1 1 0,-1 0 0,1 0 0,-1 0 0,0 0-1,0-1 1,1 1 0,-1 0 0,0 0 0,0 0 0,0 0 0,0 0 0,0 1 0,1 60 39,-2-44 7,-1 13 95,1-23 42,0 1-1,1 0 0,0 0 0,0 0 0,1 0 0,0 0 0,4 12 0,-5-21-169,1 1 0,-1 0-1,1-1 1,-1 1 0,1 0-1,0-1 1,-1 1-1,1-1 1,-1 1 0,1-1-1,0 1 1,0-1 0,-1 0-1,1 1 1,0-1 0,-1 0-1,1 0 1,0 1 0,0-1-1,0 0 1,-1 0-1,1 0 1,0 0 0,0 0-1,0 0 1,-1 0 0,1 0-1,0 0 1,0-1 0,0 1-1,-1 0 1,1 0-1,0-1 1,0 1 0,-1 0-1,1-1 1,0 1 0,-1-1-1,1 1 1,-1-1 0,2 0-1,25-22-744,-25 20 64,0 0 0,-1 1-1,1-1 1,-1 0 0,1 0 0,-1 0 0,0 0 0,0 0-1,1-7 1,-1-9-7222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0.140"/>
    </inkml:context>
    <inkml:brush xml:id="br0">
      <inkml:brushProperty name="width" value="0.025" units="cm"/>
      <inkml:brushProperty name="height" value="0.025" units="cm"/>
    </inkml:brush>
  </inkml:definitions>
  <inkml:trace contextRef="#ctx0" brushRef="#br0">0 92 13965,'0'0'8867,"10"4"-6950,-1 0-1784,1-1 1,0 0-1,0-1 1,0 0-1,0-1 0,0 0 1,19 0-1,-26-1-126,-1 0 0,1 0 0,-1 0 0,1 0 0,-1-1 0,1 1 0,-1-1 0,1 0 0,-1 1 0,1-1 0,-1 0 0,0-1 0,1 1 0,-1 0 0,0-1 0,0 1 0,0-1 0,0 1 0,0-1-1,-1 0 1,1 0 0,0 0 0,-1 0 0,1 0 0,-1 0 0,0-1 0,0 1 0,0 0 0,0-1 0,0 1 0,0 0 0,-1-1 0,1 1 0,-1-1 0,0 0 0,1 1 0,-1-1 0,0 1 0,-1-1 0,1 1-1,0-1 1,-2-4 0,2 5-6,-1 0 0,1 1 0,0-1 0,-1 0 0,0 1 0,1-1-1,-1 0 1,0 1 0,0-1 0,0 1 0,0-1 0,0 1 0,0-1-1,0 1 1,0 0 0,0 0 0,-1 0 0,1-1 0,-1 1 0,1 0-1,-1 1 1,1-1 0,-1 0 0,1 0 0,-1 1 0,0-1 0,1 1-1,-1-1 1,0 1 0,0 0 0,1-1 0,-1 1 0,0 0 0,0 0-1,1 1 1,-1-1 0,0 0 0,0 0 0,1 1 0,-1-1 0,-1 2-1,-1-1 8,0 0 0,0 0 0,0 1 0,1-1-1,-1 1 1,1 0 0,-1 0 0,1 1-1,0-1 1,0 1 0,0-1 0,0 1 0,0 0-1,1 0 1,-1 0 0,1 1 0,-3 4 0,3-5 32,1 0 1,0 0 0,0 0 0,0 0 0,0 0-1,0 1 1,0-1 0,1 0 0,0 0 0,0 1-1,0-1 1,0 0 0,0 0 0,0 1 0,1-1-1,0 0 1,0 0 0,1 5 0,0-5-30,0-1 0,0 0 1,0-1-1,0 1 1,0 0-1,1-1 0,-1 1 1,0-1-1,1 1 0,-1-1 1,1 0-1,-1 0 0,1 0 1,0-1-1,-1 1 0,1-1 1,0 1-1,0-1 0,-1 0 1,1 0-1,5 0 1,4-1-132,-1 0 0,1-1 0,-1 0 0,0-1 1,0-1-1,0 1 0,19-10 0,24-8-662,-54 20 806,1 1 0,0 0-1,0-1 1,0 1 0,-1 0 0,1-1-1,0 1 1,0 0 0,0 0 0,0 0-1,0 0 1,0 0 0,-1 0 0,1 0-1,0 0 1,0 0 0,0 0 0,0 0-1,0 1 1,0-1 0,-1 0 0,1 1-1,0-1 1,0 0 0,0 1-1,-1-1 1,1 1 0,0-1 0,-1 1-1,1 0 1,0-1 0,-1 1 0,1 0-1,-1-1 1,1 1 0,-1 0 0,1 0-1,-1-1 1,1 1 0,-1 0 0,0 0-1,0 0 1,1 0 0,-1-1 0,0 3-1,1 5 208,-1 0-1,-1 0 1,1-1-1,-4 15 1,1 6 455,3-27-672,0 0-1,1 0 1,-1 0-1,1-1 1,-1 1 0,0 0-1,1 0 1,0-1 0,-1 1-1,1 0 1,-1-1-1,1 1 1,0-1 0,0 1-1,-1-1 1,1 1 0,0-1-1,0 1 1,-1-1-1,1 0 1,0 1 0,0-1-1,0 0 1,0 0 0,0 0-1,0 1 1,-1-1-1,1 0 1,0 0 0,0 0-1,0-1 1,0 1 0,0 0-1,0 0 1,-1 0-1,1-1 1,1 1 0,38-10 61,17-17-811,-47 21 556,1 0 1,0 1-1,0 0 0,0 0 0,1 1 0,0 1 0,0 0 0,21-2 0,-32 6 212,0-1-1,0 1 0,-1 0 0,1-1 0,0 1 1,0 0-1,0 0 0,-1 0 0,1 0 1,0 0-1,-1 0 0,1 0 0,0 0 0,-1 0 1,0 0-1,1 0 0,-1 1 0,0-1 1,1 0-1,-1 0 0,0 0 0,0 0 0,0 1 1,0-1-1,0 0 0,0 0 0,-1 2 1,-1 39-218,0-36-1534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4.156"/>
    </inkml:context>
    <inkml:brush xml:id="br0">
      <inkml:brushProperty name="width" value="0.025" units="cm"/>
      <inkml:brushProperty name="height" value="0.025" units="cm"/>
    </inkml:brush>
  </inkml:definitions>
  <inkml:trace contextRef="#ctx0" brushRef="#br0">1 38 12172,'0'19'4564,"-1"23"-298,1-31-3980,1-1 0,0 1 0,0 0 0,5 14 0,-5-23-240,-1 1 0,1-1 0,-1 0 0,1 0-1,0 0 1,0 0 0,0 1 0,1-2 0,-1 1 0,0 0 0,1 0 0,-1 0 0,1-1 0,-1 1 0,1 0-1,0-1 1,0 0 0,0 1 0,0-1 0,0 0 0,0 0 0,0 0 0,0 0 0,0 0 0,1-1 0,-1 1-1,0-1 1,0 1 0,1-1 0,-1 0 0,0 0 0,1 0 0,-1 0 0,0 0 0,0-1 0,1 1 0,-1-1-1,0 1 1,0-1 0,1 0 0,-1 0 0,0 0 0,0 0 0,2-2 0,2 0 126,1-1 0,0-1-1,-1 1 1,0-1 0,0-1 0,-1 1 0,1-1 0,-1 0 0,0 0-1,-1 0 1,0-1 0,0 1 0,5-11 0,-1 0 75,-1 1 0,-1-1 0,0 0 0,5-31 0,-8 173-392,-3-123 145,0 0 0,0 0 0,0 0-1,0-1 1,1 1 0,-1 0-1,1 0 1,-1-1 0,1 1-1,0 0 1,-1-1 0,1 1 0,0 0-1,0-1 1,0 1 0,0-1-1,1 0 1,-1 1 0,0-1-1,1 0 1,1 2 0,-1-3-81,-1 1 0,1-1 0,-1 0 0,1 0 0,0 0 0,-1 0 0,1 0 0,-1 0 1,1 0-1,0 0 0,-1 0 0,1-1 0,-1 1 0,1-1 0,-1 1 0,1-1 0,-1 0 0,1 0 0,0 0 0,6-4-791,-1 0-1,0-1 1,-1 0-1,1 0 1,-1 0-1,0-1 1,6-9-1,9-20-5261,-2-4-2701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4.518"/>
    </inkml:context>
    <inkml:brush xml:id="br0">
      <inkml:brushProperty name="width" value="0.025" units="cm"/>
      <inkml:brushProperty name="height" value="0.025" units="cm"/>
    </inkml:brush>
  </inkml:definitions>
  <inkml:trace contextRef="#ctx0" brushRef="#br0">91 1 10954,'0'0'7789,"-2"11"-6385,-4 29-193,1 1 1,1 51-1,4-78-1131,1 0 0,0 1 0,1-1 1,1 0-1,0 0 0,0 0 0,2 0 1,0-1-1,0 0 0,14 23 0,-33-48-18188,-30-33 17581,-15-16 8256,59 61-7594,0-1 0,-1 1 0,1 0-1,0 0 1,0-1 0,-1 1 0,1 0 0,0 0 0,0-1 0,0 1-1,0 0 1,-1 0 0,1-1 0,0 1 0,0 0 0,0-1 0,0 1 0,0 0-1,0-1 1,0 1 0,0 0 0,0-1 0,0 1 0,0 0 0,0-1-1,0 1 1,0 0 0,0-1 0,0 1 0,0 0 0,0-1 0,0 1-1,1 0 1,-1-1 0,0 1 0,0 0 0,0 0 0,0-1 0,1 1-1,-1 0 1,1-1 0,18-8 1452,36-1-2632,-45 9 1544,55-13-3809,-31 5-2055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4.857"/>
    </inkml:context>
    <inkml:brush xml:id="br0">
      <inkml:brushProperty name="width" value="0.025" units="cm"/>
      <inkml:brushProperty name="height" value="0.025" units="cm"/>
    </inkml:brush>
  </inkml:definitions>
  <inkml:trace contextRef="#ctx0" brushRef="#br0">332 6 9833,'-9'-1'7928,"-13"-1"-6622,0 0-1,0 2 1,0 0 0,-1 2-1,-36 7 1,51-7-1212,-1 0 1,1 0-1,0 1 0,0 0 0,0 0 1,0 1-1,1 0 0,-1 0 0,1 1 1,0 0-1,0 0 0,1 0 0,0 1 1,0 0-1,0 1 0,0-1 0,1 1 1,-8 14-1,11-18-81,1 0 1,-1 0-1,1 0 0,0 0 1,0 0-1,0 1 1,0-1-1,1 0 0,-1 0 1,1 1-1,0-1 1,0 0-1,0 1 0,0-1 1,0 0-1,1 1 1,0-1-1,1 5 0,0-5 8,-1-1-1,1 1 0,0-1 0,0 1 1,0-1-1,0 0 0,1 0 0,-1 0 1,0 0-1,1-1 0,0 1 0,-1 0 0,1-1 1,0 0-1,0 0 0,4 2 0,11 1 36,1-1-1,1 0 0,-1-1 1,0-1-1,21-2 0,-23 1-110,39-4-914,-49 3 156,0 0 0,1-1 1,-1 0-1,0-1 1,9-4-1,12-11-4883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5.748"/>
    </inkml:context>
    <inkml:brush xml:id="br0">
      <inkml:brushProperty name="width" value="0.025" units="cm"/>
      <inkml:brushProperty name="height" value="0.025" units="cm"/>
    </inkml:brush>
  </inkml:definitions>
  <inkml:trace contextRef="#ctx0" brushRef="#br0">182 3 17072,'0'0'2023,"-10"-1"-341,6 0-1558,0 1 0,0 0-1,0 0 1,-1 0 0,1 1 0,0-1 0,0 1-1,0 0 1,0 0 0,0 0 0,0 1 0,0 0 0,0-1-1,1 1 1,-1 0 0,1 1 0,-1-1 0,1 1-1,0-1 1,0 1 0,0 0 0,0 0 0,0 1-1,1-1 1,-4 6 0,-4 6 46,1 0-1,0 1 1,1 0 0,1 0-1,0 0 1,2 1 0,0 0 0,0 1-1,2-1 1,0 1 0,1-1-1,1 1 1,1 20 0,0-36-160,0 0 1,0 0 0,0 1 0,1-1 0,-1 0 0,1 0 0,0 0 0,0 0-1,0 0 1,0 0 0,0 0 0,0 0 0,0-1 0,0 1 0,1 0 0,-1-1-1,1 1 1,-1-1 0,1 1 0,0-1 0,2 2 0,0-1 2,0-1 0,0 1 0,-1-1 0,1 0 0,0 0 0,0-1 0,0 1 0,0-1 1,0 0-1,8 0 0,2-2 6,0 0-1,0-1 1,-1-1 0,1 0 0,21-9 0,75-42-1067,-40 15-3701,-39 21-1236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6.389"/>
    </inkml:context>
    <inkml:brush xml:id="br0">
      <inkml:brushProperty name="width" value="0.025" units="cm"/>
      <inkml:brushProperty name="height" value="0.025" units="cm"/>
    </inkml:brush>
  </inkml:definitions>
  <inkml:trace contextRef="#ctx0" brushRef="#br0">1 22 13293,'0'0'5055,"0"10"-3203,0-3-1568,0 1-4,0-1 1,0 1-1,1-1 1,-1 1-1,5 14 1,-4-21-263,-1 1 0,1-1 0,-1 1 0,1-1 0,0 1-1,0-1 1,0 1 0,0-1 0,0 0 0,0 0 0,0 1 0,0-1 0,0 0 0,1 0 0,-1 0 0,0 0 0,1 0 0,-1 0 0,1-1 0,-1 1-1,1 0 1,-1-1 0,1 1 0,-1-1 0,1 0 0,0 0 0,-1 1 0,1-1 0,0 0 0,-1 0 0,1 0 0,0 0 0,-1-1 0,1 1-1,0 0 1,-1-1 0,3 0 0,3-2-9,-1 0 0,0 0 0,1-1 0,-1 1 0,-1-1 0,1-1 0,0 1 0,-1-1 0,0 0 0,0 0 0,-1 0 0,1-1 0,4-8 1,-3 6-1,0 0 0,0 1 0,1 0 0,-1 0 1,16-11-1,-22 18-4,1 0 0,0 1 0,-1-1 0,1 0 1,-1 1-1,1-1 0,-1 0 0,1 1 0,-1-1 0,0 0 1,1 1-1,-1-1 0,1 1 0,-1-1 0,0 1 0,1-1 1,-1 1-1,0-1 0,1 1 0,-1-1 0,0 1 0,0-1 1,0 1-1,0 0 0,0-1 0,1 1 0,-1-1 0,0 1 1,0 0-1,0-1 0,0 1 0,-1-1 0,1 1 1,0 0-1,0 0 0,2 36 295,-2-29-236,1-3-247,4 33 545,7-20-3456,-7-17-2164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7.279"/>
    </inkml:context>
    <inkml:brush xml:id="br0">
      <inkml:brushProperty name="width" value="0.025" units="cm"/>
      <inkml:brushProperty name="height" value="0.025" units="cm"/>
    </inkml:brush>
  </inkml:definitions>
  <inkml:trace contextRef="#ctx0" brushRef="#br0">133 1 15887,'0'0'2002,"-9"1"-326,6 0-1584,-1-1-1,0 1 1,1 0-1,-1 0 1,0 1 0,1-1-1,-1 1 1,1 0-1,0-1 1,0 1-1,-1 1 1,1-1 0,1 0-1,-1 1 1,0 0-1,0-1 1,1 1-1,0 0 1,0 0 0,0 1-1,0-1 1,0 0-1,0 1 1,1-1 0,-3 8-1,-7 20 144,2 1 0,1 0 0,1 1 0,2 0 0,1 0-1,0 35 1,4-66-219,0 0-1,0 0 1,0 0-1,0 0 1,0 1-1,1-1 0,-1 0 1,1 0-1,-1 0 1,1 0-1,0 0 1,0 0-1,0 0 0,0 0 1,0 0-1,0 0 1,0-1-1,1 1 1,-1 0-1,1-1 1,-1 1-1,1-1 0,3 2 1,-3-2 24,1 0 0,0 0 0,-1 0 1,1-1-1,0 0 0,-1 1 0,1-1 0,0 0 1,0 0-1,0-1 0,-1 1 0,1 0 0,0-1 1,-1 0-1,1 1 0,0-1 0,-1 0 0,1-1 1,2-1-1,1 0 22,0 0 1,-1-1-1,1 0 1,-1 0-1,0-1 1,0 1-1,0-1 1,-1 0-1,1 0 1,-1-1-1,-1 1 1,1-1-1,-1 0 1,0 0-1,0 0 1,2-10-1,-4 16-58,-1 0 0,0-1 0,0 1 0,0 0 0,0-1-1,0 1 1,0-1 0,0 1 0,0 0 0,0-1 0,0 1 0,0 0 0,0-1 0,0 1 0,0-1-1,0 1 1,0 0 0,0-1 0,-1 1 0,1 0 0,0-1 0,0 1 0,0 0 0,-1-1 0,1 1-1,0 0 1,0 0 0,-1-1 0,1 1 0,0 0 0,0 0 0,-1-1 0,1 1 0,0 0 0,-1 0-1,1 0 1,-1 0 0,1-1 0,-20 3 26,-19 14-68,-1 20-46,38-34 79,0 1-1,-1 0 1,1 0-1,0 0 1,0 0 0,1 0-1,-1 0 1,1 0-1,-1 0 1,1 1-1,0-1 1,0 0 0,0 6-1,1-9 5,0 1 0,1-1 0,-1 1 0,1-1 0,-1 0-1,0 1 1,1-1 0,-1 0 0,1 1 0,-1-1 0,1 0 0,-1 0 0,1 1 0,-1-1 0,1 0-1,0 0 1,-1 0 0,1 0 0,-1 1 0,1-1 0,-1 0 0,1 0 0,0 0 0,-1 0-1,1-1 1,-1 1 0,1 0 0,-1 0 0,1 0 0,-1 0 0,1-1 0,-1 1 0,1 0 0,-1 0-1,1-1 1,-1 1 0,1 0 0,0-1 0,24-11 97,14-20 61,-1-1-1,36-41 0,-28 28-75,-46 45-83,0 1-1,0 0 1,0 0 0,0-1-1,1 1 1,-1 0-1,0 0 1,0-1-1,0 1 1,1 0-1,-1 0 1,0 0 0,0 0-1,1 0 1,-1-1-1,0 1 1,0 0-1,1 0 1,-1 0-1,0 0 1,0 0 0,1 0-1,-1 0 1,0 0-1,1 0 1,-1 0-1,0 0 1,0 0-1,1 0 1,-1 0 0,0 0-1,1 0 1,-1 0-1,0 0 1,0 0-1,1 1 1,-1-1-1,0 0 1,0 0 0,1 0-1,-1 0 1,0 0-1,0 1 1,0-1-1,1 0 1,-1 0-1,0 1 1,0-1 0,5 22-15,-4 38 97,-1-47-72,0 107 1241,0-120-1235,0 1-1,-1-1 0,1 0 0,0 0 0,0 1 1,0-1-1,0 0 0,0 0 0,0 1 0,0-1 1,0 0-1,1 0 0,-1 1 0,0-1 0,0 0 1,0 0-1,0 1 0,0-1 0,0 0 0,0 0 1,1 0-1,-1 1 0,0-1 0,0 0 0,0 0 1,0 0-1,1 1 0,-1-1 0,0 0 0,0 0 1,0 0-1,1 0 0,-1 0 0,0 0 0,0 1 1,1-1-1,-1 0 0,0 0 0,0 0 0,1 0 1,-1 0-1,13-6 169,9-14-102,-18 15-184,-1 3-68,0-1 0,-1 0 0,1 0 0,0-1 0,-1 1 0,0 0 0,0-1 1,0 1-1,0-1 0,-1 0 0,3-7 0,-17 18-13115,3 0 2199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7.812"/>
    </inkml:context>
    <inkml:brush xml:id="br0">
      <inkml:brushProperty name="width" value="0.025" units="cm"/>
      <inkml:brushProperty name="height" value="0.025" units="cm"/>
    </inkml:brush>
  </inkml:definitions>
  <inkml:trace contextRef="#ctx0" brushRef="#br0">47 89 10442,'0'0'11846,"-4"13"-11595,-7 20 158,3 0 1,0 0 0,-6 67 0,14-99-392,0 0 1,0-1 0,-1 1 0,1-1-1,0 1 1,0 0 0,0-1 0,0 1 0,0 0-1,0-1 1,0 1 0,0 0 0,0 0 0,0-1-1,1 1 1,-1-1 0,0 1 0,0 0 0,1-1-1,-1 1 1,0 0 0,0-1 0,1 1-1,-1-1 1,1 1 0,-1-1 0,1 1 0,-1-1-1,1 1 1,-1-1 0,1 0 0,-1 1 0,1-1-1,-1 0 1,1 1 0,0-1 0,-1 0 0,1 1-1,0-1 1,-1 0 0,1 0 0,0 0-1,-1 0 1,1 0 0,0 0 0,-1 0 0,1 0-1,0 0 1,-1 0 0,1 0 0,0 0 0,-1-1-1,1 1 1,0 0 0,-1 0 0,1-1-1,-1 1 1,1 0 0,0-1 0,-1 1 0,1-1-1,-1 1 1,1 0 0,-1-1 0,1 0 0,35-33 774,-23 18-683,-1 0-1,-1 0 0,-1-1 0,0-1 0,-1 1 1,-1-2-1,-1 1 0,-1-1 0,0 0 0,3-22 1,-11 55-89,-2 16 18,0 1-1,2 1 1,3 46 0,-1-77-39,0 0 1,0 0-1,0-1 1,0 1-1,0 0 1,1 0-1,-1-1 1,0 1-1,0 0 1,1-1-1,-1 1 1,0 0-1,1 0 1,-1-1-1,1 1 1,-1-1-1,1 1 1,-1 0-1,1-1 1,-1 1 0,1-1-1,0 1 1,-1-1-1,1 0 1,0 1-1,-1-1 1,1 0-1,0 1 1,0-1-1,1 0 2,0 0 1,-1 0-1,1 0 0,0-1 0,-1 1 1,1 0-1,-1-1 0,1 1 0,-1-1 0,1 0 1,-1 1-1,1-1 0,1-1 0,3-3 2,0 1 0,-1-1 0,1 0 0,-1 0-1,6-7 1,0-4-566,-1-1 0,0 0 0,8-20 0,-9 15-1975,-1-1 0,7-28-1,-5 8-3537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8.157"/>
    </inkml:context>
    <inkml:brush xml:id="br0">
      <inkml:brushProperty name="width" value="0.025" units="cm"/>
      <inkml:brushProperty name="height" value="0.025" units="cm"/>
    </inkml:brush>
  </inkml:definitions>
  <inkml:trace contextRef="#ctx0" brushRef="#br0">84 0 10954,'0'0'2798,"0"12"202,-10 124 2331,-2 31-1688,16-137-3445,-4-29-257,0 0 0,0-1 0,0 1-1,0 0 1,0-1 0,0 1 0,0-1-1,1 1 1,-1 0 0,0-1 0,0 1-1,1-1 1,-1 1 0,0-1 0,1 1 0,-1-1-1,0 1 1,1-1 0,-1 1 0,1-1-1,-1 1 1,1-1 0,-1 0 0,1 1-1,-1-1 1,1 0 0,-1 1 0,1-1 0,0 0-1,-1 0 1,1 1 0,-1-1 0,1 0-1,0 0 1,-1 0 0,1 0 0,0 0-1,-1 0 1,1 0 0,-1 0 0,1 0 0,0 0-1,0-1 1,-4-29-7991,1 23 7538,-2 1 0,1 0 0,-1-1 1,0 1-1,0 0 0,0 1 0,-1-1 1,-10-8-1,-19-27 6308,33 40-5700,1 0 0,0 0-1,-1 0 1,1 0 0,0 0-1,0 0 1,0 0 0,0 0 0,-1 0-1,1 0 1,1 0 0,-1 0-1,0 0 1,0 0 0,0 0-1,0 0 1,1 0 0,-1 0 0,0 0-1,1 1 1,-1-1 0,1 0-1,-1 0 1,1 0 0,-1 0 0,1 1-1,0-1 1,-1 0 0,1 0-1,0 1 1,0-1 0,0 1-1,-1-1 1,1 1 0,0-1 0,0 1-1,0-1 1,1 0 0,40-15 2820,-39 15-2865,19-4-2225,0 1 0,42-3 0,-45 5 656,24-1-4696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0:58.518"/>
    </inkml:context>
    <inkml:brush xml:id="br0">
      <inkml:brushProperty name="width" value="0.025" units="cm"/>
      <inkml:brushProperty name="height" value="0.025" units="cm"/>
    </inkml:brush>
  </inkml:definitions>
  <inkml:trace contextRef="#ctx0" brushRef="#br0">171 65 18097,'-9'2'2968,"8"-2"-2890,-19 2 1311,1 2-1,-32 9 1,47-12-1268,0 0 0,0 0 0,1 0-1,-1 0 1,1 1 0,-1 0 0,1 0 0,-1 0 0,1 0 0,0 0 0,0 0-1,0 1 1,0 0 0,1-1 0,-1 1 0,1 0 0,-1 1 0,1-1 0,0 0-1,0 0 1,1 1 0,-1-1 0,1 1 0,-2 4 0,3-7-117,0-1 1,0 1-1,0-1 1,0 1-1,0-1 1,0 1-1,0-1 1,1 1-1,-1-1 1,0 1-1,0-1 1,0 1 0,1-1-1,-1 1 1,0-1-1,1 1 1,-1-1-1,0 0 1,1 1-1,-1-1 1,0 1-1,1-1 1,-1 0-1,1 1 1,-1-1-1,1 0 1,-1 0-1,1 1 1,-1-1-1,1 0 1,-1 0-1,1 0 1,24 1 95,24-14 73,-36 6-142,-1-1 1,0-1 0,0 0-1,0-1 1,9-10 0,-15 14-11,0 0 1,-1-1-1,0 1 1,0-1-1,-1 0 1,1 0 0,-2 0-1,1-1 1,-1 0-1,4-11 1,-15 32 3,1 0 1,1 0-1,0 1 1,-5 20 0,9-27-8,1 0 1,0 0-1,1 0 1,-1 1-1,1-1 1,1 0-1,-1 0 1,4 13-1,-3-18-14,0 0 0,0 1 0,0-1 0,1 1 0,-1-1 0,1 0 0,-1 0-1,1 0 1,0 0 0,0 0 0,0 0 0,0 0 0,0-1 0,0 1 0,1-1 0,-1 0 0,0 1 0,1-1 0,-1 0 0,1 0-1,-1-1 1,1 1 0,0 0 0,-1-1 0,1 0 0,5 1 0,-1-1-270,0 1 0,0-1 0,0 0 0,0-1 0,0 1 0,0-1 1,0-1-1,12-3 0,-12 2-1305,0 0 0,-1-1 0,0 1 0,0-1 0,9-7 0,18-18-14492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1.485"/>
    </inkml:context>
    <inkml:brush xml:id="br0">
      <inkml:brushProperty name="width" value="0.025" units="cm"/>
      <inkml:brushProperty name="height" value="0.025" units="cm"/>
    </inkml:brush>
  </inkml:definitions>
  <inkml:trace contextRef="#ctx0" brushRef="#br0">1 112 480,'0'0'18642,"55"-29"-17777,-23 15-353,8 1 289,1 0-416,5-1-321,-7 2-32,1 2-32,-12 4-929,-6 5-1121,-15 1-2210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0.515"/>
    </inkml:context>
    <inkml:brush xml:id="br0">
      <inkml:brushProperty name="width" value="0.025" units="cm"/>
      <inkml:brushProperty name="height" value="0.025" units="cm"/>
    </inkml:brush>
  </inkml:definitions>
  <inkml:trace contextRef="#ctx0" brushRef="#br0">0 0 3587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1.825"/>
    </inkml:context>
    <inkml:brush xml:id="br0">
      <inkml:brushProperty name="width" value="0.025" units="cm"/>
      <inkml:brushProperty name="height" value="0.025" units="cm"/>
    </inkml:brush>
  </inkml:definitions>
  <inkml:trace contextRef="#ctx0" brushRef="#br0">1 148 11787,'0'0'8008,"67"2"-7175,-33-22-513,4-2-320,1-4-1057,-3-2-1634,-2 2-2818,-2-2-2178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2.185"/>
    </inkml:context>
    <inkml:brush xml:id="br0">
      <inkml:brushProperty name="width" value="0.025" units="cm"/>
      <inkml:brushProperty name="height" value="0.025" units="cm"/>
    </inkml:brush>
  </inkml:definitions>
  <inkml:trace contextRef="#ctx0" brushRef="#br0">66 14 12812,'0'0'5883,"8"-4"-5232,-6 2-627,1 1-1,-1 0 0,0 0 0,1 0 1,-1 0-1,1 1 0,-1-1 0,1 1 1,-1-1-1,1 1 0,-1 0 0,1 0 1,0 0-1,-1 0 0,1 0 0,-1 1 1,1-1-1,-1 1 0,4 1 0,-2 0 22,0 1 1,-1-1-1,1 1 0,-1-1 0,0 1 0,0 0 0,0 1 1,0-1-1,-1 0 0,1 1 0,-1-1 0,0 1 0,0 0 1,3 6-1,-2 0 72,0 0 1,0 0-1,-1 1 1,0-1-1,-1 0 1,0 1 0,0-1-1,-1 1 1,-1-1-1,0 1 1,0-1-1,-1 0 1,0 1-1,-1-1 1,0 0 0,-1 0-1,-7 14 1,-2 2-56,-1-1 0,-1 0 0,-1-1-1,-2-1 1,-21 24 0,37-46-144,-19 20-1194,6-11-2469,7-9-3302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3.231"/>
    </inkml:context>
    <inkml:brush xml:id="br0">
      <inkml:brushProperty name="width" value="0.025" units="cm"/>
      <inkml:brushProperty name="height" value="0.025" units="cm"/>
    </inkml:brush>
  </inkml:definitions>
  <inkml:trace contextRef="#ctx0" brushRef="#br0">25 9 10122,'0'0'9849,"-4"13"-8829,-3 21-525,1 0 1,2 1-1,1 0 1,2-1-1,5 51 1,15 171 2435,-19-256-2917,0 0 0,0 0 0,1-1 0,-1 1 0,0 0 1,0 0-1,0 0 0,0 0 0,1-1 0,-1 1 0,0 0 0,0 0 0,1 0 1,-1 0-1,0 0 0,0-1 0,0 1 0,1 0 0,-1 0 0,0 0 1,0 0-1,1 0 0,-1 0 0,0 0 0,1 0 0,-1 0 0,0 0 0,0 0 1,1 0-1,-1 0 0,0 0 0,0 0 0,1 0 0,-1 0 0,0 1 0,0-1 1,0 0-1,1 0 0,-1 0 0,0 0 0,0 0 0,1 1 0,-1-1 1,0 0-1,0 0 0,0 0 0,0 1 0,0-1 0,1 0 0,-1 0 0,0 1 1,0-1-1,0 0 0,0 0 0,0 0 0,0 1 0,0-1 0,12-21 213,2-13-37,-9 21-161,-1 0 0,2 1 0,-1-1 0,2 1 0,0 0 0,0 1 0,1 0 0,0 0 0,11-11 1,-17 21-33,-1 0 0,1 0 0,-1-1 0,1 1 0,-1 0 0,1 0 0,0 1 0,-1-1 0,1 0 0,0 1 0,0-1-1,0 1 1,-1-1 0,1 1 0,0 0 0,0 0 0,0 0 0,0 0 0,0 0 0,0 0 0,-1 0 0,1 1 0,4 0 0,-4 1-1,0-1-1,0 1 0,0 0 0,1 0 1,-2-1-1,1 1 0,0 1 1,0-1-1,-1 0 0,1 0 0,-1 1 1,1-1-1,-1 1 0,1 3 0,2 5 7,0 1 0,-2 0-1,1 0 1,-1 0-1,0 23 1,-5-8 123,2-21 161,3-17-51,7-37-141,-3 25-54,-2 0 1,-1 0 0,1-25-1,-4 48-120,-1 1 75,1 0 1,0 0-1,0 0 0,-1 0 0,1 0 1,0 0-1,0 0 0,0 0 0,0 0 1,1 0-1,-1 0 0,0 0 0,0 0 1,1 0-1,-1 0 0,0 0 0,1 0 1,-1 0-1,1 0 0,-1 0 0,1 0 1,0 0-1,-1 0 0,1-1 0,0 1 1,0 0-1,-1-1 0,1 1 0,0 0 1,0-1-1,0 1 0,0-1 0,0 1 1,0-1-1,0 0 0,0 1 0,0-1 0,1 1 1,39 8-126,-36-9 138,0-1-1,0 1 1,0-1 0,0-1-1,0 1 1,0-1-1,-1 0 1,1 0-1,0 0 1,-1-1 0,0 1-1,1-1 1,-1 0-1,0-1 1,-1 1 0,1-1-1,0 1 1,-1-1-1,0 0 1,0 0-1,3-5 1,-1 1 9,-1-1 1,1 1-1,-2-1 0,1 1 1,-1-1-1,0 0 1,-1-1-1,0 1 0,0 0 1,0-16-1,-2 25-14,0-1 0,0 1 1,0 0-1,0-1 0,0 1 1,0 0-1,0-1 0,0 1 1,0 0-1,0 0 0,0-1 0,0 1 1,0 0-1,0-1 0,0 1 1,0 0-1,0 0 0,-1-1 0,1 1 1,0 0-1,0-1 0,0 1 1,0 0-1,-1 0 0,1-1 0,0 1 1,0 0-1,0 0 0,-1 0 1,1-1-1,0 1 0,0 0 1,-1 0-1,1 0 0,0 0 0,-1 0 1,1 0-1,0-1 0,0 1 1,-1 0-1,1 0 0,0 0 0,-1 0 1,-14 10-4,-11 19-113,19-18 100,0 1 0,2 0 1,-1 1-1,2-1 0,-1 1 1,2 0-1,0 0 0,0 0 0,1 0 1,1 0-1,0 1 0,2 24 0,-1-37 12,0 0-1,0 0 0,1 0 0,-1 0 1,0 0-1,1 0 0,-1 0 0,0 0 1,1 0-1,-1 0 0,1 0 0,0 0 0,-1 0 1,1 0-1,0 0 0,-1 0 0,1-1 1,0 1-1,0 0 0,0-1 0,0 1 0,0 0 1,-1-1-1,1 1 0,0-1 0,0 1 1,2-1-1,-1 0 4,1 1-1,-1-1 1,0 0 0,1-1-1,-1 1 1,0 0 0,1-1-1,-1 1 1,0-1 0,1 0 0,3-2-1,3-1 18,0-1 1,-1-1-1,0 1 0,0-1 0,8-8 0,4-8 6,0 0-1,-2-2 1,-1 0-1,0-1 1,-2 0 0,-1-1-1,-1-1 1,-2 0 0,0-1-1,-2 0 1,-1-1 0,9-57-1,-41 137-136,7-2 96,2 0 0,2 0 0,3 1 0,2 1 0,-3 77 0,10-126 18,1-1 1,0 1-1,0-1 1,0 1-1,0-1 0,0 1 1,1-1-1,-1 0 0,0 1 1,1-1-1,-1 1 1,1-1-1,-1 0 0,1 1 1,0-1-1,0 0 1,-1 1-1,1-1 0,0 0 1,0 0-1,0 0 0,0 0 1,0 0-1,1 0 1,-1 0-1,1 0 0,16 3-1888,3-4-6135,-8 0-1151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3.594"/>
    </inkml:context>
    <inkml:brush xml:id="br0">
      <inkml:brushProperty name="width" value="0.025" units="cm"/>
      <inkml:brushProperty name="height" value="0.025" units="cm"/>
    </inkml:brush>
  </inkml:definitions>
  <inkml:trace contextRef="#ctx0" brushRef="#br0">0 327 6951,'0'0'8045,"9"8"-6609,30 22-155,-38-29-1213,0 0 0,0-1 0,1 1 0,-1 0 0,0-1 1,1 1-1,-1-1 0,0 0 0,1 1 0,-1-1 0,1 0 0,-1 0 1,0 0-1,1 0 0,-1 0 0,1 0 0,-1 0 0,0 0 1,1-1-1,-1 1 0,1-1 0,-1 1 0,0-1 0,0 1 0,1-1 1,-1 0-1,1 0 0,24-27 1294,-21 21-997,10-12 119,-1-2-1,-2 0 0,1-1 1,-2 0-1,-1 0 0,-1-1 1,-1-1-1,-1 0 0,-1 0 0,-1 0 1,-1 0-1,1-36 0,-6 71-500,-1 0-1,0 0 1,0 0-1,-1 0 1,-6 13-1,-5 19-26,-19 80-88,-14 65 519,42-157-1508,1 0 1,1 36-1,6-63-4779,5-11 1840,4-13-789,-5-8 216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4.001"/>
    </inkml:context>
    <inkml:brush xml:id="br0">
      <inkml:brushProperty name="width" value="0.025" units="cm"/>
      <inkml:brushProperty name="height" value="0.025" units="cm"/>
    </inkml:brush>
  </inkml:definitions>
  <inkml:trace contextRef="#ctx0" brushRef="#br0">1 113 5477,'0'0'4629,"3"-8"-503,9-26-1003,-11 33-3023,-1 1 1,0 0-1,0-1 1,1 1-1,-1-1 0,1 1 1,-1 0-1,0-1 1,1 1-1,-1 0 0,1 0 1,-1-1-1,0 1 1,1 0-1,-1 0 0,1 0 1,-1-1-1,1 1 0,-1 0 1,1 0-1,-1 0 1,1 0-1,-1 0 0,1 0 1,-1 0-1,1 0 1,-1 0-1,1 0 0,-1 0 1,1 1-1,-1-1 1,1 0-1,-1 0 0,1 0 1,-1 1-1,1-1 0,-1 0 1,1 0-1,-1 1 1,0-1-1,1 0 0,-1 1 1,14 10 264,-14-20 1034,2 13-1382,-1 0 0,1-1 1,0 1-1,0 0 0,0-1 1,1 1-1,-1-1 1,1 0-1,0 1 0,0-1 1,0-1-1,0 1 1,0 0-1,1-1 0,-1 0 1,1 1-1,-1-1 1,1-1-1,0 1 0,0-1 1,0 1-1,5 0 1,-4-1 85,1 0 0,-1 0 0,1-1 0,0 1 0,-1-1 0,1-1 0,-1 1 0,1-1 0,-1 0 0,1 0 0,-1-1 0,1 1 0,-1-1 0,0 0 0,0-1 0,7-3 0,6-8 120,0-1 0,23-23 0,14-12 1307,-54 49-1225,-2 6-246,-1 0 0,0 0 0,0 0 1,0 0-1,0 0 0,-1 0 1,-6 8-1,-2 5-26,10-16-35,0 0 1,0 0 0,0 0-1,0 0 1,0 0 0,0 0-1,1 1 1,-1-1 0,1 0-1,0 0 1,-1 1 0,1-1 0,0 4-1,1-6 4,-1 1 0,0 0 0,1-1 0,-1 0 0,0 1-1,1-1 1,-1 1 0,1-1 0,-1 1 0,0-1 0,1 0 0,-1 1-1,1-1 1,-1 0 0,1 0 0,-1 1 0,1-1 0,0 0 0,-1 0-1,1 0 1,-1 1 0,1-1 0,-1 0 0,1 0 0,0 0 0,-1 0 0,1 0-1,-1 0 1,1 0 0,-1-1 0,1 1 0,0 0 0,10-3-116,-1 0 1,0-1 0,0 0-1,12-7 1,-5 3-538,16-4-1838,-10 5-1997,-20 6 3278,9-3-5636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4.333"/>
    </inkml:context>
    <inkml:brush xml:id="br0">
      <inkml:brushProperty name="width" value="0.025" units="cm"/>
      <inkml:brushProperty name="height" value="0.025" units="cm"/>
    </inkml:brush>
  </inkml:definitions>
  <inkml:trace contextRef="#ctx0" brushRef="#br0">1 1 13613,'0'0'5477,"50"38"-5317,-16-38-96,3-2-1089,4-13-1505,-1-2-2179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5.269"/>
    </inkml:context>
    <inkml:brush xml:id="br0">
      <inkml:brushProperty name="width" value="0.025" units="cm"/>
      <inkml:brushProperty name="height" value="0.025" units="cm"/>
    </inkml:brush>
  </inkml:definitions>
  <inkml:trace contextRef="#ctx0" brushRef="#br0">132 7 11499,'0'0'6550,"-9"-1"-4676,3 1-1746,2 0 27,-1-1 1,0 1 0,0 0 0,0 0 0,0 0 0,0 1 0,1-1-1,-1 1 1,0 1 0,0-1 0,1 1 0,-1-1 0,1 1-1,-1 1 1,1-1 0,0 1 0,0-1 0,0 1 0,0 0 0,-6 7-1,-6 15 50,17-24-204,0-1-1,-1 1 1,1 0-1,0-1 1,-1 1-1,1 0 1,0-1-1,0 1 1,0-1-1,-1 1 1,1-1-1,0 0 1,0 1-1,0-1 1,0 0-1,0 0 1,0 0-1,0 1 1,0-1-1,0 0 1,0 0-1,0 0 1,-1-1-1,1 1 1,0 0-1,0 0 1,1-1-1,2 2-3,0-1 0,0 1-1,0 0 1,-1 0-1,1 1 1,0-1 0,-1 1-1,1 0 1,-1 0 0,1 0-1,-1 0 1,0 0-1,0 1 1,0-1 0,0 1-1,-1 0 1,1 0 0,-1 0-1,0 0 1,3 6-1,-1-3 8,0 0 0,-1 1-1,0-1 1,0 1-1,0 0 1,-1 0-1,0 0 1,-1 0-1,1 0 1,-1 10-1,-1-15 16,-1 0 1,1 0-1,-1-1 0,0 1 0,1 0 0,-1-1 0,0 1 0,0 0 1,0-1-1,0 1 0,-1-1 0,1 0 0,0 1 0,-1-1 0,1 0 1,-1 0-1,1 0 0,-1 0 0,1 0 0,-1 0 0,0 0 0,1-1 1,-1 1-1,0-1 0,0 1 0,0-1 0,-3 1 0,3 0-12,0-1 0,-1 1 0,1-1-1,-1 1 1,1-1 0,-1 0 0,1 0-1,0 0 1,-1-1 0,1 1 0,-1 0-1,1-1 1,-1 1 0,1-1 0,0 0-1,0 0 1,-1 0 0,1 0 0,0 0-1,-4-4 1,6 5-36,0-1-1,0 1 1,0-1 0,0 1-1,0-1 1,0 1 0,0-1-1,0 1 1,0-1 0,0 1-1,0-1 1,0 1-1,0-1 1,1 1 0,-1 0-1,0-1 1,0 1 0,0-1-1,1 1 1,-1-1 0,0 1-1,1 0 1,-1-1-1,0 1 1,1 0 0,-1-1-1,0 1 1,1 0 0,-1 0-1,1-1 1,-1 1 0,1 0-1,-1 0 1,1 0-1,-1-1 1,1 1 0,-1 0-1,1 0 1,29-11-244,-21 7 15,19-8-471,-1-1 0,0-2 0,33-23 1,-46 27 1000,0 0 0,-1 0 1,0-2-1,0 0 0,-1 0 1,-1-1-1,10-16 0,-37 71 2682,11-20-2720,1-1 1,1 1-1,0 32 1,3-49-218,0 2 69,-1 0-1,2 0 1,-1 0-1,1 0 1,0 0-1,2 6 1,-3-12-76,0 1 0,0-1 1,0 1-1,1-1 0,-1 0 1,0 1-1,0-1 0,1 1 0,-1-1 1,0 0-1,1 1 0,-1-1 0,0 0 1,1 1-1,-1-1 0,0 0 0,1 0 1,-1 1-1,1-1 0,-1 0 0,1 0 1,-1 0-1,0 0 0,1 0 0,-1 0 1,1 1-1,-1-1 0,1 0 0,-1 0 1,1-1-1,22-14 97,-14 6-564,-1-1 0,0 0 1,-1 0-1,0-1 0,7-15 0,-9 14-1357,1-1-1,-2 0 0,0 0 1,5-24-1,-6-4-3758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5.595"/>
    </inkml:context>
    <inkml:brush xml:id="br0">
      <inkml:brushProperty name="width" value="0.025" units="cm"/>
      <inkml:brushProperty name="height" value="0.025" units="cm"/>
    </inkml:brush>
  </inkml:definitions>
  <inkml:trace contextRef="#ctx0" brushRef="#br0">17 0 9065,'0'0'13805,"-16"46"-13773,21-42-513,6-3-928,3-1-1314,-5 0-3042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5.957"/>
    </inkml:context>
    <inkml:brush xml:id="br0">
      <inkml:brushProperty name="width" value="0.025" units="cm"/>
      <inkml:brushProperty name="height" value="0.025" units="cm"/>
    </inkml:brush>
  </inkml:definitions>
  <inkml:trace contextRef="#ctx0" brushRef="#br0">24 263 10442,'-3'8'2701,"2"-4"-2356,-3 7 680,0 0 0,1 1 1,0-1-1,1 1 0,1 0 1,-1 14-1,2-25-1002,0 0 0,1-1 0,-1 1 0,0 0 0,1-1 0,-1 1 0,1 0-1,-1-1 1,1 1 0,-1-1 0,1 1 0,-1 0 0,1-1 0,0 0 0,-1 1 0,1-1 0,0 1 0,-1-1 0,1 0 0,0 1 0,-1-1 0,1 0 0,0 0 0,0 1 0,-1-1 0,1 0-1,0 0 1,0 0 0,0 0 0,-1 0 0,1 0 0,0 0 0,0 0 0,-1-1 0,1 1 0,0 0 0,0 0 0,-1-1 0,1 1 0,0 0 0,-1-1 0,1 1 0,1-1 0,34-19 568,-18 4-269,-1-1 0,0 0 0,-2-2 0,0 0 0,22-36 0,-31 44-228,-1 0-1,1-1 1,-2 0 0,0 0-1,0 0 1,-1 0 0,0-1 0,-1 1-1,-1-1 1,0 1 0,-1-1-1,-1-20 1,1 32-89,0-1 1,0 1-1,0-1 1,0 1-1,0-1 0,-1 1 1,1-1-1,0 1 1,-1 0-1,1-1 0,-1 1 1,1 0-1,-1-1 0,0 1 1,1 0-1,-1-1 1,0 1-1,0 0 0,0 0 1,0 0-1,0 0 1,0 0-1,0 0 0,0 0 1,0 0-1,-1 1 1,1-1-1,0 0 0,-1 1 1,1-1-1,0 1 0,-1-1 1,1 1-1,-1 0 1,1-1-1,-1 1 0,1 0 1,0 0-1,-1 0 1,1 0-1,-1 0 0,1 1 1,-1-1-1,1 0 1,-1 1-1,1-1 0,-2 1 1,-4 2-12,1 0 1,1 0-1,-1 0 0,0 1 1,1 0-1,0 0 1,-1 0-1,2 1 0,-6 5 1,4-3 1,-1 1 0,1 0 0,1 0 0,0 0 1,0 1-1,0-1 0,1 1 0,1 0 0,-1 1 0,-1 11 0,5-21-4,1 1 0,0 0 0,0-1-1,0 1 1,-1 0 0,1-1 0,0 1 0,0-1-1,0 0 1,0 1 0,0-1 0,0 0 0,0 1 0,0-1-1,0 0 1,1 0 0,-1 0 0,0 0 0,0 0-1,0 0 1,1 0 0,35-1-141,-29 1 78,-3 0 64,0 0 1,0 0-1,0 0 1,0 0-1,0 1 0,0 0 1,-1 0-1,1 1 1,0-1-1,-1 1 1,1 0-1,-1 0 1,1 0-1,-1 1 0,0-1 1,0 1-1,0 0 1,0 1-1,-1-1 1,1 1-1,-1-1 1,0 1-1,0 0 0,0 0 1,-1 0-1,1 0 1,-1 1-1,0-1 1,0 1-1,-1 0 1,1-1-1,-1 1 0,0 0 1,0 6-1,0 6 80,0-6-211,-1-1-1,1 1 1,-2-1-1,-2 18 1,-1-23-3545,-1-4-4085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6.752"/>
    </inkml:context>
    <inkml:brush xml:id="br0">
      <inkml:brushProperty name="width" value="0.025" units="cm"/>
      <inkml:brushProperty name="height" value="0.025" units="cm"/>
    </inkml:brush>
  </inkml:definitions>
  <inkml:trace contextRef="#ctx0" brushRef="#br0">52 49 9705,'0'0'10410,"-6"11"-8878,3-7-1396,-30 65 1195,31-66-1288,1 1-1,-1 0 1,1 0 0,0 0 0,0 0 0,1 1-1,-1-1 1,1 0 0,0 0 0,0 0-1,0 0 1,0 1 0,1-1 0,0 0 0,0 0-1,0 0 1,0 0 0,2 4 0,-1-7-30,-1 1 1,1 0-1,-1-1 1,1 1-1,0-1 1,0 0-1,-1 0 0,1 0 1,0 0-1,0 0 1,0 0-1,0 0 1,0 0-1,1-1 1,-1 1-1,0-1 1,0 0-1,0 0 1,0 1-1,1-1 1,-1 0-1,0-1 1,0 1-1,0 0 1,0-1-1,0 1 1,1-1-1,-1 0 1,2-1-1,5-1 89,0-1-1,0 0 1,-1 0 0,1-1-1,8-7 1,-6 3 37,-1-1 0,0 0 1,0 0-1,-1-1 0,-1 0 0,1-1 1,-2 0-1,0 0 0,0-1 0,-2 0 1,9-22-1,-31 94-63,11-44-41,2 1 0,0 0 0,0 0 0,-2 32 0,6-47-20,0-1 1,1 1-1,-1-1 0,0 1 1,0-1-1,0 1 1,0-1-1,1 0 0,-1 1 1,0-1-1,0 1 1,1-1-1,-1 0 0,0 1 1,1-1-1,-1 0 1,0 1-1,1-1 0,-1 0 1,1 1-1,-1-1 1,0 0-1,1 0 0,-1 0 1,1 1-1,-1-1 0,1 0 1,-1 0-1,1 0 1,-1 0-1,0 0 0,1 0 1,-1 0-1,1 0 1,-1 0-1,1 0 0,-1 0 1,1 0-1,-1 0 1,1 0-1,0-1 0,22-6 209,51-33 138,-63 32-358,0 1 0,0 0 0,1 1 0,0 0 0,0 1 0,0 0 0,1 1 1,-1 1-1,1 0 0,0 0 0,15 0 0,-27 3-6,0 0 0,1 0 0,-1 0 1,0 0-1,1 1 0,-1-1 0,0 0 0,1 1 0,-1-1 1,0 1-1,0-1 0,0 1 0,1 0 0,-1-1 0,0 1 0,0 0 1,0 0-1,0 0 0,0 0 0,0 0 0,0 0 0,-1 0 1,1 0-1,0 0 0,0 0 0,-1 1 0,1-1 0,-1 0 0,1 0 1,-1 1-1,0-1 0,1 2 0,0 49 196,-1-33-65,0-18 303,0-30 1597,5-144-1031,-5 172-1038,0 1 0,1 0 0,-1-1 0,0 1 0,0 0 0,1-1 0,-1 1 0,0 0 0,1-1 0,-1 1 0,0 0 0,1 0 0,-1-1 0,0 1 0,1 0 0,-1 0 0,1 0 0,-1-1 0,0 1 0,1 0 0,-1 0 0,1 0 0,-1 0 0,1 0 0,-1 0 0,0 0 0,1 0 0,-1 0 0,1 0 0,-1 0 0,1 0 0,-1 0 0,0 1 0,1-1 0,-1 0 0,1 0 0,0 1 0,22 6-1504,-18-5 972,50 4-6560,-23-5 224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0.861"/>
    </inkml:context>
    <inkml:brush xml:id="br0">
      <inkml:brushProperty name="width" value="0.025" units="cm"/>
      <inkml:brushProperty name="height" value="0.025" units="cm"/>
    </inkml:brush>
  </inkml:definitions>
  <inkml:trace contextRef="#ctx0" brushRef="#br0">63 226 1217,'0'0'9268,"7"-7"-4912,18-26-924,-24 33-3337,-1 0 0,0-1 0,0 1 0,1 0 0,-1 0-1,0-1 1,0 1 0,0 0 0,1-1 0,-1 1 0,0 0 0,0-1-1,0 1 1,0 0 0,0-1 0,0 1 0,0 0 0,0-1 0,0 1-1,0 0 1,0-1 0,0 1 0,0 0 0,0-1 0,0 1 0,0 0-1,0-1 1,0 1 0,0 0 0,0-1 0,-1 1 0,1 0 0,0 0-1,0-1 1,0 1 0,-1-1 0,-13-2 1583,-17 8 15,26 0-1617,0-1 0,1 1 0,0 0-1,0 0 1,0 1 0,1-1 0,-1 1-1,1-1 1,1 1 0,-1 0 0,1 0 0,0 0-1,0 1 1,1-1 0,0 0 0,0 1-1,0-1 1,1 1 0,0-1 0,1 11-1,0-16-68,0 1 0,-1-1 0,1 0 0,0 0-1,0 1 1,-1-1 0,1 0 0,0 0 0,0 0-1,0 0 1,0 0 0,1 0 0,-1 0 0,0-1-1,0 1 1,1 0 0,-1-1 0,0 1 0,1 0-1,-1-1 1,0 0 0,1 1 0,-1-1 0,1 0-1,-1 0 1,1 0 0,-1 0 0,0 0 0,1 0-1,1 0 1,47-7 124,-38 2-129,0 0 1,-1-1-1,0 0 1,0-1-1,0 0 1,-1-1-1,0 0 1,-1 0-1,0-1 0,0-1 1,-1 1-1,0-1 1,8-13-1,-7 8 45,0 0 0,-1-1-1,0 1 1,-2-1 0,0-1 0,0 1 0,-2-1-1,0 0 1,2-18 0,-9 14 334,-8 26-157,-12 31-109,14-13-206,0 0-1,2 0 0,1 1 0,1 0 0,1 0 0,1 1 0,1-1 0,3 49 0,-1-71-84,1 0-1,-1 0 1,0 0 0,1 0 0,0 0-1,-1-1 1,1 1 0,0 0 0,0 0-1,0-1 1,0 1 0,0 0 0,1-1-1,-1 1 1,0-1 0,1 1 0,-1-1-1,1 0 1,-1 0 0,1 1 0,0-1-1,0 0 1,-1-1 0,1 1 0,2 1-1,0-1-610,0 0 0,0 0 0,0-1-1,0 1 1,0-1 0,0 0 0,0 0 0,0 0-1,0 0 1,0-1 0,6-1 0,10-8-6068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8.745"/>
    </inkml:context>
    <inkml:brush xml:id="br0">
      <inkml:brushProperty name="width" value="0.025" units="cm"/>
      <inkml:brushProperty name="height" value="0.025" units="cm"/>
    </inkml:brush>
  </inkml:definitions>
  <inkml:trace contextRef="#ctx0" brushRef="#br0">1 154 1666,'0'0'1553,"2"-10"-560,6-24 1300,11-50 4487,-12 59-2092,-5 24-2049,-1 10 185,-6 231-1816,26-272-57,-2-7-424,-14 27-396,0 0-1,1 0 1,1 0 0,0 0-1,1 1 1,10-13-1,-17 24-131,-1-1 0,1 1 1,-1 0-1,0-1 0,1 1 0,-1 0 0,1-1 1,-1 1-1,1 0 0,-1 0 0,1-1 0,-1 1 0,1 0 1,0 0-1,-1 0 0,1 0 0,-1 0 0,1 0 1,-1 0-1,1 0 0,-1 0 0,1 0 0,0 0 0,-1 0 1,1 0-1,-1 0 0,1 0 0,-1 1 0,1-1 1,-1 0-1,1 0 0,-1 1 0,1-1 0,-1 0 0,1 1 1,-1-1-1,0 0 0,1 1 0,-1-1 0,1 1 1,-1-1-1,0 1 0,1-1 0,-1 1 0,0-1 0,0 1 1,1-1-1,-1 1 0,0-1 0,0 1 0,0-1 1,0 1-1,0-1 0,0 1 0,0 0 0,0-1 0,0 2 1,6 38 46,-6-37-45,5 73-892,9-75-8719,-5-8 866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19.818"/>
    </inkml:context>
    <inkml:brush xml:id="br0">
      <inkml:brushProperty name="width" value="0.025" units="cm"/>
      <inkml:brushProperty name="height" value="0.025" units="cm"/>
    </inkml:brush>
  </inkml:definitions>
  <inkml:trace contextRef="#ctx0" brushRef="#br0">16 166 8168,'0'0'4527,"1"-9"-1976,0 1-2138,1 1 0,0-1 0,0 1 0,1 0 0,0-1 0,0 1 0,1 1 0,-1-1 0,2 0 0,-1 1 0,1 0 0,0 0 0,0 0 0,0 1 0,1 0-1,12-9 1,-7 7 138,0 1-1,0 0 0,20-7 0,5 9 462,-35 4-981,0 0 1,0 0 0,0 0-1,0 1 1,0-1 0,0 0-1,0 1 1,0-1 0,0 1 0,-1-1-1,1 1 1,0-1 0,0 1-1,0 0 1,-1-1 0,1 1 0,0 0-1,-1 0 1,1-1 0,0 1-1,-1 0 1,1 0 0,-1 0-1,0 0 1,1 0 0,-1 0 0,1 1-1,0 6 94,0 0 0,-1 0 0,0 1 0,0-1 0,0 0 0,-1 0 0,-1 0 0,1 0 0,-1 0 0,-1 0 0,1 0 0,-1-1 0,-1 1 1,-4 7-1,-9 16 99,-42 54 0,44-64-210,-81 97 259,96-118-271,0 0 1,-1 0 0,1 0-1,0 1 1,0-1-1,0 0 1,-1 0 0,1 0-1,0 1 1,0-1-1,0 0 1,0 0 0,0 0-1,0 1 1,-1-1-1,1 0 1,0 1 0,0-1-1,0 0 1,0 0 0,0 1-1,0-1 1,0 0-1,0 0 1,0 1 0,0-1-1,0 0 1,0 0-1,0 1 1,0-1 0,1 0-1,-1 0 1,0 1-1,0-1 1,0 0 0,0 0-1,0 1 1,13 3 56,27-3 48,-28-1-31,243 4-1122,-222-8-2714,-16-7-2981,-3-10-9140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1.032"/>
    </inkml:context>
    <inkml:brush xml:id="br0">
      <inkml:brushProperty name="width" value="0.025" units="cm"/>
      <inkml:brushProperty name="height" value="0.025" units="cm"/>
    </inkml:brush>
  </inkml:definitions>
  <inkml:trace contextRef="#ctx0" brushRef="#br0">0 53 6662,'1'-16'7399,"-1"12"-6516,0 1 0,0 0 0,0 0 0,0-1 0,0 1 0,1 0 0,0 0 0,-1-1 0,3-3 0,0 14-761,1 0 0,-2 1 0,1-1 0,-1 1 0,0-1 0,1 11 0,2 28-476,-2 0 1,-4 51-1,0-26-3405,1-67 2967,-1 7-1362,-3-5-3180,-4-5-2973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1.364"/>
    </inkml:context>
    <inkml:brush xml:id="br0">
      <inkml:brushProperty name="width" value="0.025" units="cm"/>
      <inkml:brushProperty name="height" value="0.025" units="cm"/>
    </inkml:brush>
  </inkml:definitions>
  <inkml:trace contextRef="#ctx0" brushRef="#br0">1 137 11563,'0'0'9897,"59"-39"-9480,-22 25-321,-1-3-64,3 1 0,4 3 0,-13 0-32,-1 4-577,-8 4-287,-8 2-290,-13 2-703,0-2-1635,-6-1-1312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1.697"/>
    </inkml:context>
    <inkml:brush xml:id="br0">
      <inkml:brushProperty name="width" value="0.025" units="cm"/>
      <inkml:brushProperty name="height" value="0.025" units="cm"/>
    </inkml:brush>
  </inkml:definitions>
  <inkml:trace contextRef="#ctx0" brushRef="#br0">0 85 12684,'0'0'9449,"68"-56"-8776,-34 44-225,3 3-384,-1 4-64,3 2-1057,-1 3-1409,-8 0-2147,-1 0-1729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2.059"/>
    </inkml:context>
    <inkml:brush xml:id="br0">
      <inkml:brushProperty name="width" value="0.025" units="cm"/>
      <inkml:brushProperty name="height" value="0.025" units="cm"/>
    </inkml:brush>
  </inkml:definitions>
  <inkml:trace contextRef="#ctx0" brushRef="#br0">8 22 13196,'0'0'2510,"-1"8"201,-1-3-2392,-3 30 2328,5-33-2596,1-1 0,-1 0 0,0 0 0,1 0 0,-1 1 0,0-1 1,1 0-1,-1 0 0,1 0 0,0 0 0,-1 0 0,1 0 0,0 0 1,0 0-1,-1 0 0,1 0 0,0-1 0,0 1 0,0 0 0,0 0 1,0-1-1,0 1 0,0-1 0,1 1 0,-1-1 0,0 1 0,0-1 1,0 0-1,0 1 0,1-1 0,1 0 0,4 0-27,0 1 0,0-2 0,0 1 1,0-1-1,0 0 0,0-1 0,0 1 0,0-1 0,-1-1 0,1 1 0,-1-1 0,1 0 1,-1-1-1,0 1 0,0-1 0,-1-1 0,1 1 0,8-10 0,-3 5 55,1 0 0,0 1 0,14-8 0,-25 16-52,-1-1 0,0 1 0,1 0 0,-1 0 1,0 0-1,0 0 0,1 0 0,-1 0 0,0 0 0,1 0 0,-1-1 0,0 1 0,1 0 0,-1 1 0,0-1 0,1 0 0,-1 0 0,0 0 0,1 0 0,-1 0 1,0 0-1,1 0 0,-1 0 0,0 0 0,0 1 0,1-1 0,-1 0 0,0 0 0,1 0 0,-1 1 0,0-1 0,0 0 0,0 0 0,1 1 0,-1-1 1,0 0-1,0 1 0,5 17 547,-5 31-153,0-38-309,-1 19-83,2 33-1035,5-61-2761,3-10 916,5-9-2740,0-5-2444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2.425"/>
    </inkml:context>
    <inkml:brush xml:id="br0">
      <inkml:brushProperty name="width" value="0.025" units="cm"/>
      <inkml:brushProperty name="height" value="0.025" units="cm"/>
    </inkml:brush>
  </inkml:definitions>
  <inkml:trace contextRef="#ctx0" brushRef="#br0">70 224 13901,'0'0'1986,"-8"8"-96,4-3-1717,-2-1 55,1 1 1,0 0 0,0 1 0,1-1-1,-1 1 1,1 0 0,1 0-1,-1 1 1,1-1 0,0 1-1,0-1 1,1 1 0,0 0 0,-2 11-1,4-17-224,0-1 0,0 0 0,0 0-1,1 1 1,-1-1 0,0 0 0,0 1 0,0-1-1,0 0 1,0 0 0,1 1 0,-1-1 0,0 0-1,0 0 1,0 1 0,1-1 0,-1 0 0,0 0-1,0 0 1,1 0 0,-1 1 0,0-1 0,0 0-1,1 0 1,-1 0 0,0 0 0,1 0 0,-1 0-1,0 0 1,0 0 0,1 0 0,-1 0 0,0 0-1,1 0 1,-1 0 0,0 0 0,1 0 0,-1 0-1,0 0 1,0 0 0,1 0 0,-1 0-1,0 0 1,1-1 0,-1 1 0,1 0 0,15-8 111,1-7-9,0 0-1,-1-1 1,-1-1 0,-1-1-1,0 0 1,-1 0 0,-1-2-1,-1 1 1,11-29 0,-13 28 319,-2 0 0,0 0 0,-1-1 0,3-28 0,-9 49-423,0 1 0,0-1 1,0 0-1,0 0 0,0 0 1,0 0-1,0 0 0,0 0 1,0 0-1,0 0 0,0 0 1,0 0-1,0 0 0,-1 0 1,1 0-1,0 0 1,0 0-1,0 0 0,0 0 1,0 0-1,0 0 0,0 0 1,0 0-1,0 0 0,0 0 1,-1 0-1,1 0 0,0 0 1,0 0-1,0 0 0,0 0 1,0 0-1,0 0 1,0 0-1,0 0 0,0 0 1,0 0-1,0 0 0,0 0 1,-1 0-1,1 0 0,0 0 1,0-1-1,0 1 0,0 0 1,0 0-1,0 0 0,0 0 1,0 0-1,0 0 1,0 0-1,0 0 0,0 0 1,0 0-1,0 0 0,0-1 1,-10 13 167,-8 17 38,5-1-183,2-5 59,1-1 0,1 2 0,0-1 0,2 1 0,-7 42 0,14-65-80,0-1 0,0 1 1,0 0-1,-1 0 1,1 0-1,0 0 1,0 0-1,0-1 1,1 1-1,-1 0 1,0 0-1,0 0 1,0 0-1,1-1 1,-1 1-1,0 0 1,1 0-1,-1 0 1,0-1-1,1 1 1,-1 0-1,1-1 1,0 1-1,-1 0 1,1-1-1,-1 1 1,1-1-1,0 1 1,0 0-1,1-1 7,0 1-1,0-1 1,-1 0 0,1 0-1,0 0 1,-1 0-1,1 0 1,0-1 0,-1 1-1,1 0 1,0-1-1,-1 1 1,4-2 0,3-2 34,0 0 1,0-1 0,0 1 0,11-11 0,-2 1-20,-2-1 0,0-1 0,-1 0 0,-1-1 0,0-1 1,-1 0-1,-1 0 0,16-39 0,-42 139 241,8-55-131,1 0 0,2 1 0,-3 41 0,7-69-130,0 1 0,0-1-1,0 1 1,0-1-1,0 0 1,0 1 0,0-1-1,0 1 1,0-1 0,0 1-1,0-1 1,1 0 0,-1 1-1,0-1 1,0 1-1,0-1 1,1 0 0,-1 1-1,0-1 1,0 0 0,1 1-1,-1-1 1,0 0-1,1 1 1,-1-1 0,0 0-1,1 0 1,-1 1 0,0-1-1,1 0 1,-1 0 0,0 0-1,1 0 1,-1 1-1,1-1 1,-1 0 0,1 0-1,0 0 1,20-7 187,16-20-189,-31 20-803,1 0 0,-1 0 0,-1 0 0,10-17-1,-2-19-8897,-8 12-2240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2.784"/>
    </inkml:context>
    <inkml:brush xml:id="br0">
      <inkml:brushProperty name="width" value="0.025" units="cm"/>
      <inkml:brushProperty name="height" value="0.025" units="cm"/>
    </inkml:brush>
  </inkml:definitions>
  <inkml:trace contextRef="#ctx0" brushRef="#br0">1 0 10346,'0'0'15567,"21"42"-32704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3.112"/>
    </inkml:context>
    <inkml:brush xml:id="br0">
      <inkml:brushProperty name="width" value="0.025" units="cm"/>
      <inkml:brushProperty name="height" value="0.025" units="cm"/>
    </inkml:brush>
  </inkml:definitions>
  <inkml:trace contextRef="#ctx0" brushRef="#br0">1 37 10570,'0'0'10581,"6"12"-9717,-3-6-689,0 0-1,0 1 0,0 0 0,-1 0 0,0-1 0,-1 1 1,1 1-1,-1-1 0,0 0 0,-1 0 0,0 0 0,0 0 1,-1 1-1,1-1 0,-3 8 0,-3 4 345,4-15-417,0 1 0,1 0-1,-1 0 1,1 0 0,0 0 0,0 0-1,1 0 1,-1 0 0,1 0 0,0 0-1,1 0 1,0 6 0,0-10-73,0 0 0,0 0 0,0 0 0,0-1 0,0 1 0,0 0 1,0-1-1,1 1 0,-1-1 0,0 1 0,0-1 0,0 0 0,1 1 0,-1-1 0,0 0 0,0 0 1,1 0-1,-1 0 0,0 0 0,0 0 0,1 0 0,-1 0 0,0-1 0,0 1 0,1 0 0,-1-1 0,0 1 1,2-2-1,35-14 440,-19 5-418,0-2-1,-1 0 1,30-27 0,-41 33-39,0 0-1,0-1 1,0 0-1,-1 0 1,0 0 0,-1-1-1,0 0 1,0 0 0,-1 0-1,5-15 1,-9 23-12,1 0 1,-1 1-1,0-1 0,0 0 1,1 0-1,-1 1 1,0-1-1,0 0 0,0 0 1,0 0-1,0 1 0,0-1 1,0 0-1,0 0 0,0 0 1,0 1-1,-1-1 0,1 0 1,0 0-1,-1 1 0,1-1 1,0 0-1,-1 0 0,0 0 1,-14 5 7,-16 24 2,29-26-2,1 0 0,-1 0 0,1 1 0,-1-1 0,1 0 0,0 1 0,0-1 0,0 0 0,0 1 0,1-1 0,-1 1 0,1 0 0,-1-1 0,1 1 0,0-1 0,0 1 0,0 0 0,0-1 0,1 1 0,0 3 0,0-4-1,0-1 0,1 0 1,-1 0-1,0 1 0,1-1 0,-1 0 0,1 0 1,-1 0-1,1 0 0,0-1 0,-1 1 0,1 0 1,0-1-1,-1 1 0,1-1 0,0 0 0,0 1 1,0-1-1,-1 0 0,1 0 0,0 0 0,0 0 1,0-1-1,-1 1 0,1 0 0,0-1 1,0 1-1,-1-1 0,3-1 0,5-1 16,0 0-1,0-1 1,-1 0-1,0 0 1,0-1-1,0-1 1,0 1-1,-1-1 1,12-11-1,2-6 55,30-38 0,-96 158 270,40-87-269,0 0 1,1 0-1,1 1 0,0-1 1,0 1-1,1 0 0,1 0 1,-1 15-1,1-25-75,1 0 0,0-1 0,0 1-1,1 0 1,-1 0 0,0-1 0,0 1 0,0 0 0,0 0 0,1-1 0,-1 1 0,0 0 0,1-1 0,-1 1-1,0 0 1,1-1 0,-1 1 0,1-1 0,-1 1 0,1 0 0,-1-1 0,1 1 0,0-1 0,-1 0 0,1 1-1,-1-1 1,1 1 0,0-1 0,0 0 0,-1 0 0,1 1 0,0-1 0,-1 0 0,1 0 0,0 0 0,0 0-1,-1 0 1,1 0 0,0 0 0,0 0 0,0 0 0,-1 0 0,1 0 0,1-1 0,1 1-105,0-1 0,0 0 1,-1 0-1,1 0 0,0 0 1,0 0-1,-1-1 0,1 1 1,-1-1-1,4-3 0,1-2-926,-1 1-1,-1-1 0,1-1 1,-1 1-1,4-10 1,15-44-9088,-12 19-113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3.487"/>
    </inkml:context>
    <inkml:brush xml:id="br0">
      <inkml:brushProperty name="width" value="0.025" units="cm"/>
      <inkml:brushProperty name="height" value="0.025" units="cm"/>
    </inkml:brush>
  </inkml:definitions>
  <inkml:trace contextRef="#ctx0" brushRef="#br0">23 1 13837,'0'0'8969,"-23"55"-9514,28-39-1537,6 0-1730,0-2-2882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2.172"/>
    </inkml:context>
    <inkml:brush xml:id="br0">
      <inkml:brushProperty name="width" value="0.025" units="cm"/>
      <inkml:brushProperty name="height" value="0.025" units="cm"/>
    </inkml:brush>
  </inkml:definitions>
  <inkml:trace contextRef="#ctx0" brushRef="#br0">68 0 16047,'0'0'4111,"-8"4"-2723,4-2-1267,0 0 0,1-1 0,-1 1 0,1 0 0,0 0 0,0 1 0,0-1 0,0 1 0,0-1 0,0 1 0,1 0 1,-1 0-1,1 0 0,0 1 0,0-1 0,0 1 0,0-1 0,0 1 0,1-1 0,0 1 0,-1 0 0,2 0 0,-1-1 0,0 1 0,1 0 0,-1 0 1,2 4-1,-2-5-116,1 0 0,0 0 1,0 0-1,0 0 0,1-1 1,-1 1-1,1 0 0,-1 0 1,1 0-1,0-1 0,0 1 1,0-1-1,1 1 0,-1-1 0,4 5 1,-3-5-5,1 0 1,-1-1-1,1 1 1,0-1-1,-1 1 0,1-1 1,0 0-1,0 0 1,0-1-1,0 1 1,0-1-1,0 1 1,0-1-1,6 0 0,1 0-317,0-1 0,1 0-1,-1-1 1,0 0 0,1 0 0,-1-1-1,0 0 1,-1-1 0,1 0-1,14-9 1,20-8-2835,-43 21 2845,1-1 0,0 1 0,0-1 1,0 1-1,-1 0 0,1 0 0,0 0 0,0 0 0,0 0 0,0 0 1,0 0-1,-1 1 0,1-1 0,0 0 0,0 1 0,-1 0 0,4 1 1,-3-1 120,0 0 1,0-1-1,0 1 1,0 0-1,0-1 1,0 0-1,0 1 1,0-1-1,0 0 0,0 0 1,0 0-1,0 0 1,0 0-1,0 0 1,1-1-1,-1 1 1,0-1-1,2-1 1,20-11-3323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1.232"/>
    </inkml:context>
    <inkml:brush xml:id="br0">
      <inkml:brushProperty name="width" value="0.025" units="cm"/>
      <inkml:brushProperty name="height" value="0.025" units="cm"/>
    </inkml:brush>
  </inkml:definitions>
  <inkml:trace contextRef="#ctx0" brushRef="#br0">0 63 5061,'0'0'21748,"10"0"-21577,3-1-86,-1 1-77,0 0 0,0-1 0,22-5 0,-32 6 32,0 0-1,0-1 0,0 1 0,0-1 1,0 0-1,0 0 0,0 0 1,0 0-1,0 0 0,0 0 0,0 0 1,-1-1-1,1 1 0,-1 0 0,1-1 1,-1 0-1,1 1 0,-1-1 1,0 0-1,0 0 0,0 1 0,0-1 1,0 0-1,0 0 0,0 0 0,-1 0 1,1 0-1,-1-1 0,1 1 1,-1-2-1,0 3 7,-1 1 1,1-1-1,0 1 1,-1-1-1,1 1 1,-1-1 0,1 1-1,-1-1 1,1 1-1,-1-1 1,0 1-1,1 0 1,-1-1-1,1 1 1,-1 0-1,0-1 1,1 1-1,-1 0 1,0 0-1,1 0 1,-1 0 0,0-1-1,1 1 1,-1 0-1,0 0 1,1 0-1,-1 1 1,0-1-1,1 0 1,-1 0-1,0 0 1,1 0-1,-1 1 1,-1-1 0,-26 8 144,22-4-175,1 0-1,-1 1 1,1 0-1,0 0 0,0 0 1,0 0-1,1 1 1,0-1-1,0 1 1,-5 11-1,6-14 2,1 1 0,1 0 0,-1 0 0,1 0-1,-1 0 1,1 0 0,0 0 0,1 0 0,-1 0 0,1 1 0,-1-1-1,1 0 1,1 0 0,-1 0 0,1 1 0,-1-1 0,1 0 0,0 0-1,3 6 1,-3-8-128,1 0 0,-1 0 0,1 0-1,0-1 1,0 1 0,0 0 0,0-1 0,0 1-1,0-1 1,1 1 0,-1-1 0,0 0-1,1 0 1,-1 0 0,1-1 0,-1 1 0,1 0-1,-1-1 1,5 1 0,31-2-9244,-10-8-6697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3.816"/>
    </inkml:context>
    <inkml:brush xml:id="br0">
      <inkml:brushProperty name="width" value="0.025" units="cm"/>
      <inkml:brushProperty name="height" value="0.025" units="cm"/>
    </inkml:brush>
  </inkml:definitions>
  <inkml:trace contextRef="#ctx0" brushRef="#br0">127 188 8584,'0'0'9444,"-10"3"-7581,3-1-1648,1 0 0,-1 1 0,1 0 0,0 0 0,0 0 0,0 1 0,0 0 0,1 0 0,0 1 0,-1-1 0,2 1 1,-1 0-1,0 1 0,1-1 0,0 1 0,1 0 0,-1 0 0,1 0 0,0 0 0,-4 13 0,5-14-110,1 0 1,-1 0-1,1 1 0,0-1 0,0 0 1,0 1-1,1-1 0,0 7 0,0-11-100,1 0 0,-1 1 0,1-1 0,-1 0 0,1 0 0,-1 1-1,1-1 1,-1 0 0,1 0 0,0 0 0,0 0 0,0 0 0,0 0-1,0 0 1,0 0 0,0 0 0,0-1 0,0 1 0,0 0-1,0 0 1,0-1 0,1 1 0,-1-1 0,0 1 0,0-1 0,1 0-1,-1 0 1,0 1 0,1-1 0,-1 0 0,0 0 0,1 0 0,-1 0-1,0 0 1,1-1 0,-1 1 0,2-1 0,4 0 8,-1-1 0,1 0 0,-1 0 1,1-1-1,-1 1 0,0-2 0,0 1 0,0 0 0,0-1 1,-1 0-1,1-1 0,-1 1 0,0-1 0,8-11 0,7-9 31,31-50-1,-49 73-39,-2 1 0,58-100 353,-53 90-292,0 1 0,-1-1 0,0 0 0,-1-1 0,0 1 0,-1 0 0,2-22 0,-18 40 661,-1 11-688,2-1 0,0 2 1,0 0-1,2 0 0,0 1 1,2 1-1,0-1 0,1 2 0,1-1 1,1 1-1,-6 44 0,12-64-31,0 0 0,0 1-1,0-1 1,0 0 0,0 1 0,0-1 0,0 0-1,1 1 1,-1-1 0,1 0 0,0 0-1,-1 0 1,1 1 0,0-1 0,1 0 0,-1 0-1,0 0 1,0 0 0,1-1 0,1 3-1,-1-3 8,0 0 0,-1 0 0,1 0 0,0 0 0,0-1 0,0 1 0,0 0 0,0-1-1,0 0 1,0 1 0,0-1 0,1 0 0,-1 0 0,0 0 0,0 0 0,0 0-1,4-2 1,1 0 12,0 0 0,0-1 0,0 1 0,0-2 0,0 1 0,0-1 0,-1 0 0,0 0 0,0-1 0,11-10 0,-3-2-8,-1 0 0,0-1-1,15-29 1,-23 37-6,0 0-1,0 0 1,-1-1 0,0 0-1,-1 1 1,-1-1 0,1 0 0,0-17-1,-12 33 671,-2 9-542,1 3-47,1 0 0,0 0 0,-6 20 0,12-29-67,0 0-1,1 0 1,0 1 0,0-1 0,1 1 0,0-1 0,1 1 0,0-1-1,1 12 1,-1-19-19,1 0-1,-1 0 0,0 0 0,1 0 1,-1 0-1,1 0 0,0-1 1,-1 1-1,1 0 0,-1 0 1,1-1-1,0 1 0,0 0 0,0-1 1,-1 1-1,1-1 0,0 1 1,0-1-1,0 1 0,0-1 0,0 1 1,0-1-1,0 0 0,0 0 1,0 1-1,0-1 0,0 0 1,0 0-1,0 0 0,0 0 0,0 0 1,0 0-1,0-1 0,0 1 1,1-1-1,35-11 194,-23 3-182,0-2 0,-1 1 0,0-2-1,-1 1 1,20-26 0,44-72 35,-86 126 144,0 0 0,-9 25 0,16-36-245,1 0 1,-1 1-1,1-1 0,1 1 0,-1-1 0,1 1 0,0 0 0,1-1 0,0 1 0,0 0 0,0 0 0,3 10 0,-3-16-119,0 0-1,0-1 0,0 1 0,1-1 0,-1 1 1,0-1-1,1 1 0,-1-1 0,1 1 0,-1-1 1,0 0-1,1 1 0,-1-1 0,1 1 0,-1-1 0,1 0 1,-1 1-1,1-1 0,-1 0 0,1 0 0,0 1 1,-1-1-1,1 0 0,-1 0 0,2 0 0,10-2-8590,3-7-7594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4.615"/>
    </inkml:context>
    <inkml:brush xml:id="br0">
      <inkml:brushProperty name="width" value="0.025" units="cm"/>
      <inkml:brushProperty name="height" value="0.025" units="cm"/>
    </inkml:brush>
  </inkml:definitions>
  <inkml:trace contextRef="#ctx0" brushRef="#br0">1 180 14029,'0'0'7986,"10"0"-6763,-4-1-1117,1 0 0,-1 0 0,0-1-1,1 0 1,-1 0 0,0 0 0,0-1 0,-1 0 0,1 0-1,0-1 1,-1 1 0,0-1 0,0 0 0,0 0 0,-1-1-1,1 0 1,-1 1 0,0-2 0,0 1 0,-1 0 0,1-1-1,2-6 1,-2 4-53,0 0 0,-1 0 0,0-1 0,0 1-1,1-13 1,-3 20-39,-1 0 1,0-1-1,0 1 0,0 0 0,0 0 1,0-1-1,0 1 0,0 0 0,0-1 1,-1 1-1,1 0 0,-1 0 0,1-1 1,0 1-1,-1 0 0,0 0 0,1 0 0,-2-2 1,1 2-11,-1 1 0,1-1 0,0 0-1,0 1 1,-1-1 0,1 1 0,0 0 0,0-1 0,-1 1 0,1 0 0,-1 0 0,1 0 0,0 0 0,-1 0 0,1 0 0,0 0 0,-1 0 0,1 1 0,0-1-1,-1 0 1,1 1 0,-2 0 0,-2 1-15,1 1-1,-1-1 0,1 1 1,-1 0-1,1 1 1,0-1-1,0 1 0,1-1 1,-1 1-1,1 0 0,-1 0 1,1 1-1,1-1 1,-1 1-1,0-1 0,-2 9 1,0-2 4,1 1-1,0 0 1,0 1 0,1-1 0,-2 23 0,5-33 9,0 0 0,0-1 0,0 1 0,0 0 0,0 0 0,0 0 0,1 0 0,-1 0 0,1-1 0,-1 1 0,1 0 0,0 0 0,0-1 0,-1 1 0,1 0 0,0-1 0,0 1 0,1-1 0,-1 1 0,0-1 0,1 0 0,-1 1 1,0-1-1,1 0 0,-1 0 0,1 0 0,0 0 0,-1 0 0,1 0 0,0-1 0,0 1 0,-1-1 0,1 1 0,0-1 0,0 1 0,0-1 0,0 0 0,0 0 0,-1 0 0,1 0 0,0 0 0,0-1 0,3 0 0,6 0 21,-1-1 0,1 0 0,-1 0 1,0-1-1,0-1 0,14-6 0,154-97 223,-177 107-236,-1 0 1,0 0 0,1-1 0,-1 1 0,1 0 0,-1 0 0,0-1 0,1 1 0,-1 0 0,1 0 0,-1 0 0,1 0 0,-1 0 0,1 0 0,-1 0 0,1 0 0,-1 0 0,1 0 0,-1 0 0,1 0 0,-1 0 0,0 0 0,1 0 0,-1 0 0,1 0 0,-1 1 0,1-1 0,-1 0 0,1 0 0,-1 0-1,0 1 1,1-1 0,-1 0 0,0 1 0,1-1 0,-1 0 0,1 1 0,0 22 449,-18 35 300,14-50-651,0 1-68,0 0 0,1 0 0,1 0 0,-1 0 0,1 9 0,1-18-35,0 1 0,0-1 0,0 0 0,0 1 1,0-1-1,0 0 0,0 1 0,0-1 0,1 0 1,-1 1-1,0-1 0,0 0 0,0 1 0,0-1 1,1 0-1,-1 0 0,0 1 0,0-1 0,0 0 1,1 0-1,-1 1 0,0-1 0,1 0 0,-1 0 1,0 0-1,0 0 0,1 1 0,-1-1 0,0 0 0,1 0 1,-1 0-1,0 0 0,1 0 0,-1 0 0,0 0 1,1 0-1,0 0 0,18-4 277,15-12 170,9-23-184,-37 32-269,0 0 1,1 0-1,-1 1 0,1 0 0,1 0 1,-1 1-1,1 0 0,0 0 1,0 1-1,1 0 0,12-4 1,-20 8-8,0 1 0,-1-1 0,1 1 0,0-1 1,0 1-1,0-1 0,-1 1 0,1 0 1,0-1-1,-1 1 0,1 0 0,-1 0 1,1 0-1,-1-1 0,1 1 0,-1 0 0,1 0 1,-1 0-1,0 0 0,1 0 0,-1 0 1,0 0-1,0 0 0,0 0 0,0 0 1,0 0-1,0 0 0,0 0 0,0 0 0,-1 1 1,1 43-411,0-35-403,0-3-706,0-5-2575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5.268"/>
    </inkml:context>
    <inkml:brush xml:id="br0">
      <inkml:brushProperty name="width" value="0.025" units="cm"/>
      <inkml:brushProperty name="height" value="0.025" units="cm"/>
    </inkml:brush>
  </inkml:definitions>
  <inkml:trace contextRef="#ctx0" brushRef="#br0">1 229 3683,'0'-14'-363,"0"5"517,4-83-319,6 39 2306,10 8 3977,-20 45-5972,0-1 0,0 1 0,0 0 0,1 0 0,-1-1-1,0 1 1,0 0 0,0 0 0,0-1 0,0 1 0,1 0-1,-1 0 1,0-1 0,0 1 0,1 0 0,-1 0 0,0 0-1,0-1 1,1 1 0,-1 0 0,0 0 0,0 0 0,1 0 0,-1 0-1,0 0 1,1-1 0,-1 1 0,0 0 0,0 0 0,1 0-1,-1 0 1,0 0 0,1 0 0,-1 0 0,0 0 0,1 0 0,-1 1-1,0-1 1,0 0 0,1 0 0,-1 0 0,1 0 0,5 16 2016,-4 21-383,-2 29 532,-13 105 1,9-144-2192,0 49 0,4-76-118,0 1 0,0 0 0,0-1 0,0 1 0,0 0 0,0-1 0,0 1 0,0 0 0,0-1 0,0 1 0,0 0 0,1-1 0,-1 1 0,0 0 0,1-1 0,-1 1 0,0-1 0,1 1 0,-1-1 0,0 1 0,1-1 1,-1 1-1,1-1 0,-1 1 0,1-1 0,-1 1 0,1-1 0,0 0 0,-1 1 0,1-1 0,-1 0 0,1 0 0,0 1 0,-1-1 0,1 0 0,0 0 0,-1 0 0,1 0 0,0 0 0,-1 0 0,1 0 0,0 0 0,-1 0 0,1 0 0,-1 0 0,1 0 0,0 0 0,-1-1 0,1 1 0,0 0 0,-1-1 0,1 1 0,-1 0 0,1-1 0,-1 1 1,2-1-1,33-24 410,1-16 0,-3-1 0,55-89 0,-53 73-240,48-56 1,-75 108-1155,-8 15 137,-11 17-1322,-23 19-7340,12-23 1398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5.614"/>
    </inkml:context>
    <inkml:brush xml:id="br0">
      <inkml:brushProperty name="width" value="0.025" units="cm"/>
      <inkml:brushProperty name="height" value="0.025" units="cm"/>
    </inkml:brush>
  </inkml:definitions>
  <inkml:trace contextRef="#ctx0" brushRef="#br0">6 5 13357,'0'0'4260,"-6"55"-2691,6-38-896,0-3-577,4-6-64,9-4 64,10-4-801,5-4-512,4-16-1217,2-2-1730,-2-6 1057,-1 0-2530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6.694"/>
    </inkml:context>
    <inkml:brush xml:id="br0">
      <inkml:brushProperty name="width" value="0.025" units="cm"/>
      <inkml:brushProperty name="height" value="0.025" units="cm"/>
    </inkml:brush>
  </inkml:definitions>
  <inkml:trace contextRef="#ctx0" brushRef="#br0">93 369 3171,'0'0'15145,"-6"11"-14681,-5 7-243,-1 1-1,-1-2 0,-21 24 0,17-19 1123,35-27-120,38-28-271,-54 31-1016,2 0 73,8-7 3,-1 1-1,1 1 1,0 0 0,1 1 0,0 0 0,0 1 0,0 0-1,1 1 1,0 1 0,17-3 0,-30 6 8,0 0 0,0 0 0,0 0 0,0 1 0,-1-1 1,1 0-1,0 0 0,0 1 0,-1-1 0,1 0 0,0 1 0,0-1 0,-1 1 0,1-1 1,0 1-1,-1-1 0,1 1 0,-1-1 0,1 1 0,0 0 0,-1-1 0,0 1 0,1 0 0,-1-1 1,1 1-1,-1 0 0,1 1 0,3 30 639,-14 27 116,10-59-754,0 1 0,0-1 1,0 0-1,0 0 1,0 0-1,0 0 0,0 0 1,0 0-1,-1 0 1,1 0-1,0 1 1,0-1-1,0 0 0,0 0 1,0 0-1,0 0 1,0 0-1,0 0 0,0 1 1,0-1-1,0 0 1,0 0-1,0 0 1,0 0-1,0 0 0,0 0 1,0 1-1,1-1 1,-1 0-1,0 0 0,0 0 1,0 0-1,0 0 1,0 0-1,0 0 0,0 0 1,0 1-1,0-1 1,0 0-1,0 0 1,1 0-1,-1 0 0,0 0 1,0 0-1,0 0 1,0 0-1,0 0 0,0 0 1,1 0-1,-1 0 1,0 0-1,0 0 1,0 0-1,0 0 0,0 0 1,0 0-1,1 0 1,-1 0-1,0 0 0,0 0 1,12-6 353,10-11-284,-11 7-58,0-1-36,-1 1 1,1 0-1,1 1 1,0 0 0,0 0-1,1 2 1,0 0-1,17-7 1,-30 13-4,1 1 0,-1 0 0,1 0 0,-1 0 1,1 0-1,-1 0 0,1 0 0,0 0 1,-1 0-1,1 0 0,-1 0 0,1 0 0,-1 0 1,1 0-1,0 0 0,-1 0 0,1 1 1,-1-1-1,1 0 0,-1 0 0,1 1 0,-1-1 1,1 0-1,-1 1 0,1-1 0,-1 0 1,0 1-1,1-1 0,-1 1 0,0-1 0,1 1 1,-1-1-1,0 1 0,1 0 0,2 25 20,-15 28 52,12-54-64,0 0 0,1 0 1,-1 1-1,0-1 0,0 0 1,0 1-1,1-1 0,-1 0 1,0 0-1,0 1 0,1-1 1,-1 0-1,0 0 0,0 0 1,1 1-1,-1-1 0,0 0 1,1 0-1,-1 0 0,0 0 1,1 0-1,-1 1 1,0-1-1,1 0 0,-1 0 1,0 0-1,1 0 0,-1 0 1,0 0-1,1 0 0,-1 0 1,0-1-1,1 1 0,-1 0 1,0 0-1,1 0 0,-1 0 1,0 0-1,1 0 0,-1-1 1,0 1-1,1 0 0,-1 0 1,0 0-1,0-1 0,1 1 1,-1 0-1,0-1 0,20-8 92,2-6-142,43-28-536,-59 40 11,-1 1 0,1 0 1,0 0-1,-1 0 1,13-2-1,-18 4 482,1 0-1,-1 0 0,1 1 1,0-1-1,-1 0 1,0 0-1,1 1 1,-1-1-1,1 0 1,-1 1-1,1-1 0,-1 1 1,1-1-1,-1 0 1,0 1-1,1-1 1,-1 1-1,0-1 1,0 1-1,1-1 1,-1 1-1,0-1 0,0 1 1,0 0-1,0-1 1,0 1-1,1-1 1,-1 1-1,0-1 1,0 1-1,0 0 0,-1-1 1,1 1-1,0-1 1,0 1-1,0-1 1,0 1-1,0-1 1,-1 1-1,1-1 0,0 1 1,1 19-3997,0-20 4017,-1 0 1,1 1 0,-1-1 0,1 1 0,-1-1 0,1 0-1,-1 0 1,1 1 0,0-1 0,-1 0 0,1 0 0,0 0-1,-1 0 1,1 1 0,-1-1 0,1 0 0,0 0 0,-1 0-1,1 0 1,0-1 0,-1 1 0,1 0 0,-1 0 0,1 0-1,0 0 1,-1-1 0,1 1 0,-1 0 0,1-1 0,0 1 0,-1 0-1,1-1 1,0 0 0,8-4-356,1-1 1,-1-1-1,0 1 0,-1-2 1,15-14-1,21-19 749,-10 23 4011,-30 30 923,-3 22-5206,-1-31 268,0-2-311,-1-1 0,1 1 1,0 0-1,0 0 0,0 0 0,0 0 0,0 0 0,0 0 1,1-1-1,-1 1 0,0 0 0,0 0 0,1 0 1,-1 0-1,0-1 0,1 1 0,-1 0 0,1 0 0,-1-1 1,1 1-1,-1 0 0,1-1 0,-1 1 0,1 0 1,0-1-1,-1 1 0,1-1 0,0 1 0,0-1 0,-1 1 1,1-1-1,1 1 0,0-1 15,0 0 0,1-1-1,-1 1 1,0 0 0,0-1 0,1 1-1,-1-1 1,0 1 0,0-1 0,0 0-1,0 0 1,3-2 0,37-25-283,-34 22-187,-1 1 1,1-1-1,0 1 1,0 1-1,0-1 1,1 1 0,-1 1-1,1 0 1,12-3-1,-20 6 432,-1 0-1,0 0 0,1 1 0,-1-1 0,0 0 0,0 0 0,1 1 0,-1-1 1,0 0-1,0 1 0,1-1 0,-1 0 0,0 1 0,0-1 0,0 0 1,0 1-1,0-1 0,1 1 0,-1-1 0,0 0 0,0 1 0,0-1 0,0 1 1,0-1-1,0 0 0,0 1 0,0-1 0,-1 0 0,1 1 0,0-1 1,0 1-1,0-1 0,0 0 0,0 1 0,-1-1 0,1 0 0,0 1 0,-1-1 1,-5 17 719,2-11-697,-13 24 1648,18-20-657,14-12-428,8-9-546,0-2 1,-2-1 0,1-1-1,-2-1 1,0 0 0,-1-2-1,26-31 1,-24 25-30,36-53 0,-51 68 67,-1 0 0,0 0 0,-1-1 0,0 1 0,0-1 1,-1 0-1,-1 0 0,1 0 0,-2 0 0,2-14 0,-4 24-57,0-1 0,0 1 1,1 1-1,-1-1 0,0 0 1,0 0-1,0 0 0,0 0 1,1 0-1,-1 1 0,0-1 1,0 0-1,1 1 0,-1-1 1,0 1-1,1-1 0,-1 1 1,0-1-1,0 2 0,-11 15 249,1 1 0,1 0 0,1 1 0,0 0 0,2 0 0,-7 26 0,8-28 364,2 1 1,0 0-1,1 0 0,-1 35 1,4-48-603,0-1 1,0 1-1,0 0 1,1-1-1,-1 1 0,1 0 1,0-1-1,1 1 1,-1 0-1,1-1 1,0 0-1,0 1 0,0-1 1,0 0-1,1 0 1,0 0-1,0-1 1,0 1-1,0-1 0,0 1 1,1-1-1,0 0 1,7 5-1,-11-8 5,1 0 0,-1 1 0,0-1 0,1 0 0,-1 1 0,1-1-1,-1 0 1,1 0 0,-1 0 0,1 1 0,-1-1 0,1 0 0,-1 0 0,1 0 0,-1 0 0,1 0-1,-1 0 1,1 0 0,-1 0 0,1 0 0,-1 0 0,1 0 0,-1 0 0,1-1 0,-1 1 0,1 0 0,-1 0-1,1 0 1,-1-1 0,0 1 0,1 0 0,-1 0 0,1-1 0,-1 1 0,0 0 0,1-1 0,-1 1-1,0-1 1,1 1 0,-1-25-1118,-1 18 576,-1 1 1,1-1-1,-2 1 1,1-1-1,-7-10 1,-44-34-927,43 43 1859,0-1 0,0 0 0,1 0 0,1-1 0,-15-20 0,23 29-332,0 1 1,0-1 0,-1 0 0,1 0 0,0 0 0,0 0 0,0 0 0,0 1-1,0-1 1,0 0 0,0 0 0,1 0 0,-1 0 0,0 1 0,0-1-1,1 0 1,-1 0 0,0 0 0,1 1 0,-1-1 0,1 0 0,-1 1 0,1-1-1,-1 0 1,1 1 0,-1-1 0,1 0 0,0 1 0,-1-1 0,1 1-1,0-1 1,0 1 0,-1 0 0,1-1 0,0 1 0,0 0 0,-1 0 0,1-1-1,0 1 1,0 0 0,0 0 0,1 0 0,45-10 501,-41 9-275,63-7 269,5-1-1479,-27-1-4994,-23 2-3541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7.550"/>
    </inkml:context>
    <inkml:brush xml:id="br0">
      <inkml:brushProperty name="width" value="0.025" units="cm"/>
      <inkml:brushProperty name="height" value="0.025" units="cm"/>
    </inkml:brush>
  </inkml:definitions>
  <inkml:trace contextRef="#ctx0" brushRef="#br0">1 113 2947,'0'0'11072,"0"9"-8457,-1-3-2268,1-1 0,0 1-1,1-1 1,0 1 0,0 0 0,0-1-1,0 0 1,3 8 0,-2-11-243,-1 0 0,0 0 0,1-1 1,-1 1-1,1 0 0,-1-1 1,1 1-1,0 0 0,0-1 1,0 0-1,0 1 0,0-1 0,0 0 1,0 0-1,0 0 0,0-1 1,1 1-1,-1 0 0,0-1 1,1 0-1,-1 1 0,0-1 0,1 0 1,-1 0-1,0 0 0,5-1 1,1 0 119,-1-1 0,0 0 0,1 0 0,-1-1 0,0 0 0,-1 0 0,1 0 0,0-1 0,-1 0 0,0-1 0,0 1 0,0-1 0,7-8 1,-3 4-50,-1-1 1,-1 0 0,1-1-1,-2 1 1,0-2 0,11-20-1,-17 30-148,0 0-1,0-1 1,0 1-1,0 0 1,-1 0-1,1 0 1,-1-1-1,1 1 1,-1 0-1,0-1 1,0 1-1,0 0 1,0-1-1,0 1 1,-1 0-1,0-5 1,0 6-17,0 0 0,1 0 0,-1 0 0,0 0 0,1 0 1,-1 1-1,0-1 0,0 0 0,0 1 0,0-1 0,0 0 0,0 1 0,0-1 1,0 1-1,0 0 0,0-1 0,0 1 0,0 0 0,0-1 0,0 1 0,0 0 1,0 0-1,-1 0 0,0 0 0,-3 1-15,1-1-1,0 1 1,0 0 0,0 0 0,0 0-1,0 1 1,0-1 0,0 1 0,0 0-1,0 0 1,1 1 0,-1-1-1,1 1 1,0 0 0,0 0 0,-6 6-1,0 6 1,0 1 0,2 0-1,-1 0 1,2 1 0,0 0-1,1 0 1,1 0 0,0 1-1,2-1 1,0 1 0,1 0-1,1 19 1,-1-35-13,1 0 0,0 0 0,0 0 0,1 0-1,-1 0 1,0 0 0,1 1 0,-1-1 0,1 0 0,-1 0 0,1 0 0,0-1-1,0 1 1,0 0 0,0 0 0,0 0 0,1-1 0,-1 1 0,0 0 0,1-1 0,3 3-1,-3-3-83,1 0 0,-1 0-1,1 0 1,-1 0-1,1-1 1,0 0-1,-1 1 1,1-1 0,0 0-1,-1 0 1,1 0-1,0-1 1,-1 1 0,1-1-1,0 1 1,-1-1-1,6-2 1,6-4-932,-1-1 0,1 0 0,-2-1 0,1-1 1,-1 0-1,0 0 0,-1-1 0,15-19 0,15-20-5068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7.878"/>
    </inkml:context>
    <inkml:brush xml:id="br0">
      <inkml:brushProperty name="width" value="0.025" units="cm"/>
      <inkml:brushProperty name="height" value="0.025" units="cm"/>
    </inkml:brush>
  </inkml:definitions>
  <inkml:trace contextRef="#ctx0" brushRef="#br0">128 1 11371,'0'0'3769,"-8"10"-1858,-20 28-804,3 2-1,-34 68 1,58-106-1050,0 0 0,0 0-1,0 0 1,0 1 0,0-1-1,1 0 1,-1 0 0,1 1 0,0-1-1,-1 0 1,1 1 0,0-1-1,1 5 1,-1-6-48,1 0 1,0-1-1,-1 1 0,1 0 1,0 0-1,0 0 1,0-1-1,-1 1 0,1 0 1,0-1-1,0 1 0,0-1 1,0 1-1,0-1 0,0 1 1,0-1-1,0 0 0,0 1 1,1-1-1,-1 0 0,0 0 1,0 0-1,0 0 1,0 0-1,0 0 0,2-1 1,83-5 58,-64 3-74,1 1-1,-1 2 1,38 2-1,-58-2 5,-1 0 0,1 0 0,0 0 0,0 1 0,0-1-1,0 1 1,-1-1 0,1 1 0,0 0 0,-1-1 0,1 1 0,0 0 0,-1 0-1,1 0 1,-1 1 0,1-1 0,-1 0 0,0 0 0,2 3 0,-2-3 40,-1 1 0,1-1 1,-1 1-1,0-1 0,0 0 1,0 1-1,1-1 1,-1 1-1,0-1 0,-1 0 1,1 1-1,0-1 0,0 1 1,-1-1-1,1 0 1,-1 1-1,1-1 0,-1 0 1,0 2-1,-4 5 227,1-1 0,-1 0 0,-1-1-1,1 1 1,-1-1 0,-10 8 0,-55 36 1233,65-46-1465,0 0 1,-1-1 0,0 0 0,1-1 0,-1 1 0,0-1 0,-1 0-1,1-1 1,-10 1 0,17-2-124,-1 0-1,1-1 1,0 1-1,0 0 1,0 0-1,-1-1 1,1 1 0,0 0-1,0 0 1,0-1-1,0 1 1,0 0-1,0-1 1,0 1-1,0 0 1,0-1-1,0 1 1,0 0 0,0 0-1,0-1 1,0 1-1,0 0 1,0-1-1,0 1 1,0 0-1,0-1 1,0 1-1,0 0 1,0 0 0,1-1-1,-1 1 1,0 0-1,0 0 1,0-1-1,1 1 1,-1 0-1,0 0 1,0 0-1,0-1 1,1 1 0,-1 0-1,9-13-2729,12-7-3079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8.412"/>
    </inkml:context>
    <inkml:brush xml:id="br0">
      <inkml:brushProperty name="width" value="0.025" units="cm"/>
      <inkml:brushProperty name="height" value="0.025" units="cm"/>
    </inkml:brush>
  </inkml:definitions>
  <inkml:trace contextRef="#ctx0" brushRef="#br0">63 37 12588,'0'0'6369,"-8"12"-5061,0 0-1158,1 0 1,1 1-1,-1 0 1,2 0-1,0 0 1,1 1-1,0-1 1,1 1-1,-2 19 1,4-28-80,1-1 0,0 0 0,0 0-1,0 1 1,1-1 0,-1 0 0,1 0 0,0 0 0,0 0 0,1 0 0,2 6 0,-4-10-49,0 1 0,1 0 0,0-1 1,-1 1-1,1 0 0,-1-1 1,1 1-1,0-1 0,-1 1 1,1-1-1,0 1 0,0-1 1,-1 0-1,1 1 0,0-1 1,0 0-1,0 0 0,-1 0 0,1 1 1,0-1-1,0 0 0,0 0 1,1 0-1,0-1 25,1 1 1,-1-1-1,1 0 0,-1 0 1,1 0-1,-1 0 0,0 0 1,1-1-1,-1 1 0,0-1 0,3-1 1,7-10 59,1 0 0,-2 0 1,0-1-1,0 0 0,-1-1 0,-1 0 0,11-27 1,-8 19 27,-6 19-285,-2 14 142,-3 16 155,-1-26-142,-1 18-120,0-10 240,1 1 1,0 0-1,1 0 1,-1 0-1,3 10 1,-2-18-92,-1 0 1,0 0 0,1 0-1,-1 0 1,0 0 0,1 0 0,-1 0-1,1-1 1,0 1 0,-1 0 0,1 0-1,0 0 1,-1-1 0,1 1-1,0 0 1,0-1 0,0 1 0,-1-1-1,1 1 1,2 0 0,-1-1 10,-1 0 0,1 1 0,0-2 1,-1 1-1,1 0 0,0 0 0,0 0 1,-1-1-1,1 1 0,-1-1 0,1 1 1,0-1-1,-1 0 0,1 0 0,-1 1 1,3-3-1,13-10 26,0-1 1,-1 0-1,-1-1 0,0-1 1,23-33-1,-20 25 1,40-40-1,-57 106-205,-7-4 413,3-23-217,1 0 0,0 0-1,1 1 1,2 22 0,-1-37-57,0 0 0,0-1 0,0 1 0,0 0 0,0-1 0,0 1 0,0 0 0,0-1 0,0 1 0,1-1 0,-1 1 0,0 0 0,0-1 0,1 1-1,-1-1 1,0 1 0,1 0 0,-1-1 0,1 1 0,-1-1 0,1 0 0,-1 1 0,0-1 0,1 1 0,0-1 0,-1 0 0,1 1 0,-1-1 0,1 0 0,-1 1 0,1-1 0,0 0 0,-1 0 0,1 0 0,0 0 0,-1 1 0,1-1 0,0 0 0,-1 0 0,1 0 0,0 0 0,-1-1 0,1 1 0,0 0 0,-1 0 0,1 0 0,-1 0 0,1-1 0,0 1 0,-1 0 0,1-1 0,2-1-69,0 1 0,0-1 0,0 0 1,-1 0-1,1 0 0,-1 0 0,1 0 0,-1-1 1,2-2-1,2-5-1662,0-1 0,-1 1-1,-1-1 1,0 0 0,4-14 0,-3-8-5000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8.757"/>
    </inkml:context>
    <inkml:brush xml:id="br0">
      <inkml:brushProperty name="width" value="0.025" units="cm"/>
      <inkml:brushProperty name="height" value="0.025" units="cm"/>
    </inkml:brush>
  </inkml:definitions>
  <inkml:trace contextRef="#ctx0" brushRef="#br0">7 0 15663,'0'0'4196,"-7"53"-4100,7-37-64,7-3-705,8-3-2049,-7-3-2948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9.291"/>
    </inkml:context>
    <inkml:brush xml:id="br0">
      <inkml:brushProperty name="width" value="0.025" units="cm"/>
      <inkml:brushProperty name="height" value="0.025" units="cm"/>
    </inkml:brush>
  </inkml:definitions>
  <inkml:trace contextRef="#ctx0" brushRef="#br0">80 208 10410,'0'0'7313,"-9"11"-5925,1-1-1001,0 0 0,1 0 0,0 1-1,0 0 1,1 0 0,1 1 0,0 0-1,-6 23 1,9-30-262,1 1 0,0 0 0,0 0 1,0 0-1,1-1 0,0 1 0,0 0 0,1 0 0,-1 0 0,4 11 1,-4-16-114,1 0 1,0 1 0,0-1 0,-1 0 0,1 1-1,0-1 1,0 0 0,0 0 0,1 0 0,-1 0-1,0 0 1,0 0 0,0 0 0,1 0-1,-1 0 1,1-1 0,1 2 0,1-1 1,0-1 0,0 1-1,-1-1 1,1 1 0,0-1 0,0 0 0,0 0 0,-1-1 0,8-1 0,0-1 5,-1 0 0,1-1 0,-1-1 0,-1 0 0,1 0 0,0 0 0,-1-2 0,0 1 0,-1-1 1,0 0-1,14-15 0,-4 1-2,0-1 1,-1-1-1,19-34 1,-31 50-20,0-2 1,-1 1 0,0-1 0,0 1-1,-1-1 1,0 0 0,-1 0 0,1 0 0,-2-1-1,0 1 1,0 0 0,0-12 0,-17 32-149,7 0 165,1 1 0,1 0 0,0 0 0,1 1 0,0 0 0,1 0 0,0 0 0,1 1 0,1 0 0,0 0 0,1 0 0,0 0 0,1 0 0,1 0 0,2 24 0,-2-36-8,1 0 0,0 0 0,-1-1-1,1 1 1,0 0 0,0-1 0,0 1-1,0 0 1,0-1 0,1 1 0,-1-1-1,0 0 1,1 1 0,-1-1 0,1 0 0,-1 0-1,1 0 1,-1 0 0,1 0 0,0 0-1,0 0 1,-1-1 0,1 1 0,0-1-1,0 1 1,0-1 0,0 1 0,0-1-1,0 0 1,0 0 0,0 0 0,-1 0-1,1-1 1,0 1 0,0 0 0,0-1-1,0 0 1,0 1 0,-1-1 0,4-1-1,3-1 17,0 0 0,0-1 0,-1 0-1,1 0 1,-1 0 0,0-1 0,13-11-1,-1-6 54,0-1 0,-1 0-1,-2-2 1,0 0 0,-2-1-1,-1 0 1,-1-1 0,-1 0-1,-1-1 1,-2 0-1,6-31 1,-20 64 1234,-10 22-885,-15 38-340,23-41-77,1 1-1,1 0 0,1-1 1,1 2-1,2-1 0,0 0 1,3 48-1,0-69-3,0-1 1,0 1-1,0-1 1,1 1-1,-1-1 0,1 0 1,0 1-1,0-1 0,0 0 1,0 0-1,0-1 0,0 1 1,1 0-1,3 2 1,-4-3 4,-1-1 0,1 0 0,0 1 1,-1-1-1,1 0 0,0 0 1,0 0-1,0-1 0,0 1 1,0 0-1,0-1 0,0 1 0,0-1 1,0 0-1,0 1 0,0-1 1,0 0-1,0 0 0,0-1 0,0 1 1,1 0-1,-1-1 0,0 1 1,0-1-1,0 0 0,-1 1 0,3-2 1,-2 0-36,-1 1 0,0 0 0,0-1 0,0 1 0,0-1 0,0 1 0,0-1 0,-1 1 0,1-1 0,0 0 0,-1 1 0,1-1 0,-1 0 0,0 0 0,1 1-1,-1-1 1,0 0 0,0 0 0,0 1 0,-1-1 0,1 0 0,0 0 0,0 1 0,-2-4 0,-15-43-861,-1 20 758,-2 1 1,-1 1-1,-38-38 0,29 32 249,30 32-98,-1 0-1,1 0 0,0 0 0,0-1 1,0 1-1,-1 0 0,1 0 1,0 0-1,0 0 0,0-1 1,0 1-1,-1 0 0,1 0 1,0 0-1,0-1 0,0 1 0,0 0 1,0 0-1,0 0 0,0-1 1,-1 1-1,1 0 0,0 0 1,0-1-1,0 1 0,0 0 0,0 0 1,0-1-1,0 1 0,0 0 1,0 0-1,1-1 0,-1 1 1,0 0-1,0 0 0,0-1 1,0 1-1,0 0 0,0 0 0,0 0 1,1-1-1,-1 1 0,0 0 1,0 0-1,0 0 0,0-1 1,1 1-1,-1 0 0,0 0 0,0 0 1,0 0-1,1 0 0,-1 0 1,0-1-1,0 1 0,1 0 1,-1 0-1,0 0 0,26-1 172,30 8-346,-23-1-93,52 13-5193,-75-13 1649,-8-1-1858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1.797"/>
    </inkml:context>
    <inkml:brush xml:id="br0">
      <inkml:brushProperty name="width" value="0.025" units="cm"/>
      <inkml:brushProperty name="height" value="0.025" units="cm"/>
    </inkml:brush>
  </inkml:definitions>
  <inkml:trace contextRef="#ctx0" brushRef="#br0">6 43 2787,'0'0'19746,"0"14"-18641,-2 26-516,-1 57 98,3-86-631,0-1-1,1 1 1,1-1 0,-1 1-1,2-1 1,5 16 0,-7-23-35,0 0 1,0-1-1,0 1 1,1-1-1,-1 0 1,1 1-1,0-1 1,-1 0-1,1 0 0,0 0 1,0 0-1,1 0 1,-1-1-1,0 1 1,1-1-1,-1 1 1,1-1-1,-1 0 1,1 0-1,-1 0 1,4 0-1,-1 0 30,-1-1 0,1 0 0,-1 0 0,1 0 0,-1-1 0,0 0 0,1 0 0,-1 0 0,1 0 0,-1-1 0,0 1 0,4-3 0,6-4 28,0 0 1,0-1 0,-1-1-1,-1 0 1,0-1 0,13-14-1,-14 14-60,-1-1 0,-1 0-1,0-1 1,0 0 0,-2-1-1,1 0 1,-2 0 0,0 0-1,-1-1 1,0 1 0,-1-1-1,0-1 1,2-27 0,-6 43-20,0-1 0,0 1 0,0 0 1,0-1-1,0 1 0,0 0 0,0-1 0,0 1 0,0 0 1,1-1-1,-2 1 0,1 0 0,0-1 0,0 1 0,0 0 1,0-1-1,0 1 0,0 0 0,0-1 0,0 1 1,0 0-1,-1-1 0,1 1 0,0 0 0,0 0 0,0-1 1,-1 1-1,1 0 0,0 0 0,0-1 0,-1 1 0,1 0 1,0 0-1,0 0 0,-1 0 0,1-1 0,0 1 1,-1 0-1,1 0 0,0 0 0,-1 0 0,1 0 0,0 0 1,-1 0-1,1 0 0,0 0 0,-1 0 0,1 0 1,0 0-1,-1 0 0,1 0 0,0 0 0,-1 0 0,1 0 1,-16 16-126,10-2 150,0 2 1,1-1-1,1 0 1,0 1-1,1 0 0,1 0 1,0 0-1,1 0 1,1 0-1,1 1 0,0-1 1,1 0-1,4 18 1,-4-30 45,-1 1 1,1-1-1,0 1 1,0-1-1,1 0 1,-1 0-1,1 0 1,0 0-1,0 0 1,0-1-1,1 1 0,-1-1 1,1 0-1,-1 0 1,1 0-1,0-1 1,1 1-1,-1-1 1,0 0-1,1 0 1,-1-1-1,1 1 1,-1-1-1,1 0 1,0 0-1,-1 0 1,1-1-1,0 1 1,0-1-1,-1-1 1,1 1-1,0-1 1,0 1-1,-1-1 1,1-1-1,0 1 1,-1-1-1,1 1 1,-1-1-1,0-1 1,0 1-1,0 0 1,6-5-1,-1-4-46,1 0-1,-1 0 1,-1-1 0,0 0-1,-1 0 1,0-1-1,-1 1 1,-1-2 0,0 1-1,0-1 1,-2 1-1,1-1 1,-2 0 0,0-1-1,0 1 1,-2 0-1,0 0 1,-3-27 0,3 40-127,0 0 1,0 0-1,-1 0 1,1 0-1,0 0 1,-1 0 0,1 0-1,-1 0 1,1 0-1,-1 0 1,1 1-1,-1-1 1,0 0 0,1 0-1,-1 0 1,0 1-1,0-1 1,0 0-1,0 1 1,1-1 0,-1 1-1,0-1 1,0 1-1,0 0 1,0-1-1,0 1 1,0 0-1,0-1 1,-2 1 0,2 0-362,0 0 1,-1 0 0,1 0 0,-1 0-1,1 0 1,0 0 0,-1 1 0,1-1-1,0 1 1,-1-1 0,1 1 0,0-1-1,0 1 1,-1-1 0,1 1-1,0 0 1,0 0 0,0 0 0,0 0-1,-1 1 1,-5 10-6792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29.632"/>
    </inkml:context>
    <inkml:brush xml:id="br0">
      <inkml:brushProperty name="width" value="0.025" units="cm"/>
      <inkml:brushProperty name="height" value="0.025" units="cm"/>
    </inkml:brush>
  </inkml:definitions>
  <inkml:trace contextRef="#ctx0" brushRef="#br0">0 230 11082,'0'0'4549,"50"-20"-2723,-7 1 288,10 0-225,8 0-95,3 1 224,1 1-353,3 1-543,-1 3-226,-2 2-223,3 2-481,-1 3-128,1-1-64,-2 2-640,-7-7-1282,2-5-2242,-11-5-4805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30.845"/>
    </inkml:context>
    <inkml:brush xml:id="br0">
      <inkml:brushProperty name="width" value="0.025" units="cm"/>
      <inkml:brushProperty name="height" value="0.025" units="cm"/>
    </inkml:brush>
  </inkml:definitions>
  <inkml:trace contextRef="#ctx0" brushRef="#br0">0 56 14478,'0'0'10725,"12"-4"-9850,-5 1-776,0-1-54,0 1 1,1 1-1,-1-1 0,1 1 1,-1 0-1,1 1 0,0 0 1,0 0-1,0 0 1,11 2-1,-18-1-48,0 0 1,0 1-1,0-1 1,0 0-1,0 1 1,0-1-1,0 1 1,0-1-1,0 1 1,0 0-1,0-1 1,-1 1-1,1 0 1,0 0-1,0-1 1,-1 1-1,1 0 1,0 0-1,-1 0 1,1 0-1,-1 0 1,1 0-1,-1 0 1,1 1-1,1 34-113,-19 29 71,13-55 45,0 1 0,1 0 0,0 0 0,0 0 0,1 1 0,1-1 0,0 1 0,1 22 0,1-34 0,-1 1 0,1 0 0,-1 0 0,1 0 0,0 0 0,-1-1 0,1 1 0,0 0 0,0-1 0,-1 1 0,1 0 0,0-1 0,0 1 0,0-1 0,0 1 0,0-1 0,0 0 0,0 1 0,0-1 0,0 0 1,0 0-1,0 0 0,0 0 0,0 0 0,0 0 0,0 0 0,0 0 0,0 0 0,0 0 0,0 0 0,2-1 0,36-10 79,-16-1-48,-1 0 0,0-2 0,-1 0 0,-1-2 0,-1 0 0,0-1 0,-1-1 0,-1-1 0,0 0 0,24-39 0,-40 57-28,1-2-1,0 1 0,0-1 0,0 0 0,-1 1 0,1-1 0,-1 0 0,0 0 1,0 0-1,0 0 0,0 0 0,0 0 0,-1 0 0,0 0 0,1 0 0,-1 0 0,0-6 0,-2 9-2,1 0-1,0 0 1,0 0 0,-1 1-1,1-1 1,0 0 0,0 1 0,0-1-1,0 1 1,0-1 0,0 1 0,0 0-1,0-1 1,0 1 0,0 0 0,0 0-1,0 0 1,0 0 0,-1 1-1,-7 10-1,0 1 0,1 0-1,0 0 1,1 1 0,0 0-1,1 0 1,1 1 0,0-1-1,1 1 1,1 0 0,0 0-1,1 1 1,0-1 0,2 1-1,1 19 1,-1-34 3,0 1 0,0-1 0,1 1 0,-1-1-1,1 0 1,0 1 0,-1-1 0,1 0 0,0 0 0,0 1 0,-1-1 0,1 0-1,0 0 1,0 0 0,0 0 0,1 0 0,-1 0 0,0 0 0,0-1 0,0 1-1,1 0 1,-1-1 0,0 1 0,1-1 0,-1 1 0,1-1 0,-1 0-1,0 1 1,1-1 0,-1 0 0,1 0 0,-1 0 0,1 0 0,-1 0 0,0 0-1,1-1 1,-1 1 0,1 0 0,-1-1 0,0 1 0,1-1 0,1 0 0,5-2 24,-1 1 1,1-1 0,-1 0 0,0-1 0,0 0 0,9-6 0,1-6-6,0-1-1,-1-1 1,-1 0-1,-1-1 1,0-1-1,-1 0 1,-2 0 0,18-43-1,-37 84 102,1 1 1,1 0-1,0 0 0,2 0 0,1 1 1,-1 33-1,4-56-111,0 1 1,0-1-1,0 1 0,0-1 1,0 0-1,0 1 0,0-1 1,0 0-1,1 1 0,-1-1 1,0 0-1,0 1 0,0-1 1,0 0-1,1 1 0,-1-1 1,0 0-1,0 1 0,1-1 1,-1 0-1,0 0 0,1 0 1,-1 1-1,0-1 0,1 0 1,-1 0-1,0 0 0,1 0 1,-1 1-1,0-1 1,1 0-1,-1 0 0,0 0 1,1 0-1,0 0 0,17-5 184,14-13-55,21-29-221,-42 35 36,2 0 0,-1 1-1,2 0 1,-1 1 0,1 0-1,30-14 1,-44 24 49,1 0-1,0 0 1,-1 0 0,1 1 0,-1-1-1,1 0 1,-1 0 0,1 0 0,0 0 0,-1 0-1,1 1 1,-1-1 0,1 0 0,-1 1-1,1-1 1,-1 0 0,1 1 0,-1-1-1,1 0 1,-1 1 0,0-1 0,1 1-1,-1-1 1,1 1 0,-1-1 0,0 1 0,0-1-1,1 1 1,-1-1 0,0 1 0,0-1-1,0 1 1,0 0 0,1-1 0,-1 1-1,0-1 1,0 1 0,0 0 0,0-1-1,0 1 1,-1-1 0,1 2 0,1 43 218,0-13-102,-1-31-103,1 0 1,0 0-1,0 0 0,-1 0 1,1 0-1,0-1 0,0 1 1,0 0-1,0 0 0,0 0 1,0-1-1,0 1 0,0-1 1,0 1-1,0 0 0,1-1 1,-1 0-1,0 1 0,0-1 1,1 0-1,-1 0 0,0 0 1,0 1-1,0-1 1,1-1-1,-1 1 0,0 0 1,0 0-1,1 0 0,-1-1 1,0 1-1,0 0 0,2-2 1,41-14 361,-37 12-368,5-5-37,1 2 0,1-1 0,-1 2 0,1-1 0,0 2-1,1 0 1,-1 1 0,1 0 0,27-2 0,-41 6 22,0-1 0,0 1 0,0 0 0,0 0 1,0 0-1,0 1 0,0-1 0,0 0 0,0 0 0,0 0 1,-1 1-1,1-1 0,0 0 0,0 1 0,0-1 1,0 1-1,0-1 0,-1 1 0,1-1 0,0 1 1,0 0-1,-1-1 0,1 1 0,-1 0 0,1 0 0,0-1 1,-1 1-1,1 0 0,0 2 0,-1 27-25,-1-28 36,1 0 1,-1 0-1,1 0 0,0 1 0,0-1 1,0 0-1,0 0 0,0 0 0,0 0 0,1 0 1,-1 1-1,1-1 0,0 0 0,-1 0 1,2 2-1,-1-3-1,0-1-1,-1 0 1,1 1 0,0-1 0,0 0-1,-1 1 1,1-1 0,0 0 0,0 0-1,-1 0 1,1 0 0,0 0 0,0 0 0,0 0-1,-1 0 1,1 0 0,0 0 0,0 0-1,-1-1 1,1 1 0,0 0 0,0 0-1,-1-1 1,1 1 0,1-1 0,19-12 52,-21 13-57,40-30 40,38-24-333,-71 49 237,1 1 0,0 0 0,1 1 0,-1 0 0,1 0 0,-1 0-1,1 1 1,10-1 0,-18 3 54,-1 0 0,1 0 0,0 0 0,0 0 0,0 1 0,0-1 0,-1 0 0,1 0 0,0 1 0,0-1 0,-1 0 0,1 1 0,0-1 0,0 1 0,-1-1 0,1 1 0,0-1 0,-1 1 0,1-1 0,-1 1 0,1 0 0,-1-1 0,1 1 0,-1 0 0,1-1 0,-1 1 0,0 0 0,1 0 0,-1-1 0,0 1 0,0 0 0,1 0 0,-1 0-1,0-1 1,0 1 0,0 1 0,0 38-315,-1-25-1127,8-15-7898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31.392"/>
    </inkml:context>
    <inkml:brush xml:id="br0">
      <inkml:brushProperty name="width" value="0.025" units="cm"/>
      <inkml:brushProperty name="height" value="0.025" units="cm"/>
    </inkml:brush>
  </inkml:definitions>
  <inkml:trace contextRef="#ctx0" brushRef="#br0">27 3 14542,'0'-2'3779,"-4"2"-1280,4 3-545,-5 14-929,5 5-513,-2 8-128,0 2 65,2-1-385,0-1-32,0-4 0,0-4-224,2-7-545,4-3-352,-5-3-288,-1-3-737,0 2-1346,-9-3-1696,-5-3-2948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31.860"/>
    </inkml:context>
    <inkml:brush xml:id="br0">
      <inkml:brushProperty name="width" value="0.025" units="cm"/>
      <inkml:brushProperty name="height" value="0.025" units="cm"/>
    </inkml:brush>
  </inkml:definitions>
  <inkml:trace contextRef="#ctx0" brushRef="#br0">1 121 10858,'0'0'9321,"66"0"-7976,-5-8-256,6-7-352,10-5 96,0-3-417,-4 3-352,-14 1 0,-11 8-928,-17 6-1667,-17 5-1537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32.686"/>
    </inkml:context>
    <inkml:brush xml:id="br0">
      <inkml:brushProperty name="width" value="0.025" units="cm"/>
      <inkml:brushProperty name="height" value="0.025" units="cm"/>
    </inkml:brush>
  </inkml:definitions>
  <inkml:trace contextRef="#ctx0" brushRef="#br0">135 199 14061,'0'0'9284,"-9"-8"-7656,6 6-1503,-2-3-14,0 0-1,-1 1 1,0 0 0,1 1 0,-9-5-1,13 8-103,-1-1 0,0 0-1,1 1 1,-1-1 0,0 1-1,1-1 1,-1 1 0,0 0 0,1-1-1,-1 1 1,0 0 0,0 0-1,1 1 1,-1-1 0,0 0-1,1 0 1,-1 1 0,0-1 0,1 1-1,-1 0 1,1-1 0,-1 1-1,1 0 1,-1 0 0,1 0-1,-1 0 1,1 0 0,0 0 0,-1 0-1,1 1 1,-2 1 0,0 2-12,-1 0 0,1 0-1,0 1 1,0-1 0,1 1 0,0-1 0,0 1 0,0 0 0,0 0 0,1 0 0,0 0 0,0 0 0,1 0 0,0 1 0,0-1 0,0 0 0,2 10 0,-1-15 5,0 1 0,0-1 0,0 0 0,0 0 0,1 0 0,-1 0 0,0 0 0,0 0 0,1 0 0,-1 0 0,0 0-1,1 0 1,-1-1 0,1 1 0,-1-1 0,1 1 0,-1-1 0,1 0 0,-1 1 0,1-1 0,0 0 0,-1 0 0,1 0 0,-1 0 0,1 0 0,0-1 0,2 1 0,2-1 19,0 0 0,1-1-1,-1 0 1,0 1 0,11-6 0,-2-2-9,0 0-1,-1-1 1,0 0-1,-1-1 1,0-1 0,0 0-1,-2 0 1,1-1-1,-2-1 1,1 0 0,-2 0-1,0-1 1,-1 0-1,7-18 1,-13 10-23,-14 34-118,-16 33 19,22-31 118,0 1 0,0 0 0,2 1 0,0-1-1,0 1 1,1 0 0,1 0 0,-1 21 0,3-35 5,0 0-1,0 0 0,0 0 1,0-1-1,0 1 0,0 0 1,1 0-1,-1 0 0,0-1 1,0 1-1,0 0 0,1 0 1,-1-1-1,0 1 0,1 0 1,-1 0-1,1-1 0,-1 1 1,1-1-1,-1 1 1,1 0-1,-1-1 0,1 1 1,0-1-1,-1 1 0,1-1 1,0 1-1,-1-1 0,1 0 1,1 1-1,0-1 22,1 1 0,-1-1 1,0 0-1,1 0 0,-1 0 0,0-1 0,0 1 1,1 0-1,-1-1 0,0 0 0,2 0 0,5-2 60,-1-1-1,0 0 0,-1 0 0,1 0 1,7-7-1,5-8-44,-1 0 0,0 0 1,-2-2-1,-1 0 1,0-1-1,-2-1 0,20-42 1,-42 83-31,1 1 0,1 0 1,0 0-1,2 0 1,0 1-1,1-1 0,-1 39 1,4-57-9,0 1 0,0-1 0,0 0 0,1 0 0,-1 1 0,0-1 0,1 0 1,-1 0-1,1 0 0,-1 1 0,1-1 0,-1 0 0,1 0 0,0 0 0,0 0 1,0 0-1,-1 0 0,1 0 0,0 0 0,0-1 0,0 1 0,0 0 0,0 0 0,1-1 1,-1 1-1,0-1 0,0 1 0,0-1 0,1 1 0,-1-1 0,0 0 0,0 0 1,1 1-1,-1-1 0,0 0 0,0 0 0,1 0 0,-1-1 0,0 1 0,3 0 1,1-1 56,-1 0 1,1-1 0,0 1-1,0-1 1,-1 0 0,1 0-1,-1 0 1,0 0 0,6-5 0,16-16-82,-2 0 0,0-2 0,-2 0 1,0-2-1,-2 0 0,-1-2 1,19-36-1,-78 154-748,35-81 563,1 0 0,1 0 0,0 1 0,0-1 0,0 1 0,1 0 0,1-1 1,-2 11-1,3-18 44,1-1-1,-1 1 1,0-1 0,1 0 0,-1 1 0,0-1 0,1 1-1,-1-1 1,1 0 0,-1 1 0,0-1 0,1 0 0,-1 1-1,1-1 1,-1 0 0,1 0 0,-1 1 0,1-1 0,-1 0 0,1 0-1,-1 0 1,1 0 0,0 0 0,-1 0 0,1 0 0,-1 0-1,1 0 1,-1 0 0,1 0 0,-1 0 0,2 0 0,18-3-3378,1-8-2509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33.014"/>
    </inkml:context>
    <inkml:brush xml:id="br0">
      <inkml:brushProperty name="width" value="0.025" units="cm"/>
      <inkml:brushProperty name="height" value="0.025" units="cm"/>
    </inkml:brush>
  </inkml:definitions>
  <inkml:trace contextRef="#ctx0" brushRef="#br0">120 1 16015,'0'0'4794,"-8"3"-3684,0 0-992,1 1 0,0 0 0,0 0 0,1 1 0,-1 0-1,1 0 1,-9 9 0,11-10-90,0 0 0,1 0 0,0 0-1,0 1 1,0-1 0,1 1 0,-1-1 0,1 1 0,0 0-1,0 0 1,1 0 0,0 0 0,-1 0 0,2 0 0,-1 7-1,1-12-60,1 1 0,-1 0 0,1 0 0,0-1 0,0 1 0,-1 0 0,1-1 0,0 1 0,0 0 0,0-1 0,0 0 0,0 1 0,0-1 0,0 1 0,0-1 0,0 0 0,0 0-1,0 0 1,0 1 0,0-1 0,0 0 0,0 0 0,0 0 0,0-1 0,1 1 0,38 0-721,-31-1 398,150 0-675,-154 4 2927,-12 5-822,-11 6-40,-26 7-110,-2-3-1,-85 23 1,128-41-6212,10-5 3443,-2 2-268,14-11-5986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1:33.502"/>
    </inkml:context>
    <inkml:brush xml:id="br0">
      <inkml:brushProperty name="width" value="0.025" units="cm"/>
      <inkml:brushProperty name="height" value="0.025" units="cm"/>
    </inkml:brush>
  </inkml:definitions>
  <inkml:trace contextRef="#ctx0" brushRef="#br0">114 311 6951,'0'0'11717,"-10"1"-10782,4 1-790,0-1 1,0 1 0,0 0 0,0 1 0,1-1 0,-1 1 0,1 0-1,-1 1 1,1-1 0,0 1 0,-6 6 0,8-7-15,1 0-1,-1 0 1,0 0 0,1 0-1,0 0 1,-1 1 0,1-1-1,1 1 1,-1 0 0,0-1 0,1 1-1,0 0 1,0 0 0,0 0-1,0 0 1,1 0 0,0 0 0,-1 0-1,1 0 1,1 0 0,-1 0-1,2 6 1,-1-9-102,0 1-1,0-1 1,0 1-1,0-1 1,0 0-1,0 0 1,0 0 0,1 0-1,-1 0 1,0 0-1,1 0 1,-1 0 0,1 0-1,-1 0 1,1-1-1,-1 1 1,1-1-1,0 1 1,-1-1 0,1 0-1,0 0 1,-1 1-1,1-1 1,0 0-1,-1-1 1,1 1 0,0 0-1,1-1 1,51-8 407,-38 2-367,-1 0 0,1-1 0,-1-1-1,-1 0 1,0-1 0,0-1 0,-1 0 0,-1 0-1,0-2 1,15-17 0,-9 6-23,-1 0-1,0-1 1,-2 0-1,-1-1 1,12-32 0,-22 49-22,-1 1 1,0-1 0,-1 1 0,0-1 0,0 0 0,-1 0 0,0 0 0,-1 0 0,0 0 0,0 0 0,-2-11 0,1 19-28,1-1 0,-1 1 0,1 0 0,-1-1 0,1 1 0,-1 0 0,0 0 0,0 0 0,0-1 0,0 1 0,0 0 0,0 0 0,0 0 0,0 0 0,0 1 1,0-1-1,0 0 0,-1 0 0,1 1 0,0-1 0,0 1 0,-1-1 0,1 1 0,-1-1 0,1 1 0,0 0 0,-1 0 0,1-1 0,-1 1 0,1 0 1,-1 1-1,1-1 0,0 0 0,-1 0 0,-2 1 0,-2 0-7,0 1 1,-1 0 0,1 0 0,0 0-1,0 1 1,-9 5 0,0 1 11,0 2 1,0 0 0,1 0-1,0 1 1,1 1 0,1 1-1,0-1 1,1 2 0,-18 28-1,29-42 3,-1 0-1,0 0 1,1 0-1,-1 0 1,1 0-1,0 1 0,-1-1 1,1 0-1,0 0 1,-1 1-1,1-1 1,0 0-1,0 0 1,0 1-1,0-1 0,0 0 1,1 0-1,-1 1 1,0-1-1,0 0 1,1 0-1,-1 1 1,1-1-1,-1 0 0,1 0 1,1 2-1,0-2-1,0 1-1,0-1 0,0 0 1,0 0-1,0 0 0,0 0 1,0 0-1,0-1 1,0 1-1,1 0 0,-1-1 1,0 0-1,0 0 0,3 1 1,13-2-174,0 1 1,0-2 0,20-5-1,-26 5-151,3 0 154,0-1-23,0 1 1,0 0-1,28 1 0,-41 1 252,0 0 0,1 0 1,-1 0-1,0 0 0,0 1 0,0-1 0,0 1 0,0-1 0,1 1 0,-1 0 1,0 0-1,0 0 0,-1 0 0,1 0 0,0 0 0,0 1 0,0-1 0,-1 0 1,1 1-1,-1 0 0,1-1 0,-1 1 0,0 0 0,1 0 0,-1 0 0,0 0 0,0-1 1,0 2-1,-1-1 0,1 0 0,0 0 0,-1 0 0,1 3 0,-1 5 277,0-1 1,-1 0-1,0 0 0,-1 0 0,1 1 0,-5 10 1,-2 11-2354,4 2-6970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2.361"/>
    </inkml:context>
    <inkml:brush xml:id="br0">
      <inkml:brushProperty name="width" value="0.025" units="cm"/>
      <inkml:brushProperty name="height" value="0.025" units="cm"/>
    </inkml:brush>
  </inkml:definitions>
  <inkml:trace contextRef="#ctx0" brushRef="#br0">3145 1 8808,'-14'3'3825,"-6"2"-1399,15-3-2479,0-1-1,1 1 1,0 0 0,-1 1-1,1-1 1,0 1 0,0-1-1,-7 7 1,-129 120 397,-118 99 1330,-159 71 534,-43 34 122,239-163-1930,-475 274 0,549-364-399,-300 143 30,419-212-490,-46 12-1,65-21-227,-1 0 0,1-1 0,-1 0 0,1 0 0,-1-1 0,1 0 0,-1-1 1,1 0-1,-11-2 0,17 2 268,0 0-1,0 0 1,0-1 0,0 1 0,0-1-1,0 0 1,0 1 0,1-1 0,-1-1-1,1 1 1,-1 0 0,1 0 0,0-1-1,-3-3 1,2 0 238,0 0 0,0 0 0,0 0 0,1 0-1,-1 0 1,-1-12 0,0-6 782,2-1-1,0 1 1,3-26-1,-1 27-794,0-5-1520,0 3-2135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2.755"/>
    </inkml:context>
    <inkml:brush xml:id="br0">
      <inkml:brushProperty name="width" value="0.025" units="cm"/>
      <inkml:brushProperty name="height" value="0.025" units="cm"/>
    </inkml:brush>
  </inkml:definitions>
  <inkml:trace contextRef="#ctx0" brushRef="#br0">275 1 4708,'0'0'8408,"9"0"-6854,-7 0-1458,1 0 1,-1 0-1,1 0 1,-1 0-1,1 0 1,0 1-1,-1-1 1,1 1-1,-1 0 1,1-1-1,-1 1 1,0 1-1,5 1 1,-6-1-4,1 0 0,0 0 1,-1 1-1,0-1 0,1 0 0,-1 1 1,0-1-1,0 1 0,0-1 0,-1 1 1,1 0-1,-1-1 0,1 1 1,-1 0-1,0-1 0,0 1 0,0 0 1,0 2-1,-1 9 188,-1 0 0,-1 0-1,0 0 1,0 0 0,-1-1 0,-1 1 0,0-1 0,-14 24-1,-68 98 407,77-121-629,-69 87 118,44-59 361,-33 53-1,66-93-469,1 1-1,-1 0 0,1-1 0,0 1 0,-1 0 0,1 0 0,1 0 1,-1-1-1,0 1 0,1 0 0,-1 5 0,1-7-41,0 0 0,0 0-1,0 0 1,1 0 0,-1 0 0,0 0-1,1 0 1,-1 0 0,1 0-1,-1 0 1,1 0 0,-1 0 0,1-1-1,0 1 1,-1 0 0,1 0 0,0-1-1,-1 1 1,1 0 0,0-1-1,0 1 1,0-1 0,1 1 0,5 1 53,0 0 1,1 0 0,-1-1 0,0 0 0,1-1 0,-1 0 0,15-1-1,35-5-6,0-3 1,-1-3-1,104-35 0,-73 20-505,-69 22 151,106-35-1369,-46 4-3922,-33 8-5568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3.205"/>
    </inkml:context>
    <inkml:brush xml:id="br0">
      <inkml:brushProperty name="width" value="0.025" units="cm"/>
      <inkml:brushProperty name="height" value="0.025" units="cm"/>
    </inkml:brush>
  </inkml:definitions>
  <inkml:trace contextRef="#ctx0" brushRef="#br0">22 0 5477,'0'0'13421,"-22"59"-12909,22-24-95,0 5-321,0 3-64,0 1 0,4-2-224,1-3-961,-3-5-1089,-2-7-609,0-8-320,-11-6-769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2.126"/>
    </inkml:context>
    <inkml:brush xml:id="br0">
      <inkml:brushProperty name="width" value="0.025" units="cm"/>
      <inkml:brushProperty name="height" value="0.025" units="cm"/>
    </inkml:brush>
  </inkml:definitions>
  <inkml:trace contextRef="#ctx0" brushRef="#br0">62 1 14157,'0'0'10613,"-3"11"-9519,-17 67 278,11-48-935,0 1 0,2-1 0,2 2 0,1-1 0,1 1 0,1 38 0,2-69-429,0 0-1,0 1 1,0-1 0,1 1-1,-1-1 1,0 0-1,1 1 1,-1-1-1,0 0 1,1 1 0,0-1-1,-1 0 1,1 0-1,0 0 1,0 0-1,-1 1 1,1-1 0,0 0-1,0 0 1,0-1-1,0 1 1,0 0-1,1 0 1,-1 0 0,0-1-1,0 1 1,3 0-1,-1 0 29,0-1 0,0 0-1,0 0 1,0 0-1,-1-1 1,1 1-1,0-1 1,0 1 0,0-1-1,0 0 1,-1 0-1,5-2 1,9-6 97,0-1 1,-1 0-1,17-15 1,-27 22-184,19-17-23,139-118-922,-157 130-1774,-6 2-5475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3.567"/>
    </inkml:context>
    <inkml:brush xml:id="br0">
      <inkml:brushProperty name="width" value="0.025" units="cm"/>
      <inkml:brushProperty name="height" value="0.025" units="cm"/>
    </inkml:brush>
  </inkml:definitions>
  <inkml:trace contextRef="#ctx0" brushRef="#br0">35 238 4324,'-5'-12'4255,"-1"2"-3427,2-1 0,-1 0-1,2 0 1,-1 0 0,2 0 0,-3-13 0,5 21-653,0-1-1,0 0 0,0 0 1,0 0-1,0 0 1,1 0-1,0 0 1,0 1-1,0-1 1,0 0-1,1 0 1,-1 1-1,1-1 1,0 1-1,0 0 1,0-1-1,0 1 0,1 0 1,0 0-1,-1 0 1,1 1-1,0-1 1,0 1-1,0-1 1,1 1-1,3-2 1,10-4 18,0 1 0,0 0 0,1 2 0,-1 0 1,1 1-1,0 0 0,1 2 0,-1 0 0,0 1 1,1 1-1,-1 1 0,0 0 0,1 1 0,-1 1 0,29 9 1,-43-10-171,1 0 1,0 0 0,-1 0-1,0 1 1,1-1 0,-1 1-1,0 0 1,0 1 0,-1-1-1,1 1 1,-1 0 0,1-1-1,-1 1 1,0 1 0,-1-1-1,1 0 1,-1 1 0,0-1-1,0 1 1,0 0 0,-1 0-1,1-1 1,-1 1 0,0 0-1,-1 0 1,1 0 0,-1 0-1,-1 10 1,0-6 161,-1 1 0,0-1 1,0 1-1,-1-1 0,-1 0 0,1 0 0,-2 0 1,1-1-1,-1 1 0,0-1 0,-1 0 1,0-1-1,0 1 0,-9 8 0,-2 0 30,-1 0-1,0-1 1,-1-1 0,0-1-1,-1 0 1,-1-2-1,0 0 1,0-1 0,-25 7-1,80-52-9172,-5 5 2302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3.894"/>
    </inkml:context>
    <inkml:brush xml:id="br0">
      <inkml:brushProperty name="width" value="0.025" units="cm"/>
      <inkml:brushProperty name="height" value="0.025" units="cm"/>
    </inkml:brush>
  </inkml:definitions>
  <inkml:trace contextRef="#ctx0" brushRef="#br0">39 0 8584,'0'0'14478,"-8"66"-13485,-3-40-289,2-1-95,0-1-417,7-5-192,2-3 0,2-6-737,9-8-736,1-2-641,4-2-673,-5-13-2466,0-5-1953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4.254"/>
    </inkml:context>
    <inkml:brush xml:id="br0">
      <inkml:brushProperty name="width" value="0.025" units="cm"/>
      <inkml:brushProperty name="height" value="0.025" units="cm"/>
    </inkml:brush>
  </inkml:definitions>
  <inkml:trace contextRef="#ctx0" brushRef="#br0">1 275 4452,'0'0'13837,"8"2"-12353,-3-1-1258,64 10 1212,-65-11-1421,0 0 0,0 0-1,0 0 1,0 0 0,0-1 0,0 0-1,0 1 1,0-2 0,0 1 0,0 0-1,0-1 1,-1 1 0,1-1 0,-1 0-1,1 0 1,5-5 0,-8 5 17,1 1 0,-1 0-1,1 0 1,-1-1 0,0 1 0,0-1 0,0 1 0,0-1 0,0 0 0,0 1-1,0-1 1,0 0 0,-1 0 0,2-3 0,-3 5 1,1-1 0,0 1 0,0-1 0,-1 1 0,1 0 0,0-1 0,0 1 0,-1 0 0,1-1 0,0 1 0,-1 0 0,1-1 0,-1 1 0,1 0 0,0 0 1,-1-1-1,1 1 0,-1 0 0,1 0 0,-1 0 0,1 0 0,-1 0 0,1-1 0,-1 1 0,1 0 0,-1 0 0,1 0 0,0 0 0,-1 1 0,1-1 0,-1 0 0,1 0 0,-1 0 0,0 0 0,-4 1 57,1 0 0,-1 1-1,0-1 1,1 1 0,0 0-1,-1 0 1,1 0 0,0 1-1,0 0 1,0-1 0,-4 5 0,1-1 66,1 1 0,0-1 0,0 1 0,1 0 0,0 0 0,0 1 0,0 0 0,1-1 0,0 1 0,1 1 0,0-1 0,0 1 1,1-1-1,0 1 0,0 0 0,1-1 0,0 14 0,1-21-141,1 1 1,0-1-1,-1 0 0,1 1 1,0-1-1,0 0 0,0 1 1,0-1-1,0 0 0,0 0 1,0 0-1,0 0 0,1 0 1,-1 0-1,0 0 1,1-1-1,-1 1 0,0 0 1,1-1-1,-1 1 0,1-1 1,-1 1-1,1-1 0,-1 0 1,1 0-1,-1 1 0,1-1 1,0 0-1,-1-1 0,1 1 1,-1 0-1,1 0 1,1-1-1,4 1-9,0-1 0,0 0 0,0-1 0,0 1 0,0-1 0,9-4 0,-11 3-196,0 0 0,0 0 0,-1 0 1,1 0-1,-1 0 0,1-1 0,-1 0 0,0 0 1,-1 0-1,1-1 0,-1 1 0,0-1 0,0 0 1,3-5-1,-3 1-1257,0 0 1,-1 0 0,1 0 0,-2-1 0,0 1-1,0 0 1,0-17 0,-1-9-6948</inkml:trace>
  <inkml:trace contextRef="#ctx0" brushRef="#br0" timeOffset="1">110 1 5765,'0'0'17585,"44"21"-17585,-6-11-1858,-3-1-1953,-1-1-3172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4.579"/>
    </inkml:context>
    <inkml:brush xml:id="br0">
      <inkml:brushProperty name="width" value="0.025" units="cm"/>
      <inkml:brushProperty name="height" value="0.025" units="cm"/>
    </inkml:brush>
  </inkml:definitions>
  <inkml:trace contextRef="#ctx0" brushRef="#br0">88 0 12556,'0'0'4228,"-10"4"-1292,6-2-2578,-43 18 1808,45-19-2094,0 0-1,1 0 1,-1 0-1,1 0 1,-1 0 0,1 0-1,-1 1 1,1-1-1,0 0 1,-1 1-1,1-1 1,0 1-1,0-1 1,0 1-1,0 0 1,0-1-1,1 1 1,-1 0-1,0 0 1,1-1-1,-1 1 1,1 0-1,0 0 1,0 0-1,-1 0 1,1-1-1,1 4 1,2-2-143,0-1 0,0 1-1,1-1 1,-1 1 0,1-1 0,0 0 0,0-1-1,0 1 1,-1-1 0,1 1 0,1-1 0,-1 0-1,6 0 1,5 3-277,-8-1 344,1-1 0,-1 2 0,0-1 1,0 1-1,0 0 0,-1 1 0,1-1 1,-1 1-1,0 0 0,-1 1 0,1 0 1,8 11-1,-12-15 136,-1 1 1,1 0-1,0 1 0,-1-1 0,0 0 1,0 0-1,0 1 0,0-1 1,0 1-1,-1-1 0,1 1 1,-1-1-1,0 1 0,0-1 1,0 1-1,-1-1 0,1 1 1,-1-1-1,0 0 0,0 1 0,0-1 1,0 0-1,-1 1 0,1-1 1,-1 0-1,0 0 0,0 0 1,0-1-1,0 1 0,0 0 1,-3 2-1,4-4-118,-1 2-31,0 0 0,0-1 0,-1 1 0,1 0 0,-1-1 0,0 0 0,1 1 0,-1-1 0,0 0 0,0-1 0,-1 1 0,1 0 0,0-1 0,0 0 0,-1 0 0,1 0 0,-1 0 0,1 0 0,-6 0 0,8-1-166,1-1 1,-1 1-1,1 0 0,-1-1 0,1 1 0,-1 0 0,1-1 0,0 1 1,-1-1-1,1 1 0,0-1 0,-1 1 0,1-1 0,0 1 0,0-1 0,0 1 1,-1-1-1,1 1 0,0-1 0,0 0 0,0 1 0,0-1 0,0 1 1,0-1-1,0 1 0,0-1 0,0 0 0,0 1 0,0-1 0,1 0 0,-1-4-1387,0-19-6421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4.955"/>
    </inkml:context>
    <inkml:brush xml:id="br0">
      <inkml:brushProperty name="width" value="0.025" units="cm"/>
      <inkml:brushProperty name="height" value="0.025" units="cm"/>
    </inkml:brush>
  </inkml:definitions>
  <inkml:trace contextRef="#ctx0" brushRef="#br0">7 113 2787,'0'0'17072,"9"0"-15412,6-1-1426,0 0 0,0 0 1,-1-1-1,1-1 0,16-6 0,-27 8-207,0 0 0,0 0-1,0 0 1,0-1 0,0 0-1,0 0 1,-1 0-1,1 0 1,0 0 0,-1-1-1,0 0 1,0 1 0,0-1-1,0 0 1,0-1 0,0 1-1,-1 0 1,0-1 0,0 0-1,0 1 1,0-1-1,0 0 1,-1 0 0,1 0-1,0-7 1,-2 11-20,0-1-1,0 0 1,0 1 0,0-1-1,0 0 1,0 1-1,0-1 1,0 0 0,0 1-1,0-1 1,0 0 0,-1 1-1,1-1 1,0 0 0,-1 1-1,1-1 1,0 1 0,-1-1-1,1 1 1,0-1-1,-1 1 1,1-1 0,-1 1-1,1-1 1,-1 1 0,1-1-1,-1 1 1,0 0 0,1-1-1,-2 1 1,-23 0 481,19 1-314,-1 1 1,1 0-1,-1 0 1,1 1-1,-10 5 0,5 0 87,0 1-1,1 0 0,1 0 0,-1 1 1,1 0-1,-13 20 0,18-24-225,0 1 0,0 0 0,0 0 0,1 0 0,0 0 0,1 1 0,0-1 0,0 1 0,0 0 0,1-1 0,0 1 0,1 0 0,0 8 0,0-14-58,1 0 0,0 0 0,-1 0 0,1 0 0,0 0 0,0 0 0,0 0 0,1 0 0,-1 0 0,0-1 0,1 1 0,-1 0 0,1-1 0,-1 1 0,1-1 0,0 1 0,0-1 0,0 0 0,-1 0 0,1 0 0,0 0 0,1 0 0,-1 0 0,0-1 0,0 1 0,0-1 0,0 1 0,0-1 0,3 0 0,10 2-904,-1-1 0,0 0 0,17-2 0,-26 0 499,2 1-650,0-1 0,-1 0 0,1 0 1,0-1-1,0 0 0,-1 0 0,1 0 0,-1-1 1,8-4-1,19-15-8361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5.300"/>
    </inkml:context>
    <inkml:brush xml:id="br0">
      <inkml:brushProperty name="width" value="0.025" units="cm"/>
      <inkml:brushProperty name="height" value="0.025" units="cm"/>
    </inkml:brush>
  </inkml:definitions>
  <inkml:trace contextRef="#ctx0" brushRef="#br0">83 1 4228,'0'0'18882,"-8"4"-18193,4-1-598,-1-1 0,1 2 1,0-1-1,0 0 1,0 1-1,0 0 1,1 0-1,0 0 1,0 0-1,-5 8 1,7-10-85,0 0-1,0 0 1,1 0 0,-1 0-1,1 0 1,-1 0 0,1 0-1,0 0 1,0 0 0,0 0 0,0 0-1,0 0 1,0 0 0,0 0-1,1 0 1,-1 0 0,1 0 0,-1 0-1,1 0 1,0 0 0,0 0-1,0 0 1,0-1 0,0 1 0,0 0-1,1-1 1,-1 1 0,0-1-1,1 1 1,-1-1 0,1 1 0,0-1-1,-1 0 1,1 0 0,0 0-1,2 1 1,7 3-154,0 0 1,1 0-1,-1-1 1,1-1-1,0 0 0,0-1 1,18 2-1,-16-2-163,0 0 0,-1 1 0,1 0 0,23 9 0,-36-11 330,0-1-1,0 0 0,-1 0 0,1 1 0,0-1 0,-1 0 0,1 1 0,-1-1 0,1 0 0,0 1 0,-1-1 0,1 1 0,-1-1 1,1 1-1,-1-1 0,1 1 0,-1 0 0,0-1 0,1 1 0,-1 0 0,0-1 0,1 1 0,-1 1 0,-10 7 1282,-29 3 1007,36-11-2264,-110 19 1212,36-15-4348,51-5-2039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5.628"/>
    </inkml:context>
    <inkml:brush xml:id="br0">
      <inkml:brushProperty name="width" value="0.025" units="cm"/>
      <inkml:brushProperty name="height" value="0.025" units="cm"/>
    </inkml:brush>
  </inkml:definitions>
  <inkml:trace contextRef="#ctx0" brushRef="#br0">0 1 4132,'0'0'18102,"4"12"-16607,3 12-1200,-2 0-1,-1 0 1,-1 1 0,-1 34 0,0-27-273,2 0 0,1 0 1,15 55-1,2 7-3325,-22-86 781,-3-8-2623,-3-6-44,1 1 4850,5 5 396,-15-22-5897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6.001"/>
    </inkml:context>
    <inkml:brush xml:id="br0">
      <inkml:brushProperty name="width" value="0.025" units="cm"/>
      <inkml:brushProperty name="height" value="0.025" units="cm"/>
    </inkml:brush>
  </inkml:definitions>
  <inkml:trace contextRef="#ctx0" brushRef="#br0">61 218 5317,'-7'-9'4223,"1"0"-3584,-2-1 706,1-2-1,-1 1 0,-8-22 1,14 31-1172,1 0 0,0 0 1,0 0-1,1 0 0,-1-1 0,0 1 0,1 0 1,-1 0-1,1-1 0,0 1 0,0-1 0,0 1 1,0 0-1,0-1 0,0 1 0,1 0 1,-1-1-1,1 1 0,-1 0 0,1 0 0,0-1 1,0 1-1,0 0 0,0 0 0,1 0 0,-1 0 1,0 0-1,1 1 0,0-1 0,2-3 0,9-2 38,1-1-1,-1 2 1,1 0 0,0 0-1,1 1 1,-1 1-1,1 1 1,20-3-1,123-6-2,-151 12-186,-3 0-6,13-1-19,0 1 0,0 1 0,1 0 0,22 6 0,-38-7 17,0 1 0,0-1 0,1 1 0,-1 0 0,0 0 1,0 0-1,0 0 0,0 1 0,0-1 0,0 0 0,0 1 0,0-1 0,0 1 0,-1 0 1,1-1-1,-1 1 0,2 3 0,-2-3 24,0 0 0,-1 0 0,0 1 0,1-1 0,-1 0 1,0 1-1,0-1 0,-1 0 0,1 0 0,0 1 0,-1-1 0,1 0 1,-1 0-1,0 0 0,0 1 0,0-1 0,0 0 0,0 0 0,0 0 0,0 0 1,-1-1-1,-1 3 0,-8 10 26,-2 0 0,1-1 0,-2-1 0,0 0 0,0-1 0,-19 12 0,11-9-48,-37 34 0,59-48-72,0 0 0,0 0-1,-1 0 1,1 0-1,0 0 1,0 0 0,-1 1-1,1-1 1,0 0-1,0 0 1,0 0 0,-1 0-1,1 0 1,0 1-1,0-1 1,0 0 0,-1 0-1,1 0 1,0 0-1,0 1 1,0-1 0,0 0-1,0 0 1,0 1-1,-1-1 1,1 0 0,0 0-1,0 0 1,0 1-1,0-1 1,0 0 0,0 0-1,0 1 1,0-1-1,0 0 1,0 0 0,0 1-1,0-1 1,0 0-1,0 0 1,0 1 0,0-1-1,1 0 1,-1 0-1,0 1 1,0-1 0,0 0-1,0 0 1,0 0-1,1 1 1,13-2-4744,12-7-3283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6.351"/>
    </inkml:context>
    <inkml:brush xml:id="br0">
      <inkml:brushProperty name="width" value="0.025" units="cm"/>
      <inkml:brushProperty name="height" value="0.025" units="cm"/>
    </inkml:brush>
  </inkml:definitions>
  <inkml:trace contextRef="#ctx0" brushRef="#br0">110 1 5733,'-6'9'10811,"-13"21"-8062,-36 59 1944,50-80-4322,1 1 0,0-1 1,1 1-1,-1 0 0,2 0 0,-1 0 1,2 0-1,-2 15 0,3-24-365,0 0-1,0 0 1,0 0-1,0 0 1,0 0-1,0 0 1,1 0-1,-1 0 1,0 0-1,1 0 1,-1 0-1,0 0 1,1 0-1,-1 0 1,1 0-1,0-1 1,-1 1-1,1 0 1,0 0-1,-1-1 1,1 1-1,0 0 1,0-1 0,-1 1-1,1 0 1,0-1-1,0 1 1,0-1-1,0 0 1,0 1-1,0-1 1,0 0-1,0 1 1,0-1-1,0 0 1,0 0-1,0 0 1,0 0-1,0 0 1,0 0-1,0 0 1,0 0-1,2-1 1,0 0-4,0 1 0,-1-1 0,1 0 0,0 0 0,-1 0 0,1 0 0,-1-1 0,1 1 0,-1 0 0,0-1 0,0 0 0,0 0 1,1 1-1,-1-1 0,-1-1 0,3-1 0,2-8-12,-1-1 1,-1 1-1,0-1 1,0 0 0,-2 0-1,1 0 1,-2 0-1,1 0 1,-2-1-1,0 1 1,-1 0-1,-3-25 1,-9 13-64,11 23-108,8 5-54,1 2 94,0-1-554,0 0-1,1-1 1,0 1 0,0-1-1,0-1 1,0 0 0,0 0 0,13 1-1,38 0-7577,-25-3 1237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6.682"/>
    </inkml:context>
    <inkml:brush xml:id="br0">
      <inkml:brushProperty name="width" value="0.025" units="cm"/>
      <inkml:brushProperty name="height" value="0.025" units="cm"/>
    </inkml:brush>
  </inkml:definitions>
  <inkml:trace contextRef="#ctx0" brushRef="#br0">133 70 5285,'0'0'7917,"-10"-1"-4074,3 1-3438,0 0-1,1 0 1,-1 0 0,0 1-1,1 0 1,-1 1-1,1-1 1,-1 1-1,-7 4 1,11-5-229,0 1 0,-1 0 0,1 0 0,0 1 1,1-1-1,-1 1 0,0-1 0,1 1 1,-1 0-1,1 0 0,0 0 0,0 0 1,0 0-1,0 1 0,0-1 0,1 0 0,0 1 1,0 0-1,0-1 0,0 1 0,-1 6 1,2-9-149,0 0 1,0 1 0,0-1 0,0 1-1,0-1 1,0 1 0,0-1 0,0 1 0,1-1-1,-1 1 1,1-1 0,-1 0 0,1 1-1,-1-1 1,1 0 0,0 1 0,-1-1-1,1 0 1,0 0 0,0 0 0,0 1 0,2 0-1,0 0-5,0 0 0,0 0-1,0 0 1,0-1 0,0 0-1,1 1 1,-1-1 0,0-1-1,6 2 1,6 0-1,-1-1 0,1-1 0,21-1 1,-30 0-14,-1 0 0,1 0 0,-1 0 0,0-1 0,0 0 0,1 0 0,-1 0 0,0 0 0,-1-1 0,1 0 0,0 0 0,-1 0 0,0-1 0,1 0 0,-1 1 0,-1-1 0,1-1 0,-1 1 0,1-1 1,-1 1-1,-1-1 0,1 0 0,0 0 0,-1 0 0,3-10 0,-4 11-28,0 1-1,-1 0 1,1-1 0,-1 0 0,1 1-1,-1-1 1,0 1 0,-1-1 0,1 1 0,0-1-1,-1 1 1,0-1 0,0 1 0,0 0-1,0-1 1,-1 1 0,1 0 0,-1 0-1,0 0 1,0 0 0,0 0 0,0 0 0,0 0-1,-1 1 1,1-1 0,-1 1 0,0 0-1,0-1 1,0 1 0,0 1 0,0-1 0,0 0-1,0 1 1,-1 0 0,1-1 0,0 1-1,-1 1 1,1-1 0,-7 0 0,-16 2-2575,20 3-837,15 1-1910,5-1 649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2.498"/>
    </inkml:context>
    <inkml:brush xml:id="br0">
      <inkml:brushProperty name="width" value="0.025" units="cm"/>
      <inkml:brushProperty name="height" value="0.025" units="cm"/>
    </inkml:brush>
  </inkml:definitions>
  <inkml:trace contextRef="#ctx0" brushRef="#br0">4 0 18225,'0'0'5253,"-3"51"-2626,15-32-641,4-2-929,2 1-929,4 0-64,-5-1-1153,-1-4-2467,-3-1-4483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7.028"/>
    </inkml:context>
    <inkml:brush xml:id="br0">
      <inkml:brushProperty name="width" value="0.025" units="cm"/>
      <inkml:brushProperty name="height" value="0.025" units="cm"/>
    </inkml:brush>
  </inkml:definitions>
  <inkml:trace contextRef="#ctx0" brushRef="#br0">110 84 3299,'0'0'17035,"-7"10"-15674,-3 6-770,2 0 0,-1 0-1,2 0 1,-10 32 0,16-43-441,-1 1 0,1 0-1,1 0 1,-1 0 0,1 0 0,0 0 0,0 0 0,1 0 0,1 8 0,-1-11-142,0 0 1,0 1 0,0-1 0,1 0 0,-1-1 0,1 1 0,0 0 0,0 0 0,0-1 0,0 1 0,0-1 0,0 1 0,1-1 0,-1 0 0,1 0 0,0 0 0,0 0 0,4 2 0,2-1-11,0 0 0,0 0 1,1-1-1,-1 0 0,17 1 0,-17-2-107,-1 0 0,1 0 1,-1 1-1,0 0 0,0 0 1,0 1-1,9 4 0,-17-7 120,1 0 0,-1 0 0,0 1 0,0-1-1,0 0 1,1 0 0,-1 0 0,0 0-1,0 0 1,0 0 0,0 1 0,1-1 0,-1 0-1,0 0 1,0 0 0,0 0 0,0 1 0,0-1-1,0 0 1,1 0 0,-1 0 0,0 1-1,0-1 1,0 0 0,0 0 0,0 0 0,0 1-1,0-1 1,0 0 0,0 0 0,0 0 0,0 1-1,0-1 1,0 0 0,0 0 0,0 1-1,0-1 1,0 0 0,-1 0 0,1 0 0,0 0-1,0 1 1,0-1 0,-12 8 596,-20 5 478,28-12-951,-20 9 75,-1-2 0,1 0 0,-2-2 1,1-1-1,-39 3 0,64-8-243,-1 0 1,1 0 0,0 0-1,0 0 1,0 0 0,-1 0-1,1 0 1,0 0-1,0 0 1,-1 0 0,1-1-1,0 1 1,0 0 0,0 0-1,-1 0 1,1 0-1,0-1 1,0 1 0,0 0-1,0 0 1,0 0 0,-1 0-1,1-1 1,0 1-1,0 0 1,0 0 0,0-1-1,0 1 1,0 0 0,0 0-1,0 0 1,0-1-1,0 1 1,0 0 0,0 0-1,0-1 1,0 1 0,0 0-1,0 0 1,0-1 0,0 1-1,0 0 1,0 0-1,0-1 1,0 1 0,0 0-1,1 0 1,-1 0 0,0-1-1,0 1 1,0 0-1,0 0 1,0 0 0,1 0-1,-1-1 1,0 1 0,0 0-1,0 0 1,1 0-1,-1 0 1,0 0 0,1 0-1,11-14-1915,49-34-7559,-22 15 1026</inkml:trace>
  <inkml:trace contextRef="#ctx0" brushRef="#br0" timeOffset="1">413 1 5605,'0'0'17072,"-8"6"-15224,1-1-1574,1 1 1,0 0 0,0 1 0,1 0-1,0-1 1,0 1 0,1 1 0,0-1-1,0 1 1,0 0 0,1 0 0,0 0 0,1 0-1,0 0 1,0 1 0,-1 10 0,0 3-181,1 1 1,1 0 0,1-1 0,1 1-1,1 0 1,1-1 0,8 30 0,-10-47-625,10 33 1118,-3-27-3536,-7-11 2662,-1 0-1,1 0 1,-1 0 0,1-1-1,-1 1 1,1 0-1,-1 0 1,1 0-1,-1 0 1,0 0-1,1-1 1,-1 1 0,1 0-1,-1 0 1,0-1-1,1 1 1,-1 0-1,0-1 1,1 1-1,-1 0 1,0-1-1,1 1 1,-1 0 0,0-1-1,0 1 1,0-1-1,1 1 1,-1 0-1,0-2 1,8-16-8640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7.676"/>
    </inkml:context>
    <inkml:brush xml:id="br0">
      <inkml:brushProperty name="width" value="0.025" units="cm"/>
      <inkml:brushProperty name="height" value="0.025" units="cm"/>
    </inkml:brush>
  </inkml:definitions>
  <inkml:trace contextRef="#ctx0" brushRef="#br0">0 87 7015,'0'0'15374,"11"2"-14589,0 1-700,1-1 0,-1-1 0,1 0 0,0-1-1,-1 0 1,18-2 0,-26 1-78,0 1-1,0 0 1,0-1-1,0 0 1,0 0-1,0 0 1,0 0 0,0 0-1,0-1 1,0 1-1,-1-1 1,1 0-1,-1 0 1,1 0-1,-1 0 1,0 0-1,1 0 1,-1-1 0,0 1-1,-1-1 1,1 1-1,0-1 1,-1 0-1,1 0 1,-1 1-1,0-1 1,0 0-1,0 0 1,0 0 0,-1-1-1,1 1 1,-1 0-1,0-5 1,0 7-8,0 0 0,0 1 0,0-1 0,0 0 1,-1 0-1,1 1 0,0-1 0,0 0 0,-1 0 1,1 1-1,0-1 0,-1 0 0,1 0 0,-1 1 1,1-1-1,-1 1 0,1-1 0,-1 0 0,0 1 0,1-1 1,-1 1-1,0-1 0,1 1 0,-1 0 0,0-1 1,1 1-1,-1 0 0,0-1 0,0 1 0,0 0 1,1 0-1,-1 0 0,0 0 0,0 0 0,0 0 1,1 0-1,-1 0 0,0 0 0,0 0 0,0 0 0,1 0 1,-1 0-1,0 1 0,0-1 0,-3 1 6,1 0-1,0 0 0,0 0 0,0 0 1,0 0-1,0 1 0,0-1 1,0 1-1,0 0 0,-2 2 0,2-2 90,1 0-1,-1 1 0,1-1 1,0 1-1,0-1 0,0 1 1,1 0-1,-1 0 0,0 0 1,1-1-1,0 2 0,0-1 1,0 0-1,0 0 0,0 0 1,1 0-1,-1 1 0,1-1 1,0 0-1,0 0 0,0 1 1,1-1-1,0 4 0,0-4-60,1 0 0,-1-1 0,1 1 0,-1-1 0,1 1 0,0-1 0,0 0 0,0 0 0,1 0 0,-1 0 0,0 0 0,1 0 0,-1-1-1,1 1 1,0-1 0,0 0 0,-1 1 0,1-1 0,0-1 0,0 1 0,0 0 0,0-1 0,0 1 0,0-1 0,3 0 0,12 1-102,-1-1 0,1 0 0,-1-1 1,1-1-1,-1-1 0,0 0 0,21-8 1,5-5-84,62-32-1,-120 93 3538,15-44-3347,0 0 1,0 0-1,0 0 1,0 0-1,0 1 1,0-1-1,0 0 0,0 0 1,0 1-1,0-1 1,1 0-1,-1 0 0,0 0 1,1 0-1,-1 0 1,1 1-1,-1-1 0,1 0 1,0 0-1,0 0 1,-1 0-1,1-1 1,0 1-1,0 0 0,0 0 1,0 0-1,0-1 1,1 2-1,2 0-6,0-1 1,0 1-1,0-1 1,0 0-1,0 0 1,0 0-1,0-1 0,8 0 1,4 0-75,0-1 0,0-1 0,29-7 1,106-52-750,-154 65 919,-10 21 556,13-24-669,-1-1 0,1 1 0,-1 0 0,1-1 0,0 1 0,0 0 0,-1-1 0,1 1 0,0 0 0,0-1 0,0 1 0,0 0 0,-1-1 0,1 1 0,0 0 0,0-1 0,1 1 0,-1 0 0,0-1 0,0 1 0,0 0 0,0-1 0,0 1-1,1 0 1,-1-1 0,0 1 0,1 0 0,-1-1 0,0 1 0,2 0 0,5 2-16,0-2 0,0 1-1,1-1 1,-1 0-1,1 0 1,-1 0-1,1-1 1,-1-1 0,9 0-1,3-2-427,0 0-1,27-9 1,-5-3-428,-32 11 755,2-1-1,-1 1 1,0 1 0,1 0-1,-1 1 1,1 0 0,0 0-1,15 1 1,-25 1 119,0 0 0,0 0 0,0 1 1,0-1-1,0 1 0,0-1 0,-1 1 0,1-1 0,0 1 0,0 0 0,0-1 1,-1 1-1,1 0 0,0 0 0,-1-1 0,1 1 0,0 0 0,-1 0 0,1 0 1,-1 0-1,1 0 0,-1 0 0,0 0 0,1 1 0,-1-1-370,1 1-1,-1-1 1,1 0 0,-1 0-1,1 1 1,0-1-1,0 0 1,-1 0 0,1 0-1,0 0 1,0 0-1,0 0 1,0 0 0,0 0-1,2 0 1,10 2-7895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8.666"/>
    </inkml:context>
    <inkml:brush xml:id="br0">
      <inkml:brushProperty name="width" value="0.025" units="cm"/>
      <inkml:brushProperty name="height" value="0.025" units="cm"/>
    </inkml:brush>
  </inkml:definitions>
  <inkml:trace contextRef="#ctx0" brushRef="#br0">98 1 5317,'4'4'12366,"-6"5"-8860,-8 13-4931,7-17 2705,-4 11-852,-52 118 2913,54-119-3002,1 0 0,0 0 0,1 0 0,1 0 0,0 1 0,1-1 0,1 21 0,1-33-319,-1 1 0,1-1 0,-1 0 0,1 1 0,0-1 0,0 0 0,0 0 0,1 0 0,-1 0 0,1 0 0,0 0 0,0 0 0,0-1 0,0 1 0,0-1 0,0 1 0,1-1 0,-1 0 0,4 3 0,0-2-5,-1 0 0,1 0 0,0-1-1,0 1 1,0-1 0,1 0-1,-1-1 1,0 0 0,11 1 0,-4-1-504,0-1 0,0 0 0,0-1 0,-1 0 1,1-1-1,0-1 0,-1 0 0,1 0 0,19-10 1,-22 8-514,-1 0 0,0-1 0,-1 0 0,1-1 0,-1 0 0,0 0 0,-1-1 0,0 0 0,0 0 0,-1-1 1,8-12-1,-11 15 978,0-1 1,0 1-1,-1-1 1,0 1-1,0-1 1,1-11-1,-3 17 196,0-1 0,0 1 0,0 0 0,0 0 0,0 0 0,0 0 0,-1 0 1,1 0-1,0-1 0,-1 1 0,1 0 0,0 0 0,-1 0 0,0 0 0,1 0 0,-1 0 0,0 1 0,1-1 0,-1 0 0,0 0 0,0 0 0,0 1 0,0-1 1,1 0-1,-1 1 0,0-1 0,0 1 0,0-1 0,-1 1 0,1-1 0,0 1 0,0 0 0,0-1 0,0 1 0,0 0 0,0 0 0,0 0 0,-1 0 0,1 0 0,0 0 1,0 0-1,0 0 0,0 1 0,0-1 0,-2 1 0,-3 0 221,1 0 0,0 0 0,0 0-1,-1 1 1,1 0 0,0 0 0,1 0 0,-9 5 0,10-5-273,0 1-1,1-1 1,-1 1 0,1-1-1,-1 1 1,1 0 0,0 0 0,0 0-1,0 0 1,0 1 0,1-1-1,-1 0 1,1 1 0,0-1-1,0 1 1,0-1 0,0 1 0,1-1-1,-1 1 1,1 6 0,0-7-91,1-1 0,0 1 0,0 0 0,-1-1 0,1 1 0,1-1 0,-1 0 1,0 1-1,1-1 0,-1 0 0,1 0 0,0 0 0,-1 0 0,1 0 0,0 0 0,0 0 0,0-1 1,1 1-1,-1-1 0,0 1 0,1-1 0,-1 0 0,1 0 0,-1 0 0,1 0 0,-1 0 1,1-1-1,2 1 0,3 1-21,-1-1 0,1 0 1,-1 0-1,1-1 0,0 0 0,-1 0 1,1 0-1,-1-1 0,1-1 1,-1 1-1,1-1 0,-1 0 0,0-1 1,0 0-1,0 0 0,0 0 1,0-1-1,-1 0 0,0 0 0,0-1 1,0 0-1,0 0 0,-1 0 1,1-1-1,-1 0 0,-1 0 0,1 0 1,5-11-1,-9 16-1,0-1 0,0 1 0,0 0 0,-1-1 0,1 1 1,-1 0-1,1-1 0,-1 1 0,1 0 0,-1-1 0,0 1 0,1-1 0,-1 1 0,0-1 0,0 1 1,0-1-1,0 1 0,-1-1 0,1 1 0,0-1 0,0 1 0,-1-1 0,1 1 0,-1 0 0,0-1 1,1 1-1,-1 0 0,0-1 0,0 1 0,0 0 0,1 0 0,-1 0 0,-1 0 0,1 0 0,0 0 1,0 0-1,0 0 0,0 0 0,-1 0 0,1 1 0,0-1 0,-1 0 0,1 1 0,-1-1 0,1 1 1,0 0-1,-1-1 0,1 1 0,-1 0 0,1 0 0,-1 0 0,1 0 0,-1 0 0,-2 1 0,1-1-39,0-1-1,0 1 0,0 1 1,-1-1-1,1 0 0,0 1 1,0-1-1,0 1 0,0 0 0,0 0 1,1 0-1,-1 1 0,0-1 1,0 1-1,1-1 0,-1 1 1,1 0-1,-1 0 0,1 0 0,0 0 1,0 0-1,0 1 0,0-1 1,-3 5-1,5-6-101,0 0 1,0 0 0,-1 0-1,1-1 1,0 1-1,0 0 1,0 0 0,0 0-1,0-1 1,1 1-1,-1 0 1,0 0 0,0-1-1,0 1 1,1 0-1,-1 0 1,0-1-1,1 1 1,-1 0 0,1-1-1,-1 1 1,1 0-1,-1-1 1,1 1 0,-1-1-1,1 1 1,0-1-1,-1 1 1,1-1-1,0 1 1,-1-1 0,1 0-1,0 1 1,0-1-1,-1 0 1,1 1 0,0-1-1,1 0 1,36 2-5590,-28-3 3319,27 1-5817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8.997"/>
    </inkml:context>
    <inkml:brush xml:id="br0">
      <inkml:brushProperty name="width" value="0.025" units="cm"/>
      <inkml:brushProperty name="height" value="0.025" units="cm"/>
    </inkml:brush>
  </inkml:definitions>
  <inkml:trace contextRef="#ctx0" brushRef="#br0">116 22 6342,'0'0'13213,"-11"-4"-11761,-35-13-737,43 17-647,0 0-1,1 0 1,-1 0 0,1 0 0,-1 0-1,0 1 1,1-1 0,-1 1 0,1-1-1,-1 1 1,1 0 0,0 0 0,-1 0-1,-3 3 1,5-3-29,0-1 1,0 1-1,0-1 0,0 1 0,0-1 0,0 1 1,0 0-1,0-1 0,1 1 0,-1 0 0,0 0 1,0-1-1,1 1 0,-1 0 0,1 0 0,-1 0 1,1 0-1,-1 0 0,1 0 0,-1 0 0,1 0 1,0 0-1,0 0 0,-1 0 0,1 0 0,0 1 1,0-1-1,0 0 0,0 0 0,1 1 0,2 0-112,0 0-1,1 0 1,-1-1 0,0 0-1,1 0 1,-1 0-1,1 0 1,0 0-1,-1-1 1,1 0-1,0 1 1,7-2 0,3 2-580,30 4-1348,-18-3 1447,0 2 0,0 0 0,45 15 0,-71-19 608,1 0-1,0 0 0,-1 0 1,1 0-1,0 0 1,-1 0-1,1 0 0,-1 0 1,1 1-1,0-1 1,-1 0-1,1 0 1,-1 1-1,1-1 0,-1 0 1,1 1-1,-1-1 1,1 1-1,-1-1 0,1 1 1,-1-1-1,1 1 1,-1-1-1,0 1 1,1-1-1,-1 1 0,0-1 1,0 1-1,1-1 1,-1 1-1,0 0 0,0-1 1,0 1-1,0 0 1,0-1-1,0 1 1,0-1-1,0 1 0,0 0 1,0-1-1,0 1 1,0 0-1,0-1 0,0 1 1,0-1-1,-1 1 1,1 0-1,0-1 1,-1 1-1,1-1 0,0 1 1,-1-1-1,1 1 1,0-1-1,-1 1 0,1-1 1,-1 1-1,1-1 1,-1 0-1,1 1 1,-1-1-1,0 0 0,1 1 1,-1-1-1,1 0 1,-2 0-1,-41 22 1065,39-21-1181,-6 3 191,4 0-45,-1-2 0,0 1 0,1-1 1,-1 0-1,0 0 0,-13 1 0,24-20-1829,39-41-5557,-15 17 694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9.376"/>
    </inkml:context>
    <inkml:brush xml:id="br0">
      <inkml:brushProperty name="width" value="0.025" units="cm"/>
      <inkml:brushProperty name="height" value="0.025" units="cm"/>
    </inkml:brush>
  </inkml:definitions>
  <inkml:trace contextRef="#ctx0" brushRef="#br0">153 0 5445,'0'0'13832,"-8"10"-12391,2-3-1170,0 0-1,1 0 1,0 1-1,0 0 1,0 0-1,1 1 1,0-1-1,1 1 1,0 0-1,0 0 1,-2 16-1,4-11-205,0 1 1,1-1-1,1 1 1,0-1-1,1 0 0,0 1 1,1-1-1,1 0 1,0 0-1,1 0 0,0-1 1,1 0-1,1 0 1,0 0-1,1-1 0,0 0 1,1-1-1,0 1 1,11 10-1,-19-22-75,-1 1 1,0-1-1,1 1 1,-1 0-1,1-1 1,-1 1-1,1-1 1,-1 1-1,1-1 1,-1 1-1,1-1 1,-1 0-1,1 1 1,-1-1-1,1 0 1,0 1-1,-1-1 1,1 0-1,0 1 1,-1-1-1,1 0 1,0 0 0,-1 0-1,1 0 1,0 0-1,0 0 1,-1 0-1,1 0 1,0 0-1,-1 0 1,1 0-1,1-1 1,-2 0-3,0 0 0,0-1 1,-1 1-1,1 0 1,0 0-1,0 0 1,-1-1-1,1 1 1,-1 0-1,1 0 0,-1 0 1,1 0-1,-1 0 1,0 0-1,1 0 1,-1 0-1,0 0 0,0 0 1,-1-1-1,-61-66-2742,29 34 2031,1-2 1,-29-44-1,61 79 735,0 0 0,1 1 0,-1-1 0,0 0-1,1 0 1,-1 0 0,1 0 0,-1 0-1,1 1 1,0-1 0,-1 0 0,1 0 0,0 0-1,0 0 1,0 0 0,-1 0 0,1 0-1,0 0 1,0 0 0,0 0 0,1 0-1,-1 0 1,0 0 0,0 0 0,0 0 0,1 0-1,-1 0 1,0 0 0,1 0 0,-1 0-1,1 0 1,-1 1 0,1-1 0,0 0 0,-1 0-1,1 0 1,0 1 0,0-1 0,-1 0-1,1 1 1,0-1 0,0 1 0,0-1 0,0 1-1,0-1 1,-1 1 0,1 0 0,0-1-1,0 1 1,0 0 0,0 0 0,0 0 0,0 0-1,2 0 1,10-2-124,0 1 0,1 0 0,19 2-1,-17 0-310,50-1-5508,-43 0 385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29.753"/>
    </inkml:context>
    <inkml:brush xml:id="br0">
      <inkml:brushProperty name="width" value="0.025" units="cm"/>
      <inkml:brushProperty name="height" value="0.025" units="cm"/>
    </inkml:brush>
  </inkml:definitions>
  <inkml:trace contextRef="#ctx0" brushRef="#br0">1 116 13004,'0'0'2467,"66"-16"-1218,-7-4 352,14 1-960,15-2-481,-6 0-384,-4 2-4773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0.488"/>
    </inkml:context>
    <inkml:brush xml:id="br0">
      <inkml:brushProperty name="width" value="0.025" units="cm"/>
      <inkml:brushProperty name="height" value="0.025" units="cm"/>
    </inkml:brush>
  </inkml:definitions>
  <inkml:trace contextRef="#ctx0" brushRef="#br0">184 97 4132,'5'-8'8189,"-3"5"-7561,2-3 160,-1 0-1,0 0 1,0 0-1,0 0 1,0-1 0,-1 1-1,0-1 1,-1 1-1,2-12 1,-3 17-742,0 0 0,0 1 0,0-1 0,-1 1 0,1-1 0,0 1 0,0 0 0,0-1 0,-1 1 0,1-1 0,0 1 0,-1-1 0,1 1 0,0 0 0,-1-1 0,1 1 0,0 0 0,-1-1 0,1 1 0,-1 0 0,1-1 0,0 1 0,-1 0 0,1 0 0,-1 0 0,1-1 0,-1 1 0,1 0 0,-1 0 0,1 0 0,-1 0 0,1 0 0,-1 0 0,1 0 0,-1 0 0,0 0 0,1 0 0,-1 0 0,-21 5 205,15-1-226,0 0 0,1 0 0,0 0 1,0 1-1,0 0 0,1 0 1,0 1-1,-9 11 0,-34 55 580,41-60-407,-2 2 18,1 1 0,0 0 1,1 1-1,0 0 0,2 0 0,0 1 0,0 0 1,2-1-1,-3 30 0,6-43-209,0 0-1,0 0 1,0 1-1,1-1 1,-1 0-1,1 0 1,0 0-1,0 0 1,0 0-1,0 0 1,0-1-1,1 1 1,-1 0-1,1 0 1,0-1 0,0 1-1,0-1 1,0 0-1,0 0 1,0 1-1,1-1 1,-1-1-1,1 1 1,-1 0-1,1-1 1,0 1-1,0-1 1,-1 0-1,1 0 1,0 0 0,0 0-1,0 0 1,1-1-1,-1 1 1,0-1-1,3 0 1,1 1 5,1-1 1,-1 0 0,0 0 0,0-1-1,1 0 1,-1 0 0,0-1-1,0 1 1,0-2 0,0 1 0,-1-1-1,1 0 1,0 0 0,11-9-1,-11 5 6,0 0 0,0 0 0,0-1 0,-1 0 0,-1-1 0,1 1-1,7-18 1,-11 22-5,0-1-1,0 0 0,0 0 1,-1 0-1,1 0 0,-1 0 1,0 0-1,-1-1 0,1 1 1,-1 0-1,0-1 0,-1 1 0,1 0 1,-1 0-1,0 0 0,-3-10 1,2 13-9,1 0 1,-1-1 0,0 1-1,-1 0 1,1 0 0,0 0-1,0 0 1,-1 0 0,1 1-1,-1-1 1,0 1 0,1-1-1,-1 1 1,0 0 0,0 0-1,0 0 1,0 1 0,0-1-1,0 1 1,0-1-1,0 1 1,0 0 0,0 0-1,0 1 1,0-1 0,-3 1-1,3-1 2,0 0 0,1 1 0,-1-1 0,1 1 0,-1-1 0,1 1 0,0 0 0,-1 0 0,1 0 0,0 0-1,-1 0 1,1 0 0,0 1 0,0-1 0,0 1 0,0 0 0,0-1 0,0 1 0,1 0 0,-1 0 0,1 0 0,-1 0-1,1 0 1,0 1 0,-1-1 0,1 0 0,0 1 0,1-1 0,-1 0 0,0 1 0,0 2 0,2-4 0,-1 0 1,0 0 0,1 0-1,-1 0 1,0 0 0,1 0-1,-1 0 1,1 0 0,-1-1 0,1 1-1,0 0 1,-1 0 0,1-1-1,0 1 1,0 0 0,-1-1-1,1 1 1,0-1 0,0 1-1,0-1 1,0 1 0,0-1-1,0 1 1,-1-1 0,1 0 0,0 0-1,0 0 1,0 1 0,0-1-1,0 0 1,2 0 0,40 1 83,-31-2-58,3 0-22,-1 0 0,1-2 0,0 0-1,23-7 1,-22 5-31,0 0-1,30-3 0,-45 9 16,-1-1 0,1 1 0,0-1 0,-1 1-1,1-1 1,0 1 0,-1-1 0,1 1 0,-1 0 0,1-1 0,-1 1 0,1 0 0,-1-1 0,1 1-1,-1 0 1,0 0 0,1 0 0,-1-1 0,0 1 0,0 0 0,1 0 0,-1 0 0,0 0-1,0-1 1,0 1 0,0 0 0,0 0 0,0 0 0,-1 0 0,1-1 0,0 1 0,0 0 0,-1 0-1,1 1 1,-7 35-13,7-35 12,-2 6-101,-2 6-312,1-1-1,0 1 0,2 0 0,-1 0 1,2 19-1,0-32 204,0 0 0,0-1 0,0 1 1,0-1-1,0 1 0,1-1 0,-1 1 0,0 0 0,0-1 1,1 1-1,-1-1 0,0 1 0,1-1 0,-1 0 0,0 1 1,1-1-1,-1 1 0,1-1 0,-1 1 0,1-1 0,-1 0 0,1 0 1,-1 1-1,1-1 0,-1 0 0,1 0 0,-1 1 0,1-1 1,-1 0-1,1 0 0,0 0 0,-1 0 0,1 0 0,-1 0 1,1 0-1,0 0 0,-1 0 0,1 0 0,-1 0 0,1 0 1,0-1-1,5-2-6702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1.063"/>
    </inkml:context>
    <inkml:brush xml:id="br0">
      <inkml:brushProperty name="width" value="0.025" units="cm"/>
      <inkml:brushProperty name="height" value="0.025" units="cm"/>
    </inkml:brush>
  </inkml:definitions>
  <inkml:trace contextRef="#ctx0" brushRef="#br0">2 336 14029,'0'0'10026,"11"5"-9941,38 17-37,-46-22-44,-1 1 0,1-1 1,-1 0-1,1 0 0,-1 0 0,1 0 0,0 0 0,-1-1 0,1 1 0,-1-1 0,1 0 1,-1 1-1,1-1 0,-1 0 0,0-1 0,0 1 0,1 0 0,-1-1 0,0 1 0,0-1 0,0 1 1,0-1-1,0 0 0,-1 0 0,1 0 0,-1 0 0,1 0 0,-1 0 0,0-1 0,1 1 1,-1 0-1,0-1 0,-1 1 0,1-1 0,0 1 0,-1-1 0,1 1 0,-1-4 0,0 6 0,0-1-1,-1 1 1,1-1-1,-1 0 1,1 1-1,0-1 1,-1 1-1,1-1 1,-1 1-1,1 0 0,-1-1 1,1 1-1,-1-1 1,1 1-1,-1 0 1,0-1-1,1 1 1,-1 0-1,0 0 1,1-1-1,-1 1 0,1 0 1,-1 0-1,0 0 1,1 0-1,-1 0 1,0 0-1,1 0 1,-1 0-1,0 0 1,1 0-1,-1 1 1,0-1-1,0 0 0,-27 8 4,20-2 32,1 0 0,0 1-1,1-1 1,0 1 0,0 1-1,0-1 1,1 1 0,0 0-1,0 0 1,1 0 0,0 1-1,1-1 1,0 1-1,0 0 1,1 0 0,0 1-1,0-1 1,1 0 0,1 0-1,0 10 1,-1-17-33,1-1 0,1 0 0,-1 1 0,0-1 0,0 0 0,0 1 0,1-1 0,-1 0 0,1 0 0,-1 0 0,1 1 0,-1-1 0,1 0 0,0 0 0,-1 0 0,1 0 0,0 0 0,0 0 0,0 0 0,0 0 0,0 0 0,0-1 0,0 1 0,0 0 0,0-1 0,0 1 0,2 0 0,1 0 6,-1 0 1,1-1-1,-1 1 0,1-1 1,-1 0-1,0 0 0,1 0 1,-1-1-1,1 1 0,4-2 1,3-1-5,-1 0 1,0-1-1,1 0 1,-2-1-1,1 0 0,9-7 1,12-13-38,-2-2-1,0-2 1,-2 0-1,-2-2 1,0 0 0,-2-2-1,-2 0 1,-1-2 0,-1 0-1,-2-1 1,18-60 0,-34 95 34,0 0 0,0-1 0,-1 1 1,1-1-1,-1 1 0,0 0 0,1-1 1,-1 1-1,0-1 0,0 1 0,0-1 1,0 1-1,0-1 0,0 1 1,0-1-1,0 1 0,-1-1 0,1 1 1,-1 0-1,1-1 0,-1 1 0,1-1 1,-1 1-1,-1-2 0,0 2-2,1 1 0,-1 0 0,1-1 0,0 1 0,-1 0 0,1 0 0,-1 0 0,1 0 0,-1 0 0,1 0 0,-1 0 0,1 1 0,-1-1 0,1 1 0,0-1 0,-1 1 0,1-1 0,0 1 0,-2 1 0,-11 5-2,1 1 1,1 1 0,-17 14-1,9-5 170,1 1 0,1 1 1,0 0-1,-25 40 0,38-52-94,0 0-1,1 0 1,-1 1 0,2-1 0,-1 1-1,1 0 1,1 0 0,0 0-1,0 0 1,0 1 0,1-1 0,1 0-1,-1 1 1,2-1 0,-1 0-1,1 1 1,3 11 0,-1-16-68,-1 0 0,1 0 0,0 0 1,0 0-1,0 0 0,1 0 0,0-1 0,0 0 0,0 0 1,0 0-1,1 0 0,-1-1 0,1 1 0,0-1 1,0-1-1,0 1 0,1-1 0,-1 1 0,9 1 0,3 1-148,-1-1 0,1 0 0,0-1 0,1-1 0,22 0 0,1-6-2263,-38 3 1811,0 0 0,0 0 0,0 0 0,0-1 0,0 1 0,0-1 0,0 0 0,0 0 0,4-4 0,12-15-6680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1.437"/>
    </inkml:context>
    <inkml:brush xml:id="br0">
      <inkml:brushProperty name="width" value="0.025" units="cm"/>
      <inkml:brushProperty name="height" value="0.025" units="cm"/>
    </inkml:brush>
  </inkml:definitions>
  <inkml:trace contextRef="#ctx0" brushRef="#br0">127 192 5189,'0'0'7927,"-12"9"-4409,2-2-3044,-52 44 2682,58-47-2798,0 0 0,0 1 0,0-1 0,1 1 0,-1 0 1,1 0-1,0 0 0,1 0 0,-1 1 0,1-1 0,0 1 0,1 0 0,-2 6 0,3-11-325,0-1-1,0 1 1,0 0-1,0 0 1,0 0-1,0-1 0,0 1 1,0 0-1,1 0 1,-1 0-1,0-1 1,0 1-1,1 0 1,-1-1-1,0 1 1,1 0-1,-1 0 0,1-1 1,-1 1-1,1-1 1,0 1-1,-1-1 1,1 1-1,-1-1 1,1 1-1,0-1 1,-1 1-1,1-1 0,1 1 1,31 3 267,-22-4-276,-1-2 0,1 1 0,0-2 0,11-3 0,-8 0-60,0-1 1,0-1-1,-1 0 0,0 0 1,0-2-1,-1 0 1,-1 0-1,1-1 1,-1 0-1,-1-1 1,16-24-1,-14 19 20,-2-1 0,0-1 0,-1 0 0,0 0 0,-2 0 0,0-1 0,-2 0-1,5-27 1,-12 35 184,-7 18 13,-7 18 42,8-10-77,1 0 1,1 1 0,1 0 0,0 0 0,1 1 0,1-1-1,-4 30 1,7-38-283,0-1-1,0 1 1,1 0-1,-1 0 1,1 0-1,1 0 0,-1-1 1,1 1-1,4 7 1,-5-10-357,1-1 1,0 1-1,1-1 1,-1 0 0,0 0-1,1 0 1,0 0-1,0 0 1,0-1-1,0 1 1,0-1-1,0 0 1,1 0-1,-1 0 1,1 0-1,6 2 1,14 2-9608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2.221"/>
    </inkml:context>
    <inkml:brush xml:id="br0">
      <inkml:brushProperty name="width" value="0.025" units="cm"/>
      <inkml:brushProperty name="height" value="0.025" units="cm"/>
    </inkml:brush>
  </inkml:definitions>
  <inkml:trace contextRef="#ctx0" brushRef="#br0">106 391 3876,'0'0'7842,"4"-10"-3801,9-32-811,-13 41-3126,0 0 1,1 0-1,-1 0 1,0-1-1,0 1 1,0 0-1,0 0 1,0 0 0,0 0-1,0 0 1,0 0-1,-1 0 1,1 0-1,0 0 1,-1 0-1,1 0 1,-1 0 0,1 0-1,-1 0 1,1 0-1,-1 1 1,1-1-1,-1 0 1,0 0-1,0 0 1,1 1-1,-1-1 1,0 0 0,0 1-1,0-1 1,0 1-1,0-1 1,0 1-1,0-1 1,0 1-1,0 0 1,0-1 0,0 1-1,0 0 1,0 0-1,0 0 1,0 0-1,0 0 1,0 0-1,0 0 1,0 0-1,0 0 1,0 1 0,-2-1-1,-3 1-59,1-1 1,-1 1-1,1 0 0,-1 1 0,1-1 0,-1 1 1,-6 3-1,9-3-14,0 1 1,0-1-1,0 0 1,0 1-1,1-1 1,0 1-1,-1 0 0,1 0 1,0 0-1,0 0 1,0 0-1,1 0 1,-1 0-1,1 1 0,0-1 1,0 0-1,0 1 1,0-1-1,1 1 1,-1 0-1,1-1 1,0 1-1,0-1 0,0 1 1,0-1-1,2 6 1,-1-8-20,1 1 1,-1-1-1,0 0 1,1 0-1,-1 0 0,1 0 1,0 0-1,-1 0 1,1 0-1,0 0 1,0-1-1,-1 1 1,1 0-1,0-1 1,0 0-1,0 1 0,0-1 1,0 0-1,0 0 1,0 0-1,3-1 1,43-6 124,-38 3-155,0 0 1,0-1-1,0 0 1,-1 0-1,0-1 1,0-1 0,-1 1-1,10-10 1,-13 11 1,0 0 1,0 0-1,-1-1 1,1 1-1,-1-1 1,0 0-1,-1 0 1,1 0-1,-1 0 1,-1-1-1,1 1 1,-1-1 0,2-10-1,-7 11-58,-6 13 27,-7 12 88,12-11 36,0-1 1,0 1-1,1 0 1,0 0-1,1 1 1,0-1-1,0 0 1,1 1-1,0-1 1,0 10-1,1-15-57,0-1-1,0 1 1,1 0 0,-1-1-1,1 1 1,-1-1 0,1 0 0,0 1-1,0-1 1,0 1 0,1-1-1,-1 0 1,0 0 0,1 0-1,0 0 1,-1 0 0,1 0-1,0 0 1,0-1 0,0 1-1,0 0 1,0-1 0,0 0-1,0 1 1,1-1 0,-1 0-1,1 0 1,-1-1 0,0 1-1,1 0 1,-1-1 0,1 1-1,0-1 1,-1 0 0,1 0 0,2 0-1,5-1-13,0 0-1,0 0 1,-1-1-1,1 0 1,0 0-1,-1-2 1,0 1-1,1-1 1,-2 0-1,1-1 1,0 0-1,-1 0 0,0-1 1,0 0-1,-1 0 1,1-1-1,-1 0 1,6-8-1,6-8-24,-1 0-1,-1-1 0,-2-1 0,24-48 1,-30 52-31,0 0 0,5-23 1,-12 37 19,0-1 1,-1 0-1,1 1 1,-2-1 0,1 0-1,-1 0 1,0 1-1,-1-1 1,-1-11-1,1 18 28,1 0 0,0 1-1,0-1 1,0 0 0,-1 0-1,1 1 1,0-1-1,-1 0 1,1 1 0,-1-1-1,1 0 1,-1 1 0,1-1-1,-1 1 1,1-1 0,-1 1-1,1-1 1,-1 1-1,0-1 1,1 1 0,-1-1-1,0 1 1,0 0 0,1 0-1,-1-1 1,0 1-1,0 0 1,1 0 0,-2 0-1,-26 8 15,-17 28 101,33-23-27,0 1 0,1 0 0,0 0 0,1 2 0,-13 27 0,18-33-30,0 1-1,2 0 1,-1 0-1,1 0 1,1 0-1,0 1 0,0-1 1,1 1-1,1-1 1,0 13-1,1-19-48,0 0-1,0 0 1,1-1-1,0 1 1,-1-1-1,1 1 1,1-1-1,-1 0 1,1 0 0,-1 0-1,1 0 1,1 0-1,-1 0 1,0-1-1,1 0 1,0 1-1,-1-1 1,1-1-1,0 1 1,1-1-1,-1 1 1,0-1-1,1 0 1,-1-1-1,10 3 1,4 1-695,0-1-1,0-1 1,0-1-1,0 0 1,30-2-1,-44 0-8,0 0 0,0-1-1,0 1 1,0-1 0,0 0-1,0 0 1,0 0 0,-1-1 0,1 1-1,0-1 1,-1 0 0,7-4 0,18-16-10397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4.250"/>
    </inkml:context>
    <inkml:brush xml:id="br0">
      <inkml:brushProperty name="width" value="0.025" units="cm"/>
      <inkml:brushProperty name="height" value="0.025" units="cm"/>
    </inkml:brush>
  </inkml:definitions>
  <inkml:trace contextRef="#ctx0" brushRef="#br0">154 95 6758,'0'0'14195,"-9"-6"-12583,8 5-1560,-5-2 116,-1-1 0,1 1 0,0 0 0,-1 0-1,-10-3 1,14 5-162,1 1 1,-1-1-1,0 1 0,0 0 0,1 0 0,-1 0 1,0 0-1,1 0 0,-1 1 0,0-1 0,1 1 0,-1 0 1,1 0-1,-1 0 0,1 0 0,-1 0 0,1 0 1,-1 1-1,1-1 0,0 1 0,0-1 0,-3 4 0,2-3-19,0 1-1,1-1 0,-1 1 1,1 0-1,-1 0 0,1 0 1,0 0-1,0 0 0,0 1 1,1-1-1,-1 1 0,1-1 1,0 1-1,0-1 0,-1 8 1,4-11 15,0 0-1,0 0 1,1 0 0,-1 0 0,0 0 0,0-1 0,0 1 0,0 0 0,0-1 0,4-1 0,16-13 14,-18 12-135,0 0-1,0 0 0,0 1 1,0 0-1,0-1 0,9-2 1,-11 5 97,-1 0-1,0-1 1,0 1 0,1 0 0,-1 1 0,0-1-1,0 0 1,1 0 0,-1 0 0,0 1 0,0-1-1,0 0 1,1 1 0,-1-1 0,0 1 0,0 0-1,0-1 1,0 1 0,0 0 0,0 0 0,0-1 0,0 1-1,-1 0 1,1 0 0,0 0 0,0 0 0,-1 0-1,1 0 1,0 0 0,-1 1 0,1-1 0,0 2 0,16 40 271,-2 1 0,-2 1 0,-1 0 0,-3 1 0,5 63 0,-13-98-38,0-1-1,-1 0 1,-1 0 0,0 0-1,0 1 1,0-1 0,-2 0-1,1 0 1,-1-1-1,-1 1 1,0-1 0,-6 12-1,8-16-148,-1-1 1,0 1-1,-1-1 0,1 0 0,-1 0 0,1 0 0,-1-1 1,0 1-1,-1-1 0,1 0 0,-1 0 0,1 0 0,-1-1 1,0 0-1,0 1 0,0-2 0,0 1 0,0-1 0,-1 1 0,1-1 1,0-1-1,0 1 0,-1-1 0,-9-1 0,13 1-51,0 0 0,-1 0 0,1-1 0,0 1 0,0-1 0,0 0 0,1 1 0,-1-1 0,0 0 0,0 0 0,0 0 0,0-1 0,1 1 0,-1 0 0,1-1 0,-1 1 0,1-1 0,-1 1 0,-1-4 0,1 1-23,0 0 0,0 0 0,0 0 0,0-1-1,1 1 1,0 0 0,0-1 0,-1-8 0,2 3-50,0-1 1,0 1-1,0 0 1,2 0-1,-1 0 1,1 0-1,1 0 1,3-9-1,7-6-32,1 1 0,1 1-1,1 0 1,1 1 0,2 1-1,-1 1 1,24-19-1,-20 18-124,0 0 0,-2-1-1,0-2 1,-2 0-1,25-42 1,-42 64 219,0-1 1,1 1-1,-1-1 1,-1 0-1,1 0 1,0 0-1,-1 0 1,1 0-1,-1-4 1,0 6-5,0 1 0,0-1 1,0 0-1,0 0 0,0 1 0,0-1 1,-1 0-1,1 0 0,0 1 1,0-1-1,-1 0 0,1 0 1,-1 1-1,1-1 0,0 1 1,-1-1-1,1 0 0,-1 1 1,0-1-1,1 1 0,-1-1 0,-1 0 1,0 1-7,1-1 0,-1 1 1,0 0-1,0 0 0,0 1 0,0-1 1,1 0-1,-1 0 0,0 1 1,0-1-1,0 1 0,1 0 0,-1-1 1,0 1-1,1 0 0,-1 0 1,1 0-1,-1 0 0,1 0 0,-1 1 1,1-1-1,0 0 0,0 1 0,-1-1 1,1 1-1,0-1 0,-1 3 1,-2 2 31,-1 1 0,1 0 1,1 0-1,-1 0 0,1 0 1,0 0-1,1 1 0,0-1 1,0 1-1,1 0 0,-1 0 1,2 0-1,-1-1 1,1 1-1,1 9 0,0-16-12,-1 1 0,1 0 0,0-1 0,0 1 0,0-1 0,0 0 0,0 1 0,0-1 0,0 0 0,0 1 0,1-1 0,-1 0 0,0 0 0,1 0 0,-1 0 0,1 0 0,-1-1 0,1 1 0,-1 0 0,1-1 0,0 1 0,-1-1 0,1 1 0,0-1-1,-1 0 1,1 0 0,0 0 0,0 0 0,-1 0 0,1 0 0,0 0 0,0 0 0,2-2 0,7 1 31,0 0 0,-1-1 1,1-1-1,10-4 0,41-19 43,-44 16-52,1 2 1,0 0-1,0 1 0,1 1 0,0 1 0,0 1 0,25-3 0,-56-13 1324,-37-39-1340,47 59-277,12 15-593,-5-10 854,0 0-1,1-1 1,0 0 0,0 0 0,0 0 0,0-1 0,0 0 0,1-1 0,-1 1-1,1-1 1,0-1 0,-1 0 0,1 0 0,0 0 0,0-1 0,0 0 0,0 0-1,0-1 1,-1 0 0,12-3 0,2-2 2,0-1 0,0-1 0,0 0 0,-1-2 0,0 0-1,18-14 1,-37 23 17,0 0 1,0 0-1,1 0 0,-1 0 0,0 1 0,0-1 0,1 0 0,-1 1 0,0-1 0,1 1 0,-1-1 0,0 1 1,1-1-1,-1 1 0,1 0 0,-1 0 0,1 0 0,-1 0 0,0 0 0,1 0 0,-1 0 0,3 1 0,-3 1 16,1-1 0,-1 0 0,0 1 0,0-1-1,0 1 1,0-1 0,-1 1 0,1 0-1,0-1 1,-1 1 0,1 0 0,-1-1 0,1 1-1,-1 0 1,0 0 0,0 2 0,1-1 12,-1 1 0,1-1 0,-1 1-1,1-1 1,0 0 0,0 1 0,0-1 0,1 0 0,-1 0 0,1 1 0,0-1 0,0 0 0,0-1 0,0 1 0,0 0 0,6 4 0,-5-6-20,0 1 0,0-1-1,0 0 1,1 0 0,-1-1 0,0 1 0,0 0 0,1-1-1,-1 0 1,1 0 0,-1 0 0,0 0 0,1-1-1,-1 1 1,0-1 0,1 0 0,-1 0 0,6-3 0,91-38-77,-36 7-2981,-48 21 5,-7-4-3402,-8 5 43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2.549"/>
    </inkml:context>
    <inkml:brush xml:id="br0">
      <inkml:brushProperty name="width" value="0.025" units="cm"/>
      <inkml:brushProperty name="height" value="0.025" units="cm"/>
    </inkml:brush>
  </inkml:definitions>
  <inkml:trace contextRef="#ctx0" brushRef="#br0">168 0 13677,'-13'0'5653,"1"0"-4783,-54 1 1434,60 0-1956,0-1 0,0 1 0,-1 1-1,1-1 1,1 1 0,-1 0 0,0 0-1,0 1 1,-8 4 0,14-6-313,-1-1 0,1 0 0,-1 0 0,1 0 0,-1 1 1,1-1-1,-1 0 0,1 1 0,-1-1 0,1 0 0,0 1 0,-1-1 0,1 1 0,0-1 1,-1 1-1,1-1 0,0 1 0,0-1 0,-1 0 0,1 1 0,0 0 0,0-1 0,0 1 1,0-1-1,0 1 0,-1-1 0,1 1 0,0-1 0,0 1 0,1-1 0,-1 1 1,0-1-1,0 2 0,18 7 314,35-1-479,-47-8 196,53 5-496,-35-5 255,0 2 0,-1 0 1,1 1-1,0 2 0,-1 0 1,0 2-1,0 0 0,22 12 1,-43-19 226,-1 1 1,0-1-1,0 1 1,0 0-1,0-1 1,0 1-1,0 0 1,0 0-1,0 0 1,0 0-1,0 0 1,-1 0 0,1 0-1,0 0 1,-1 0-1,1 0 1,0 0-1,-1 1 1,1-1-1,-1 0 1,0 0-1,1 1 1,-1-1-1,0 0 1,0 0-1,0 1 1,0-1-1,0 0 1,0 1-1,0-1 1,-1 0-1,1 0 1,0 1-1,-1-1 1,1 0-1,-1 0 1,1 0 0,-1 1-1,1-1 1,-1 0-1,0 0 1,0 0-1,1 0 1,-1 0-1,0 0 1,0 0-1,0-1 1,0 1-1,-2 1 1,-5 5 171,0 0 0,-1-1 1,0 0-1,-15 8 0,-3 0-239,-1-2-1,0 0 0,-51 12 1,6-15-6398,46-8-2065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3.178"/>
    </inkml:context>
    <inkml:brush xml:id="br0">
      <inkml:brushProperty name="width" value="0.025" units="cm"/>
      <inkml:brushProperty name="height" value="0.025" units="cm"/>
    </inkml:brush>
  </inkml:definitions>
  <inkml:trace contextRef="#ctx0" brushRef="#br0">1 103 4612,'0'0'10997,"4"-7"-8733,1-1-1890,1 1 0,-1 0 0,1 1 0,0-1 0,1 1 0,-1 0 0,1 1 0,0 0 0,1 0 0,-1 0 0,1 1 0,0 0 0,0 1 0,0 0 0,1 0 0,8-2 0,-11 3-224,0 1-1,0 0 1,0 0-1,1 0 1,-1 1 0,0 0-1,0 0 1,0 0 0,0 1-1,11 2 1,-15-2-138,-1 0 1,1 0-1,0 0 0,0 0 0,-1 1 1,1-1-1,0 0 0,-1 1 1,1-1-1,-1 1 0,0 0 1,1-1-1,-1 1 0,0 0 0,0 0 1,0 0-1,-1 0 0,1 0 1,0 0-1,-1 0 0,1 0 1,-1 0-1,1 0 0,-1 0 1,0 0-1,0 0 0,0 1 0,0-1 1,-1 0-1,1 0 0,0 0 1,-1 0-1,0 0 0,0 2 1,-5 15 64,0 0 0,-2-1 1,0-1-1,-1 1 1,0-1-1,-1-1 0,-18 22 1,17-24-26,0 1 0,1 1 0,0-1 1,2 2-1,-1-1 0,2 1 0,1 0 0,-8 29 1,14-45-44,0 0 0,0 0 0,0-1 0,0 1 0,0 0 0,0 0 0,0-1 0,0 1 0,0 0 1,1 0-1,-1-1 0,0 1 0,0 0 0,1 0 0,-1-1 0,0 1 0,1 0 0,-1-1 0,1 1 0,-1-1 1,1 1-1,-1 0 0,1-1 0,0 1 0,-1-1 0,1 0 0,-1 1 0,2 0 0,27 6 151,32-11-50,-36-1-125,0-1 0,0-2 0,-1 0 0,-1-2 0,38-19 0,-60 28-104,0 1 0,0 0 0,0 0 0,0-1 0,0 1 0,0-1 0,0 1 1,0-1-1,0 1 0,0-1 0,-1 1 0,1-1 0,0 0 0,0 0 0,-1 1 0,1-1 1,0 0-1,-1 0 0,1 0 0,0 0 0,-1 0 0,0 0 0,1 0 0,-1 0 0,1 0 1,-1 0-1,0 0 0,0 0 0,0 0 0,0 0 0,1 0 0,-2-2 0,0 1-474,-1 0-1,1 0 0,-1 1 1,1-1-1,-1 1 0,0-1 1,0 1-1,0 0 0,0-1 1,0 1-1,0 0 0,0 0 1,0 1-1,-3-2 1,-26-9-9230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3.540"/>
    </inkml:context>
    <inkml:brush xml:id="br0">
      <inkml:brushProperty name="width" value="0.025" units="cm"/>
      <inkml:brushProperty name="height" value="0.025" units="cm"/>
    </inkml:brush>
  </inkml:definitions>
  <inkml:trace contextRef="#ctx0" brushRef="#br0">1 90 4516,'0'0'14222,"48"3"-11948,-9-3-480,10-4-994,6-5-447,6-3-257,3-1-385,-2-3-1889,-8-3-2690,-8 0-7464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3.918"/>
    </inkml:context>
    <inkml:brush xml:id="br0">
      <inkml:brushProperty name="width" value="0.025" units="cm"/>
      <inkml:brushProperty name="height" value="0.025" units="cm"/>
    </inkml:brush>
  </inkml:definitions>
  <inkml:trace contextRef="#ctx0" brushRef="#br0">5 178 9097,'0'0'6496,"-2"7"-3762,2-5-2660,-1 0 0,0-1 0,1 1 1,0 0-1,-1-1 0,1 1 1,0 0-1,0-1 0,0 1 0,0 0 1,0 0-1,1-1 0,-1 1 0,0 0 1,1-1-1,-1 1 0,2 1 0,0-2-23,-1 0 0,1 0 0,0 0 0,0 0 0,0 0 0,0 0 0,-1-1-1,1 1 1,0-1 0,0 0 0,0 1 0,0-1 0,0 0 0,0 0 0,1 0-1,-1-1 1,0 1 0,0 0 0,3-2 0,8-1 28,-1 0-1,0 0 1,0-1 0,0-1-1,0 0 1,-1-1 0,0 0-1,0-1 1,-1 0 0,17-14-1,-21 16-75,1-1 0,-1 0-1,-1 0 1,1 0 0,-1 0-1,0-1 1,-1 0 0,1 0-1,-1 0 1,-1-1-1,1 0 1,-2 1 0,1-1-1,-1 0 1,0 0 0,0 0-1,0-10 1,-2 18 2,0-1 0,0 1 0,0-1 0,0 0 0,0 1 0,0-1 0,0 1-1,0-1 1,0 1 0,0-1 0,0 1 0,0-1 0,0 0 0,0 1 0,-1-1 0,1 1 0,0-1 0,0 1 0,-1-1 0,1 1 0,0 0 0,-1-1 0,1 1 0,-1-1 0,1 1 0,0 0 0,-1-1 0,1 1 0,-1 0 0,1-1 0,-1 1 0,1 0 0,-1 0 0,1-1 0,-1 1 0,1 0 0,-1 0-1,0 0 1,1 0 0,-1 0 0,1 0 0,-1 0 0,1 0 0,-1 0 0,0 0 0,1 0 0,-1 0 0,1 0 0,-1 1 0,1-1 0,-1 0 0,1 0 0,-1 0 0,1 1 0,-1-1 0,1 0 0,-1 1 0,1-1 0,0 0 0,-1 1 0,1-1 0,-1 1 0,1-1 0,0 1 0,-1 0 0,-29 28 991,25-19-800,0 0 1,1 0-1,0 0 1,0 0-1,1 1 1,1-1 0,0 1-1,0-1 1,1 1-1,0 20 1,1-30-181,0 0-1,0 0 1,0 0 0,0 0 0,1 0 0,-1 0 0,0 0 0,1 0 0,-1 0-1,0 0 1,1 0 0,-1 0 0,1-1 0,0 1 0,-1 0 0,1 0 0,0 0 0,-1-1-1,1 1 1,0 0 0,0-1 0,0 1 0,0 0 0,0-1 0,1 1 0,1 0 0,0 0 0,0 0 0,0-1 0,0 1 0,0-1 0,0 0 0,0 0 0,0 0 0,3 0 0,4-2-2,-1 1-1,1-2 0,-1 1 1,17-8-1,56-40-867,-65 38 637,1 1-1,0 1 1,33-15-1,-51 25 235,1 0 0,0 0 0,-1 0 1,1 0-1,-1 0 0,1 0 0,0 0 0,-1 1 0,1-1 0,-1 0 0,1 0 1,0 1-1,-1-1 0,1 0 0,-1 1 0,1-1 0,-1 0 0,1 1 0,-1-1 0,1 1 1,-1-1-1,0 1 0,1-1 0,-1 1 0,0-1 0,1 1 0,-1-1 0,0 1 1,0 0-1,1-1 0,-1 1 0,0-1 0,0 1 0,0 0 0,0-1 0,0 1 1,0 0-1,0-1 0,0 1 0,0 0 0,0-1 0,0 2 0,-1 39 632,1-30-518,0-10-124,0 0-1,0 1 1,0-1 0,0 1-1,0-1 1,1 0 0,-1 1-1,0-1 1,1 0 0,-1 1-1,1-1 1,0 0 0,-1 0-1,1 1 1,0-1 0,0 0-1,0 0 1,-1 0 0,1 0-1,0 0 1,1 0 0,-1 0 0,0-1-1,0 1 1,0 0 0,0-1-1,1 1 1,-1 0 0,0-1-1,0 1 1,1-1 0,-1 0-1,0 0 1,1 1 0,-1-1-1,1 0 1,-1 0 0,0 0-1,1 0 1,-1 0 0,1-1-1,-1 1 1,2-1 0,2 0-63,1 0 1,-1 0-1,1-1 1,-1 0-1,0 0 1,1 0-1,-1-1 1,0 1-1,7-7 1,32-33-2564,-7-7-3656,-16 9-1081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4.265"/>
    </inkml:context>
    <inkml:brush xml:id="br0">
      <inkml:brushProperty name="width" value="0.025" units="cm"/>
      <inkml:brushProperty name="height" value="0.025" units="cm"/>
    </inkml:brush>
  </inkml:definitions>
  <inkml:trace contextRef="#ctx0" brushRef="#br0">86 0 12075,'-5'8'4020,"-6"7"-3133,1 0 0,0 1 0,1 0-1,1 0 1,1 1 0,1 0 0,0 0-1,-7 32 1,13-45-824,-1 0-1,1 0 1,0 0-1,0 0 1,0 0-1,1 0 1,-1 0-1,1 0 1,0 0-1,0 0 1,1-1 0,-1 1-1,1 0 1,0-1-1,-1 1 1,2-1-1,1 4 1,-1-4-154,1 0 1,-1-1 0,1 1-1,0-1 1,-1 0 0,1 0-1,0 0 1,0 0-1,1 0 1,-1-1 0,0 0-1,0 0 1,1 0 0,-1-1-1,7 1 1,-2 0-211,5-1 42,-1 2 1,0-1-1,0 2 0,22 6 0,-30-7 389,-1 0 1,0 0-1,0 1 0,0-1 0,0 1 0,0 0 0,0 0 0,-1 0 0,0 0 0,1 1 0,-1 0 1,0-1-1,-1 1 0,1 0 0,-1 0 0,0 1 0,2 4 0,1 1 331,-1 0-1,1 0 1,11 15 0,-16-24-441,1 0 1,0-1-1,-1 1 1,1 0-1,0 0 1,0 0-1,0-1 1,-1 1-1,1 0 1,0-1 0,0 1-1,0-1 1,0 1-1,0-1 1,0 1-1,0-1 1,0 0-1,0 1 1,1-1-1,0 0 1,-1 0-17,0-1 0,0 0 1,0 1-1,0-1 0,0 0 0,0 1 1,0-1-1,0 0 0,0 0 0,0 0 1,0 0-1,-1 0 0,1 0 0,0 0 1,-1 0-1,1 0 0,0-1 0,-1 1 1,0 0-1,1 0 0,-1 0 0,0-1 1,1 0-1,6-27 27,-1 0 1,-1-1-1,1-38 1,1-10 7,-7 76-113,0 0 0,1 0 0,-1 0-1,0 0 1,1 0 0,-1 0 0,1 0-1,0 0 1,0 0 0,0 0 0,0 0-1,0 0 1,0 1 0,0-1 0,0 0-1,1 1 1,-1-1 0,1 1 0,-1-1-1,1 1 1,0 0 0,0-1 0,3 0-1,0 0-320,1 1-1,0 0 0,-1 0 1,1 0-1,0 1 0,0 0 0,6 1 1,7-1-343,-38 0-20301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4.593"/>
    </inkml:context>
    <inkml:brush xml:id="br0">
      <inkml:brushProperty name="width" value="0.025" units="cm"/>
      <inkml:brushProperty name="height" value="0.025" units="cm"/>
    </inkml:brush>
  </inkml:definitions>
  <inkml:trace contextRef="#ctx0" brushRef="#br0">0 7 3812,'0'0'17712,"88"-7"-17648,-35 7-288,10 1-1666,3 1-2914,-2-2-769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5.107"/>
    </inkml:context>
    <inkml:brush xml:id="br0">
      <inkml:brushProperty name="width" value="0.025" units="cm"/>
      <inkml:brushProperty name="height" value="0.025" units="cm"/>
    </inkml:brush>
  </inkml:definitions>
  <inkml:trace contextRef="#ctx0" brushRef="#br0">102 192 6694,'0'0'15338,"-11"8"-13956,5-3-1258,-7 4 606,1 1 0,-21 22 0,30-30-594,1 0-1,0 1 0,0 0 0,0-1 0,0 1 1,0 0-1,0 0 0,0 0 0,1 0 0,0 0 1,0 0-1,0 1 0,0-1 0,0 0 0,0 1 1,1-1-1,0 0 0,-1 1 0,1-1 0,1 0 1,-1 1-1,1 3 0,0-5-125,0-1 0,0 1 0,0-1 0,0 0 0,0 1 0,1-1 0,-1 0 0,0 0 0,1 0 1,-1 0-1,1 0 0,-1 0 0,1-1 0,-1 1 0,1 0 0,0-1 0,-1 1 0,1-1 0,0 1 0,-1-1 0,1 0 0,3 0 0,47 0-36,-41-1-30,-3 0-52,1 0-1,-1-1 1,0 0-1,0 0 1,0-1-1,0 0 1,0 0 0,-1-1-1,1 0 1,-1-1-1,0 1 1,0-1-1,-1-1 1,1 1-1,-1-1 1,0 0-1,-1-1 1,1 1-1,-2-1 1,1 0-1,0 0 1,-1-1-1,-1 1 1,1-1-1,-1 0 1,-1 0-1,1 0 1,-1 0-1,-1-1 1,2-14-1,-3 23 111,0 0 0,-1 1-1,1-1 1,0 0 0,0 0 0,0 0-1,-1 0 1,1 1 0,0-1 0,0 0-1,-1 0 1,1 0 0,0 0 0,-1 0-1,1 0 1,0 0 0,0 1 0,-1-1-1,1 0 1,0 0 0,0 0 0,-1 0-1,1 0 1,0 0 0,-1 0 0,1-1-1,0 1 1,0 0 0,-1 0 0,1 0-1,0 0 1,-1 0 0,1 0-1,0 0 1,0-1 0,0 1 0,-1 0-1,1 0 1,0 0 0,0-1 0,-1 1-1,1 0 1,0 0 0,0-1 0,0 1-1,0 0 1,0 0 0,-1-1 0,1 1-1,0 0 1,0 0 0,0-1 0,0 1-1,0 0 1,0 0 0,0-1 0,0 1-1,0 0 1,0-1 0,0 1 0,0 0-1,0 0 1,0-1 0,0 1-1,0 0 1,1-1 0,-1 1 0,0 0-1,0-1 1,-12 14 280,12-12-253,-3 3 72,1 1 0,-1 0 1,1 0-1,0 0 0,1 0 1,-1 0-1,1 0 1,0 0-1,-1 11 0,2-14-78,0 0 0,0-1 1,0 1-1,0 0 0,1 0 0,-1-1 0,0 1 0,1 0 0,-1-1 0,1 1 0,0 0 0,0-1 1,-1 1-1,1-1 0,0 1 0,0-1 0,0 0 0,1 1 0,-1-1 0,0 0 0,0 0 0,1 1 1,-1-1-1,1 0 0,-1-1 0,1 1 0,-1 0 0,1 0 0,0-1 0,-1 1 0,1-1 0,0 1 1,2 0-1,7-1-21,-1 1 0,0-1 1,1-1-1,-1 0 0,0 0 0,1-1 1,-1-1-1,0 1 0,0-2 1,-1 1-1,1-1 0,-1-1 0,1 0 1,-1 0-1,-1 0 0,1-2 1,-1 1-1,12-12 0,-10 9-19,-1-1 1,0 0-1,0 0 0,-1-1 0,0 0 0,-1 0 1,0-1-1,-1 1 0,0-2 0,-1 1 1,-1-1-1,0 1 0,0-1 0,1-16 1,-4 29 9,-1-1 1,0 1-1,0-1 1,0 0 0,0 1-1,0-1 1,0 1 0,0-1-1,0 0 1,0 1 0,0-1-1,0 0 1,-1 1 0,1-1-1,0 1 1,0-1 0,-1 1-1,1-1 1,0 1 0,-1-1-1,1 1 1,0-1 0,-1 1-1,1-1 1,-1 1-1,1-1 1,-1 1 0,1 0-1,-1-1 1,1 1 0,-1 0-1,1-1 1,-1 1 0,1 0-1,-1 0 1,0 0 0,1-1-1,-1 1 1,1 0 0,-1 0-1,0 0 1,1 0 0,-1 0-1,1 0 1,-1 0 0,0 0-1,1 0 1,-1 1-1,1-1 1,-1 0 0,0 0-1,1 0 1,-1 1 0,1-1-1,-1 0 1,1 1 0,-1-1-1,1 0 1,-1 2 0,-34 21-46,26-12 131,1-1 0,0 2 0,1-1 1,0 1-1,0 0 0,-5 16 0,9-21 15,0 0 0,1 0 1,0 0-1,1 1 0,0-1 1,0 0-1,0 1 0,1-1 0,0 0 1,0 1-1,1-1 0,0 0 1,2 10-1,-1-13-81,0 0 1,1 0-1,-1-1 0,1 1 1,-1-1-1,1 0 0,0 1 1,0-1-1,1 0 0,-1-1 1,0 1-1,1-1 0,0 1 1,0-1-1,-1 0 0,1-1 1,1 1-1,-1-1 0,0 1 1,0-1-1,0-1 0,1 1 1,-1 0-1,0-1 0,6 0 1,-1 0-27,1 1-1,-1-2 1,1 1 0,-1-1 0,0-1 0,1 0 0,-1 0 0,0-1 0,0 0 0,15-7 0,-14 4 4,-1-1-1,0 1 1,0-1 0,-1-1 0,0 0 0,0 0-1,-1 0 1,0-1 0,-1 0 0,0-1 0,0 1-1,-1-1 1,0 0 0,-1 0 0,0-1 0,0 0-1,2-15 1,-6 25 24,1 1 0,-1-1 0,0 0 0,0 1 0,0-1 0,0 0 0,0 1 0,0-1 0,0 0 0,0 1 0,0-1 0,0 1 0,0-1 0,0 0-1,-1 1 1,1-1 0,0 0 0,0 1 0,-1-1 0,1 1 0,0-1 0,-1 1 0,1-1 0,0 1 0,-1-1 0,1 1 0,-1-1 0,1 1 0,-1 0 0,1-1 0,-1 1 0,1 0 0,-2-1-1,-22 7 226,-20 27 5,39-27-215,0 1-1,0-1 1,1 1-1,-1 0 1,2 0-1,-1 0 1,1 0-1,0 1 1,0-1-1,-2 13 1,5-18-54,-1 0 0,1 1-1,0-1 1,0 1 0,0-1 0,0 1 0,1-1 0,-1 0 0,1 1-1,-1-1 1,1 1 0,0-1 0,0 0 0,0 0 0,0 0 0,1 1-1,-1-1 1,0 0 0,1-1 0,-1 1 0,1 0 0,0 0 0,0-1 0,0 1-1,0-1 1,0 1 0,0-1 0,0 0 0,0 0 0,0 0 0,1 0-1,-1 0 1,0 0 0,1-1 0,-1 1 0,0-1 0,5 1 0,3 1-981,0-1 0,0 0 0,0 0 0,16-2 0,-21 0-184,-1 1 1,1-1 0,0 0 0,-1-1-1,1 1 1,-1-1 0,5-2 0,16-13-11182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5.467"/>
    </inkml:context>
    <inkml:brush xml:id="br0">
      <inkml:brushProperty name="width" value="0.025" units="cm"/>
      <inkml:brushProperty name="height" value="0.025" units="cm"/>
    </inkml:brush>
  </inkml:definitions>
  <inkml:trace contextRef="#ctx0" brushRef="#br0">99 20 16656,'0'0'5440,"-9"-4"-3871,8 3-1500,-6-2 166,1 1 1,0 0-1,-1 0 0,0 0 0,1 1 1,-10-1-1,15 2-212,0 0 0,-1 0 1,1 0-1,-1 0 0,1 0 0,0 1 0,-1-1 1,1 0-1,0 1 0,-1-1 0,1 1 0,0 0 1,0-1-1,0 1 0,0 0 0,-1 0 0,1 0 1,0 0-1,0 0 0,0 0 0,1 0 0,-1 0 1,0 0-1,0 0 0,1 0 0,-1 1 0,0-1 1,1 0-1,-1 0 0,1 1 0,0-1 0,-1 0 1,1 1-1,0-1 0,0 1 0,0-1 0,0 0 1,0 1-1,0-1 0,0 0 0,0 1 0,1-1 1,-1 0-1,1 3 0,0-3-21,-1 0 0,1 0-1,-1-1 1,1 1 0,-1 0 0,1 0 0,-1-1 0,1 1-1,0 0 1,-1-1 0,1 1 0,0 0 0,0-1 0,0 1-1,-1-1 1,1 1 0,0-1 0,0 0 0,0 1 0,0-1-1,0 0 1,0 0 0,1 1 0,29 3 36,-24-3-51,42 4-425,-27-3 318,0 0 0,0 1 0,-1 2 0,0 0 0,27 10 0,-48-15 187,1 0 0,0 0 0,0 1 1,0-1-1,0 0 0,0 1 0,0-1 0,0 1 0,-1-1 0,1 1 0,0-1 1,0 1-1,-1 0 0,1-1 0,0 1 0,-1 0 0,1 0 0,0-1 1,-1 1-1,1 0 0,-1 0 0,0 0 0,1-1 0,-1 1 0,0 0 1,1 0-1,-1 2 0,0-2 39,-1 0 1,0 1 0,1-1-1,-1 0 1,0 0-1,0 0 1,0 0 0,1 0-1,-1 0 1,0 0 0,0-1-1,0 1 1,-1 0-1,1 0 1,0-1 0,-2 2-1,-6 2 151,-1-1-1,1 1 1,0-1 0,-12 1-1,-30 1-465,17-4-6180,25-1-668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5.999"/>
    </inkml:context>
    <inkml:brush xml:id="br0">
      <inkml:brushProperty name="width" value="0.025" units="cm"/>
      <inkml:brushProperty name="height" value="0.025" units="cm"/>
    </inkml:brush>
  </inkml:definitions>
  <inkml:trace contextRef="#ctx0" brushRef="#br0">1 103 7239,'0'0'6385,"7"-10"-4923,0 2-1005,0 0-1,1 0 0,0 1 0,0 0 1,0 1-1,1-1 0,0 1 0,1 1 1,-1 0-1,1 0 0,0 1 1,0 1-1,1-1 0,-1 2 0,1-1 1,14-1-1,-21 4-365,1-1 0,-1 1-1,1 0 1,-1 0 0,0 1 0,1-1 0,-1 1 0,1 0-1,-1 0 1,0 0 0,0 1 0,0 0 0,0 0 0,5 2-1,-7-2-66,-1 0-1,1 0 1,-1 0-1,1 0 1,-1 0-1,0 0 1,0 0-1,0 1 1,0-1-1,0 0 1,0 1-1,-1-1 1,1 1-1,-1-1 1,0 1-1,0-1 1,1 1-1,-2-1 1,1 1-1,0-1 1,0 1-1,-1-1 1,1 0-1,-1 1 1,0-1-1,-2 5 0,-5 15 529,-1-1 0,-21 35 0,23-44-392,-1 1 1,1 0 0,1 0-1,0 1 1,1-1 0,1 1-1,0 0 1,1 1 0,-3 26-1,6-39-151,0 0-1,0 0 1,0 0-1,1 0 1,-1 0-1,1 0 1,-1 0 0,1 0-1,0 0 1,-1 0-1,1-1 1,0 1-1,0 0 1,1 0-1,-1-1 1,0 1-1,0-1 1,1 1-1,-1-1 1,4 3-1,-1-2 7,-1 0-1,1 0 0,0 0 0,0 0 0,0-1 0,1 0 0,-1 0 0,0 0 0,7 1 1,3-2 1,0 1 0,0-2 0,1 0 0,-1-1 0,18-4 0,-21 3-129,0 0 0,-1-1 0,1-1 0,-1 1 1,0-2-1,18-12 0,-24 15-309,0 0 1,0-1-1,-1 1 0,1-1 1,-1 0-1,0 0 0,5-8 0,-7 9-227,0 0 0,0 1 0,0-1 0,0 0-1,0 0 1,-1 0 0,1 0 0,-1 0 0,1 0-1,-1 0 1,0 0 0,-1 0 0,1 0 0,-1-3-1,-8-19-10667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6.330"/>
    </inkml:context>
    <inkml:brush xml:id="br0">
      <inkml:brushProperty name="width" value="0.025" units="cm"/>
      <inkml:brushProperty name="height" value="0.025" units="cm"/>
    </inkml:brush>
  </inkml:definitions>
  <inkml:trace contextRef="#ctx0" brushRef="#br0">1 61 7239,'0'0'14285,"46"3"-13612,-1-12-289,1-1-288,4 0-96,0-2-1857,-9 0-3300,-7 1-7047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4.801"/>
    </inkml:context>
    <inkml:brush xml:id="br0">
      <inkml:brushProperty name="width" value="0.025" units="cm"/>
      <inkml:brushProperty name="height" value="0.025" units="cm"/>
    </inkml:brush>
  </inkml:definitions>
  <inkml:trace contextRef="#ctx0" brushRef="#br0">1 1 7976,'0'0'4254,"3"8"-3651,0-3-708,-1 0-1,1-1 1,0 1-1,0-1 0,0 1 1,1-1-1,-1 0 1,1-1-1,0 1 0,0-1 1,1 1-1,-1-1 1,1-1-1,-1 1 0,1-1 1,0 1-1,0-1 1,0-1-1,0 1 0,0-1 1,0 1-1,10-1 1,22 3-39,-24-4 2448,-1 0 3516,-11 10-2957,-1 13-2805,0-20 288,0 48 617,2 1 0,10 52 0,-8-82-512,-1 0 1,-1 1 0,-1 24-1,-2-40-247,1 0 0,-1 1 0,0-1 0,0-1-1,-1 1 1,0 0 0,0 0 0,-1-1 0,0 1 0,0-1-1,-1 0 1,1 0 0,-9 10 0,12-15-199,0-1 1,0 1-1,-1-1 0,1 1 1,0-1-1,0 1 0,-1-1 1,1 1-1,0-1 0,-1 0 0,1 1 1,-1-1-1,1 1 0,0-1 1,-1 0-1,1 1 0,-1-1 1,1 0-1,-1 0 0,1 0 1,-1 1-1,1-1 0,-1 0 1,1 0-1,-1 0 0,1 0 1,-1 0-1,0 0 0,1 0 1,-1 0-1,1 0 0,-1 0 0,1 0 1,-1 0-1,1 0 0,-1 0 1,1 0-1,-1-1 0,1 1 1,-1 0-1,1 0 0,-1-1 1,1 1-1,-1 0 0,1-1 1,-1 1-1,1 0 0,0-1 1,-1 1-1,1-1 0,0 1 1,-1-1-1,1 1 0,0-1 0,0 1 1,-1-1-1,1 1 0,0-1 1,0 1-1,0-1 0,0 1 1,0-1-1,-1 1 0,1-1 1,0 1-1,0-1 0,1 0 1,-1 1-1,0-1 0,-2-48-452,2 42 303,1-6-21,0 0-1,1 0 0,0 0 1,1 1-1,1-1 1,0 1-1,0 0 0,12-22 1,7-6 4,34-44 0,0-1 147,-44 51-550,-17 23-1,-14 12 130,14 2 446,0-1-1,0 0 0,1 1 0,-1 0 1,0 0-1,1 0 0,0 0 1,0 1-1,0-1 0,0 1 0,0 0 1,1 0-1,-1 0 0,1 0 1,0 0-1,1 0 0,-1 1 1,1-1-1,0 1 0,0-1 0,0 1 1,0-1-1,1 1 0,0 0 1,0-1-1,0 1 0,1 7 0,0-10-18,0 0-1,0-1 0,0 1 0,0 0 0,0-1 1,0 1-1,0 0 0,0-1 0,1 0 0,-1 1 1,0-1-1,1 0 0,0 1 0,-1-1 0,1 0 1,0 0-1,-1-1 0,1 1 0,0 0 0,0 0 1,0-1-1,0 1 0,-1-1 0,1 0 0,0 1 1,0-1-1,0 0 0,0 0 0,4-1 0,2 1-963,0 0 0,-1 0 0,1-1 0,0-1 0,0 1 0,11-5 0,18-13-9448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6.952"/>
    </inkml:context>
    <inkml:brush xml:id="br0">
      <inkml:brushProperty name="width" value="0.025" units="cm"/>
      <inkml:brushProperty name="height" value="0.025" units="cm"/>
    </inkml:brush>
  </inkml:definitions>
  <inkml:trace contextRef="#ctx0" brushRef="#br0">50 142 3203,'0'0'11798,"-7"7"-10058,4-3-1711,-25 35 2573,26-37-2315,0 1 0,1 0 1,0 0-1,0 0 0,0 0 0,0 0 0,0 0 0,0 0 0,1 0 0,0 0 0,-1 1 0,1-1 0,0 0 0,1 0 0,-1 0 0,2 5 0,-2-6-258,1-1 1,0 0-1,1 0 0,-1 0 0,0 0 0,0 0 1,0 0-1,1 0 0,-1-1 0,0 1 0,1 0 1,-1 0-1,0-1 0,1 1 0,-1-1 0,1 0 1,-1 1-1,1-1 0,-1 0 0,1 0 0,-1 0 0,1 0 1,2 0-1,37-3 66,-32 1-102,0-1 1,0 0-1,0 0 1,-1 0 0,0-1-1,1-1 1,-1 0-1,-1 0 1,1 0 0,-1-1-1,0 0 1,0 0-1,-1-1 1,0 1 0,0-2-1,0 1 1,-1-1-1,0 1 1,6-16 0,-8 8 13,-8 13 239,-11 21 456,14-15-627,0 0 0,1-1 0,-1 1-1,1 0 1,0 0 0,0 0 0,1 0 0,-1 0-1,1 0 1,-1 0 0,1 0 0,1 0 0,-1 0-1,0 0 1,1 0 0,0 0 0,0 0 0,0 0 0,1-1-1,-1 1 1,5 7 0,-4-8-49,1-1 1,-1 1-1,1 0 1,0-1-1,0 0 0,1 1 1,-1-1-1,0 0 0,1-1 1,-1 1-1,1-1 1,0 1-1,-1-1 0,1 0 1,0-1-1,0 1 1,0-1-1,-1 1 0,1-1 1,0 0-1,0 0 1,7-2-1,-4 1-40,0-1-1,1 0 1,-1-1 0,0 1-1,-1-1 1,1-1 0,0 1 0,-1-1-1,0 0 1,0-1 0,0 1-1,0-1 1,-1 0 0,1-1-1,-1 1 1,-1-1 0,1 0 0,-1 0-1,0-1 1,-1 1 0,1-1-1,-1 0 1,-1 0 0,1 0-1,-1 0 1,0 0 0,1-12 0,-3 19 3,0 0 0,0-1 1,1 1-1,-1 0 1,0-1-1,0 1 0,0-1 1,0 1-1,0-1 1,0 1-1,0 0 0,0-1 1,0 1-1,0-1 1,0 1-1,0-1 0,0 1 1,0 0-1,0-1 1,-1 1-1,1-1 0,0 1 1,0 0-1,0-1 0,-1 1 1,1 0-1,0-1 1,0 1-1,-1 0 0,1-1 1,0 1-1,-1 0 1,1-1-1,0 1 0,-1 0 1,1 0-1,-1 0 1,1-1-1,0 1 0,-1 0 1,1 0-1,-1 0 1,1 0-1,0 0 0,-1 0 1,1 0-1,-1 0 1,1 0-1,-1 0 0,1 0 1,0 0-1,-1 0 1,1 0-1,-1 0 0,1 0 1,-1 0-1,1 1 1,0-1-1,-1 0 0,1 0 1,0 0-1,-1 1 1,0-1-1,-18 22-20,18-19 61,0 0 1,0 0 0,0 0 0,0 0 0,0 0-1,0 1 1,1-1 0,0 0 0,0 0-1,0 0 1,0 0 0,0 1 0,0-1 0,1 0-1,0 0 1,-1 0 0,1 0 0,0 0 0,1 0-1,-1 0 1,0 0 0,1 0 0,0-1 0,-1 1-1,1-1 1,0 1 0,1-1 0,-1 1-1,0-1 1,1 0 0,2 2 0,-1-2-8,-1 0 0,1-1-1,-1 0 1,1 1 0,0-1 0,-1 0 0,1-1 0,0 1 0,0-1 0,0 1 0,0-1-1,-1 0 1,1-1 0,0 1 0,0-1 0,0 0 0,-1 1 0,1-2 0,0 1-1,-1 0 1,1-1 0,-1 0 0,1 1 0,-1-1 0,6-5 0,-1 0-18,1-1-1,-1 0 1,0 0 0,-1-1 0,0 0-1,0 0 1,-1-1 0,-1 0 0,1 0-1,-1 0 1,-1-1 0,0 0 0,-1 0 0,0 0-1,0 0 1,-1 0 0,-1 0 0,1-20-1,-2 30-57,10 27-11,-8-23 55,1-1 1,-1 0-1,1 0 1,0 0-1,0 0 1,0 0-1,0-1 0,0 1 1,0-1-1,0 0 1,0 0-1,1 0 1,-1 0-1,0-1 0,1 1 1,-1-1-1,1 0 1,-1 0-1,0 0 1,1-1-1,-1 1 0,1-1 1,-1 0-1,0 1 1,0-2-1,1 1 1,-1 0-1,0-1 0,0 1 1,0-1-1,0 0 1,3-3-1,-1 3-12,-11 28-33,2-15 204,1 0-1,1 0 0,0 0 1,1 1-1,0-1 1,1 15-1,0-24-142,0 0 1,0 1-1,0-1 0,0 0 1,0 0-1,1 0 0,-1 1 1,1-1-1,-1 0 0,1 0 0,0 0 1,0 0-1,0 0 0,0 0 1,1 0-1,-1 0 0,0 0 1,1-1-1,-1 1 0,1 0 1,-1-1-1,1 0 0,0 1 1,0-1-1,0 0 0,0 0 1,0 0-1,0 0 0,0 0 1,0 0-1,0 0 0,0-1 1,1 1-1,-1-1 0,0 0 1,0 0-1,3 0 0,-3 0-145,-1 0-1,0 0 1,0-1-1,1 1 0,-1 0 1,0-1-1,0 1 1,0-1-1,1 0 1,-1 1-1,0-1 1,0 0-1,0 0 1,0 0-1,0 1 0,-1-1 1,1 0-1,0 0 1,0 0-1,-1-1 1,1 1-1,0 0 1,-1 0-1,1 0 0,-1 0 1,1-3-1,6-36-7181,-6 9-490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7.295"/>
    </inkml:context>
    <inkml:brush xml:id="br0">
      <inkml:brushProperty name="width" value="0.025" units="cm"/>
      <inkml:brushProperty name="height" value="0.025" units="cm"/>
    </inkml:brush>
  </inkml:definitions>
  <inkml:trace contextRef="#ctx0" brushRef="#br0">1 0 10218,'0'0'14381,"46"35"-15085,-28-25-1154,3 0-993,-3 1-2338,9-2-448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7.653"/>
    </inkml:context>
    <inkml:brush xml:id="br0">
      <inkml:brushProperty name="width" value="0.025" units="cm"/>
      <inkml:brushProperty name="height" value="0.025" units="cm"/>
    </inkml:brush>
  </inkml:definitions>
  <inkml:trace contextRef="#ctx0" brushRef="#br0">124 1 5894,'0'0'14579,"-8"1"-13997,1 0-506,-53 13 1004,57-13-987,0-1 0,0 1-1,0 0 1,0 1 0,0-1-1,0 0 1,0 1-1,1 0 1,-1-1 0,1 1-1,-1 0 1,1 1 0,0-1-1,0 0 1,0 0-1,0 1 1,-3 4 0,5-7-110,0 1 0,0 0 0,0-1 1,0 1-1,1 0 0,-1-1 1,0 1-1,0 0 0,1-1 0,-1 1 1,0-1-1,1 1 0,-1 0 1,0-1-1,1 1 0,-1-1 0,1 1 1,-1-1-1,1 1 0,-1-1 1,1 0-1,-1 1 0,1-1 0,-1 0 1,1 1-1,0-1 0,-1 0 1,1 0-1,-1 1 0,1-1 1,0 0-1,-1 0 0,2 0 0,27 6-1409,-26-5 1152,8 1-468,71 17-4050,-76-17 4740,0 0 1,0 1 0,0 0-1,0 0 1,-1 0 0,7 6-1,-11-9 210,0 1-1,0 0 0,0-1 1,-1 1-1,1 0 0,0 0 1,0 0-1,-1-1 0,1 1 1,0 0-1,-1 0 1,1 0-1,-1 0 0,1 0 1,-1 1-1,0-1 0,1 0 1,-1 0-1,0 0 0,0 0 1,0 0-1,0 0 0,0 0 1,0 1-1,0-1 1,0 0-1,0 0 0,0 0 1,-1 0-1,1 0 0,-1 0 1,1 0-1,0 0 0,-1 0 1,0 0-1,1 0 0,-1 0 1,0 0-1,1 0 1,-1 0-1,0 0 0,0-1 1,0 1-1,0 0 0,1-1 1,-1 1-1,0 0 0,0-1 1,-2 1-1,-6 5 234,-2 0 0,1-1-1,-20 7 1,20-8-373,-10 1 10,24-16-16509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7.998"/>
    </inkml:context>
    <inkml:brush xml:id="br0">
      <inkml:brushProperty name="width" value="0.025" units="cm"/>
      <inkml:brushProperty name="height" value="0.025" units="cm"/>
    </inkml:brush>
  </inkml:definitions>
  <inkml:trace contextRef="#ctx0" brushRef="#br0">89 303 3683,'0'0'16646,"-8"0"-15803,5 0-736,-1 0-1,1 0 1,0 1 0,0-1-1,-1 0 1,1 1-1,0 0 1,0 0 0,0 0-1,0 0 1,0 1 0,0-1-1,0 1 1,0-1 0,0 1-1,1 0 1,-1 0 0,1 0-1,0 1 1,-1-1-1,1 1 1,0-1 0,0 1-1,0 0 1,1-1 0,-1 1-1,1 0 1,0 0 0,-1 0-1,1 0 1,0 1-1,1-1 1,-1 0 0,1 0-1,-1 0 1,1 1 0,0-1-1,0 0 1,1 1 0,0 3-1,0-4-93,0 0 0,1 0-1,-1 0 1,1 0 0,0 0-1,0 0 1,0-1 0,0 1 0,0-1-1,0 0 1,1 1 0,-1-1-1,1 0 1,0 0 0,0-1 0,-1 1-1,1-1 1,0 1 0,0-1-1,1 0 1,-1 0 0,0 0 0,0 0-1,0-1 1,6 1 0,1 0-5,0 0 0,-1 0 0,1-1 0,0 0 0,0-1 0,-1 0 0,18-4 0,-19 2-52,1-1 1,-1 0-1,0 0 0,0-1 0,-1 0 0,1-1 0,-1 0 1,0 0-1,-1 0 0,1-1 0,-1 0 0,-1 0 0,1 0 1,-1-1-1,0 0 0,-1 0 0,0 0 0,0-1 1,4-15-1,-1 3 30,-2 0 0,0 0 0,-2 0 0,0-1 0,-1 0 0,-1 1 1,-3-28-1,2 45 12,0 0 1,-1-1 0,0 1 0,0 0 0,0 0 0,-1 0-1,1 0 1,-1 0 0,0 0 0,0 0 0,-1 0 0,1 1-1,-1-1 1,1 1 0,-1-1 0,0 1 0,0 0-1,-1 1 1,-5-5 0,3 3 16,1 2 1,-1-1-1,0 0 0,0 1 0,0 0 0,0 1 1,0 0-1,0-1 0,0 2 0,0-1 0,-1 1 1,-10 1-1,10-1 29,0 1 1,1 0 0,-1 1-1,0 0 1,1 0-1,-1 0 1,1 1 0,0-1-1,0 2 1,0-1-1,-9 8 1,11-9 7,1 1 0,0 0 0,0 1 0,0-1 0,0 1 0,1-1 0,-1 1 0,1 0 0,0 0 0,0 0 0,0 0 0,1 0 0,-1 0 0,1 0 0,0 1 0,0-1 0,1 0 0,-1 9 0,1-10-45,1 1 0,0-1 0,0 0 1,0 1-1,0-1 0,1 0 0,-1 0 0,1 0 0,0 0 0,-1 0 0,2 0 0,-1-1 0,0 1 0,0-1 1,1 1-1,-1-1 0,1 0 0,0 0 0,5 3 0,66 35 48,-58-33-54,27 11-9,32 15-345,-70-31 322,1 2 1,-1-1-1,0 0 0,0 1 1,0 0-1,0 0 0,-1 1 1,1-1-1,5 9 0,-6 2-867,-3-5-3435,-1-9 3217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8.347"/>
    </inkml:context>
    <inkml:brush xml:id="br0">
      <inkml:brushProperty name="width" value="0.025" units="cm"/>
      <inkml:brushProperty name="height" value="0.025" units="cm"/>
    </inkml:brush>
  </inkml:definitions>
  <inkml:trace contextRef="#ctx0" brushRef="#br0">0 16 15182,'0'0'5349,"11"-3"-3475,30-3-470,0 2 0,55 1 0,-100 3-1394,-1 1 0,1 0 0,0 0 0,0 0 0,0 0 0,0 1 0,0 0 0,0-1 0,0 1 0,1 1 0,-1-1 0,1 0 0,-1 1 0,-5 6 0,7-8 74,0 1-1,0 0 1,0 1-1,1-1 1,-1 0 0,0 1-1,1-1 1,0 0 0,-1 1-1,1 0 1,0-1-1,0 1 1,0 0 0,1 0-1,-1-1 1,1 1 0,-1 0-1,1 0 1,0 0-1,0 0 1,1-1 0,-1 1-1,1 3 1,0-3-50,1-1 1,0 0 0,-1 1-1,1-1 1,0 0-1,0 0 1,0 0 0,0-1-1,0 1 1,1 0-1,-1-1 1,1 1 0,-1-1-1,1 0 1,-1 0-1,1 0 1,-1 0 0,1 0-1,0-1 1,0 1-1,-1-1 1,4 0 0,69 4 26,-65-4-37,18-1-198,0-1-1,0-1 1,0-1 0,0-2 0,-1-1 0,0-1 0,39-18-1,-64 25 260,-1 0-1,1 0 0,-1 0 1,1 0-1,-1 1 0,1-1 1,0 0-1,-1 1 0,1-1 1,0 1-1,0-1 0,0 1 1,-1 0-1,1 0 0,0 0 0,0 0 1,0 0-1,-1 0 0,1 0 1,0 1-1,0-1 0,-1 1 1,1-1-1,0 1 0,-1 0 1,1-1-1,0 1 0,-1 0 1,1 0-1,-1 0 0,0 1 1,1-1-1,-1 0 0,0 0 1,1 1-1,1 2 0,1 0-27,0-1-213,0 0 0,0 0 1,0-1-1,0 0 1,1 0-1,-1 0 0,0 0 1,1-1-1,-1 1 0,1-1 1,0 0-1,8 0 0,12 0-4331,-3-2-3656,0-3-7808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8.680"/>
    </inkml:context>
    <inkml:brush xml:id="br0">
      <inkml:brushProperty name="width" value="0.025" units="cm"/>
      <inkml:brushProperty name="height" value="0.025" units="cm"/>
    </inkml:brush>
  </inkml:definitions>
  <inkml:trace contextRef="#ctx0" brushRef="#br0">0 57 12524,'0'0'8616,"63"-17"-7751,-36 14 160,5 2-224,-2-1-257,2-1-480,-3 0-160,-4-2-1570,2-5-2722,-4-3-8168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9.288"/>
    </inkml:context>
    <inkml:brush xml:id="br0">
      <inkml:brushProperty name="width" value="0.025" units="cm"/>
      <inkml:brushProperty name="height" value="0.025" units="cm"/>
    </inkml:brush>
  </inkml:definitions>
  <inkml:trace contextRef="#ctx0" brushRef="#br0">172 0 1890,'0'0'15785,"-8"6"-13676,2-1-1863,1 1 0,0-1 0,0 1 1,1-1-1,-1 1 0,1 1 0,1-1 0,-1 1 0,1-1 0,0 1 0,0 0 1,1 0-1,0 0 0,0 0 0,1 1 0,0-1 0,0 0 0,1 11 0,0 8-80,1-1-1,1 0 1,1 0-1,1-1 1,2 1-1,0-1 1,2 0-1,0 0 1,2-1-1,14 27 1,-26-64-6118,-11-14 3197,-84-88-2802,35 45 10121,62 71-4456,0-1 0,-1 1-1,1 0 1,0-1 0,0 1 0,0 0-1,-1-1 1,1 1 0,0 0 0,0-1 0,0 1-1,0-1 1,0 1 0,0 0 0,0-1-1,0 1 1,0-1 0,0 1 0,0 0 0,0-1-1,0 1 1,0-1 0,0 1 0,0 0-1,0-1 1,0 1 0,1 0 0,-1-1-1,0 1 1,0-1 0,0 1 0,1 0 0,-1 0-1,0-1 1,0 1 0,1 0 0,-1-1-1,0 1 1,1 0 0,-1 0 0,0-1 0,1 1-1,-1 0 1,0 0 0,1 0 0,-1 0-1,1 0 1,-1-1 0,0 1 0,1 0 0,-1 0-1,1 0 1,-1 0 0,0 0 0,1 0-1,-1 0 1,1 0 0,-1 1 0,0-1-1,1 0 1,-1 0 0,1 0 0,39 0 35,-28 1 440,64 0-178,30 1-1324,-37-7-4241,-46 0-1193,-5-1-3667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39.933"/>
    </inkml:context>
    <inkml:brush xml:id="br0">
      <inkml:brushProperty name="width" value="0.025" units="cm"/>
      <inkml:brushProperty name="height" value="0.025" units="cm"/>
    </inkml:brush>
  </inkml:definitions>
  <inkml:trace contextRef="#ctx0" brushRef="#br0">102 151 3587,'0'0'8889,"-8"3"-5804,3-3-2835,0 2 0,1-1 0,-1 1 0,0-1-1,1 1 1,-1 1 0,1-1 0,0 1 0,0-1-1,0 1 1,0 0 0,0 1 0,0-1 0,1 1-1,0-1 1,0 1 0,0 0 0,0 0 0,0 0-1,1 1 1,0-1 0,0 1 0,0-1 0,0 1-1,1 0 1,0 0 0,0 0 0,-1 7 0,2-11-239,0 0 1,1 0-1,-1 0 1,0 1 0,0-1-1,0 0 1,1 0-1,-1 0 1,1 0 0,-1 0-1,1 0 1,-1 0-1,1 0 1,0 0 0,-1 0-1,1-1 1,0 1-1,0 0 1,-1 0 0,1-1-1,0 1 1,0 0-1,0-1 1,2 2 0,33 5 118,-28-7-121,0 0 0,0-1 0,0 0 0,-1 0-1,1-1 1,0 0 0,9-4 0,-10 2-27,-1 0 0,1-1 0,-1 0 0,1-1 0,-1 1 0,-1-1 0,1 0 0,-1-1 0,0 1 0,-1-1 0,1 0 0,-1 0 0,-1-1 0,1 1 0,-1-1 0,-1 1 0,1-1 0,-1 0 1,-1 0-1,1 0 0,-1-14 0,-1 22 18,0 0 0,0 0 0,0 0 1,1 0-1,-1-1 0,0 1 0,0 0 0,0 0 1,0 0-1,0 0 0,0 0 0,0 0 0,0-1 1,0 1-1,0 0 0,0 0 0,0 0 0,0 0 1,0 0-1,0-1 0,0 1 0,0 0 1,0 0-1,0 0 0,0 0 0,0 0 0,-1 0 1,1-1-1,0 1 0,0 0 0,0 0 0,0 0 1,0 0-1,0 0 0,0 0 0,0 0 0,0 0 1,-1-1-1,1 1 0,0 0 0,0 0 1,0 0-1,0 0 0,0 0 0,0 0 0,-1 0 1,1 0-1,0 0 0,0 0 0,0 0 0,0 0 1,0 0-1,-1 0 0,1 0 0,0 0 0,0 0 1,0 0-1,0 0 0,-1 0 0,-7 10 37,-7 17 101,13-20 28,0 1 0,0-1 0,0 1 1,1 0-1,0-1 0,0 1 0,1 0 1,0 0-1,1-1 0,-1 1 0,3 8 1,-2-14-107,-1 0 0,1 0 1,0 0-1,0 0 1,0 0-1,0-1 1,0 1-1,1 0 0,-1-1 1,0 1-1,1-1 1,-1 1-1,1-1 0,0 1 1,-1-1-1,1 0 1,3 2-1,-1-2-58,-1 0 0,1 0 0,0 0 1,0-1-1,-1 0 0,1 1 0,0-1 0,0 0 0,0-1 0,-1 1 0,1-1 1,0 0-1,4-1 0,-1-1-22,1 0 0,-1 0 0,0-1-1,0 0 1,0 0 0,-1-1 0,1 1 0,-1-2 0,0 1 0,-1-1 0,1 0 0,-1 0 0,8-12 0,-7 9-139,0 0-1,-1 0 1,0 0 0,0-1 0,-1 0 0,-1 0 0,5-16 0,-11 44 239,-1 25 296,4-42-363,1 1-1,-1-1 1,0 0-1,1 0 0,-1 0 1,1 1-1,0-1 1,-1 0-1,1 0 1,0 0-1,-1 0 1,1 0-1,0 0 0,0-1 1,0 1-1,0 0 1,0 0-1,0 0 1,0-1-1,0 1 1,0-1-1,0 1 0,0-1 1,1 1-1,-1-1 1,0 0-1,0 1 1,0-1-1,1 0 1,-1 0-1,2 0 0,6 0 14,0 0 0,-1-1 0,1 0-1,-1-1 1,1 0 0,-1 0-1,1-1 1,-1 0 0,0 0-1,0-1 1,-1 0 0,1-1 0,-1 1-1,0-1 1,10-9 0,-9 7-19,-1 0 0,1 0 1,-1-1-1,-1 0 1,1 0-1,-1-1 0,-1 1 1,0-1-1,0-1 0,-1 1 1,0-1-1,5-17 1,-9 11-124,-9 28 52,-9 27 73,16-33 35,0 0 0,1 0 0,-1 0 0,1 0 0,1 0 0,-1 0 0,1 0 0,0 0 0,0 0 0,2 10 0,-1-14-77,0 0 0,0 0 0,0 0 0,0 0 1,0 1-1,0-2 0,1 1 0,-1 0 0,1 0 0,0 0 0,-1-1 1,1 1-1,0-1 0,0 1 0,0-1 0,0 0 0,0 0 0,0 0 0,0 0 1,0 0-1,1 0 0,-1 0 0,0-1 0,1 1 0,-1-1 0,0 0 1,1 0-1,-1 1 0,3-2 0,46 0-4962,-18-9-1963,-5-6-3030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0.311"/>
    </inkml:context>
    <inkml:brush xml:id="br0">
      <inkml:brushProperty name="width" value="0.025" units="cm"/>
      <inkml:brushProperty name="height" value="0.025" units="cm"/>
    </inkml:brush>
  </inkml:definitions>
  <inkml:trace contextRef="#ctx0" brushRef="#br0">148 0 15695,'-10'1'2173,"-1"0"-1500,-1 0 1,1 1 0,0 0-1,-21 8 1,29-9-535,-1 0 0,1 1 0,-1-1 0,1 1 0,0 0 0,-1 0 0,1 0 0,0 0 0,0 0 0,1 1 0,-1-1 0,0 1 0,1 0 0,0-1 0,-1 1 1,1 1-1,0-1 0,1 0 0,-1 0 0,0 1 0,1-1 0,-2 6 0,3-8-156,1 0-1,-1 0 1,0 0 0,0 0 0,0 0 0,1 0-1,-1 0 1,1 0 0,-1 0 0,1 0 0,-1 0-1,1 0 1,-1 0 0,1 0 0,0-1 0,0 1-1,-1 0 1,1 0 0,0-1 0,0 1 0,0 0-1,0-1 1,0 1 0,0-1 0,0 1 0,0-1-1,0 0 1,0 1 0,0-1 0,0 0 0,0 0-1,0 1 1,0-1 0,0 0 0,0 0-1,1-1 1,51 3-1611,-41-3 1245,43-1-1251,-35 0 1340,0 2 1,1 0-1,-1 1 1,31 5-1,-50-6 363,-1 0-1,1 0 1,-1 0-1,1 0 1,-1 0-1,1 0 1,0 0-1,-1 0 1,1 0-1,-1 0 1,1 0-1,-1 0 1,1 1-1,-1-1 1,1 0-1,-1 0 1,1 1-1,-1-1 1,1 0-1,-1 1 1,1-1-1,-1 0 0,1 1 1,-1-1-1,0 1 1,1-1-1,-1 0 1,0 1-1,1-1 1,-1 1-1,0-1 1,0 1-1,0-1 1,1 1-1,-1-1 1,0 1-1,0 0 1,0-1-1,0 1 1,0-1-1,0 1 1,0-1-1,0 1 1,0 0-1,0-1 1,0 1-1,0-1 1,-1 1-1,1-1 1,0 1-1,0-1 1,0 1-1,-1-1 0,1 1 1,0-1-1,-1 1 1,1-1-1,0 0 1,-1 1-1,1-1 1,-1 1-1,1-1 1,-1 0-1,1 1 1,-1-1-1,1 0 1,-1 1-1,-36 20 1596,13-11-1554,-45 15 566,23-17-4847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0.697"/>
    </inkml:context>
    <inkml:brush xml:id="br0">
      <inkml:brushProperty name="width" value="0.025" units="cm"/>
      <inkml:brushProperty name="height" value="0.025" units="cm"/>
    </inkml:brush>
  </inkml:definitions>
  <inkml:trace contextRef="#ctx0" brushRef="#br0">93 321 9673,'0'0'4597,"-8"7"-2467,5-4-1940,-49 48 2565,48-47-2410,1 0 0,0 0 0,1 0 0,-1 0 0,1 1 0,0-1 0,0 1 0,0 0 0,0-1-1,1 1 1,0 0 0,0 0 0,0 0 0,1 7 0,0-11-280,1 0 0,-1 1-1,1-1 1,0 1 0,0-1-1,0 0 1,0 0 0,0 1-1,0-1 1,0 0 0,0 0 0,0 0-1,0 0 1,1 0 0,-1 0-1,0-1 1,1 1 0,-1 0-1,1-1 1,-1 1 0,1-1 0,-1 1-1,1-1 1,-1 1 0,1-1-1,-1 0 1,1 0 0,-1 0-1,1 0 1,0 0 0,1-1-1,55-2 317,-56 3-349,16-4-69,1-1 1,-1-1-1,-1 0 1,1-1 0,-1-1-1,0-1 1,-1 0 0,0-1-1,0-1 1,-1-1 0,-1 0-1,0 0 1,0-2 0,-2 0-1,1 0 1,-2-1 0,0-1-1,-1 1 1,0-2-1,12-29 1,-19 35 31,1 0 1,-1-1-1,-1 1 0,0-1 1,-1 0-1,0 0 0,-1 1 1,0-1-1,-3-14 0,3 22 5,-1 0-1,0 0 0,0 0 0,0 0 1,-1 0-1,1 0 0,-1 1 0,0-1 0,0 0 1,0 1-1,-1 0 0,1-1 0,-1 1 0,0 0 1,0 0-1,0 0 0,0 1 0,-1-1 1,1 1-1,-1 0 0,1 0 0,-1 0 0,0 0 1,1 0-1,-1 1 0,0 0 0,0 0 1,-9-1-1,1 1 25,0 0-1,0 2 1,0-1 0,0 1 0,0 1-1,0 0 1,1 1 0,-1 0 0,0 1 0,1 0-1,0 1 1,0 0 0,0 1 0,1 0-1,0 1 1,0 0 0,1 0 0,-1 1 0,2 0-1,-1 1 1,-10 14 0,17-21 21,0 1 0,0 0 1,0 0-1,0 0 0,0 0 1,1 0-1,-1 0 0,1 0 0,0 1 1,0-1-1,0 0 0,0 5 1,1-6-40,0-1 0,0 1 0,0-1 0,1 1 0,-1-1 0,1 0 0,-1 1 1,1-1-1,-1 0 0,1 1 0,0-1 0,-1 0 0,1 0 0,0 0 0,0 0 1,0 0-1,0 0 0,0 0 0,0 0 0,0 0 0,0 0 0,1 0 1,-1-1-1,0 1 0,0 0 0,1-1 0,-1 1 0,1-1 0,-1 0 0,0 1 1,2-1-1,23 6-182,1-2 0,-1-1 1,1-1-1,34-2 0,-32-1-625,-1 2 0,1 1-1,43 8 1,-69-9 816,0 0 1,0 0 0,0 0-1,0 0 1,0 0-1,0 0 1,0 1 0,-1-1-1,1 1 1,-1 0-1,1 0 1,-1 0-1,1 0 1,-1 0 0,0 1-1,0-1 1,0 0-1,0 1 1,-1 0 0,1-1-1,-1 1 1,1 0-1,-1 0 1,1 3 0,-1-2-229,-1 1 0,1-1 0,-1 1 0,1-1 1,-1 1-1,-1-1 0,1 0 0,-2 8 0,-9 21-6162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5.555"/>
    </inkml:context>
    <inkml:brush xml:id="br0">
      <inkml:brushProperty name="width" value="0.025" units="cm"/>
      <inkml:brushProperty name="height" value="0.025" units="cm"/>
    </inkml:brush>
  </inkml:definitions>
  <inkml:trace contextRef="#ctx0" brushRef="#br0">210 117 5701,'0'0'1500,"2"-10"2168,8-44-1255,-1 8 3166,-9 46-5501,0 0 0,0-1 0,0 1 0,0 0 0,0-1 0,0 1 0,-1 0 0,1 0 0,0-1 1,0 1-1,0 0 0,0 0 0,-1-1 0,1 1 0,0 0 0,0 0 0,0-1 0,-1 1 0,1 0 1,0 0-1,0 0 0,-1 0 0,1-1 0,0 1 0,-1 0 0,1 0 0,0 0 0,0 0 1,-1 0-1,1 0 0,0 0 0,-1 0 0,1 0 0,0 0 0,-1 0 0,1 0 0,0 0 0,-1 0 1,1 0-1,0 0 0,0 0 0,-1 0 0,1 0 0,0 1 0,-1-1 0,1 0 0,0 0 0,-18 5 386,-2 8-342,0 0 1,0 1 0,2 0 0,0 2-1,0 0 1,2 1 0,-25 32 0,36-44-161,1 1 0,0-1 1,1 1-1,-1 0 0,1 0 0,-3 8 1,6-13 31,-1 0 1,1 0-1,0 0 1,0 0-1,0 0 1,0 0-1,-1 0 1,1 0-1,1 0 1,-1 0-1,0 0 1,0 0-1,0-1 1,0 1-1,1 0 1,-1 0-1,0 0 1,1 0-1,-1 0 1,1 0-1,-1 0 1,1-1-1,-1 1 1,1 0-1,0 0 1,-1-1-1,1 1 1,0 0-1,0-1 1,0 1-1,-1-1 1,1 1-1,0-1 1,0 1-1,0-1 1,0 1-1,0-1 1,0 0-1,0 0 1,0 0-1,0 1 1,0-1-1,0 0 1,0 0-1,0 0 1,0 0-1,0-1 1,0 1-1,0 0 1,1-1-1,262 2 44,-262-1-10,1-1 1,0 1-1,-1 0 0,1 0 1,0 1-1,-1-1 1,1 1-1,-1-1 1,1 1-1,0 0 1,-1 0-1,1 0 0,-1 0 1,0 0-1,1 0 1,-1 1-1,0-1 1,0 1-1,0 0 1,0-1-1,0 1 0,0 0 1,-1 0-1,1 0 1,0 1-1,-1-1 1,0 0-1,1 1 1,-1-1-1,0 0 1,0 1-1,-1-1 0,1 1 1,0 0-1,-1-1 1,0 1-1,1 0 1,-1-1-1,0 1 1,0 0-1,-1-1 0,1 1 1,0-1-1,-1 1 1,-1 3-1,-1 6 179,-1-1-1,0 0 0,0 0 1,-1 0-1,-1-1 0,0 0 1,0 0-1,-15 18 0,12-19 47,1 0 0,-1-1-1,0 0 1,-17 11-1,23-17-186,-1 0-1,0 0 0,-1 0 0,1 0 0,0 0 1,0-1-1,-1 0 0,1 0 0,-1 0 0,1 0 0,-1-1 1,1 0-1,-1 0 0,1 0 0,-8-1 0,10 0-164,1 0-1,-1 1 1,0-1-1,0 0 1,1 0-1,-1 0 1,1 0-1,-1 0 1,1 0-1,-1-1 1,1 1-1,-1 0 1,1-1-1,0 1 1,0-1-1,0 0 1,0 1-1,0-1 1,0 0-1,0 1 1,1-1-1,-1 0 1,1 0-1,-1 0 1,1-2-1,-4-54-7261,4 48 5303,0-21-6467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2.369"/>
    </inkml:context>
    <inkml:brush xml:id="br0">
      <inkml:brushProperty name="width" value="0.025" units="cm"/>
      <inkml:brushProperty name="height" value="0.025" units="cm"/>
    </inkml:brush>
  </inkml:definitions>
  <inkml:trace contextRef="#ctx0" brushRef="#br0">176 397 2883,'0'0'9838,"4"-8"-7793,1 0-1172,6-14 189,-8-2 2945,-5 24-3976,0 0 1,0 0-1,-1 0 1,1 1-1,0-1 1,0 1-1,0-1 1,0 1 0,0 0-1,0-1 1,0 1-1,-2 2 1,-5 0 75,4-2 60,-9 1 149,-1 0-1,1 1 1,0 1-1,0 0 1,-19 9-1,29-11-244,1 0-1,-1 1 1,1-1 0,0 1 0,0-1-1,0 1 1,0 0 0,0 0-1,1 0 1,-1 1 0,1-1 0,0 0-1,0 1 1,0 0 0,0-1 0,1 1-1,-1 0 1,1 0 0,0 0-1,0 0 1,1 0 0,-1 0 0,1 0-1,0 7 1,0-9-51,1 0-1,-1 0 1,1 1-1,0-1 0,0 0 1,0 0-1,0 0 1,0 0-1,0 0 1,0 0-1,1 0 1,-1-1-1,0 1 1,1 0-1,0-1 1,-1 1-1,1-1 1,0 1-1,0-1 1,0 0-1,0 0 1,0 0-1,0 0 1,0 0-1,0-1 1,1 1-1,-1 0 1,0-1-1,0 0 1,1 1-1,3-1 1,14 2-63,-1-1 0,35-1 0,-32-1-185,-15 1 80,0 0 1,0 0-1,0 1 1,0-1-1,0 2 1,0-1-1,6 3 1,-10-3 134,-1 0 0,0 0 0,0 1 1,0-1-1,0 1 0,-1-1 0,1 1 0,0 0 1,-1-1-1,1 1 0,-1 0 0,1 0 0,-1 0 1,0 0-1,0 0 0,0 1 0,0-1 0,0 0 1,-1 0-1,1 1 0,0-1 0,-1 0 0,0 1 1,0 3-1,1 10 131,0-1 1,-2 1-1,0 0 0,-1-1 1,0 1-1,-1-1 0,-1 1 1,-8 19-1,9-27 47,0 1-1,-1-1 1,0 0-1,-1 0 1,0 0 0,0-1-1,-1 0 1,0 0 0,0 0-1,-1 0 1,1-1 0,-1 0-1,-1-1 1,1 0 0,-15 8-1,21-12-157,0 0 1,0 0-1,0-1 0,-1 1 0,1 0 0,0-1 0,0 1 0,0-1 0,-1 0 1,1 1-1,0-1 0,-1 0 0,1 0 0,0 1 0,-1-1 0,1 0 0,0-1 1,-1 1-1,1 0 0,0 0 0,-1 0 0,1-1 0,0 1 0,-1-1 0,1 1 1,0-1-1,0 1 0,0-1 0,0 0 0,-1 0 0,1 1 0,0-1 0,0 0 0,0 0 1,1 0-1,-1 0 0,0 0 0,0 0 0,0-1 0,1 1 0,-1 0 0,1 0 1,-1 0-1,1-1 0,-1 1 0,1 0 0,0-1 0,-1 1 0,1 0 0,0-1 1,0 1-1,0 0 0,0-3 0,0-5-125,1-1 1,0 0-1,0 1 1,0-1 0,1 1-1,5-14 1,6-4-62,0 1 1,2 0 0,0 1-1,2 0 1,1 2 0,1 0 0,36-34-1,-24 25 192,-2 0 0,36-55 0,-55 64 18,-10 23-33,0-1 1,0 1 0,0 0-1,0-1 1,0 1 0,0 0 0,0 0-1,0-1 1,0 1 0,-1 0 0,1 0-1,0-1 1,0 1 0,0 0-1,0 0 1,0-1 0,-1 1 0,1 0-1,0 0 1,0 0 0,0-1 0,-1 1-1,1 0 1,0 0 0,0 0-1,-1 0 1,1-1 0,0 1 0,0 0-1,-1 0 1,1 0 0,0 0 0,0 0-1,-1 0 1,1 0 0,0 0-1,0 0 1,-1 0 0,0 0 0,-1 1-4,-1-1 0,1 1 0,0 0 1,-1 0-1,1 0 0,0 0 1,-1 1-1,1-1 0,0 1 0,0-1 1,0 1-1,0 0 0,0 0 1,-2 3-1,0 0 58,0 0 1,0 0-1,0 0 0,1 1 1,0-1-1,0 1 1,0 0-1,1 0 0,0 0 1,0 0-1,1 0 1,-1 0-1,1 0 0,0 10 1,1-15-45,0 0 0,0 0 1,0-1-1,0 1 0,1 0 1,-1 0-1,0 0 1,0-1-1,1 1 0,-1 0 1,0 0-1,1-1 0,-1 1 1,0 0-1,1-1 0,-1 1 1,1 0-1,0-1 1,-1 1-1,1-1 0,-1 1 1,1-1-1,0 1 0,0-1 1,-1 1-1,1-1 0,0 0 1,-1 1-1,3-1 1,31 1 253,-25-3-191,1 0-1,-1 0 1,0-1-1,18-8 1,-10 1-49,1-1 1,-1 0-1,-1-2 1,29-27-1,-39 34-50,-1 0-1,0 0 0,0-1 1,0 1-1,-1-1 0,0 0 1,0-1-1,-1 1 0,0 0 0,0-1 1,-1 0-1,0 0 0,0 0 1,-1 0-1,1-10 0,-2 17 25,0 1 0,0 0 0,0-1-1,0 1 1,1 0 0,-1-1 0,0 1 0,0 0-1,0-1 1,-1 1 0,1 0 0,0 0 0,0-1-1,0 1 1,0 0 0,0-1 0,0 1 0,0 0-1,0-1 1,-1 1 0,1 0 0,0 0 0,0-1 0,0 1-1,-1 0 1,1 0 0,0 0 0,0-1 0,-1 1-1,1 0 1,0 0 0,0 0 0,-1 0 0,1-1-1,0 1 1,-1 0 0,1 0 0,0 0 0,0 0-1,-1 0 1,1 0 0,0 0 0,-1 0 0,1 0-1,0 0 1,-1 0 0,1 0 0,0 0 0,-1 0-1,1 0 1,0 0 0,0 1 0,-1-1 0,1 0-1,0 0 1,-1 0 0,1 0 0,0 1 0,0-1-1,-1 0 1,1 0 0,0 0 0,0 1 0,0-1 0,-1 1-1,-14 17 71,15-17-58,0 0-1,0 0 1,0 0-1,0 0 1,-1 0-1,1 0 1,0 0-1,1 0 1,-1-1-1,0 1 1,0 0-1,0 0 1,0 0-1,1 0 1,-1 0 0,0 0-1,1-1 1,-1 1-1,1 0 1,-1 0-1,1 0 1,-1-1-1,1 1 1,0 0-1,-1-1 1,1 1-1,0 0 1,1 0-1,0 0 9,1 0 1,-1 0-1,1 0 0,0 0 0,0 0 0,-1-1 0,1 1 0,0-1 0,5 0 0,0 0 1,-1 0 0,1-1 0,-1 0-1,1-1 1,-1 1 0,0-1 0,9-4 0,-7 0-3,-1 1 0,1-2 0,-1 1 0,0-1 0,0-1 1,-1 1-1,0-1 0,0-1 0,-1 1 0,0-1 0,-1 0 0,7-15 1,-5 10-11,-1-1 0,-1 0 1,-1 1-1,0-1 1,0-1-1,-2 1 0,2-29 1,-7 38-79,-4 14 35,-4 16 21,2 0 30,1 1 0,1 0 1,2 0-1,0 0 0,2 1 1,1 0-1,1-1 0,1 1 1,4 37-1,-2-55-1,1 0 1,-1-1-1,1 0 1,0 0-1,1 0 0,0 0 1,0 0-1,7 9 0,-8-13-42,-1 0-1,1 0 1,0 0-1,0 0 0,0 0 1,0-1-1,0 0 1,1 1-1,-1-1 1,1 0-1,-1-1 0,1 1 1,0 0-1,-1-1 1,1 0-1,0 0 1,0 0-1,4 0 0,-7-1 13,-1-1-1,1 1 1,-1 0-1,0 0 1,1 0-1,-1-1 1,1 1-1,-1 0 1,0-1-1,1 1 1,-1 0-1,0-1 1,1 1-1,-1-1 1,0 1-1,0 0 1,1-1-1,-1 1 1,0-1-1,0 1 1,0-1-1,0 1 1,1-1-1,-1 1 1,0-1-1,0 1 1,0 0-1,0-1 1,0 1-1,0-1 1,0 1-1,0-1 1,-1 1-1,1-1 1,0 1-1,0-1 1,0 1-1,0-1 1,-1 0-1,-6-20-148,-4 5-63,-1 0 0,-1 0 0,-1 1 0,0 1 0,-1 0-1,-20-14 1,18 14 255,0 0-1,0-1 0,2-1 0,-25-32 0,39 47 10,0 1 0,1-1 0,-1 0 0,0 0 0,1 1 0,-1-1-1,0 0 1,1 0 0,-1 0 0,1 0 0,0 0 0,-1 0-1,1 0 1,0 0 0,0 0 0,-1 0 0,1 0 0,0 0 0,0 0-1,0 0 1,0 0 0,0 0 0,0 0 0,1 0 0,-1 0 0,0 0-1,0 0 1,1 0 0,-1 0 0,1 0 0,-1 0 0,1 0-1,-1 0 1,1 0 0,-1 0 0,1 1 0,0-1 0,0 0 0,-1 0-1,1 1 1,0-1 0,0 1 0,0-1 0,0 1 0,0-1-1,0 1 1,0-1 0,0 1 0,0 0 0,0-1 0,0 1 0,0 0-1,0 0 1,0 0 0,1 0 0,12-2-6,0 1 0,-1 1 1,23 2-1,-14-1 77,15 0-302,32-2-2068,-23-6-4391,-14-3-4581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2.771"/>
    </inkml:context>
    <inkml:brush xml:id="br0">
      <inkml:brushProperty name="width" value="0.025" units="cm"/>
      <inkml:brushProperty name="height" value="0.025" units="cm"/>
    </inkml:brush>
  </inkml:definitions>
  <inkml:trace contextRef="#ctx0" brushRef="#br0">1 10 4100,'5'-8'10698,"0"7"-8776,-1 1-609,-4 16 32,0 12-384,0 8-160,0 3-224,0 3-225,0 2-160,4-2-96,1 0-64,-2-5-480,-1-4-1987,2-6-3202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3.102"/>
    </inkml:context>
    <inkml:brush xml:id="br0">
      <inkml:brushProperty name="width" value="0.025" units="cm"/>
      <inkml:brushProperty name="height" value="0.025" units="cm"/>
    </inkml:brush>
  </inkml:definitions>
  <inkml:trace contextRef="#ctx0" brushRef="#br0">18 0 14061,'0'0'5157,"-17"54"-4068,17-48-192,1-2-673,10-4-704,-2 0-5958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4.876"/>
    </inkml:context>
    <inkml:brush xml:id="br0">
      <inkml:brushProperty name="width" value="0.025" units="cm"/>
      <inkml:brushProperty name="height" value="0.025" units="cm"/>
    </inkml:brush>
  </inkml:definitions>
  <inkml:trace contextRef="#ctx0" brushRef="#br0">311 0 11018,'0'0'12674,"-5"12"-11494,-18 35-707,-1 0 0,-48 65 0,35-57-468,-45 90 1,63-106-50,11-26-76,1 0 0,1 1 0,0 0 0,1 0 0,0 0 0,1 1 1,-4 25-1,8-39 47,0-1 1,1 0 0,-1 0-1,0 1 1,0-1 0,0 0-1,0 0 1,1 0 0,-1 1-1,0-1 1,0 0 0,0 0-1,1 0 1,-1 0 0,0 0-1,0 0 1,1 1 0,-1-1-1,0 0 1,0 0 0,1 0-1,-1 0 1,0 0 0,0 0-1,1 0 1,-1 0 0,0 0-1,0 0 1,1 0 0,-1 0-1,0 0 1,1 0 0,-1 0-1,0-1 1,0 1 0,0 0-1,1 0 1,-1 0 0,0 0-1,0 0 1,1-1 0,-1 1-1,0 0 1,0 0 0,0 0-1,0 0 1,1-1 0,-1 1-1,0 0 1,0-1 0,9-7-1570,-1 0 0,0-1 0,0 0-1,6-10 1,14-23-5191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5.235"/>
    </inkml:context>
    <inkml:brush xml:id="br0">
      <inkml:brushProperty name="width" value="0.025" units="cm"/>
      <inkml:brushProperty name="height" value="0.025" units="cm"/>
    </inkml:brush>
  </inkml:definitions>
  <inkml:trace contextRef="#ctx0" brushRef="#br0">1 0 4452,'0'0'18631,"2"9"-17488,0 19-766,-1 0 0,-3 45 0,-1 2-334,6-24-38,1-1 0,19 77 1,-6-33-5638,-16-82 107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5.563"/>
    </inkml:context>
    <inkml:brush xml:id="br0">
      <inkml:brushProperty name="width" value="0.025" units="cm"/>
      <inkml:brushProperty name="height" value="0.025" units="cm"/>
    </inkml:brush>
  </inkml:definitions>
  <inkml:trace contextRef="#ctx0" brushRef="#br0">0 36 4869,'0'0'17360,"57"-11"-16335,-7 9-480,4-2-385,3 1-160,2-2-833,-13 0-1922,-10 0-5605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2.842"/>
    </inkml:context>
    <inkml:brush xml:id="br0">
      <inkml:brushProperty name="width" value="0.025" units="cm"/>
      <inkml:brushProperty name="height" value="0.025" units="cm"/>
    </inkml:brush>
  </inkml:definitions>
  <inkml:trace contextRef="#ctx0" brushRef="#br0">1 0 6406,'5'11'5952,"2"4"-5107,0 3-74,2 0 1,0-1 0,1 0-1,0-1 1,1 0 0,20 20-1,32 21 906,-10-11-1074,-2 3 0,49 61 0,71 125 300,-1-2 175,-124-176-910,104 98 0,-43-66-127,-70-61-26,0 2 0,-2 1 1,-2 2-1,34 41 1,-56-58 1550,-19-28-2620,-20-26-6617,10 15-823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3.544"/>
    </inkml:context>
    <inkml:brush xml:id="br0">
      <inkml:brushProperty name="width" value="0.025" units="cm"/>
      <inkml:brushProperty name="height" value="0.025" units="cm"/>
    </inkml:brush>
  </inkml:definitions>
  <inkml:trace contextRef="#ctx0" brushRef="#br0">123 356 2947,'0'0'3235,"-1"8"-182,0 3-2654,-5 65 3124,6-69-2897,0-1-1,0 1 0,1-1 1,0 1-1,0-1 0,0 0 0,1 1 1,0-1-1,5 12 0,-7-18-518,0 1-1,1 0 1,-1 0-1,0-1 1,1 1 0,-1 0-1,1-1 1,-1 1-1,1-1 1,-1 1-1,1 0 1,-1-1-1,1 1 1,0-1-1,-1 1 1,1-1-1,0 0 1,-1 1-1,1-1 1,0 0-1,0 1 1,-1-1-1,1 0 1,0 0 0,0 0-1,-1 0 1,1 0-1,1 0 1,-1 0-4,0-1 1,0 0-1,0 1 1,0-1-1,0 0 1,0 0 0,-1 0-1,1 0 1,0 0-1,-1 0 1,1 0-1,0 0 1,-1 0 0,1 0-1,-1 0 1,1-2-1,8-49 1443,-8 22-1189,-1-1 0,-1 1 1,-2-1-1,-1 1 0,-2 0 0,-12-38 1,13 50-278,-1 0 0,-1 0 1,-1 1-1,0 0 0,-1 1 1,-1 0-1,-1 0 0,0 1 0,-1 1 1,-1 0-1,-20-19 0,27 28-144,8 3 7,17 7-29,30 19 10,-25-2 106,0 1-1,-2 0 0,0 2 0,-2 1 1,24 41-1,22 26 52,-62-88-78,0 0 1,1 0 0,0 0 0,0-1 0,0 0-1,10 7 1,-14-11-128,0 1 0,0 0-1,1-1 1,-1 1 0,0 0 0,0-1-1,1 1 1,-1-1 0,0 0 0,1 0-1,-1 1 1,0-1 0,1 0 0,-1 0-1,0 0 1,1 0 0,-1 0 0,0 0-1,1-1 1,-1 1 0,0 0 0,1-1-1,-1 1 1,0-1 0,0 0 0,1 1-1,-1-1 1,0 0 0,0 1 0,0-1 0,0 0-1,0 0 1,0 0 0,0 0 0,0 0-1,-1 0 1,1 0 0,0-1 0,1-1-1,8-31-6468,-7-12-5060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4.715"/>
    </inkml:context>
    <inkml:brush xml:id="br0">
      <inkml:brushProperty name="width" value="0.025" units="cm"/>
      <inkml:brushProperty name="height" value="0.025" units="cm"/>
    </inkml:brush>
  </inkml:definitions>
  <inkml:trace contextRef="#ctx0" brushRef="#br0">1 0 11243,'0'0'5130,"0"9"-2936,1 4-1679,1-1 0,1 0 0,0 1 1,1-1-1,0 0 0,0-1 0,2 1 0,-1-1 0,1 0 0,1 0 1,10 13-1,-3-3-153,-1 0 0,-1 1 0,15 35 1,-5-9 1540,-22-47-1882,0 0 0,0-1 0,1 1 0,-1 0 0,1-1-1,-1 1 1,0-1 0,1 1 0,-1-1 0,1 1 0,0-1 0,-1 1-1,1-1 1,-1 1 0,1-1 0,0 0 0,-1 1 0,1-1 0,0 0-1,-1 0 1,1 1 0,0-1 0,-1 0 0,1 0 0,0 0 0,0 0-1,-1 0 1,1 0 0,0 0 0,-1 0 0,1 0 0,0 0 0,0 0 0,-1-1-1,1 1 1,0 0 0,-1 0 0,1-1 0,0 1 0,-1 0 0,1-1-1,-1 1 1,1-1 0,0 1 0,-1-1 0,1 1 0,-1-1 0,1 1-1,-1-1 1,1 0 0,22-31 116,-13 11-101,0-2 0,5-22-1,-2 4-8,-13 40-28,1 0 1,-1 1-1,0-1 0,0 0 1,0 1-1,0-1 0,1 0 1,-1 1-1,0-1 0,1 0 0,-1 1 1,1-1-1,-1 0 0,1 1 1,-1-1-1,1 1 0,-1-1 1,1 1-1,-1 0 0,1-1 1,-1 1-1,1-1 0,0 1 1,-1 0-1,1-1 0,0 1 1,-1 0-1,1 0 0,1-1 1,15 15-44,6 30-20,-21-36 124,1 0 0,-1 0 1,-1 0-1,1 0 0,-2 1 0,1-1 1,-1 0-1,0 1 0,0-1 1,-1 0-1,-1 1 0,1-1 1,-1 0-1,-1 0 0,1 0 0,-8 14 1,8-16-16,-1-1-1,0 0 1,0 0 0,-1 0 0,1 0 0,-1-1 0,0 1-1,-1-1 1,1 0 0,-1 0 0,1-1 0,-1 0 0,0 1-1,0-1 1,-1-1 0,1 1 0,0-1 0,-1 0 0,0 0 0,0-1-1,1 1 1,-1-1 0,0-1 0,-10 1 0,15-1-40,-1 0 1,1-1 0,-1 1-1,1-1 1,-1 1-1,1-1 1,0 0 0,-1 1-1,1-1 1,0 0 0,-1 0-1,1 0 1,0 0-1,0 0 1,0 0 0,0 0-1,0 0 1,0-1-1,0 1 1,0 0 0,0-1-1,1 1 1,-1-1 0,0 1-1,1 0 1,-1-1-1,1 1 1,0-1 0,-1 0-1,1 1 1,0-1 0,0 1-1,0-1 1,0 1-1,0-1 1,1 1 0,-1-3-1,0 0-129,1-1 0,-1 0 0,1 0 0,0 0 0,0 1 0,1-1-1,-1 0 1,1 1 0,0-1 0,1 1 0,3-6 0,10-9-1791,0 2-1428,-2-1-3416,-2-1-4676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5.701"/>
    </inkml:context>
    <inkml:brush xml:id="br0">
      <inkml:brushProperty name="width" value="0.025" units="cm"/>
      <inkml:brushProperty name="height" value="0.025" units="cm"/>
    </inkml:brush>
  </inkml:definitions>
  <inkml:trace contextRef="#ctx0" brushRef="#br0">3 11 5990,'1'-1'1680,"-1"1"-1512,0 0 0,0 0 0,0 0 0,0-1 0,0 1 0,1 0 0,-3-3 4705,2 3-4705,0 0 0,0 0 0,0 0 0,0 0 0,0 0 0,0 0 0,-1 0 0,1 0 0,0 0 0,0 0 0,0 0 0,0 0 0,0 0 0,0 0 0,0 0 0,-1 0 0,1 0 0,0 0 0,0 0 0,0 0 0,0 0 0,0 0 0,0 1 0,13-5 2508,19 1-2059,-2 4-78,0 1 0,1 1 1,-2 2-1,1 1 0,0 1 0,31 13 1,-16-2-270,0 2 1,-2 3 0,44 29 0,290 216 905,-291-197-540,-4 3 1,85 98-1,-147-148-599,0 0 0,-2 1-1,-1 1 1,-1 1 0,-1 0-1,-1 1 1,-2 1 0,-1 0-1,-1 0 1,-1 1 0,-2 0-1,-1 1 1,-1 0 0,0 39-1,-4 246-441,-4-309-684,-2-15-1512,-5-16-5166,8 10 438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5.917"/>
    </inkml:context>
    <inkml:brush xml:id="br0">
      <inkml:brushProperty name="width" value="0.025" units="cm"/>
      <inkml:brushProperty name="height" value="0.025" units="cm"/>
    </inkml:brush>
  </inkml:definitions>
  <inkml:trace contextRef="#ctx0" brushRef="#br0">103 0 17072,'0'0'5413,"-7"12"-5076,-3 10-117,1 1 0,0 0 1,2 0-1,1 1 1,1 0-1,-4 46 0,7-35 24,5 64 0,-2-88-555,1 0 0,0 0 0,1-1-1,0 1 1,0-1 0,1 0-1,1 0 1,-1 0 0,2 0 0,6 10-1</inkml:trace>
  <inkml:trace contextRef="#ctx0" brushRef="#br0" timeOffset="1">24 301 8360,'0'0'2082,"-23"-74"288,23 47-128,0 7-256,9 8-609,14 5-191,11 3-642,7 1-480,4 3-32,5-3-1089,-6-6-3651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6.030"/>
    </inkml:context>
    <inkml:brush xml:id="br0">
      <inkml:brushProperty name="width" value="0.025" units="cm"/>
      <inkml:brushProperty name="height" value="0.025" units="cm"/>
    </inkml:brush>
  </inkml:definitions>
  <inkml:trace contextRef="#ctx0" brushRef="#br0">0 1 15214,'0'0'3049,"1"8"-1960,2 3-774,1 0 1,-1 0-1,2 0 1,0 0-1,0-1 1,1 0-1,0 0 1,1 0-1,8 10 1,168 237 4718,-183-256-5008,0 0 1,1 0-1,-1 0 0,1-1 1,0 1-1,-1 0 1,1 0-1,0 0 1,-1-1-1,1 1 1,0 0-1,0-1 0,0 1 1,0-1-1,-1 1 1,1-1-1,0 1 1,0-1-1,0 0 0,0 1 1,0-1-1,0 0 1,0 0-1,0 0 1,0 0-1,0 0 1,0 0-1,0 0 0,0 0 1,0 0-1,0 0 1,0 0-1,0-1 1,0 1-1,0 0 0,0-1 1,0 1-1,0-1 1,0 1-1,0-1 1,-1 0-1,1 1 1,0-1-1,0 0 0,1-1 1,2-4 107,1 0-1,-1-1 1,0 0 0,0 1 0,2-9-1,-1 3-101,13-21-14,1 0 1,38-50-1,19-9-4179,-53 63-51,-6-1-3192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6.957"/>
    </inkml:context>
    <inkml:brush xml:id="br0">
      <inkml:brushProperty name="width" value="0.025" units="cm"/>
      <inkml:brushProperty name="height" value="0.025" units="cm"/>
    </inkml:brush>
  </inkml:definitions>
  <inkml:trace contextRef="#ctx0" brushRef="#br0">132 54 8136,'0'0'7991,"-1"-9"-6106,1 8-1814,-9-31 1958,8 31-1983,1 0 0,-1 0 0,1 1 1,-1-1-1,1 0 0,-1 1 0,1-1 1,-1 0-1,0 1 0,0-1 0,1 1 0,-1-1 1,0 1-1,0 0 0,1-1 0,-1 1 0,0 0 1,0-1-1,0 1 0,0 0 0,0 0 1,1 0-1,-1 0 0,0 0 0,0 0 0,0 0 1,0 0-1,0 0 0,0 0 0,0 0 1,1 1-1,-1-1 0,0 0 0,0 1 0,0-1 1,1 0-1,-1 1 0,0-1 0,0 1 1,1-1-1,-1 1 0,0 0 0,1-1 0,-2 2 1,-5 5 47,0 0 0,0 0 0,1 0 0,0 1 0,1 0 0,-1 0 0,1 0 0,1 1 0,0 0 0,0 0 0,1 0 0,0 0 0,0 1 0,-1 12 0,-2 12 724,2 1 0,1 57 1,3-73-676,2 0 0,0 0 1,1-1-1,0 1 1,2-1-1,0 0 1,1 0-1,11 21 0,-14-33-135,0 0 0,1 0 0,-1-1 0,1 1-1,1-1 1,-1 0 0,1 0 0,0-1 0,0 1 0,0-1-1,10 6 1,-10-8-1,-1 0 0,1 0 0,0-1 0,0 0 0,-1 0 0,1 0 0,0 0 0,0-1 0,0 1 0,0-1 0,0-1 0,0 1 0,0-1 0,0 0 0,0 0 0,0 0 0,7-3 0,-6 1 0,-1 1-1,0-1 1,0 0-1,0 0 1,0 0-1,0-1 0,-1 0 1,0 0-1,1 0 1,-1 0-1,-1-1 0,1 0 1,-1 0-1,0 0 1,0 0-1,0 0 1,-1 0-1,1-1 0,-1 1 1,-1-1-1,1 0 1,-1 1-1,0-1 1,0 0-1,0-11 0,-1 13 14,-1 0 0,1 0-1,0 0 1,-1 1-1,0-1 1,0 0-1,0 0 1,0 1 0,0-1-1,-1 1 1,0-1-1,0 1 1,0 0 0,0-1-1,0 1 1,-1 0-1,1 0 1,-1 1-1,0-1 1,0 0 0,0 1-1,0 0 1,0 0-1,0 0 1,-1 0 0,1 0-1,-1 1 1,1-1-1,-1 1 1,0 0-1,0 0 1,1 0 0,-1 1-1,0-1 1,0 1-1,0 0 1,0 0 0,1 1-1,-7 0 1,8-1-20,0 1 1,0-1-1,0 1 1,0-1-1,0 1 1,0 0 0,0 0-1,0 0 1,0 0-1,1 0 1,-1 0-1,1 1 1,-1-1 0,0 0-1,1 1 1,0-1-1,-1 1 1,1 0-1,0-1 1,0 1-1,0 0 1,0 0 0,0 0-1,0 0 1,1-1-1,-1 1 1,1 0-1,-1 0 1,1 0 0,0 1-1,0-1 1,0 0-1,0 0 1,0 0-1,0 0 1,0 0-1,1 2 1,0-3-1,-1 0 0,1 0 0,0 0 0,-1-1 0,1 1 0,0 0 0,0-1 0,-1 1 0,1 0 0,0-1 0,0 1 0,0-1 0,0 0 0,0 1 0,0-1 0,0 0 0,-1 1 0,1-1 0,0 0 0,0 0 0,0 0 0,0 0 0,0 0 0,0 0 0,0 0 0,0 0 0,0 0 0,0 0 0,0-1 0,2 1 0,31-12 0,-23 3-23,-1 0 0,0 0 0,-1-1 0,15-19 0,-15 18 0,0 0 0,0 1 0,1 0 0,14-10 0,-24 19 21,1 1-1,0 0 1,-1-1-1,1 1 1,0 0-1,0-1 1,0 1-1,-1 0 1,1 0-1,0 0 1,0 0-1,0 0 1,-1 0-1,1 0 1,0 0-1,0 0 0,0 0 1,-1 0-1,1 0 1,0 1-1,0-1 1,0 0-1,-1 1 1,1-1-1,0 0 1,-1 1-1,1-1 1,0 1-1,-1-1 1,1 1-1,0-1 1,-1 1-1,1 0 1,-1-1-1,1 1 0,-1 0 1,0-1-1,1 1 1,-1 0-1,0 0 1,1-1-1,-1 1 1,0 0-1,0 0 1,0 0-1,1-1 1,-1 1-1,0 0 1,0 1-1,9 50 3,-8-46 20,4 48 145,-2-22-104,1 0-1,14 52 1,-8-71-3056,-10-13 2726,0 0-1,0 0 1,1 0 0,-1 1 0,0-1-1,1 0 1,-1 0 0,0 0-1,0 0 1,1 0 0,-1 0 0,0 0-1,1 0 1,-1 0 0,0 0 0,1 0-1,-1 0 1,0-1 0,1 1-1,-1 0 1,0 0 0,0 0 0,1 0-1,-1 0 1,0-1 0,0 1-1,1 0 1,-1 0 0,0 0 0,0-1-1,1 1 1,-1 0 0,0-1 0,6-11-8892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7.295"/>
    </inkml:context>
    <inkml:brush xml:id="br0">
      <inkml:brushProperty name="width" value="0.025" units="cm"/>
      <inkml:brushProperty name="height" value="0.025" units="cm"/>
    </inkml:brush>
  </inkml:definitions>
  <inkml:trace contextRef="#ctx0" brushRef="#br0">30 127 14734,'0'0'3870,"-4"10"-1830,2-7-1709,-16 32 907,17-33-1078,0 0-1,0 0 1,1 0 0,-1 0 0,0 0 0,1 0 0,0 1 0,-1-1 0,1 0-1,0 0 1,0 0 0,0 0 0,0 1 0,1-1 0,-1 0 0,1 0 0,0 4-1,0-5-120,1-1-1,-1 1 1,0 0-1,0 0 1,0-1-1,0 1 0,0 0 1,1-1-1,-1 1 1,0-1-1,1 0 0,-1 1 1,0-1-1,1 0 1,-1 0-1,0 0 1,1 0-1,-1 0 0,0 0 1,1 0-1,-1 0 1,0-1-1,1 1 1,-1 0-1,0-1 0,0 1 1,1-1-1,-1 0 1,0 1-1,0-1 1,2-1-1,36-24 62,-30 18-109,-1-1 1,0-1 0,0 1-1,-1-1 1,0-1-1,6-11 1,-10 16-2,0 0 0,0 0 0,-1-1 1,0 1-1,0-1 0,-1 1 0,0-1 0,0 0 0,0 1 0,-1-1 1,0 0-1,-2-11 0,2 17 9,0 0 1,0 0-1,0 0 1,-1 0-1,1 1 1,-1-1-1,1 0 1,0 0-1,-1 1 0,1-1 1,-1 0-1,0 1 1,1-1-1,-1 0 1,0 1-1,1-1 1,-1 1-1,0-1 1,1 1-1,-1-1 1,0 1-1,0 0 1,0-1-1,1 1 0,-1 0 1,0 0-1,0 0 1,0-1-1,0 1 1,0 0-1,0 0 1,1 0-1,-1 0 1,0 0-1,0 1 1,0-1-1,0 0 1,0 0-1,1 1 0,-1-1 1,0 0-1,0 1 1,0-1-1,1 1 1,-1-1-1,0 1 1,1-1-1,-1 1 1,0-1-1,1 1 1,-1 0-1,1-1 1,-1 1-1,1 0 0,-1 0 1,1-1-1,-1 1 1,1 0-1,-1 1 1,-4 9-16,0 0-1,1 1 1,0-1 0,1 1 0,1-1 0,-1 1 0,2 0-1,-1 13 1,1 10 84,5 54-1,-4-85-85,0 0 0,1 0-1,0 1 1,0-1 0,0 0-1,0 0 1,1 0 0,-1-1 0,1 1-1,0 0 1,0-1 0,0 1-1,1-1 1,-1 1 0,1-1 0,0 0-1,0 0 1,0-1 0,0 1-1,1 0 1,-1-1 0,6 3 0,-6-4-268,1 1 0,-1-1 0,0 0 0,0-1 0,1 1 0,-1-1 0,0 1 0,1-1 1,-1 0-1,0 0 0,7-2 0,-5 1-487,-1 0 0,0 0 0,1-1 0,-1 0 0,0 1 1,0-2-1,0 1 0,-1 0 0,1-1 0,4-3 0,22-23-10213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7.686"/>
    </inkml:context>
    <inkml:brush xml:id="br0">
      <inkml:brushProperty name="width" value="0.025" units="cm"/>
      <inkml:brushProperty name="height" value="0.025" units="cm"/>
    </inkml:brush>
  </inkml:definitions>
  <inkml:trace contextRef="#ctx0" brushRef="#br0">229 303 11915,'-11'0'5013,"3"-1"-4620,0 2 1,-1-1-1,1 1 1,0 0-1,0 1 0,-1 0 1,1 0-1,1 1 0,-1 0 1,0 0-1,1 1 0,-1 0 1,1 0-1,0 0 1,-9 9-1,8-7-202,1 1 0,0 0 0,1 0-1,-1 1 1,1-1 0,1 1 0,-1 1 0,2-1 0,-1 1-1,1 0 1,0 0 0,1 0 0,0 0 0,0 1 0,1-1 0,1 1-1,-1-1 1,1 1 0,1 14 0,0-22-186,1 0 0,-1 0-1,1 0 1,0 0 0,0 0 0,-1 0 0,1 0 0,0 0-1,0 0 1,1-1 0,-1 1 0,0 0 0,1-1-1,-1 1 1,1-1 0,-1 1 0,1-1 0,0 0 0,-1 1-1,1-1 1,0 0 0,0 0 0,0-1 0,0 1 0,0 0-1,0-1 1,0 1 0,0-1 0,0 1 0,0-1 0,1 0-1,-1 0 1,0 0 0,4-1 0,0 1-1,0-1 1,0 1-1,1-2 1,-1 1 0,0-1-1,0 0 1,-1 0-1,1 0 1,0-1-1,10-6 1,-1-4-3,-1 0 0,0-2 0,-1 1 0,0-2-1,-1 1 1,-1-2 0,-1 0 0,0 0 0,8-20 0,6-19-25,25-95 0,-43 130 41,2-3-1,-2 1 1,0-1 0,-2 0 0,2-28 0,-23 95 676,7-7-544,1 0 1,2 0-1,-4 67 1,10-89-136,2 1 1,0-1-1,0 1 1,2-1-1,5 22 1,-6-29-38,1 0 0,0 0 0,0 0 0,1-1 0,-1 1 1,1-1-1,1 0 0,-1 0 0,1 0 0,0-1 0,10 9 0,-11-10-263,1-1-1,0 0 1,0 0-1,0-1 1,0 1-1,0-1 1,7 2-1,23 1-6238,-15-5-3747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58.732"/>
    </inkml:context>
    <inkml:brush xml:id="br0">
      <inkml:brushProperty name="width" value="0.025" units="cm"/>
      <inkml:brushProperty name="height" value="0.025" units="cm"/>
    </inkml:brush>
  </inkml:definitions>
  <inkml:trace contextRef="#ctx0" brushRef="#br0">0 1 6438,'0'0'16207,"2"8"-15539,4 31-181,-2 1 0,-2 0 0,-3 46 0,3 55 266,48 184-1564,-50-322 436,8 24-1429,2-15-5942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6.176"/>
    </inkml:context>
    <inkml:brush xml:id="br0">
      <inkml:brushProperty name="width" value="0.025" units="cm"/>
      <inkml:brushProperty name="height" value="0.025" units="cm"/>
    </inkml:brush>
  </inkml:definitions>
  <inkml:trace contextRef="#ctx0" brushRef="#br0">16 1 4676,'0'0'12909,"0"80"-11116,-7-38-640,2 3-768,1 1-321,4-7 32,0-3-32,0-8-192,4-2-801,-2-6-640,-2-6-2051,0-3-2626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6.618"/>
    </inkml:context>
    <inkml:brush xml:id="br0">
      <inkml:brushProperty name="width" value="0.025" units="cm"/>
      <inkml:brushProperty name="height" value="0.025" units="cm"/>
    </inkml:brush>
  </inkml:definitions>
  <inkml:trace contextRef="#ctx0" brushRef="#br0">1 131 5990,'3'-10'5466,"-1"4"-5004,0 0 0,0 1-1,1-1 1,-1 1 0,1 0 0,0 0 0,1 0-1,-1 0 1,1 1 0,0-1 0,0 1-1,1 0 1,-1 0 0,1 0 0,0 1 0,0 0-1,0 0 1,0 0 0,7-2 0,6-2 38,1 1 0,0 1 0,1 1 0,-1 1 0,1 0 0,0 1 0,-1 2 0,1 0 0,0 1 0,-1 0 0,32 8 0,-48-8-495,-1 0 0,1-1 0,-1 1 0,1 0 0,-1 1 0,1-1 0,-1 0 0,0 1 0,0-1 0,0 1 0,0 0 0,0 0 0,0 0-1,0 0 1,-1 0 0,1 0 0,-1 0 0,1 0 0,-1 1 0,0-1 0,0 1 0,0-1 0,0 1 0,0-1 0,-1 1 0,1-1 0,-1 1 0,0 0 0,1-1 0,-1 1 0,0 0 0,-1-1 0,1 1 0,0-1 0,-1 1 0,0 0 0,1-1 0,-1 1 0,0-1 0,0 1 0,-2 2 0,-3 8 68,-1 0 0,-1 0 0,0-1 0,0 0 0,-1 0 0,-11 11 1,-28 18 297,37-34-171,1 2-1,-1 0 0,-15 18 1,26-26-199,0-1 0,0 0 0,0 0 1,0 0-1,0 1 0,0-1 0,0 0 0,0 0 1,0 1-1,0-1 0,0 0 0,0 0 0,1 1 1,-1-1-1,0 0 0,0 0 0,0 0 0,0 0 1,1 1-1,-1-1 0,0 0 0,0 0 0,0 0 1,1 0-1,-1 0 0,0 1 0,0-1 0,0 0 1,1 0-1,-1 0 0,0 0 0,0 0 0,1 0 1,-1 0-1,0 0 0,0 0 0,1 0 0,-1 0 1,0 0-1,0 0 0,1 0 0,-1 0 0,0 0 1,0 0-1,0 0 0,1-1 0,18 2-102,-17-1 71,3 0-12,11-1-105,1 1 0,0 1-1,0 1 1,0 0 0,28 8 0,-41-9 155,0 1 0,0 0-1,0 0 1,0 0 0,0 1-1,-1-1 1,1 1 0,-1 0-1,1 0 1,-1 0 0,0 0-1,0 1 1,0-1 0,-1 1-1,1 0 1,-1-1 0,0 1-1,0 0 1,0 1 0,-1-1-1,1 0 1,-1 0 0,0 1-1,0-1 1,-1 1 0,1-1-1,-1 6 1,0 0 184,0 0 1,-1 0 0,-1 0-1,1 0 1,-2-1-1,1 1 1,-1 0-1,-1-1 1,0 0-1,0 0 1,0 0-1,-1 0 1,-1-1-1,0 0 1,0 0-1,0 0 1,-1-1-1,0 0 1,0 0-1,-1 0 1,0-1-1,0-1 1,-1 1-1,-16 7 1,14-8-267,1-1-1,0 0 1,-1 0 0,0-1 0,0-1-1,0 0 1,0 0 0,0-1 0,0-1 0,-12 0-1,14-1-467,0 0-1,0-1 0,1 0 0,-1 0 0,0-1 0,1 0 0,-1 0 1,1-1-1,0 0 0,0-1 0,1 1 0,-1-2 0,-7-6 1,-11-14-6094,-1 0-4516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2:47.508"/>
    </inkml:context>
    <inkml:brush xml:id="br0">
      <inkml:brushProperty name="width" value="0.025" units="cm"/>
      <inkml:brushProperty name="height" value="0.025" units="cm"/>
    </inkml:brush>
  </inkml:definitions>
  <inkml:trace contextRef="#ctx0" brushRef="#br0">362 7 9353,'-6'-3'7501,"-22"-1"-5975,13 5-1160,0-1-1,-1 2 1,1 0-1,0 0 1,0 2-1,0 0 0,0 0 1,1 2-1,-1 0 1,1 0-1,1 1 1,-1 1-1,1 0 1,-22 20-1,28-22-256,-1 0 1,1 0-1,0 1 0,1 0 0,0 0 0,0 1 0,1 0 0,0 0 0,0 0 0,0 1 0,1-1 0,1 1 0,0 0 0,0 0 0,0 1 0,1-1 0,1 0 0,-1 1 0,2-1 0,-1 1 0,1-1 0,1 1 0,0 0 0,0-1 0,3 12 0,-2-17-89,-1 0 0,1 0-1,0 0 1,0 0 0,0 0-1,0-1 1,1 1 0,-1-1-1,1 0 1,0 1 0,0-1-1,1-1 1,-1 1 0,0 0-1,5 1 1,-1 1-4,1-1 0,1-1-1,-1 1 1,0-2 0,1 1 0,16 2 0,2-2 8,0-1 1,0-2-1,51-5 0,-29-2-277,-1-2 0,71-23 0,18-21-4299,-72 20-2399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0.178"/>
    </inkml:context>
    <inkml:brush xml:id="br0">
      <inkml:brushProperty name="width" value="0.025" units="cm"/>
      <inkml:brushProperty name="height" value="0.025" units="cm"/>
    </inkml:brush>
  </inkml:definitions>
  <inkml:trace contextRef="#ctx0" brushRef="#br0">1 93 6758,'0'0'7431,"9"-1"-6582,69-9 711,0 5 0,118 5 0,-74 2-1200,558-39-67,64 37-432,-571 7 107,-96-4 20,358-4 35,-407-3 98,46-12 0,15-3 1329,-72 20-1530,-23-1-2183,-3-5-3428,4-2-907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0.556"/>
    </inkml:context>
    <inkml:brush xml:id="br0">
      <inkml:brushProperty name="width" value="0.025" units="cm"/>
      <inkml:brushProperty name="height" value="0.025" units="cm"/>
    </inkml:brush>
  </inkml:definitions>
  <inkml:trace contextRef="#ctx0" brushRef="#br0">0 0 6342,'0'0'14275,"13"3"-13197,194 28-382,-132-21-628,-74-10-53,-1 0 0,1-1 1,0 1-1,-1 0 1,1 0-1,-1 0 1,1 0-1,0 0 0,-1 0 1,1 0-1,-1 1 1,1-1-1,0 0 1,-1 0-1,1 0 0,-1 0 1,1 1-1,0-1 1,-1 0-1,1 1 1,-1-1-1,1 0 0,-1 1 1,0-1-1,1 1 1,-1-1-1,1 1 1,-1-1-1,0 1 0,1-1 1,-1 1-1,0-1 1,1 1-1,-1-1 1,0 1-1,0 0 0,0-1 1,1 1-1,-1-1 1,0 1-1,0 0 1,0-1-1,0 1 0,0 0 1,0-1-1,0 1 1,-1-1-1,1 1 1,0 0-1,0-1 0,0 1 1,0-1-1,-1 1 1,1-1-1,0 1 1,-1 0-1,1-1 0,0 1 1,-1-1-1,1 0 1,-1 1-1,1-1 0,-1 1 1,0 0-1,-39 33 1710,30-26-1682,-51 40 618,34-28-744,1 0-1,1 2 1,2 1-1,0 1 1,-32 42-1,48-57-3519,3-7-2873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6.452"/>
    </inkml:context>
    <inkml:brush xml:id="br0">
      <inkml:brushProperty name="width" value="0.025" units="cm"/>
      <inkml:brushProperty name="height" value="0.025" units="cm"/>
    </inkml:brush>
  </inkml:definitions>
  <inkml:trace contextRef="#ctx0" brushRef="#br0">0 125 14286,'0'0'8680,"38"-52"-8648,10 30 0,15 2-64,1 6-1794,4 2-1025,-4 8-1825,-12 4-1474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1.261"/>
    </inkml:context>
    <inkml:brush xml:id="br0">
      <inkml:brushProperty name="width" value="0.025" units="cm"/>
      <inkml:brushProperty name="height" value="0.025" units="cm"/>
    </inkml:brush>
  </inkml:definitions>
  <inkml:trace contextRef="#ctx0" brushRef="#br0">59 140 3812,'0'0'907,"10"-5"-485,20-9-49,69-34 2817,-81 39-1508,-2-1 0,1 0 1,24-21-1,-41 31-1594,0-1 0,0 1 0,1 0 0,-1 0 0,0 0 0,0 0 0,1 0 0,-1 0 0,0-1 0,0 1 0,0 0 0,0 0 0,1 0 0,-1 0 0,0-1 0,0 1 0,0 0 0,0 0 0,0 0 0,1-1 0,-1 1 0,0 0 0,0 0 0,0-1 0,0 1 0,0 0 0,0 0 0,0-1 0,0 1 0,0 0 0,0 0 1,0-1-1,0 1 0,0 0 0,0 0 0,0-1 0,0 1 0,0 0 0,-1 0 0,1 0 0,0-1 0,0 1 0,0 0 0,0 0 0,0-1 0,0 1 0,-1 0 0,1 0 0,0 0 0,-18-3 1021,-24 9-933,17 1 80,1 0 1,-44 21 0,57-22-56,0 0 0,0 1 1,0 0-1,1 0 0,0 1 1,0 0-1,-14 17 1,22-23-175,1-1 0,-1 1 0,1-1 0,0 1 0,0 0 1,-1-1-1,1 1 0,0 0 0,1 0 0,-1 0 0,0 0 0,1 0 1,-1 0-1,1 0 0,-1 0 0,1 0 0,0 0 0,0 0 1,0 0-1,0 0 0,0 0 0,1 0 0,0 3 0,0-3-2,0 0-1,1 0 1,-1 0-1,1 0 0,0 0 1,0 0-1,0-1 1,-1 1-1,1-1 1,1 1-1,-1-1 0,0 0 1,0 0-1,0 0 1,1 0-1,2 1 1,12 2 56,-1-1 0,1 0 0,-1-1 1,22 0-1,-33-2-90,58 3-826,1-2 0,93-13 0,-125 5-1973,-15-2-2429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2.771"/>
    </inkml:context>
    <inkml:brush xml:id="br0">
      <inkml:brushProperty name="width" value="0.025" units="cm"/>
      <inkml:brushProperty name="height" value="0.025" units="cm"/>
    </inkml:brush>
  </inkml:definitions>
  <inkml:trace contextRef="#ctx0" brushRef="#br0">3533 0 6854,'0'0'10891,"0"10"-10181,0 18-125,-1-1-1,-1 0 1,-1 0 0,-9 32 0,9-47-441,-1-1 1,0 0 0,-1 1-1,0-2 1,-1 1-1,0-1 1,0 0 0,-1 0-1,-1 0 1,1-1 0,-2 0-1,1-1 1,-11 8-1,0-3 117,-1 0 0,-1-2 0,0 0-1,0-1 1,-1-1 0,0-2 0,-34 9-1,-166 20 146,213-35-426,-449 24 90,136-12-60,-738 80-800,928-79 493,-175-2-1,261-14 181,0-1 1,0-2 0,0-2-1,1-2 1,0-2-1,1-3 1,-61-25-1,87 29 117,-1-1 0,2 0 0,-1-1 0,2-1 0,-1-1-1,2 0 1,-16-18 0,-9-17-96,-34-54 0,68 95 65,5 6-120,0 0 1,-1 0-1,1 0 0,0 0 0,0 0 0,0 0 0,1 0 1,-1 0-1,0 0 0,1 0 0,-1-1 0,1 1 1,0 0-1,0 0 0,0-1 0,0 1 0,0 0 1,0 0-1,1-3 0,0 2-425,0 0 1,1 1 0,-1-1-1,0 1 1,1 0 0,0-1-1,0 1 1,-1 0-1,1 0 1,1 0 0,-1 0-1,0 0 1,4-2-1,17-12-5584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3.369"/>
    </inkml:context>
    <inkml:brush xml:id="br0">
      <inkml:brushProperty name="width" value="0.025" units="cm"/>
      <inkml:brushProperty name="height" value="0.025" units="cm"/>
    </inkml:brush>
  </inkml:definitions>
  <inkml:trace contextRef="#ctx0" brushRef="#br0">63 540 4740,'0'0'4282,"-8"3"-2227,0 1-1459,5-3-326,0 1 1,1-1-1,-1 0 1,0 0-1,0 0 1,-1 0-1,1 0 1,0 0-1,0-1 1,-5 0 0,7 0-65,1-1 1,-1 1 0,0-1 0,1 0 0,-1 1 0,1-1 0,-1 0 0,1 1 0,-1-1 0,1 0-1,-1 0 1,1 0 0,0 1 0,0-1 0,-1 0 0,1 0 0,0 0 0,0 0 0,0 0-1,0 1 1,0-1 0,0 0 0,0 0 0,0 0 0,1-1 0,2-26 868,21-26-241,-16 37-814,0-1 0,-1 1-1,0-1 1,-2 0 0,0-1 0,-1 1 0,2-21 0,-6-130-234,1 163 204,-1 1 0,1 0-1,0 0 1,1-1 0,-1 1 0,1 0 0,0 0-1,0 1 1,1-1 0,0 0 0,-1 1-1,1-1 1,1 1 0,-1 0 0,1 0 0,0 0-1,-1 1 1,2-1 0,-1 1 0,0 0-1,1 0 1,-1 0 0,1 1 0,0 0 0,0 0-1,0 0 1,0 0 0,10-1 0,-9 1 20,1 0 1,0 1-1,0 0 1,0 0 0,0 0-1,0 1 1,0 0-1,0 1 1,0 0-1,0 0 1,0 0-1,0 1 1,0 0 0,-1 0-1,1 0 1,-1 1-1,0 0 1,1 1-1,-1-1 1,0 1-1,8 7 1,24 38 9,-28-36-280,0 0 0,0 0 1,21 18-1,-27-28-170,1 1 0,0-1 0,0 0-1,0 0 1,0 0 0,0-1 0,1 0 0,7 3 0,23-1-4967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4.243"/>
    </inkml:context>
    <inkml:brush xml:id="br0">
      <inkml:brushProperty name="width" value="0.025" units="cm"/>
      <inkml:brushProperty name="height" value="0.025" units="cm"/>
    </inkml:brush>
  </inkml:definitions>
  <inkml:trace contextRef="#ctx0" brushRef="#br0">306 113 6182,'0'0'-486,"6"-10"3700,-5 8-3043,23-46 2680,-16 3 2588,-8 44-5382,0 1 0,-1-1 0,1 1 1,0-1-1,0 1 0,-1 0 0,1-1 0,0 1 0,-1 0 0,1-1 0,-1 1 1,1 0-1,0-1 0,-1 1 0,1 0 0,-1 0 0,1 0 0,-1-1 0,1 1 1,-1 0-1,1 0 0,-1 0 0,1 0 0,-1 0 0,1 0 0,-1 0 0,1 0 1,-1 0-1,1 0 0,-1 0 0,1 0 0,-1 0 0,1 0 0,-1 0 0,1 1 1,0-1-1,-1 0 0,0 1 0,-23 7 283,7 4-274,1 0 0,0 1 0,1 1 0,0 0 0,-19 25 0,-59 88 1422,75-101-780,1 2-1,-19 42 0,31-59-621,1 0-1,0 0 1,0 1 0,2-1-1,-1 1 1,1 0 0,1-1 0,0 1-1,1 0 1,1 13 0,-1-22-78,1 0 1,0 0-1,-1 0 1,1 1-1,0-1 1,1 0-1,-1 0 1,0 0-1,1-1 1,0 1-1,-1 0 1,1-1-1,0 1 1,1-1-1,-1 1 1,0-1-1,1 0 1,-1 0-1,1 0 1,-1 0-1,1 0 1,0-1-1,0 0 1,0 1-1,0-1 1,0 0-1,0 0 1,0 0-1,1-1 1,-1 1-1,5-1 1,-3 1 4,1-1 1,-1 0 0,1-1-1,-1 1 1,1-1 0,0 0-1,-1-1 1,0 1 0,1-1-1,-1 0 1,0 0 0,0-1-1,0 0 1,0 1-1,-1-2 1,1 1 0,5-6-1,-3 1-4,-1 0 1,0-1-1,0 1 0,-1-1 0,0 0 0,-1-1 0,0 1 0,0-1 0,-1 0 0,0 0 1,-1 0-1,0 0 0,0-1 0,-2 1 0,1 0 0,-2-16 0,1 24-9,0-1 0,0 1 0,-1 0 0,1 0 0,-1 0 0,1 0 0,-1 0 0,0 0 0,0 0 0,0 1-1,0-1 1,0 0 0,0 0 0,0 1 0,-1-1 0,1 0 0,-1 1 0,1-1 0,-1 1 0,0 0 0,1 0 0,-1 0 0,0-1 0,0 2 0,0-1-1,0 0 1,0 0 0,0 0 0,0 1 0,0-1 0,0 1 0,0 0 0,0 0 0,0 0 0,0 0 0,0 0 0,-4 0 0,1 1-6,0 0 0,0 0 0,1 0 0,-1 1 0,1 0 1,-1-1-1,1 1 0,-1 1 0,1-1 0,0 1 0,0 0 0,0 0 1,1 0-1,-1 0 0,-5 7 0,6-7 4,1 1 0,-1 0 0,1 1 0,-1-1 0,1 0 0,1 1 1,-1-1-1,0 1 0,1-1 0,0 1 0,0 0 0,1 0 0,-1-1 0,1 1 0,0 0 0,0 0 0,1 4 0,0-6 3,0 0-1,0 0 0,0 0 0,1 0 1,-1 0-1,1-1 0,-1 1 1,1-1-1,0 1 0,0-1 0,0 1 1,0-1-1,0 0 0,1 0 1,-1 0-1,1 0 0,-1-1 0,1 1 1,0-1-1,0 1 0,-1-1 1,1 0-1,0 0 0,0 0 1,0-1-1,0 1 0,5 0 0,6 0-41,1 1 0,0-2 0,-1 0 0,1-1 0,0 0 0,0-1 0,24-7 0,-31 7 24,0 0 0,0-1 0,0 0-1,-1-1 1,0 0 0,0 0 0,0 0 0,0-1-1,0 0 1,-1 0 0,0-1 0,0 0 0,-1 0 0,1 0-1,6-11 1,-41 40 556,15-7-299,1 1-1,1 1 0,-11 19 1,20-30-217,-1-1 1,1 1 0,0-1-1,1 1 1,-1 0 0,1 0-1,1 0 1,0 0 0,0 0 0,0 1-1,0-1 1,2 13 0,-1-19-102,1-1 1,-1 1 0,0 0 0,1 0 0,-1-1-1,0 1 1,1 0 0,-1-1 0,1 1 0,-1 0-1,1-1 1,-1 1 0,1-1 0,-1 1 0,1-1 0,0 1-1,-1-1 1,1 0 0,0 1 0,0-1 0,-1 0-1,1 1 1,0-1 0,0 0 0,-1 0 0,1 0-1,0 0 1,1 0 0,24-3-4389,-3-9-1215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4.618"/>
    </inkml:context>
    <inkml:brush xml:id="br0">
      <inkml:brushProperty name="width" value="0.025" units="cm"/>
      <inkml:brushProperty name="height" value="0.025" units="cm"/>
    </inkml:brush>
  </inkml:definitions>
  <inkml:trace contextRef="#ctx0" brushRef="#br0">0 133 5285,'0'0'7783,"9"2"-5663,5-1-1521,0-1 0,0 0 0,0-1 0,0-1 1,0 0-1,0-1 0,20-6 0,-24 6-343,0 0 0,0-1 0,0 0-1,-1 0 1,0-1 0,0-1 0,0 1 0,0-1 0,-1-1-1,0 0 1,12-12 0,-19 18-198,0 0 0,0-1 0,0 1 1,0 0-1,0 0 0,0-1 0,0 1 0,-1-1 0,1 1 0,0 0 0,-1-1 0,1 1 0,-1-1 0,0 1 1,1-1-1,-1 0 0,0 1 0,0-1 0,0 1 0,0-1 0,0 1 0,-1-3 0,0 3-29,0 0 0,1 0 0,-1 0 0,0 1 0,0-1 0,0 0 0,0 1 0,0-1 0,0 0-1,-1 1 1,1 0 0,0-1 0,0 1 0,0-1 0,0 1 0,-1 0 0,1 0 0,0 0 0,0 0-1,0 0 1,-2 0 0,-5 0 13,0 1 0,0 0 0,0 1-1,0-1 1,0 1 0,1 1 0,-11 4-1,6 0-20,-1 0 0,1 1 0,1 1-1,-1 0 1,-12 14 0,19-18-4,1 0-1,-1 0 1,1 0 0,1 1-1,-1-1 1,1 1 0,0 0-1,0 1 1,0-1-1,1 0 1,0 1 0,1-1-1,-2 11 1,3-15-60,0 1 0,0-1 0,1 0 0,-1 0 0,1 0 1,-1 0-1,1-1 0,0 1 0,0 0 0,0 0 0,0 0 0,0 0 0,0-1 0,0 1 0,0-1 0,1 1 1,-1-1-1,1 1 0,-1-1 0,1 0 0,0 1 0,0-1 0,-1 0 0,1 0 0,0-1 0,0 1 0,0 0 1,0 0-1,0-1 0,0 1 0,0-1 0,0 0 0,0 0 0,3 0 0,9 2-1374,0-1 0,0-1 0,25-2 1,9-5-4574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4.963"/>
    </inkml:context>
    <inkml:brush xml:id="br0">
      <inkml:brushProperty name="width" value="0.025" units="cm"/>
      <inkml:brushProperty name="height" value="0.025" units="cm"/>
    </inkml:brush>
  </inkml:definitions>
  <inkml:trace contextRef="#ctx0" brushRef="#br0">183 189 5381,'0'0'13191,"-11"0"-11103,3 1-1902,-1 1 1,1 0 0,-1 0 0,1 0 0,0 1 0,0 0-1,0 1 1,0 0 0,1 0 0,0 1 0,0 0 0,0 0 0,0 0-1,1 1 1,-1 0 0,2 1 0,-8 9 0,-14 29 76,27-44-261,-1 0 0,0 1 0,1-1 0,-1 0 0,1 0 0,-1 0 0,1 1 0,0-1 0,0 0 0,-1 1 0,1-1 0,0 0 0,0 1 0,0-1 0,0 0 0,0 1 0,1-1 0,-1 0 0,0 1 0,1-1 0,-1 0-1,1 0 1,-1 1 0,1-1 0,-1 0 0,1 0 0,0 0 0,0 0 0,0 0 0,-1 0 0,1 0 0,0 0 0,0 0 0,0 0 0,1-1 0,0 2 0,6 0-6,-1 0-1,1-1 1,-1 0 0,1 0-1,-1 0 1,1-1 0,0-1-1,-1 1 1,1-1 0,0 0-1,-1-1 1,1 0 0,11-4-1,7-4-217,1-1 1,31-20-1,-31 15 93,0-1 0,-2-1 0,0-2 0,31-30 0,-45 38 159,1 0 1,-2-1-1,1 0 1,-2 0-1,0-1 1,-1 0-1,0-1 1,-1 0-1,0 0 1,4-17-1,-12 19 431,-8 13-2,-15 16-44,14-5-331,-1 0 0,1 1 0,1 0 0,0 1 0,1 0 0,0 0 1,1 1-1,0 0 0,1 0 0,1 1 0,-6 24 0,9-30-141,1 0 0,0 0 0,0 0 0,1 0 0,0 0 0,1 0 0,0 1 0,0-1 0,3 10 0,-1-12-288,-1-1 0,0 0 1,1 0-1,0 0 0,1 0 0,-1-1 0,1 1 1,0-1-1,1 0 0,-1 0 0,1-1 0,0 1 1,9 6-1,16 5-6152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15.686"/>
    </inkml:context>
    <inkml:brush xml:id="br0">
      <inkml:brushProperty name="width" value="0.025" units="cm"/>
      <inkml:brushProperty name="height" value="0.025" units="cm"/>
    </inkml:brush>
  </inkml:definitions>
  <inkml:trace contextRef="#ctx0" brushRef="#br0">238 1 4965,'0'0'12556,"-8"3"-12039,5-1-441,-1 0-1,1 0 1,-1 0-1,1 0 1,0 1-1,0-1 0,0 1 1,0 0-1,0 0 1,1 0-1,-4 5 1,-22 52 1026,-17 84 1021,-7 24-2276,43-147-2294,-1 0 0,-22 37 0,18-40-7936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2.002"/>
    </inkml:context>
    <inkml:brush xml:id="br0">
      <inkml:brushProperty name="width" value="0.025" units="cm"/>
      <inkml:brushProperty name="height" value="0.025" units="cm"/>
    </inkml:brush>
  </inkml:definitions>
  <inkml:trace contextRef="#ctx0" brushRef="#br0">1070 0 5830,'0'0'13559,"-10"9"-13079,-23 28-330,2 2-1,1 1 1,-25 46-1,-118 194 88,-131 204-121,-41 119 498,342-597-736,-28 49 475,30-53-464,0 1-1,-1-1 1,1 0 0,-1 0 0,1 0 0,-1-1 0,0 1-1,0 0 1,0-1 0,0 1 0,0-1 0,0 1 0,0-1-1,0 0 1,-1 0 0,1 0 0,0 0 0,-1-1 0,1 1-1,-5 0 1,7-1-24,-1 0 1,1-1-1,0 1 0,-1 0 0,1 0 0,0-1 0,-1 1 1,1 0-1,0 0 0,0-1 0,-1 1 0,1 0 0,0-1 0,0 1 1,0 0-1,0-1 0,-1 1 0,1-1 0,0 1 0,0 0 1,0-1-1,0 1 0,0 0 0,0-1 0,0 1 0,0-1 0,0 1 1,0 0-1,0-1 0,0-4-1147,-4-11-2824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2.394"/>
    </inkml:context>
    <inkml:brush xml:id="br0">
      <inkml:brushProperty name="width" value="0.025" units="cm"/>
      <inkml:brushProperty name="height" value="0.025" units="cm"/>
    </inkml:brush>
  </inkml:definitions>
  <inkml:trace contextRef="#ctx0" brushRef="#br0">146 1 5926,'0'0'13522,"-8"8"-12380,2 0-994,0 0 0,0 1 1,0 0-1,1 0 0,1 0 0,0 0 0,0 1 0,0 0 0,2 0 1,-1 0-1,-1 16 0,-20 116 970,-31 209-42,54-343-1072,0 1 2,0 1 1,0 0 0,1 0 0,1 14-1,-1-24-5,1 1-1,-1 0 1,0-1 0,1 1-1,-1-1 1,0 1-1,1-1 1,-1 1-1,1-1 1,-1 1-1,1-1 1,-1 0 0,1 1-1,0-1 1,-1 0-1,1 1 1,-1-1-1,1 0 1,0 0-1,-1 1 1,1-1 0,0 0-1,-1 0 1,1 0-1,0 0 1,-1 0-1,1 0 1,0 0 0,-1 0-1,2 0 1,22-4 40,-5-5-28,0-1-1,0 0 1,-1-1 0,29-24-1,-1 2-6,145-81-518,-106 73-4629,-68 33-256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3.535"/>
    </inkml:context>
    <inkml:brush xml:id="br0">
      <inkml:brushProperty name="width" value="0.025" units="cm"/>
      <inkml:brushProperty name="height" value="0.025" units="cm"/>
    </inkml:brush>
  </inkml:definitions>
  <inkml:trace contextRef="#ctx0" brushRef="#br0">153 10 2819,'0'0'14664,"-9"-3"-12854,6 2-1741,0 0 0,1 0 0,-1 0 0,0 0 0,0 0 0,0 1 0,1 0 0,-1-1 1,0 1-1,0 0 0,0 0 0,0 0 0,0 1 0,0-1 0,0 1 0,1 0 0,-1 0 0,0 0 0,0 0 0,1 0 0,-1 0 0,1 1 0,-1-1 1,1 1-1,0 0 0,-1-1 0,1 1 0,0 0 0,0 1 0,0-1 0,-2 4 0,-3 2 64,1 0-1,0 0 1,1 1-1,0 0 1,0 0-1,1 0 1,0 0-1,1 1 1,0-1-1,0 1 1,1 0-1,0 0 1,1 0-1,0 0 1,1 0-1,1 15 1,-1-24-124,0-1 0,0 1 0,0 0 0,0-1 1,0 1-1,0 0 0,0-1 0,1 1 0,-1 0 0,0-1 1,1 1-1,-1-1 0,0 1 0,1 0 0,-1-1 0,0 1 0,1-1 1,-1 1-1,1-1 0,-1 1 0,1-1 0,-1 0 0,1 1 1,0-1-1,-1 0 0,1 1 0,-1-1 0,1 0 0,0 1 0,-1-1 1,1 0-1,0 0 0,-1 0 0,1 0 0,0 0 0,-1 0 1,1 0-1,0 0 0,-1 0 0,1 0 0,0 0 0,-1 0 1,1-1-1,0 1 0,-1 0 0,1 0 0,0-1 0,-1 1 0,1 0 1,-1-1-1,2 0 0,29-22 732,-16 4-384,-1-1 0,-1-1 0,-1 0 0,0-1 0,-2 0-1,11-34 1,-23 74-335,1-4-5,-1 1 0,2-1 0,0 1 0,1-1 0,3 19 0,-3-28-23,0-1 1,0 0-1,1 0 0,0 0 0,0 0 0,0-1 0,0 1 0,0 0 1,1-1-1,0 1 0,0-1 0,0 0 0,0 0 0,0 0 0,0-1 1,1 1-1,-1-1 0,1 1 0,0-1 0,0 0 0,0-1 1,7 3-1,-2-1-511,1-1 0,0 0 0,0 0 0,0-1 0,0-1 1,0 0-1,0 0 0,0-1 0,0 0 0,16-4 0,17-13-4826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6.816"/>
    </inkml:context>
    <inkml:brush xml:id="br0">
      <inkml:brushProperty name="width" value="0.025" units="cm"/>
      <inkml:brushProperty name="height" value="0.025" units="cm"/>
    </inkml:brush>
  </inkml:definitions>
  <inkml:trace contextRef="#ctx0" brushRef="#br0">0 47 14574,'0'0'2594,"68"9"-1761,-16-9-545,8-9-192,8-3-128,0-5-3299,-4-1-2402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5.897"/>
    </inkml:context>
    <inkml:brush xml:id="br0">
      <inkml:brushProperty name="width" value="0.025" units="cm"/>
      <inkml:brushProperty name="height" value="0.025" units="cm"/>
    </inkml:brush>
  </inkml:definitions>
  <inkml:trace contextRef="#ctx0" brushRef="#br0">130 1981 6854,'-7'2'462,"1"1"0,-1-1 0,0 0 0,1 0 0,-1-1 0,0 0 0,-14 1-1,19-3-377,0 1 0,0-1 0,-1 1-1,1-1 1,0 0 0,0 0 0,0 0-1,0 0 1,0-1 0,1 1-1,-1 0 1,0-1 0,1 1 0,-1-1-1,1 0 1,-1 1 0,1-1 0,0 0-1,-1 0 1,1 0 0,0 0-1,0 0 1,1 0 0,-1 0 0,0 0-1,1 0 1,-1-1 0,1-1 0,-7-32 251,1 0 1,3 0 0,0 0 0,3 0 0,1-1 0,1 1-1,2 0 1,2 0 0,1 1 0,15-42 0,14-26-192,5 2 0,4 2-1,4 2 1,5 2 0,107-144 0,-71 124 87,6 5 1,4 3-1,194-159 0,-290 262-222,132-97 87,-119 89-80,1 1 0,1 1 1,0 1-1,0 0 1,40-11-1,0 16-1125,-52 4-1193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6.286"/>
    </inkml:context>
    <inkml:brush xml:id="br0">
      <inkml:brushProperty name="width" value="0.025" units="cm"/>
      <inkml:brushProperty name="height" value="0.025" units="cm"/>
    </inkml:brush>
  </inkml:definitions>
  <inkml:trace contextRef="#ctx0" brushRef="#br0">0 133 9577,'0'0'9620,"12"-7"-8702,56-23-375,2 2 0,120-30-1,-182 55-541,0 1 0,0 1-1,0 0 1,0 0 0,1 0-1,-1 1 1,11 1 0,-18-1 0,1 1 1,-1 0-1,0 0 1,0 0 0,0 0-1,0 0 1,0 0-1,0 0 1,0 0 0,-1 0-1,1 0 1,0 1-1,-1-1 1,1 0 0,0 1-1,-1-1 1,0 0-1,1 1 1,-1-1-1,0 0 1,0 1 0,1-1-1,-1 1 1,0-1-1,-1 0 1,1 1 0,0-1-1,0 2 1,-5 48 119,4-47-107,-6 28 202,-2 0 0,0-1 0,-3 0 0,-15 30 0,12-27-33,1 1 0,-16 58-1,30-93-196,-3 20 70,3-19-166,0-1 0,0 0 0,-1 1 0,1-1 0,0 1 0,0-1 0,0 0 0,0 1 0,0-1 0,0 0 0,0 1 0,0-1 0,0 0 0,0 1 0,0-1 0,0 0 0,0 1 0,1-1 0,-1 1 0,0-1 0,0 0 0,0 1 0,0-1 0,1 0 0,-1 0 0,0 1 0,0-1 0,0 0 0,1 1 0,-1-1-1,0 0 1,1 0 0,-1 0 0,0 1 0,0-1 0,1 0 0,-1 0 0,0 0 0,1 0 0,-1 0 0,1 1 0,-1-1 0,1 0 0,10-4-6510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9.013"/>
    </inkml:context>
    <inkml:brush xml:id="br0">
      <inkml:brushProperty name="width" value="0.025" units="cm"/>
      <inkml:brushProperty name="height" value="0.025" units="cm"/>
    </inkml:brush>
  </inkml:definitions>
  <inkml:trace contextRef="#ctx0" brushRef="#br0">120 287 4228,'2'-71'3489,"0"43"-2201,-1 1 0,-1 0-1,-2 0 1,-1 0 0,-6-28 0,9 54-1197,0-1 0,0 1 0,0 0 0,-1 0 0,1 0 1,0 0-1,-1 0 0,1 0 0,-1-1 0,1 1 0,-1 0 0,1 0 0,-1 1 0,0-1 1,0 0-1,1 0 0,-1 0 0,0 0 0,0 1 0,0-1 0,0 0 0,0 1 0,0-1 1,0 0-1,-1 0 0,1 2-54,-1-1 0,1 0 0,0 1 0,0-1 0,0 1 0,0-1 0,-1 1 0,1-1 0,0 1 0,0 0 0,0 0 1,0-1-1,1 1 0,-1 0 0,0 0 0,0 0 0,0 0 0,-1 2 0,-3 6-42,0-1 0,0 1 0,1 1 0,-5 12 0,-4 29 160,2 0 0,2 0 0,3 0-1,2 1 1,2 0 0,9 95 0,-5-135-134,0 1 0,1-1 0,0 0 1,0 0-1,1 0 0,1-1 0,0 1 1,1-1-1,0 0 0,1-1 0,13 18 0,-16-24-17,0 1-1,0-1 0,1 0 0,-1 0 1,1-1-1,0 0 0,0 1 0,0-1 0,0-1 1,0 1-1,1-1 0,-1 0 0,1 0 1,-1-1-1,1 1 0,0-1 0,0-1 0,0 1 1,0-1-1,-1 0 0,1 0 0,0-1 1,0 1-1,0-1 0,0-1 0,9-3 1,-8 3 1,-1-2 1,0 1-1,0-1 1,0 0-1,0 0 1,-1 0 0,1-1-1,-1 0 1,0 0-1,-1 0 1,1-1 0,-1 0-1,0 0 1,0 0-1,-1 0 1,0 0 0,0-1-1,0 0 1,-1 1-1,0-1 1,0 0 0,-1 0-1,0 0 1,0 0-1,-1-8 1,1 9 8,-1 1-1,0 0 1,0-1-1,-1 1 1,0 0 0,0-1-1,0 1 1,0 0 0,-1 0-1,0 0 1,0 0-1,0 0 1,-1 1 0,1-1-1,-1 1 1,0-1 0,-1 1-1,1 0 1,-1 0-1,0 0 1,0 1 0,0-1-1,0 1 1,0 0-1,-1 0 1,0 1 0,1-1-1,-1 1 1,0 0 0,0 0-1,0 1 1,0-1-1,-10 0 1,12 1-13,-1 1-1,1-1 1,-1 1 0,0 0-1,1 0 1,-1 0 0,1 1-1,-1-1 1,1 1 0,-1 0-1,1 0 1,-4 2-1,5-2 16,1 0-1,-1 0 1,1 0-1,0 1 1,-1-1-1,1 0 1,0 1-1,0-1 0,0 1 1,0 0-1,0-1 1,0 1-1,1 0 1,-1 0-1,0-1 1,1 1-1,0 0 0,-1 0 1,1 0-1,0 0 1,0-1-1,0 1 1,0 3-1,0-3-5,0-1 0,1 1 0,-1-1 0,0 1 0,1-1 0,-1 0 0,1 1-1,-1-1 1,1 1 0,0-1 0,0 0 0,0 0 0,-1 0 0,1 1 0,0-1 0,0 0 0,0 0 0,1 0 0,-1 0-1,0 0 1,0-1 0,1 1 0,-1 0 0,0-1 0,1 1 0,-1 0 0,0-1 0,1 0 0,-1 1 0,1-1-1,-1 0 1,1 0 0,-1 0 0,1 0 0,-1 0 0,1 0 0,-1 0 0,0 0 0,1 0 0,2-2 0,3 1-5,0 0 1,-1 0 0,1-1 0,-1 0 0,1 0 0,-1-1 0,0 0-1,8-4 1,1-5 8,0 0-1,0-1 0,-1-1 1,-1 0-1,0-1 0,-1-1 1,-1 0-1,0 0 0,-1-1 1,-1 0-1,13-36 0,-26 144 890,2-78-859,-1 13 36,0 0 0,2 0-1,1 0 1,5 45 0,-5-70-104,0 0 0,0 0 1,0 0-1,0-1 1,0 1-1,1 0 0,-1 0 1,0-1-1,0 1 0,1 0 1,-1 0-1,0-1 1,1 1-1,-1 0 0,1-1 1,-1 1-1,1 0 0,-1-1 1,1 1-1,-1-1 1,1 1-1,0-1 0,-1 1 1,1-1-1,0 1 0,-1-1 1,1 0-1,0 1 1,-1-1-1,2 0 0,0 0-90,-1 0-1,0-1 1,0 1-1,1-1 1,-1 0-1,0 1 1,0-1 0,0 0-1,1 0 1,-1 0-1,0 0 1,0 0-1,-1 0 1,1 0-1,1-2 1,26-45-4652,-14 7-76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9.390"/>
    </inkml:context>
    <inkml:brush xml:id="br0">
      <inkml:brushProperty name="width" value="0.025" units="cm"/>
      <inkml:brushProperty name="height" value="0.025" units="cm"/>
    </inkml:brush>
  </inkml:definitions>
  <inkml:trace contextRef="#ctx0" brushRef="#br0">0 271 9993,'0'0'5691,"5"-11"-4591,6-8-530,1-1 0,17-20 0,29-47 336,-56 82-864,1-1-1,-1 1 1,0-1 0,0 0 0,-1 0 0,1 0 0,-1 1 0,-1-1 0,1 0 0,-1 0-1,0 0 1,-1-9 0,1 14-29,0 1 0,0 0 1,0-1-1,0 1 0,-1-1 0,1 1 0,0 0 0,0-1 0,0 1 0,0 0 1,0-1-1,-1 1 0,1 0 0,0-1 0,0 1 0,-1 0 0,1-1 0,0 1 1,0 0-1,-1 0 0,1-1 0,0 1 0,-1 0 0,1 0 0,0 0 0,-1-1 1,1 1-1,-1 0 0,1 0 0,0 0 0,-1 0 0,1 0 0,-1 0 0,1 0 1,0 0-1,-1 0 0,0 0 0,-16 9 275,-11 17-103,21-11-83,0 0-1,1 0 1,0 1 0,2-1 0,0 1 0,0 0 0,1 0 0,1 0-1,1 1 1,0-1 0,1 0 0,5 33 0,-5-46-102,1 0 0,-1 0 0,1 0 1,0 0-1,0 0 0,0-1 1,0 1-1,0 0 0,1 0 0,-1-1 1,1 1-1,0-1 0,0 1 0,0-1 1,0 0-1,0 1 0,1-1 0,-1 0 1,0-1-1,1 1 0,0 0 0,-1-1 1,1 1-1,0-1 0,0 0 1,0 0-1,-1 0 0,5 0 0,-2 0-97,-1-1 0,1 0-1,-1 0 1,1 0 0,-1 0-1,1-1 1,-1 0 0,1 0-1,-1 0 1,1 0 0,-1-1-1,0 0 1,0 0 0,0 0-1,0 0 1,0-1 0,0 0-1,4-3 1,6-8-1424,0 1-1,-1-2 1,-1 0-1,0 0 1,-1-1-1,0-1 1,13-30-1,-9 4-2412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29.736"/>
    </inkml:context>
    <inkml:brush xml:id="br0">
      <inkml:brushProperty name="width" value="0.025" units="cm"/>
      <inkml:brushProperty name="height" value="0.025" units="cm"/>
    </inkml:brush>
  </inkml:definitions>
  <inkml:trace contextRef="#ctx0" brushRef="#br0">46 0 11179,'0'0'6048,"-6"15"-4922,3-10-1018,-3 8 169,0 1 0,1-1-1,1 1 1,0 0 0,0 0-1,-2 27 1,4 10 258,2 0 1,11 84-1,-8-116-520,1 0 1,0 1 0,2-2-1,0 1 1,1-1 0,1 0-1,0 0 1,2-1-1,0 0 1,12 16 0,-20-31-195,0 0 1,0 0-1,0 0 0,0 0 1,1 0-1,-1-1 1,0 1-1,1-1 1,-1 0-1,5 2 1,-6-3-96,-1 0 0,1 1-1,0-1 1,0 0 0,-1 0 0,1 0 0,0 0 0,0 0 0,0 0 0,-1 0 0,1 0 0,0 0 0,0 0 0,-1 0 0,1 0 0,0 0 0,0-1 0,-1 1 0,1 0 0,0-1 0,0 1 0,-1 0-1,1-1 1,0 1 0,-1-1 0,1 1 0,-1-1 0,1 1 0,-1-1 0,1 0 0,-1 1 0,1-1 0,-1 0 0,1 1 0,-1-1 0,0 0 0,0 0 0,1 0 0,3-14-7584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30.075"/>
    </inkml:context>
    <inkml:brush xml:id="br0">
      <inkml:brushProperty name="width" value="0.025" units="cm"/>
      <inkml:brushProperty name="height" value="0.025" units="cm"/>
    </inkml:brush>
  </inkml:definitions>
  <inkml:trace contextRef="#ctx0" brushRef="#br0">24 373 10858,'0'0'6748,"-3"13"-6689,-5 21 283,3 0 1,1 1 0,1 0 0,3 55-1,0-91-333,0 1 0,0 0 0,0 0 0,1-1 0,-1 1 0,0 0 0,0 0 0,0-1 0,1 1 0,-1 0 0,0 0 0,0-1 0,0 1 0,1 0 0,-1 0 0,0 0 0,0 0 0,1-1 0,-1 1 0,0 0 0,1 0 0,-1 0 0,0 0 0,0 0 0,1 0 0,-1 0 0,0 0 0,1 0 0,-1 0 0,0 0 0,0 0 0,1 0 0,-1 0 0,0 0 0,1 0 0,-1 0 0,0 0 0,1 0 0,-1 0 0,0 1 0,0-1 0,1 0 0,-1 0 0,0 0 0,0 0 0,1 1 0,-1-1 0,0 0 0,0 0 0,0 1 0,0-1 0,1 0 0,-1 0 0,0 1 0,0-1 0,0 0 0,0 0 0,0 1 0,0-1 0,0 0 0,1 1 0,-1-1 0,0 0 0,0 1 0,0-1 0,0 0 0,0 0 0,-1 1 0,15-21 379,6-21-250,-2 0 1,-2-1-1,-2-1 0,16-81 0,-19 51-30,-4 0 0,-1-87 0,-10 254 1004,0 41-892,4-120-193,1 0 0,1 0 0,1-1 0,0 1 0,0 0 0,10 21 0,-10-29-49,0-1 0,1 0 0,-1-1 0,1 1 0,0-1 0,1 1 0,-1-1 0,1 0 0,0-1 0,0 1 0,1-1 0,-1 0 0,1-1 0,0 1 0,0-1 0,12 5 0,-13-7-349,1 1-1,-1-1 1,0 0 0,1-1-1,-1 1 1,1-1-1,-1 0 1,1 0 0,-1-1-1,1 1 1,-1-1 0,1 0-1,8-4 1,21-16-5864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36.676"/>
    </inkml:context>
    <inkml:brush xml:id="br0">
      <inkml:brushProperty name="width" value="0.025" units="cm"/>
      <inkml:brushProperty name="height" value="0.025" units="cm"/>
    </inkml:brush>
  </inkml:definitions>
  <inkml:trace contextRef="#ctx0" brushRef="#br0">9586 727 4356,'-12'-13'3758,"-58"-55"-2850,-111-84-1,125 116-799,-1 2 1,-2 4-1,-1 1 0,-2 4 0,-77-22 0,-331-57 364,-258 9 56,-6 35 135,-151 27 596,0 82-746,-399 144-562,917-132 146,-455 114 142,639-120-237,1 8 0,-234 116 1,238-87-217,4 7 1,-183 140-1,258-163 93,3 4-1,5 5 0,3 4 0,-126 162 1,124-125 273,5 3 1,7 5 0,4 2-1,-86 229 1,127-270-61,3 0 0,5 2 0,4 0 0,4 2 0,5 0 0,4 0 0,4 1 0,11 117 0,1-152-69,4 1 1,2-2-1,3 1 0,47 113 1,-23-89-6,3-1 0,92 134-1,-75-138-6,4-2-1,3-4 0,4-3 1,3-2-1,3-5 0,3-2 1,150 91-1,-114-90 12,3-5 0,3-6-1,2-5 1,2-5 0,197 43 0,477 38-35,9-61-49,-799-65 62,2251 40 32,-1214-136-155,-785 49 102,496-153 0,-562 129 93,-3-8 0,245-137 0,-322 147-19,-3-6 0,-3-4-1,-4-5 1,162-162 0,-178 146-51,-4-4 0,-4-4 0,-5-3 1,-6-3-1,84-175 0,-108 184-94,-6-3 0,-4-1 0,-5-2 1,-5-1-1,-4-1 0,15-198 0,-34 199 316,-4-1-1,-5 1 1,-4 0-1,-33-154 0,25 199-12,-2 2-1,-3-1 1,-3 2-1,-2 1 0,-3 2 1,-3 0-1,-2 2 1,-67-85-1,52 87-131,-1 2 1,-3 3-1,-3 2 0,-1 2 1,-96-59-1,-340-157-3144,319 176-1163,5-4-4911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38.040"/>
    </inkml:context>
    <inkml:brush xml:id="br0">
      <inkml:brushProperty name="width" value="0.025" units="cm"/>
      <inkml:brushProperty name="height" value="0.025" units="cm"/>
    </inkml:brush>
  </inkml:definitions>
  <inkml:trace contextRef="#ctx0" brushRef="#br0">85 616 9225,'-12'2'2124,"-3"2"-1541,-42 3 1504,108-10-1906,1-3-1,84-20 1,-59 10 56,1078-217 606,-10-42-1900,-1084 260 1040,-28 7 182,0-1-1,-1-1 1,36-18-1,-72 29-129,-1 0-1,0 0 1,1-1-1,-1 0 1,0 0-1,1 0 1,-7-1-1,-20 0-406,-30 8-1699,-10 3-1538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38.430"/>
    </inkml:context>
    <inkml:brush xml:id="br0">
      <inkml:brushProperty name="width" value="0.025" units="cm"/>
      <inkml:brushProperty name="height" value="0.025" units="cm"/>
    </inkml:brush>
  </inkml:definitions>
  <inkml:trace contextRef="#ctx0" brushRef="#br0">1313 166 8840,'-12'-4'137,"-10"-2"-151,0-1 0,0-1 0,1-1-1,-21-13 1,37 19 206,0 0-1,0-1 1,0 1 0,1-1-1,0-1 1,0 1 0,0-1 0,-7-9-1,9 11 125,1-1 0,-1 1 0,1-1 0,-1 0-1,1 1 1,1-1 0,-1 0 0,0 0 0,1 1-1,0-1 1,-1 0 0,2 0 0,-1 0 0,0 0-1,2-4 1,-71 68 1547,-39 25-1813,-138 80-1,-131 52-149,168-98 75,193-110 22,-42 26 18,56-33-14,-1-1-1,1 1 1,-1 0-1,1 0 0,0 0 1,0 1-1,0-1 1,0 0-1,0 1 1,1 0-1,-1-1 1,1 1-1,0 0 1,-1 0-1,1-1 1,0 1-1,0 4 1,1-6-3,0 0-1,0 0 1,0 0 0,0 0-1,1 0 1,-1 0 0,0 0 0,1 0-1,-1 0 1,0-1 0,1 1-1,-1 0 1,1 0 0,-1 0-1,1 0 1,0-1 0,-1 1 0,1 0-1,0-1 1,0 1 0,-1 0-1,1-1 1,0 1 0,0-1-1,0 1 1,0-1 0,-1 0 0,3 1-1,33 6-7,-29-6 18,115 8 414,0-6 0,127-13 0,-200 7-407,85-4 13,360-22-2266,-290 11-3352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44.252"/>
    </inkml:context>
    <inkml:brush xml:id="br0">
      <inkml:brushProperty name="width" value="0.025" units="cm"/>
      <inkml:brushProperty name="height" value="0.025" units="cm"/>
    </inkml:brush>
  </inkml:definitions>
  <inkml:trace contextRef="#ctx0" brushRef="#br0">0 386 5125,'0'0'8109,"12"-2"-7917,120-9-33,165 6 0,-46 4-66,930-73-581,-313 15 202,258-18 676,589-24 763,1031 45-1692,-495 81 822,-1461 15-394,1125 61-184,-939-74 1833,-573-21-925,-203 5-540,-115-1-5105,-78-9-403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2.723"/>
    </inkml:context>
    <inkml:brush xml:id="br0">
      <inkml:brushProperty name="width" value="0.025" units="cm"/>
      <inkml:brushProperty name="height" value="0.025" units="cm"/>
    </inkml:brush>
  </inkml:definitions>
  <inkml:trace contextRef="#ctx0" brushRef="#br0">68 126 10890,'-6'8'3385,"-2"1"-2516,-28 38 1872,34-44-2521,0 0 1,0 0-1,0 1 0,0-1 1,1 1-1,-1-1 0,1 1 0,0-1 1,0 1-1,1 0 0,-1 0 1,1-1-1,-1 6 0,2-9-211,-1 1 1,1-1-1,-1 1 0,0-1 0,1 0 0,-1 1 1,1-1-1,-1 0 0,1 1 0,-1-1 0,1 0 1,0 0-1,-1 0 0,1 1 0,-1-1 0,1 0 1,-1 0-1,1 0 0,0 0 0,-1 0 0,1 0 1,-1 0-1,1 0 0,0 0 0,-1 0 0,1 0 1,-1 0-1,1-1 0,-1 1 0,1 0 1,0 0-1,-1-1 0,1 0 0,22-8 121,-6-4-249,0 0 0,-1-1 0,-1-1 0,0 0 0,-1-1 0,-1-1 0,-1 0 0,0-1-1,-1 0 1,-1-1 0,0 0 0,7-24 0,-35 85 1915,-17 42-765,33-75-914,-1-1 0,1 1 1,1 0-1,-1 0 0,1 0 0,1 0 0,0 0 0,1 12 0,0-19-150,0 1-1,-1-1 0,1 0 1,0 0-1,0 0 1,0 0-1,0 0 1,1-1-1,-1 1 1,0 0-1,1 0 1,-1-1-1,1 1 0,0-1 1,-1 0-1,1 1 1,0-1-1,0 0 1,0 0-1,0 0 1,0 0-1,0 0 0,0-1 1,0 1-1,1-1 1,-1 1-1,0-1 1,0 0-1,0 0 1,1 1-1,-1-2 1,0 1-1,3 0 0,1-1-365,1 1 0,-1-1 0,0 0 0,1 0 0,-1-1 0,0 0 0,0 0 0,0-1 0,0 1 0,8-6 0,32-30-2230,-24 6 5023,-47 111 3328,10 3-3370,12-53-2355,1 1-1,2 0 1,1 0-1,2 0 1,1-1-1,9 40 1,-11-62 35,1 1 54,-1 0 0,0 1 0,0-1 0,-1 1 0,0-1 0,-1 1 0,0-1 0,-2 18 0,2-26-24,0 0-1,0 1 1,0-1-1,-1 1 1,1-1 0,0 0-1,0 1 1,-1-1-1,1 1 1,0-1 0,-1 0-1,1 0 1,0 1 0,-1-1-1,1 0 1,-1 1-1,1-1 1,0 0 0,-1 0-1,1 0 1,-1 0-1,1 1 1,-1-1 0,1 0-1,-1 0 1,1 0-1,0 0 1,-1 0 0,1 0-1,-1 0 1,1 0-1,-1 0 1,1 0 0,-1-1-1,1 1 1,-1 0-1,1 0 1,0 0 0,-1 0-1,1-1 1,-1 1-1,1 0 1,0 0 0,-1-1-1,1 1 1,0 0-1,-1-1 1,1 1 0,0 0-1,-1-1 1,1 0-1,-18-18 590,11 5-901,1 0 1,1-1-1,0 1 0,1-1 0,0 0 0,2 0 0,0 0 0,0-1 0,1 1 0,3-30 0,-2 40-267,1-1 0,1 1 0,-1 0-1,1 0 1,0 0 0,0 0 0,0 0 0,1 0-1,-1 0 1,1 1 0,1-1 0,-1 1 0,0 0-1,1 0 1,0 0 0,6-4 0,18-19-5948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7.195"/>
    </inkml:context>
    <inkml:brush xml:id="br0">
      <inkml:brushProperty name="width" value="0.025" units="cm"/>
      <inkml:brushProperty name="height" value="0.025" units="cm"/>
    </inkml:brush>
  </inkml:definitions>
  <inkml:trace contextRef="#ctx0" brushRef="#br0">0 9 16784,'0'0'4036,"56"7"-4004,-15-7-96,12 0-1474,-4-6-2145,-1-4-1923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3:57.386"/>
    </inkml:context>
    <inkml:brush xml:id="br0">
      <inkml:brushProperty name="width" value="0.025" units="cm"/>
      <inkml:brushProperty name="height" value="0.025" units="cm"/>
    </inkml:brush>
  </inkml:definitions>
  <inkml:trace contextRef="#ctx0" brushRef="#br0">73 0 4132,'-72'15'6417,"72"-11"-5931,8 0-375,9-1-94,452 23 19,4-37 641,-13-1-248,1335 33 308,373 3-398,-1591-22-299,1037-11-387,-1609 9 274,3 0-364,0 0 1,1-1 0,-1 1 0,0-2-1,8-1 1,10-8-3605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11.498"/>
    </inkml:context>
    <inkml:brush xml:id="br0">
      <inkml:brushProperty name="width" value="0.025" units="cm"/>
      <inkml:brushProperty name="height" value="0.025" units="cm"/>
    </inkml:brush>
  </inkml:definitions>
  <inkml:trace contextRef="#ctx0" brushRef="#br0">1 128 8680,'0'0'5392,"9"-5"-5077,10-4-286,1 2 0,0 0 0,0 1 0,1 1 0,-1 1 0,29-2 0,514-31 124,-285 23 842,806-14 464,4 46-1717,-468-5 354,1412 57-99,366 4 54,879-72 397,-1480-37-354,688-4 271,-1295 76-423,-1084-33-5895,-70-4-164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28.554"/>
    </inkml:context>
    <inkml:brush xml:id="br0">
      <inkml:brushProperty name="width" value="0.025" units="cm"/>
      <inkml:brushProperty name="height" value="0.025" units="cm"/>
    </inkml:brush>
  </inkml:definitions>
  <inkml:trace contextRef="#ctx0" brushRef="#br0">1 46 12364,'0'0'4388,"78"-23"-3619,-29 15-257,10 1 1,-1 2-193,10 2-160,-7 3-96,-6 0-32,-14 6-32,-8 4-64,-16 2-673,-6 1-768,-11-3-1154,0-3-2081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28.887"/>
    </inkml:context>
    <inkml:brush xml:id="br0">
      <inkml:brushProperty name="width" value="0.025" units="cm"/>
      <inkml:brushProperty name="height" value="0.025" units="cm"/>
    </inkml:brush>
  </inkml:definitions>
  <inkml:trace contextRef="#ctx0" brushRef="#br0">1 43 13261,'0'0'8808,"62"3"-8232,-4-7-415,6-1-129,4 3-32,-4 1-961,-3-3-1057,-8 0-1057,-3-6-1922,-7-5-768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29.231"/>
    </inkml:context>
    <inkml:brush xml:id="br0">
      <inkml:brushProperty name="width" value="0.025" units="cm"/>
      <inkml:brushProperty name="height" value="0.025" units="cm"/>
    </inkml:brush>
  </inkml:definitions>
  <inkml:trace contextRef="#ctx0" brushRef="#br0">138 0 12556,'0'0'6064,"4"11"-4937,12 33 4,-8-23-651,-1 0 0,-1 0 0,5 28 1,-10-42-434,0 0 0,-1 0 1,0 0-1,0 1 1,0-1-1,-1 0 1,0 0-1,-1 0 1,0 0-1,0 0 0,0 0 1,-1 0-1,0-1 1,-7 12-1,-1-2-55,-1-1 0,0 0 0,-1 0 0,-19 15 0,24-23-739,0-1 0,0 0 0,0-1 1,-1 0-1,-16 8 0,6-10-4565</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29.938"/>
    </inkml:context>
    <inkml:brush xml:id="br0">
      <inkml:brushProperty name="width" value="0.025" units="cm"/>
      <inkml:brushProperty name="height" value="0.025" units="cm"/>
    </inkml:brush>
  </inkml:definitions>
  <inkml:trace contextRef="#ctx0" brushRef="#br0">351 125 12332,'3'-8'1857,"-1"3"-1680,2-3 377,-1 0 1,1 0-1,-2-1 1,4-15 0,-6 22-465,1 1 1,-1-1 0,0 0 0,0 0 0,0 1 0,0-1-1,0 0 1,0 1 0,0-1 0,0 0 0,-1 0 0,1 1-1,-1-1 1,1 1 0,-1-1 0,0 0 0,0 1 0,0-1-1,1 1 1,-1 0 0,-1-1 0,1 1 0,0 0 0,0-1-1,0 1 1,-1 0 0,1 0 0,-1 0 0,1 0 0,-1 0-1,1 1 1,-1-1 0,1 0 0,-1 1 0,-2-1 0,-3-1 83,0 1 1,1 0-1,-1 0 1,0 1-1,0 0 1,0 0-1,0 1 1,0 0-1,0 0 1,0 1 0,0-1-1,0 1 1,-6 4-1,2-1 15,0 1 1,1 0-1,0 0 1,0 2-1,0-1 0,-17 18 1,9-5 1,1 0 0,1 2 1,1 0-1,1 1 1,1 0-1,-12 30 0,18-37-85,1 0-1,1 0 1,0 0-1,2 1 1,-4 27-1,7-40-96,-1-1-1,1 1 0,0 0 1,0-1-1,0 1 0,0-1 1,1 1-1,0 0 0,-1-1 1,1 1-1,0-1 0,1 0 1,-1 1-1,1-1 0,-1 0 0,1 0 1,0 0-1,0 0 0,0 0 1,1 0-1,-1 0 0,1-1 1,-1 1-1,1-1 0,0 0 1,0 0-1,0 0 0,0 0 1,0 0-1,1-1 0,-1 0 1,4 2-1,2-1 13,1-1 0,-1 0 0,0 0 0,0-1 0,0 0 0,1-1 0,-1 0 0,0 0 0,0-1 0,0 0 0,0 0 0,0-1 0,-1-1 1,1 1-1,-1-1 0,0-1 0,0 0 0,0 0 0,8-8 0,-8 7 16,-1 0-1,0-1 1,0 0 0,-1 0 0,1-1 0,-2 1 0,1-1 0,-1-1-1,-1 1 1,1-1 0,-1 0 0,-1 0 0,0 0 0,0 0 0,-1-1-1,0 1 1,0-1 0,0-12 0,-2 21-38,0 0-1,0 1 1,0-1 0,0 0-1,0 0 1,0 0 0,-1 0-1,1 0 1,0 0 0,0 0-1,-1 1 1,1-1 0,0 0-1,-1 0 1,1 0 0,-1 1-1,1-1 1,-1 0 0,0 1-1,1-1 1,-1 0 0,0 1-1,1-1 1,-1 1 0,0-1-1,0 1 1,1-1 0,-1 1-1,0-1 1,0 1 0,0 0-1,1 0 1,-1-1 0,0 1-1,0 0 1,0 0 0,0 0-1,0 0 1,-1 0 0,1 3-10,1 0-1,-1-1 1,1 1 0,-1 0 0,1 0 0,0 0 0,0 0 0,0 0 0,1 0-1,-1 0 1,2 3 0,0-2 11,1 0 0,0 0-1,0 0 1,0 0 0,0-1 0,0 1-1,1-1 1,0 0 0,6 4 0,-7-5 0,0 0 0,0 0 1,-1 0-1,1 0 0,0 1 1,-1-1-1,1 1 0,-1 0 1,0-1-1,0 1 0,0 0 1,0 0-1,-1 0 0,1 1 1,-1-1-1,0 0 0,0 0 1,0 1-1,0-1 1,0 1-1,-1-1 0,1 4 1,-2 9 14,0-1 1,-1 1 0,-3 15 0,-4 38 38,9-68-97,1-1 0,-1 0 0,1 1 1,-1-1-1,1 0 0,-1 1 0,1-1 0,-1 0 0,1 0 0,-1 1 0,1-1 1,-1 0-1,1 0 0,-1 0 0,1 0 0,-1 0 0,1 0 0,0 0 0,-1 0 1,1 0-1,-1 0 0,1 0 0,-1 0 0,1 0 0,0 0 0,-1 0 0,1 0 1,-1-1-1,1 1 0,-1 0 0,1-1 0,-1 1 0,1 0 0,-1-1 0,1 1 1,-1 0-1,0-1 0,1 0 0,21-11-2807,-7-8-1191,1-2-2258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0.886"/>
    </inkml:context>
    <inkml:brush xml:id="br0">
      <inkml:brushProperty name="width" value="0.025" units="cm"/>
      <inkml:brushProperty name="height" value="0.025" units="cm"/>
    </inkml:brush>
  </inkml:definitions>
  <inkml:trace contextRef="#ctx0" brushRef="#br0">30 343 7719,'0'0'11456,"-6"8"-9886,-16 26-732,22-34-823,0 1 0,-1-1 0,1 0-1,0 1 1,0-1 0,0 0 0,0 1 0,0-1 0,-1 0-1,1 1 1,0-1 0,0 0 0,0 1 0,0-1 0,0 0-1,0 1 1,0-1 0,0 0 0,0 1 0,1-1 0,-1 0 0,0 0-1,0 1 1,0-1 0,0 0 0,0 1 0,0-1 0,1 0-1,-1 1 1,0-1 0,0 0 0,0 0 0,1 1 0,-1-1-1,0 0 1,0 0 0,1 0 0,-1 1 0,0-1 0,1 0-1,-1 0 1,0 0 0,1 0 0,-1 0 0,0 0 0,1 1-1,-1-1 1,0 0 0,1 0 0,17 0 235,-16 0-174,15-2-45,-2 0 1,1-1 0,0 0 0,0-2-1,-1 0 1,0 0 0,0-1-1,0-1 1,-1-1 0,0 0-1,-1-1 1,1 0 0,-2-1 0,1-1-1,18-20 1,-30 30-26,0 0-1,0 0 1,0 0-1,0-1 1,0 1 0,0 0-1,-1 0 1,1-1-1,0 1 1,-1-1 0,1 1-1,-1 0 1,0-1-1,1-2 1,-1 3 1,0 1 0,0-1 0,0 1 0,-1 0 0,1-1 0,0 1 0,0-1 0,0 1 0,-1 0 0,1-1 0,0 1 0,-1 0 0,1-1 0,0 1 0,-1 0 0,1-1 0,0 1 0,-1 0 0,1 0 0,0 0 0,-1-1 0,1 1 0,-1 0 0,1 0 0,0 0 0,-1 0 0,1 0 0,-1 0 0,1-1-1,-2 1 1,0 0 6,-1 1 0,0-1 0,0 0-1,0 1 1,1-1 0,-1 1-1,0 0 1,0 0 0,1 0 0,-1 0-1,1 1 1,-1-1 0,1 0-1,-4 4 1,-9 8 46,1 1 1,1 0-1,-22 28 0,31-36-8,0 0 0,1-1 0,-1 1-1,1 1 1,0-1 0,1 0-1,-1 1 1,1-1 0,1 1 0,-1 0-1,1 0 1,0-1 0,1 1 0,0 11-1,0-17-42,0 1-1,1-1 1,-1 1 0,1-1-1,-1 1 1,1-1-1,-1 1 1,1-1 0,0 1-1,0-1 1,0 0-1,0 0 1,0 1-1,0-1 1,0 0 0,0 0-1,0 0 1,1 0-1,-1 0 1,0 0-1,1 0 1,1 0 0,1 1 3,0-1 1,1 0 0,-1 0 0,0 0-1,0 0 1,1-1 0,-1 0-1,6 0 1,1-1 1,0 0-1,0 0 1,-1-2 0,1 1-1,-1-1 1,12-5 0,5-6 1,-1-2 1,-1 0-1,0-2 1,-1-1 0,-1 0-1,37-42 1,-21 16 15,-3-2 0,47-76 0,-76 111-31,-2 5 5,-1 0 1,0 0 0,-1 0 0,1 0 0,-1-1 0,-1 1-1,3-10 1,-5 17-5,0-1 0,0 1 0,0 0 0,0-1-1,0 1 1,0 0 0,0-1 0,-1 1 0,1 0 0,0-1-1,0 1 1,0 0 0,0-1 0,-1 1 0,1 0 0,0-1-1,0 1 1,-1 0 0,1 0 0,0-1 0,-1 1 0,1 0-1,0 0 1,-1-1 0,1 1 0,0 0 0,-1 0 0,1 0 0,0 0-1,-1 0 1,1 0 0,0-1 0,-1 1 0,1 0 0,-1 0-1,1 0 1,0 0 0,-1 0 0,1 0 0,0 1 0,-1-1-1,1 0 1,-1 0 0,1 0 0,-1 0 0,-21 7-52,8 1 48,1 0-1,0 1 0,0 1 1,1 0-1,1 0 0,-1 1 1,-17 24-1,3-1 243,-36 65-1,55-88-104,1 0-1,0 0 1,1 0 0,0 0-1,0 1 1,2 0-1,-1 0 1,1 0-1,1 0 1,0 1 0,1 14-1,1-24-124,1-1 0,0 0 0,0 0 0,0 0-1,0 0 1,0 0 0,1-1 0,-1 1 0,1 0 0,-1-1 0,1 1 0,0-1-1,-1 1 1,1-1 0,0 0 0,0 1 0,0-1 0,0 0 0,0 0 0,0-1-1,0 1 1,0 0 0,0-1 0,1 1 0,-1-1 0,0 0 0,0 0 0,1 1-1,-1-1 1,4-1 0,9 1-33,0 0 0,0-1 0,18-4 0,-8-1-749,0-1 1,-1-1-1,0-1 0,0-1 1,-1-2-1,0 0 0,-1-1 0,0-2 1,-1 0-1,-1-1 0,-1-1 0,0-1 1,-1 0-1,-1-2 0,16-22 1,-32 35 2489,-13 11-915,-16 13-83,27-15-673,-32 27 866,-30 38-1,56-59-535,0 1 0,1 0 0,0 0-1,0 0 1,1 1 0,0-1 0,0 2 0,1-1 0,1 0-1,-4 14 1,7-24-348,1 1 0,-1-1 0,0 1 0,0-1 0,0 1 0,0-1 0,0 0-1,1 1 1,-1-1 0,0 1 0,0-1 0,1 1 0,-1-1 0,0 0 0,0 1 0,1-1 0,-1 0 0,1 1-1,-1-1 1,0 0 0,1 1 0,-1-1 0,1 0 0,-1 0 0,1 1 0,-1-1 0,0 0 0,1 0 0,-1 0-1,1 0 1,-1 0 0,1 0 0,-1 0 0,1 0 0,-1 0 0,1 0 0,-1 0 0,1 0 0,-1 0-1,1 0 1,0-1 0,26-4 306,-11-1-274,0-1 1,-1 0 0,0-1-1,0-1 1,-1-1-1,14-12 1,6-6-34,36-41 1,-38 36-75,-1-2 0,-2-1 0,46-76 0,-75 110-74,-6 8 52,-20 21 39,-31 39 88,48-53-29,-54 83 372,57-86-354,1 0 0,1 1 0,-1-1 0,2 1 0,0 0 0,0 0 0,-2 23-1,5-32-62,0 0 0,-1 0 0,2 0 0,-1 0 0,0 0 0,0 0 0,1 0 0,-1 0 0,1 0 0,-1 0 0,1 0 0,0 0 0,0-1 0,0 1 0,0 0 0,0 0 0,0-1 0,1 1 0,-1-1 0,0 1 0,1-1 0,-1 1 0,1-1 0,3 2 0,0 0-416,-1-1 1,1 0-1,0-1 1,0 1-1,1-1 0,-1 0 1,0 0-1,8 0 1,21 0-4496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2.633"/>
    </inkml:context>
    <inkml:brush xml:id="br0">
      <inkml:brushProperty name="width" value="0.025" units="cm"/>
      <inkml:brushProperty name="height" value="0.025" units="cm"/>
    </inkml:brush>
  </inkml:definitions>
  <inkml:trace contextRef="#ctx0" brushRef="#br0">50 208 1698,'0'0'7986,"-8"0"-3881,-15 0-2660,5 0 6308,39-10-3669,-4 3-3838,0-1 0,-1 0 0,0-1 0,-1-1 0,23-17 0,-32 23-238,-1-1-1,0 1 1,0-1 0,0 0 0,0 0 0,-1-1 0,0 1 0,0-1 0,0 0-1,-1 0 1,1-1 0,-2 1 0,1 0 0,-1-1 0,0 0 0,0 0 0,1-8-1,-3 14-4,0 1-1,0-1 0,0 1 0,0-1 0,0 0 0,0 1 1,0-1-1,0 1 0,0-1 0,0 1 0,0-1 0,-1 1 0,1-1 1,0 0-1,0 1 0,0-1 0,-1 1 0,1-1 0,0 1 0,-1 0 1,1-1-1,0 1 0,-1-1 0,1 1 0,-1-1 0,1 1 0,-1 0 1,1-1-1,-1 1 0,1 0 0,-1 0 0,1-1 0,-1 1 1,1 0-1,-1 0 0,1 0 0,-2 0 0,-24 9-28,-21 26-14,37-25 40,0 0-1,1 0 0,1 1 0,-1 0 0,2 1 1,0-1-1,0 2 0,1-1 0,1 1 0,0-1 0,0 2 1,-2 13-1,7-26 0,0 1 0,0 0 1,0 0-1,0 0 0,1 0 1,-1 0-1,1 0 0,-1-1 0,1 1 1,-1 0-1,1 0 0,0-1 1,0 1-1,0 0 0,0-1 1,0 1-1,0-1 0,0 1 0,1-1 1,-1 0-1,1 1 0,-1-1 1,1 0-1,-1 0 0,1 0 0,-1 0 1,1 0-1,0 0 0,0-1 1,-1 1-1,1-1 0,0 1 0,0-1 1,0 1-1,0-1 0,2 0 1,11 2 7,1-1 0,0 0 0,24-3 1,-14 1-6,62-3-94,-50 1-70,66 5 0,-103-4 291,0 1 0,0 0 0,0-1 0,0 1 0,-1-1 0,1 1 0,-1-1 0,1 1 0,-1-1 0,0 1 0,1-1 0,-1 0 0,0 1 0,0-1 0,0 1 0,0-1 0,-1-2 0,1-50 33,0 37-25,0 13-137,0 0 1,0 0 0,0 0-1,1 0 1,-1 0-1,1 0 1,0 0-1,0 0 1,1 0 0,-1 1-1,1-1 1,0 0-1,0 1 1,0-1-1,0 1 1,1 0-1,-1-1 1,5-2 0,-5 4-7,1 0 0,0 0 1,0 1-1,0-1 1,1 1-1,-1 0 1,0 0-1,0 0 0,1 1 1,-1-1-1,0 1 1,1 0-1,-1-1 1,0 2-1,1-1 0,-1 0 1,1 1-1,-1-1 1,0 1-1,0 0 1,1 0-1,4 2 0,10 4 46,-2-2-244,0 1 0,-1 0 0,0 1 0,-1 1-1,19 12 1,-31-18 204,0 0-1,-1 1 1,1-1-1,0 0 0,-1 0 1,0 1-1,1-1 1,-1 1-1,0-1 1,1 5-1,-2-6 2,0 1 0,0-1 0,1 0 0,-1 0 0,0 1 0,1-1 0,-1 0 0,1 0 0,-1 0 0,1 0 1,0 0-1,-1 0 0,1 0 0,0 0 0,0 0 0,0 0 0,-1 0 0,1 0 0,0 0 0,0-1 0,0 1 0,1 0 0,-1-1 0,0 1 0,0-1 0,0 1 0,0-1 0,0 1 0,1-1 0,-1 0 0,0 0 0,0 0 0,1 0 1,-1 0-1,0 0 0,0 0 0,1 0 0,-1 0 0,0 0 0,0-1 0,1 1 0,-1 0 0,0-1 0,0 1 0,0-1 0,2-1 0,47-19-223,16-6 125,-61 26 93,0-1 1,0 1-1,0 0 0,0 1 1,0-1-1,0 1 0,0 0 1,0 1-1,0-1 0,0 1 1,6 1-1,-10-2 9,0 1 0,0-1-1,-1 0 1,1 1 0,0-1 0,-1 1-1,1-1 1,0 1 0,-1-1 0,1 1 0,-1 0-1,1-1 1,-1 1 0,1 0 0,-1-1-1,1 1 1,-1 0 0,0-1 0,1 1-1,-1 0 1,0 0 0,0 0 0,1-1 0,-1 1-1,0 0 1,0 1 0,-1 28 514,0-28-472,0 1-1,1-1 1,0 1-1,0 0 1,0-1-1,0 1 1,0-1-1,0 1 1,1 0-1,-1-1 1,2 4 0,2-5-29,0 0 0,0 0 0,0-1 0,0 0 0,0 0 0,0 0 1,0 0-1,0 0 0,8-3 0,6-1-18,0-2 0,31-13 1,-36 13-91,-1 0-1,1 2 1,0-1 0,0 2 0,0 0 0,1 0 0,19-1-1,-32 4 93,0 0 0,-1 1-1,1-1 1,0 0-1,0 0 1,0 0-1,0 1 1,-1-1 0,1 0-1,0 1 1,0-1-1,-1 1 1,1-1-1,0 1 1,-1-1 0,1 1-1,-1-1 1,1 1-1,0 0 1,-1-1 0,1 1-1,-1 0 1,0-1-1,1 1 1,-1 0-1,0 0 1,1 0 0,-1-1-1,0 1 1,0 0-1,1 0 1,-1 1 0,0 34-693,0-24-1302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3.293"/>
    </inkml:context>
    <inkml:brush xml:id="br0">
      <inkml:brushProperty name="width" value="0.025" units="cm"/>
      <inkml:brushProperty name="height" value="0.025" units="cm"/>
    </inkml:brush>
  </inkml:definitions>
  <inkml:trace contextRef="#ctx0" brushRef="#br0">151 37 11659,'-2'-3'520,"0"0"0,0 0-1,-1 1 1,1-1 0,-1 1 0,1-1 0,-1 1 0,0 0-1,0 0 1,0 0 0,0 0 0,0 0 0,-1 1 0,-5-2-1,7 2-302,-1 1-1,0-1 0,1 1 1,-1 0-1,0 0 1,1 1-1,-1-1 0,1 0 1,-1 1-1,0-1 0,1 1 1,-1 0-1,1 0 0,0 0 1,-1 0-1,-1 2 1,-1 0-74,0 1 1,1 0 0,0 0-1,0 0 1,0 0-1,0 1 1,1-1 0,-1 1-1,1 0 1,1 0 0,-1 0-1,1 0 1,-1 1 0,2-1-1,-1 1 1,0-1 0,0 7-1,2-9-89,-1 0-1,1 0 0,-1 0 0,1 0 0,0 0 0,0 0 1,0 0-1,1 0 0,-1 0 0,1 0 0,-1 0 0,1 0 1,0 0-1,0-1 0,1 1 0,-1 0 0,0 0 1,1-1-1,0 1 0,0-1 0,2 3 0,-1-3-28,1 1 1,0 0-1,0-1 0,0 0 0,0 0 0,1-1 0,-1 1 0,0-1 0,1 0 0,-1 0 0,1 0 1,0 0-1,7-1 0,0 1 47,1-1 1,-1-1 0,0 0-1,0-1 1,0 0-1,0 0 1,0-2 0,0 1-1,-1-1 1,1-1-1,12-8 1,-18 10-7,-1 0 1,1-1-1,-1 0 0,0 0 1,0-1-1,0 1 0,-1-1 1,0 0-1,0 0 0,0-1 1,0 1-1,-1-1 0,0 0 1,0 0-1,-1 0 0,0 0 1,0 0-1,0-1 0,-1 1 1,1 0-1,-2-1 0,1-11 1,-1 18-67,0-1 1,0 0-1,0 0 0,0 1 1,0-1-1,0 0 1,0 0-1,-1 1 0,1-1 1,0 0-1,0 1 0,-1-1 1,1 0-1,-1 1 1,1-1-1,0 0 0,-1 1 1,0-1-1,1 1 1,-1-1-1,1 1 0,-1-1 1,1 1-1,-1-1 1,0 1-1,1 0 0,-1-1 1,0 1-1,0 0 1,1-1-1,-1 1 0,0 0 1,0 0-1,1 0 1,-1 0-1,0 0 0,0 0 1,1 0-1,-1 0 1,0 0-1,0 0 0,1 0 1,-1 0-1,0 1 1,0-1-1,-1 1 0,-1 0-5,0 0-1,0 0 1,0 0-1,0 0 0,1 1 1,-1-1-1,0 1 1,0 0-1,1 0 1,-4 3-1,4-3 6,0 0-6,0 0-1,0 0 1,0 0-1,0 1 1,1-1-1,-1 0 1,1 1-1,-1-1 1,1 1-1,0-1 1,0 1 0,0 0-1,0 0 1,1-1-1,-1 1 1,1 0-1,-1 0 1,1 4-1,2-6-116,0 0-1,1 0 0,-1 0 1,0 0-1,0 0 0,1-1 1,-1 1-1,0-1 0,1 0 1,-1 0-1,0 1 1,1-1-1,-1-1 0,0 1 1,5-1-1,1 1-599,0-1-312,0 1 0,0-1 0,0-1 0,0 0-1,0 0 1,0 0 0,-1-1 0,1 0 0,12-7 0,9-9-5425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3.980"/>
    </inkml:context>
    <inkml:brush xml:id="br0">
      <inkml:brushProperty name="width" value="0.025" units="cm"/>
      <inkml:brushProperty name="height" value="0.025" units="cm"/>
    </inkml:brush>
  </inkml:definitions>
  <inkml:trace contextRef="#ctx0" brushRef="#br0">233 86 11179,'0'0'6320,"-10"9"-4211,-1 0-1875,-38 38 2479,45-43-2485,1-1-1,1 1 0,-1 0 0,0-1 0,1 1 1,0 1-1,0-1 0,0 0 0,0 0 0,1 1 1,-1-1-1,1 1 0,0 6 0,2 4-192,1-1 0,0 0 0,2 0 0,-1 0 0,2-1-1,0 1 1,11 20 0,-9-19-43,0 1 0,-1-1 0,-1 1-1,0 0 1,4 30 0,-8-35-18,-1 0 0,0 0-1,0-1 1,-1 1 0,-1 0 0,0 0 0,0-1-1,-1 1 1,0-1 0,-1 1 0,-5 9 0,6-15 21,0 0 0,-1 0 1,1 0-1,-1 0 0,0-1 1,0 1-1,0-1 1,-1 0-1,0-1 0,1 1 1,-1-1-1,-1 0 0,1 0 1,0 0-1,-1-1 0,1 1 1,-1-1-1,0-1 0,1 1 1,-1-1-1,-11 1 1,15-2 6,-1 1 1,1-1 0,-1 0 0,1 0 0,-1 0-1,0 0 1,1-1 0,-1 1 0,1-1 0,0 1 0,-1-1-1,1 0 1,-1 0 0,1 0 0,0 0 0,0 0-1,0-1 1,-1 1 0,1-1 0,1 1 0,-1-1 0,0 0-1,0 0 1,-1-2 0,1 0-11,0 0 0,0 0 0,1-1 0,0 1 1,-1-1-1,2 1 0,-1-1 0,0 1 0,1-1 0,0 0 0,0 1 0,2-9 0,0 2-11,0 0 0,1 1 0,0-1 0,1 1-1,0 0 1,1 0 0,0 1 0,1-1-1,-1 1 1,15-16 0,10-9 55,42-39 1,-52 54-43,56-52 31,-27 28 63,-3-3 1,-1-1 0,48-67-1,-83 94-15,-20 22 97,-24 27 78,23-15-105,-1 1 0,2-1 0,-9 18-1,16-27-82,0 0 0,1 1 0,-1-1 0,1 1 0,1-1 0,-1 1 0,1-1-1,0 1 1,0 0 0,1 0 0,-1-1 0,1 1 0,2 10 0,-2-14-52,1 1 0,0-1 0,0 0 1,1 0-1,-1-1 0,0 1 0,1 0 0,-1 0 1,1-1-1,0 1 0,-1-1 0,1 1 0,0-1 1,0 0-1,0 1 0,0-1 0,0 0 0,0 0 0,0-1 1,0 1-1,0 0 0,1-1 0,-1 1 0,0-1 1,4 0-1,61 2 110,-63-2-113,3-1-6,1 0 0,-1-1 0,1 1 0,-1-2 0,0 1 0,1-1 0,-1 0 0,-1 0 0,1-1 0,0 1 0,-1-2 0,0 1 1,0-1-1,0 0 0,-1 0 0,1 0 0,-1-1 0,0 0 0,-1 0 0,0 0 0,6-12 0,-11 13 70,-8 9-41,-6 8 3,10-7 2,1 0 0,0 0-1,0 1 1,1-1 0,-1 1 0,1 0 0,1 0 0,-1 0-1,1 0 1,0 0 0,0 1 0,1-1 0,0 1 0,0-1-1,0 1 1,1-1 0,0 1 0,0-1 0,2 12 0,0-15-25,-1-1 0,0 0 0,1 0 0,-1 0 0,1 0 0,0 0 0,0-1 0,0 1 0,0 0 0,0-1 0,0 0 0,0 1 0,0-1 0,1 0 0,-1 0 0,0 0 0,1 0 0,-1-1 0,1 1 0,-1-1 0,1 1 1,-1-1-1,1 0 0,-1 0 0,1 0 0,0 0 0,2-1 0,-1 1-288,0 0 1,0-1-1,0 1 1,0-1 0,0 0-1,0 0 1,0 0-1,-1-1 1,1 1-1,0-1 1,-1 0 0,1 0-1,-1 0 1,0-1-1,0 1 1,0-1-1,4-3 1,-5 2-859,0-1 1,0 0 0,0 1-1,0-1 1,-1 0-1,1-8 1,0 5-889,7-26-7065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7.620"/>
    </inkml:context>
    <inkml:brush xml:id="br0">
      <inkml:brushProperty name="width" value="0.025" units="cm"/>
      <inkml:brushProperty name="height" value="0.025" units="cm"/>
    </inkml:brush>
  </inkml:definitions>
  <inkml:trace contextRef="#ctx0" brushRef="#br0">0 80 17617,'0'0'2978,"81"-22"-2433,-31 11-481,9-4-192,3 0-2178,1-2-3171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4.311"/>
    </inkml:context>
    <inkml:brush xml:id="br0">
      <inkml:brushProperty name="width" value="0.025" units="cm"/>
      <inkml:brushProperty name="height" value="0.025" units="cm"/>
    </inkml:brush>
  </inkml:definitions>
  <inkml:trace contextRef="#ctx0" brushRef="#br0">1 12 15727,'0'0'12844,"9"-11"-31037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4.919"/>
    </inkml:context>
    <inkml:brush xml:id="br0">
      <inkml:brushProperty name="width" value="0.025" units="cm"/>
      <inkml:brushProperty name="height" value="0.025" units="cm"/>
    </inkml:brush>
  </inkml:definitions>
  <inkml:trace contextRef="#ctx0" brushRef="#br0">152 223 13869,'0'0'5557,"-9"3"-4062,-1 2-1351,0-1 0,0 1-1,0 1 1,0 0 0,1 0-1,0 1 1,1 0 0,-1 1-1,1 0 1,1 0 0,-11 15-1,14-18 149,1 1-1,0 1 0,0-1 0,0 0 1,1 1-1,0-1 0,1 1 0,-1 0 0,0 9 1,2-14-266,0 0 0,0 0 0,1 0 0,-1-1 1,0 1-1,1 0 0,0 0 0,-1 0 0,1 0 0,0-1 1,0 1-1,0 0 0,0-1 0,0 1 0,0-1 1,0 1-1,1-1 0,-1 1 0,0-1 0,1 0 0,0 0 1,-1 0-1,1 0 0,-1 0 0,1 0 0,0 0 1,0 0-1,0-1 0,-1 1 0,1-1 0,0 1 1,0-1-1,0 0 0,0 1 0,0-1 0,3-1 0,7 2-5,1-1 0,-1-1 0,0 0-1,0-1 1,0 0 0,0-1-1,0 0 1,0-1 0,0-1 0,-1 1-1,0-2 1,0 0 0,-1 0-1,1-1 1,-1 0 0,0-1 0,13-13-1,-13 11-8,-1 0 0,0 0 0,-1-1 1,0 0-1,-1 0 0,0-1 0,-1 0 0,0 0 0,-1-1 0,0 0 0,-1 0 0,0 0 0,-1 0 0,-1 0 0,2-28 0,-4 40-15,1 0 1,-1-1-1,0 1 0,0 0 0,0 0 0,0-1 0,0 1 0,0 0 0,0-1 0,0 1 1,-1 0-1,1 0 0,0-1 0,-1 1 0,1 0 0,-1 0 0,1-1 0,-1 1 0,0 0 1,0 0-1,1 0 0,-1 0 0,0 0 0,0 0 0,0 0 0,0 1 0,0-1 0,0 0 1,0 0-1,0 1 0,0-1 0,-1 0 0,1 1 0,0 0 0,0-1 0,-1 1 0,1 0 1,0-1-1,0 1 0,-1 0 0,1 0 0,0 0 0,-1 0 0,1 0 0,-2 1 0,-2 0-5,1 0-1,0 1 0,0-1 1,0 1-1,0 0 0,0 0 1,0 1-1,1-1 0,-1 1 1,1 0-1,-1 0 0,-3 5 1,1-2 22,1 1 1,0 0 0,1 0 0,0 0-1,0 1 1,0 0 0,1 0-1,0 0 1,1 0 0,-1 0-1,2 0 1,-1 1 0,0 11 0,2-17-10,0 1 1,1-1-1,-1 1 1,1 0-1,-1-1 1,1 1 0,0-1-1,0 1 1,1-1-1,-1 0 1,1 0-1,0 1 1,0-1 0,0 0-1,0 0 1,0-1-1,1 1 1,-1 0-1,1-1 1,0 1 0,-1-1-1,1 0 1,0 0-1,1 0 1,-1-1-1,0 1 1,0-1 0,1 1-1,-1-1 1,1 0-1,-1 0 1,8 0-1,-3 1-16,0-1-1,1 0 1,-1-1-1,1 0 0,-1 0 1,0 0-1,1-1 1,-1-1-1,0 1 0,0-1 1,0-1-1,0 0 1,0 0-1,0 0 0,-1-1 1,1 0-1,-1 0 1,10-9-1,-1-1 37,-1-1 1,0-1-1,-1-1 1,-1 0-1,0-1 0,10-19 1,-20 31-12,11-15 27,-1-1 0,-1 0 0,-1-1 0,11-33 0,-23 56-42,1 0 1,0 0 0,-1 1 0,1-1 0,0 0 0,-1 0 0,1 0 0,0 0 0,-1 0-1,1 0 1,0 1 0,-1-1 0,1 0 0,0 0 0,-1 0 0,1 0 0,-1 0 0,1 0-1,0-1 1,-1 1 0,1 0 0,0 0 0,-1 0 0,1 0 0,0 0 0,-1 0-1,1-1 1,0 1 0,-1 0 0,1 0 0,0-1 0,0 1 0,-1 0 0,1 0 0,0-1-1,0 1 1,-1 0 0,1-1 0,0 1 0,0 0 0,0-1 0,0 1 0,-1 0 0,1-1-1,0 1 1,0 0 0,0-1 0,0 1 0,0 0 0,0-1 0,0 1 0,0-1-1,0 1 1,0 0 0,0-1 0,0 1 0,1-1 0,-1 1 0,0 0 1,-9 9 21,1 1 1,0 0-1,1 0 0,0 1 0,0 0 1,1 0-1,1 0 0,0 1 0,0 0 0,2 0 1,-1 0-1,1 0 0,-1 18 0,1-13 3,2-1-1,0 1 1,0 0-1,2-1 0,0 1 1,1-1-1,1 1 1,0-1-1,10 29 0,-10-39-10,-2 0-90,1 0 1,0-1-1,1 0 1,-1 1-1,1-1 1,0 0-1,1 0 1,-1 0 0,1-1-1,6 7 1,-12-37-203,-78-233-1313,79 256 1550,-8-34 385,9 36-324,0 0 1,0 0-1,1 0 1,-1 1-1,0-1 0,1 0 1,-1 0-1,0 0 1,1 1-1,-1-1 0,1 0 1,0 0-1,-1 1 0,1-1 1,0 0-1,-1 1 1,1-1-1,0 1 0,-1-1 1,1 1-1,0-1 0,0 1 1,0 0-1,0-1 1,-1 1-1,1 0 0,0 0 1,0 0-1,0-1 1,0 1-1,0 0 0,0 0 1,0 0-1,0 0 0,-1 1 1,3-1-1,6 0-83,0 0-1,-1 0 1,1 1-1,0 0 1,-1 1-1,16 4 1,2 12-3747,-24-12-424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5.246"/>
    </inkml:context>
    <inkml:brush xml:id="br0">
      <inkml:brushProperty name="width" value="0.025" units="cm"/>
      <inkml:brushProperty name="height" value="0.025" units="cm"/>
    </inkml:brush>
  </inkml:definitions>
  <inkml:trace contextRef="#ctx0" brushRef="#br0">1 57 14894,'0'0'2498,"48"-7"-800,6-4 160,14-1-1057,8 3-513,8 4-192,-5-1-288,-6-1-4260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5.862"/>
    </inkml:context>
    <inkml:brush xml:id="br0">
      <inkml:brushProperty name="width" value="0.025" units="cm"/>
      <inkml:brushProperty name="height" value="0.025" units="cm"/>
    </inkml:brush>
  </inkml:definitions>
  <inkml:trace contextRef="#ctx0" brushRef="#br0">45 0 12396,'0'0'9075,"6"10"-7831,0 4-671,0 0 1,-1 0-1,0 0 0,5 29 1,-9-36-497,0-1 0,1 0 0,-1 0 1,1 1-1,1-1 0,-1-1 1,1 1-1,0 0 0,0-1 1,1 1-1,0-1 0,0 0 0,5 5 1,-1-3-61,0-1 1,1 0-1,0-1 1,0 0-1,0 0 1,1-1-1,13 5 1,-20-8-14,1 0 0,-1 1-1,0-1 1,0 1 0,0 0 0,0 0-1,0 0 1,0 1 0,0-1 0,-1 1 0,1-1-1,-1 1 1,0 0 0,1 0 0,-1 0-1,-1 0 1,1 0 0,2 6 0,-4-7 21,1 0-1,-1-1 1,0 1 0,0 0 0,0 0 0,0 0 0,0 0 0,-1 0-1,1 0 1,0 0 0,-1 0 0,0 0 0,1-1 0,-1 1 0,0 0-1,0 0 1,0-1 0,0 1 0,0 0 0,0-1 0,0 1-1,-1-1 1,1 0 0,-1 1 0,1-1 0,-1 0 0,1 0 0,-1 0-1,0 0 1,1 0 0,-1 0 0,0 0 0,0-1 0,0 1-1,-3 0 1,-5 2 82,0-1 0,-1 1-1,1-2 1,-1 0-1,1 0 1,-1-1 0,1 0-1,-1 0 1,1-2 0,-1 1-1,1-1 1,-12-4-1,18 5-201,0 0-1,0 0 1,0-1-1,0 1 1,0-1-1,1 0 1,-1-1-1,0 1 0,1 0 1,0-1-1,-1 0 1,1 0-1,0 0 1,0 0-1,1 0 1,-1-1-1,1 1 0,-1-1 1,1 1-1,0-1 1,1 0-1,-1 0 1,1 0-1,-1 0 1,1 0-1,0-1 1,1 1-1,-1 0 0,1 0 1,0-1-1,0 1 1,0-5-1,1 6-401,1 0 0,-1 0 0,0-1 0,1 1 0,-1 0 0,1 0 0,0 0 0,0 0-1,0 1 1,1-1 0,-1 1 0,0-1 0,1 1 0,0 0 0,0 0 0,-1 0 0,1 0 0,0 0 0,1 1 0,-1-1-1,6-1 1,-7 2-92,29-14-5785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6.583"/>
    </inkml:context>
    <inkml:brush xml:id="br0">
      <inkml:brushProperty name="width" value="0.025" units="cm"/>
      <inkml:brushProperty name="height" value="0.025" units="cm"/>
    </inkml:brush>
  </inkml:definitions>
  <inkml:trace contextRef="#ctx0" brushRef="#br0">0 95 8072,'0'0'4959,"10"-4"-1308,14-6-1926,1 1-1,0 1 0,1 1 1,-1 1-1,48-4 0,-72 10-1719,0 0-1,1 0 1,-1 0 0,0 0-1,0 0 1,0 0-1,0 0 1,0 1 0,1-1-1,-1 0 1,0 1-1,0-1 1,0 1 0,0-1-1,0 1 1,0-1-1,0 1 1,0 0 0,0-1-1,0 1 1,-1 0-1,1 0 1,0 0 0,0 0-1,-1 0 1,1 0-1,0 1 1,0 1 3,-1-1 0,1 0 1,-1 1-1,0-1 0,0 1 0,0-1 1,0 1-1,0-1 0,0 1 0,-1-1 1,1 0-1,-2 4 0,-2 4 37,0 1-1,0-1 1,-1-1 0,-11 18-1,-3-5 74,-14 21 133,31-40-188,0 0-1,0-1 0,1 1 1,0 0-1,-1 0 1,1 0-1,0-1 0,0 1 1,0 0-1,1 1 0,-1-1 1,1 5-1,0-7-52,1-1 0,-1 1 1,1-1-1,0 1 0,-1 0 0,1-1 0,0 0 0,-1 1 1,1-1-1,0 1 0,0-1 0,-1 0 0,1 1 0,0-1 1,0 0-1,0 0 0,-1 0 0,1 0 0,0 0 1,0 0-1,0 0 0,0 0 0,-1 0 0,1 0 0,2-1 1,23-2 66,-13-2-78,1-1 1,-1 0-1,-1-1 1,1 0-1,-1-1 1,0 0 0,20-19-1,-5 1-357,44-54-1,-55 56 245,-13 19 40,-11 15-21,-9 15 97,-24 47-1,37-65 52,0 1 0,1 0 1,0 0-1,0 1 0,1-1 0,0 0 0,1 1 0,0-1 0,0 1 1,0-1-1,2 10 0,-1-17-32,1 0-1,0 0 1,-1 0 0,1 0 0,0 0 0,-1 0 0,1 0 0,0 0-1,0 0 1,0 0 0,0 0 0,0 0 0,0-1 0,0 1-1,0 0 1,1-1 0,-1 1 0,0-1 0,0 1 0,0-1-1,1 0 1,-1 1 0,0-1 0,1 0 0,-1 0 0,0 0 0,0 0-1,1 0 1,-1 0 0,0 0 0,1 0 0,-1-1 0,0 1-1,2-1 1,47-14 339,-34 7-351,0-2-1,0 0 1,-1-1 0,0 0 0,-1-1-1,-1-1 1,0 0 0,0-1 0,-1 0 0,-1-1-1,-1 0 1,0-1 0,15-32 0,-63 96-367,33-39 355,0-3 1,1 0 1,0 0-1,0 0 1,1 1-1,0-1 0,0 1 1,0 0-1,1 0 1,0 0-1,0 0 1,1 0-1,0 1 0,0-1 1,1 8-1,1-13 4,-1-1-1,1 1 1,0 0-1,0-1 1,0 1-1,0-1 1,0 0-1,1 1 1,-1-1 0,0 0-1,1 0 1,-1 0-1,1 0 1,-1 0-1,1 0 1,-1 0-1,1 0 1,0-1-1,-1 1 1,1 0-1,0-1 1,0 0-1,-1 1 1,1-1-1,3 0 1,51 3 57,-48-3-56,12 0 11,-10 1 44,1-1 1,-1 0 0,1-1-1,-1 0 1,17-5 0,-22 4-26,-1 0-1,0 0 1,1 0 0,-1-1 0,0 0 0,0 0 0,-1 0-1,1 0 1,-1 0 0,1-1 0,-1 1 0,0-1 0,0 0-1,-1 0 1,4-7 0,-1 1 211,0-1-1,-1 0 0,-1 0 1,1 0-1,-2 0 1,3-20-1,-4 26-230,0 0-1,-1 0 1,0 0-1,0 1 1,0-1 0,0 0-1,-1 0 1,0 0-1,0 0 1,0 1 0,0-1-1,-1 0 1,0 1-1,0-1 1,0 1 0,0 0-1,-1 0 1,-4-5-1,7 8-43,-1 0-1,1 1 0,-1-1 1,1 1-1,-1-1 0,1 1 1,-1-1-1,1 1 0,-1-1 0,0 1 1,1 0-1,-1-1 0,0 1 1,1 0-1,-1-1 0,0 1 1,0 0-1,1 0 0,-1 0 1,0 0-1,0 0 0,1 0 0,-1 0 1,0 0-1,0 0 0,0 0 1,-5 17-3015,6-13 1641,1 1 1,-1-1 0,1 0 0,0 1 0,0-1 0,0 0 0,0 0 0,4 7 0,9 8-10751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6.955"/>
    </inkml:context>
    <inkml:brush xml:id="br0">
      <inkml:brushProperty name="width" value="0.025" units="cm"/>
      <inkml:brushProperty name="height" value="0.025" units="cm"/>
    </inkml:brush>
  </inkml:definitions>
  <inkml:trace contextRef="#ctx0" brushRef="#br0">0 0 14830,'0'0'12588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7.517"/>
    </inkml:context>
    <inkml:brush xml:id="br0">
      <inkml:brushProperty name="width" value="0.025" units="cm"/>
      <inkml:brushProperty name="height" value="0.025" units="cm"/>
    </inkml:brush>
  </inkml:definitions>
  <inkml:trace contextRef="#ctx0" brushRef="#br0">0 33 14446,'0'0'8925,"6"13"-8001,-3-6-806,1 3-14,1 0 0,-2 0 0,1 1 0,-2-1 0,1 1 0,-2-1 0,2 21 0,-3 9 58,-2-18 9,2-1 1,1 1-1,0-1 1,2 1-1,6 28 1,-8-49-129,-1 1 0,1-1 1,-1 1-1,1-1 0,-1 1 0,1-1 1,0 1-1,0-1 0,0 0 1,0 0-1,0 1 0,0-1 1,0 0-1,0 0 0,0 0 0,1 0 1,-1 0-1,0 0 0,1-1 1,-1 1-1,0 0 0,1-1 1,-1 1-1,1-1 0,-1 1 1,4-1-1,-2 0 35,1 0-1,0 0 1,0-1 0,-1 0-1,1 0 1,-1 0 0,1 0 0,-1 0-1,1-1 1,-1 1 0,4-3-1,9-7 137,0 0 0,-1 0 0,17-18 0,-31 28-214,40-39 422,43-54 1,-69 76-343,-1-1 0,-1 0-1,-1-1 1,-1 0 0,16-40 0,-24 44-2524,-9 21-61,-19 32-4306,15-21 1328,-8 8-5108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8.663"/>
    </inkml:context>
    <inkml:brush xml:id="br0">
      <inkml:brushProperty name="width" value="0.025" units="cm"/>
      <inkml:brushProperty name="height" value="0.025" units="cm"/>
    </inkml:brush>
  </inkml:definitions>
  <inkml:trace contextRef="#ctx0" brushRef="#br0">0 203 8936,'0'0'4693,"12"-1"-780,-5 0-3450,1-1 0,-1 1 1,1-2-1,-1 1 0,0-1 0,0 1 1,0-2-1,0 1 0,0-1 0,-1 0 1,1-1-1,-1 0 0,0 0 0,-1 0 1,1 0-1,-1-1 0,8-11 0,-10 14-387,0-1 0,-1 0 0,1 0 0,-1 0 0,0 0 0,0 0 0,0 0 0,-1-1 0,1 1 0,-1-1 0,0 1 0,0-6 0,-1 9-72,0 0-1,0 0 0,0 0 0,0 0 0,0 0 0,-1 0 0,1 0 0,0 0 1,-1 0-1,1 1 0,-1-1 0,1 0 0,-1 0 0,1 0 0,-1 1 0,0-1 1,1 0-1,-1 1 0,0-1 0,1 0 0,-1 1 0,-1-2 0,-1 1 2,0 0 0,0 1 1,1-1-1,-1 0 0,0 1 0,0-1 0,0 1 0,0 0 0,0 0 0,0 0 0,-3 1 1,1 0-9,-1 1 1,1-1 0,0 1 0,0 0 0,0 0 0,0 1 0,0-1 0,1 1 0,-1 0 0,1 0 0,0 1 0,-1-1 0,2 1 0,-1 0 0,0 0-1,1 1 1,0-1 0,0 1 0,0-1 0,0 1 0,1 0 0,0 0 0,0 0 0,0 0 0,1 0 0,-1 1 0,1-1 0,1 0 0,-1 1 0,1 5-1,0-9 3,1-1 0,-1 1 0,1-1 0,0 1 0,0 0 0,0-1 0,0 0 0,0 1 0,0-1 0,0 1 0,1-1 0,-1 0 0,0 0 0,1 0 0,-1 0 0,1 0 0,-1 0-1,1 0 1,0 0 0,-1-1 0,1 1 0,2 0 0,45 11 4,-41-11-1,-6 0 0,44 7 33,-1-1 1,55 1-1,-97-8 32,-1-1-1,1 0 1,-1 0-1,0 1 1,0-1 0,0-1-1,1 1 1,-1 0 0,0 0-1,0-1 1,0 0-1,-1 1 1,1-1 0,0 0-1,-1 0 1,1 1-1,-1-1 1,1-1 0,-1 1-1,0 0 1,0 0 0,0 0-1,0-1 1,0 1-1,-1 0 1,1-1 0,-1 1-1,1-4 1,2-7 169,-1-1 0,0 0 0,0-21 0,-9-13-88,6 46-153,1 1-1,0-1 0,-1 1 0,1-1 1,-1 1-1,0-1 0,1 1 0,-1 0 1,0-1-1,0 1 0,0 0 0,0 0 1,0-1-1,0 1 0,0 0 0,0 0 1,-1 0-1,1 0 0,0 1 0,-1-1 1,1 0-1,0 0 0,-1 1 0,1-1 1,-1 1-1,1-1 0,-4 1 0,5 1-17,0 0-1,0 0 1,0 1-1,0-1 0,0 0 1,1 0-1,-1 0 0,0 1 1,0-1-1,1 0 1,-1 0-1,1 0 0,-1 0 1,1 1-1,0-1 1,0 1-1,4 2-43,0 0 1,1-1-1,-1 1 1,1-1-1,-1 0 1,1-1-1,0 1 0,0-1 1,0 0-1,0-1 1,0 0-1,1 0 1,-1 0-1,0 0 1,1-1-1,-1 0 0,12-2 1,-13 2 40,0-1 0,-1 0 0,1 0 0,0-1 0,0 1 1,-1-1-1,1 0 0,-1 0 0,1-1 0,6-4 0,-9 6 29,0-1 0,0 0 0,0 0-1,0 0 1,-1-1 0,1 1 0,0 0 0,-1-1 0,0 1-1,1-1 1,-1 1 0,0-1 0,0 1 0,-1-1 0,1 0-1,0 0 1,-1 1 0,0-1 0,0-4 0,0 7-5,0 0 0,0-1 0,0 1 0,0 0 0,0 0 0,0-1 0,0 1 0,0 0 0,0 0 0,-1-1 0,1 1 0,0 0 0,0 0 0,0 0 0,0 0 0,-1-1 0,1 1 0,0 0 0,0 0 0,-1 0 1,1 0-1,0 0 0,0-1 0,0 1 0,-1 0 0,1 0 0,0 0 0,0 0 0,-1 0 0,1 0 0,0 0 0,0 0 0,-1 0 0,1 0 0,0 0 0,0 0 0,-1 0 0,1 0 0,0 0 0,0 0 0,-1 1 0,1-1 0,0 0 0,0 0 0,-1 0 1,1 0-1,0 0 0,0 1 0,-1-1 0,-13 8-74,7-1 73,0 1-1,1-1 1,0 1 0,0 0-1,1 1 1,0 0 0,0 0-1,1 0 1,0 0 0,1 0-1,0 1 1,0 0 0,1 0-1,0-1 1,0 18 0,2-25 2,0-1 1,0 1-1,1-1 1,-1 1 0,1-1-1,-1 1 1,1 0-1,0-1 1,-1 0 0,1 1-1,0-1 1,0 1-1,0-1 1,0 0 0,0 0-1,0 0 1,1 1-1,-1-1 1,0 0 0,0 0-1,1-1 1,-1 1-1,1 0 1,-1 0 0,1-1-1,-1 1 1,1-1-1,-1 1 1,1-1 0,0 0-1,-1 1 1,1-1-1,-1 0 1,1 0 0,0 0-1,-1 0 1,1-1-1,0 1 1,1-1 0,5 0 3,-1 0 0,0 0 1,0 0-1,0-1 1,0 0-1,0-1 1,-1 0-1,8-3 1,-4-2 1,1 0 1,-1 0 0,0-1-1,-1 0 1,0-1 0,0 0-1,-1 0 1,0-1 0,-1 0-1,-1-1 1,8-16 0,-21 43 10,1 0 1,1 1-1,0 0 1,1 0-1,0 0 1,-1 30-1,5-45-11,1 0 0,-1 1 0,1-1-1,-1 0 1,1 0 0,0 0-1,0 0 1,0 0 0,0 0-1,-1 0 1,1 0 0,0-1-1,1 1 1,-1 0 0,0 0 0,0-1-1,0 1 1,0-1 0,0 1-1,1-1 1,-1 0 0,0 1-1,0-1 1,1 0 0,-1 0-1,0 0 1,1 0 0,-1 0 0,0 0-1,0 0 1,1 0 0,1-1-1,48-6 48,-44 4-81,0 1 1,0-1 0,-1-1 0,1 1-1,-1-1 1,1-1 0,-1 1-1,-1-1 1,1 0 0,8-9-1,-12 11 29,1-1-1,-1 1 0,0 0 0,0-1 0,0 0 0,0 1 0,-1-1 0,1 0 0,-1 0 0,0 0 0,0 0 0,0 0 0,-1 0 0,0 0 0,0 0 0,0 0 0,0 0 1,0 0-1,-1 0 0,0 0 0,-1-6 0,5 8 295,8 11-233,-9-7-66,1 0-1,-1 0 0,0 0 0,0 1 0,-1-1 1,1 1-1,0 0 0,-1-1 0,2 4 0,-2-1 3,0 0-1,-1 0 1,0 0-1,0 0 1,0 0 0,0 0-1,-1 0 1,1 0-1,-1-1 1,-1 1-1,1 0 1,-1 0-1,-3 7 1,-7 31 346,12-43-325,1 0 0,-1 1-1,1-1 1,0 0 0,-1 0 0,1 1 0,-1-1 0,1 0-1,0 0 1,-1 0 0,1 0 0,0 0 0,-1 0-1,1 0 1,0 0 0,-1 0 0,1-1 0,0 1-1,-1 0 1,1 0 0,0-1 0,-1 1 0,1 0 0,-1-1-1,1 1 1,-1 0 0,1-1 0,-1 1 0,1-1-1,0 0 1,23-12 1,7-6-17,57-30-44,-80 44-28,1 1 1,0 1-1,1 0 0,-1 0 1,0 1-1,1 0 1,18-1-1,-28 4 65,1-1 0,0 1 0,0 0 0,0 0 0,-1 0 0,1 0 0,-1 0 0,1-1 0,0 1 1,-1 0-1,0 0 0,1 0 0,-1 0 0,1 1 0,-1-1 0,0 0 0,0 0 0,0 0 0,0 0 0,0 0 0,0 0 0,0 0 0,0 0 0,0 0 0,0 0 0,-1 2 0,0-1 16,1 0 0,0 0 0,0 0-1,0 0 1,0 0 0,0 0 0,0 0-1,0 0 1,0 0 0,1 0 0,-1 0-1,1 0 1,0-1 0,-1 1-1,1 0 1,0 0 0,0-1 0,0 1-1,0 0 1,1-1 0,-1 1 0,0-1-1,1 1 1,1 0 0,14 1-108,-13-6-6075,-4-5-316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9.019"/>
    </inkml:context>
    <inkml:brush xml:id="br0">
      <inkml:brushProperty name="width" value="0.025" units="cm"/>
      <inkml:brushProperty name="height" value="0.025" units="cm"/>
    </inkml:brush>
  </inkml:definitions>
  <inkml:trace contextRef="#ctx0" brushRef="#br0">11 27 17969,'-7'-6'3331,"3"-1"-1089,4 2-832,0 2-1250,4 2-673,3-1-3202,2-1-8681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39.784"/>
    </inkml:context>
    <inkml:brush xml:id="br0">
      <inkml:brushProperty name="width" value="0.025" units="cm"/>
      <inkml:brushProperty name="height" value="0.025" units="cm"/>
    </inkml:brush>
  </inkml:definitions>
  <inkml:trace contextRef="#ctx0" brushRef="#br0">130 1 13901,'0'0'2653,"-4"9"-496,-6 24-1020,2 0 0,2 1 1,1 0-1,1 0 0,2 54 0,-4 20 101,-3 200 198,19-275-1378,-3-26 29,-1-22 83,-5-4-287,0 0-1,-1 0 1,-1 1 0,-1-1 0,0 0-1,-2 0 1,-7-22 0,-48-126-1409,58 166 1524,-20-37 269,24 41-290,-1 1 0,1-1 0,0 0 1,0 0-1,0 0 0,1 0 1,-1 0-1,1-1 0,-1 1 0,1-1 1,0 0-1,0 0 0,0-1 0,0 1 1,7 1-1,68 16-2843,26-7-4273,-79-11 2602,0-1 0,28-3 0,-35-2 2993,-1-3 3636,-16 6-1358,0 1 1,0 0 0,0-1 0,0 1 0,-1-1 0,1 0-1,0 0 1,-1 0 0,1 0 0,-1 0 0,0 0 0,1 0-1,-1 0 1,0 0 0,0 0 0,-1-1 0,1 1 0,0 0 0,-1-1-1,1 1 1,-1-5 0,0 7-642,0-1-1,0 1 1,-1 0 0,1-1 0,0 1-1,0-1 1,-1 1 0,1-1-1,0 1 1,-1 0 0,1-1-1,-1 1 1,1 0 0,0-1 0,-1 1-1,1 0 1,-1 0 0,1-1-1,-1 1 1,1 0 0,-1 0-1,1 0 1,0 0 0,-1-1-1,1 1 1,-1 0 0,1 0 0,-1 0-1,0 0 1,1 0 0,-1 0-1,1 0 1,-1 1 0,1-1-1,-1 0 1,1 0 0,0 0 0,-1 0-1,1 1 1,-1-1 0,1 0-1,-1 0 1,1 1 0,-1-1-1,1 0 1,-1 1 0,-24 13 621,19-8-607,0 0-1,1 1 1,-1 0-1,1 0 1,1 0-1,-1 0 0,1 1 1,0-1-1,1 1 1,0 0-1,0 0 0,1 1 1,0-1-1,-2 17 1,4-23-98,0-1 1,1 0 0,-1 1-1,1-1 1,-1 0 0,1 1-1,-1-1 1,1 0 0,0 0-1,-1 0 1,1 0-1,0 0 1,0 1 0,0-2-1,0 1 1,0 0 0,0 0-1,0 0 1,0 0 0,1-1-1,-1 1 1,0 0 0,0-1-1,1 1 1,-1-1 0,0 1-1,1-1 1,-1 0-1,0 0 1,1 0 0,-1 1-1,0-1 1,1 0 0,-1-1-1,1 1 1,-1 0 0,0 0-1,1-1 1,0 1 0,7-1 30,-1-1 1,0 1 0,0-1-1,0-1 1,11-3 0,-2-4-30,1-1 0,-1 0 0,-1-1 0,0-1 1,-1-1-1,0 0 0,-1-1 0,-1 0 0,14-21 1,-32 45-144,0 1-69,-1 0 0,1-1 1,1 2-1,0-1 1,0 0-1,1 1 1,0 0-1,1 0 1,0 0-1,0 14 1,3-24-43,-1 0 1,0 0 0,1 0 0,-1 0 0,1 0 0,-1 0 0,1 0 0,0 0 0,0 0 0,-1 0 0,1 0 0,0 0 0,0 0 0,0 0 0,0-1 0,0 1 0,0 0 0,0-1-1,0 1 1,0-1 0,0 1 0,0-1 0,0 0 0,0 1 0,1-1 0,-1 0 0,0 0 0,0 0 0,0 0 0,0 0 0,1 0 0,-1 0 0,0 0 0,0 0 0,0-1 0,1 1-1,1-1 1,1 1-574,24-2-4363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8.817"/>
    </inkml:context>
    <inkml:brush xml:id="br0">
      <inkml:brushProperty name="width" value="0.025" units="cm"/>
      <inkml:brushProperty name="height" value="0.025" units="cm"/>
    </inkml:brush>
  </inkml:definitions>
  <inkml:trace contextRef="#ctx0" brushRef="#br0">137 70 4068,'0'0'7527,"2"-8"-4292,-1 2-3122,2-30 3274,-3 35-3299,0 0 1,-1 0 0,1 0-1,-1 0 1,1 0 0,-1 0-1,1 0 1,-1 0 0,0 0-1,1 1 1,-1-1 0,0 0-1,0 0 1,0 1-1,1-1 1,-1 0 0,0 1-1,0-1 1,0 1 0,0-1-1,0 1 1,0-1 0,0 1-1,0 0 1,0-1 0,-1 1-1,1 0 1,0 0 0,0 0-1,0 0 1,0 0 0,0 0-1,0 0 1,0 0 0,0 1-1,-2-1 1,-1 2-62,-1-1 0,1 1-1,0 0 1,0 0 0,-1 0 0,1 1 0,1-1 0,-1 1 0,0 0 0,1 0-1,-1 1 1,1-1 0,0 1 0,0-1 0,0 1 0,1 0 0,-3 5 0,-3 4 56,0 1 0,1 0 0,-9 28 1,15-41-73,1-1 1,0 1 0,-1 0-1,1 0 1,0-1 0,-1 1-1,1 0 1,0 0 0,0 0-1,0 0 1,-1-1 0,1 1-1,0 0 1,0 0 0,0 0-1,1 0 1,-1 0 0,0-1-1,0 1 1,0 0 0,1 0-1,-1 0 1,0 0-1,1-1 1,-1 1 0,0 0-1,1 0 1,-1-1 0,1 1-1,0 0 1,0 0 0,28 0 312,-24-1-285,94-15 176,-68 9-183,1 1-1,39 0 1,-57 4 9,28 4-123,-40-3 118,0 1-1,0-1 0,-1 1 0,1 0 0,0 0 0,-1-1 0,1 1 0,0 0 1,-1 1-1,1-1 0,-1 0 0,1 0 0,-1 1 0,0-1 0,0 0 0,0 1 0,1-1 1,-1 1-1,1 3 0,-22-43 5184,-23-31-5041,20 33 78,55 39-4580,28 0-3534,-24-9-1548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0.205"/>
    </inkml:context>
    <inkml:brush xml:id="br0">
      <inkml:brushProperty name="width" value="0.025" units="cm"/>
      <inkml:brushProperty name="height" value="0.025" units="cm"/>
    </inkml:brush>
  </inkml:definitions>
  <inkml:trace contextRef="#ctx0" brushRef="#br0">110 281 5926,'0'0'14189,"-10"5"-13009,0 1-993,1 0 1,-1 1 0,1 0-1,0 0 1,1 1-1,-8 9 1,14-14-122,-1 0 0,0 0 0,1 0 0,0 0 1,0 0-1,0 0 0,0 1 0,0-1 0,0 1 0,1-1 0,0 1 0,0 0 1,0-1-1,0 1 0,0 0 0,1 0 0,0-1 0,0 1 0,0 0 0,0 0 0,0 0 1,1 0-1,0-1 0,0 1 0,2 7 0,-1-9-59,-1-1 0,1 1 0,0 0 0,0-1 0,0 0 0,0 1 0,0-1 0,0 0 0,0 0 0,0 0 0,1 0 0,-1 0 0,0 0 0,0-1 0,1 1 0,-1-1 0,1 0 0,-1 1 0,0-1 0,1 0 0,-1-1 0,1 1 0,-1 0 0,0-1 0,5 0 0,0-1 3,1 0 0,-1 0 0,1 0 0,-1-1 0,0 0 0,0 0 0,7-5 0,-2-1-5,0-1 1,0-1 0,-1 0 0,-1 0-1,0-1 1,0 0 0,-1-1 0,-1 0 0,0-1-1,-1 1 1,0-2 0,4-14 0,-3 5 3,-1-1 0,-1 0 0,-1 0 0,-2 0 0,0-1 0,-2-37 0,0 61-8,-1 0-1,0 0 0,0 0 1,0 0-1,-1 0 0,1 0 1,0 0-1,-1 0 0,1 0 1,-1 0-1,0 0 0,1 0 0,-1 0 1,0 1-1,0-1 0,0 0 1,-1 1-1,1-1 0,0 0 1,-1 1-1,1 0 0,-1-1 1,-2-1-1,2 2 2,0 1 1,-1-1-1,1 1 0,-1-1 1,1 1-1,-1 0 0,0 0 1,1 0-1,-1 0 1,1 0-1,-1 0 0,1 1 1,-1-1-1,1 1 0,-5 2 1,-5 2 12,0 0-1,0 2 1,1-1 0,0 1-1,-19 16 1,24-18 73,-1 0 1,1 1 0,0 0-1,1 0 1,-1 0 0,1 0-1,1 1 1,-1 0-1,1 0 1,0 0 0,0 1-1,1-1 1,0 1-1,-2 11 1,5-17-85,0 0-1,0-1 1,1 1-1,-1 0 1,1 0-1,-1-1 1,1 1 0,0 0-1,-1-1 1,1 1-1,0-1 1,0 1-1,0-1 1,0 1-1,1-1 1,-1 0-1,0 1 1,1-1 0,-1 0-1,0 0 1,1 0-1,0 0 1,-1 0-1,1-1 1,-1 1-1,1 0 1,0-1 0,-1 1-1,4 0 1,62 13-757,-47-11 11,-12-2 473,5 1-627,1 1 0,-1 0 0,0 1 0,0 0 0,18 9 0,-28-11 821,0 0 0,0 0 0,0 0 0,0 0 0,-1 1 0,1-1-1,-1 1 1,0-1 0,0 1 0,0 0 0,0 0 0,0 0 0,0 0 0,-1 0 0,0 0 0,1 0 0,-1 1 0,0-1 0,-1 0 0,1 1 0,0-1 0,-1 1 0,0-1 0,0 1 0,0-1 0,-1 6 0,0 1-90,-1 5-166,2-4-5649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0.532"/>
    </inkml:context>
    <inkml:brush xml:id="br0">
      <inkml:brushProperty name="width" value="0.025" units="cm"/>
      <inkml:brushProperty name="height" value="0.025" units="cm"/>
    </inkml:brush>
  </inkml:definitions>
  <inkml:trace contextRef="#ctx0" brushRef="#br0">95 66 2723,'2'-9'10938,"-1"2"-9989,6-36 5383,-9 37-3609,-9 29-1997,-6 27-926,2 0 0,3 1 0,-11 92 0,6-34-5945,14-94 1992,-1-7-332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0.877"/>
    </inkml:context>
    <inkml:brush xml:id="br0">
      <inkml:brushProperty name="width" value="0.025" units="cm"/>
      <inkml:brushProperty name="height" value="0.025" units="cm"/>
    </inkml:brush>
  </inkml:definitions>
  <inkml:trace contextRef="#ctx0" brushRef="#br0">4 184 9353,'0'0'2530,"-3"-73"225,3 41-417,0 2-1281,10 6 288,6 7 97,2 9-321,4 8-705,-1 0-416,-1 3-993,1 7-1986,-5-1-4612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1.470"/>
    </inkml:context>
    <inkml:brush xml:id="br0">
      <inkml:brushProperty name="width" value="0.025" units="cm"/>
      <inkml:brushProperty name="height" value="0.025" units="cm"/>
    </inkml:brush>
  </inkml:definitions>
  <inkml:trace contextRef="#ctx0" brushRef="#br0">56 7 12844,'0'0'13448,"1"11"-12637,0 18-248,-2 1 0,-1 0 1,-12 58-1,-25 73 243,39-160-788,0-1-1,-1 0 1,1 1 0,0-1 0,0 1 0,0-1-1,0 1 1,0-1 0,0 0 0,0 1 0,0-1-1,0 1 1,0-1 0,0 1 0,0-1 0,0 1-1,0-1 1,0 0 0,0 1 0,1-1 0,-1 1-1,0-1 1,0 0 0,0 1 0,1-1 0,-1 1-1,0-1 1,1 0 0,-1 1 0,0-1-1,1 0 1,-1 0 0,0 1 0,1-1 0,-1 0-1,1 0 1,-1 1 0,1-1 0,21-5 227,22-22-104,-43 26-121,89-63 481,-2-5 1,82-84 0,-154 133-1295,8-9-1844,-18 26 1133,-7 18 165,-16 10-8974,6-16-903</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0.497"/>
    </inkml:context>
    <inkml:brush xml:id="br0">
      <inkml:brushProperty name="width" value="0.025" units="cm"/>
      <inkml:brushProperty name="height" value="0.025" units="cm"/>
    </inkml:brush>
  </inkml:definitions>
  <inkml:trace contextRef="#ctx0" brushRef="#br0">3 22 11531,'0'0'10581,"0"9"-9487,-1 13-576,0-7-279,0 0 0,1 1 0,1-1 0,4 26 1,-4-39-215,-1-1 0,1 1 0,-1-1 0,1 0 0,0 1 1,0-1-1,-1 0 0,1 0 0,0 0 0,0 0 0,0 1 1,0-1-1,0 0 0,1-1 0,-1 1 0,0 0 0,0 0 1,1 0-1,-1-1 0,0 1 0,1-1 0,-1 1 0,1-1 1,-1 0-1,1 1 0,-1-1 0,1 0 0,-1 0 0,1 0 1,-1 0-1,1 0 0,-1 0 0,0 0 0,1-1 0,-1 1 1,1-1-1,-1 1 0,1-1 0,-1 1 0,2-2 1,5-2 215,0 1 1,-1-1 0,1-1-1,-1 0 1,10-8 0,40-42 265,-42 38-444,1 1 0,1 0-1,22-14 1,-39 29-50,1 1-1,0-1 1,-1 1-1,1-1 1,0 1-1,0-1 1,-1 1-1,1-1 1,0 1-1,0 0 1,0 0 0,0-1-1,0 1 1,-1 0-1,1 0 1,0 0-1,0 0 1,0 0-1,0 0 1,0 0-1,0 0 1,0 0 0,-1 1-1,1-1 1,0 0-1,0 1 1,0-1-1,0 0 1,0 2-1,1-1-3,-1 1 0,0-1 0,0 1 0,1 0 0,-1 0 0,-1-1 0,1 1 0,0 0 0,0 0 0,-1 0 0,1 0 0,0 4 0,1 10-18,-1 0 1,-2 28-1,1-31 49,2 7-42,5-15 94,17-27 64,-8 2-841,-12 14 559,0-1-1,1 1 0,0 1 1,1-1-1,5-5 1,4 3-4322,2 5-4079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0.998"/>
    </inkml:context>
    <inkml:brush xml:id="br0">
      <inkml:brushProperty name="width" value="0.025" units="cm"/>
      <inkml:brushProperty name="height" value="0.025" units="cm"/>
    </inkml:brush>
  </inkml:definitions>
  <inkml:trace contextRef="#ctx0" brushRef="#br0">0 152 10154,'0'0'8520,"3"-9"-6897,2 0-1211,0-1 0,0 1 1,1 0-1,0 1 1,1 0-1,-1 0 1,2 0-1,-1 0 1,1 1-1,0 1 1,1-1-1,-1 1 1,1 1-1,15-7 1,-17 8-355,1 0 1,0 1 0,0 1 0,0-1-1,0 1 1,1 1 0,-1-1 0,0 1-1,11 1 1,-18 0-63,0 0 0,-1 0 1,1 0-1,0 0 0,-1 0 1,1 0-1,0 0 0,-1 1 0,1-1 1,0 0-1,-1 0 0,1 1 0,-1-1 1,1 0-1,0 1 0,-1-1 1,1 1-1,-1-1 0,1 1 0,-1-1 1,0 1-1,1-1 0,-1 1 0,1-1 1,-1 1-1,0 0 0,0-1 0,1 1 1,-1 0-1,0-1 0,0 2 1,0 27-420,-1-23-120,-1 1-1,0-1 1,0 0-1,0-1 1,-1 1-1,1 0 1,-6 6-1,-7-6-5574,13-6 1202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1.517"/>
    </inkml:context>
    <inkml:brush xml:id="br0">
      <inkml:brushProperty name="width" value="0.025" units="cm"/>
      <inkml:brushProperty name="height" value="0.025" units="cm"/>
    </inkml:brush>
  </inkml:definitions>
  <inkml:trace contextRef="#ctx0" brushRef="#br0">117 57 11339,'0'0'6545,"2"-8"-3940,2-26-694,-4 33-1870,1 1 1,-1-1-1,0 1 0,0 0 1,0-1-1,0 1 0,0-1 1,0 1-1,0-1 0,0 1 1,0 0-1,0-1 0,0 1 1,0-1-1,0 1 0,0-1 1,0 1-1,-1 0 0,1-1 1,0 1-1,0-1 0,0 1 1,-1 0-1,1-1 0,0 1 1,-1 0-1,1-1 0,0 1 1,0 0-1,-1 0 0,1-1 1,-1 1-1,1 0 0,0 0 1,-1-1-1,1 1 0,-1 0 1,1 0-1,0 0 0,-1 0 1,1 0-1,-1 0 0,1 0 1,-1 0-1,1 0 0,0 0 1,-1 0-1,1 0 0,-1 0 0,1 0 1,-1 0-1,1 0 0,0 0 1,-1 0-1,1 1 0,-1-1 1,1 0-1,0 0 0,-1 0 1,1 1-1,-1-1 0,-21 14 93,13-6-37,1 1 0,1-1 1,0 1-1,0 1 0,1-1 0,0 1 1,0 0-1,1 0 0,1 1 1,0 0-1,0 0 0,1 0 0,0 0 1,1 0-1,0 0 0,1 1 0,0 18 1,2-29-82,-1 0 1,1 1 0,-1-1 0,1 1-1,-1-1 1,1 0 0,0 0 0,-1 1-1,1-1 1,0 0 0,0 0 0,0 0 0,0 0-1,0 0 1,0 0 0,0 0 0,1 0-1,-1-1 1,0 1 0,0 0 0,1-1-1,-1 1 1,0-1 0,1 1 0,-1-1-1,1 0 1,-1 1 0,0-1 0,1 0-1,-1 0 1,1 0 0,-1 0 0,1 0-1,-1-1 1,1 1 0,-1 0 0,3-1-1,2 0 79,-1-1 0,1 1 0,-1-1-1,1 0 1,-1 0 0,1-1 0,-1 1-1,5-5 1,-2 1-37,0-1 0,-1 0 1,0-1-1,0 1 0,0-1 0,-1-1 0,-1 1 0,1-1 1,-2 0-1,1-1 0,-1 1 0,0-1 0,-1 1 0,0-1 1,-1 0-1,0 0 0,0-1 0,0-16 0,-2 26-89,0-1-1,0 1 1,-1 0-1,1 0 0,0 0 1,0 0-1,0-1 1,-1 1-1,1 0 1,-1 0-1,1 0 0,-1 0 1,1 0-1,-1 0 1,1 0-1,-1 0 1,0 0-1,0 0 1,0 0-1,1 1 0,-1-1 1,0 0-1,0 1 1,0-1-1,0 0 1,-1 0-1,-21-1-6333,19 10-4873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2.281"/>
    </inkml:context>
    <inkml:brush xml:id="br0">
      <inkml:brushProperty name="width" value="0.025" units="cm"/>
      <inkml:brushProperty name="height" value="0.025" units="cm"/>
    </inkml:brush>
  </inkml:definitions>
  <inkml:trace contextRef="#ctx0" brushRef="#br0">92 121 12268,'0'0'10121,"-9"4"-9518,3-1-558,1 0-1,-1 1 0,1-1 1,0 1-1,0 0 0,1 0 1,-1 1-1,1-1 0,0 1 1,0 0-1,0 0 0,1 1 1,-1-1-1,1 1 0,1-1 1,-1 1-1,1 0 0,0 0 1,0 0-1,1 0 0,0 1 1,-1 9-1,2-15-40,0 0-1,0-1 1,0 1-1,0 0 1,0 0-1,0-1 1,0 1 0,0 0-1,0 0 1,0-1-1,1 1 1,-1 0-1,0-1 1,1 1-1,-1 0 1,0-1 0,1 1-1,-1 0 1,1-1-1,-1 1 1,1-1-1,-1 1 1,1-1-1,-1 1 1,1-1 0,-1 1-1,1-1 1,0 1-1,-1-1 1,1 0-1,0 1 1,-1-1-1,1 0 1,0 0 0,0 0-1,-1 1 1,1-1-1,0 0 1,0 0-1,-1 0 1,1 0 0,0 0-1,0 0 1,-1-1-1,1 1 1,0 0-1,1-1 1,37-13 284,-17-1-199,-1-2 1,0 0-1,-1-1 0,-1-1 1,0-1-1,-2-1 0,0-1 1,-2 0-1,0-1 0,14-31 0,-27 49 194,-5 8-67,-12 18 68,-20 34 22,31-47-293,-9 13 140,2 1 1,0 0 0,1 1 0,2-1 0,0 2 0,-5 30-1,12-52-146,1-1 0,0 1 0,0-1 0,0 1 0,0 0 0,0-1 0,0 1 0,0-1 0,1 1 0,-1-1 0,1 1 0,-1-1 0,1 1 0,-1-1 0,1 1 0,0-1 0,0 1 0,0-1 0,0 0 0,0 0 0,0 1 0,0-1 0,2 2 0,0-2 7,0 0 0,-1 1-1,1-1 1,0 0 0,-1-1-1,1 1 1,0 0 0,0-1-1,0 0 1,0 0 0,0 0-1,3 0 1,6-1-6,-1-1 0,0 0 1,0-1-1,0 0 0,19-9 1,-11 3-146,-1-1 0,-1-1 1,27-21-1,-39 28 143,0 0 0,0 0 0,0 0-1,-1-1 1,0 0 0,0 0 0,0 0-1,-1 0 1,1-1 0,-1 1 0,0-1 0,-1 0-1,0 0 1,0 0 0,3-10 0,-5 15 4,0 0 1,0 0-1,-1 0 1,1 0-1,0 0 1,0 0-1,0 0 1,-1 0-1,1 0 1,0 1-1,-1-1 0,1 0 1,-1 0-1,1 0 1,-1 0-1,1 1 1,-1-1-1,0 0 1,1 1-1,-1-1 1,0 0-1,1 1 1,-1-1-1,0 1 1,0-1-1,0 1 1,0-1-1,1 1 1,-1 0-1,0-1 1,0 1-1,0 0 1,0 0-1,0 0 0,0 0 1,0 0-1,0 0 1,0 0-1,0 0 1,0 0-1,0 0 1,1 0-1,-1 1 1,0-1-1,0 0 1,-1 1-1,-4 0 1,0 1 1,0 0-1,0 0 0,0 0 0,1 1 1,-7 3-1,-35 30 504,44-33-415,0-1-1,0 1 1,1 0-1,-1 1 1,1-1 0,-1 0-1,1 1 1,0-1-1,0 1 1,1 0 0,-1 0-1,0 4 1,2-7-90,-1-1 0,1 1 0,0 0 0,0 0 0,1 0 0,-1 0 0,0-1 0,0 1 0,0 0-1,0 0 1,1 0 0,-1-1 0,0 1 0,1 0 0,-1 0 0,1-1 0,-1 1 0,1 0 0,-1-1 0,1 1 0,-1-1 0,1 1 0,0 0 0,-1-1 0,1 1 0,0-1 0,-1 0 0,1 1 0,0-1 0,0 0 0,0 1 0,-1-1 0,1 0 0,0 0 0,0 0 0,0 1 0,-1-1 0,1 0 0,0 0 0,1-1 0,40 0 47,-38 0-27,11-2-100,-1-1 0,0 0 0,0-1 1,-1 0-1,1-1 0,13-8 0,-14 6-14,1 1 0,1 1 0,-1 0 0,1 1 0,16-3 0,-30 8 87,-1 0 1,0 0-1,1 0 0,-1 0 0,0 0 0,1 0 0,-1 0 1,0 0-1,1 0 0,-1 0 0,0 0 0,0 0 0,1 0 1,-1 1-1,0-1 0,1 0 0,-1 0 0,0 0 1,0 1-1,1-1 0,-1 0 0,0 0 0,0 0 0,1 1 1,-1-1-1,0 0 0,0 1 0,0-1 0,0 0 0,1 0 1,-1 1-1,0-1 0,0 0 0,0 1 0,0 0 1,1 19 177,-9 23 42,7-39-245,1-4 31,0 1 0,-1 0 0,1 0 0,0 0 0,0 0 0,-1 0 1,1 0-1,0 0 0,0 0 0,0-1 0,0 1 0,0 0 0,0 0 1,0 0-1,0 0 0,1 0 0,-1 0 0,0 0 0,1 0 0,-1 0 1,0-1-1,1 1 0,-1 0 0,1 0 0,-1 0 0,1-1 0,0 1 0,-1 0 1,1-1-1,0 1 0,0 0 0,1-1 5,0 1 0,0-1 0,0 0 0,0 0 1,0 0-1,0 0 0,-1 0 0,1-1 0,0 1 0,0 0 0,0-1 0,0 0 0,0 1 1,2-2-1,13-7 25,0 0 1,20-15 0,-30 19-65,0 0 17,25-16-131,-31 20 126,1 1 1,-1-1-1,1 0 1,-1 0-1,0 1 0,1-1 1,0 1-1,-1-1 0,1 1 1,-1 0-1,1-1 1,-1 1-1,1 0 0,0 0 1,-1 0-1,1 1 1,2-1-1,-4 1 12,0 0 0,1 0 0,-1 0 0,0 0-1,0 0 1,1 0 0,-1 0 0,0 0 0,0 0 0,0 0 0,0 0 0,0 0 0,-1 0 0,1 0 0,0-1-1,0 1 1,0 0 0,-1 0 0,1 0 0,-1 0 0,0 1 0,-11 26 18,11-25-15,-2 13-954,12-16-1426,25-19-3799,-25 14 4457,15-8-4414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2.774"/>
    </inkml:context>
    <inkml:brush xml:id="br0">
      <inkml:brushProperty name="width" value="0.025" units="cm"/>
      <inkml:brushProperty name="height" value="0.025" units="cm"/>
    </inkml:brush>
  </inkml:definitions>
  <inkml:trace contextRef="#ctx0" brushRef="#br0">0 58 12043,'0'0'14499,"9"0"-14125,3 0-306,6 1-22,1-1 0,28-3-1,-44 2-45,0 1 0,0 0 0,0 0 0,0-1 0,-1 0 0,1 0 0,0 0 0,0 0 0,0 0-1,-1 0 1,1-1 0,-1 1 0,1-1 0,-1 1 0,1-1 0,-1 0 0,0 0 0,0 0 0,0-1-1,0 1 1,0 0 0,-1-1 0,1 1 0,2-6 0,-4 7 4,-1 0-1,1 1 1,0-1-1,0 0 1,-1 1-1,1-1 1,0 0-1,-1 1 1,1-1-1,-1 1 1,1-1-1,-1 0 1,1 1 0,-1-1-1,1 1 1,-1-1-1,0 1 1,1 0-1,-1-1 1,1 1-1,-1 0 1,0-1-1,1 1 1,-1 0 0,0 0-1,0 0 1,1-1-1,-1 1 1,0 0-1,0 0 1,1 0-1,-1 0 1,0 0-1,1 0 1,-1 1-1,0-1 1,0 0 0,1 0-1,-1 0 1,-1 1-1,-33 6 114,29-4-114,1 0 1,0 1 0,-1 0-1,2 0 1,-1 0 0,-8 10 0,12-13 4,-1 0 0,1 0 1,0 1-1,0-1 0,-1 1 0,1-1 1,0 1-1,1-1 0,-1 1 1,0 0-1,0-1 0,1 1 1,-1 0-1,1-1 0,-1 1 1,1 0-1,0 0 0,-1 0 0,1 0 1,0-1-1,0 1 0,1 0 1,-1 0-1,0 0 0,1-1 1,-1 1-1,1 0 0,1 3 0,0-4 7,0 1 0,1-1-1,-1 0 1,1 0-1,0 0 1,-1 0 0,1-1-1,0 1 1,0-1-1,-1 1 1,1-1 0,0 0-1,0 0 1,4-1-1,43-4 104,18-17-264,-58 18 69,0-1 1,0 1-1,0 1 1,0 0-1,1 1 1,-1 0-1,1 0 1,-1 1-1,1 1 1,15 0-1,-25 3 147,0 0 1,0 0-1,0 0 0,0 0 0,0 0 1,-1 0-1,0 0 0,1 0 0,-1 0 0,0 0 1,0 0-1,0 0 0,-2 5 0,2 8 533,2-15-530,0-1 1,0 1-1,0 0 0,0-1 1,0 1-1,0-1 1,0 0-1,0 1 0,0-1 1,0 0-1,0 0 1,1 0-1,-1-1 0,0 1 1,4-1-1,18-5 25,-1 0-1,38-15 1,-45 14-175,0 1 1,1 1-1,0 0 0,0 1 1,0 1-1,1 0 1,19 1-1,-36 2 84,0 0 0,-1 0 0,1 0-1,0 1 1,0-1 0,-1 0 0,1 0 0,0 1 0,-1-1 0,1 0 0,-1 1 0,1-1-1,0 1 1,-1-1 0,1 1 0,-1-1 0,1 1 0,-1-1 0,1 1 0,-1 0 0,0-1 0,1 1-1,-1 0 1,0-1 0,1 1 0,-1 0 0,0-1 0,0 1 0,0 0 0,1 0 0,-1-1 0,0 1-1,0 0 1,0 0 0,0 0 0,0 13-2317,0-10 90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2.819"/>
    </inkml:context>
    <inkml:brush xml:id="br0">
      <inkml:brushProperty name="width" value="0.025" units="cm"/>
      <inkml:brushProperty name="height" value="0.025" units="cm"/>
    </inkml:brush>
  </inkml:definitions>
  <inkml:trace contextRef="#ctx0" brushRef="#br0">148 173 8264,'4'-8'4014,"-1"3"-3423,0 0-41,0 1 0,0-1 0,0 0 0,-1-1 0,0 1 0,0 0 0,0 0 0,0-1 0,-1 1 0,0-1 0,0 0 0,-1 1 0,1-1 0,-2-6 0,1 11-471,-1 0 0,0 0 0,0 0-1,0 0 1,0 1 0,0-1 0,0 0 0,0 0 0,0 1 0,0-1 0,0 1 0,0-1 0,0 1 0,0 0 0,0-1 0,-1 1 0,1 0 0,0 0 0,0-1 0,0 1 0,-1 0 0,1 0 0,0 1 0,0-1 0,0 0-1,0 0 1,-1 0 0,1 1 0,0-1 0,0 1 0,-2 0 0,-37 18 224,24-6-209,0 0 1,-22 27-1,34-37-56,1 1-1,0 0 1,0 0 0,0 0-1,0 1 1,1-1 0,0 1-1,0 0 1,0-1 0,0 1-1,1 0 1,0 0 0,0 0-1,0 0 1,0 0 0,1 9 0,1-13-30,-1 0 0,1-1 0,0 1 0,0 0 0,-1 0 0,1 0 0,0-1 0,0 1 0,0-1 0,0 1 0,0 0 0,0-1 1,0 0-1,0 1 0,0-1 0,0 0 0,0 1 0,0-1 0,1 0 0,-1 0 0,0 0 0,0 0 0,0 0 0,0 0 1,0 0-1,0 0 0,0-1 0,1 1 0,-1 0 0,1-1 0,38-9 227,-13-1-140,0-1 0,-1-1 0,-1-1 0,0-1 0,-1-1 0,0-2 0,-2 0 1,0-2-1,30-33 0,-49 50 8,0 0 0,-1-1 1,1 1-1,-1-1 0,1 0 1,-1 0-1,0 1 1,-1-1-1,1-1 0,1-4 1,-4 10-110,-1-1 1,1 1-1,0-1 1,0 1-1,0-1 1,0 1-1,0 0 1,0-1-1,0 1 1,0 0-1,1 0 1,-1 0-1,0 0 1,0 0-1,1 0 1,-1 0-1,0 1 1,-3 3-8,-20 22 16,2 1 1,0 1-1,2 1 1,2 0-1,-28 63 1,43-86-11,1-1 0,0 1 0,0 0-1,1 0 1,-1 14 0,2-20 7,0 1 0,0-1-1,0 1 1,0-1 0,0 0-1,0 1 1,1-1 0,-1 1 0,1-1-1,-1 0 1,1 1 0,-1-1-1,1 0 1,0 0 0,0 1-1,-1-1 1,1 0 0,0 0 0,0 0-1,0 0 1,0 0 0,0 0-1,1 0 1,-1 0 0,0-1-1,0 1 1,1 0 0,-1-1 0,0 1-1,1-1 1,-1 1 0,0-1-1,1 0 1,-1 1 0,2-1 0,9 0 3,0 0 1,-1 0 0,1-1 0,-1-1-1,1 0 1,-1-1 0,1 0 0,-1 0-1,0-1 1,-1-1 0,1 0 0,-1 0-1,0-1 1,14-11 0,-8 6-4,-1-1-1,0 0 1,-1-2 0,-1 0-1,0 0 1,-1-1 0,0 0-1,10-20 1,-21 33 4,0 1 0,0 0 1,0-1-1,0 1 0,0-1 0,-1 0 1,1 1-1,0-1 0,-1 1 0,1-1 0,-1 0 1,0 0-1,1 1 0,-1-1 0,0 0 1,0 1-1,0-1 0,-1 0 0,1-2 1,-1 4 0,0-1 1,1 1 0,-1 0 0,0-1 0,0 1 0,0 0 0,1-1-1,-1 1 1,0 0 0,0 0 0,0 0 0,0 0 0,1-1-1,-1 1 1,0 1 0,0-1 0,0 0 0,0 0 0,0 0 0,0 0-1,1 1 1,-1-1 0,0 0 0,0 0 0,-1 2 0,-8 2 23,0 0 1,1 2-1,-1-1 1,-13 11-1,19-13-29,-4 3 39,0 0 1,1 0-1,-1 1 0,2 0 0,-1 0 0,0 0 0,1 1 0,1 0 1,-1 0-1,1 1 0,-6 14 0,11-23-38,0 1-1,0-1 1,0 1 0,0-1-1,0 1 1,0-1 0,0 1-1,0-1 1,0 1 0,0-1-1,1 0 1,-1 1 0,0-1-1,0 1 1,0-1 0,1 1-1,-1-1 1,0 1 0,0-1-1,1 0 1,-1 1 0,0-1-1,1 1 1,-1-1 0,0 0-1,1 0 1,-1 1 0,1-1-1,-1 0 1,1 1 0,0-1-1,22 5 76,25-9-56,-36 0-199,-1 0 0,1 0 0,-1-1 0,15-10-1,-19 11 155,0 0-1,0 0 1,0 0-1,0 1 0,1 0 1,-1 0-1,1 1 1,0 0-1,-1 0 0,1 1 1,0 0-1,0 1 1,9-1-1,-17 2 28,1-1 1,0 0 0,0 1-1,-1-1 1,1 0-1,0 1 1,-1-1-1,1 1 1,-1-1-1,1 1 1,-1-1-1,1 1 1,0 0-1,-1-1 1,0 1-1,1 0 1,-1-1-1,1 1 1,-1 0 0,0-1-1,0 1 1,1 0-1,-1 0 1,0-1-1,0 1 1,0 1-1,2 29 32,3 2 56,-4-31-82,1-1 0,-1 0 0,1 0 1,0 0-1,-1 0 0,1 0 0,0 0 0,-1 0 0,1-1 0,0 1 0,0-1 1,0 1-1,0-1 0,0 0 0,0 1 0,0-1 0,-1 0 0,1 0 0,0-1 1,2 1-1,41-8 104,56-29-62,-82 28-89,0 0 1,1 2 0,0 1-1,0 0 1,1 1 0,26-2-1,-46 7 50,-1 0-1,1 0 1,-1 0 0,0 0-1,1 0 1,-1 0 0,1 0-1,-1 0 1,0 0-1,1 0 1,-1 0 0,1 0-1,-1 0 1,0 0-1,1 1 1,-1-1 0,1 0-1,-1 0 1,0 0 0,1 1-1,-1-1 1,0 0-1,1 0 1,-1 1 0,0-1-1,0 0 1,1 1 0,-1-1-1,0 0 1,0 1-1,0-1 1,1 1 0,-1-1-1,0 0 1,0 1 0,0-1-1,0 1 1,0-1-1,0 0 1,0 1 0,0-1-1,0 1 1,-8 23 613,-22 20 210,29-44-832,-1 2-50,1 1 1,-1-1-1,0 0 1,1 1-1,0-1 1,-1 1-1,1 0 1,0-1 0,-1 5-1,2-6-21,0-1 0,0 0 0,0 0 0,0 0 0,0 1 0,0-1 0,0 0 0,0 0 0,0 0 0,0 1 0,0-1-1,0 0 1,0 0 0,1 0 0,-1 0 0,0 1 0,0-1 0,0 0 0,0 0 0,0 0 0,0 0 0,1 0 0,-1 1 0,0-1 0,0 0 0,0 0 0,0 0 0,0 0 0,1 0 0,-1 0-1,0 0 1,0 0 0,0 0 0,1 1 0,-1-1 0,0 0 0,0 0 0,0 0 0,1 0 0,-1 0 0,0 0 0,0 0 0,1-1 0,18-7-5777,5-9-6256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9.800"/>
    </inkml:context>
    <inkml:brush xml:id="br0">
      <inkml:brushProperty name="width" value="0.025" units="cm"/>
      <inkml:brushProperty name="height" value="0.025" units="cm"/>
    </inkml:brush>
  </inkml:definitions>
  <inkml:trace contextRef="#ctx0" brushRef="#br0">99 1 3683,'0'0'14254,"-8"0"-13432,4 1-789,0-1-1,0 1 1,0 0-1,0 0 1,0 0-1,0 0 1,0 1-1,0-1 1,1 1-1,-1 0 1,1 0-1,-1 1 1,1-1-1,0 1 1,0-1-1,0 1 1,0 0-1,0 0 1,0 0-1,1 1 1,0-1-1,0 1 1,0-1-1,0 1 1,0 0 0,1 0-1,-1 0 1,1-1-1,0 1 1,0 1-1,1-1 1,-1 7-1,1-10-4,0 0 1,0 0-1,0 0 0,0 0 1,0 0-1,0 0 0,0 0 1,0 0-1,0 0 0,0 0 1,1-1-1,-1 1 0,0 0 0,1 0 1,-1 0-1,1 0 0,-1 0 1,1-1-1,0 1 0,-1 0 1,1 0-1,-1-1 0,1 1 1,0 0-1,0-1 0,0 1 0,-1-1 1,1 1-1,0-1 0,0 1 1,1 0-1,1-1 27,0 0 1,-1 0-1,1 0 1,0 0-1,-1-1 1,1 1-1,0-1 0,-1 1 1,1-1-1,-1 0 1,4-2-1,7-3 122,0-1 0,-1 0 0,17-13 1,-16 10 10,-12 9-156,0 0 0,0-1 0,0 1 0,0 1 0,0-1 0,0 0 0,0 0 0,1 0 0,-1 1-1,0-1 1,1 0 0,-1 1 0,0-1 0,1 1 0,1-1 0,-2 2 14,1 0 0,-1 0 0,1 0 0,-1 0 0,1 0 0,-1 0 0,0 1 0,1-1 0,-1 0 0,0 1 0,0-1 0,0 1 0,0-1 0,0 1 1,1 2-1,-1-1-8,1 0 0,0 0 1,0-1-1,0 1 0,0 0 1,1-1-1,-1 0 1,1 1-1,-1-1 0,1 0 1,0 0-1,0-1 0,0 1 1,0-1-1,0 1 1,0-1-1,0 0 0,0 0 1,0 0-1,1-1 0,-1 1 1,0-1-1,1 0 1,6 0-1,3-2 119,1 0 0,-1-1 0,1-1 0,-1-1 0,13-5 0,-18 5-242,1 2 0,0-1 0,-1 1 0,1 1 0,0-1 0,1 1 0,-1 1 0,0 0 0,0 0 0,15 1 0,-23 1-127,-1-1-1,1 0 1,0 1-1,0-1 1,0 1 0,0-1-1,-1 1 1,1 0 0,0-1-1,0 1 1,-1 0 0,1-1-1,-1 1 1,1 0 0,0 0-1,-1-1 1,1 1 0,-1 0-1,1 1 1,2 4-7323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3.651"/>
    </inkml:context>
    <inkml:brush xml:id="br0">
      <inkml:brushProperty name="width" value="0.025" units="cm"/>
      <inkml:brushProperty name="height" value="0.025" units="cm"/>
    </inkml:brush>
  </inkml:definitions>
  <inkml:trace contextRef="#ctx0" brushRef="#br0">380 45 11307,'0'-2'418,"0"0"0,0 0 0,0 1 0,0-1 0,0 0 0,0 1 0,0-1 0,0 0 0,-1 1 0,1-1 0,-1 0 0,1 1 0,-1-1 0,0 1 0,1-1 0,-1 1 1,0-1-1,0 1 0,0 0 0,0-1 0,-1 1 0,1 0 0,0 0 0,-2-2 0,-1 2-60,1 0 0,-1 1-1,0-1 1,0 0 0,0 1 0,1 0-1,-1 0 1,0 0 0,0 1 0,-6 0 0,-3 2-184,0 0 0,0 1 1,1 0-1,-1 1 0,1 1 0,0 0 1,-20 13-1,12-5-165,0 0 0,1 2 0,-23 24 0,41-40-16,1 0 0,-1 1 0,1-1 0,-1 0 0,1 1 0,-1-1 0,1 1 0,0-1-1,-1 1 1,1-1 0,0 1 0,-1-1 0,1 1 0,0-1 0,0 1 0,-1-1 0,1 1 0,0 0 0,0-1-1,0 1 1,0-1 0,0 1 0,0 0 0,0-1 0,0 1 0,0-1 0,0 1 0,0 0 0,0 0 0,19 4-211,46-11-247,-37 2 175,-28 4 287,19-1-65,0 0 1,0 2-1,0 0 0,30 6 1,-46-6 66,1 0 0,-1 0 0,1 0 0,-1 1 1,0-1-1,1 1 0,-1 0 0,0 0 0,0 0 0,0 0 1,0 0-1,-1 1 0,5 4 0,-5-4 2,-1-1 1,0 1-1,0-1 0,0 1 0,0-1 1,-1 1-1,1 0 0,0-1 0,-1 1 1,0 0-1,0 0 0,0 0 0,0-1 1,0 1-1,-1 0 0,1-1 0,-1 1 1,0 0-1,1-1 0,-1 1 0,-2 2 1,0 2 59,-1-1 1,0 0 0,0 0 0,-1 0 0,1 0 0,-1-1-1,-1 1 1,1-1 0,-1-1 0,-9 7 0,-68 40 710,76-47-698,-3 1 35,-14 10 85,-1-2 1,0 0-1,-1-2 0,0 0 0,-1-2 0,-31 6 0,55-17-745,8-5-206,147-118-14089,-101 83 6812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4.110"/>
    </inkml:context>
    <inkml:brush xml:id="br0">
      <inkml:brushProperty name="width" value="0.025" units="cm"/>
      <inkml:brushProperty name="height" value="0.025" units="cm"/>
    </inkml:brush>
  </inkml:definitions>
  <inkml:trace contextRef="#ctx0" brushRef="#br0">351 0 11371,'0'0'5322,"-6"11"-3768,-51 85 2502,-160 265 2,202-339-3862,8-13-53,1 0 0,-1 1 1,1-1-1,1 1 0,0 0 0,0 1 0,1-1 1,1 1-1,-4 14 0,16-34 562,150-217-67,-100 135-773,86-99 0,-139 184 73,47-48 27,-50 52-26,-1-1-1,1 1 1,0 0 0,0 1 0,0-1 0,0 0 0,0 1-1,0 0 1,0 0 0,1 0 0,-1 0 0,0 0-1,1 0 1,-1 1 0,0 0 0,1 0 0,-1 0-1,5 0 1,-8 0 4,1 1 1,-1-1-1,1 0 0,-1 1 0,1-1 0,-1 1 0,1-1 0,-1 0 1,1 1-1,-1-1 0,0 1 0,1-1 0,-1 1 0,0-1 0,0 1 0,1-1 1,-1 1-1,0 0 0,0-1 0,0 1 0,1-1 0,-1 1 0,0-1 1,0 1-1,0 0 0,0-1 0,0 1 0,0-1 0,0 1 0,-1 0 0,1-1 1,0 1-1,0-1 0,0 1 0,-1-1 0,1 2 0,-10 21-1138,3-13 1035,0 0-1,-1-1 1,-1 0-1,1 0 1,-1-1-1,-1 0 1,1 0 0,-16 8-1,-91 48 942,109-61-700,-62 33 576,103-39-4543,47-21-5788,-37 10 898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4.561"/>
    </inkml:context>
    <inkml:brush xml:id="br0">
      <inkml:brushProperty name="width" value="0.025" units="cm"/>
      <inkml:brushProperty name="height" value="0.025" units="cm"/>
    </inkml:brush>
  </inkml:definitions>
  <inkml:trace contextRef="#ctx0" brushRef="#br0">193 138 6790,'0'0'4036,"9"-8"-53,25-28-866,-33 35-2958,0 1 1,-1-1-1,1 0 0,0 0 0,-1 1 0,1-1 0,0 0 0,-1 0 1,1 0-1,-1 0 0,0 0 0,1 0 0,-1 0 0,0 0 0,1 0 1,-1 0-1,0 0 0,0 0 0,0 0 0,0 0 0,0 0 0,0 0 1,0-2-1,-1 3-84,0-1-1,1 0 1,-1 1 0,0-1 0,1 1 0,-1-1 0,0 1 0,0-1 0,1 1 0,-1 0-1,0-1 1,0 1 0,0 0 0,0 0 0,1-1 0,-1 1 0,0 0 0,0 0 0,0 0-1,-1 0 1,-44 7 769,27 3-490,0 1 0,1 0 0,0 1 0,1 1 0,0 1 0,1 1 0,1 0 0,-20 25 1,34-40-340,1 0 0,0 1 0,-1-1 1,1 0-1,-1 1 0,1-1 1,0 0-1,-1 1 0,1-1 1,0 0-1,-1 1 0,1-1 0,0 1 1,0-1-1,0 0 0,-1 1 1,1-1-1,0 1 0,0-1 1,0 1-1,0-1 0,0 1 0,0-1 1,0 1-1,-1-1 0,2 1 1,-1-1-1,0 1 0,0-1 0,0 1 1,0-1-1,0 0 0,0 1 1,0-1-1,1 1 0,-1-1 1,0 1-1,0-1 0,1 0 0,-1 1 1,0-1-1,1 1 0,25 1 197,34-17-147,-35 5-90,1 0-109,1 0 0,-1 1 1,1 2-1,1 1 0,-1 1 1,32-1-1,-58 5 141,0 1 1,0 0-1,0 0 1,0 0-1,0 0 1,0 0-1,0 0 1,0 0-1,0 0 1,0 0-1,0 0 1,0 1-1,0-1 1,0 0-1,0 1 1,0-1-1,0 1 1,0-1-1,0 1 1,0-1-1,-1 1 1,1-1-1,0 1 1,0 0-1,-1 0 1,1-1-1,-1 1 1,1 0-1,0 0 1,-1 0-1,1 0 1,-1 0-1,0 0 1,1-1-1,-1 1 1,0 0-1,0 0 1,1 0-1,-1 0 1,0 0-1,0 2 1,-1 4 94,-1-1-1,1 1 1,-1-1 0,-1 0-1,-4 11 1,-5 16 270,12-32 71,10-10 465,-1-4-871,0 0 1,0-1 0,-1 0 0,-1-1-1,0 0 1,-1 0 0,-1 0 0,0-1-1,-2 0 1,1 0 0,-2 0 0,0 0-1,0-19 1,-2 34-41,0 0 0,0 0 1,0 0-1,0 0 0,1 0 0,-1 0 0,0 1 0,1-1 0,-1 0 0,0 0 1,1 0-1,-1 1 0,1-1 0,0 0 0,-1 0 0,1 1 0,-1-1 0,1 0 1,0 1-1,0-1 0,-1 1 0,1-1 0,0 1 0,0-1 0,0 1 0,-1 0 1,1-1-1,0 1 0,0 0 0,0 0 0,0-1 0,0 1 0,0 0 0,0 0 0,0 0 1,0 0-1,0 0 0,-1 0 0,3 1 0,44 11-805,-33-8 103,48 9-3525,-19-8-3471,-9-4-6868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5.700"/>
    </inkml:context>
    <inkml:brush xml:id="br0">
      <inkml:brushProperty name="width" value="0.025" units="cm"/>
      <inkml:brushProperty name="height" value="0.025" units="cm"/>
    </inkml:brush>
  </inkml:definitions>
  <inkml:trace contextRef="#ctx0" brushRef="#br0">213 17 9705,'-1'-15'7928,"-2"13"-3210,-6 23-1914,-7 41-2724,-4 26 683,-3 24-524,-6-2-1,-68 174 0,85-266-195,9-29 64,11-35 0,8-5-98,2 2 0,3 0 1,1 1-1,3 2 1,1 0-1,3 2 1,1 1-1,52-56 1,-73 89 0,1 1-1,0 0 1,1 0 0,0 1 0,0 0-1,1 1 1,-1 0 0,2 1 0,-1 1-1,1 0 1,0 0 0,0 1-1,0 1 1,0 0 0,1 1 0,26-1-1,-39 3-10,-1-1-1,1 1 0,0 0 0,0 0 0,0 0 1,0 0-1,0 0 0,0 0 0,-1 0 0,1 0 0,0 0 1,0 0-1,0 1 0,0-1 0,0 0 0,-1 0 1,1 1-1,0-1 0,0 1 0,0-1 0,-1 1 0,1-1 1,0 1-1,-1-1 0,1 1 0,0 0 0,-1-1 1,1 1-1,-1 0 0,1-1 0,-1 1 0,1 0 0,-1 0 1,0-1-1,1 1 0,-1 0 0,0 0 0,0 0 1,0 0-1,1 0 0,-1-1 0,0 1 0,0 0 0,0 0 1,0 0-1,0 0 0,-1 0 0,1 0 0,0-1 1,0 1-1,-1 0 0,1 0 0,0 0 0,-1-1 0,1 1 1,-1 0-1,1 0 0,-1-1 0,1 1 0,-1 0 1,1-1-1,-2 2 0,-3 5-4,1-1 0,-1 0 0,-1 0 1,1 0-1,-13 9 0,-25 14 18,-2-2-1,0-2 1,-2-2 0,-60 21 0,161-70-2131,42-34-5534,-46 28 3545,5-2-4049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6.030"/>
    </inkml:context>
    <inkml:brush xml:id="br0">
      <inkml:brushProperty name="width" value="0.025" units="cm"/>
      <inkml:brushProperty name="height" value="0.025" units="cm"/>
    </inkml:brush>
  </inkml:definitions>
  <inkml:trace contextRef="#ctx0" brushRef="#br0">132 1 14221,'0'0'4896,"-5"10"-3503,-38 71 906,-35 73 596,77-153-2882,1 0-1,-1-1 0,1 1 0,-1 0 1,1 0-1,-1 0 0,1 0 0,0-1 1,-1 1-1,1 0 0,0 0 0,0 0 1,0 0-1,0 0 0,0 0 0,0 0 1,0 0-1,0 0 0,0 0 0,0 0 1,0 0-1,0-1 0,1 1 1,-1 0-1,0 0 0,1 0 0,-1 0 1,1 0-1,-1-1 0,1 1 0,-1 0 1,1 0-1,-1-1 0,1 1 0,0 0 1,-1-1-1,1 1 0,0-1 0,0 1 1,1 0-1,0-1-89,1 1 1,-1-1-1,1 0 1,-1 0-1,1 0 0,-1 0 1,1 0-1,-1-1 1,0 1-1,1-1 1,-1 0-1,1 0 1,-1 0-1,4-1 0,-6-1-1087,1 0 0,-1 0 0,0 0 0,0 0 0,0 0 0,-1 1-1,1-1 1,0 0 0,-1 0 0,0 0 0,-2-4 0,3 6 650,-4-15-5737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6.702"/>
    </inkml:context>
    <inkml:brush xml:id="br0">
      <inkml:brushProperty name="width" value="0.025" units="cm"/>
      <inkml:brushProperty name="height" value="0.025" units="cm"/>
    </inkml:brush>
  </inkml:definitions>
  <inkml:trace contextRef="#ctx0" brushRef="#br0">1 93 7271,'0'0'17045,"11"-1"-16030,2 0-864,0-2 0,1 1 0,-1-2 0,0 0 0,0 0 0,-1-1 0,1-1 0,-1 0 0,16-11 0,-8 2-120,4-1-332,-8 8-3064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7.630"/>
    </inkml:context>
    <inkml:brush xml:id="br0">
      <inkml:brushProperty name="width" value="0.025" units="cm"/>
      <inkml:brushProperty name="height" value="0.025" units="cm"/>
    </inkml:brush>
  </inkml:definitions>
  <inkml:trace contextRef="#ctx0" brushRef="#br0">421 61 6502,'0'0'7378,"1"-8"-4405,2-26-1088,-2 33-1813,-1 1 0,0-1 0,0 0 0,0 1 0,0-1 0,0 0 0,0 0 0,0 1 0,0-1 1,0 0-1,-1 1 0,1-1 0,0 0 0,0 1 0,-1-1 0,1 1 0,0-1 0,-1 0 0,1 1 0,0-1 0,-1 1 0,1-1 1,-1 1-1,1-1 0,-1 1 0,1-1 0,-1 1 0,1-1 0,-2 0 0,-22 2 787,-18 17-549,28-6-366,1 1-1,0 1 1,1 0 0,0 0-1,1 1 1,1 0 0,0 1 0,1 0-1,1 1 1,1 0 0,0 0 0,1 1-1,1-1 1,1 1 0,0 1-1,1-1 1,1 0 0,1 1 0,0-1-1,2 1 1,0-1 0,1 1 0,7 28-1,-5-33 104,-2 0 0,1 1 1,-2-1-1,0 1 0,0 0 0,-4 24 0,3-35 49,-1-1 1,0 1-1,1 0 0,-2-1 0,1 1 1,0-1-1,-1 0 0,1 1 1,-1-1-1,0 0 0,0 0 1,0 0-1,-1 0 0,1 0 0,-1-1 1,1 1-1,-1-1 0,0 1 1,0-1-1,0 0 0,0 0 1,-1-1-1,1 1 0,0-1 0,-1 1 1,1-1-1,-1 0 0,0 0 1,1-1-1,-1 1 0,-4 0 0,7-1-56,-67 2 2515,63-2-2489,0-1 0,1 0 0,-1 0-1,0 0 1,0 0 0,1-1 0,-1 1 0,0-1 0,1 0-1,0-1 1,-7-4 0,11 7-81,-1 0 1,1 0-1,-1 0 0,1 0 1,0 0-1,-1-1 0,1 1 1,0 0-1,0 0 0,-1 0 1,1-1-1,0 1 0,-1 0 0,1 0 1,0-1-1,0 1 0,-1 0 1,1-1-1,0 1 0,0 0 1,0-1-1,0 1 0,-1 0 1,1-1-1,0 1 0,0 0 1,0-1-1,0 1 0,0-1 1,0 1-1,0 0 0,0-1 0,0 1 1,0 0-1,0-1 0,0 1 1,0-1-1,0 1 0,1 0 1,-1-1-1,0 1 0,0 0 1,0-1-1,0 1 0,1 0 1,-1 0-1,0-1 0,0 1 1,1 0-1,-1-1 0,0 1 1,0 0-1,1 0 0,-1 0 0,0-1 1,1 1-1,-1 0 0,0 0 1,1 0-1,-1 0 0,0 0 1,1-1-1,29-4-2348,-24 4 1674,55-11-5701,-27 3-283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8.333"/>
    </inkml:context>
    <inkml:brush xml:id="br0">
      <inkml:brushProperty name="width" value="0.025" units="cm"/>
      <inkml:brushProperty name="height" value="0.025" units="cm"/>
    </inkml:brush>
  </inkml:definitions>
  <inkml:trace contextRef="#ctx0" brushRef="#br0">199 63 12908,'0'0'10725,"-10"-7"-9657,4 3-898,4 2-141,0 0-1,0 0 0,0 0 0,0 1 1,0-1-1,-1 1 0,1 0 1,0-1-1,-1 1 0,1 0 0,-1 1 1,0-1-1,1 0 0,-1 1 1,0-1-1,1 1 0,-1 0 0,0 0 1,1 0-1,-1 0 0,0 0 0,1 1 1,-1-1-1,0 1 0,1 0 1,-4 1-1,-3 3 46,0 0 1,1 1-1,0 0 1,0 1-1,1 0 0,-1 0 1,2 0-1,-1 1 1,1 0-1,0 1 0,0-1 1,1 1-1,1 0 1,-1 0-1,-4 16 0,9-25-62,0 1 0,-1 0-1,1-1 1,0 1 0,0 0-1,0 0 1,0-1-1,0 1 1,0 0 0,0-1-1,0 1 1,0 0 0,0 0-1,0-1 1,1 1 0,-1 0-1,0-1 1,0 1-1,1 0 1,-1-1 0,0 1-1,1-1 1,-1 1 0,1 0-1,-1-1 1,1 1 0,-1-1-1,2 1 1,21 4 277,27-16 168,-41 7-424,-1 0 1,0-1-1,0 0 0,0 0 1,-1-1-1,1 0 1,-1 0-1,11-14 0,-15 16 1,0 1-1,-1 0 1,1-1-1,-1 0 0,0 1 1,0-1-1,0 0 1,0 0-1,-1 0 1,1-1-1,-1 1 0,0 0 1,-1 0-1,1-1 1,-1 1-1,0 0 1,0-1-1,0 1 0,0-1 1,-1 1-1,-1-6 1,1 8-72,0 0 1,0 1 0,0-1-1,0 0 1,0 1-1,-1-1 1,1 0 0,0 1-1,-1 0 1,0-1-1,1 1 1,-1 0 0,0 0-1,1 0 1,-1 0-1,0 0 1,0 0 0,0 0-1,0 1 1,0-1-1,0 0 1,0 1-1,0 0 1,0 0 0,0 0-1,0 0 1,0 0-1,-4 0 1,3 1-272,1-1 1,-1 1-1,1-1 0,0 1 1,-1 0-1,1 0 0,0 0 0,0 0 1,0 0-1,-1 0 0,-1 2 0,3-2-145,0 0 0,0 0 0,0 1-1,-1-1 1,1 0 0,1 0-1,-1 1 1,0-1 0,0 1-1,0-1 1,1 1 0,-1-1-1,1 1 1,-1-1 0,1 1-1,0-1 1,-1 3 0,1 13-6395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8.816"/>
    </inkml:context>
    <inkml:brush xml:id="br0">
      <inkml:brushProperty name="width" value="0.025" units="cm"/>
      <inkml:brushProperty name="height" value="0.025" units="cm"/>
    </inkml:brush>
  </inkml:definitions>
  <inkml:trace contextRef="#ctx0" brushRef="#br0">79 69 13389,'0'0'2375,"2"-8"150,-1 5-2329,0-1 0,0 1-1,1 0 1,-1 0 0,1 0-1,0 0 1,0 0 0,0 0-1,0 0 1,0 1 0,0-1-1,1 1 1,-1 0 0,1-1-1,0 1 1,0 0 0,0 1 0,0-1-1,0 0 1,0 1 0,0 0-1,0 0 1,0 0 0,1 0-1,-1 0 1,1 0 0,-1 1-1,6 0 1,-1-1 84,0 1-1,0 0 1,0 0 0,0 0-1,14 4 1,-21-4-268,1 1 0,-1-1 0,0 1 0,0-1 0,1 1 0,-1-1 0,0 1 0,0 0 0,0-1 0,0 1 1,0 0-1,0 0 0,0 0 0,0 0 0,0 0 0,0 0 0,0 0 0,-1 0 0,1 0 0,0 1 0,-1-1 0,1 0 0,-1 0 0,0 0 0,1 1 0,-1-1 1,0 0-1,1 1 0,-1-1 0,0 0 0,0 1 0,0-1 0,0 0 0,-1 1 0,1-1 0,0 0 0,0 1 0,-1-1 0,1 0 0,-1 0 0,1 1 1,-1-1-1,0 0 0,0 2 0,-3 3 45,0 1 1,0-1 0,-1 0-1,0 0 1,0 0-1,0 0 1,0-1-1,-11 8 1,-58 38 296,40-28-255,19-14-60,9-6 85,1 1 0,-1-1 0,1 1 0,0 0 0,0 0 0,0 1 0,0-1 0,1 1 0,-1 0 0,1 0 0,-4 8 0,8-12-107,0-1 0,1 1 0,-1 0 0,0 0 0,0-1-1,1 1 1,-1 0 0,1-1 0,-1 1 0,0 0 0,1-1 0,-1 1 0,1-1 0,0 1 0,-1-1-1,1 1 1,-1-1 0,1 1 0,0-1 0,-1 0 0,1 1 0,0-1 0,-1 0 0,1 0-1,0 1 1,0-1 0,-1 0 0,1 0 0,0 0 0,0 0 0,0 0 0,-1 0 0,1 0-1,0 0 1,1 0 0,38 1 155,-34-1-119,175-11-297,-106-2-4781,-73 13 4378,4-3-2376,-6 0-2938,-6-3-2729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9.146"/>
    </inkml:context>
    <inkml:brush xml:id="br0">
      <inkml:brushProperty name="width" value="0.025" units="cm"/>
      <inkml:brushProperty name="height" value="0.025" units="cm"/>
    </inkml:brush>
  </inkml:definitions>
  <inkml:trace contextRef="#ctx0" brushRef="#br0">0 44 15182,'0'0'10282,"73"-19"-9449,-33 13-673,3 2-160,1 1-1089,-3-1-2434,-5-3-3012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0.522"/>
    </inkml:context>
    <inkml:brush xml:id="br0">
      <inkml:brushProperty name="width" value="0.025" units="cm"/>
      <inkml:brushProperty name="height" value="0.025" units="cm"/>
    </inkml:brush>
  </inkml:definitions>
  <inkml:trace contextRef="#ctx0" brushRef="#br0">84 1 15407,'0'0'4478,"-1"11"-3725,-15 125 396,-20 300 3548,35-416-4628,0-14-58,0-1-1,1 0 1,0 0 0,0 0-1,1 0 1,0 1 0,-1-1 0,4 10-1,-4-15-4,0 0 0,0 0-1,0 1 1,0-1 0,1 0 0,-1 0-1,0 0 1,0 1 0,0-1-1,0 0 1,0 0 0,0 0 0,0 1-1,0-1 1,0 0 0,1 0-1,-1 0 1,0 0 0,0 1 0,0-1-1,0 0 1,1 0 0,-1 0-1,0 0 1,0 0 0,0 0 0,0 0-1,1 1 1,-1-1 0,0 0-1,0 0 1,1 0 0,-1 0 0,0 0-1,0 0 1,0 0 0,1 0-1,-1 0 1,0 0 0,0 0 0,0 0-1,1 0 1,-1 0 0,0 0-1,1-1 1,4-10 147,-1-16-136,-2 2-172,-1 0 0,-2 0 0,0 0 0,-1 0 1,-2 1-1,0-1 0,-2 1 0,0 0 0,-2 0 0,-13-28 1,22 56-1081,-1-2 1130,1-1 1,-1 0-1,0 1 1,1-1-1,-1 1 0,1-1 1,0 0-1,-1 0 1,1 1-1,0-1 0,0 0 1,0 0-1,0 0 1,0 0-1,0 0 0,0 0 1,2 1-1,3 2-772,1 0 0,0-1 0,0 1 0,1-2 0,-1 1 0,1-1 0,-1 0 0,1-1 0,0 0 0,-1 0 0,1 0 0,0-1 0,0-1 0,0 1 0,-1-1 0,1 0 0,13-4 1,-16 3 833,1 0 0,-1 0 0,1-1 1,-1 1-1,0-1 0,0 0 1,0-1-1,0 1 0,0-1 0,6-6 1,8-21 4735,-12-8 4456,-18 43-7462,4 6-1503,0 0 1,1 0-1,0 1 1,1-1-1,0 1 0,0 1 1,2-1-1,-1 1 0,1-1 1,1 1-1,0 0 1,0 22-1,2-33-167,0 0-1,-1 0 1,1 0 0,0 1-1,0-1 1,1 0 0,-1 0 0,0 0-1,0 0 1,0 0 0,1 0-1,-1 1 1,1-1 0,-1 0 0,1 0-1,-1 0 1,1 0 0,-1 0-1,1 0 1,0-1 0,0 1-1,-1 0 1,1 0 0,0 0 0,0-1-1,0 1 1,0 0 0,0-1-1,0 1 1,0-1 0,0 1 0,0-1-1,0 0 1,1 1 0,-1-1-1,0 0 1,0 0 0,0 0-1,0 0 1,0 0 0,1 0 0,-1 0-1,0 0 1,0 0 0,0 0-1,0-1 1,0 1 0,0 0-1,0-1 1,1 1 0,-1-1 0,1 0-1,4-2 69,1 0 0,-1 0 0,0 0 0,0-1 0,0 0-1,0 0 1,7-7 0,0-5-37,0-1-1,-2 0 1,1-1 0,-2 0-1,15-37 1,-15 33-126,0 0 0,2 0 0,20-28-1,-30 103-1068,-11 11 1147,6-47-648,0 1-1,1-1 0,1 36 0,1-52 504,0 0-1,0 0 1,0-1 0,0 1-1,0 0 1,0 0-1,0 0 1,0 0 0,1-1-1,-1 1 1,0 0-1,0 0 1,1-1 0,-1 1-1,0 0 1,1 0 0,-1-1-1,1 1 1,-1-1-1,1 1 1,0 0 0,-1-1-1,1 1 1,-1-1-1,1 1 1,0-1 0,0 1-1,-1-1 1,1 0-1,1 1 1,-1-1-72,1 0 1,-1 0-1,1-1 0,-1 1 1,1 0-1,0-1 0,-1 1 1,0-1-1,1 0 1,-1 1-1,1-1 0,-1 0 1,0 0-1,2-1 0,37-38-4229,-15 6 495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49.493"/>
    </inkml:context>
    <inkml:brush xml:id="br0">
      <inkml:brushProperty name="width" value="0.025" units="cm"/>
      <inkml:brushProperty name="height" value="0.025" units="cm"/>
    </inkml:brush>
  </inkml:definitions>
  <inkml:trace contextRef="#ctx0" brushRef="#br0">36 159 9929,'0'0'14633,"9"0"-13240,12 0-1068,-1-1 0,0-1 0,0-1 0,0-1 0,32-11 0,-42 12-308,-1 0 0,0 0 0,0-1 0,0-1 0,0 0 0,-1 0 0,1 0 0,-1-1 0,-1 0 0,1-1 0,-1 0 0,0 0 0,-1 0 0,10-15 0,-15 21-15,0 0 0,0 0 0,-1 0 0,1-1 1,-1 1-1,1 0 0,-1 0 0,1-1 0,-1 1 0,0 0 0,1-1 0,-1 1 1,0-1-1,0 1 0,0 0 0,0-1 0,0 1 0,-1-1 0,1 1 0,-1-2 1,0 2-6,1 0 1,-1 1 0,0-1 0,1 0-1,-1 1 1,0-1 0,0 0 0,0 1-1,0-1 1,0 1 0,1 0 0,-1-1 0,0 1-1,0 0 1,0-1 0,0 1 0,0 0-1,0 0 1,0 0 0,0 0 0,-1 0-1,-5 0-11,1 1-1,0-1 0,-1 2 0,1-1 1,0 1-1,0 0 0,-11 5 0,-16 12 17,1 1 0,1 2 0,1 1-1,1 2 1,-38 40 0,64-62 5,0 0 0,1 0 0,-1 0 0,0 0-1,1 0 1,0 1 0,0-1 0,0 1 0,0-1 0,1 1 0,-1 0 0,1-1 0,0 1 0,-1 5 0,2-8-21,0 0 1,0 0 0,1 0 0,-1 0 0,0 0-1,0 0 1,1 0 0,-1 0 0,0 0 0,1 0 0,-1 0-1,1 0 1,0 0 0,-1 0 0,1 0 0,0 0-1,-1 0 1,1-1 0,0 1 0,1 1 0,0-1-91,1 1 1,-1-1 0,1 0 0,0 0 0,0 0 0,-1 0 0,1 0-1,0-1 1,0 1 0,4-1 0,76 3-5737,-29-14-2146,-20-3 1094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4:50.056"/>
    </inkml:context>
    <inkml:brush xml:id="br0">
      <inkml:brushProperty name="width" value="0.025" units="cm"/>
      <inkml:brushProperty name="height" value="0.025" units="cm"/>
    </inkml:brush>
  </inkml:definitions>
  <inkml:trace contextRef="#ctx0" brushRef="#br0">291 226 10025,'0'0'2243,"-6"10"517,-129 231 4561,23 24-5258,109-259-2054,0 4-22,0 0 0,-1-1 0,0 1 0,-1-1 0,-10 16 0,16-43-830,15-25 619,1 1 1,30-52-1,3-6 30,54-120-393,-79 174 762,2 1-1,50-65 0,-67 98 113,1 1 1,-1 0-1,2 0 1,-1 1-1,19-12 1,-24 19-205,-1 0 1,1-1 0,0 2-1,0-1 1,0 1 0,0 0 0,1 0-1,-1 1 1,0-1 0,1 1-1,-1 1 1,1-1 0,-1 1-1,1 1 1,6 0 0,-11-1-86,-1 1 1,1-1-1,-1 0 1,0 1-1,1 0 1,-1-1-1,0 1 0,1 0 1,-1 0-1,0 0 1,0 0-1,0 0 1,1 0-1,-1 0 1,0 0-1,-1 0 0,1 0 1,0 0-1,0 1 1,0-1-1,-1 0 1,1 1-1,-1-1 1,1 1-1,-1-1 0,1 1 1,-1-1-1,0 0 1,0 1-1,0-1 1,0 1-1,0-1 0,0 1 1,0-1-1,0 1 1,0-1-1,-1 1 1,1-1-1,-1 1 1,1-1-1,-1 0 0,0 1 1,0 1-1,-2 5 24,-1 0-1,0 0 0,0 0 0,-1 0 0,-9 12 1,-22 15 400,29-30-219,0 1 0,1 0-1,-1 1 1,1-1 0,0 1 0,1 1 0,0-1-1,0 1 1,0 0 0,-4 11 0,9-19-196,0 1-1,0-1 1,1 1 0,-1-1 0,0 1-1,0-1 1,0 0 0,0 1 0,1-1 0,-1 1-1,0-1 1,1 0 0,-1 1 0,0-1-1,0 0 1,1 1 0,-1-1 0,1 0 0,-1 0-1,0 1 1,1-1 0,-1 0 0,1 0-1,-1 0 1,0 0 0,1 1 0,-1-1-1,1 0 1,-1 0 0,1 0 0,-1 0 0,0 0-1,1 0 1,-1 0 0,1 0 0,0-1-1,25 2 117,-18-2-90,12 2-29,-1 0 0,1 1 0,0 1 0,21 6 0,-32-6-8,-1 0-1,1 0 1,0 1 0,-1 0-1,0 0 1,0 1 0,0 0 0,0 1-1,-1-1 1,13 14 0,-18-17 7,-1-1 0,0 0 1,1 0-1,-1 1 0,0-1 0,0 1 1,0-1-1,0 1 0,0 0 1,0-1-1,0 1 0,0 0 0,-1 0 1,1-1-1,-1 1 0,1 0 0,-1 0 1,0 0-1,0 0 0,0 0 1,0-1-1,0 1 0,0 0 0,0 0 1,-1 0-1,1 0 0,-1 0 0,1-1 1,-1 1-1,0 0 0,0 0 1,1-1-1,-1 1 0,0-1 0,-1 1 1,1-1-1,0 1 0,0-1 0,-1 0 1,1 1-1,0-1 0,-1 0 1,0 0-1,1 0 0,-1 0 0,1 0 1,-1 0-1,0-1 0,-2 2 0,-10 3 207,1 1 0,-1-2-1,0 0 1,-27 4 0,-82 5 1294,111-13-1428,-1 0-1,0 0 1,0-1-1,0-1 1,1 0-1,-1-1 1,-16-6-1,26 8-183,-1 0-1,1-1 1,0 0-1,0 1 1,0-1-1,1-1 1,-1 1-1,-4-5 1,0-9-3508,10-3-5303,11 2-7598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4.384"/>
    </inkml:context>
    <inkml:brush xml:id="br0">
      <inkml:brushProperty name="width" value="0.025" units="cm"/>
      <inkml:brushProperty name="height" value="0.025" units="cm"/>
    </inkml:brush>
  </inkml:definitions>
  <inkml:trace contextRef="#ctx0" brushRef="#br0">49 1 15599,'0'0'5520,"0"10"-4362,-6 147 1549,-30 197-1,34-342-2462,0-3 16,1 1-1,0-1 1,0 0 0,2 15 0,0-23-230,-1 0 0,1 0 0,0 0 1,0 0-1,-1 0 0,1 0 0,0-1 0,0 1 0,0 0 0,0 0 0,0-1 1,1 1-1,-1-1 0,0 1 0,0-1 0,0 1 0,0-1 0,1 0 0,-1 1 1,0-1-1,0 0 0,0 0 0,1 0 0,-1 0 0,0 0 0,0 0 0,1 0 1,1-1-1,41-5 361,100-38-367,-51 7-2765,-91 37 2515,39-22-4697,-39 21 4230,-1 0 1,1-1-1,-1 1 1,1-1-1,-1 1 1,0-1-1,1 0 0,-1 0 1,0 1-1,0-1 1,0 0-1,0-2 1,1-15-9061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4.697"/>
    </inkml:context>
    <inkml:brush xml:id="br0">
      <inkml:brushProperty name="width" value="0.025" units="cm"/>
      <inkml:brushProperty name="height" value="0.025" units="cm"/>
    </inkml:brush>
  </inkml:definitions>
  <inkml:trace contextRef="#ctx0" brushRef="#br0">0 1 15278,'0'0'5835,"14"1"-4281,10 0-929,87 9 1774,-104-10-2331,0 2-1,0-1 1,0 1 0,-1 0-1,1 0 1,0 1 0,-1 0-1,1 0 1,-1 0 0,0 1 0,0 0-1,0 0 1,5 6 0,-8-5-47,0-1 1,-1 1 0,1 0-1,-1 0 1,0 0 0,0 1 0,-1-1-1,0 0 1,0 1 0,0-1-1,0 0 1,-1 1 0,0-1-1,0 1 1,-1-1 0,1 1 0,-1-1-1,0 1 1,-1-1 0,1 0-1,-4 7 1,-2 6 80,-1 0 0,0 0 0,-1-1 0,-19 26 0,23-36-238,-27 37 138,-43 47 1,23-44-4570,31-34-2058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5.604"/>
    </inkml:context>
    <inkml:brush xml:id="br0">
      <inkml:brushProperty name="width" value="0.025" units="cm"/>
      <inkml:brushProperty name="height" value="0.025" units="cm"/>
    </inkml:brush>
  </inkml:definitions>
  <inkml:trace contextRef="#ctx0" brushRef="#br0">59 179 4548,'0'0'18113,"11"2"-17771,-8-1-320,1 0 0,-1 0 1,1-1-1,-1 1 0,0-1 0,1 0 0,-1 0 0,1 0 1,-1 0-1,1-1 0,-1 1 0,1-1 0,-1 0 0,0 0 1,1-1-1,-1 1 0,0 0 0,0-1 0,0 0 0,0 0 1,0 0-1,0 0 0,-1 0 0,1-1 0,-1 1 0,1-1 1,-1 1-1,0-1 0,0 0 0,0 0 0,-1 0 0,3-4 0,0 0 115,-1 1 0,0-1-1,0 1 1,0-1-1,-1 0 1,0 0-1,0 0 1,-1 0-1,0 0 1,1-9-1,-2 14-98,0-1 0,0 1 0,-1 0-1,1 0 1,0 0 0,-1 0 0,0 0-1,1 0 1,-1 0 0,0 0 0,0 0-1,0 0 1,0 0 0,0 1-1,-1-1 1,1 0 0,0 1 0,-1-1-1,1 1 1,-1-1 0,0 1 0,1 0-1,-1-1 1,0 1 0,0 0 0,0 0-1,0 0 1,0 1 0,0-1 0,0 0-1,0 1 1,0 0 0,0-1 0,0 1-1,0 0 1,-1 0 0,-2 0 0,2 0-38,-1 0 1,0 0 0,0 1-1,0-1 1,0 1 0,0 0 0,1 0-1,-1 1 1,0-1 0,1 1 0,-1-1-1,1 1 1,0 0 0,-1 1 0,-4 3-1,2 0 1,1 0-1,-1 0 1,2 0-1,-1 0 1,0 1-1,1 0 1,-5 10-1,3-2-4,0 0 0,1 1 0,1-1 0,0 1 0,1 0 0,1 0 0,-1 20 1,3-33-1,0 1 1,0-1-1,0 1 1,1-1 0,-1 1-1,1-1 1,0 0-1,0 1 1,0-1 0,0 0-1,0 0 1,1 0-1,-1 0 1,5 5 0,-4-6 3,0 0 0,0-1 1,0 0-1,0 1 1,0-1-1,1 0 0,-1 0 1,0 0-1,1 0 0,-1 0 1,1-1-1,-1 1 1,1-1-1,-1 0 0,1 1 1,-1-1-1,1 0 1,-1-1-1,1 1 0,3-1 1,4-1 53,-1 0 0,1 0 1,-1-1-1,0 0 0,1-1 0,-2 0 1,1 0-1,9-7 0,64-51 130,-65 47-136,1 0 0,0 2 1,1 0-1,21-10 0,-39 23-38,-1 0-1,1 0 1,-1-1 0,1 1 0,-1 0 0,1 0 0,-1 0 0,1 0-1,0-1 1,-1 1 0,1 0 0,-1 0 0,1 0 0,-1 0 0,1 0-1,0 1 1,-1-1 0,1 0 0,-1 0 0,1 0 0,-1 0 0,1 1 0,-1-1-1,1 0 1,-1 0 0,1 1 0,-1-1 0,1 1 0,-1-1 0,1 0-1,-1 1 1,1-1 0,-1 1 0,0-1 0,1 1 0,-1-1 0,0 1-1,0-1 1,1 1 0,-1-1 0,0 1 0,0 0 0,5 38 172,-16 43 61,1-3-131,10-79-100,0 1 0,0-1 0,0 0 1,0 0-1,0 1 0,0-1 0,0 0 0,0 0 1,0 0-1,0 1 0,0-1 0,0 0 1,0 0-1,1 0 0,-1 1 0,0-1 0,0 0 1,0 0-1,0 0 0,0 1 0,0-1 1,1 0-1,-1 0 0,0 0 0,0 0 0,0 1 1,0-1-1,1 0 0,-1 0 0,0 0 1,0 0-1,0 0 0,1 0 0,-1 0 0,0 0 1,0 0-1,0 0 0,1 0 0,-1 1 1,0-1-1,0 0 0,1 0 0,-1-1 0,0 1 1,0 0-1,0 0 0,1 0 0,-1 0 1,0 0-1,17-9 507,8-13-5,7-17-258,-25 28-242,1 0-1,1 1 1,0 0 0,0 1 0,1 0-1,16-12 1,-26 21-23,0-1-1,1 1 0,-1 0 1,1-1-1,-1 1 1,0 0-1,1 0 1,-1 0-1,1-1 0,-1 1 1,1 0-1,-1 0 1,1 0-1,-1 0 0,1 0 1,-1 0-1,1 0 1,-1 0-1,1 0 1,-1 0-1,1 0 0,-1 0 1,1 1-1,-1-1 1,1 0-1,-1 0 0,1 0 1,-1 1-1,1-1 1,-1 0-1,1 1 1,6 17-196,-7 35-1257,0-40 131,-1-2-107,0 13-1946,3-13-3315,3-10 811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6.279"/>
    </inkml:context>
    <inkml:brush xml:id="br0">
      <inkml:brushProperty name="width" value="0.025" units="cm"/>
      <inkml:brushProperty name="height" value="0.025" units="cm"/>
    </inkml:brush>
  </inkml:definitions>
  <inkml:trace contextRef="#ctx0" brushRef="#br0">140 0 11403,'0'0'8472,"-11"4"-7234,4-2-1102,1 1 0,-1 0 0,0 0-1,1 1 1,0 0 0,0 0 0,0 0 0,0 1-1,1 0 1,0 0 0,0 0 0,0 1 0,1-1-1,-1 1 1,-3 8 0,7-13-82,-23 46 964,22-44-954,1 0 1,0 1 0,-1-1-1,1 0 1,1 0-1,-1 1 1,1-1-1,-1 0 1,1 1-1,0-1 1,0 1 0,1 5-1,-1-9-55,1 1-1,-1 0 1,1-1-1,-1 1 1,1-1-1,0 1 1,-1-1-1,1 1 1,0-1-1,-1 0 1,1 1 0,0-1-1,-1 0 1,1 1-1,0-1 1,0 0-1,-1 0 1,1 0-1,0 0 1,0 0-1,0 0 1,-1 0-1,1 0 1,0 0-1,0 0 1,-1 0-1,1 0 1,0-1-1,0 1 1,-1 0 0,2-1-1,24-9 178,-6-4-100,-2 0-1,0-2 1,0 0-1,-1-1 0,-1 0 1,-1-1-1,16-26 1,-31 44-75,0 0 0,0 0 1,0 1-1,0-1 1,0 0-1,0 0 1,0 0-1,0 0 0,0 0 1,0 0-1,0 0 1,0 0-1,1 0 0,-1 1 1,0-1-1,0 0 1,0 0-1,0 0 1,0 0-1,0 0 0,0 0 1,0 0-1,0 0 1,1 0-1,-1 0 0,0 0 1,0 0-1,0 0 1,0 0-1,0 0 1,0 0-1,0 0 0,0 0 1,1 0-1,-1 0 1,0 0-1,0 0 0,0 0 1,0 0-1,0 0 1,0 0-1,0 0 1,0 0-1,1 0 0,-1 0 1,0 0-1,0 0 1,0 0-1,0 0 0,0 0 1,0 0-1,0-1 1,0 1-1,0 0 1,0 0-1,0 0 0,1 0 1,-1 0-1,0 0 1,0 0-1,0 0 0,0 0 1,0-1-1,0 1 1,0 0-1,0 0 1,0 16 321,-5 31-272,4-34-9,0-11-48,1-1 0,0 0 0,0 0 0,-1 1-1,1-1 1,0 0 0,0 1 0,0-1 0,1 0-1,-1 1 1,0-1 0,0 0 0,1 0-1,-1 1 1,1-1 0,-1 0 0,1 0 0,-1 0-1,1 1 1,0-1 0,0 1 0,1-2 7,-1 0 0,1 1 0,-1-1 0,1 0 0,0 0 0,-1 0 0,1 0 0,-1 0 0,1 0 0,-1-1 0,1 1 0,-1 0 0,1-1 0,-1 1 0,0-1 1,1 0-1,-1 1 0,0-1 0,2-1 0,69-42 204,6-3-144,-71 44-73,0 0-1,0 0 1,1 1-1,-1 0 1,1 0-1,-1 1 1,1 0-1,-1 0 1,14 1-1,-20 0 1,1 1-1,-1-1 0,1 1 0,-1-1 0,0 1 1,1 0-1,-1 0 0,0 0 0,1 0 1,-1 0-1,0 0 0,0 0 0,0 0 0,0 0 1,0 1-1,0-1 0,0 0 0,0 1 1,0-1-1,-1 0 0,1 1 0,-1-1 1,1 1-1,-1-1 0,1 1 0,-1 0 0,0-1 1,0 1-1,0-1 0,0 1 0,0-1 1,0 4-1,-6 54 465,6-58-443,-10 49 590,17-51 544,3-5-974,-1 0 0,-1-1 0,1-1 0,10-12 0,19-15-145,-24 23-44,48-33 3,-57 43-22,-1 0 1,0-1-1,1 2 0,-1-1 1,1 0-1,-1 1 1,1 0-1,0 0 1,-1 0-1,1 1 1,0 0-1,0 0 1,6 0-1,-10 1 25,0-1 0,0 1 0,0-1 0,0 1-1,0-1 1,0 1 0,0 0 0,0-1 0,-1 1 0,1 0 0,0 0 0,0-1-1,-1 1 1,1 0 0,0 0 0,-1 0 0,1 0 0,-1 0 0,0 0-1,1 0 1,-1 0 0,0 0 0,1 0 0,-1 0 0,0 0 0,0 0-1,0 0 1,0 1 0,0-1 0,0 0 0,0 0 0,-1 2 0,1-2 4,0 0 1,-1-1-1,1 1 1,0 0-1,0 0 1,0 0-1,0 0 0,0 0 1,0 0-1,0 0 1,0 0-1,1 0 1,-1 0-1,0 0 1,1 0-1,-1 0 1,0 0-1,1 0 1,-1-1-1,1 1 1,-1 0-1,1 0 1,0 0-1,-1-1 1,1 1-1,0 0 0,-1-1 1,1 1-1,0-1 1,0 1-1,0-1 1,-1 1-1,1-1 1,0 1-1,0-1 1,0 0-1,0 1 1,0-1-1,2 0 1,5-1 16,0 0 0,0-1 0,0 0 0,0 0 0,-1 0 0,1-1 1,-1-1-1,1 1 0,6-5 0,-6 3-23,1 0 0,0 1-1,-1 0 1,1 1 0,1 0 0,16-3 0,-25 6 5,1 0 1,-1-1 0,1 1 0,-1 0-1,1 0 1,-1 0 0,0 0-1,1 0 1,-1 1 0,1-1-1,-1 0 1,1 1 0,-1-1-1,1 1 1,-1-1 0,0 1 0,1-1-1,-1 1 1,0 0 0,0 0-1,0 0 1,1 0 0,-1 0-1,0 0 1,0 0 0,0 0-1,0 0 1,-1 1 0,1-1-1,1 2 1,-1 2-148,1 1 0,-1-1 0,-1 0 0,1 1 1,-1-1-1,0 11 0,0-4-702,1-6-3614,4-8-1493,5-4-9124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7.340"/>
    </inkml:context>
    <inkml:brush xml:id="br0">
      <inkml:brushProperty name="width" value="0.025" units="cm"/>
      <inkml:brushProperty name="height" value="0.025" units="cm"/>
    </inkml:brush>
  </inkml:definitions>
  <inkml:trace contextRef="#ctx0" brushRef="#br0">86 165 8392,'0'0'4901,"1"-9"-1901,2-25-427,-3 33-2503,0 1 1,0-1 0,0 1-1,0 0 1,0-1-1,0 1 1,0-1-1,0 1 1,0-1 0,0 1-1,0-1 1,0 1-1,-1 0 1,1-1-1,0 1 1,0-1 0,0 1-1,-1 0 1,1-1-1,0 1 1,0-1 0,-1 1-1,1 0 1,0-1-1,-1 1 1,1 0-1,0 0 1,-1-1 0,1 1-1,-1 0 1,1 0-1,-1 0 1,1-1-1,0 1 1,-1 0 0,1 0-1,-1 0 1,1 0-1,-1 0 1,1 0-1,-1 0 1,1 0 0,0 0-1,-1 0 1,1 0-1,-1 0 1,1 0-1,-1 0 1,1 1 0,0-1-1,-2 0 1,-17 11 567,14-5-589,-1-1 1,1 1-1,1 1 1,-1-1-1,1 1 1,0 0-1,0 0 1,1 0-1,0 0 0,0 1 1,1-1-1,0 1 1,0-1-1,1 1 1,0 0-1,0 0 1,1 0-1,1 15 0,-1-21-49,0-1 0,0 1 0,1 0 0,-1 0 0,0 0 0,1 0 0,-1-1-1,1 1 1,0 0 0,-1 0 0,1-1 0,0 1 0,0-1 0,0 1-1,0-1 1,0 1 0,1-1 0,-1 1 0,0-1 0,1 0 0,-1 0-1,1 0 1,2 2 0,-1-2 15,0 0 0,0 0-1,1 0 1,-1-1 0,0 1 0,1-1 0,-1 0-1,1 0 1,-1 0 0,1 0 0,-1 0-1,4-2 1,3 0 85,0 0 0,0-1 0,-1-1 0,1 0-1,-1 0 1,0-1 0,15-10 0,-5 0 122,-1 0-1,26-30 1,-39 39-132,0 0 0,0 0 0,-1 0 0,0-1 0,0 0 0,0 1 0,-1-1 0,0-1 1,-1 1-1,1 0 0,1-15 0,-4 22-89,0 0 1,0 0-1,0 0 0,0 0 1,0 0-1,0 0 1,0 1-1,0-1 1,0 0-1,-1 0 0,1 0 1,0 0-1,0 0 1,0 0-1,0 0 0,0 0 1,0 0-1,-1 0 1,1 0-1,0 0 1,0 0-1,0 0 0,0 0 1,0 0-1,-1 0 1,1 0-1,0 0 0,0 0 1,0 0-1,0 0 1,0 0-1,0 0 1,-1 0-1,1 0 0,0 0 1,0 0-1,0 0 1,0 0-1,0-1 1,0 1-1,0 0 0,-1 0 1,1 0-1,0 0 1,0 0-1,0 0 0,0 0 1,0 0-1,0-1 1,0 1-1,0 0 1,0 0-1,0 0 0,0 0 1,0 0-1,0-1 1,0 1-1,0 0 0,0 0 1,0 0-1,0 0 1,0 0-1,0 0 1,0-1-1,0 1 0,0 0 1,0 0-1,-7 7-60,1 2 54,0 0-1,1 0 1,0 1 0,1 0-1,0 0 1,0 0 0,1 0-1,1 1 1,0-1 0,0 1-1,1 0 1,0 0 0,1-1-1,0 1 1,3 20 0,-2-29 13,0 0 1,0-1 0,0 1-1,1 0 1,-1-1-1,1 1 1,-1-1 0,1 1-1,-1-1 1,1 0-1,0 1 1,0-1 0,-1 0-1,1 0 1,0 0 0,0-1-1,0 1 1,0 0-1,0-1 1,0 1 0,0-1-1,1 0 1,-1 0-1,0 1 1,0-2 0,0 1-1,0 0 1,0 0 0,0-1-1,0 1 1,0-1-1,0 1 1,0-1 0,2-1-1,6-1 77,0 0 0,0-1 0,0 0 0,-1-1 0,14-8 0,-6 0 70,1 0 0,-2-2 0,0 0-1,18-22 1,-28 31-112,-1-1-1,0 0 0,0-1 1,0 1-1,-1-1 0,-1 0 1,1 0-1,-1 0 0,0-1 0,-1 1 1,0-1-1,-1 1 0,2-14 1,-3 21-37,0 0-1,0 0 1,0 0 0,0 0 0,0 0 0,0 0 0,0 0-1,0 0 1,-1 0 0,1 1 0,0-1 0,-1 0-1,1 0 1,0 0 0,-1 0 0,1 0 0,-1 0 0,0 0-1,0-1 1,0 2-8,0 0-1,1 0 0,-1 0 0,1-1 1,-1 1-1,0 0 0,1 0 0,-1 0 1,1 0-1,-1 0 0,0 0 0,1 1 1,-1-1-1,1 0 0,-1 0 0,1 0 1,-1 0-1,1 1 0,-1-1 1,0 0-1,1 1 0,-1-1 0,0 1 1,-2 1-11,0 1 1,0 0 0,0 0-1,0 0 1,0 0-1,1 1 1,-5 5 0,5-4 16,-1 0 1,1 1-1,-1-1 1,2 1-1,-1-1 0,1 1 1,-1 0-1,2-1 1,-1 1-1,1 0 1,-1 0-1,2 6 1,-1-10 0,1 0 0,-1-1 0,0 1 0,1-1 0,0 1 0,-1-1 0,1 1 0,0-1 0,0 0 0,0 1 0,0-1 0,0 0 0,0 0 0,0 1 1,0-1-1,0 0 0,1 0 0,1 1 0,-1-1 10,1 0 0,0 0 0,0 0 0,-1-1-1,1 1 1,0-1 0,0 1 0,0-1 0,0 0 0,-1 0 0,1 0 0,0-1 0,5 0 0,1-2 38,1 0 1,-1-1-1,0 0 0,-1 0 1,1-1-1,-1 0 1,0 0-1,0-1 1,0 0-1,-1-1 1,13-13-1,-11 10-27,0-1 0,0 0 0,-1 0 0,-1-1 0,0 0 0,0 0 0,8-24 0,-52 116 59,29-57-58,4-14 26,1 0 0,0 1 1,0-1-1,0 1 1,1 0-1,1-1 0,0 1 1,0 0-1,1 0 0,0 0 1,2 12-1,-1-20-41,0-1 0,0 0 0,0 0-1,0-1 1,0 1 0,0 0 0,0 0 0,0 0-1,0-1 1,0 1 0,0 0 0,1-1 0,-1 1-1,0-1 1,1 0 0,-1 1 0,0-1 0,0 0 0,1 0-1,-1 0 1,0 1 0,1-2 0,-1 1 0,1 0-1,-1 0 1,0 0 0,3-1 0,37-10 116,-33 7-223,1-1 0,-1 1 0,0-2 0,0 1 0,13-13 0,6-19-3144,-13 1-2299,-10-7-3372,-4 7-1591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7.684"/>
    </inkml:context>
    <inkml:brush xml:id="br0">
      <inkml:brushProperty name="width" value="0.025" units="cm"/>
      <inkml:brushProperty name="height" value="0.025" units="cm"/>
    </inkml:brush>
  </inkml:definitions>
  <inkml:trace contextRef="#ctx0" brushRef="#br0">9 2 7944,'0'0'17488,"-9"-2"-32062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8.303"/>
    </inkml:context>
    <inkml:brush xml:id="br0">
      <inkml:brushProperty name="width" value="0.025" units="cm"/>
      <inkml:brushProperty name="height" value="0.025" units="cm"/>
    </inkml:brush>
  </inkml:definitions>
  <inkml:trace contextRef="#ctx0" brushRef="#br0">117 252 11819,'0'0'8990,"-9"1"-7410,4-1-1428,0 1-1,1 0 0,-1 0 1,0 0-1,1 0 0,-1 1 1,0-1-1,1 1 0,0 0 1,-1 1-1,1-1 1,0 1-1,0 0 0,0 0 1,1 0-1,-1 0 0,1 1 1,0-1-1,0 1 1,0 0-1,0 0 0,0 0 1,1 1-1,0-1 0,0 0 1,0 1-1,1-1 0,-1 1 1,1 0-1,-1 6 1,2-8-114,-1 1 0,1 0 0,0-1 1,0 1-1,0 0 0,0-1 0,1 1 0,0 0 1,0-1-1,0 1 0,0-1 0,3 8 1,-2-9-36,0 0 1,-1 0 0,1 0-1,1 0 1,-1-1-1,0 1 1,0 0 0,1-1-1,-1 0 1,0 1 0,1-1-1,0 0 1,-1 0-1,1 0 1,0-1 0,-1 1-1,1-1 1,3 1-1,7 0 5,-1 0-1,0 0 1,1-1-1,-1-1 1,1 0-1,-1-1 1,0 0-1,0-1 1,0 0-1,0-1 0,0 0 1,-1-1-1,1 0 1,-1-1-1,-1-1 1,1 1-1,-1-2 1,0 1-1,-1-1 0,0-1 1,0 0-1,0 0 1,-1 0-1,-1-1 1,0-1-1,0 1 1,-1-1-1,0 0 0,-1 0 1,-1-1-1,1 0 1,-2 0-1,0 0 1,0 0-1,-1 0 1,0 0-1,-1-17 0,-1 29-6,0-1-1,1 1 0,-1-1 1,0 1-1,0 0 0,0-1 1,0 1-1,0-1 0,0 1 1,0 0-1,0-1 0,0 1 1,0-1-1,-1 1 0,1 0 1,0-1-1,0 1 0,0 0 1,0-1-1,0 1 0,-1 0 1,1-1-1,0 1 0,0 0 1,-1-1-1,1 1 0,0 0 1,-1 0-1,1-1 0,0 1 0,0 0 1,-1 0-1,1-1 0,-1 1 1,1 0-1,-1 0 0,-12 8 17,-11 22 24,15-14-23,0 2 0,-13 35 0,20-45-2,0 0 0,0 0 0,0 0 0,1 0 0,0 0 0,1 0 0,0 0 0,0 0-1,2 15 1,-1-21-13,1 1 0,-1 0-1,0-1 1,0 1 0,1-1-1,0 0 1,-1 1-1,1-1 1,0 0 0,0 0-1,0 0 1,1 0 0,-1-1-1,0 1 1,1 0 0,-1-1-1,1 0 1,-1 1 0,1-1-1,-1 0 1,1-1-1,0 1 1,0 0 0,0-1-1,-1 1 1,1-1 0,3 0-1,4 1 20,0-1 1,0 0-1,0 0 0,-1-1 0,1-1 1,17-4-1,-17 2 10,1-1-1,-1 0 1,-1 0-1,1-1 1,-1 0 0,0-1-1,0 0 1,0-1-1,-1 1 1,-1-2-1,1 1 1,-1-1 0,-1 0-1,11-19 1,-2 1 188,-1-2 1,-2 0-1,18-61 1,-29 87-205,1-4 15,1-1-1,-1 1 1,-1-1-1,1 1 0,-1-1 1,-1 0-1,1 1 0,-2-1 1,0-14-1,0 22-25,0 0 0,0 0 1,0 0-1,0 0 0,1 0 0,-1 0 0,0 0 0,0 0 1,0 0-1,0 0 0,1 1 0,-1-1 0,0 0 0,0 0 0,0 1 1,1-1-1,-1 1 0,0-1 0,0 1 0,1-1 0,-1 1 0,1-1 1,-1 1-1,0-1 0,1 1 0,-1 0 0,0 0 0,-9 12 15,0-1 0,1 2 0,0-1 0,1 1-1,0 0 1,1 1 0,-6 20 0,3-7-18,2 0-1,1 0 1,-4 38 0,10-53-6,1 0 0,0 0 0,0 0 0,1 0 0,1 0 0,5 19 0,-7-29-3,1-1-1,0 1 1,-1 0 0,1-1 0,0 1 0,0 0 0,0-1 0,1 1 0,-1-1 0,1 0 0,-1 1 0,1-1 0,0 0 0,0 0 0,0 0 0,0 0 0,0 0 0,0-1 0,1 1 0,-1-1 0,1 1 0,-1-1 0,1 0 0,-1 0 0,1 0 0,0 0 0,-1 0 0,1-1 0,0 1 0,0-1 0,-1 0 0,1 0 0,0 0 0,0 0 0,0 0 0,3-1 0,-5 0 7,0 0 0,-1 1 1,1-1-1,0 0 1,0 0-1,-1 0 1,1 0-1,0 1 1,-1-1-1,1 0 0,-1 0 1,1 0-1,-1 0 1,0 0-1,1 0 1,-1 0-1,0 0 1,0-1-1,0 1 1,0 0-1,0 0 0,0 0 1,0 0-1,0 0 1,0 0-1,0 0 1,-1-2-1,-7-32-45,2 23 4,0-1 0,-1 2 0,-1-1-1,0 1 1,-1 0 0,0 0 0,-1 1-1,1 1 1,-15-11 0,-1-3 5,25 23 35,0 0 1,-1 0-1,1-1 1,0 1-1,0 0 1,0 0-1,0-1 0,0 1 1,-1 0-1,1-1 1,0 1-1,0 0 1,0 0-1,0-1 0,0 1 1,0 0-1,0-1 1,0 1-1,0 0 1,0 0-1,0-1 0,0 1 1,0 0-1,0-1 1,0 1-1,1 0 1,-1-1-1,0 1 0,0 0 1,0 0-1,0-1 1,0 1-1,1 0 1,-1 0-1,0 0 0,0-1 1,0 1-1,1 0 1,-1 0-1,0 0 1,0-1-1,1 1 0,-1 0 1,0 0-1,1 0 1,-1 0-1,0 0 1,0 0-1,1 0 0,-1 0 1,0 0-1,1-1 1,-1 1-1,0 0 0,0 1 1,1-1-1,-1 0 1,0 0-1,1 0 1,-1 0-1,0 0 0,1 0 1,-1 0-1,1 1 1,26-3-65,-24 2 55,3 0 55,148-8-2844,-135 6 865,1-1-1,-1-1 1,0-1 0,0 0-1,33-15 1,-51 19 2024,-2 7 704,0 0 0,-1 0-1,0-1 1,0 1 0,0-1-1,0 1 1,-4 4-1,-6 18 1021,9-17-1308,0 0 0,0 0 0,1 0 0,0 0 0,0 20-1,2-29-493,0 0-1,0 0 0,0 0 0,0-1 0,1 1 0,-1 0 0,1 0 0,-1-1 0,1 1 0,0 0 0,-1 0 1,1-1-1,0 1 0,0-1 0,0 1 0,0-1 0,1 1 0,-1-1 0,0 0 0,1 0 0,-1 1 1,1-1-1,-1 0 0,1 0 0,-1 0 0,1-1 0,0 1 0,-1 0 0,1-1 0,0 1 0,0-1 0,-1 1 1,1-1-1,0 0 0,0 0 0,0 0 0,0 0 0,-1 0 0,1 0 0,0 0 0,0-1 0,2 0 0,-2 1-205,0-1-1,0 1 1,1-1-1,-1 0 1,0 1-1,0-1 1,0 0-1,0-1 1,0 1-1,0 0 1,-1 0-1,1-1 1,0 1-1,-1-1 0,1 0 1,-1 1-1,1-1 1,-1 0-1,2-3 1,16-41-8092,-8 9 1517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8.673"/>
    </inkml:context>
    <inkml:brush xml:id="br0">
      <inkml:brushProperty name="width" value="0.025" units="cm"/>
      <inkml:brushProperty name="height" value="0.025" units="cm"/>
    </inkml:brush>
  </inkml:definitions>
  <inkml:trace contextRef="#ctx0" brushRef="#br0">1 0 14253,'0'0'13229,"9"46"-16528,7-36-321,2 2-2113,-4 2-3652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1.011"/>
    </inkml:context>
    <inkml:brush xml:id="br0">
      <inkml:brushProperty name="width" value="0.025" units="cm"/>
      <inkml:brushProperty name="height" value="0.025" units="cm"/>
    </inkml:brush>
  </inkml:definitions>
  <inkml:trace contextRef="#ctx0" brushRef="#br0">53 127 3876,'4'-37'4842,"-1"-52"-1,-5 88-1560,-8 9-2099,2 7-816,1 2-1,0-1 0,1 1 0,1 0 0,1 0 0,1 0 0,0 1 1,1-1-1,0 19 0,2-26-275,0 1-1,0-1 1,1 1 0,0-1-1,1 1 1,3 9 0,-5-18-77,1 0 0,0 0 0,0 0 0,0 0 0,0 0 1,0 0-1,0-1 0,0 1 0,1 0 0,-1-1 0,1 1 0,-1-1 0,1 1 0,0-1 1,-1 0-1,1 0 0,0 0 0,0 0 0,0 0 0,0 0 0,0 0 0,0-1 0,0 1 1,0-1-1,0 1 0,0-1 0,0 0 0,0 0 0,1 0 0,-1 0 0,0 0 1,0-1-1,0 1 0,0 0 0,0-1 0,0 0 0,3-1 0,2-1 19,1 0 0,-1-1-1,0 0 1,0 0 0,-1-1 0,0 0-1,1 0 1,-1 0 0,-1-1 0,1 0-1,-1 0 1,0-1 0,4-6 0,10-17 149,23-48-1,-32 59 43,-7 14-192,1-1-1,-1 0 1,0 0-1,-1 0 1,0 0 0,0 0-1,0-1 1,-1 1-1,1-8 1,-20 58 188,5-11 224,-12 48 0,22-70-307,0 1 0,1 0 0,1 1 0,0-1 1,1 0-1,0 0 0,4 23 0,-4-33-126,1 0 0,-1-1 1,0 1-1,1 0 0,0 0 1,-1 0-1,1-1 0,0 1 0,0 0 1,0-1-1,0 1 0,0-1 1,0 1-1,1-1 0,-1 1 0,0-1 1,1 0-1,-1 0 0,1 1 1,-1-1-1,1 0 0,0 0 0,-1-1 1,1 1-1,0 0 0,0-1 1,0 1-1,-1-1 0,1 1 0,0-1 1,0 0-1,0 0 0,0 0 1,0 0-1,0 0 0,0 0 0,0 0 1,-1-1-1,4 0 0,2-1 41,-1 0 0,1-1-1,-1 1 1,1-1 0,-1 0-1,0-1 1,0 0 0,0 0-1,7-7 1,4-7-9,-1 0-1,19-28 1,-20 24 7,32-33 1,-47 85 100,-7 8 143,4-20-25,0 1 0,1-1 1,0 35-1,2-52-271,0-1 0,1 1 0,-1 0 0,0 0 0,0-1 0,0 1 0,1 0 0,-1 0-1,0-1 1,1 1 0,-1 0 0,1-1 0,-1 1 0,1-1 0,-1 1 0,1 0 0,-1-1-1,1 1 1,0-1 0,-1 1 0,1-1 0,-1 0 0,1 1 0,0-1 0,0 0 0,-1 1 0,1-1-1,0 0 1,0 0 0,-1 0 0,1 0 0,0 0 0,0 1 0,-1-1 0,1-1 0,0 1-1,0 0 1,0 0 0,-1 0 0,1 0 0,0 0 0,-1-1 0,1 1 0,0 0 0,0-1-1,-1 1 1,2-1 0,1 0-470,0 0-1,0-1 1,1 0-1,-1 1 1,0-1-1,-1 0 0,1 0 1,0 0-1,4-5 1,5-13-4850,-1-4-3207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9.054"/>
    </inkml:context>
    <inkml:brush xml:id="br0">
      <inkml:brushProperty name="width" value="0.025" units="cm"/>
      <inkml:brushProperty name="height" value="0.025" units="cm"/>
    </inkml:brush>
  </inkml:definitions>
  <inkml:trace contextRef="#ctx0" brushRef="#br0">113 1 8008,'0'0'13527,"-1"6"-12865,-1 2-633,1-1 0,0 1 0,0 0 1,0 0-1,1-1 0,1 1 0,-1 0 0,1 0 0,0-1 1,1 1-1,3 10 0,-1-8 26,1 0 0,0 0 0,1 0 0,0 0 0,0-1 0,1 0 0,16 16 0,-8-10-43,-1 0-1,0 1 0,-2 0 1,0 2-1,14 23 1,-24-36 112,1 0 1,-1 0-1,0 1 1,-1-1-1,1 0 1,-1 1-1,0-1 1,0 1-1,-1 0 1,1-1-1,-1 1 1,0-1 0,-1 1-1,0 0 1,0-1-1,0 1 1,0-1-1,-1 0 1,0 1-1,0-1 1,0 0-1,-1 0 1,0 0-1,-6 8 1,4-5 68,-1-1 0,-1-1 0,1 1 0,-1-1 0,0 0 0,0-1 1,-1 0-1,1 0 0,-1 0 0,0-1 0,-1 0 0,1-1 0,-16 5 0,19-7-166,1 0 1,-1-1-1,1 0 0,-1 1 0,0-2 0,1 1 0,-1 0 1,1-1-1,-1 0 0,1 0 0,-1 0 0,1-1 0,0 1 1,0-1-1,-1 0 0,1 0 0,0-1 0,1 1 0,-1-1 1,0 0-1,1 0 0,0 0 0,-1 0 0,1-1 0,0 1 1,1-1-1,-1 0 0,-3-7 0,3 6-31,-1-1 0,2 1 0,-1-1 0,1 0 0,0 1 0,0-1-1,0 0 1,1-1 0,0 1 0,0 0 0,1 0 0,0 0 0,0-1 0,0 1 0,1 0 0,1-8 0,1 6 17,0 1 0,0-1 0,0 1 0,1 0 0,0 0 1,0 0-1,1 0 0,0 1 0,0-1 0,13-10 0,9-5-233,1 2-1,1 0 1,1 2-1,53-23 0,-62 31-176,37-21-2881,-3-2-2877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9.647"/>
    </inkml:context>
    <inkml:brush xml:id="br0">
      <inkml:brushProperty name="width" value="0.025" units="cm"/>
      <inkml:brushProperty name="height" value="0.025" units="cm"/>
    </inkml:brush>
  </inkml:definitions>
  <inkml:trace contextRef="#ctx0" brushRef="#br0">35 30 14958,'0'0'6347,"-6"9"-5140,6-9-1173,-20 35 579,19-33-580,0-1 1,0 1 0,0 0-1,0 0 1,0-1 0,1 1-1,-1 0 1,0 0-1,1 0 1,0 0 0,-1 0-1,1 0 1,0 0-1,0 0 1,0 0 0,0 0-1,1 0 1,-1 0 0,0 0-1,1-1 1,-1 1-1,2 3 1,0-4-14,-1 0 0,0-1 1,0 1-1,1-1 0,-1 1 0,0-1 0,1 0 0,-1 0 1,1 1-1,-1-1 0,0 0 0,1 0 0,-1 0 1,1 0-1,-1-1 0,0 1 0,1 0 0,-1-1 0,0 1 1,1-1-1,-1 1 0,0-1 0,0 1 0,1-1 1,0-1-1,37-23 758,-33 20-640,23-16 316,-21 14-413,1 0 0,0 0 0,0 1 0,0 0 0,0 1 0,1 0 0,0 0 1,0 1-1,0 0 0,1 1 0,-1 0 0,17-1 0,-24 4-25,-1 1 1,1-1-1,-1 1 0,1 0 0,-1 0 1,0 0-1,1 0 0,-1 0 1,0 1-1,0-1 0,0 1 1,0-1-1,0 1 0,0 0 1,0 0-1,-1-1 0,1 1 0,-1 1 1,1-1-1,-1 0 0,0 0 1,0 0-1,0 1 0,0-1 1,0 1-1,0-1 0,-1 1 0,1-1 1,-1 1-1,0 3 0,4 14 182,-2 1-1,0 36 0,-2-38-56,0-17-136,0 1 0,0-1 0,0 0-1,0 1 1,1-1 0,-1 0 0,1 1 0,-1-1-1,1 0 1,0 0 0,0 0 0,0 1-1,0-1 1,0 0 0,1 0 0,-1-1-1,0 1 1,1 0 0,0 0 0,1 1-1,-1-2 23,0 0 0,0-1 0,0 1 0,0-1 0,0 0 0,-1 1 0,1-1 0,0 0 0,0 0 0,0 0 0,0-1 0,0 1 0,0 0 0,0-1 0,0 1 0,0-1 0,-1 0 0,1 1 0,0-1-1,0 0 1,-1 0 0,1 0 0,-1 0 0,1-1 0,2-1 0,51-49 661,13-12-481,-64 60-201,1 1 0,0 0 0,0-1 0,0 2 0,0-1 0,0 1-1,1-1 1,-1 2 0,1-1 0,-1 0 0,1 1 0,7-1 0,-12 3-7,1-1 1,-1 0 0,1 1-1,-1-1 1,0 1-1,1 0 1,-1-1 0,0 1-1,0 0 1,1 0 0,-1 0-1,0 0 1,0 0-1,0 0 1,0 0 0,0 0-1,0 0 1,0 0-1,-1 0 1,1 1 0,0-1-1,-1 0 1,1 1 0,-1-1-1,1 0 1,-1 1-1,0-1 1,1 1 0,-1-1-1,0 1 1,0-1-1,0 0 1,0 3 0,-1 63-264,0-46-516,0-12-3797,-3-18-103,-2-11-1438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19.977"/>
    </inkml:context>
    <inkml:brush xml:id="br0">
      <inkml:brushProperty name="width" value="0.025" units="cm"/>
      <inkml:brushProperty name="height" value="0.025" units="cm"/>
    </inkml:brush>
  </inkml:definitions>
  <inkml:trace contextRef="#ctx0" brushRef="#br0">0 0 17232,'0'0'5702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3.655"/>
    </inkml:context>
    <inkml:brush xml:id="br0">
      <inkml:brushProperty name="width" value="0.025" units="cm"/>
      <inkml:brushProperty name="height" value="0.025" units="cm"/>
    </inkml:brush>
  </inkml:definitions>
  <inkml:trace contextRef="#ctx0" brushRef="#br0">34 0 480,'0'0'13763,"-2"9"-9957,-8 58-3306,-9 83 718,17-129-1091,2 1 0,0 0 1,1-1-1,9 43 0,-10-61-84,1 0 0,0 0-1,-1 1 1,1-1-1,0 0 1,1 0 0,-1 0-1,1 0 1,-1-1-1,1 1 1,0 0 0,0-1-1,0 1 1,0-1 0,0 1-1,1-1 1,-1 0-1,1 0 1,-1 0 0,1 0-1,0-1 1,0 1 0,0-1-1,0 0 1,0 0-1,0 0 1,0 0 0,0 0-1,5 0 1,-3-1 70,1-1 0,0 1 0,0-1 0,-1 0 0,1-1-1,-1 0 1,1 0 0,-1 0 0,1 0 0,-1-1 0,0 0 0,0 0 0,-1 0 0,1 0 0,7-8 0,5-6 226,0-1 1,-2 0-1,0-1 0,-1-1 1,-1 0-1,12-23 0,-17 26-79,0 0 0,-1 0 0,-1 0 0,-1-1-1,0 0 1,-1 0 0,-1 0 0,1-28 0,-7 34-279,-2 17-179,-5 20-915,5 19-2771,7-14-5743,1-22 3280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4.221"/>
    </inkml:context>
    <inkml:brush xml:id="br0">
      <inkml:brushProperty name="width" value="0.025" units="cm"/>
      <inkml:brushProperty name="height" value="0.025" units="cm"/>
    </inkml:brush>
  </inkml:definitions>
  <inkml:trace contextRef="#ctx0" brushRef="#br0">42 360 10314,'0'0'4110,"-6"8"-2220,5-7-1664,-22 30 698,21-30-772,1 1-1,0-1 1,0 1 0,0 0-1,0-1 1,0 1 0,1 0-1,-1 0 1,0-1 0,1 1-1,-1 0 1,1 0 0,0 0-1,0 0 1,0 0 0,-1 0-1,2-1 1,-1 1 0,0 0-1,1 2 1,1-3-68,0-1-1,0 1 1,0-1 0,0 0 0,0 0-1,0 0 1,0 0 0,0 0-1,0 0 1,0-1 0,0 1 0,0 0-1,0-1 1,0 0 0,-1 1 0,1-1-1,0 0 1,3-2 0,3-3 150,-1-1 1,0 1 0,0-1-1,0-1 1,-1 1-1,0-1 1,0 0 0,-1-1-1,0 1 1,0-1-1,-1 0 1,-1 0 0,1-1-1,-1 1 1,-1-1-1,0 1 1,0-1 0,0-11-1,-2 20-221,0 0 1,0 1-1,0-1 0,0 0 0,0 1 1,-1-1-1,1 0 0,0 1 0,0-1 0,-1 1 1,1-1-1,0 0 0,-1 1 0,1-1 1,0 1-1,-1-1 0,1 1 0,-1-1 0,1 1 1,-1 0-1,1-1 0,-1 1 0,1-1 0,-1 1 1,1 0-1,-1-1 0,0 1 0,1 0 1,-1 0-1,1 0 0,-1-1 0,0 1 0,1 0 1,-1 0-1,0 0 0,1 0 0,-1 0 0,0 0 1,1 0-1,-2 1 0,0-1-14,1 0 0,0 0 0,0 0 1,-1 1-1,1-1 0,0 1 0,0-1 0,-1 1 0,1-1 0,0 1 0,0 0 0,0-1 1,0 1-1,0 0 0,0 0 0,0 0 0,0 0 0,0 0 0,0 0 0,0 1 0,-1 1-6,1 0 0,0 0-1,0-1 1,0 1 0,1 0-1,-1 0 1,1 0-1,-1 1 1,1-1 0,0 0-1,0 0 1,0 0 0,2 6-1,-2-8 6,1 1 0,0-1 0,-1 1 0,1 0 0,0-1 0,0 0 0,0 1 0,0-1 0,0 0 0,0 1 0,1-1 0,-1 0-1,0 0 1,1 0 0,-1 0 0,0 0 0,1 0 0,2 1 0,0-1 5,0 0 0,0 0 0,1 0 0,-1-1 0,0 0 0,0 0 0,0 0 0,1 0 0,-1 0 0,0-1 0,0 0 0,0 0 0,0 0 0,0 0 0,0-1 0,0 1 0,0-1 0,6-4 0,16-13 3,-1 0 0,-1-1 0,0-1-1,-2-2 1,-1 0 0,-1-1 0,0-1 0,-2-1 0,18-35 0,-33 56-10,-1 0-1,0 0 1,0 0 0,0 0 0,0 0 0,-1-1 0,0 1 0,1-10-1,-3 15 5,1 0-1,0 0 1,0-1-1,0 1 0,0 0 1,0-1-1,0 1 0,-1 0 1,1 0-1,0-1 1,0 1-1,0 0 0,-1 0 1,1-1-1,0 1 1,-1 0-1,1 0 0,0 0 1,0 0-1,-1-1 1,1 1-1,0 0 0,-1 0 1,1 0-1,0 0 0,0 0 1,-1 0-1,1 0 1,0 0-1,-1 0 0,1 0 1,0 0-1,-1 0 1,1 0-1,0 0 0,-1 0 1,1 0-1,0 0 1,-1 0-1,1 1 0,0-1 1,0 0-1,-1 0 0,1 0 1,0 0-1,-1 1 1,-15 7-36,2 5 31,0 1 0,0 0-1,2 1 1,0 0 0,0 1-1,2 0 1,0 1 0,1 0-1,0 0 1,1 1 0,2 0-1,0 1 1,0 0 0,-3 25-1,8-39 11,1 0 0,0-1-1,0 1 1,0 0 0,0-1-1,1 1 1,-1 0 0,1 0 0,0-1-1,1 1 1,-1-1 0,1 1-1,0-1 1,0 0 0,0 0 0,1 0-1,3 5 1,-3-6-5,1 0-1,0-1 1,0 1 0,0-1 0,0 0-1,1 0 1,-1 0 0,1 0 0,-1-1-1,1 0 1,-1 0 0,1 0 0,0-1-1,0 1 1,-1-1 0,1 0 0,6-1-1,-4 1-134,-1-1-1,1 0 0,-1 0 1,1-1-1,-1 1 0,1-1 0,-1-1 1,0 1-1,0-1 0,0 0 1,9-7-1,-6 3-609,-1 0 0,1-1 0,-1 0 0,-1 0 0,0-1 0,9-12 0,-2-2-1372,-1-1-1,-2 0 0,0-1 1,-1 0-1,6-27 0,-3 0-3407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4.567"/>
    </inkml:context>
    <inkml:brush xml:id="br0">
      <inkml:brushProperty name="width" value="0.025" units="cm"/>
      <inkml:brushProperty name="height" value="0.025" units="cm"/>
    </inkml:brush>
  </inkml:definitions>
  <inkml:trace contextRef="#ctx0" brushRef="#br0">110 0 7431,'0'0'8403,"1"9"-7165,-4 23-768,-2-1-1,-1 0 1,-1 0-1,-22 58 1,10-30 433,7-19 373,1 1 0,-8 59 0,19-99-1245,0-1 0,0 1 1,0-1-1,0 1 0,0-1 0,0 1 1,0-1-1,0 1 0,1-1 0,-1 1 1,0-1-1,0 1 0,0-1 0,1 0 0,-1 1 1,0-1-1,0 1 0,1-1 0,-1 0 1,0 1-1,1-1 0,-1 0 0,0 1 1,1-1-1,-1 0 0,1 1 0,-1-1 1,0 0-1,1 0 0,-1 1 0,1-1 1,-1 0-1,1 0 0,-1 0 0,1 0 1,-1 0-1,1 0 0,-1 0 0,1 0 0,-1 0 1,1 0-1,-1 0 0,1 0 0,-1 0 1,1 0-1,-1 0 0,1 0 0,-1-1 1,0 1-1,1 0 0,-1 0 0,1 0 1,-1-1-1,1 1 0,-1 0 0,0-1 1,1 0-1,28-16 548,8-17-362,-2-1 0,-2-2 0,-1-1-1,52-83 1,-77 111-120,0 1-41,0-1-1,-1 0 1,0-1 0,-1 1-1,0-1 1,0 0 0,-1 0-1,4-20 1,-8 31-209,0-1-1,0 1 1,0 0 0,-1 0-1,1-1 1,0 1 0,0 0 0,0-1-1,-1 1 1,1 0 0,0-1-1,0 1 1,-1 0 0,1 0-1,0 0 1,0-1 0,-1 1-1,1 0 1,0 0 0,-1 0-1,1 0 1,0-1 0,-1 1-1,1 0 1,0 0 0,-1 0 0,1 0-1,0 0 1,-1 0 0,1 0-1,-1 0 1,1 0 0,0 0-1,-1 0 1,1 0 0,0 0-1,-1 1 1,1-1 0,0 0-1,-1 0 1,1 0 0,-3 1-1170,-12 1-6359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4.896"/>
    </inkml:context>
    <inkml:brush xml:id="br0">
      <inkml:brushProperty name="width" value="0.025" units="cm"/>
      <inkml:brushProperty name="height" value="0.025" units="cm"/>
    </inkml:brush>
  </inkml:definitions>
  <inkml:trace contextRef="#ctx0" brushRef="#br0">1 1 13741,'0'0'6534,"21"51"-5669,-1-47-673,1-3-512,3-1-3171,-1 0-5318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5.273"/>
    </inkml:context>
    <inkml:brush xml:id="br0">
      <inkml:brushProperty name="width" value="0.025" units="cm"/>
      <inkml:brushProperty name="height" value="0.025" units="cm"/>
    </inkml:brush>
  </inkml:definitions>
  <inkml:trace contextRef="#ctx0" brushRef="#br0">104 1 17489,'0'0'1916,"-10"5"-427,-1 0-1204,-1-1-152,1 1 0,0 0 0,0 1 1,0 0-1,-15 13 0,26-19-250,3-2 110,0 0 0,0 0 1,1 0-1,-1 1 0,0 0 1,1-1-1,-1 1 0,1 1 1,0-1-1,-1 0 0,6 0 1,-4 1-108,0 0 1,0 0-1,0 0 1,0 0-1,0 1 1,0-1-1,0 1 1,0 1-1,-1-1 1,1 1-1,0 0 1,-1 0-1,1 0 1,-1 0-1,0 1 1,0 0-1,4 3 1,-5-4 293,-1 1 0,0 0 0,1 0 0,-1 0 0,0 0 0,0 0 1,-1 0-1,1 0 0,-1 1 0,1-1 0,-1 1 0,0-1 1,0 1-1,-1-1 0,1 1 0,-1 0 0,0-1 0,0 1 1,0 0-1,0-1 0,-1 1 0,1-1 0,-1 1 0,-1 5 1,0-6-91,0 1 0,0-1 0,0 1 0,-1-1 0,1 1 0,-1-1 0,0 0 1,0 0-1,0-1 0,0 1 0,0 0 0,-1-1 0,1 0 0,-1 0 0,0 0 0,1 0 1,-1-1-1,0 1 0,0-1 0,0 0 0,0 0 0,0 0 0,0-1 0,-5 1 0,8-2-298,0 1 0,0-1-1,0 1 1,0-1 0,1 1-1,-1-1 1,0 1 0,1-1-1,-1 0 1,0 0 0,1 1-1,-1-1 1,1 0 0,-1 0-1,1 0 1,-1 1 0,1-1-1,0 0 1,-1 0 0,1 0-1,0 0 1,0 0 0,0 0-1,-1 0 1,1 0 0,0 0-1,0 0 1,0 1 0,1-1-1,-1 0 1,0 0 0,0 0-1,0 0 1,1-2 0,0-6-2622,-1-15-5279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5.813"/>
    </inkml:context>
    <inkml:brush xml:id="br0">
      <inkml:brushProperty name="width" value="0.025" units="cm"/>
      <inkml:brushProperty name="height" value="0.025" units="cm"/>
    </inkml:brush>
  </inkml:definitions>
  <inkml:trace contextRef="#ctx0" brushRef="#br0">9 89 14990,'0'0'6508,"5"10"-6359,-3-6-26,0 1-1,0-1 1,0 0-1,0 1 1,-1-1-1,0 0 1,0 1-1,0 0 1,-1-1 0,0 1-1,0-1 1,0 1-1,0 0 1,0-1-1,-1 1 1,0-1-1,0 1 1,0-1-1,-1 1 1,0-1-1,-3 8 1,-10 29 1471,15-40-1579,0 0 0,0 0 0,0-1 0,0 1 0,0 0 0,1 0 0,-1-1 0,0 1 0,0 0 0,0 0 0,1-1 0,-1 1 0,1 0 0,-1-1 0,0 1 0,1 0 0,-1-1 0,1 1 0,-1-1 0,1 1 0,0 0 0,-1-1 0,1 0 0,-1 1 0,1-1 0,0 1 0,-1-1 0,1 0 0,0 1 0,0-1 0,-1 0 0,1 0 0,0 0 0,0 1 0,-1-1 0,1 0 0,0 0 0,0 0 0,0 0 0,-1 0 0,1-1 0,0 1 0,0 0 0,-1 0 0,1 0 0,0-1 0,0 1 0,-1 0 0,2-1 0,8-2 1,-1 0 1,0-1-1,0 0 1,0-1 0,-1 1-1,1-2 1,-1 1-1,0-1 1,-1 0-1,0-1 1,10-10 0,1-2-80,-2-1-1,0-1 1,14-26 0,-17 17-66,-15 27-4,-7 19 38,3-4 79,1 1 1,0 1-1,0-1 1,1 1 0,1-1-1,1 1 1,-2 21 0,4-34 23,0 0 0,0 0 0,0 0 0,0 0 0,0 0 0,0-1 0,0 1 0,0 0 0,0 0 0,1 0 0,-1 0 0,0 0 1,1-1-1,-1 1 0,0 0 0,1 0 0,-1 0 0,1-1 0,-1 1 0,1 0 0,0-1 0,-1 1 0,1 0 0,0-1 0,-1 1 0,1-1 0,0 1 0,0-1 0,-1 0 1,1 1-1,0-1 0,0 0 0,0 1 0,0-1 0,0 0 0,-1 0 0,1 0 0,0 0 0,0 0 0,0 0 0,0 0 0,1 0 0,2-1 39,-1 1 0,0-1-1,0 0 1,0 0-1,0 0 1,0-1 0,0 1-1,0-1 1,0 1 0,4-4-1,6-7 26,0-1 0,-1 0 0,19-27 0,-26 34-54,-1-1-1,0 1 0,0-1 1,0-1-1,-1 1 0,0 0 1,-1-1-1,0 1 1,0-1-1,0 0 0,0-8 1,-2 16-19,0 0 0,0 0 0,0 0 0,-1 0 0,1 0 0,0-1 0,0 1 0,0 0-1,0 0 1,0 0 0,0 0 0,0 0 0,0 0 0,0-1 0,-1 1 0,1 0 0,0 0 0,0 0 0,0 0 0,0 0 0,0 0 0,-1 0 0,1 0 0,0 0 0,0 0 0,0 0 0,0 0 0,0 0 0,-1 0 0,1 0 0,0 0 0,0 0 0,0 0 0,0 0 0,-1 0 0,1 0 0,0 0 0,0 0 0,0 0 0,0 0 0,0 0 0,-1 0 0,1 0 0,0 0 0,0 0 0,0 0 0,0 1 0,0-1 0,0 0 0,-1 0-1,1 0 1,0 0 0,0 0 0,0 0 0,0 1 0,0-1 0,0 0 0,0 0 0,0 0 0,0 0 0,0 0 0,0 1 0,0-1 0,0 0 0,-8 10-71,5-5 68,0 1 1,1 0 0,0 0-1,0 0 1,0 0-1,1 0 1,0 0-1,0 0 1,0 0 0,1 1-1,0-1 1,0 0-1,2 8 1,-1-13 9,-1 0 1,1 0 0,0 0-1,0-1 1,-1 1 0,1 0-1,0 0 1,0-1 0,0 1-1,0 0 1,0-1 0,0 1-1,0-1 1,0 1-1,0-1 1,0 0 0,1 1-1,-1-1 1,0 0 0,0 0-1,0 0 1,0 0 0,0 0-1,1 0 1,-1 0 0,0 0-1,0 0 1,0 0-1,0-1 1,0 1 0,1 0-1,-1-1 1,0 1 0,1-2-1,36-20 317,-32 17-328,0-1 0,-1 0 0,0 0 0,0 0 0,0 0 0,0-1 0,-1 0 0,0 0 0,-1 0 0,1 0 0,-2-1 0,1 1 0,-1-1 0,0 0 0,2-12 0,-24 41-395,14-11 415,0 0 0,1 0 1,0 1-1,0-1 1,1 1-1,1 0 1,0 0-1,-2 19 0,5-30-11,-1 1 0,1 0 0,0-1-1,0 1 1,0-1 0,0 1 0,0 0-1,0-1 1,0 1 0,0-1 0,0 1-1,0 0 1,1-1 0,-1 1 0,0-1-1,0 1 1,0 0 0,1-1 0,-1 1-1,0-1 1,1 1 0,-1-1-1,0 1 1,1-1 0,-1 0 0,1 1-1,-1-1 1,1 1 0,-1-1 0,1 0-1,-1 1 1,1-1 0,-1 0 0,1 0-1,0 1 1,0-1 0,29-4 112,24-23-189,-33 11-384,-17 12 277,1 1 0,-1-1 0,1 1 0,-1 0-1,1 0 1,0 0 0,0 1 0,0 0 0,11-3 0,-16 8 149,1 0 0,-1 0 0,-1 0 0,1 0 0,0 1 0,-1-1 0,0 0 0,1 0 0,-3 5 0,0-2 216,-2 14-873,5-19 651,0-1 0,0 0 1,0 1-1,0-1 0,0 0 0,0 1 1,0-1-1,0 0 0,0 1 0,0-1 1,1 0-1,-1 1 0,0-1 0,0 0 1,0 0-1,1 1 0,-1-1 1,0 0-1,0 0 0,1 1 0,-1-1 1,0 0-1,0 0 0,1 0 0,-1 0 1,0 1-1,1-1 0,-1 0 0,0 0 1,0 0-1,1 0 0,-1 0 0,0 0 1,1 0-1,-1 0 0,0 0 1,1 0-1,-1 0 0,0 0 0,1 0 1,-1 0-1,0 0 0,1 0 0,-1 0 1,0 0-1,1-1 0,-1 1 0,0 0 1,1 0-1,-1 0 0,0-1 0,1 1 1,5-4-810,1 0 0,-1 0 1,0-1-1,0 0 0,-1 0 1,1 0-1,-1-1 0,0 0 1,0 0-1,6-10 0,2-2-2220,14-15-3581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6.206"/>
    </inkml:context>
    <inkml:brush xml:id="br0">
      <inkml:brushProperty name="width" value="0.025" units="cm"/>
      <inkml:brushProperty name="height" value="0.025" units="cm"/>
    </inkml:brush>
  </inkml:definitions>
  <inkml:trace contextRef="#ctx0" brushRef="#br0">139 86 5445,'4'-11'6294,"2"-3"-4398,5-15 227,-8-3 3686,-31 74-2958,11-9-2644,1 1 1,-22 68-1,33-84-114,0 0 0,1 0 0,1 0 0,1 1 0,1-1 0,0 1 0,4 35 0,-2-52-82,-1 1 0,0-1-1,1 0 1,0 1 0,-1-1-1,1 0 1,0 0 0,0 1-1,1-1 1,-1 0 0,0 0 0,1 0-1,-1-1 1,1 1 0,-1 0-1,1 0 1,0-1 0,0 1-1,0-1 1,0 0 0,0 1-1,0-1 1,0 0 0,0 0-1,0 0 1,1-1 0,-1 1-1,0 0 1,1-1 0,-1 0-1,5 1 1,-6-2-24,0 0 0,0 1-1,0-1 1,-1 0 0,1 0-1,0 0 1,0 1 0,0-1 0,-1 0-1,1 0 1,-1 0 0,1 0 0,0 0-1,-1-1 1,0 1 0,1 0 0,-1 0-1,0 0 1,0 0 0,1 0 0,-1-1-1,0 1 1,0 0 0,0 0 0,0 0-1,-1-1 1,1 1 0,0 0-1,0 0 1,-1 0 0,0-2 0,-9-37-759,1 23 564,-1 0-1,-22-26 0,-12-19 696,44 61-405,-1-1 0,0 1-1,1 0 1,-1 0 0,1-1 0,-1 1-1,1 0 1,-1 0 0,1-1-1,0 1 1,0-1 0,0 1-1,0 0 1,0-1 0,0 1-1,0 0 1,0-1 0,0 1-1,1-1 1,-1 1 0,0 0-1,1 0 1,-1-1 0,1 1-1,0 0 1,-1 0 0,1-1-1,0 1 1,0 0 0,0 0-1,0 0 1,0 0 0,0 0-1,0 0 1,0 1 0,0-1-1,0 0 1,0 0 0,0 1-1,1-1 1,-1 1 0,0-1-1,1 1 1,-1 0 0,0-1 0,2 1-1,11-4-82,1 1-1,-1 0 0,25 0 1,-17 1-527,-17 1-15,15-3-1808,-15-1-1589,-8-4-3624,-10-2-3251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1.401"/>
    </inkml:context>
    <inkml:brush xml:id="br0">
      <inkml:brushProperty name="width" value="0.025" units="cm"/>
      <inkml:brushProperty name="height" value="0.025" units="cm"/>
    </inkml:brush>
  </inkml:definitions>
  <inkml:trace contextRef="#ctx0" brushRef="#br0">0 0 17713,'0'0'10666,"0"53"-17521,16-41 129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6.569"/>
    </inkml:context>
    <inkml:brush xml:id="br0">
      <inkml:brushProperty name="width" value="0.025" units="cm"/>
      <inkml:brushProperty name="height" value="0.025" units="cm"/>
    </inkml:brush>
  </inkml:definitions>
  <inkml:trace contextRef="#ctx0" brushRef="#br0">1 1 11275,'0'0'5477,"53"42"-9161,-24-30-2465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6.899"/>
    </inkml:context>
    <inkml:brush xml:id="br0">
      <inkml:brushProperty name="width" value="0.025" units="cm"/>
      <inkml:brushProperty name="height" value="0.025" units="cm"/>
    </inkml:brush>
  </inkml:definitions>
  <inkml:trace contextRef="#ctx0" brushRef="#br0">36 0 13805,'0'0'7218,"-3"1"-6882,1-1-295,0 1-1,1-1 1,-1 1 0,1-1 0,-1 1-1,0 0 1,1 0 0,-1 0 0,1 0 0,0 0-1,-1 0 1,1 0 0,0 0 0,0 1-1,-1-1 1,1 0 0,0 1 0,0-1-1,1 1 1,-1-1 0,0 1 0,0 0 0,1-1-1,-1 1 1,1 0 0,-1-1 0,1 1-1,0 0 1,0 0 0,0-1 0,0 1-1,0 3 1,3-4-295,-1 1 0,1-1 0,0 0 0,-1 1 0,1-2 0,0 1 0,0 0 0,0 0 0,0-1 0,0 0 0,0 1 0,0-1 0,0 0 0,4-1 0,-1 1-527,9 1-1470,37 2-1630,-50-3 4069,0 1-1,1-1 1,-1 1 0,1-1 0,-1 1-1,1 0 1,-1 0 0,0 0 0,0 0-1,0 0 1,1 0 0,-1 1 0,0-1-1,0 1 1,2 1 0,-4-2 92,1 0-1,-1-1 1,0 1 0,1 0 0,-1 0 0,0-1 0,1 1-1,-1 0 1,0-1 0,0 1 0,0 0 0,1 0-1,-1 0 1,0-1 0,0 1 0,0 0 0,-1 0 0,1 0-1,0-1 1,0 1 0,0 0 0,0 0 0,-1-1-1,1 1 1,0 0 0,-1 0 0,-19 16 2334,-32 2-1950,47-17-137,-7 1-698,0 0 0,0-1 0,-1 0 1,-16 0-1,28-2-94,1-1 0,0 1 1,-1-1-1,1 1 0,0-1 1,-1 1-1,1-1 0,0 1 1,0-1-1,-1 1 0,1-1 0,0 1 1,0-1-1,0 1 0,0-1 1,0 0-1,0 1 0,0-1 1,0 1-1,0-1 0,0 0 0,0 1 1,0-1-1,0 1 0,1-1 1,-1 1-1,0-1 0,0 1 1,0-1-1,1 0 0,-1 1 1,0 0-1,1-1 0,-1 1 0,1-1 1,14-13-6922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7.242"/>
    </inkml:context>
    <inkml:brush xml:id="br0">
      <inkml:brushProperty name="width" value="0.025" units="cm"/>
      <inkml:brushProperty name="height" value="0.025" units="cm"/>
    </inkml:brush>
  </inkml:definitions>
  <inkml:trace contextRef="#ctx0" brushRef="#br0">46 316 14189,'0'0'7138,"-6"9"-6103,5-8-1021,-3 5 90,-1 0 1,1 1-1,0 0 0,1-1 0,-1 1 1,1 0-1,1 1 0,-1-1 1,1 0-1,1 1 0,-1-1 0,1 1 1,0 8-1,1-16-95,0 1-1,0 0 1,0 0 0,0-1 0,0 1-1,1 0 1,-1-1 0,0 1-1,0 0 1,1-1 0,-1 1 0,0-1-1,0 1 1,1 0 0,-1-1 0,1 1-1,-1-1 1,1 1 0,-1-1-1,1 1 1,-1-1 0,1 1 0,-1-1-1,1 0 1,-1 1 0,1-1 0,0 0-1,-1 1 1,2-1 0,22-2 151,-17 0-135,-1-1 0,-1 0 0,1 0-1,0 0 1,9-7 0,1-5 78,-1 0 0,-1-1 0,-1 0-1,0-1 1,-1 0 0,0-1 0,-2-1 0,0 1 0,-1-2-1,-1 1 1,-1-1 0,-1-1 0,-1 1 0,0-1 0,-2 0-1,0 0 1,-1 0 0,-2-39 0,0 59-91,0 0-1,0 0 1,0 0 0,0 0 0,0 0-1,0 0 1,-1 0 0,1 0 0,0 0-1,0 0 1,-1 0 0,1 0 0,-1 0-1,1 0 1,-1 0 0,1 0 0,-1 0 0,1 1-1,-1-1 1,0 0 0,0 0 0,1 0-1,-1 1 1,0-1 0,0 0 0,0 1-1,0-1 1,0 1 0,0-1 0,0 1-1,0 0 1,0-1 0,0 1 0,0 0-1,0 0 1,0 0 0,0-1 0,0 1-1,0 0 1,0 0 0,0 0 0,0 1-1,0-1 1,0 0 0,0 0 0,0 1-1,0-1 1,0 0 0,-2 2 0,-2 0 23,-1 1 0,1 0 1,1 0-1,-1 0 0,0 1 0,1-1 1,-8 8-1,-37 56 308,45-61-255,1 0 0,0 0 0,0 1 0,0-1 0,1 1 0,-1 0 0,2 0 0,-1 0 0,0 11 0,2-16-86,0 0 0,1-1 1,0 1-1,-1 0 1,1-1-1,0 1 0,0-1 1,0 1-1,0-1 1,0 1-1,0-1 0,0 1 1,1-1-1,-1 0 1,0 0-1,1 0 0,-1 0 1,1 0-1,-1 0 0,1 0 1,0 0-1,2 0 1,49 19-487,-30-12 58,-19-6 390,0-1-1,1 1 1,-1 0-1,0 1 1,-1-1-1,1 1 1,0-1-1,-1 1 0,1 0 1,-1 0-1,0 1 1,0-1-1,0 1 1,-1-1-1,1 1 1,-1 0-1,0 0 0,0 0 1,0 1-1,-1-1 1,1 0-1,-1 0 1,0 1-1,0-1 0,-1 1 1,1-1-1,-1 1 1,0-1-1,0 1 1,-1-1-1,1 1 1,-2 4-1,-1-4-2867,-2-4-2200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28.706"/>
    </inkml:context>
    <inkml:brush xml:id="br0">
      <inkml:brushProperty name="width" value="0.025" units="cm"/>
      <inkml:brushProperty name="height" value="0.025" units="cm"/>
    </inkml:brush>
  </inkml:definitions>
  <inkml:trace contextRef="#ctx0" brushRef="#br0">84 424 14125,'0'0'3721,"-9"2"-1249,-36 13-401,43-14-2021,0 0 1,0 0-1,0 0 1,0 1-1,0-1 1,1 1-1,-1-1 1,0 1-1,1 0 1,0-1-1,-1 1 1,1 0-1,0 0 1,0 0-1,0 0 1,0 0-1,0 1 1,0-1-1,1 0 1,-1 0-1,1 0 1,0 1-1,-1 3 1,1-6-47,1 1-1,-1 0 1,0-1-1,1 0 1,-1 1-1,1-1 1,-1 1-1,0-1 1,1 1-1,-1-1 1,1 0-1,-1 1 1,1-1 0,-1 0-1,1 0 1,0 1-1,-1-1 1,1 0-1,-1 0 1,1 0-1,-1 0 1,1 1-1,0-1 1,-1 0-1,1 0 1,-1 0 0,1 0-1,0-1 1,-1 1-1,2 0 1,21-3 89,-14 0-70,0-1 1,-1 0 0,0-1-1,0 0 1,0 0-1,0 0 1,-1-1-1,0 0 1,0-1 0,10-13-1,-8 10 106,-1-1-1,0 0 0,0 0 1,-2-1-1,1 0 1,-2 0-1,5-13 0,-5 3 320,-15 35-284,-13 35-146,18-32-13,-1-1 3,0 1 0,1 0 0,1 0 0,1 0 1,-3 29-1,6-45 3,0 0 0,0 1 0,1-1 0,-1 1 0,0-1 0,0 0 0,0 1 0,0-1 0,1 0 0,-1 0 0,0 1 0,1-1-1,-1 0 1,0 1 0,0-1 0,1 0 0,-1 0 0,0 0 0,1 1 0,-1-1 0,0 0 0,1 0 0,-1 0 0,1 0 0,-1 0 0,0 1 0,1-1 0,-1 0 0,0 0 0,1 0 0,-1 0 0,1 0 0,-1 0 0,0 0 0,1-1 0,-1 1 0,1 0 0,-1 0 0,0 0 0,1 0 0,-1 0 0,0-1 0,1 1 0,-1 0 0,0 0 0,1 0 0,-1-1 0,0 1 0,0 0 0,1-1 0,20-12 475,8-13-359,-1-1 0,0-2-1,-3-1 1,0-1 0,-2 0 0,-1-2 0,26-55-1,-20 28-519,-23 47 120,-16 38 144,-75 143 134,-10 22 673,90-175-744,1 0-1,1-1 1,0 1-1,1 1 1,1-1-1,0 0 1,1 1-1,0-1 1,2 1-1,2 24 1,3-34 60,1-16 28,7-22 41,-12 26-57,39-78 101,4 2 1,68-96-1,-37 63-12,45-77 305,-154 271-74,-26 36-260,29-61 89,3 1 1,2 2 0,-27 91-1,50-142-149,0 1 0,1 0 0,0 0 0,0-1 0,1 1 0,0 0 0,1 11 0,-1-17-5,0-1 0,0 0-1,0 1 1,0-1-1,0 0 1,0 0-1,0 1 1,0-1 0,0 0-1,0 1 1,0-1-1,0 0 1,1 0-1,-1 1 1,0-1 0,0 0-1,0 0 1,0 1-1,1-1 1,-1 0 0,0 0-1,0 0 1,0 1-1,1-1 1,-1 0-1,0 0 1,0 0 0,1 0-1,-1 1 1,0-1-1,1 0 1,-1 0-1,0 0 1,0 0 0,1 0-1,-1 0 1,0 0-1,1 0 1,-1 0 0,12-9 83,5-16-37,-10 1-168,-1 0 0,-1 0 0,-1-1 0,-1 1 0,-1-1 0,-1 0 0,-2 0 0,-3-27 0,4 51 107,0 0-1,0 0 1,0 0 0,0 0-1,0 0 1,0 0-1,0 0 1,0 0 0,-1 0-1,1 0 1,0 0-1,-1 0 1,1 0 0,-1 0-1,1 0 1,-1 0-1,1 0 1,-1 0 0,0 0-1,1 1 1,-1-1-1,0 0 1,1 1-1,-1-1 1,0 0 0,0 1-1,0-1 1,0 1-1,0-1 1,0 1 0,0-1-1,0 1 1,0 0-1,0 0 1,0-1 0,0 1-1,0 0 1,-2 0-1,2 1 5,0-1 0,-1 1-1,1 0 1,0 0-1,0 0 1,-1 0-1,1 0 1,0 0 0,0 0-1,0 0 1,0 0-1,1 1 1,-1-1-1,0 0 1,0 1 0,1-1-1,-1 0 1,1 1-1,-1-1 1,1 1 0,-1-1-1,1 1 1,0-1-1,0 1 1,0 2-1,-1-1 9,1-1-1,0 1 1,0-1-1,0 1 1,0-1-1,1 1 1,-1-1-1,0 1 1,1-1-1,0 1 1,0-1-1,-1 0 0,2 1 1,-1-1-1,0 0 1,0 0-1,1 0 1,-1 0-1,3 3 1,0-3 2,-1 0 0,0 0 0,1 0 1,-1-1-1,1 0 0,-1 0 0,1 0 0,-1 0 1,1 0-1,0-1 0,0 1 0,6-1 0,4 0 39,0 0 0,0-1 0,1 0-1,-1-1 1,0-1 0,0 0 0,0-1 0,-1 0-1,1-1 1,-1 0 0,0-2 0,-1 1-1,1-1 1,-1-1 0,-1 0 0,1-1-1,-2 0 1,16-16 0,-17 12 230,-17 17-105,-17 19-47,16-12-16,2-3-55,0 1-1,0 0 1,1 0-1,0 0 0,1 0 1,0 1-1,0 0 0,1 0 1,1 1-1,-1-1 0,-2 22 1,6-32-45,0 1 0,0-1 0,1 1 0,-1-1 0,0 1 0,1-1 0,-1 1-1,0-1 1,1 1 0,-1-1 0,0 0 0,1 1 0,-1-1 0,1 0 0,-1 1 0,1-1 0,-1 0 0,1 0 0,-1 1 0,1-1 0,-1 0 0,1 0 0,0 0 0,-1 0 0,1 0 0,-1 0 0,1 1 0,-1-1 0,1-1 0,0 1-1,-1 0 1,1 0 0,-1 0 0,2 0 0,23-5 99,-5-4-81,-2 0 0,1-1 0,-1-1 0,28-22 0,29-17-119,-73 49 89,0 0 1,-1 0-1,1 0 1,0 0-1,0 0 0,0 0 1,0 1-1,0-1 1,0 1-1,1-1 0,-1 1 1,2 0-1,-3 0 15,-1 0 1,0 0-1,1 0 0,-1 1 0,1-1 0,-1 0 0,1 0 1,-1 1-1,0-1 0,1 0 0,-1 1 0,0-1 0,1 0 1,-1 1-1,0-1 0,1 0 0,-1 1 0,0-1 0,0 1 0,0-1 1,1 0-1,-1 1 0,0-1 0,0 1 0,0-1 0,0 1 1,0-1-1,0 1 0,0-1 0,0 1 0,0-1 0,0 1 1,-1 7 107,-1 1-1,1-1 1,-2 0 0,-5 14 0,-3 14 18,14-36-92,-1-1 0,1 0 1,0 1-1,-1-1 0,1 0 1,0 0-1,-1-1 0,1 1 1,-1 0-1,3-3 0,-2 2-25,71-48 86,-67 46-108,0 1 0,0 0 0,0 0 0,0 0 0,1 1 0,-1 0 0,1 0 0,0 1 0,10 0 0,-17 1 26,1 1 0,-1-1 0,0 1 0,1 0 0,-1 0 0,0 0 0,0 0 0,0 0 0,0 0 0,0 0 0,0 0 0,0 0 0,0 0 0,0 0 0,-1 0 0,1 1 0,0-1 0,-1 0 0,1 1 0,-1-1 0,1 0 0,-1 1 0,0-1 0,0 1 0,1-1 0,-1 1 0,0-1 0,0 1 0,0-1 0,-1 0 0,1 3 0,-6 23-1592,6-26 1208,-1 0 0,1 0 1,-1-1-1,1 1 0,0 0 1,-1 0-1,0-1 0,1 1 0,-1 0 1,1-1-1,-1 1 0,0-1 1,1 1-1,-1-1 0,0 1 1,0-1-1,0 1 0,1-1 1,-1 0-1,0 1 0,0-1 0,-1 0 1,-7 1-10989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0.153"/>
    </inkml:context>
    <inkml:brush xml:id="br0">
      <inkml:brushProperty name="width" value="0.025" units="cm"/>
      <inkml:brushProperty name="height" value="0.025" units="cm"/>
    </inkml:brush>
  </inkml:definitions>
  <inkml:trace contextRef="#ctx0" brushRef="#br0">1 0 15695,'0'0'10218,"10"76"-9706,-6-39-416,-4 2-32,2-1-64,-2-5 0,5-7-448,0-8-641,1-7-577,1-10 1,-2-1-321,6-14-737,3-10-1056,1-1-129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0.517"/>
    </inkml:context>
    <inkml:brush xml:id="br0">
      <inkml:brushProperty name="width" value="0.025" units="cm"/>
      <inkml:brushProperty name="height" value="0.025" units="cm"/>
    </inkml:brush>
  </inkml:definitions>
  <inkml:trace contextRef="#ctx0" brushRef="#br0">169 229 13677,'0'0'1537,"-12"1"188,6-1-1538,-1 1 1,1 0-1,0 0 1,-1 1 0,1-1-1,0 1 1,0 1-1,0-1 1,0 1-1,1 0 1,-1 1 0,1-1-1,-1 1 1,1 0-1,1 0 1,-1 1-1,0-1 1,1 1 0,0 0-1,0 0 1,-5 10-1,4-6 94,1 0-1,-1 0 1,2 1 0,-1-1-1,1 1 1,1 0-1,0 0 1,-2 18-1,4-27-250,0-1 0,0 1 0,0 0-1,0-1 1,0 1 0,1-1 0,-1 1 0,0-1-1,0 1 1,0-1 0,1 1 0,-1-1-1,0 1 1,1-1 0,-1 0 0,0 1 0,1-1-1,-1 1 1,1-1 0,-1 0 0,0 1-1,1-1 1,-1 0 0,1 0 0,-1 1 0,1-1-1,-1 0 1,1 0 0,-1 0 0,1 1-1,0-1 1,-1 0 0,1 0 0,-1 0-1,1 0 1,-1 0 0,1 0 0,-1 0 0,1 0-1,-1-1 1,2 1 0,25-9 534,-11-1-393,-1-1 0,-1-1 0,0 0 0,0-1 0,22-28 0,53-82-86,-37 31 170,-47 82-137,-1 0 1,0 0-1,-1 0 0,0-1 0,0 1 0,-1-1 1,1-16-1,-21 73 187,5-19-327,-4 20-230,1 1 0,3 0 0,1 1 0,-5 59 0,17-106 119,-1-1-1,1 1 1,0-1-1,-1 1 1,1 0-1,0-1 1,0 1-1,0 0 1,1-1 0,-1 1-1,0-1 1,1 1-1,-1 0 1,1-1-1,-1 1 1,1-1 0,0 1-1,-1-1 1,1 0-1,0 1 1,0-1-1,0 0 1,0 1-1,0-1 1,1 0 0,-1 0-1,2 1 1,-1-2-238,0 0 0,0 0 0,0 0 0,0 0 1,-1 0-1,1-1 0,0 1 0,0-1 0,0 1 1,0-1-1,0 0 0,0 0 0,-1 0 0,1 0 0,0 0 1,-1 0-1,1 0 0,-1 0 0,1-1 0,-1 1 0,0-1 1,1 1-1,0-3 0,22-21-8096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1.108"/>
    </inkml:context>
    <inkml:brush xml:id="br0">
      <inkml:brushProperty name="width" value="0.025" units="cm"/>
      <inkml:brushProperty name="height" value="0.025" units="cm"/>
    </inkml:brush>
  </inkml:definitions>
  <inkml:trace contextRef="#ctx0" brushRef="#br0">5 143 14446,'0'0'1847,"-2"8"608,2-6-2305,-1 1-1,0-1 0,1 0 0,0 0 1,-1 0-1,1 1 0,0-1 0,0 0 1,1 0-1,-1 1 0,0-1 0,1 0 1,0 3-1,0-4-107,0 0-1,0-1 1,0 1 0,0 0-1,0 0 1,0 0-1,1-1 1,-1 1 0,0 0-1,0-1 1,1 1 0,-1-1-1,0 0 1,1 1-1,-1-1 1,0 0 0,1 0-1,-1 0 1,1 0 0,-1 0-1,0 0 1,1 0 0,-1 0-1,1-1 1,-1 1-1,0-1 1,1 1 0,-1-1-1,0 1 1,0-1 0,2-1-1,7-2 1,0 0 1,0-1-1,-1 0 0,0-1 0,0 0 0,-1-1 1,1 0-1,14-15 0,-19 17 28,0 1 0,0 0 0,-1-1 0,1 0 0,-1 1 0,0-2-1,0 1 1,0 0 0,-1 0 0,0-1 0,0 1 0,-1-1 0,1 0 0,-1 0 0,0 1 0,-1-1 0,1 0 0,-1-6 0,-1 11-36,1 0 1,0 0 0,-1 0-1,1 0 1,-1 0 0,1 1-1,-1-1 1,1 0 0,-1 0-1,1 0 1,-1 1 0,0-1-1,0 0 1,1 1 0,-1-1 0,0 1-1,0-1 1,0 1 0,0-1-1,0 1 1,0-1 0,0 1-1,1 0 1,-1 0 0,0-1-1,0 1 1,0 0 0,0 0-1,0 0 1,0 0 0,0 0 0,0 0-1,0 0 1,0 1 0,0-1-1,-2 1 1,-1-1-28,0 1 1,1 0-1,-1 0 1,0 1-1,1-1 1,-1 1-1,1 0 1,-6 3-1,-1 5-15,1-1 0,0 2 0,0-1 0,1 1 0,1 0 0,0 1 0,0 0 0,1 0 0,1 0 0,0 1 0,0 0 0,2 0 0,-1 0 0,2 0 0,-2 15 0,4-27 8,0-1 1,0 1-1,0-1 1,0 1-1,0 0 1,0-1-1,0 1 0,0 0 1,0-1-1,0 1 1,0-1-1,1 1 0,-1 0 1,0-1-1,0 1 1,1-1-1,-1 1 0,0-1 1,1 1-1,-1-1 1,1 1-1,-1-1 1,1 1-1,-1-1 0,0 1 1,1-1-1,0 0 1,-1 1-1,1-1 0,-1 0 1,1 0-1,-1 1 1,1-1-1,0 0 0,25-6 33,22-24 22,-15 1-78,-24 21-29,-1-1-1,1 2 0,1-1 0,-1 1 0,1 1 0,0 0 1,1 0-1,0 1 0,0 0 0,19-5 0,-30 10 51,1 0 0,0 0-1,-1 0 1,1 0-1,0 0 1,-1 0 0,1 0-1,0 0 1,-1 0 0,1 1-1,-1-1 1,1 0-1,0 0 1,-1 1 0,1-1-1,-1 0 1,1 1 0,-1-1-1,1 1 1,-1-1-1,1 1 1,-1-1 0,1 1-1,-1-1 1,1 1 0,-1-1-1,0 1 1,1-1-1,-1 1 1,0 1 0,6 27 108,-10 30 176,-3-11-42,8-48-161,1 0 0,-1 0 0,0-1-1,1 1 1,-1 0 0,0-1 0,0 1-1,1-1 1,-1 0 0,0 1 0,0-1-1,0 0 1,0 0 0,0 0 0,2-1-1,27-29 259,36-31-229,-62 59-115,1 0 0,-1 0 1,1 0-1,0 1 1,-1-1-1,1 1 1,0 0-1,0 1 0,1-1 1,-1 1-1,0 0 1,0 0-1,9 0 1,-13 2 4,0 0 0,0-1 0,0 1 0,0 0 0,0 0 0,0 0 0,-1 0 0,1 0 0,0 0 0,-1 0 0,1 0 0,-1 0 0,1 0 0,-1 0 0,1 0 0,-1 0 0,0 0 0,0 0 0,1 1 0,-1-1 0,0 0 0,0 0 0,0 0 0,0 1 0,-1-1 0,1 0 0,0 0 0,0 0 0,-1 0 0,0 2 0,-9 40 101,-1-21 258,1 0-2208,33-44-6979,-3 2 806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1.487"/>
    </inkml:context>
    <inkml:brush xml:id="br0">
      <inkml:brushProperty name="width" value="0.025" units="cm"/>
      <inkml:brushProperty name="height" value="0.025" units="cm"/>
    </inkml:brush>
  </inkml:definitions>
  <inkml:trace contextRef="#ctx0" brushRef="#br0">40 0 14318,'0'0'8653,"-5"12"-7254,1-5-1235,-1 4 62,0 0 0,1 0-1,0 1 1,0 0 0,1-1-1,1 1 1,-2 14 0,5-26-224,-1 1 0,0-1 0,0 1 0,0 0 1,1-1-1,-1 1 0,0-1 0,1 1 1,-1-1-1,1 1 0,-1-1 0,0 1 1,1-1-1,-1 1 0,1-1 0,-1 0 0,1 1 1,-1-1-1,1 0 0,-1 1 0,1-1 1,0 0-1,-1 0 0,1 1 0,-1-1 0,1 0 1,0 0-1,-1 0 0,1 0 0,0 0 1,-1 0-1,1 0 0,0 0 0,-1 0 1,1 0-1,-1-1 0,1 1 0,0 0 0,-1 0 1,1 0-1,-1-1 0,1 1 0,0-1 1,30-13 32,8-18-143,33-25-338,-67 53 414,1 1 0,-1 0 0,1 0 0,0 0-1,0 1 1,0 0 0,0 0 0,0 0 0,0 1 0,13-2 0,-18 4 43,-1 0 1,1 0 0,0 0 0,0 0 0,-1 0 0,1 0 0,-1 0 0,1 0-1,-1 0 1,1 0 0,-1 0 0,1 0 0,-1 0 0,0 0 0,0 0 0,0 1-1,1-1 1,-1 0 0,0 0 0,-1 0 0,1 0 0,0 0 0,0 1 0,-1 0-1,-3 35 306,-6 0-245,7-27-465,-1 0 1,2 1-1,0 0 0,0 0 0,0 12 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2.541"/>
    </inkml:context>
    <inkml:brush xml:id="br0">
      <inkml:brushProperty name="width" value="0.025" units="cm"/>
      <inkml:brushProperty name="height" value="0.025" units="cm"/>
    </inkml:brush>
  </inkml:definitions>
  <inkml:trace contextRef="#ctx0" brushRef="#br0">181 94 9929,'0'0'6700,"-11"-4"-4415,7 2-2078,0 0-83,1 0 1,0 1 0,-1-1 0,1 1-1,-1 0 1,1 0 0,-1 0 0,0 0-1,1 1 1,-1-1 0,0 1 0,1 0 0,-1 0-1,0 0 1,0 1 0,1 0 0,-1-1-1,0 1 1,1 0 0,-1 1 0,1-1-1,-1 0 1,1 1 0,-6 4 0,4-2-6,-1 0 0,0 1 0,1 0 0,0 0 0,1 0 0,-1 1 0,1-1 0,0 1 0,0 0 0,0 1 0,1-1 0,0 1 0,1-1 0,-1 1 0,1 0 0,0 0 0,1 0 1,0 0-1,-1 10 0,2-16-115,0 0 0,0 0 0,0 0 0,0 0 1,0-1-1,0 1 0,0 0 0,1 0 0,-1 0 1,0 0-1,0-1 0,1 1 0,-1 0 0,1 0 1,-1-1-1,0 1 0,1 0 0,-1-1 0,1 1 1,0 0-1,-1-1 0,1 1 0,0-1 0,-1 1 1,1-1-1,0 1 0,-1-1 0,1 1 0,1-1 1,0 1 6,0-1 1,1 0 0,-1 1 0,0-1-1,0 0 1,1 0 0,-1-1 0,0 1-1,0 0 1,1-1 0,1 0 0,3-2 14,-1 1 0,1-1-1,-1 0 1,0 0 0,0 0 0,10-8 0,-10 6-38,-1-1 1,1 1-1,-1-1 0,0 0 1,-1 0-1,1 0 0,-1 0 1,0-1-1,-1 0 0,0 0 1,0 0-1,0 0 0,-1-1 1,0 1-1,1-8 0,-26 56-175,-1 35 115,22-69 77,1 0 0,0 0 0,0 0 0,1 0 0,0 0 0,0 0 1,0 0-1,1 0 0,2 9 0,-2-15 3,-1 0 1,1 1-1,0-1 1,0 0-1,0 0 1,0 0-1,0 0 0,0 0 1,0 0-1,0 0 1,1 0-1,-1-1 1,0 1-1,0 0 1,1-1-1,-1 1 0,0-1 1,1 1-1,-1-1 1,1 0-1,-1 0 1,0 1-1,1-1 0,-1 0 1,1 0-1,-1 0 1,1-1-1,-1 1 1,0 0-1,1 0 1,-1-1-1,1 1 0,-1-1 1,0 1-1,1-1 1,-1 0-1,1 0 1,6-2 29,0-1 0,0 1 0,-1-2 0,0 1 1,8-6-1,2-5-4,0-1 1,-1 0 0,-1-2-1,17-23 1,-27 35-28,0-1 0,-1 0 0,0-1 0,0 1 0,-1-1 0,1 0 0,-2 0 0,1 0 0,-1 0 0,0 0 0,-1-1 0,0 1 0,-1 0-1,0-15 1,0 22-5,0 0 0,0 0-1,0 1 1,0-1-1,-1 0 1,1 0 0,0 1-1,0-1 1,-1 0 0,1 1-1,-1-1 1,1 0-1,-1 1 1,1-1 0,-1 1-1,1-1 1,-1 0-1,1 1 1,-1-1 0,0 1-1,1 0 1,-1-1-1,0 1 1,1 0 0,-1-1-1,0 1 1,1 0-1,-1-1 1,0 1 0,0 0-1,1 0 1,-1 0 0,0 0-1,0 0 1,0 0-1,1 0 1,-1 0 0,0 0-1,0 0 1,1 1-1,-1-1 1,0 0 0,0 1-1,-2 0 4,1 0 1,-1 0-1,1 0 0,-1 0 0,1 0 1,0 1-1,0-1 0,0 1 0,-1 0 0,2 0 1,-5 3-1,1 5 6,-1 0 1,2 0-1,-1 1 1,1 0-1,1-1 1,0 1-1,0 0 0,1 0 1,1 1-1,0-1 1,0 0-1,1 1 1,2 12-1,-2-22 2,0-1 1,1 1-1,-1-1 0,0 1 0,1 0 0,-1-1 1,1 1-1,-1-1 0,1 1 0,0-1 0,0 0 1,0 1-1,0-1 0,0 0 0,0 1 1,0-1-1,0 0 0,0 0 0,0 0 0,1 0 1,-1 0-1,0 0 0,1 0 0,-1-1 1,4 2-1,-2-2 27,0 1 0,0-1 0,0 0 0,1 0 0,-1 0 0,0-1 0,0 1 0,0-1 0,0 0 0,0 0 0,0 0 0,4-2 0,4-3 58,0 0-1,0 0 0,-1-1 0,0 0 0,15-15 0,-16 14-81,-1-1 1,1-1 0,-2 1 0,1-1-1,-1 0 1,-1-1 0,0 0-1,0 0 1,-1 0 0,-1-1-1,0 1 1,0-1 0,-1 0-1,-1 0 1,2-14 0,-17 123-167,13-87 148,-1 0 37,1 1 1,1-1-1,-1 0 1,2 0-1,-1 1 1,7 18 0,-7-27-36,0 0 0,1 1 0,-1-1 0,1 0 0,-1 0 0,1 0 1,0 0-1,0 0 0,0-1 0,0 1 0,0 0 0,0-1 0,0 0 1,1 1-1,-1-1 0,1 0 0,-1 0 0,1 0 0,-1-1 0,1 1 0,-1-1 1,1 1-1,-1-1 0,1 0 0,0 0 0,-1 0 0,1 0 0,0 0 1,-1-1-1,1 1 0,-1-1 0,5-1 0,0 0-373,0 0 0,0-1 0,0 0 1,0 0-1,0 0 0,0-1 0,-1 0 0,0-1 0,0 1 0,0-1 0,8-9 0,-7 6-2252,1 0 1,-1-1-1,11-19 0,-4 2-7545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2.899"/>
    </inkml:context>
    <inkml:brush xml:id="br0">
      <inkml:brushProperty name="width" value="0.025" units="cm"/>
      <inkml:brushProperty name="height" value="0.025" units="cm"/>
    </inkml:brush>
  </inkml:definitions>
  <inkml:trace contextRef="#ctx0" brushRef="#br0">83 1 11531,'0'0'5659,"-8"8"-3743,-2 0-1503,0 1 161,0 0 0,0 1 0,0 0 0,-14 21 0,24-31-570,0 1-1,0-1 0,0 0 1,0 0-1,0 1 0,0-1 1,1 0-1,-1 0 1,0 1-1,0-1 0,0 0 1,1 0-1,-1 0 1,0 1-1,0-1 0,0 0 1,1 0-1,-1 0 0,0 0 1,0 1-1,1-1 1,-1 0-1,0 0 0,1 0 1,-1 0-1,0 0 1,0 0-1,1 0 0,-1 0 1,0 0-1,1 0 0,-1 0 1,0 0-1,0 0 1,1 0-1,-1 0 0,0 0 1,1 0-1,-1 0 0,0 0 1,1-1-1,14 0-17,6-4-237,0 1-74,-1 0 1,34-2-1,-51 5 298,1 1 0,0 0 1,0 0-1,0 0 0,0 1 0,0-1 0,-1 1 1,1 0-1,0 0 0,-1 0 0,1 1 0,-1-1 0,1 1 1,-1 0-1,1 0 0,-1 0 0,0 0 0,0 1 1,0-1-1,4 6 0,-6-7 89,0 0 0,0 1 1,0-1-1,-1 1 0,1 0 1,0-1-1,-1 1 0,0 0 0,1-1 1,-1 1-1,0 0 0,0-1 0,1 1 1,-1 0-1,-1 0 0,1-1 1,0 1-1,0 0 0,-1-1 0,1 1 1,-2 2-1,1 0 79,-1-1 0,0 1 0,0-1 1,-1 1-1,1-1 0,-1 0 0,1 0 0,-1 0 1,-4 3-1,3-2-71,-1 0-1,0-1 1,-1 1 0,1-1 0,-1 0 0,1 0-1,-1 0 1,0-1 0,0 0 0,0 0 0,-10 1-1,25-12-9993,7-1 1842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1.746"/>
    </inkml:context>
    <inkml:brush xml:id="br0">
      <inkml:brushProperty name="width" value="0.025" units="cm"/>
      <inkml:brushProperty name="height" value="0.025" units="cm"/>
    </inkml:brush>
  </inkml:definitions>
  <inkml:trace contextRef="#ctx0" brushRef="#br0">200 66 10858,'-3'10'2947,"-3"20"244,-6 60 0,11-75-2824,0 1 0,1 0 0,1-1 1,1 1-1,0-1 0,7 23 1,-7-29-124,0-1 0,0 1 0,0-1 1,-1 1-1,-1 0 0,1-1 1,-1 1-1,-1 0 0,0 0 1,0-1-1,0 1 0,-1-1 0,-1 1 1,1-1-1,-1 0 0,-6 11 1,6-14-116,0 1 1,0-1-1,-1 0 1,0 0-1,0 0 0,0-1 1,-1 1-1,1-1 1,-1 0-1,0-1 1,0 1-1,-1-1 1,1 0-1,-1 0 1,1 0-1,-1-1 1,0 0-1,0 0 0,0-1 1,0 1-1,0-1 1,-1 0-1,-9-1 1,14 0-114,1 0 1,-1 0-1,0 0 1,1 0 0,-1-1-1,0 1 1,1-1-1,-1 1 1,0-1 0,1 0-1,-1 1 1,1-1-1,-1 0 1,1 0-1,0 0 1,-1 0 0,1 0-1,0-1 1,0 1-1,-1 0 1,1 0 0,-1-3-1,0 0-45,0 0 1,0 0-1,1 0 0,0 0 0,-1 0 0,1-1 0,1 1 1,-1-9-1,0 1-262,1 0 0,1 0 0,0 0 1,1 0-1,7-24 0,10-9-1247,2 1 1,2 1-1,2 1 1,36-48-1,-6 10-6175,-20 25-1790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3.246"/>
    </inkml:context>
    <inkml:brush xml:id="br0">
      <inkml:brushProperty name="width" value="0.025" units="cm"/>
      <inkml:brushProperty name="height" value="0.025" units="cm"/>
    </inkml:brush>
  </inkml:definitions>
  <inkml:trace contextRef="#ctx0" brushRef="#br0">190 224 8552,'-8'-2'6102,"7"2"-5994,-18-3 1368,1 1 1,-1 0-1,-29 2 1,43 1-1281,0-1 1,0 1 0,0 0 0,0 0 0,0 1-1,0-1 1,1 1 0,-1 0 0,-4 3 0,7-3-176,0-1 1,0 0-1,1 1 1,-1-1 0,1 1-1,-1 0 1,1-1-1,-1 1 1,1 0-1,0 0 1,0 0-1,0 0 1,0 0-1,1 0 1,-1 0 0,0 0-1,1 0 1,-1 1-1,1-1 1,0 0-1,0 4 1,0-5-6,0 1 0,0-1 0,1 0 0,-1 0 0,0 1 0,1-1 0,-1 0 0,1 0 0,-1 0 0,1 1 0,0-1 0,-1 0 0,1 0 0,0 0 0,0 0 0,0 0 0,0 0 0,0-1 0,0 1 1,0 0-1,0 0 0,0-1 0,0 1 0,1-1 0,-1 1 0,0-1 0,0 1 0,0-1 0,1 0 0,-1 1 0,0-1 0,1 0 0,-1 0 0,0 0 0,1 0 0,-1 0 0,0 0 0,0-1 0,1 1 0,-1 0 0,3-2 0,4 1 3,0-1-1,0 0 1,0 0-1,0-1 1,12-6 0,-5 0 70,-1-1 1,0-1-1,0 0 1,-2-1-1,1 0 1,-1-1 0,-1-1-1,0 1 1,-1-2-1,0 0 1,-2 0-1,1 0 1,-2-1 0,0 0-1,-1-1 1,-1 0-1,7-34 1,-34 138 1200,12-54-1115,1 1-1,2 0 0,1 0 1,-2 67-1,8-100-222,0 0-1,0-1 1,0 1 0,0 0-1,0 0 1,0-1 0,0 1-1,0 0 1,1-1 0,-1 1-1,0 0 1,0-1 0,1 1-1,-1 0 1,0-1 0,1 1-1,-1-1 1,0 1 0,1-1-1,-1 1 1,1-1 0,-1 1-1,1-1 1,-1 1 0,1-1-1,-1 1 1,1-1 0,0 0-1,-1 1 1,1-1 0,0 0-1,-1 0 1,1 1 0,0-1-1,-1 0 1,1 0 0,0 0-1,-1 0 1,1 0 0,0 0-1,-1 0 1,1 0 0,0 0-1,-1 0 1,1 0 0,0-1-1,-1 1 1,1 0 0,0 0-1,-1-1 1,1 1 0,0 0-1,-1-1 1,1 1 0,-1-1-1,1 1 1,0-1 0,3-1-842,-1-1 0,1 1 1,-1-1-1,0 0 0,0 0 1,0 0-1,0 0 0,4-5 1,7-20-7514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3.734"/>
    </inkml:context>
    <inkml:brush xml:id="br0">
      <inkml:brushProperty name="width" value="0.025" units="cm"/>
      <inkml:brushProperty name="height" value="0.025" units="cm"/>
    </inkml:brush>
  </inkml:definitions>
  <inkml:trace contextRef="#ctx0" brushRef="#br0">15 38 15599,'0'0'4852,"2"8"-3304,0-4-1385,-1-1 0,1 1 0,0-1-1,-1 0 1,2 0 0,-1 1-1,0-1 1,1-1 0,-1 1-1,1 0 1,0-1 0,0 1-1,5 3 1,-6-5-112,0 0 0,0-1 0,0 1 0,0 0-1,0-1 1,0 1 0,0-1 0,0 1 0,1-1 0,-1 0 0,0 0-1,0 0 1,0 0 0,0 0 0,0-1 0,0 1 0,1-1-1,-1 1 1,0-1 0,0 0 0,0 0 0,-1 0 0,1 0 0,0 0-1,0 0 1,0 0 0,-1-1 0,1 1 0,-1-1 0,1 1 0,-1-1-1,2-2 1,-1 2-23,0 0-1,0 0 1,-1 0-1,1-1 1,-1 1 0,1 0-1,-1-1 1,0 1-1,0-1 1,0 0-1,0 1 1,-1-1 0,1 0-1,-1 1 1,0-1-1,1 0 1,-1 0-1,-1-5 1,1 7-26,-1 0 0,1-1-1,-1 1 1,0 0 0,1 0 0,-1 0 0,0 0 0,0-1-1,0 1 1,0 0 0,0 0 0,0 0 0,0 1-1,0-1 1,0 0 0,0 0 0,0 1 0,-1-1-1,1 0 1,0 1 0,-1-1 0,1 1 0,0 0-1,-1-1 1,1 1 0,0 0 0,-1 0 0,1 0-1,-1 0 1,1 0 0,0 0 0,-1 0 0,1 1 0,0-1-1,-1 0 1,1 1 0,-2 0 0,-2 1-9,0-1 1,1 2-1,-1-1 0,0 1 1,1-1-1,0 1 1,-1 0-1,1 1 0,0-1 1,1 1-1,-1 0 1,1 0-1,-1 0 0,1 0 1,0 0-1,1 1 1,-4 6-1,3-5 0,0 0 0,0 1 1,1-1-1,0 0 0,0 1 0,0 0 1,1-1-1,0 1 0,1 0 0,-1 0 1,1-1-1,0 1 0,2 8 0,-2-14 7,1 1 1,0 0-1,0-1 0,0 1 0,0-1 0,0 1 0,0-1 0,0 1 1,1-1-1,-1 0 0,0 0 0,1 0 0,-1 1 0,1-1 0,0-1 1,-1 1-1,1 0 0,0 0 0,-1 0 0,1-1 0,0 1 0,0-1 1,-1 0-1,1 1 0,0-1 0,0 0 0,0 0 0,0 0 0,-1 0 1,1-1-1,2 1 0,4-1 1,-1 0 0,0 0-1,1-1 1,-1 0 0,0 0 0,11-5 0,33-28-340,-45 30 269,0-1 1,1 1-1,0 0 0,0 0 1,1 1-1,-1 0 0,1 0 1,0 1-1,0 0 1,10-2-1,-17 5 103,0 0 0,0 1 0,0-1 1,0 1-1,0-1 0,0 1 0,0 0 0,0-1 0,-1 1 1,1 0-1,0 0 0,0-1 0,-1 1 0,1 0 1,0 0-1,-1 0 0,1 0 0,-1 0 0,1 0 0,-1 0 1,0 0-1,1 0 0,-1 0 0,0 0 0,0 0 0,0 0 1,0 1-1,0-1 0,0 0 0,0 0 0,0 2 0,0-1-5,0-1 0,0 1-1,0-1 1,0 1-1,0 0 1,0-1 0,1 1-1,-1-1 1,1 1-1,-1-1 1,1 1-1,-1-1 1,1 1 0,0-1-1,0 0 1,0 1-1,0-1 1,0 0-1,0 0 1,0 1 0,0-1-1,0 0 1,1 0-1,1 1 1,0-2-3,0 0-1,0 0 1,0 0 0,0 0-1,0 0 1,0-1 0,0 0 0,0 1-1,0-1 1,-1 0 0,1 0-1,0-1 1,-1 1 0,1 0 0,4-4-1,41-35 513,-16 12-337,-30 26-205,1 0 1,-1 0-1,1 0 1,0 0 0,0 1-1,0-1 1,-1 1 0,1 0-1,1 0 1,-1 0-1,0 0 1,0 1 0,0-1-1,0 1 1,0 0 0,1 0-1,5 0 1,-7 1 1,0 1-1,-1-1 1,1 0 0,-1 1 0,1-1 0,-1 1-1,1-1 1,-1 1 0,0 0 0,0 0 0,0-1-1,0 1 1,0 0 0,0 0 0,0 0-1,-1 0 1,1 0 0,-1 0 0,1 0 0,-1 1-1,0-1 1,0 0 0,0 0 0,0 0 0,0 0-1,-1 3 1,1 46-3275,-2-48-1681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4.248"/>
    </inkml:context>
    <inkml:brush xml:id="br0">
      <inkml:brushProperty name="width" value="0.025" units="cm"/>
      <inkml:brushProperty name="height" value="0.025" units="cm"/>
    </inkml:brush>
  </inkml:definitions>
  <inkml:trace contextRef="#ctx0" brushRef="#br0">13 0 14798,'0'0'5509,"-2"57"-3395,-4-28-672,3 5-930,1-2-416,2-2-32,0-4-96,2-7-576,9-6-642,-1-5-1024,-4-6 64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4.593"/>
    </inkml:context>
    <inkml:brush xml:id="br0">
      <inkml:brushProperty name="width" value="0.025" units="cm"/>
      <inkml:brushProperty name="height" value="0.025" units="cm"/>
    </inkml:brush>
  </inkml:definitions>
  <inkml:trace contextRef="#ctx0" brushRef="#br0">0 108 10282,'0'0'4356,"23"-56"-1634,1 43-704,9 2-704,5 2-289,3 2 32,2 0-417,0 3-288,-9 3-191,-2 1-161,-9 0-193,-7 0-1248,-9 1-737,-7 3-897,0 3-2242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4.953"/>
    </inkml:context>
    <inkml:brush xml:id="br0">
      <inkml:brushProperty name="width" value="0.025" units="cm"/>
      <inkml:brushProperty name="height" value="0.025" units="cm"/>
    </inkml:brush>
  </inkml:definitions>
  <inkml:trace contextRef="#ctx0" brushRef="#br0">1 49 12043,'0'0'8232,"66"3"-7271,-23-15-416,5-2-289,2 2-192,-7 3-32,-9 5-128,-6 4-1602,-17 0-1152,-5 2-1955,-6 7-224</inkml:trace>
  <inkml:trace contextRef="#ctx0" brushRef="#br0" timeOffset="1">19 219 13196,'0'0'7624,"57"2"-6856,-23-14-575,0 0-129,0-2-769,-4 2-1921,-5-2-2275,-3 1-3555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5.472"/>
    </inkml:context>
    <inkml:brush xml:id="br0">
      <inkml:brushProperty name="width" value="0.025" units="cm"/>
      <inkml:brushProperty name="height" value="0.025" units="cm"/>
    </inkml:brush>
  </inkml:definitions>
  <inkml:trace contextRef="#ctx0" brushRef="#br0">1 186 7944,'0'0'3838,"9"-6"-2365,-1 0-1073,0 1 0,1 0 0,-1 0 0,1 1 0,14-5 0,-21 8-328,-1 1 0,1-1 0,0 1 0,-1-1 0,1 1 0,0 0 0,0 0 0,0 0 0,-1 0 0,1 0 0,0 0 0,0 0 0,-1 0 0,1 1 0,0-1 0,0 1 0,-1-1 0,1 1 0,0 0 0,-1-1 0,1 1 0,-1 0 0,1 0 0,-1 0 0,1 0 0,-1 1 0,0-1 0,0 0 0,1 1 0,-1-1 0,0 0 0,0 1 0,0 0 0,-1-1 0,1 1 0,0-1 0,-1 1 0,1 0 0,-1-1 0,1 1 0,-1 0 0,0 0 0,1 0 0,-1-1 0,0 3 0,2 91 4258,-2-95-3780,0-34 1339,0 14-1500,1-1-146,-2 1 0,0-1 0,0 0 0,-2 1 0,-8-30 0,55 61-3376,23-6-85,-48-5 1279,1-1 1,0-2-1,0 0 1,-1 0-1,1-2 1,24-9-1,-32 9 1615,0-1 0,0 0 0,0 0 0,-1-1 0,14-11-1,-17 7 6809,-16 10-301,-6 4-2344,2 1-4383,-51 40 1831,58-40-1280,1 0 1,0-1-1,0 2 1,0-1 0,1 0-1,-1 1 1,1-1-1,0 1 1,0 0-1,1 0 1,-4 8-1,7-13-37,-1 1-1,0 0 0,0-1 1,0 1-1,1 0 0,-1-1 1,0 1-1,1 0 0,-1-1 1,0 1-1,1-1 0,-1 1 1,1-1-1,-1 1 0,1-1 1,-1 1-1,1-1 0,0 1 1,-1-1-1,1 1 0,-1-1 1,1 0-1,0 0 0,-1 1 1,1-1-1,0 0 0,-1 0 1,1 0-1,0 1 0,0-1 1,-1 0-1,1 0 0,0 0 1,-1 0-1,2-1 0,36 3-532,-27-2 175,20 1-477,-19-1 616,1 0 0,-1 1 1,1 1-1,13 3 1,-25-5 317,-1 1 0,1-1 0,0 1 0,-1-1 1,1 1-1,0 0 0,-1-1 0,1 1 1,-1-1-1,1 1 0,-1 0 0,1 0 0,-1-1 1,0 1-1,1 0 0,-1 0 0,0-1 0,0 1 1,1 0-1,-1 0 0,0 0 0,0 0 1,0-1-1,0 1 0,0 0 0,0 0 0,0 0 1,0 0-1,-1-1 0,1 1 0,0 0 1,0 0-1,-1 0 0,1-1 0,0 1 0,-1 0 1,1 0-1,-1-1 0,0 2 0,-19 33-74,19-34 60,-13 22-41,9-14-375,-1 0 0,0 0 0,-1 0-1,0-1 1,0 1 0,-9 7 0,15-16 27,-3 2 63,3-20-11338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5.900"/>
    </inkml:context>
    <inkml:brush xml:id="br0">
      <inkml:brushProperty name="width" value="0.025" units="cm"/>
      <inkml:brushProperty name="height" value="0.025" units="cm"/>
    </inkml:brush>
  </inkml:definitions>
  <inkml:trace contextRef="#ctx0" brushRef="#br0">125 22 11659,'-4'10'2578,"-31"91"1394,5 2 0,-25 146 0,102-346-2776,-19 27-1118,37-87-1073,-54 135 497,0 0 0,2 2 0,1-1 1,28-32-1,-41 51 441,0 1 0,0-1 1,0 0-1,1 1 0,-1-1 0,1 1 1,-1 0-1,1 0 0,0-1 1,-1 1-1,1 0 0,0 0 1,0 0-1,0 1 0,-1-1 1,1 0-1,0 1 0,0-1 0,0 1 1,0 0-1,0 0 0,0-1 1,0 1-1,4 1 0,-4 0 45,0 1 0,-1-1-1,0 0 1,1 1 0,-1-1-1,0 1 1,1 0 0,-1 0-1,0-1 1,0 1 0,-1 0-1,1 0 1,0 0-1,0 0 1,-1 0 0,0 0-1,1 0 1,-1 0 0,0 0-1,0 0 1,0 0 0,0 0-1,0 3 1,-1 4 92,-1 0 0,1 0-1,-1 0 1,-1 0 0,1-1 0,-2 1-1,1-1 1,-1 1 0,0-1 0,-9 13-1,10-18-2,1 1 0,0 0 0,-1-1 0,0 1 0,0-1 0,0 0 0,0 0-1,-1 0 1,1 0 0,-1-1 0,1 1 0,-1-1 0,0 0 0,0 0 0,0 0 0,0-1-1,-1 1 1,1-1 0,0 0 0,-1 0 0,1-1 0,0 1 0,-9-1 0,12 0-171,0-1 1,-1 1 0,1-1-1,0 0 1,0 1 0,-1-1-1,1 0 1,0 0-1,0 0 1,0 0 0,0 0-1,0 0 1,0 0 0,0 0-1,0 0 1,0 0 0,1-1-1,-1 1 1,0 0 0,1 0-1,-1-1 1,1 1 0,-1-1-1,1 1 1,0 0 0,0-1-1,-1-2 1,3-40-8824,4 24 1838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6.761"/>
    </inkml:context>
    <inkml:brush xml:id="br0">
      <inkml:brushProperty name="width" value="0.025" units="cm"/>
      <inkml:brushProperty name="height" value="0.025" units="cm"/>
    </inkml:brush>
  </inkml:definitions>
  <inkml:trace contextRef="#ctx0" brushRef="#br0">141 132 10698,'0'0'12369,"-11"4"-12017,3-1-309,0 1 0,0 0 0,0 0-1,0 0 1,1 1 0,0 1-1,0-1 1,0 1 0,1 0 0,0 0-1,0 1 1,-7 10 0,12-15 5,-26 48 663,24-26-377,3-23-326,1 0 0,-1-1 1,0 1-1,1-1 0,-1 1 1,0 0-1,1-1 0,-1 1 1,1-1-1,-1 1 0,1-1 1,-1 1-1,1-1 0,0 1 1,-1-1-1,1 1 0,-1-1 1,1 0-1,0 0 0,-1 1 1,1-1-1,0 0 0,-1 0 1,1 0-1,0 1 0,0-1 1,-1 0-1,2 0 0,5 0 3,0-1-1,-1 1 0,1-1 1,-1 0-1,1-1 0,-1 0 1,1 0-1,-1 0 0,0 0 1,0-1-1,0 0 1,0-1-1,-1 1 0,1-1 1,-1 0-1,0-1 0,8-8 1,1-2-77,-1 0-1,-1-1 1,-1-1 0,17-30 0,-26 50 320,-2 12-186,-6 20-27,-1-17-67,-1 2 555,10-19-301,8-10-185,7-8-191,56-54-551,-65 64 696,1 0 0,0 1-1,0 0 1,0 0 0,1 1-1,20-8 1,-29 12 9,1 1-1,0-1 1,-1 1-1,1-1 1,0 1 0,-1 0-1,1 0 1,0 0-1,0-1 1,-1 2-1,1-1 1,0 0 0,-1 0-1,1 1 1,0-1-1,-1 0 1,3 2-1,-4-2-2,1 1-1,0-1 1,-1 1-1,1 0 1,0-1-1,-1 1 1,1 0-1,-1 0 1,1-1-1,-1 1 1,0 0-1,1 0 1,-1 0-1,0 0 1,1-1-1,-1 1 0,0 0 1,0 0-1,0 0 1,0 0-1,0 0 1,0 0-1,0 1 1,-1 2 55,1 0 1,-1-1 0,0 1 0,-1 0-1,1 0 1,-1 0 0,1-1 0,-1 1 0,0-1-1,-1 1 1,1-1 0,0 0 0,-4 3-1,6-6 6,1-4-108,1 0-1,-1 1 0,1-1 0,0 0 0,0 0 0,0 1 0,1-1 0,-1 1 0,1 0 1,0 0-1,0 0 0,0 0 0,6-4 0,11-13-234,-18 17 264,1-1 0,-1 1 0,1 0 0,0 0 0,0 1 0,0-1 0,0 1 0,0-1-1,1 1 1,6-4 0,-9 9 57,0 0 0,0-1 0,0 1 1,-1 0-1,1-1 0,-1 1 0,0 0 0,0 0 0,0 0 0,0 3 0,0-3 29,0 0-41,0-1 0,0 1 0,0 0 1,0-1-1,0 1 0,1 0 0,0-1 0,-1 1 0,1 0 0,0-1 0,0 1 0,0-1 0,1 1 1,-1-1-1,0 0 0,1 0 0,0 1 0,-1-1 0,1 0 0,0 0 0,0-1 0,0 1 0,1 0 1,-1-1-1,0 1 0,1-1 0,-1 0 0,0 1 0,1-1 0,0-1 0,-1 1 0,1 0 0,-1 0 1,1-1-1,0 0 0,0 1 0,-1-1 0,1 0 0,0-1 0,-1 1 0,1 0 0,0-1 0,0 1 1,-1-1-1,1 0 0,3-1 0,5-3-15,0 0 0,0 0 0,-1-1 0,1 0 0,-1-1 0,-1 0 0,1-1-1,-1 0 1,-1 0 0,1-1 0,-1 0 0,-1-1 0,0 1 0,10-20 0,-11 10-42,-13 20-71,-18 25 143,19-16 85,-1 0 0,2 0 0,0 1 0,0 0 0,0 0 0,2 0 0,-1 0 0,1 1 0,1-1 0,0 1 0,1-1 0,0 1 0,2 22 0,-1-33-123,0 0 0,0 1-1,0-1 1,0 0-1,1 0 1,-1 0 0,0 0-1,1 0 1,-1 0-1,1 0 1,-1 0 0,1 0-1,-1 0 1,1 0-1,0 0 1,0 0 0,-1 0-1,1 0 1,0 0-1,0-1 1,0 1 0,0 0-1,0-1 1,0 1-1,0-1 1,0 1 0,0-1-1,0 1 1,0-1-1,0 0 1,0 1 0,1-1-1,-1 0 1,0 0-1,0 0 1,0 0 0,0 0-1,1 0 1,-1 0-1,0-1 1,0 1 0,0 0-1,0-1 1,0 1-1,0 0 1,0-1 0,0 1-1,1-2 1,4 0-73,-1 0 0,0-1 0,-1 1 0,1-1 0,0 0 0,-1-1 0,1 1 0,-1-1 0,4-4 0,-4 3-619,0-1 0,-1 0 0,1 0 0,-1-1 0,0 1 0,-1-1-1,1 1 1,-1-1 0,-1 0 0,1 0 0,0-10 0,-1-24-5758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7.216"/>
    </inkml:context>
    <inkml:brush xml:id="br0">
      <inkml:brushProperty name="width" value="0.025" units="cm"/>
      <inkml:brushProperty name="height" value="0.025" units="cm"/>
    </inkml:brush>
  </inkml:definitions>
  <inkml:trace contextRef="#ctx0" brushRef="#br0">1 1 15791,'0'0'10826,"42"50"-18801,-24-44-994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7.565"/>
    </inkml:context>
    <inkml:brush xml:id="br0">
      <inkml:brushProperty name="width" value="0.025" units="cm"/>
      <inkml:brushProperty name="height" value="0.025" units="cm"/>
    </inkml:brush>
  </inkml:definitions>
  <inkml:trace contextRef="#ctx0" brushRef="#br0">165 28 14478,'0'0'3982,"-10"4"-683,-5 3-2394,-4 0-116,0 0-1,1 2 1,1 0 0,-1 1 0,-30 23 0,48-33-819,0 0 0,0 1 0,0-1 1,0 0-1,0 0 0,0 0 0,0 0 1,0 1-1,0-1 0,0 0 1,0 0-1,0 0 0,0 0 0,0 1 1,0-1-1,0 0 0,0 0 0,0 0 1,0 0-1,0 1 0,0-1 0,0 0 1,0 0-1,0 0 0,0 0 1,0 0-1,1 1 0,-1-1 0,0 0 1,0 0-1,0 0 0,0 0 0,0 0 1,0 0-1,1 1 0,-1-1 1,0 0-1,0 0 0,0 0 0,0 0 1,1 0-1,-1 0 0,0 0 0,0 0 1,0 0-1,0 0 0,1 0 0,-1 0 1,0 0-1,0 0 0,0 0 1,0 0-1,1 0 0,-1 0 0,21 3-1094,32-2-251,-45-1 1052,81 7-1521,-82-6 1944,1 0 1,-1 1 0,1 0-1,-1 0 1,0 1-1,0-1 1,0 2 0,0-1-1,9 7 1,-15-10-24,-1 1 0,1-1 1,-1 0-1,1 1 0,-1-1 1,0 1-1,1 0 0,-1-1 0,0 1 1,1-1-1,-1 1 0,0-1 0,1 1 1,-1 0-1,0-1 0,0 1 0,0 0 1,0-1-1,0 1 0,0 0 1,0-1-1,0 1 0,0-1 0,0 1 1,0 0-1,0-1 0,0 1 0,0 0 1,-1-1-1,1 1 0,0 0 0,0-1 1,-1 1-1,1-1 0,0 1 1,-1-1-1,1 1 0,-1-1 0,1 1 1,-1-1-1,1 1 0,-1-1 0,1 0 1,-1 1-1,1-1 0,-1 0 0,1 1 1,-1-1-1,0 0 0,1 0 1,-1 1-1,0-1 0,-35 14 1307,35-14-1343,-11 4 86,-1-1 0,1 0 0,-1-1 0,-17 0 0,29-2-201,1 0-1,-1 0 1,1 0-1,0 0 1,-1 0-1,1-1 1,0 1-1,-1 0 1,1 0-1,0 0 1,-1-1-1,1 1 1,0 0-1,-1-1 1,1 1-1,0 0 1,0 0-1,-1-1 1,1 1-1,0 0 1,0-1-1,0 1 1,-1-1-1,1 1 1,0 0-1,0-1 1,0 1-1,0-1 1,0 1-1,0 0 1,0-1 0,0 1-1,0-1 1,0 1-1,0 0 1,0-1-1,0 1 1,0-1-1,0 1 1,0 0-1,1-1 1,-1 1-1,0 0 1,0-1-1,0 1 1,1 0-1,-1-1 1,0 1-1,0 0 1,1-1-1,-1 1 1,1-1-1,14-20-4417,9 1-3504,37-24 0,1 0 6286,-34 20 5519,-2-3 3892,-18 11-1343,-18 14-2712,-21 16-2557,26-10-1053,1 0 0,0 0-1,0 0 1,0 0 0,0 1 0,1 0 0,-1-1 0,1 1 0,0 0 0,1 1-1,-1-1 1,1 0 0,0 1 0,1-1 0,-1 1 0,1 0 0,0 5 0,1-9-47,1-1 1,-1 0-1,1 0 1,0 0-1,0 0 1,-1 0 0,1 0-1,0 0 1,0 0-1,0 0 1,0-1-1,0 1 1,0 0-1,0 0 1,1-1 0,-1 1-1,0-1 1,0 1-1,0-1 1,1 0-1,-1 1 1,0-1-1,1 0 1,-1 0 0,2 0-1,41 6-1314,-37-6 957,13 2-50,-8-2 207,-1 1 0,1 1 0,0 0 0,-1 0 0,0 1 0,16 6 0,-27-9 236,1 0-1,-1 0 1,1 0 0,-1 0-1,0 0 1,1 1 0,-1-1 0,0 0-1,1 0 1,-1 0 0,0 1-1,1-1 1,-1 0 0,0 1-1,1-1 1,-1 0 0,0 1-1,0-1 1,1 0 0,-1 1-1,0-1 1,0 0 0,1 1 0,-1-1-1,0 0 1,0 1 0,0-1-1,0 1 1,0-1 0,0 1-1,0-1 1,0 0 0,0 1-1,0-1 1,0 1 0,0-1 0,0 0-1,0 1 1,0-1 0,0 1-1,0-1 1,-1 0 0,1 1-1,0-1 1,0 1 0,0-1-1,-1 0 1,1 1 0,0-1-1,-1 0 1,1 0 0,0 1 0,-1-1-1,1 0 1,0 0 0,-1 1-1,1-1 1,0 0 0,-1 0-1,1 0 1,-1 1 0,-29 13 2219,25-12-1989,-77 26 1577,75-27-2531,1 1-1,-1-2 1,1 1 0,-1-1-1,0 0 1,-9-1-1,14-2-4206,2-8-3144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2.135"/>
    </inkml:context>
    <inkml:brush xml:id="br0">
      <inkml:brushProperty name="width" value="0.025" units="cm"/>
      <inkml:brushProperty name="height" value="0.025" units="cm"/>
    </inkml:brush>
  </inkml:definitions>
  <inkml:trace contextRef="#ctx0" brushRef="#br0">92 1 11147,'0'0'9625,"-5"12"-8424,-13 34-257,2 1 0,2 0 0,3 1 0,1 1 0,2 0 1,-1 61-1,9-109-925,0 0 1,0 0-1,0 0 1,0 0 0,0 1-1,0-1 1,0 0-1,0 0 1,0 0-1,1 0 1,-1 0 0,0 0-1,1 0 1,-1 0-1,1 0 1,-1 0-1,1 0 1,0 0 0,-1 0-1,1 0 1,0 0-1,0 0 1,0 0 0,-1-1-1,1 1 1,0 0-1,0-1 1,0 1-1,0-1 1,0 1 0,0-1-1,0 1 1,0-1-1,1 0 1,-1 1-1,0-1 1,0 0 0,0 0-1,0 0 1,0 0-1,1 0 1,1 0-1,1-1 87,0 0 0,0 0 0,0 0 0,0-1 0,0 1 0,0-1 0,0 0 0,0 0 0,-1 0 0,6-5 0,37-35-101,-2-2 1,-3-2-1,-1-2 0,41-64 1,-79 105-5590,-17 21 1928,-22 30-4951,17-19 2436</inkml:trace>
  <inkml:trace contextRef="#ctx0" brushRef="#br0" timeOffset="1">199 298 3940,'0'0'6470,"-21"61"-3844,21-40 129,0 3-385,0-1-512,0-1-192,5-1-481,4 0-256,-2-5-417,4-5-384,2-7-96,3-4-448,2 0-1026,-2-13-1985,1-6-4933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8.040"/>
    </inkml:context>
    <inkml:brush xml:id="br0">
      <inkml:brushProperty name="width" value="0.025" units="cm"/>
      <inkml:brushProperty name="height" value="0.025" units="cm"/>
    </inkml:brush>
  </inkml:definitions>
  <inkml:trace contextRef="#ctx0" brushRef="#br0">0 87 18738,'0'0'5119,"10"-2"-3096,4 0-1221,6-1-221,0 0 0,30-10 1,-47 12-582,0 1 0,0-1 0,0 0 1,-1 0-1,1 0 0,0-1 0,0 1 1,-1-1-1,1 1 0,-1-1 0,1 0 1,-1 0-1,0 0 0,1 0 0,-1-1 1,0 1-1,-1 0 0,1-1 0,0 0 1,-1 1-1,1-1 0,-1 0 0,0 0 0,0 1 1,0-1-1,0-4 0,-1 7-3,0-1 0,0 1 0,-1-1-1,1 1 1,-1-1 0,1 1 0,0 0-1,-1-1 1,1 1 0,-1 0 0,1-1 0,-1 1-1,1 0 1,-1-1 0,1 1 0,-1 0-1,0 0 1,1 0 0,-1 0 0,1-1 0,-1 1-1,1 0 1,-1 0 0,0 0 0,1 0-1,-1 0 1,1 1 0,-1-1 0,0 0 0,1 0-1,-1 0 1,1 0 0,-1 1 0,1-1-1,-1 0 1,1 0 0,-1 1 0,1-1 0,-2 1-1,-23 12-22,21-9 34,-1 0-1,1 1 0,1 0 1,-1 0-1,1 0 0,0 1 1,0-1-1,0 1 0,1-1 1,0 1-1,0 0 0,-1 6 1,2-10 3,1 0 0,0 0 0,-1 0 1,1 0-1,0 0 0,0 0 0,0 0 0,1 0 1,-1 0-1,0 0 0,1 0 0,0 0 1,-1 0-1,1 0 0,0 0 0,0 0 1,0-1-1,0 1 0,0 0 0,0-1 1,0 1-1,1-1 0,-1 1 0,1-1 0,-1 1 1,1-1-1,-1 0 0,1 0 0,0 0 1,0 0-1,-1 0 0,1 0 0,0-1 1,0 1-1,0 0 0,0-1 0,0 0 0,0 1 1,3-1-1,8 1 11,0-1 1,0 0-1,-1-1 1,1 0-1,0-1 0,-1-1 1,1 0-1,-1 0 1,0-2-1,22-9 0,-19 7-15,1 1 0,0 0 0,0 2 0,1 0 0,23-3 0,-39 7 8,-1 0 0,1 0 0,0 0 0,-1 0 0,1 0 0,-1 0 0,1 0 0,0 0 0,-1 0 0,1 0 0,-1 1 0,1-1 0,0 0 0,-1 0 0,1 1 0,-1-1 0,1 1 0,-1-1 0,1 0 0,-1 1 0,1-1 0,-1 1 0,0-1 0,1 1 0,-1-1 0,1 1 0,-1-1 0,0 1 0,0-1 0,1 1 0,-1 0 0,0-1 0,0 1 0,0-1 0,1 2 0,-1 30 551,0 3-134,0-35-429,1 1 0,-1 0 0,0 0 0,0 0 0,0 0 0,1-1 0,-1 1 0,0 0 0,1 0 1,-1-1-1,1 1 0,-1 0 0,1-1 0,-1 1 0,1 0 0,0-1 0,-1 1 0,1-1 1,-1 1-1,1-1 0,0 1 0,0-1 0,-1 1 0,1-1 0,0 0 0,0 1 0,0-1 0,-1 0 1,1 0-1,1 0 0,11 1-318,-1-1 0,0-1 0,1-1 1,22-5-1,-25 5-729,1 0 0,-1 0-1,1 1 1,0 0 0,-1 1 0,15 1 0,-24-1 915,-1 0 0,0 0 0,1 0 0,-1 1 0,0-1 0,1 0 0,-1 0 0,0 0 0,1 1 0,-1-1 0,0 0-1,0 1 1,1-1 0,-1 0 0,0 1 0,0-1 0,0 0 0,1 1 0,-1-1 0,0 0 0,0 1 0,0-1 0,0 1 0,0-1 0,0 0 0,0 1 0,0-1 0,0 1 0,0-1 0,0 0 0,0 1 0,0-1 0,0 1 0,0-1 0,0 0 0,0 1 0,-1-1 0,1 1 0,-7 14-2260,-7-1-1033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39.997"/>
    </inkml:context>
    <inkml:brush xml:id="br0">
      <inkml:brushProperty name="width" value="0.025" units="cm"/>
      <inkml:brushProperty name="height" value="0.025" units="cm"/>
    </inkml:brush>
  </inkml:definitions>
  <inkml:trace contextRef="#ctx0" brushRef="#br0">43 155 4708,'0'0'11441,"-7"-7"-9402,-22-28-550,28 33-1407,0 0 0,0-1 0,0 1 0,1 0 0,-1-1 0,1 1 0,-1 0 0,1-1 0,0 1 0,0-1 0,0 1 0,0 0 0,0-1 0,0 1 0,1-1 0,-1 1 0,1 0 0,0-1 0,0 1 0,0 0 0,0 0 0,0-1 0,0 1 1,0 0-1,1 0 0,-1 0 0,1 1 0,-1-1 0,1 0 0,2-2 0,1 0 23,0-1 1,0 1-1,0 0 1,0 0-1,1 1 1,-1 0 0,1 0-1,0 0 1,8-2-1,-13 4-95,1 0 0,0 1 0,0-1 0,-1 1-1,1 0 1,0-1 0,0 1 0,-1 0 0,1 0-1,0 0 1,0 1 0,-1-1 0,1 0-1,0 1 1,0-1 0,-1 1 0,1-1 0,0 1-1,-1 0 1,1 0 0,-1-1 0,1 1 0,-1 1-1,1-1 1,-1 0 0,0 0 0,0 0 0,1 1-1,-1-1 1,0 0 0,0 1 0,0-1 0,0 1-1,-1 0 1,1-1 0,0 1 0,-1-1 0,1 1-1,-1 0 1,1 3 0,1 7 39,-1 1 0,-1-1 0,0 0 0,-4 25 0,3-25 9,-18 97 49,18-109-103,1 0 1,0 0-1,0 0 1,0 1 0,0-1-1,0 0 1,0 0-1,0 0 1,0 1-1,0-1 1,0 0 0,0 0-1,0 0 1,0 1-1,0-1 1,0 0-1,0 0 1,0 1-1,0-1 1,0 0 0,0 0-1,0 0 1,0 1-1,0-1 1,1 0-1,-1 0 1,0 0-1,0 0 1,0 1 0,0-1-1,0 0 1,1 0-1,-1 0 1,0 0-1,0 0 1,0 1 0,0-1-1,1 0 1,-1 0-1,0 0 1,0 0-1,0 0 1,1 0-1,-1 0 1,0 0 0,0 0-1,0 0 1,1 0-1,12-7 241,12-15 146,26-41-78,-27 32-275,1 2 0,41-40 0,-65 69-38,-1-1 0,0 0-1,1 1 1,-1-1 0,1 0-1,-1 1 1,1-1 0,0 1-1,-1-1 1,1 1-1,0-1 1,-1 1 0,1-1-1,0 1 1,-1 0 0,1-1-1,0 1 1,0 0 0,-1 0-1,1 0 1,0-1 0,0 1-1,0 0 1,-1 0 0,1 0-1,0 0 1,0 0 0,0 0-1,-1 1 1,1-1-1,0 0 1,0 0 0,0 1-1,-1-1 1,1 0 0,0 1-1,-1-1 1,1 0 0,0 1-1,-1-1 1,1 1 0,0-1-1,-1 1 1,1 0 0,-1-1-1,1 1 1,-1 0 0,1-1-1,-1 1 1,0 0 0,1 1-1,2 5 27,-1 1 0,-1-1 0,0 1 0,1 14 0,0-3 92,5 33-9,-6-33-99,2 0 0,0 0-1,0-1 1,2 1 0,0-1-1,2 0 1,9 19 0,-15-35-12,0 1 0,0-1-1,0 0 1,1 0 0,-1 0 0,1 0 0,0-1 0,-1 1 0,1 0 0,0-1 0,0 1 0,0-1 0,0 1 0,0-1-1,0 0 1,1 0 0,-1 0 0,3 1 0,-3-2 29,0 0 0,0 0 0,0 0 0,0 0 1,0-1-1,0 1 0,0 0 0,-1-1 0,1 0 0,0 1 0,0-1 0,0 0 0,0 0 0,-1 0 0,1 0 0,0 0 1,2-2-1,2-3 123,-1 0 1,1-1-1,-1 1 1,0-1 0,0 0-1,-1 0 1,0 0-1,0-1 1,2-8 0,-2 4 15,0-1 0,-1 0 0,-1 0 0,0 0 1,1-19-1,-3 26-129,0 0 1,0 1-1,-1-1 1,1 0-1,-1 0 0,0 1 1,-1-1-1,1 0 1,-1 1-1,0 0 1,-1-1-1,1 1 1,-1 0-1,-5-7 0,7 11-39,0 0-1,0 0 0,1 0 1,-1 0-1,0 0 1,0 0-1,0 0 0,0 0 1,0 0-1,-1 1 0,1-1 1,0 0-1,0 1 1,0-1-1,-1 1 0,1-1 1,0 1-1,-1 0 0,1 0 1,0-1-1,-1 1 0,1 0 1,0 0-1,-1 0 1,1 0-1,0 1 0,-1-1 1,1 0-1,0 0 0,-2 1 1,1 1-6,0-1 0,1 1 0,-1-1 0,0 1 0,0-1 0,1 1 0,-1 0 1,1 0-1,0 0 0,0 0 0,-1 0 0,1 0 0,1 0 0,-1 0 0,0 0 0,0 3 1,0-3 3,0 1 0,0-1 1,0 0-1,1 1 0,-1-1 1,1 1-1,-1-1 0,1 0 1,0 1-1,0-1 0,0 1 1,1-1-1,-1 1 1,0-1-1,1 1 0,0-1 1,-1 0-1,1 1 0,0-1 1,0 0-1,1 0 0,-1 0 1,0 0-1,1 0 0,-1 0 1,1 0-1,-1 0 1,1 0-1,0-1 0,0 1 1,0-1-1,0 1 0,0-1 1,0 0-1,5 2 0,0-2 8,1-1-1,0 0 0,-1 0 1,1-1-1,-1 0 1,1 0-1,-1-1 0,1 0 1,-1 0-1,0-1 0,0 0 1,0 0-1,0-1 0,7-5 1,-5 4-4,-1-1 1,0 0 0,0 0 0,0-1 0,-1 0-1,0 0 1,0-1 0,-1 0 0,0 0-1,6-12 1,-11 18-7,0 0 1,0 0-1,0 0 0,0 0 1,0-1-1,-1 1 0,1 0 0,-1 0 1,0 0-1,0-1 0,1 1 1,-2 0-1,1-5 0,0 6 1,-1 0 1,1 0-1,0 0 0,-1 1 1,1-1-1,-1 0 0,1 0 1,-1 0-1,1 1 0,-1-1 1,0 0-1,1 1 0,-1-1 1,0 1-1,0-1 0,1 0 1,-1 1-1,0 0 0,0-1 1,0 1-1,0-1 0,1 1 1,-2 0-1,-1-1-1,0 1 0,0 0 0,1 0 1,-1 0-1,0 0 0,1 1 0,-1-1 0,0 1 0,1 0 1,-1 0-1,0-1 0,1 2 0,0-1 0,-1 0 0,1 0 0,0 1 1,-1 0-1,1-1 0,0 1 0,-4 4 0,-2 3-3,0 1-1,1 0 1,0 0-1,0 1 1,-5 12-1,9-17 4,1 0-1,0 0 1,0 0 0,0 0-1,1 0 1,-1 0 0,1 0-1,1 0 1,-1 1-1,1-1 1,2 12 0,-2-17 5,0 0 0,1 0 0,-1 0 0,1-1 0,0 1 0,-1 0 0,1-1 0,0 1 0,-1 0 1,1-1-1,0 1 0,0-1 0,-1 1 0,1-1 0,0 1 0,0-1 0,0 0 0,0 1 0,0-1 0,0 0 0,-1 0 0,1 0 1,0 0-1,0 1 0,0-1 0,0-1 0,0 1 0,0 0 0,0 0 0,1 0 0,29-6 8,-13 0-9,-1-2-1,-1 0 1,1-1-1,17-13 1,-24 15-102,0 0-1,0 0 1,0 1 0,1 0 0,0 1 0,0 1 0,0-1-1,1 2 1,0-1 0,0 2 0,-1 0 0,20-1 0,-29 3 103,-1 0 0,1 1 0,-1-1 0,1 1 1,0 0-1,-1 0 0,0-1 0,1 1 0,-1 0 1,1 0-1,-1 0 0,0 1 0,0-1 0,0 0 0,0 0 1,0 1-1,0-1 0,0 0 0,0 1 0,0-1 1,0 1-1,-1 0 0,1-1 0,-1 1 0,1-1 1,-1 1-1,0 0 0,1-1 0,-1 1 0,0 2 0,0 64 572,-1-48-289,3 6 303,1-55 295,1 1-562,-1-13-2490,-3 31 653,1 0 1,0 0 0,0 0-1,1 1 1,1-1-1,6-18 1,-4 18-5315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0.750"/>
    </inkml:context>
    <inkml:brush xml:id="br0">
      <inkml:brushProperty name="width" value="0.025" units="cm"/>
      <inkml:brushProperty name="height" value="0.025" units="cm"/>
    </inkml:brush>
  </inkml:definitions>
  <inkml:trace contextRef="#ctx0" brushRef="#br0">154 131 11082,'-8'1'2376,"1"1"-2109,0 0-1,0 1 1,0 0 0,0 0-1,1 0 1,-1 1 0,1 0-1,0 0 1,0 1 0,0 0-1,1 0 1,-1 0 0,1 1-1,1-1 1,-1 1-1,1 0 1,0 1 0,0-1-1,-3 8 1,-18 50 628,24-60-799,0 1 0,0-1 1,0 1-1,1 0 0,-1-1 0,1 1 1,0 0-1,0 0 0,1-1 0,0 1 1,-1 0-1,3 4 0,-2-7-71,0-1 0,0 0 1,0 1-1,0-1 0,0 0 0,0 0 0,1 0 0,-1 0 1,0 0-1,1 0 0,-1-1 0,1 1 0,-1 0 0,1-1 0,-1 1 1,1-1-1,-1 1 0,1-1 0,-1 0 0,1 0 0,-1 1 1,1-1-1,0 0 0,-1-1 0,1 1 0,-1 0 0,1 0 0,0-1 1,-1 1-1,1-1 0,-1 1 0,1-1 0,1-1 0,5 0 4,-1-1-1,0 0 0,0-1 1,0 0-1,11-8 0,0-3 112,-1-2 1,0 0-1,-1-1 0,-1-1 1,0 0-1,-2-1 0,0 0 1,-1-1-1,-1 0 0,-1-1 1,-1-1-1,-1 1 0,9-45 1,-17 45 267,-8 31-260,-10 34-69,-11 63-15,26-94-58,1-1 0,1 1 0,0 0 0,1 0 0,0-1 0,1 1 0,2 15 0,-2-25 7,-1 0 0,1 0 1,0 0-1,0-1 0,0 1 0,0 0 0,0 0 1,1 0-1,-1-1 0,1 1 0,-1-1 0,1 1 1,-1-1-1,1 0 0,0 1 0,-1-1 0,1 0 1,0 0-1,0 0 0,0-1 0,0 1 0,0 0 1,0-1-1,0 1 0,0-1 0,1 1 0,-1-1 1,0 0-1,0 0 0,0 0 0,0 0 0,0-1 1,0 1-1,4-2 0,3 1-68,0-1-1,1 0 1,-1-1 0,0 0-1,-1-1 1,13-6 0,-5 1-672,-1-2 0,28-22 0,-40 30 696,0 1 0,0-1 0,0 0 0,0 0-1,-1 0 1,1 0 0,-1 0 0,0-1 0,0 1 0,0-1 0,0 1 0,0-1 0,-1 0 0,0 0 0,0 0-1,0 0 1,0 0 0,0 1 0,-1-9 0,0 11 50,-1 0-1,1 1 1,-1-1-1,0 0 1,1 0 0,-1 1-1,0-1 1,1 0-1,-1 1 1,0-1 0,0 1-1,0-1 1,0 1-1,1 0 1,-1-1 0,0 1-1,0 0 1,0-1-1,0 1 1,0 0 0,0 0-1,0 0 1,0 0-1,0 0 1,0 0-1,0 0 1,0 0 0,0 0-1,0 1 1,0-1-1,0 0 1,-35 11 117,29-6 28,-1 0-1,1 0 1,1 1-1,-1 0 1,1 0-1,0 1 0,0 0 1,1 0-1,0 0 1,0 1-1,0 0 0,1-1 1,1 1-1,-1 1 1,1-1-1,1 1 0,-4 16 1,6-25-151,0 1 1,0-1-1,0 1 1,1-1-1,-1 1 0,0-1 1,0 1-1,0-1 1,1 1-1,-1-1 1,0 0-1,0 1 0,1-1 1,-1 1-1,0-1 1,1 0-1,-1 1 0,1-1 1,-1 0-1,0 1 1,1-1-1,-1 0 1,1 0-1,-1 0 0,1 1 1,-1-1-1,1 0 1,-1 0-1,1 0 0,-1 0 1,1 0-1,25 0 116,22-10-175,-28 1-518,-1-1 1,0 0-1,-1-1 0,17-14 0,20-13-978,-54 38 1551,-1 0 0,0 0 0,0 0 0,0 0 1,0-1-1,0 1 0,1 0 0,-1 0 0,0 0 0,0 0 0,0 0 0,0 0 1,1 0-1,-1 0 0,0 0 0,0 0 0,0-1 0,1 1 0,-1 0 1,0 0-1,0 0 0,0 0 0,1 0 0,-1 0 0,0 0 0,0 1 0,0-1 1,1 0-1,-1 0 0,0 0 0,0 0 0,0 0 0,0 0 0,1 0 0,-1 0 1,0 0-1,0 0 0,0 1 0,0-1 0,1 0 0,-1 0 0,0 0 0,0 0 1,0 0-1,0 1 0,0-1 0,0 0 0,0 15 496,-12 24 256,10-32-703,1-4-25,0 0 0,0 0 0,1 0 0,-1 0 0,1 0 0,0 0 0,0 0 0,0 0 1,1 4-1,-1-7-17,0 1 0,0 0 0,0 0 0,1-1 1,-1 1-1,0 0 0,1-1 0,-1 1 1,0 0-1,1-1 0,-1 1 0,1 0 0,-1-1 1,1 1-1,0-1 0,-1 1 0,1-1 0,-1 1 1,1-1-1,0 0 0,-1 1 0,1-1 1,1 1-1,1-1-1,0 0 1,0 0 0,0 0 0,0-1-1,0 1 1,0-1 0,0 0 0,0 0-1,0 0 1,0 0 0,0 0 0,-1 0-1,1-1 1,0 1 0,-1-1-1,3-2 1,8-5-33,-8 4-24,1 1 0,0-1 0,0 1 0,0 0 0,0 1 1,1 0-1,0 0 0,-1 0 0,1 1 0,0-1 1,0 2-1,1-1 0,-1 1 0,14 0 0,-19 1 27,-1 0 0,1 0 0,-1 1 0,1-1 0,-1 0 0,0 1 0,1 0 0,-1-1 0,1 1 0,-1 0 0,0 0 1,0-1-1,0 1 0,1 0 0,-1 0 0,0 1 0,0-1 0,0 0 0,0 0 0,-1 0 0,1 1 0,0-1 0,0 0 0,-1 1 0,1-1 0,-1 0 0,1 3 0,3 48 329,-5-47-790,1 1-1,0-1 0,0 0 1,0 1-1,1-1 1,0 1-1,3 8 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1.757"/>
    </inkml:context>
    <inkml:brush xml:id="br0">
      <inkml:brushProperty name="width" value="0.025" units="cm"/>
      <inkml:brushProperty name="height" value="0.025" units="cm"/>
    </inkml:brush>
  </inkml:definitions>
  <inkml:trace contextRef="#ctx0" brushRef="#br0">175 221 14157,'-2'-3'321,"-1"1"0,0 0-1,0 0 1,0 0-1,0 0 1,0 1 0,0-1-1,0 1 1,-1 0-1,1 0 1,0 0 0,-1 0-1,1 0 1,-1 1-1,1 0 1,-7-1 0,5 2-161,0 0 0,0 0 0,0 0 1,1 0-1,-1 1 0,0-1 1,1 1-1,-1 0 0,1 1 1,0-1-1,-5 4 0,4-3-146,1 1 0,0-1 0,0 1 0,0-1 0,1 1 0,-1 0 0,1 0 0,0 1 0,0-1 0,1 1 0,-1-1 0,1 1 0,0 0-1,0 0 1,1 0 0,-1 0 0,1 0 0,0 0 0,0 1 0,1-1 0,0 0 0,0 1 0,0 5 0,1-10-6,-1 0-1,1 1 1,0-1 0,-1 0-1,1 0 1,0 0 0,0 0-1,0 0 1,0 0 0,0 0-1,0 0 1,0 0 0,0 0-1,0 0 1,0 0 0,0-1-1,1 1 1,-1 0 0,0-1 0,1 1-1,-1-1 1,0 0 0,1 1-1,-1-1 1,0 0 0,1 0-1,-1 0 1,1 0 0,-1 0-1,0 0 1,1 0 0,1-1-1,3 0 46,1 1 0,-1-2 0,0 1 0,0-1 0,12-4 0,-1-4 40,-1-1-1,-1 0 0,0-1 1,0-1-1,-1 0 0,-1-1 0,0 0 1,-1-1-1,0 0 0,-2-1 1,0-1-1,0 1 0,-2-2 1,0 1-1,-1-1 0,8-30 1,-11 3 784,-3 44-869,-1 0 0,0 1 0,0-1 0,0 0 1,0 1-1,0-1 0,0 0 0,0 1 0,0-1 1,0 0-1,0 1 0,0-1 0,0 0 0,0 1 1,-1-1-1,1 1 0,0-1 0,0 0 1,-1 1-1,1-1 0,-1 1 0,1-1 0,0 1 1,-1-1-1,1 1 0,-1-1 0,1 1 0,-1-1 1,1 1-1,-1 0 0,1-1 0,-1 1 0,0 0 1,1-1-1,-1 1 0,1 0 0,-1 0 1,0 0-1,1 0 0,-1-1 0,0 1 0,1 0 1,-1 0-1,0 0 0,1 0 0,-1 1 0,0-1 1,1 0-1,-1 0 0,0 0 0,1 0 0,-1 1 1,1-1-1,-1 0 0,0 0 0,1 1 1,-1-1-1,0 1 0,-3 2-6,1 0 1,-1 1-1,1-1 0,0 1 0,0 0 1,0-1-1,1 1 0,-1 0 1,1 1-1,0-1 0,0 0 0,0 1 1,-1 7-1,-15 64 30,16-61-5,0-1 0,0 1 0,1 0 0,1-1 0,1 1 0,0 0 0,4 21 0,-4-33-15,0 0-1,0 0 0,0 1 0,0-1 1,1 0-1,0 0 0,-1-1 0,1 1 1,0 0-1,0 0 0,1-1 0,-1 1 1,0-1-1,1 0 0,4 4 0,-3-5-2,-1 1 0,1-1 0,0 0-1,0 0 1,-1 0 0,1 0-1,0-1 1,0 0 0,0 0 0,0 0-1,-1 0 1,1 0 0,0-1-1,0 1 1,0-1 0,7-3 0,-3 1 22,1-1 0,-1-1 0,0 1 0,0-1 0,0-1 0,-1 1 0,0-2 0,0 1 1,0 0-1,9-14 0,-5 7-19,-1-1 1,0 0-1,-1-1 0,-1 0 1,6-16-1,-18 43-45,-1-1 1,2 1-1,0 0 1,0 0-1,1 0 1,0 1-1,1-1 1,1 0-1,0 0 1,2 15-1,-2-25 50,1-1 0,0 1 0,-1-1 0,1 0 0,0 1 0,0-1-1,0 0 1,0 0 0,0 1 0,0-1 0,1 0 0,-1 0 0,0 0-1,0 0 1,1-1 0,-1 1 0,0 0 0,1-1 0,-1 1 0,1 0 0,-1-1-1,1 0 1,-1 1 0,1-1 0,0 0 0,-1 0 0,1 0 0,-1 0-1,1 0 1,-1 0 0,1 0 0,0-1 0,-1 1 0,1 0 0,1-2 0,4 1 74,-1-1 1,1-1-1,-1 1 1,0-1-1,0 0 1,0 0 0,5-5-1,10-9 15,-2 0 0,31-35-1,-43 44-97,0 0-1,-1-1 0,0 1 0,-1-1 1,0 0-1,0-1 0,-1 1 0,0-1 1,5-19-1,-9 28-10,0 0 1,0 0-1,1 0 1,-1 0 0,0 0-1,0 0 1,0 0-1,0 0 1,-1 0-1,1 0 1,0 0-1,0 0 1,0 0-1,-1 0 1,1 0-1,-1 0 1,1 0-1,-2-1 1,-12 0-105,11 3 97,0 0-1,1 1 0,-1-1 0,1 1 0,-1-1 1,1 1-1,-1 0 0,1 0 0,0 0 1,0 0-1,-2 3 0,1 0 10,0 0 0,0 0 0,1 0 0,-1 1-1,1-1 1,0 1 0,1 0 0,-1-1 0,1 1 0,0 0 0,1 0 0,-1 0 0,1 0-1,0 0 1,2 6 0,-2-9 7,1 0-1,0 0 0,-1 0 1,1 0-1,1 0 1,-1 0-1,0-1 0,1 1 1,-1 0-1,1-1 1,0 1-1,0-1 0,0 0 1,0 1-1,0-1 1,1 0-1,-1 0 0,1 0 1,-1-1-1,1 1 1,0-1-1,-1 1 0,1-1 1,0 0-1,0 0 1,0 0-1,0 0 0,0-1 1,6 1-1,-7-1-48,41 2-1524,-16-10-3544,-9-7-1925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2.084"/>
    </inkml:context>
    <inkml:brush xml:id="br0">
      <inkml:brushProperty name="width" value="0.025" units="cm"/>
      <inkml:brushProperty name="height" value="0.025" units="cm"/>
    </inkml:brush>
  </inkml:definitions>
  <inkml:trace contextRef="#ctx0" brushRef="#br0">56 35 13645,'0'0'8168,"-56"-34"-7111,62 34-2883,6 0-3683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2.438"/>
    </inkml:context>
    <inkml:brush xml:id="br0">
      <inkml:brushProperty name="width" value="0.025" units="cm"/>
      <inkml:brushProperty name="height" value="0.025" units="cm"/>
    </inkml:brush>
  </inkml:definitions>
  <inkml:trace contextRef="#ctx0" brushRef="#br0">1 0 10378,'0'0'10474,"16"63"-8584,-16-14-1058,0 6-447,0 4-257,0-3-64,0-2-32,9-6 0,-2-7-32,0-9-897,-1-5-833,-3-9-1409,-3-7-2498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2.784"/>
    </inkml:context>
    <inkml:brush xml:id="br0">
      <inkml:brushProperty name="width" value="0.025" units="cm"/>
      <inkml:brushProperty name="height" value="0.025" units="cm"/>
    </inkml:brush>
  </inkml:definitions>
  <inkml:trace contextRef="#ctx0" brushRef="#br0">47 513 9577,'0'0'9705,"61"8"-7911,-22-8-577,8-7-256,4-5-96,3-1-513,-1-4-192,-8 4-160,-11-1-160,-5 3-1602,-13 0-832,-16-2-2018,0-2-3908</inkml:trace>
  <inkml:trace contextRef="#ctx0" brushRef="#br0" timeOffset="1">1 109 14157,'0'0'6695,"12"-50"-5830,22 35-193,9-1-31,2 2-289,3 4-320,-4 7-64,3 3-1121,-11 1-1730,-6 14-1921,-7 3-3012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3.116"/>
    </inkml:context>
    <inkml:brush xml:id="br0">
      <inkml:brushProperty name="width" value="0.025" units="cm"/>
      <inkml:brushProperty name="height" value="0.025" units="cm"/>
    </inkml:brush>
  </inkml:definitions>
  <inkml:trace contextRef="#ctx0" brushRef="#br0">0 11 14638,'0'0'7586,"11"5"-7522,34 12-27,-43-16-38,-1-1 0,1 0 1,0 0-1,-1 0 0,1 1 0,-1-2 0,1 1 1,-1 0-1,1 0 0,-1 0 0,1-1 0,-1 1 1,1-1-1,-1 1 0,1-1 0,-1 0 0,1 1 0,-1-1 1,0 0-1,0 0 0,3-2 0,-4 2 40,1 1-1,0-1 1,0 0-1,-1 1 1,1-1 0,0 0-1,0 1 1,0-1-1,0 1 1,0 0-1,0-1 1,0 1-1,0 0 1,0-1 0,0 1-1,0 0 1,0 0-1,0 0 1,0 0-1,0 0 1,0 0 0,0 0-1,2 1 1,-2 1 63,0 0 1,0 0-1,0 0 0,0 0 1,0 0-1,-1 0 1,1 0-1,-1 1 1,1-1-1,-1 0 1,0 0-1,0 1 1,0-1-1,0 0 0,0 0 1,-1 5-1,3 20-210,-2-27 70,1 0 0,-1 1-1,1-1 1,-1 0 0,1 0-1,-1 1 1,1-1 0,-1 0-1,1 0 1,-1 0 0,1 0-1,-1 0 1,1 0 0,-1 0 0,1 0-1,-1 0 1,1 0 0,0 0-1,-1 0 1,1 0 0,-1 0-1,1 0 1,-1 0 0,1-1-1,-1 1 1,1 0 0,-1 0-1,0-1 1,1 1 0,-1 0 0,1-1-1,-1 1 1,1 0 0,-1-1-1,0 1 1,1-1 0,-1 1-1,0-1 1,0 1 0,1 0-1,-1-1 1,0 1 0,0-1 0,1 0-1,14-21-1648,3-13-6283,-9 15-198</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3.602"/>
    </inkml:context>
    <inkml:brush xml:id="br0">
      <inkml:brushProperty name="width" value="0.025" units="cm"/>
      <inkml:brushProperty name="height" value="0.025" units="cm"/>
    </inkml:brush>
  </inkml:definitions>
  <inkml:trace contextRef="#ctx0" brushRef="#br0">5 123 11147,'0'0'9112,"0"10"-7462,-2 14-701,1-10-589,0 0 1,0 0-1,1 0 1,1 0-1,1 0 1,-1-1-1,7 20 1,-8-32-343,1 1-1,0 0 1,0 0 0,0-1 0,1 1 0,-1-1 0,0 1-1,1-1 1,-1 1 0,1-1 0,-1 0 0,1 1 0,-1-1-1,1 0 1,0 0 0,0 0 0,0-1 0,-1 1 0,1 0-1,0-1 1,0 1 0,0-1 0,0 0 0,0 1 0,0-1-1,0 0 1,0 0 0,0 0 0,0-1 0,0 1 0,0 0-1,0-1 1,0 1 0,0-1 0,0 0 0,0 0 0,0 0 0,-1 0-1,1 0 1,0 0 0,-1 0 0,4-3 0,3-1 7,-1-2 1,1 1-1,-1-1 1,0 0 0,-1 0-1,1-1 1,6-11-1,-9 12-16,0 1-1,0-1 1,-1-1-1,0 1 1,0 0 0,-1-1-1,0 1 1,0-1-1,-1 0 1,0 0-1,0 1 1,-1-1-1,1 0 1,-3-10-1,2 18-5,0 0 0,0 0 0,0 0 0,0-1 0,0 1 0,0 0 0,-1 0 1,1 0-1,0-1 0,0 1 0,0 0 0,0 0 0,-1 0 0,1 0 0,0 0 0,0-1 0,0 1 0,-1 0 0,1 0 0,0 0 0,0 0 0,0 0 0,-1 0 0,1 0 0,0 0 0,0 0 0,-1 0 0,1 0 0,0 0 0,0 0 0,0 0 0,-1 0 0,1 0 0,0 0 0,0 0 0,-1 0 0,1 0 0,0 0 0,0 0 0,0 1 0,-1-1 0,1 0 0,0 0 0,0 0 0,0 0 0,0 0 0,-1 1 0,1-1 0,0 0 0,0 0 0,-10 9 132,6-1-58,1 0-1,0 1 1,1-1 0,0 0 0,0 1 0,1 0 0,0-1 0,0 1 0,1 0-1,1 10 1,-1-11 28,0-7-96,0-1 1,1 1 0,-1-1-1,0 1 1,0-1-1,1 1 1,-1-1 0,0 1-1,0-1 1,1 0-1,-1 1 1,0-1-1,1 1 1,-1-1 0,1 0-1,-1 0 1,1 1-1,-1-1 1,0 0-1,1 1 1,-1-1 0,1 0-1,-1 0 1,1 0-1,-1 0 1,1 0 0,-1 0-1,1 1 1,0-1-1,-1 0 1,1 0-1,-1-1 1,1 1 0,-1 0-1,1 0 1,-1 0-1,1 0 1,-1 0 0,1 0-1,-1-1 1,1 1-1,26-11 342,-20 6-338,0-1 0,0 0 0,0 0 0,0-1 0,-1 0 0,0 0 0,-1 0 0,0-1 0,0 1 0,0-2 0,-1 1 0,3-9 0,-2 2-7,0 1 1,-2-1-1,0 0 0,0 0 1,-2 0-1,1-24 0,-2 40-8,0-1-1,0 0 1,-1 0-1,1 0 1,0 0 0,0 1-1,0-1 1,0 0-1,0 0 1,0 0 0,-1 0-1,1 0 1,0 0-1,0 1 1,0-1-1,0 0 1,-1 0 0,1 0-1,0 0 1,0 0-1,0 0 1,0 0 0,-1 0-1,1 0 1,0 0-1,0 0 1,0 0-1,-1 0 1,1 0 0,0 0-1,0 0 1,0 0-1,-1 0 1,1 0 0,0 0-1,0 0 1,0 0-1,0 0 1,-1-1-1,1 1 1,0 0 0,0 0-1,0 0 1,0 0-1,0 0 1,-1 0 0,1-1-1,0 1 1,0 0-1,0 0 1,0 0-1,0 0 1,0 0 0,0-1-1,0 1 1,0 0-1,0 0 1,-1 0-1,1-1 1,0 1 0,0 0-1,0 0 1,0-1-1,-9 14-55,2-1 94,2 0 1,-1 0-1,2 0 1,-1 1-1,2 0 1,0 0-1,0 0 1,1 0-1,1 0 1,0 16-1,1-23-185,0 0 0,0 0 0,1 0 0,0-1 0,0 1 0,1 0 0,-1 0 0,1 0-1,0-1 1,1 1 0,-1-1 0,1 0 0,0 0 0,1 0 0,-1 0 0,1 0 0,0-1 0,0 1-1,0-1 1,1 0 0,-1-1 0,1 1 0,0-1 0,10 5 0,-11-6-406,0-1 1,0 0-1,0 0 1,0 0 0,0 0-1,0-1 1,0 0-1,0 0 1,8-1-1,18-9-6563,-10-8-121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3.932"/>
    </inkml:context>
    <inkml:brush xml:id="br0">
      <inkml:brushProperty name="width" value="0.025" units="cm"/>
      <inkml:brushProperty name="height" value="0.025" units="cm"/>
    </inkml:brush>
  </inkml:definitions>
  <inkml:trace contextRef="#ctx0" brushRef="#br0">130 7 4004,'0'0'12646,"-8"-2"-10857,5 1-1721,1 0 0,-1 0 1,0 1-1,0-1 0,1 1 1,-1 0-1,0 0 0,0 0 1,0 0-1,0 0 0,1 0 1,-1 1-1,0 0 0,0-1 1,1 1-1,-1 0 0,0 0 1,1 1-1,-1-1 0,1 0 1,0 1-1,-1 0 0,1-1 1,0 1-1,0 0 0,0 0 1,0 0-1,0 0 0,-1 3 1,-2 0-9,-23 29 414,27-32-421,0-1 0,0 1 0,0-1 0,0 1 0,0-1 0,0 1 1,0-1-1,0 1 0,1 0 0,-1-1 0,1 1 0,-1 0 0,1 0 0,0 0 0,0-1 0,0 1 0,0 0 0,0 3 1,4-4-68,0 1 0,0-1 1,0 0-1,0-1 1,1 1-1,-1-1 1,0 1-1,0-1 1,0 0-1,1-1 1,5 0-1,2 0-427,34-1-1441,33 0-632,-72 2 2489,-1 0 0,0 1-1,0 0 1,1 0-1,-1 1 1,0 0 0,0 0-1,0 0 1,7 4 0,-12-5 118,1 0 1,-1 0-1,1 0 1,-1 1 0,1-1-1,-1 0 1,0 1 0,0-1-1,0 1 1,0-1 0,0 1-1,0-1 1,0 1-1,0 0 1,-1-1 0,1 1-1,0 0 1,-1 0 0,0 0-1,1-1 1,-1 1 0,0 0-1,0 0 1,0 0-1,0 0 1,0 0 0,-1-1-1,1 1 1,0 0 0,-1 0-1,0 0 1,1-1 0,-1 1-1,0 0 1,0-1-1,0 1 1,-1 2 0,-2 2 266,-1 1 0,0-1 0,0 0 0,0 0 0,-1-1 0,1 1 0,-11 6 0,10-8-272,0 1 1,-1-1-1,1 0 1,-1-1-1,0 0 1,0 0-1,-1 0 1,1-1-1,-1 0 1,1-1-1,-9 2 1,15-3-147,1 0 0,-1 0 0,0-1 0,1 1 0,-1 0 0,1 0 0,-1 0 0,1-1 0,-1 1 0,0 0 0,1 0 0,-1-1 0,1 1 0,-1 0 0,1-1 0,0 1 0,-1-1 0,1 1 0,-1-1 0,1 1 0,0-1 0,-1 1 0,1-1 0,0 1 0,0-1 0,-1 1 0,1-1 0,0 0 0,0 1 0,0-1 0,0 1 0,0-1 0,-1 1 0,1-1 1,0 0-1,1 0 0,1-27-3741,-2 27 3577,9-33-5719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2.732"/>
    </inkml:context>
    <inkml:brush xml:id="br0">
      <inkml:brushProperty name="width" value="0.025" units="cm"/>
      <inkml:brushProperty name="height" value="0.025" units="cm"/>
    </inkml:brush>
  </inkml:definitions>
  <inkml:trace contextRef="#ctx0" brushRef="#br0">7 220 16015,'0'0'1623,"-2"11"646,-3 37-160,5-45-2015,1-1 1,-1 0 0,0 0 0,0 0-1,1 0 1,-1 0 0,1 1 0,0-1 0,0 0-1,0 0 1,0 0 0,0-1 0,0 1 0,0 0-1,0 0 1,1-1 0,-1 1 0,1 0 0,0-1-1,-1 1 1,1-1 0,0 0 0,0 0 0,-1 0-1,1 0 1,0 0 0,0 0 0,0 0 0,1 0-1,-1-1 1,0 1 0,0-1 0,0 0 0,0 0-1,1 1 1,-1-1 0,3-1 0,-2 1-82,0 1-1,0-1 1,1 0 0,-1-1 0,0 1 0,1-1-1,-1 1 1,0-1 0,0 0 0,0 0 0,0 0 0,0-1-1,0 1 1,0-1 0,0 0 0,0 0 0,-1 0-1,1 0 1,-1 0 0,1 0 0,-1-1 0,4-4 0,-5 3-12,0 0 0,0 0 0,-1 0 1,1 0-1,-1 0 0,0 0 0,0 0 1,-1 0-1,1 0 0,-1 0 0,0 0 0,0 0 1,0 0-1,0 0 0,-1 0 0,-1-3 1,2 5-36,0 1 0,1-1-1,-1 1 1,0 0 0,0-1 0,0 1 0,0 0 0,0 0 0,0 0 0,0-1 0,0 1 0,-1 0 0,1 0-1,0 1 1,-1-1 0,1 0 0,0 0 0,-1 1 0,1-1 0,-1 1 0,1-1 0,-1 1 0,0 0 0,1-1 0,-1 1-1,1 0 1,-1 0 0,1 0 0,-1 0 0,0 1 0,1-1 0,-1 0 0,1 0 0,-1 1 0,1-1 0,-1 1-1,1 0 1,-1-1 0,1 1 0,0 0 0,-1 0 0,1 0 0,-2 2 0,-3 3 166,1 1 0,0 0 1,0 0-1,1 0 0,-1 0 0,2 1 1,-1 0-1,1 0 0,0 0 1,1 0-1,0 0 0,0 1 0,1-1 1,0 0-1,0 1 0,1-1 0,1 10 1,-1-16-106,1 0 0,0 0 1,-1 0-1,1-1 0,0 1 1,0 0-1,0-1 0,1 1 1,-1-1-1,0 1 0,1-1 1,-1 1-1,0-1 0,1 0 1,0 0-1,-1 0 0,1 0 1,0 0-1,-1 0 0,1 0 1,0-1-1,0 1 0,0 0 1,0-1-1,0 0 1,0 1-1,-1-1 0,1 0 1,0 0-1,3 0 0,3 0-1,0 0 0,1 0 0,-1-1 0,1 0 0,14-4 0,-11 1-126,1-1-1,-2-1 0,1 0 0,0-1 0,-1 0 1,-1 0-1,1-1 0,12-13 0,-1 0-155,-2-2 0,26-35-1,-48 65-221,-13 44 1054,15-50-556,-1 0 0,1 0 0,-1 1 0,1-1 0,0 0 0,0 1 0,-1-1 0,1 0 0,0 0 0,0 1 0,0-1 0,0 0 0,1 1 0,-1-1 0,0 0 0,0 0 0,1 1 0,-1-1 0,1 0 0,-1 0 0,1 0 0,0 0 0,-1 1 0,1-1 0,0 0 0,0 0 0,-1 0 0,1 0 0,0-1 0,0 1 0,0 0 0,2 1 0,3-2-2,1 1 0,-1-1 1,0-1-1,1 1 0,-1-1 0,0 0 0,0-1 0,1 0 0,-1 1 0,-1-2 1,1 1-1,0-1 0,0 0 0,-1 0 0,0-1 0,1 1 0,-1-1 0,8-8 1,6-6-50,0-1 1,-2-1 0,18-25 0,18-34-44,-49 72 66,0 0 0,0-1 0,-1 1 0,0-1 0,-1 0 0,1 0 0,-1 0 0,-1 0 0,1-10 0,-15 24-126,8 1 197,0 0 0,0 1 0,0-1 0,1 1 0,0 0 1,1 0-1,0 1 0,0-1 0,-3 18 0,2-4 257,0 0 0,0 42 0,4-47-232,1 0 0,0 0 1,7 29-1,-7-41-77,1 1 1,0-1-1,0 1 0,0-1 1,0 0-1,1 0 0,0 0 1,0 0-1,1 0 0,-1-1 1,1 1-1,0-1 0,0 0 1,7 6-1,-10-10-10,-1 0 0,0 0 0,0 0 0,0 1 1,0-1-1,1 0 0,-1 0 0,0 0 0,0 1 0,1-1 0,-1 0 0,0 0 0,0 0 1,0 0-1,1 0 0,-1 0 0,0 0 0,1 1 0,-1-1 0,0 0 0,0 0 0,1 0 1,-1 0-1,0 0 0,0 0 0,1 0 0,-1 0 0,0 0 0,1-1 0,-1 1 0,0 0 0,0 0 1,1 0-1,-1 0 0,0 0 0,0 0 0,0 0 0,1-1 0,-1 1 0,0 0 0,0 0 1,1 0-1,-1-1 0,0 1 0,0 0 0,0-1 0,0-16-89,-12-23-52,-9 5-244,-1 0 1,-29-33-1,3 3 3,48 65 390,-1-1 0,1 1 0,0 0 0,0 0 0,0 0 0,0-1 0,0 1 0,-1 0 0,1 0 0,0-1 0,0 1 0,0 0 0,0 0 0,0-1 0,0 1 0,0 0 0,0 0 0,0-1 0,0 1 0,0 0 0,0 0 0,0-1 0,0 1 0,0 0 0,0 0 0,0-1 0,0 1 0,0 0 1,1 0-1,-1 0 0,0-1 0,0 1 0,0 0 0,0 0 0,0-1 0,1 1 0,-1 0 0,0 0 0,0 0 0,0 0 0,1 0 0,-1-1 0,0 1 0,0 0 0,1 0 0,-1 0 0,0 0 0,0 0 0,1 0 0,-1 0 0,0 0 0,0 0 0,1 0 0,-1 0 0,26-1 119,27 10-1895,-18 0-5071,-29-9-732</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4.986"/>
    </inkml:context>
    <inkml:brush xml:id="br0">
      <inkml:brushProperty name="width" value="0.025" units="cm"/>
      <inkml:brushProperty name="height" value="0.025" units="cm"/>
    </inkml:brush>
  </inkml:definitions>
  <inkml:trace contextRef="#ctx0" brushRef="#br0">41 41 12748,'0'0'9593,"-2"10"-8477,-12 62-278,3-1 0,3 1 0,3 128 0,5-198-819,-1 0 0,1 0 0,1-1 0,-1 1 0,0 0 0,0 0 0,1 0 0,-1 0 0,1-1 0,-1 1 0,1 0 0,0 0 0,0-1-1,0 1 1,0-1 0,0 1 0,0-1 0,0 1 0,0-1 0,1 1 0,-1-1 0,3 2 0,-3-3-4,-1 0-1,1 0 1,0 0 0,-1 0-1,1 0 1,-1 0 0,1 0 0,-1 0-1,1 0 1,-1 0 0,1 0-1,0 0 1,-1 0 0,1-1-1,-1 1 1,1 0 0,-1 0 0,1-1-1,-1 1 1,1 0 0,-1-1-1,0 1 1,1 0 0,-1-1-1,1 0 1,10-24 144,-7 5-172,0 0 0,-2 0-1,-1 0 1,0-1 0,-2 1-1,0 0 1,-6-34 0,-4 34-52,11 20 62,-1 0 0,1 0 1,0 0-1,0 0 0,-1 0 0,1 0 0,0 0 0,-1 0 1,1 0-1,0 0 0,0 0 0,-1 0 0,1 0 0,0 0 1,-1 0-1,1 0 0,0 0 0,0 0 0,-1 1 0,1-1 1,0 0-1,0 0 0,-1 0 0,1 0 0,0 1 0,0-1 1,0 0-1,-1 0 0,1 0 0,0 1 0,0-1 1,0 0-1,0 0 0,-1 1 0,1-1 0,0 0 0,0 0 1,0 1-1,-1 1-4,1-1 1,-1 1 0,1 0 0,0 0-1,0-1 1,0 1 0,0 0-1,0 0 1,0-1 0,0 1 0,0 0-1,1 0 1,-1-1 0,0 1-1,1 0 1,0-1 0,-1 1 0,1-1-1,0 1 1,0-1 0,0 1-1,0-1 1,1 2 0,3 1 19,-1 0-1,1-1 1,0 1 0,0-1 0,0 0-1,0 0 1,1-1 0,-1 0 0,1 0 0,-1 0-1,1 0 1,0-1 0,0 0 0,0 0-1,0-1 1,0 1 0,-1-1 0,1-1-1,0 1 1,0-1 0,0 0 0,8-3-1,-9 3 5,1 0-1,-1-1 0,1 0 0,-1 0 1,0-1-1,0 1 0,0-1 0,0 0 1,0-1-1,-1 1 0,1-1 0,-1 0 1,0 0-1,0 0 0,0 0 0,-1-1 1,0 0-1,0 1 0,0-1 0,0 0 0,-1-1 1,1 1-1,1-7 0,-4 5 186,-2 7-92,-9 14-70,-10 25-23,17-29 13,0 1 0,1-1 0,1 1 0,-1 0 0,2 0 0,0 0 0,0 1 0,1-1 0,0 0 0,4 22 1,-3-32-25,-1 0 1,1 0 0,0 0 0,0 0-1,0 0 1,0 0 0,0 0 0,0 0 0,0 0-1,0 0 1,1-1 0,-1 1 0,0 0-1,0-1 1,1 1 0,-1-1 0,0 1 0,1-1-1,-1 0 1,0 1 0,1-1 0,-1 0-1,1 0 1,-1 0 0,0 0 0,1 0 0,-1-1-1,1 1 1,-1 0 0,2-1 0,3 0-4,-1-1 1,0 1-1,0-1 1,0 0-1,0-1 1,8-4-1,0-2-528,-1-1 0,0 0 0,0-1 0,-1-1-1,0 1 1,-1-2 0,10-16 0,-11 14-806,-1 1 1,-1-2-1,0 1 0,-1-1 0,-1 0 1,-1 0-1,0 0 0,-1-1 1,0 0-1,-1-31 0,-1 15 211,0 22 1324,0 0 0,-1 0-1,-1 0 1,-2-16 0,-5 14 3511,-1 20 121,-3 23-529,4-1-2533,1 1 0,2 0 0,1 0 0,1 0 0,2 0 0,3 39 1,-1-61-731,1 0 1,-1 0 0,2 0 0,4 13 0,-6-18-39,0-1 0,-1 0 0,1-1 1,0 1-1,0 0 0,0 0 0,0 0 1,1 0-1,-1-1 0,0 1 0,1-1 0,-1 1 1,1-1-1,-1 1 0,1-1 0,0 0 1,0 0-1,-1 0 0,1 0 0,0 0 1,0 0-1,0 0 0,3 0 0,-5-2-29,1 1-1,0-1 1,0 1-1,-1-1 1,1 1-1,0-1 1,-1 0-1,1 1 1,-1-1-1,1 0 1,-1 1 0,1-1-1,-1 0 1,0 0-1,1 0 1,-1 1-1,0-1 1,1 0-1,-1 0 1,0 0-1,0 0 1,0 0-1,0 1 1,0-1-1,0 0 1,0-1-1,1-32-423,-1 29 391,0-1-1,-4-50-408,4 54 451,0 0 0,-1-1 0,1 1-1,-1 0 1,1 0 0,-1-1-1,0 1 1,0 0 0,0 0-1,0 0 1,-1 0 0,1 0-1,0 0 1,-1 1 0,1-1 0,-1 0-1,0 1 1,0-1 0,1 1-1,-4-2 1,5 3 23,-1 0 1,1 0-1,0 0 1,0 0-1,-1 0 0,1 0 1,0 0-1,0 0 1,-1 0-1,1 0 0,0 0 1,0 0-1,-1 0 1,1 0-1,0 1 1,0-1-1,-1 0 0,1 0 1,0 0-1,0 1 1,0-1-1,-1 0 0,1 0 1,0 0-1,0 1 1,0-1-1,0 0 0,0 0 1,0 1-1,-1-1 1,1 0-1,0 0 0,0 1 1,0-1-1,0 0 1,0 0-1,0 1 0,0-1 1,0 0-1,0 1 1,0-1-1,0 0 0,0 0 1,0 1-1,1-1 1,-1 0-1,0 0 0,0 1 1,0-1-1,0 0 1,0 0-1,0 0 0,1 1 1,-1-1-1,0 0 1,0 0-1,0 0 0,1 1 1,-1-1-1,0 0 1,12 20 249,-8-18-236,1 1 0,1-1-1,-1 0 1,0 0 0,0 0 0,1-1 0,-1 1 0,1-1 0,-1-1-1,1 1 1,-1-1 0,1 0 0,-1 0 0,1-1 0,-1 1 0,1-1 0,-1-1-1,1 1 1,-1-1 0,0 0 0,6-2 0,-5 1 29,-1 1 0,1-1 0,0 0 1,-1-1-1,0 1 0,0-1 0,0 0 0,0 0 1,0-1-1,-1 1 0,0-1 0,0 0 0,0 0 1,-1-1-1,0 1 0,0-1 0,0 1 0,3-11 1,-7 9 80,-8 16-151,-9 17-49,12-14 160,0 0 0,1 1 0,1-1 0,0 1 1,0 0-1,1 0 0,1 0 0,0 0 1,1 0-1,0 0 0,1 1 0,2 12 0,-2-24-58,1-1-1,-1 1 0,0-1 0,1 1 1,-1-1-1,1 0 0,0 1 0,-1-1 1,1 0-1,0 1 0,0-1 0,0 0 0,0 0 1,0 0-1,0 0 0,0 0 0,0 0 1,0 0-1,1 0 0,-1 0 0,0 0 1,1-1-1,-1 1 0,0 0 0,1-1 0,-1 0 1,1 1-1,-1-1 0,1 0 0,-1 1 1,1-1-1,-1 0 0,1 0 0,-1 0 1,1-1-1,-1 1 0,1 0 0,-1 0 0,1-1 1,-1 1-1,1-1 0,-1 1 0,0-1 1,1 0-1,1-1 0,4-1-21,0 0 1,-1-1-1,1 0 1,-1 0-1,1 0 0,-1-1 1,10-10-1,-12 10-300,-1 0 0,1 0 0,-1-1 0,0 1 0,0-1 0,-1 1 0,0-1 0,0 0 1,0 0-1,1-7 0,1-64-8825,-4 40 1831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5.330"/>
    </inkml:context>
    <inkml:brush xml:id="br0">
      <inkml:brushProperty name="width" value="0.025" units="cm"/>
      <inkml:brushProperty name="height" value="0.025" units="cm"/>
    </inkml:brush>
  </inkml:definitions>
  <inkml:trace contextRef="#ctx0" brushRef="#br0">8 1 11883,'-8'-1'10987,"8"8"-9930,2 1-673,7 1-352,0 2-192,0-3-1634,-2-3-2178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6.098"/>
    </inkml:context>
    <inkml:brush xml:id="br0">
      <inkml:brushProperty name="width" value="0.025" units="cm"/>
      <inkml:brushProperty name="height" value="0.025" units="cm"/>
    </inkml:brush>
  </inkml:definitions>
  <inkml:trace contextRef="#ctx0" brushRef="#br0">176 55 13805,'0'0'2232,"1"-8"383,1-24 113,-2 31-2637,0 1-1,0-1 1,-1 0-1,1 0 1,0 1-1,-1-1 1,1 0 0,0 1-1,-1-1 1,1 0-1,-1 1 1,1-1-1,-1 0 1,0 1-1,1-1 1,-1 1-1,1-1 1,-1 1-1,0 0 1,1-1-1,-1 1 1,0 0 0,0-1-1,1 1 1,-1 0-1,0 0 1,0-1-1,0 1 1,1 0-1,-1 0 1,0 0-1,0 0 1,1 0-1,-3 1 1,-25 2 829,18 0-745,1 0 0,1 1-1,-1 0 1,0 0-1,1 1 1,0 0-1,-12 10 1,17-12-150,-1 0 0,0 0 0,1 0 0,-1 0 0,1 1 0,0-1 0,0 1-1,0 0 1,1 0 0,-1 0 0,1 0 0,0 1 0,0-1 0,0 1 0,1-1 0,-2 10 0,4-13-17,-1-1 1,1 1-1,0 0 1,0 0-1,-1-1 0,1 1 1,0 0-1,0-1 1,0 1-1,0-1 1,0 1-1,0-1 1,0 1-1,0-1 0,0 0 1,0 0-1,0 1 1,0-1-1,0 0 1,1 0-1,-1 0 0,0 0 1,0 0-1,0 0 1,0-1-1,0 1 1,0 0-1,0 0 1,0-1-1,0 1 0,1-1 1,40-10 233,19-21-112,-50 25-114,0 0 0,1 1-1,0 0 1,0 1 0,1 1 0,0-1 0,21-3 0,-33 8-15,0 0 1,0 0 0,0 0 0,0 0 0,0 0-1,0 0 1,0 1 0,0-1 0,0 0 0,0 0 0,0 1-1,0-1 1,0 1 0,0-1 0,0 1 0,0-1-1,0 1 1,-1 0 0,1-1 0,0 1 0,0 0-1,-1-1 1,1 1 0,-1 0 0,1 0 0,0 0 0,-1 0-1,1 1 1,0 1 13,1 1 1,-1 0-1,0 0 0,0 0 0,-1 0 0,1 0 0,-1 8 1,-1 9 61,-2 1-1,-4 22 1,6-37-65,0 20 28,1-26-28,0-1 0,0 1 0,0-1 0,0 1-1,1-1 1,-1 0 0,0 1 0,0-1-1,0 1 1,1-1 0,-1 0 0,0 1 0,1-1-1,-1 0 1,0 1 0,1-1 0,-1 0-1,0 1 1,1-1 0,-1 0 0,0 0 0,1 0-1,-1 1 1,1-1 0,-1 0 0,1 0-1,-1 0 1,0 0 0,1 0 0,3 0 37,-1-1 0,0 0 0,0 0 0,0-1 0,0 1 0,-1-1 0,1 1-1,0-1 1,0 0 0,-1 0 0,1 0 0,2-4 0,116-120 154,-120 125-218,-1 0-1,1 1 1,-1-1-1,1 0 1,-1 1 0,1-1-1,0 1 1,0-1-1,-1 1 1,1-1-1,0 1 1,0-1 0,-1 1-1,1 0 1,0-1-1,0 1 1,0 0 0,0 0-1,-1 0 1,1 0-1,0 0 1,0 0-1,0 0 1,0 0 0,0 0-1,0 0 1,-1 0-1,1 0 1,2 1-1,-3 0-7,1 0 0,0 1 0,0-1-1,-1 0 1,1 0 0,-1 1-1,1-1 1,-1 0 0,0 1-1,1-1 1,-1 1 0,0-1-1,0 0 1,0 1 0,0 2-1,-10 55-699,7-52 641,1 0 1,0 0-1,1 0 0,-1 0 0,1 13 0,1-20-59,0 0 0,1 1 1,-1-1-1,0 0 0,1 1 0,-1-1 0,0 0 0,1 1 0,-1-1 1,1 0-1,-1 0 0,1 0 0,-1 0 0,0 1 0,1-1 0,-1 0 0,1 0 1,-1 0-1,1 0 0,-1 0 0,1 0 0,-1 0 0,1 0 0,-1 0 0,1 0 1,-1 0-1,1 0 0,-1-1 0,0 1 0,1 0 0,-1 0 0,1 0 1,-1-1-1,1 1 0,-1 0 0,0 0 0,1-1 0,-1 1 0,0 0 0,1-1 1,-1 0-1,20-10-6648,-2-4-4064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6.534"/>
    </inkml:context>
    <inkml:brush xml:id="br0">
      <inkml:brushProperty name="width" value="0.025" units="cm"/>
      <inkml:brushProperty name="height" value="0.025" units="cm"/>
    </inkml:brush>
  </inkml:definitions>
  <inkml:trace contextRef="#ctx0" brushRef="#br0">34 80 18225,'0'0'10453,"9"-4"-9813,2 0-497,38-17 63,-47 20-205,0 0 1,0 0 0,0 0 0,0 0 0,0 0 0,0 0 0,-1-1 0,1 1 0,-1-1-1,1 0 1,-1 1 0,1-1 0,-1 0 0,0 0 0,0 0 0,0 0 0,0 0 0,0 0-1,0 0 1,-1 0 0,1-3 0,-1 4-16,-1 1-1,1-1 1,-1 0 0,1 0 0,-1 0-1,0 1 1,1-1 0,-1 0-1,0 1 1,0-1 0,1 0-1,-1 1 1,0-1 0,0 1-1,0-1 1,0 1 0,0 0-1,0-1 1,0 1 0,0 0 0,0 0-1,0-1 1,0 1 0,0 0-1,0 0 1,0 0 0,0 0-1,0 1 1,0-1 0,0 0-1,0 0 1,0 0 0,0 1 0,-1 0-1,-38 9-199,36-7 195,-1 0 1,1 1 0,-1-1-1,1 1 1,0-1 0,0 1-1,1 1 1,-1-1 0,1 0-1,0 1 1,0 0 0,1 0-1,-1 0 1,1 0 0,0 0-1,0 0 1,1 0 0,-1 1-1,1-1 1,1 1 0,-1-1-1,1 7 1,0-12 18,0 1-1,0 0 1,0-1-1,0 1 1,0 0-1,0-1 1,1 1-1,-1 0 1,0-1-1,0 1 1,1 0-1,-1-1 1,1 1-1,-1-1 1,0 1-1,1-1 1,-1 1-1,1-1 1,-1 1-1,1-1 1,0 1-1,-1-1 1,1 0-1,-1 1 1,1-1-1,0 0 1,-1 1 0,2-1-1,27 3-9,27-13 2,2-16-19,22-8-50,-73 32 72,0-1-1,1 2 0,-1-1 1,0 1-1,1 0 0,-1 1 1,0 0-1,1 0 1,8 2-1,-15-2 13,1 0 1,-1 1-1,0 0 0,0-1 1,0 1-1,0 0 1,1-1-1,-1 1 0,0 0 1,0 0-1,0 0 1,-1 0-1,1 0 0,0 0 1,0 0-1,0 0 0,-1 0 1,1 0-1,-1 1 1,1-1-1,-1 0 0,1 0 1,-1 1-1,0-1 1,1 0-1,-1 0 0,0 3 1,1 45 435,-1-22-292,0-22-133,1-1 1,-1 1-1,1 0 1,0-1-1,1 1 1,-1 0-1,1-1 1,0 0-1,0 1 1,1-1-1,-1 0 1,5 6-1,-5-8-31,0-1 0,0 1-1,0-1 1,0 1 0,0-1 0,0 0-1,0 1 1,0-1 0,1-1 0,-1 1-1,0 0 1,1 0 0,-1-1 0,0 1-1,1-1 1,-1 0 0,1 0-1,-1 0 1,1 0 0,-1 0 0,1-1-1,-1 1 1,0-1 0,1 1 0,-1-1-1,4-2 1,-4 3-163,0-1 0,0 0 0,0 0 0,0 0-1,0 0 1,-1-1 0,1 1 0,0 0 0,-1-1 0,1 1 0,-1-1-1,0 1 1,1-1 0,0-3 0,0 3-717,-1-1 1,0 0-1,0 0 1,0 0-1,0 0 0,0 0 1,-1 0-1,0 0 0,1-5 1,-1-13-8530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6.866"/>
    </inkml:context>
    <inkml:brush xml:id="br0">
      <inkml:brushProperty name="width" value="0.025" units="cm"/>
      <inkml:brushProperty name="height" value="0.025" units="cm"/>
    </inkml:brush>
  </inkml:definitions>
  <inkml:trace contextRef="#ctx0" brushRef="#br0">1 32 11082,'0'0'13037,"76"-32"-13037,-42 38-1185,0 0-2979,-3-3-8200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8.289"/>
    </inkml:context>
    <inkml:brush xml:id="br0">
      <inkml:brushProperty name="width" value="0.025" units="cm"/>
      <inkml:brushProperty name="height" value="0.025" units="cm"/>
    </inkml:brush>
  </inkml:definitions>
  <inkml:trace contextRef="#ctx0" brushRef="#br0">101 266 11147,'0'0'2162,"2"-10"112,5-31 69,-6 40-2265,-1 0 0,0 0-1,0 0 1,1 0 0,-1 0 0,0 0-1,0 0 1,0 0 0,0 0 0,0 1-1,0-1 1,-1 0 0,1 0-1,0 0 1,0 0 0,-1 0 0,1 0-1,0 0 1,-1 0 0,1 1-1,-1-1 1,1 0 0,-1 0 0,0 1-1,1-1 1,-1 0 0,0 1 0,1-1-1,-1 0 1,0 1 0,0-1-1,1 1 1,-1-1 0,0 1 0,0 0-1,0-1 1,0 1 0,0 0-1,0 0 1,0-1 0,1 1 0,-1 0-1,0 0 1,0 0 0,0 0 0,0 0-1,0 0 1,0 1 0,0-1-1,0 0 1,0 0 0,0 1 0,0-1-1,-1 1 1,-2 0-20,-1 1 1,0-1-1,1 1 0,-1 0 0,1 1 1,-1-1-1,1 1 0,-5 4 1,6-4-61,0-1 1,0 1 0,0 0-1,1 0 1,-1 0 0,1 0 0,0 1-1,0-1 1,0 1 0,1-1 0,-1 1-1,1 0 1,0-1 0,0 1-1,0 0 1,0 0 0,0 0 0,1 0-1,0 0 1,0 3 0,1-6 3,-1-1 0,0 1-1,1-1 1,-1 0 0,0 1 0,1-1 0,-1 0 0,1 0 0,-1 1-1,1-1 1,-1 0 0,0 0 0,1 0 0,-1 0 0,1 1 0,-1-1 0,1 0-1,-1 0 1,1 0 0,-1 0 0,1 0 0,-1 0 0,1 0 0,-1 0 0,1 0-1,-1-1 1,1 1 0,-1 0 0,1 0 0,-1 0 0,1-1 0,-1 1-1,1 0 1,0-1 0,16-9 120,10-19-38,-24 25-83,-1 0-1,1 0 1,0 0-1,1 1 1,-1-1-1,1 1 0,0 0 1,-1 0-1,1 0 1,1 0-1,-1 1 1,0-1-1,9-2 0,-11 6-14,-1 0 0,1 0 0,-1 0 0,1 0 0,-1 0 0,1 1 0,-1-1 0,0 0-1,0 1 1,1-1 0,-1 1 0,0-1 0,-1 1 0,1 0 0,0-1 0,0 1 0,-1 0 0,1 0-1,-1 0 1,1 2 0,1 0-10,7 21 66,0 2 0,-1-1 0,-2 1 1,-1 1-1,-1-1 0,-1 1 0,-2-1 0,-2 46 0,-2-62 67,0-1-1,0 0 1,-1 1 0,0-2-1,-1 1 1,0 0 0,-1-1 0,0 0-1,0 0 1,-1-1 0,0 0-1,-1 0 1,-9 8 0,16-15-103,0 0 1,0 0-1,0 0 0,0 0 1,-1 0-1,1-1 1,0 1-1,0 0 1,-1 0-1,1-1 1,0 1-1,-1-1 1,1 1-1,-1-1 1,1 0-1,0 0 1,-1 1-1,1-1 1,-1 0-1,1 0 1,-1 0-1,1-1 1,-1 1-1,1 0 1,0 0-1,-1-1 1,-1 0-1,1-1-1,1 1 0,-1-1 0,0 0-1,1 0 1,-1 1 0,1-1 0,0 0 0,-1-1-1,1 1 1,0 0 0,0 0 0,1 0 0,-1-1-1,-1-3 1,0-9-17,-1 0 0,2 0-1,0 0 1,1-16 0,1 22-4,0-1 1,0 0-1,1 1 0,1-1 1,-1 1-1,1 0 1,1-1-1,0 1 0,0 1 1,0-1-1,1 1 1,12-15-1,-7 11 7,2 1-1,-1 0 1,1 0 0,1 1-1,0 1 1,0 0 0,17-7-1,-25 13-16,-1 1-1,1 0 1,-1-1-1,1 0 1,-1 0-1,0-1 1,0 1-1,0-1 1,-1 1-1,1-1 1,-1-1-1,0 1 1,0 0-1,0-1 1,-1 1-1,1-1 1,-1 0-1,0 0 1,-1 0-1,1 0 1,-1 0-1,0 0 0,0 0 1,-1 0-1,1-1 1,-1 1-1,0 0 1,-2-9-1,2 14 25,0 0-1,0 0 1,0-1-1,0 1 1,0 0-1,0 0 1,-1 0-1,1 0 1,0 0-1,0-1 1,0 1-1,0 0 1,0 0-1,0 0 1,-1 0-1,1 0 1,0 0-1,0 0 1,0 0-1,0 0 1,0 0-1,-1 0 1,1 0-1,0-1 1,0 1-1,0 0 1,0 0-1,-1 0 1,1 0-1,0 0 1,0 0-1,0 0 1,0 1-1,0-1 1,-1 0-1,1 0 1,0 0 0,0 0-1,0 0 1,0 0-1,0 0 1,-1 0-1,1 0 1,0 0-1,0 0 1,0 1-1,0-1 1,0 0-1,0 0 1,-1 0-1,1 0 1,0 0-1,0 0 1,0 1-1,0-1 1,0 0-1,0 0 1,0 0-1,0 0 1,0 1-1,0-1 1,-6 11-89,5-2 99,1 0 0,0-1 0,0 1 1,1 0-1,0-1 0,1 1 0,0-1 0,0 1 1,1-1-1,5 11 0,-7-16-100,1-1 0,-1 1 0,0-1 0,1 0 0,-1 0 0,1 0 0,0 1 0,0-2 0,-1 1 0,1 0 0,1 0 0,-1-1 0,0 1 0,0-1 1,1 1-1,-1-1 0,0 0 0,1 0 0,0 0 0,-1-1 0,1 1 0,-1 0 0,1-1 0,0 0 0,-1 1 0,1-1 0,0 0 0,-1-1 0,1 1 0,0 0 0,-1-1 0,1 1 0,0-1 0,-1 0 0,1 0 0,-1 0 0,0 0 0,4-3 0,1 0-434,-1 0-1,0-1 0,-1 1 1,1-1-1,-1-1 1,0 1-1,0-1 0,-1 1 1,0-2-1,0 1 0,0 0 1,4-10-1,-1 1 142,-1 0 0,0-1 0,-2 0 0,6-24 0,-7 7 1418,0-61-1,-3 71 464,-2 14 1211,-3 21-1605,-2 25-518,-2 208 4515,9-239-5038,0 0 1,0 0 0,1-1 0,0 1 0,0 0 0,3 7 0,-3-12-54,-1 0 1,0 0-1,1 0 1,-1 0-1,1 0 1,-1 0-1,1 0 1,0 0-1,-1 0 0,1 0 1,0 0-1,0-1 1,0 1-1,-1 0 1,1 0-1,0-1 1,0 1-1,0-1 1,0 1-1,0-1 1,0 1-1,0-1 1,1 0-1,-1 1 0,0-1 1,0 0-1,0 0 1,0 0-1,0 0 1,0 0-1,1 0 1,-1 0-1,0 0 1,0 0-1,0 0 1,0-1-1,0 1 1,1-1-1,0 0-44,-1 1 0,1-1 1,-1 0-1,1-1 0,-1 1 0,0 0 0,0 0 1,0 0-1,0-1 0,1 1 0,-2 0 0,1-1 1,0 1-1,0-1 0,0 0 0,-1 1 0,1-1 1,-1 1-1,1-1 0,-1 0 0,0 1 0,1-1 1,-1 0-1,0 0 0,0 1 0,0-1 0,-1 0 1,1 1-1,0-1 0,-1 0 0,1 1 0,-1-1 1,1 0-1,-2-1 0,0-5-83,-1 1-1,0 0 1,0-1-1,-1 1 1,-8-13-1,2 8 152,0 0 0,0 0 0,-1 1 0,-1 0 0,0 1 0,-15-10 0,25 21 130,6 6 38,10 9 42,-3-9-859,1 0 1,1-1-1,-1-1 1,1 0 0,0-1-1,0 0 1,1-1-1,-1 0 1,1-1 0,-1 0-1,1-2 1,0 1-1,0-2 1,20-2-1,-5-3-4774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49.754"/>
    </inkml:context>
    <inkml:brush xml:id="br0">
      <inkml:brushProperty name="width" value="0.025" units="cm"/>
      <inkml:brushProperty name="height" value="0.025" units="cm"/>
    </inkml:brush>
  </inkml:definitions>
  <inkml:trace contextRef="#ctx0" brushRef="#br0">89 338 7335,'0'0'2258,"-8"2"-272,4-1-1735,0 0-1,-1 0 1,1 1-1,0 0 1,0 0-1,0 0 1,0 0 0,1 0-1,-1 1 1,0 0-1,1 0 1,0 0-1,0 0 1,0 0 0,0 1-1,0-1 1,1 1-1,-1 0 1,1-1-1,0 1 1,0 1 0,1-1-1,-1 0 1,1 0-1,0 0 1,0 1-1,0-1 1,1 1-1,-1-1 1,1 1 0,1 4-1,-1-7-234,1-1 0,-1 0 1,1 0-1,0 0 0,0 0 0,-1 0 0,1 0 0,0 0 0,0 0 1,0 0-1,0 0 0,1 0 0,-1 0 0,0-1 0,0 1 0,0-1 1,0 1-1,1-1 0,-1 1 0,0-1 0,1 1 0,-1-1 0,0 0 0,1 0 1,-1 0-1,0 0 0,1 0 0,-1 0 0,0 0 0,1 0 0,-1-1 1,0 1-1,1 0 0,1-2 0,3 1 9,0 0-1,0-1 1,0 0-1,0 0 1,0-1-1,7-4 1,-8 4 13,1-1 0,-1-1 0,0 1 0,0-1 0,-1 0 0,0 0 0,0 0 0,0 0 0,0-1 0,-1 0-1,0 1 1,0-1 0,0 0 0,-1-1 0,0 1 0,0 0 0,1-11 0,16 60 433,-18-39-473,1-1 1,0 0-1,0 1 0,0-1 1,0 0-1,0 0 1,1 0-1,0 0 1,-1 0-1,1 0 0,0-1 1,0 0-1,7 4 1,-8-5 10,0-1-1,-1 0 1,1 0 0,0-1 0,0 1 0,0 0 0,0-1 0,0 1 0,0-1 0,0 1 0,0-1 0,0 0 0,-1 0 0,1 0 0,0 0-1,-1 0 1,1 0 0,-1-1 0,1 1 0,-1 0 0,1-1 0,-1 1 0,0-1 0,0 1 0,0-1 0,0 0 0,2-3 0,23-56 423,-22 50-356,2-9 248,-1 1 0,-1-1 1,-1 0-1,-1-1 0,0 1 1,-2 0-1,-3-40 0,-3 40-254,-3 17-100,8 4 24,0 0 1,-1 0-1,1 0 1,0 0-1,0 1 1,0-1 0,0 1-1,0-1 1,0 1-1,0-1 1,0 1-1,1-1 1,-1 1-1,0 0 1,1 0-1,-1 2 1,-6 24 115,1 1 1,2-1 0,0 1-1,2 0 1,2-1-1,3 45 1,-3-70-90,1-1 0,-1 1 0,1 0 0,-1-1 0,1 1 0,0 0 0,0-1 0,0 1 0,0-1 1,0 0-1,1 1 0,-1-1 0,1 0 0,0 0 0,0 0 0,-1 0 0,1 0 0,0 0 0,1-1 0,-1 1 0,0 0 0,0-1 1,1 0-1,-1 0 0,1 0 0,-1 0 0,1 0 0,-1 0 0,1 0 0,0-1 0,-1 1 0,1-1 0,0 0 0,-1 0 0,1 0 0,0 0 1,0 0-1,-1-1 0,5-1 0,-1 1-8,-1-1 1,0 0-1,1 0 1,-1 0-1,0-1 1,0 1-1,0-1 1,-1-1-1,1 1 1,-1-1-1,1 0 1,-1 1-1,0-2 1,-1 1-1,1 0 1,-1-1-1,0 0 1,3-6 0,-2 2 0,-2 0 1,1 0 0,-1 0 0,1-14 0,-3 21 1,1-1-1,-1 0 1,0 1 0,0-1 0,0 0-1,0 0 1,0 1 0,0-1 0,-1 0 0,1 0-1,-1 1 1,0-1 0,0 1 0,0-1-1,0 1 1,-1-1 0,1 1 0,0-1-1,-3-2 1,3 5-16,1 0-1,0 0 1,0-1-1,0 1 0,-1 0 1,1 0-1,0 0 1,0 0-1,0 0 0,-1 0 1,1-1-1,0 1 1,0 0-1,-1 0 1,1 0-1,0 0 0,0 0 1,-1 0-1,1 0 1,0 0-1,0 0 1,-1 0-1,1 0 0,0 0 1,0 0-1,-1 0 1,1 0-1,0 1 0,0-1 1,-1 0-1,1 0 1,0 0-1,0 0 1,0 0-1,-1 0 0,1 1 1,0-1-1,0 0 1,0 0-1,-1 0 1,1 1-1,0-1 0,0 0 1,-3 16-24,5 20 15,-1-33 12,-1 1 0,1-1 0,0 1 0,0-1 0,1 1 0,-1-1 0,1 0 0,-1 0 0,1 0 0,0 0 0,0 0 1,1 0-1,-1 0 0,0-1 0,1 1 0,0-1 0,-1 1 0,1-1 0,0 0 0,0 0 0,1-1 0,-1 1 1,0 0-1,0-1 0,1 0 0,-1 0 0,1 0 0,-1 0 0,1-1 0,-1 1 0,1-1 0,0 0 0,4 0 0,-2-1 7,0 0-1,0 0 1,0-1-1,1 0 0,-2 0 1,1 0-1,0-1 0,0 1 1,-1-1-1,1-1 1,-1 1-1,0-1 0,0 0 1,-1 0-1,1-1 0,-1 1 1,0-1-1,5-6 0,-6 6-12,0 0 0,0 0-1,0 0 1,-1 0-1,0 0 1,0 0-1,0-1 1,-1 1-1,0-1 1,0 1-1,0-1 1,0 0 0,-1 1-1,0-1 1,0 1-1,-2-7 1,2 12 2,0-1-1,0 1 1,0-1 0,0 1 0,0 0 0,-1-1 0,1 1 0,0-1-1,0 1 1,0 0 0,-1-1 0,1 1 0,0 0 0,-1-1-1,1 1 1,0 0 0,-1 0 0,1-1 0,0 1 0,-1 0 0,1 0-1,0-1 1,-1 1 0,1 0 0,-1 0 0,1 0 0,0 0 0,-1 0-1,1-1 1,-1 1 0,1 0 0,-1 0 0,1 0 0,0 0-1,-1 0 1,1 1 0,-1-1 0,1 0 0,-1 0 0,1 0 0,0 0-1,-1 0 1,1 0 0,-1 1 0,1-1 0,0 0 0,-1 0 0,1 1-1,0-1 1,-1 1 0,-15 16-58,2 48 149,13-60-81,0 1-1,1-1 1,0 0 0,0 0 0,0 1 0,1-1 0,0 0 0,0 0-1,0 0 1,3 8 0,-4-12-36,1 0 1,0 0-1,0 0 0,-1 0 0,1 0 1,0-1-1,0 1 0,0 0 0,0-1 1,0 1-1,0 0 0,0-1 0,0 1 1,0-1-1,0 0 0,0 1 0,1-1 1,-1 0-1,0 0 0,0 0 1,0 1-1,0-1 0,0 0 0,1-1 1,-1 1-1,0 0 0,0 0 0,0 0 1,0-1-1,0 1 0,0 0 0,1-1 1,-1 1-1,0-1 0,0 0 0,1 0 1,3-2-523,0 0 0,0 0 0,-1-1 0,1 1 1,-1-1-1,4-4 0,-3 1-424,0 1-1,0-1 1,-1 0-1,0 0 1,-1 0 0,0-1-1,0 1 1,0-1 0,-1 0-1,0 0 1,1-12 0,0-44-1344,-2 80 3631,0 0 0,1 0 0,1-1 0,0 1 0,1 0 0,10 23 0,46 85-405,-54-113-964,1 3 215,-1-1 0,-1 0 0,0 1 0,-1 0 1,-1 0-1,0 1 0,-1-1 0,0 1 0,-1-1 0,-1 1 0,-2 18 1,1-29-124,1 0 1,-1 0-1,0 0 1,-1 0 0,1 0-1,-1 0 1,0 0-1,0-1 1,0 1 0,0-1-1,-1 1 1,1-1-1,-1 0 1,0 0 0,0 0-1,0 0 1,-4 2-1,5-4-31,1 0 0,0 0 0,0-1 0,-1 1 0,1-1 0,-1 1-1,1-1 1,0 1 0,-1-1 0,1 0 0,-1 1 0,1-1 0,-1 0 0,1 0-1,-1 0 1,1 0 0,0 0 0,-1-1 0,1 1 0,-2-1 0,1 0 5,0 0 0,1 0 0,-1 0 0,0-1 0,1 1 0,-1-1 0,1 1 0,0-1 0,0 1 0,-1-1 0,1 0 0,0 0 0,0 1 0,0-1 0,1 0 0,-1 0 0,0 0 0,0-4 0,-2-8-188,0 0 0,1 0 0,0 0 0,1-1 0,1 1 0,0 0 1,1-1-1,1 1 0,0 0 0,1-1 0,0 1 0,6-15 0,9-15-489,1 1-1,35-56 0,-34 66 692,-2 0 0,-1-1 0,-2-1 0,16-53 0,-31 87-16,2-3 193,-1 0 1,0-1-1,0 1 1,-1-1-1,1 1 1,-1-1-1,0 1 1,0-1 0,0 1-1,-2-7 1,1 11-148,0 1 0,0-1 1,0 0-1,0 1 0,0-1 1,0 1-1,0-1 0,0 1 0,1-1 1,-1 1-1,0 0 0,0-1 1,0 1-1,1 0 0,-1 0 1,0 0-1,1-1 0,-1 1 1,1 0-1,-1 0 0,1 0 0,0 0 1,-1 0-1,1 0 0,0 0 1,-1 2-1,-12 31 822,6-12-418,1 1-1,2 0 1,0 0 0,1 0 0,1 35-1,2-44-312,1-1 0,0 0 1,1 0-1,0 0 0,1-1 0,0 1 0,1 0 0,1-1 0,0 0 0,1 0 0,9 15 1,-14-25-136,1 0 0,-1 0 1,1 0-1,0 0 1,0 0-1,0 0 1,0-1-1,0 1 1,0-1-1,0 1 0,0-1 1,3 2-1,6-7 82,-6-15-142,-6 9-153,-1 1 1,0 0-1,0 0 1,-1 0-1,0 0 1,0 0-1,-1 1 1,0 0-1,-1-1 0,0 1 1,0 1-1,-1-1 1,0 1-1,-10-10 1,6 5-38,0-1 1,0 0-1,-14-27 1,24 40 234,-1-1 0,1 0 0,-1 0 0,1 0 0,-1 0 1,1 1-1,0-1 0,-1 0 0,1 0 0,0 0 0,0 0 0,-1 0 1,1 0-1,0 0 0,0 0 0,0 0 0,0 0 0,1 0 0,-1 0 1,0 0-1,0 0 0,0 0 0,1 1 0,-1-1 0,0 0 1,1 0-1,-1 0 0,1 0 0,-1 1 0,1-1 0,0 0 0,-1 0 1,1 1-1,0-1 0,-1 0 0,1 1 0,0-1 0,0 1 0,0-1 1,-1 1-1,1-1 0,0 1 0,0 0 0,0-1 0,0 1 0,0 0 1,0 0-1,0 0 0,0-1 0,0 1 0,0 0 0,0 0 0,0 0 1,0 1-1,1-1 0,12 0-511,0 1 1,0 1 0,18 4-1,-3-2-5230,-24-3 1411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0.112"/>
    </inkml:context>
    <inkml:brush xml:id="br0">
      <inkml:brushProperty name="width" value="0.025" units="cm"/>
      <inkml:brushProperty name="height" value="0.025" units="cm"/>
    </inkml:brush>
  </inkml:definitions>
  <inkml:trace contextRef="#ctx0" brushRef="#br0">0 63 15118,'0'-8'2210,"0"-4"65,24-1-738,15 1-384,11 3-128,7 3-192,5 4-673,6 2-224,-3 0-2114,-12 0-3876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1.339"/>
    </inkml:context>
    <inkml:brush xml:id="br0">
      <inkml:brushProperty name="width" value="0.025" units="cm"/>
      <inkml:brushProperty name="height" value="0.025" units="cm"/>
    </inkml:brush>
  </inkml:definitions>
  <inkml:trace contextRef="#ctx0" brushRef="#br0">23 19 14990,'0'0'7725,"-5"9"-5937,1 2-1604,1-1 0,0 1 0,0 0 0,1 0-1,1 0 1,0 0 0,0 0 0,2 14 0,-1-22-174,0 0 0,0 0 0,0 0 0,1 0 0,-1 0 0,1 0 0,0 0 0,0 0 0,0 0 0,0 0 0,0 0 0,1-1 0,-1 1 0,1 0 0,0-1 0,0 1 0,0-1 0,0 0 0,0 0 0,1 0 0,-1 0 0,0 0 0,1 0 0,0 0 0,-1-1 0,1 0 0,0 1 0,0-1 0,0 0 0,0 0 0,0-1 0,0 1 0,0 0 0,0-1 0,0 0 0,0 0 0,0 0 0,0 0 0,5-1 0,-2 0 51,0-1 0,-1 0-1,1 0 1,-1 0 0,1-1-1,-1 0 1,0 0 0,0 0-1,0-1 1,0 1 0,-1-1-1,1 0 1,-1 0 0,0-1-1,0 0 1,-1 1 0,1-1-1,-1 0 1,0-1 0,3-6-1,0 0 58,-1 0 0,0-1-1,0 1 1,-2-1 0,1 1-1,-2-1 1,0 0 0,1-18-1,-4 48-136,-1 3-767,1 1 1,2 39 0,-1-59 630,1 0 1,-1 0-1,0 0 1,0 0 0,1 0-1,-1-1 1,1 1-1,-1 0 1,0 0-1,1 0 1,0-1-1,-1 1 1,1 0-1,-1-1 1,1 1 0,0 0-1,-1-1 1,1 1-1,0-1 1,0 1-1,1 0 1,0-1-336,-1 1-1,1-1 1,0 1-1,-1-1 1,1 0-1,0 0 1,-1 0-1,1 0 1,0 0 0,-1-1-1,1 1 1,0 0-1,-1-1 1,1 1-1,0-1 1,-1 0 0,1 1-1,1-2 1,18-15-5399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1.843"/>
    </inkml:context>
    <inkml:brush xml:id="br0">
      <inkml:brushProperty name="width" value="0.025" units="cm"/>
      <inkml:brushProperty name="height" value="0.025" units="cm"/>
    </inkml:brush>
  </inkml:definitions>
  <inkml:trace contextRef="#ctx0" brushRef="#br0">54 154 10090,'0'0'9075,"-5"8"-7378,-2 3-1384,1 0 0,0 0 0,0 0 0,2 1 1,-1 0-1,2 0 0,-1 1 0,2-1 0,-1 1 0,0 19 0,3-31-279,0 0 1,0 0-1,0 0 0,0 0 1,0 0-1,0 0 1,0 0-1,1-1 1,-1 1-1,0 0 1,0 0-1,1 0 0,-1 0 1,1 0-1,-1 0 1,0-1-1,1 1 1,0 0-1,-1 0 1,1-1-1,-1 1 1,1 0-1,0-1 0,-1 1 1,1-1-1,0 1 1,0-1-1,1 1 1,0 0-10,0-1 1,-1 0-1,1 0 1,0 0-1,0 0 1,0 0-1,0 0 1,0 0 0,0-1-1,0 1 1,0-1-1,3-1 1,3-1 14,1-1 0,-1 0 0,0-1 1,12-10-1,-14 10-33,23-18 81,-28 22-100,-1 1 0,0-1 0,1 1 0,0-1 0,-1 1-1,1 0 1,-1-1 0,1 1 0,-1 0 0,1-1 0,0 1 0,-1 0 0,1 0 0,0 0-1,-1-1 1,1 1 0,0 0 0,-1 0 0,1 0 0,0 0 0,-1 0 0,1 0 0,0 0-1,-1 1 1,1-1 0,0 0 0,-1 0 0,1 0 0,-1 1 0,1-1 0,0 0-1,-1 1 1,1-1 0,-1 0 0,1 1 0,-1-1 0,1 1 0,-1-1 0,1 1 0,-1-1-1,0 1 1,1-1 0,0 2 0,3 15-20,0 1 0,-1 0 0,-1-1 0,0 1 0,-2 0 1,-2 34-1,0-3 20,2-34 87,-1-1 0,-1 1 0,-1 0 1,0-1-1,0 1 0,-7 13 0,9-23-38,-1 0 0,0 0 0,-1 0 0,1 0 0,-1 0 0,0 0 0,0-1 0,0 1 0,-1-1-1,1 0 1,-1 0 0,0 0 0,-1 0 0,1-1 0,-1 0 0,1 0 0,-1 0 0,-10 4 0,15-7-21,-1 1 0,0-1 0,0 0 0,0 0-1,1 1 1,-1-1 0,0 0 0,0 0 0,0 0 0,0 0 0,0 0 0,0 0 0,1 0-1,-1 0 1,0-1 0,0 1 0,0 0 0,0 0 0,1-1 0,-1 1 0,0 0 0,0-1 0,0 1-1,1-1 1,-1 1 0,0-1 0,1 1 0,-1-1 0,0 0 0,1 1 0,-1-1 0,0-1 0,0-1-3,0 1 0,1-1 0,-1 0 1,1 1-1,-1-1 0,1 0 1,0 0-1,0 1 0,0-1 0,1-5 1,2-6-15,0 1 0,0-1 0,8-17 0,15-23 3,48-75 0,23-47 176,-88 158-150,-2-1 0,0 0 0,-1 0 0,-2 0 0,1-1 0,-2 0 0,1-33 0,-4 52-28,1 1-1,-1-1 1,0 1 0,0-1-1,0 0 1,0 1 0,0-1-1,0 0 1,0 1 0,0-1-1,0 0 1,0 1 0,0-1-1,0 0 1,0 1 0,0-1-1,-1 1 1,1-1 0,0 0-1,0 1 1,-1-1-1,1 1 1,0-1 0,-1 1-1,1-1 1,-1 1 0,1-1-1,-1 1 1,1-1 0,-1 1-1,1 0 1,-1-1 0,1 1-1,-1 0 1,0-1 0,1 1-1,-1 0 1,1 0 0,-1-1-1,0 1 1,1 0 0,-1 0-1,0 0 1,1 0 0,-1 0-1,0 0 1,1 0 0,-1 0-1,1 0 1,-1 0 0,0 1-1,1-1 1,-1 0 0,0 0-1,1 1 1,-2 0-1,-1 0-7,0 1-1,0 0 0,-1 1 1,2-1-1,-1 0 0,0 1 0,0 0 1,1 0-1,-3 3 0,-6 12 3,0 0-1,1 1 1,2 0 0,-12 34-1,17-42-45,0 0 0,0 0 0,1 0 0,1 0 1,0 1-1,0-1 0,1 0 0,1 1 0,0-1 0,3 16 0,-3-25-51,-1 0 1,1-1-1,0 1 0,0 0 1,0-1-1,0 1 0,0-1 0,0 1 1,0-1-1,0 1 0,1-1 1,-1 0-1,0 0 0,1 0 1,-1 0-1,1 0 0,-1 0 1,1 0-1,0 0 0,-1 0 1,1-1-1,3 1 0,0 1-836,1-1 0,-1-1-1,1 1 1,-1-1 0,1 0 0,7-1 0,11-4-6183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3.083"/>
    </inkml:context>
    <inkml:brush xml:id="br0">
      <inkml:brushProperty name="width" value="0.025" units="cm"/>
      <inkml:brushProperty name="height" value="0.025" units="cm"/>
    </inkml:brush>
  </inkml:definitions>
  <inkml:trace contextRef="#ctx0" brushRef="#br0">77 0 17296,'0'0'5937,"-8"0"-3930,4 0-1782,-1 0 0,0 1 0,0-1 1,0 1-1,1 0 0,-1 0 0,-5 3 0,9-4-178,-1 1-1,0 0 1,1 0 0,-1 0-1,1 0 1,-1 1-1,1-1 1,0 0-1,-1 1 1,1-1 0,0 0-1,0 1 1,0 0-1,0-1 1,0 1-1,0-1 1,1 1 0,-1 0-1,0 0 1,1 0-1,-1-1 1,1 1-1,0 0 1,0 0 0,-1 0-1,2 3 1,-1-4-103,0 0 0,1 0 0,-1-1 0,1 1 1,-1 0-1,1 0 0,-1 0 0,1 0 0,0 0 1,-1-1-1,1 1 0,0 0 0,0-1 0,0 1 0,-1 0 1,1-1-1,0 1 0,0-1 0,0 0 0,0 1 0,0-1 1,0 0-1,0 1 0,0-1 0,0 0 0,0 0 0,0 0 1,0 0-1,0 0 0,1 0 0,41 1-1991,-35-1 1463,74 0-3948,-82 0 4541,0 0 0,1-1 1,-1 1-1,1 0 0,-1 0 0,0 1 0,1-1 1,-1 0-1,0 0 0,1 0 0,-1 0 0,0 0 1,1 0-1,-1 0 0,1 1 0,-1-1 0,0 0 1,0 0-1,1 0 0,-1 1 0,0-1 0,1 0 1,-1 0-1,0 1 0,0-1 0,1 0 1,-1 1-1,0-1 0,0 0 0,0 1 0,0-1 1,1 0-1,-1 1 0,0-1 0,0 1 0,-4 16 1181,-17 16 882,-47 31 586,61-58-2864,-1 0 0,0 0 0,-1-1 0,-9 4 0,17-13-5442,5-17 950,10-4-2984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3.080"/>
    </inkml:context>
    <inkml:brush xml:id="br0">
      <inkml:brushProperty name="width" value="0.025" units="cm"/>
      <inkml:brushProperty name="height" value="0.025" units="cm"/>
    </inkml:brush>
  </inkml:definitions>
  <inkml:trace contextRef="#ctx0" brushRef="#br0">6 0 19731,'0'0'9288,"-5"56"-27833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2.236"/>
    </inkml:context>
    <inkml:brush xml:id="br0">
      <inkml:brushProperty name="width" value="0.025" units="cm"/>
      <inkml:brushProperty name="height" value="0.025" units="cm"/>
    </inkml:brush>
  </inkml:definitions>
  <inkml:trace contextRef="#ctx0" brushRef="#br0">1 1 9993,'0'0'11980,"0"52"-10539,5-41-544,1-3-737,-1-5-800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2.938"/>
    </inkml:context>
    <inkml:brush xml:id="br0">
      <inkml:brushProperty name="width" value="0.025" units="cm"/>
      <inkml:brushProperty name="height" value="0.025" units="cm"/>
    </inkml:brush>
  </inkml:definitions>
  <inkml:trace contextRef="#ctx0" brushRef="#br0">1 1 1505,'0'0'64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3.455"/>
    </inkml:context>
    <inkml:brush xml:id="br0">
      <inkml:brushProperty name="width" value="0.025" units="cm"/>
      <inkml:brushProperty name="height" value="0.025" units="cm"/>
    </inkml:brush>
  </inkml:definitions>
  <inkml:trace contextRef="#ctx0" brushRef="#br0">54 195 4516,'0'-8'-74,"0"-10"350,0-36 2954,0 46-1476,1 1-1,0-1 1,0 1 0,0-1 0,4-8 0,-19 53 1130,-12 52 0,19-58-2677,1 0-1,2 0 1,1 1-1,1 43 1,2-73-197,0 0-1,0 0 1,0 0-1,0 0 1,0 0 0,0 0-1,1 0 1,-1 0 0,0 0-1,1 0 1,0-1-1,-1 1 1,1 0 0,0 0-1,0 0 1,0-1 0,0 1-1,0-1 1,1 1-1,-1-1 1,0 1 0,1-1-1,-1 0 1,1 1 0,-1-1-1,1 0 1,-1 0 0,1 0-1,0 0 1,0-1-1,0 1 1,-1 0 0,1-1-1,0 1 1,0-1 0,0 0-1,0 1 1,0-1-1,0 0 1,0 0 0,0-1-1,0 1 1,0 0 0,0 0-1,-1-1 1,1 0-1,0 1 1,0-1 0,3-1-1,8-3 98,-1-1 0,0 0-1,-1-1 1,0 0-1,20-15 1,-17 10 57,0-1 1,0 0-1,-1 0 0,-1-2 0,-1 1 1,0-2-1,0 1 0,-2-2 1,0 1-1,-1-1 0,0 0 1,-2-1-1,0 0 0,-1 0 1,0 0-1,-2-1 0,2-28 0,-5 47-158,0 0-1,0 0 0,0 0 0,0 1 0,0-1 1,0 0-1,0 0 0,0 0 0,0 0 0,-1 0 1,1 0-1,0 0 0,0 0 0,0 0 0,0 0 1,0 0-1,0 0 0,0 0 0,0 0 0,0 0 1,-1 0-1,1 0 0,0 0 0,0 0 0,0 0 1,0 0-1,0 0 0,0 0 0,0 0 0,0 0 1,0 0-1,-1 0 0,1 0 0,0 0 0,0 0 1,0 0-1,0 0 0,0 0 0,0-1 0,0 1 1,0 0-1,0 0 0,0 0 0,0 0 0,0 0 1,-1 0-1,1 0 0,0 0 0,0 0 0,0 0 0,0-1 1,0 1-1,0 0 0,0 0 0,0 0 0,0 0 1,0 0-1,0 0 0,0 0 0,0 0 0,0 0 1,0-1-1,0 1 0,-9 13 41,-6 17-88,8-9 13,1 1 1,1 0-1,2 1 1,0-1-1,1 1 1,1 0-1,1-1 1,3 28 0,-3-49 24,0 1 1,0 0 0,1-1 0,-1 1-1,0 0 1,1-1 0,-1 1 0,1-1 0,-1 1-1,1-1 1,0 1 0,0-1 0,0 1 0,-1-1-1,1 0 1,1 1 0,-1-1 0,0 0-1,0 0 1,0 0 0,1 0 0,-1 0 0,0 0-1,1 0 1,-1 0 0,1 0 0,-1-1-1,1 1 1,0-1 0,-1 1 0,1-1 0,0 0-1,-1 1 1,1-1 0,0 0 0,-1 0 0,1 0-1,0 0 1,-1 0 0,4-2 0,0 1 10,0-1 0,0 0 0,0 0 0,0 0 0,-1-1 0,1 0 0,-1 0 0,1 0 0,-1 0 0,0-1-1,6-6 1,6-9 54,-1-2 0,-1 1 0,-1-2 0,17-36 0,-24 47-81,-2-1 1,0 1 0,0-1 0,-1 0 0,0 0 0,-1 0 0,-1-1 0,0 1 0,-1 0-1,0-1 1,-2-15 0,2 26-114,-1 1-1,1-1 1,-1 0 0,0 1-1,1-1 1,-1 1-1,0-1 1,0 1 0,0-1-1,0 1 1,0 0-1,0-1 1,-1 1 0,1 0-1,0 0 1,0 0 0,-1 0-1,1 0 1,-3-1-1,2 1-297,1 0-1,-1 1 1,0-1 0,1 1-1,-1-1 1,0 1-1,1 0 1,-1 0 0,0-1-1,1 1 1,-1 0-1,0 1 1,0-1 0,1 0-1,-1 0 1,0 1-1,1-1 1,-1 1 0,-2 1-1,-10 12-6775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4.002"/>
    </inkml:context>
    <inkml:brush xml:id="br0">
      <inkml:brushProperty name="width" value="0.025" units="cm"/>
      <inkml:brushProperty name="height" value="0.025" units="cm"/>
    </inkml:brush>
  </inkml:definitions>
  <inkml:trace contextRef="#ctx0" brushRef="#br0">19 104 16816,'0'0'7228,"-3"11"-6892,1-7-311,-1 6-7,0 0 0,1 0 0,0 1 0,0-1 0,1 0 0,0 1 0,1-1 0,2 16 0,-2-25-15,0-1-1,0 1 1,0 0-1,0-1 1,1 1-1,-1-1 1,0 1-1,0-1 1,1 1-1,-1-1 1,0 0-1,0 1 1,1-1-1,-1 1 1,1-1-1,-1 1 1,0-1-1,1 0 1,-1 1-1,1-1 1,-1 0-1,1 0 1,-1 1-1,1-1 1,-1 0-1,1 0 1,-1 0 0,1 1-1,-1-1 1,1 0-1,0 0 1,20-7 145,16-22 343,-36 27-447,7-4 38,34-30 344,-39 34-389,0 0 0,0 1 1,0-1-1,0 1 0,0-1 0,0 1 1,0 0-1,0 0 0,1 0 1,-1 1-1,0-1 0,0 1 1,1 0-1,3 0 0,-6 0-28,0 1 0,0-1-1,1 1 1,-1 0 0,0-1 0,0 1-1,0 0 1,0 0 0,0 0 0,0 0-1,0 0 1,0 0 0,-1 0-1,1 0 1,0 0 0,-1 0 0,1 0-1,-1 1 1,1-1 0,-1 0 0,1 0-1,-1 1 1,0-1 0,1 0 0,-1 1-1,0-1 1,0 3 0,0 46 586,0-37-383,-2 12-97,1-3 488,4-37 494,10-48-614,12-93-1190,-24 145 252,5-18-1638,4 21-1829,8 5-3952,-7 3 672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4.395"/>
    </inkml:context>
    <inkml:brush xml:id="br0">
      <inkml:brushProperty name="width" value="0.025" units="cm"/>
      <inkml:brushProperty name="height" value="0.025" units="cm"/>
    </inkml:brush>
  </inkml:definitions>
  <inkml:trace contextRef="#ctx0" brushRef="#br0">165 1 13549,'0'0'4927,"-5"9"-3950,-13 36-447,2 0 1,2 1-1,2 0 0,2 1 0,-6 84 1,14-110-554,1-12-198,0 0 0,0 0 0,1 1 0,0-1 0,1 0 0,2 15 0,4-15-5897,-1-20 2752,-3-22 2526,-6 17 1707,-1 1-1,0-1 1,-1 1 0,-1 0-1,-13-26 1,-7-17 1519,21 45-1372,1 1 0,1-1 1,0 1-1,0-1 0,2 0 0,-2-17 1,5 30-839,0-1 1,0 1-1,1-1 1,-1 1 0,0 0-1,0-1 1,0 1-1,0 0 1,0 1-1,0-1 1,0 0 0,3 1-1,44 19 365,-6-1-3210,-12-14-9579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4.769"/>
    </inkml:context>
    <inkml:brush xml:id="br0">
      <inkml:brushProperty name="width" value="0.025" units="cm"/>
      <inkml:brushProperty name="height" value="0.025" units="cm"/>
    </inkml:brush>
  </inkml:definitions>
  <inkml:trace contextRef="#ctx0" brushRef="#br0">1 0 10474,'0'0'2370,"34"51"-6950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5.097"/>
    </inkml:context>
    <inkml:brush xml:id="br0">
      <inkml:brushProperty name="width" value="0.025" units="cm"/>
      <inkml:brushProperty name="height" value="0.025" units="cm"/>
    </inkml:brush>
  </inkml:definitions>
  <inkml:trace contextRef="#ctx0" brushRef="#br0">97 12 14446,'0'0'8493,"-9"-3"-7335,-32-6-426,39 9-786,0 0 0,1 1 0,-1-1 1,0 0-1,0 0 0,0 1 0,0 0 0,0-1 1,1 1-1,-1 0 0,0 0 0,1-1 0,-1 1 1,0 1-1,1-1 0,-1 0 0,1 0 1,0 1-1,-1-1 0,1 0 0,0 1 0,0-1 1,0 1-1,0 0 0,0-1 0,0 1 0,0 0 1,1 0-1,-1-1 0,0 1 0,1 0 0,0 0 1,-1 0-1,1 0 0,0 0 0,0 0 0,0 0 1,1 2-1,45 14-1201,-36-13 1251,-1 0 0,0 1 0,0 1-1,0-1 1,10 11 0,-17-15 79,0 0 0,-1 0 0,1 0 1,0 0-1,-1 1 0,0-1 0,1 0 0,-1 1 1,0-1-1,0 1 0,1 4 0,-2-5 31,0-1-1,0 1 1,0-1-1,0 0 1,0 1-1,-1-1 0,1 1 1,0-1-1,-1 0 1,1 1-1,-1-1 0,1 0 1,-1 0-1,0 1 1,1-1-1,-1 0 1,0 0-1,0 0 0,0 0 1,0 0-1,0 0 1,0 0-1,0 0 1,-2 0-1,-48 27 802,21-20-1960,4-11-3301,19-5-851,6-7-2392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5.488"/>
    </inkml:context>
    <inkml:brush xml:id="br0">
      <inkml:brushProperty name="width" value="0.025" units="cm"/>
      <inkml:brushProperty name="height" value="0.025" units="cm"/>
    </inkml:brush>
  </inkml:definitions>
  <inkml:trace contextRef="#ctx0" brushRef="#br0">63 314 11755,'0'0'3785,"-9"11"-2082,6-7-1539,-31 42 1181,32-43-1226,0 1 0,0 0 0,0 0 0,0 1 1,1-1-1,0 0 0,-1 0 0,2 1 0,-1-1 0,0 1 0,1-1 0,0 0 0,1 8 0,-1-11-108,0 0 1,1 0-1,-1 0 0,1 0 0,-1 0 0,1 0 0,-1 0 1,1-1-1,0 1 0,-1 0 0,1 0 0,0-1 0,0 1 0,0-1 1,-1 1-1,1 0 0,0-1 0,0 1 0,0-1 0,0 0 0,0 1 1,0-1-1,0 0 0,0 0 0,0 1 0,0-1 0,0 0 0,0 0 1,0 0-1,0 0 0,0 0 0,0-1 0,0 1 0,0 0 1,0 0-1,1-1 0,3 0 71,0 0 0,0 0-1,-1-1 1,1 0 0,-1 1 0,0-2 0,5-1 0,1-4 92,0-1 0,0 1 0,-1-2 0,0 1 0,-1-1 0,0 0 0,-1-1 0,0 0 0,-1 0 0,0 0 0,0-1 0,-1 0 0,4-17 0,-2 3 400,-1-1 1,-1 1-1,-1-1 1,-2 0-1,-1-36 1,-1 59-556,0 0 0,0 0 0,-1 0 0,0 0 0,0 0 1,0 0-1,0 0 0,0 1 0,-1-1 0,1 0 0,-1 1 0,0-1 0,-1 1 1,1 0-1,0 0 0,-1 0 0,0 0 0,1 0 0,-6-3 0,6 4-21,0 1-1,-1 0 1,1 0-1,-1 0 1,1 0-1,-1 0 1,1 1-1,-1-1 1,0 1-1,1-1 1,-1 1-1,0 0 1,1 0-1,-1 0 0,0 1 1,1-1-1,-1 1 1,1-1-1,-1 1 1,0 0-1,1 0 1,0 0-1,-1 0 1,1 1-1,0-1 1,-1 1-1,1-1 1,0 1-1,0 0 1,-2 2-1,-4 4 1,0 1-1,0 0 0,1 0 1,0 1-1,0 0 0,1 0 1,1 0-1,-1 1 0,2 0 0,0 0 1,0 0-1,1 1 0,0-1 1,1 1-1,-1 19 0,3-29-28,0 0 0,0-1-1,0 1 1,1 0-1,-1-1 1,1 1-1,-1 0 1,1-1-1,0 1 1,-1 0-1,1-1 1,0 1-1,0-1 1,0 0-1,1 1 1,-1-1-1,0 0 1,0 0-1,1 0 1,-1 1-1,0-1 1,1-1-1,-1 1 1,1 0-1,0 0 1,-1 0-1,1-1 1,-1 1-1,3-1 1,8 4-464,0-2 0,0 0 0,19 1 0,22 5-1134,-49-6 1051,1-1 0,-1 2-1,0-1 1,0 0 0,-1 1 0,1 0 0,0 0 0,-1 0 0,4 4-1,9 14-5635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6.351"/>
    </inkml:context>
    <inkml:brush xml:id="br0">
      <inkml:brushProperty name="width" value="0.025" units="cm"/>
      <inkml:brushProperty name="height" value="0.025" units="cm"/>
    </inkml:brush>
  </inkml:definitions>
  <inkml:trace contextRef="#ctx0" brushRef="#br0">62 348 11339,'0'0'12177,"-8"4"-10592,5-3-1543,0 0 0,-1 1 0,1-1 0,0 1 0,0 0 0,1 0 0,-1 0 1,0 0-1,1 0 0,-1 1 0,1-1 0,0 1 0,0 0 0,0-1 0,0 1 0,0 0 0,1 0 0,-1 0 0,1 0 0,0 1 0,-1-1 0,2 0 0,-1 1 1,0-1-1,1 0 0,-1 1 0,1-1 0,0 1 0,0-1 0,1 1 0,-1-1 0,1 4 0,0-6-36,-1-1-1,0 1 0,1 0 1,-1 0-1,1-1 1,-1 1-1,1 0 1,-1-1-1,1 1 1,-1-1-1,1 1 1,0 0-1,-1-1 1,1 1-1,0-1 0,-1 0 1,1 1-1,0-1 1,0 0-1,-1 1 1,1-1-1,0 0 1,0 0-1,0 0 1,-1 1-1,1-1 1,0 0-1,0 0 0,0 0 1,0 0-1,-1-1 1,1 1-1,0 0 1,0 0-1,0 0 1,-1-1-1,1 1 1,0 0-1,0-1 0,-1 1 1,1-1-1,0 1 1,-1-1-1,1 1 1,0-1-1,33-25 144,-21 10-120,-1-1 0,15-26 0,-22 35-29,-1 1 1,-1-1-1,0 0 1,0 0-1,0 0 1,-1 0-1,0 0 1,1-16-1,-18 62-232,7-21 224,4-4 5,0-1 0,2 0 0,-1 1 0,2 0 0,-1-1 0,2 16 0,0-27 4,-1 0 1,1 0 0,0-1-1,0 1 1,0 0 0,0 0-1,1 0 1,-1-1 0,0 1-1,0 0 1,0 0 0,1-1-1,-1 1 1,0 0 0,1-1-1,-1 1 1,0 0 0,1-1-1,-1 1 1,1 0 0,-1-1-1,1 1 1,0-1 0,-1 1-1,1-1 1,-1 1-1,1-1 1,0 1 0,-1-1-1,1 0 1,0 1 0,0-1-1,-1 0 1,1 0 0,0 0-1,0 1 1,-1-1 0,1 0-1,0 0 1,0 0 0,0 0-1,-1 0 1,1 0 0,0-1-1,0 1 1,-1 0 0,1 0-1,0 0 1,0-1 0,-1 1-1,1 0 1,1-1 0,2-1 10,0 0 0,1 0 1,-1 0-1,0-1 0,0 0 1,-1 1-1,7-7 0,14-19 95,-2-1 0,0-1 0,-2 0 0,-2-2-1,-1 0 1,-1-2 0,16-48 0,-29 66-183,-18 39 55,-19 43 32,20-38 9,1 1 0,1 1 0,1 0 0,2 0 0,1 1 0,2 0 0,-5 58 0,11-88-20,-1 0 1,1-1-1,0 1 0,0 0 0,0 0 0,0 0 0,0 0 1,0-1-1,0 1 0,0 0 0,0 0 0,0 0 0,1 0 0,-1-1 1,0 1-1,0 0 0,1 0 0,-1-1 0,1 1 0,-1 0 0,1 0 1,-1-1-1,1 1 0,-1 0 0,1-1 0,-1 1 0,1-1 0,0 1 1,-1-1-1,1 1 0,0-1 0,0 1 0,-1-1 0,1 0 1,0 1-1,0-1 0,0 0 0,-1 0 0,1 0 0,0 0 0,0 0 1,0 1-1,0-1 0,-1-1 0,1 1 0,0 0 0,0 0 0,0 0 1,0 0-1,-1-1 0,1 1 0,0 0 0,0 0 0,0-1 1,-1 1-1,1-1 0,0 1 0,0-1 0,4-2-16,0 0 1,0-1-1,0 1 0,-1-1 0,1 0 0,-1 0 1,6-7-1,13-26 157,-1-1 0,-2-1 0,-2 0 0,-1-2 0,-2 0-1,-2 0 1,-2-1 0,-2-1 0,6-60 0,-17 93-54,-6 19 0,-5 18 6,-2 24-54,2 0 0,3 0 1,2 1-1,2 0 0,1 74 0,5-125-49,0 0 0,0 0 0,-1 0 0,1 0 0,0 0 0,1 0 0,-1 0 0,0 0 0,0 0 0,0 0-1,0 0 1,1-1 0,-1 1 0,0 0 0,1 0 0,-1 0 0,1 0 0,-1-1 0,1 1 0,0 0 0,-1 0 0,1-1 0,-1 1 0,1 0 0,0-1 0,0 1 0,1 0 0,-1-1-15,-1 0 0,1-1 0,0 1 0,-1 0 1,1-1-1,0 1 0,-1 0 0,1-1 0,-1 1 1,1-1-1,-1 1 0,1-1 0,-1 1 0,1-1 1,-1 1-1,1-1 0,-1 1 0,0-1 0,1 0 0,-1 1 1,0-1-1,1 0 0,-1 1 0,0-1 0,0 0 1,0 1-1,0-1 0,1 0 0,-1 0 0,0 1 1,0-1-1,-1 0 0,1 1 0,0-1 0,0-1 1,1-25-238,-1-1 0,-5-42 0,3 59 286,0 0 0,-1 1-1,0 0 1,-1-1 0,0 1 0,0 1 0,-1-1 0,-1 1 0,1-1 0,-9-9-1,18 23-702,0 0 0,0-1 0,1 0 0,-1 0 0,1 0 0,0-1 0,0 0 0,0 1 0,0-2 0,0 1 0,0-1 0,1 1 0,-1-1 0,0-1 0,1 1 0,6-1 0,-3 0-669,1 0 0,-1-1 0,0 0 0,17-3 0,7-10 1561,-25 7-1210,7-8 13064,-21 27-9508,3-7-2401,1 1-1,0-1 1,0 1 0,0 0 0,1 0 0,0-1-1,0 1 1,0 8 0,0-11-104,1 0 0,0 0 0,1 0 0,-1 0 0,0 0 0,1 0 0,-1 0 0,1 0 0,0 0 0,0 0 0,1 0 0,-1 0 0,0 0 0,1-1 0,0 1 0,-1-1 0,4 4-1,0-1-53,0 0 0,-1 0 0,0 0-1,0 0 1,-1 0 0,1 1 0,-1 0-1,-1-1 1,1 1 0,-1 0-1,0 1 1,0-1 0,0 0 0,-1 0-1,0 1 1,0-1 0,-1 1-1,0 8 1,-1-13-27,1-1-1,-1 0 1,0 1-1,1-1 1,-1 1-1,0-1 1,0 0-1,0 0 1,0 1-1,0-1 1,0 0-1,0 0 1,0 0-1,0 0 1,-1 0-1,1 0 1,0 0-1,-1-1 1,1 1-1,-1 0 1,1-1-1,-1 1 1,1-1-1,-1 0 1,1 1-1,-3-1 1,1 1-439,-1-1-1,1 1 1,-1-1 0,1 0 0,-1 0 0,1 0-1,-1-1 1,1 1 0,-1-1 0,1 0 0,-6-2-1,-12-13-6996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6.824"/>
    </inkml:context>
    <inkml:brush xml:id="br0">
      <inkml:brushProperty name="width" value="0.025" units="cm"/>
      <inkml:brushProperty name="height" value="0.025" units="cm"/>
    </inkml:brush>
  </inkml:definitions>
  <inkml:trace contextRef="#ctx0" brushRef="#br0">1 87 17264,'11'0'1506,"15"-8"1280,14-1-640,4 1-1121,3-1-544,3-2-321,-4 1-256,-12 1-2114,-7-2-2114,-16 0-9609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3.412"/>
    </inkml:context>
    <inkml:brush xml:id="br0">
      <inkml:brushProperty name="width" value="0.025" units="cm"/>
      <inkml:brushProperty name="height" value="0.025" units="cm"/>
    </inkml:brush>
  </inkml:definitions>
  <inkml:trace contextRef="#ctx0" brushRef="#br0">0 34 15535,'0'0'11285,"8"-6"-10495,25-17-475,-30 22-325,0 0 0,-1 0 1,1 0-1,0 1 0,0 0 0,0-1 0,0 1 0,0 0 1,0 0-1,0 0 0,-1 1 0,1-1 0,0 1 0,0 0 0,0-1 1,0 1-1,2 2 0,22 3-1660,-1-9 362,-11 4-802,-12 26 1028,-3-25 1079,0-1-169,0-1 1,0 1-1,0 0 1,0-1-1,0 1 0,0 0 1,0-1-1,0 1 0,0 0 1,0-1-1,0 1 0,1 0 1,-1-1-1,0 1 0,0-1 1,1 1-1,-1 0 1,0-1-1,1 1 0,-1-1 1,0 1-1,2 0 0,4 0-8326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7.411"/>
    </inkml:context>
    <inkml:brush xml:id="br0">
      <inkml:brushProperty name="width" value="0.025" units="cm"/>
      <inkml:brushProperty name="height" value="0.025" units="cm"/>
    </inkml:brush>
  </inkml:definitions>
  <inkml:trace contextRef="#ctx0" brushRef="#br0">1 83 15054,'0'0'8883,"0"8"-8461,0 3-300,-1 25-19,2 0 0,2 0 0,9 47 0,-12-81-99,0-1 0,0 0 0,0 0 0,0 0 0,1 0 0,-1 0 0,1 1 0,-1-1 0,1 0 0,-1 0 0,1 0 0,-1 0 0,1 0 0,0 0 0,0 0 0,0-1 0,-1 1 0,1 0 0,0 0 0,0-1 0,0 1 0,0 0 0,0-1 0,0 1 1,0-1-1,0 1 0,1-1 0,-1 0 0,0 1 0,0-1 0,0 0 0,0 0 0,1 0 0,-1 0 0,0 0 0,0 0 0,0 0 0,0 0 0,1 0 0,-1-1 0,0 1 0,0 0 0,0-1 0,0 1 0,0-1 0,0 1 0,0-1 0,0 0 0,0 1 0,0-1 0,0 0 0,0 0 0,1-1 0,9-7 130,-1 0 0,0-1 1,13-17-1,-18 21-34,50-59 770,60-94 0,-107 140-985,-8 19 63,1 0 0,-1-1 0,0 1 0,0 0 1,0 0-1,0 0 0,-1 0 0,1 0 0,0-1 0,0 1 0,0 0 0,0 0 0,0 0 0,0 0 0,0 0 0,0-1 0,0 1 0,0 0 1,0 0-1,0 0 0,0 0 0,0 0 0,-1 0 0,1 0 0,0-1 0,0 1 0,0 0 0,0 0 0,0 0 0,0 0 0,-1 0 0,1 0 1,0 0-1,0 0 0,0 0 0,0 0 0,0 0 0,-1 0 0,1 0 0,0 0 0,0 0 0,0 0 0,0 0 0,-1 0 0,1 0 1,0 0-1,0 0 0,0 0 0,0 0 0,0 0 0,0 0 0,-1 0 0,-29 20-7528,7 0 341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8.026"/>
    </inkml:context>
    <inkml:brush xml:id="br0">
      <inkml:brushProperty name="width" value="0.025" units="cm"/>
      <inkml:brushProperty name="height" value="0.025" units="cm"/>
    </inkml:brush>
  </inkml:definitions>
  <inkml:trace contextRef="#ctx0" brushRef="#br0">0 210 12364,'9'-5'2397,"7"-4"-1267,79-37 4479,-84 42-5151,0 0-1,0 1 1,1 0-1,-1 0 1,0 1-1,1 1 0,19 0 1,-30 1-444,1 0 0,0 0 1,-1 0-1,1 1 1,-1-1-1,1 1 0,0-1 1,-1 1-1,1 0 0,-1-1 1,0 1-1,1 0 0,-1 0 1,0 0-1,1 0 0,-1 0 1,0 0-1,0 1 0,0-1 1,0 0-1,0 0 0,0 1 1,0-1-1,0 1 0,-1-1 1,1 1-1,0-1 1,-1 1-1,1 1 0,0 6 123,1-1-1,-1 1 0,-1 0 1,0 12-1,0-7-74,-2-29 179,0 1 1,-1 0-1,0-1 0,-5-13 0,-1-1-198,6 21-135,2 17 76,9 21 23,-6-27-6,1 0-1,-1 0 1,1 0-1,0-1 1,0 1 0,0-1-1,0 1 1,0-1-1,1 0 1,-1 0 0,1-1-1,-1 1 1,1-1-1,0 0 1,0 0 0,-1 0-1,1 0 1,0-1-1,0 1 1,0-1 0,0 0-1,0 0 1,0 0-1,0-1 1,0 1 0,-1-1-1,1 0 1,0 0-1,0-1 1,-1 1 0,1-1-1,4-2 1,-1 0 1,0 0 1,-1 0-1,0 0 0,1 0 1,-2-1-1,1 0 1,0-1-1,-1 1 1,0-1-1,0 0 1,-1 0-1,0-1 0,0 1 1,0-1-1,4-13 1,-1-27 43,-13 27-15,6 19-33,-1 1 1,0 0-1,1-1 1,-1 1-1,1 0 1,-1 0-1,0 0 1,1-1-1,-1 1 1,0 0-1,1 0 1,-1 0-1,0 0 1,0 0-1,1 0 1,-1 0-1,0 0 1,1 1-1,-1-1 1,0 0-1,1 0 1,-1 1-1,1-1 1,-1 0-1,0 0 1,1 1-1,-1-1 1,1 1-1,-2 0 1,-1 2-5,0 0-1,0 1 1,0-1 0,1 1 0,-1 0-1,1-1 1,0 1 0,0 0 0,0 0 0,1 1-1,-1-1 1,1 0 0,0 0 0,0 6-1,-10 65 10,11-68-4,-1 1 0,1-1 1,0 1-1,0 0 0,1-1 0,2 11 0,-2-17 2,-1 0-1,0 0 1,1 0 0,-1 0-1,1 0 1,-1 0-1,1 0 1,0 0-1,-1 0 1,1 0-1,0 0 1,0-1-1,-1 1 1,1 0-1,0-1 1,0 1-1,0 0 1,0-1-1,0 1 1,1 0-1,0-1 4,0 0 0,0 0 0,0 0-1,0 0 1,0 0 0,0 0 0,0 0-1,0-1 1,0 1 0,0-1 0,-1 1 0,1-1-1,0 0 1,0 0 0,0 0 0,1-1-1,6-5 15,0-1 0,0 0 0,-1 0 0,0-1 0,0 0 0,-1-1 0,0 1 0,-1-1 0,0-1 0,0 1 0,4-14 0,24-37 23,-31 124-79,-6 82-3069,16-163-8157,-3-8 3855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8.402"/>
    </inkml:context>
    <inkml:brush xml:id="br0">
      <inkml:brushProperty name="width" value="0.025" units="cm"/>
      <inkml:brushProperty name="height" value="0.025" units="cm"/>
    </inkml:brush>
  </inkml:definitions>
  <inkml:trace contextRef="#ctx0" brushRef="#br0">3 48 9993,'0'0'5990,"-2"-48"-3459,2 52-2243,0 9-256,0 1-481,0 0-2305,2-2-1570,3-2-2146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8.747"/>
    </inkml:context>
    <inkml:brush xml:id="br0">
      <inkml:brushProperty name="width" value="0.025" units="cm"/>
      <inkml:brushProperty name="height" value="0.025" units="cm"/>
    </inkml:brush>
  </inkml:definitions>
  <inkml:trace contextRef="#ctx0" brushRef="#br0">227 157 10570,'0'0'5077,"-12"-1"-2317,-3-1-2033,0 0 1,0 2-1,-22 0 0,31 1-603,-1 0 0,1 0 0,-1 0 0,1 1 0,0 0 0,-1 0 0,1 1 0,0 0 0,1 0 0,-1 0 0,0 1 0,-8 7 0,9-7-10,2-2-23,0 1-1,0-1 0,0 1 1,0 0-1,0 0 0,1 0 1,-1 0-1,1 0 0,0 0 1,0 1-1,0-1 1,0 1-1,1-1 0,-1 1 1,1 0-1,0 0 0,-1 3 1,5-5-86,-1-1 1,1 0-1,-1-1 1,1 1-1,0 0 1,-1-1 0,1 1-1,0-1 1,-1 0-1,1 0 1,0 0-1,-1 0 1,5-1-1,-1 1-40,11 0-119,0 1-1,-1 1 1,1 1-1,0 1 1,21 7-1,-35-10 148,1 0 1,-1 1 0,1-1-1,-1 1 1,0 0-1,0 0 1,1 1-1,-1-1 1,-1 1-1,1-1 1,0 1 0,-1 0-1,3 4 1,-4-5 40,0 0 1,0 0-1,0 1 1,-1-1-1,1 1 1,-1-1-1,1 1 1,-1-1-1,0 0 1,0 1-1,0-1 1,0 1-1,-1-1 1,1 1-1,-1-1 1,1 1-1,-1-1 1,0 0-1,0 1 1,0-1-1,0 0 1,-3 4-1,0 0 98,0 0 0,-1 0-1,0 0 1,0-1 0,-1 1 0,1-1 0,-1 0-1,0-1 1,0 1 0,-14 6 0,16-9-365,-1 0 0,1 0 0,-1-1 0,0 1 0,1-1 0,-1 0 0,0 0 0,0-1 1,0 1-1,1-1 0,-8-1 0,-1-4-3520,6-10-2792</inkml:trace>
  <inkml:trace contextRef="#ctx0" brushRef="#br0" timeOffset="1">302 0 16143,'0'0'5584,"0"9"-3422,-13 216 2747,3-98-7143,11-131-2591,1 0 2811,-2-9-4258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5:59.782"/>
    </inkml:context>
    <inkml:brush xml:id="br0">
      <inkml:brushProperty name="width" value="0.025" units="cm"/>
      <inkml:brushProperty name="height" value="0.025" units="cm"/>
    </inkml:brush>
  </inkml:definitions>
  <inkml:trace contextRef="#ctx0" brushRef="#br0">103 206 13261,'0'0'3742,"-9"4"-1863,3-1-1643,0 0 0,0 1-1,1-1 1,-1 1 0,1 0 0,-1 0 0,1 1-1,1-1 1,-1 1 0,1 0 0,-1 1 0,1-1-1,1 1 1,-1 0 0,1 0 0,0 0 0,0 0 0,1 0-1,0 1 1,0-1 0,1 1 0,-2 8 0,3-14-209,0-1 0,0 1 0,0 0 0,0 0 1,0-1-1,0 1 0,0 0 0,0 0 0,0-1 1,1 1-1,-1 0 0,0-1 0,1 1 0,-1 0 1,0-1-1,1 1 0,-1 0 0,0-1 0,1 1 1,-1-1-1,1 1 0,0-1 0,-1 1 0,1-1 1,-1 1-1,1-1 0,0 1 0,-1-1 0,1 0 1,1 1-1,25-4 442,-19 0-426,-1 0 0,0-1 0,0 0-1,0 0 1,7-6 0,-2-2-40,0 1-1,-1-1 0,15-23 1,-22 30-16,-1-1 0,1 0 0,-1-1 0,0 1 0,0 0 0,-1-1 0,0 0 0,0 1 0,0-1 0,0-13 0,-2 19 15,0 1 0,0 0 0,1 0 0,-1 0 0,0 0 0,0 0 0,0 0 0,0 0-1,0-1 1,0 1 0,0 0 0,0 0 0,0 0 0,0 0 0,-1 0 0,1 0 0,0 0 0,0 0 0,0-1 0,0 1 0,0 0 0,0 0 0,0 0 0,0 0 0,0 0 0,0 0 0,0 0 0,0 0 0,0 0 0,0 0 0,0 0 0,-1-1 0,1 1 0,0 0 0,0 0 0,0 0 0,0 0 0,0 0 0,0 0 0,0 0 0,0 0 0,-1 0 0,1 0 0,0 0 0,0 0 0,0 0 0,0 0 0,0 0 0,0 0 0,0 0-1,-1 0 1,1 0 0,0 0 0,0 0 0,0 0 0,0 0 0,0 0 0,0 1 0,0-1 0,0 0 0,0 0 0,-1 0 0,1 0 0,0 0 0,-9 9 131,-6 12 129,10-7-142,0 0 0,1 1 0,1 0 0,0-1 0,1 1 1,1 1-1,1 22 0,-1-37-107,1 0 1,0 0-1,0 0 1,0 0-1,0 0 1,0 0 0,0 1-1,0-1 1,0 0-1,0 0 1,1 0-1,-1 0 1,0 0-1,1 0 1,-1 0-1,0 0 1,1 0-1,-1-1 1,1 1-1,0 0 1,-1 0 0,1 0-1,0 0 1,0-1-1,-1 1 1,1 0-1,0-1 1,0 1-1,0-1 1,0 1-1,0-1 1,0 1-1,0-1 1,0 1-1,0-1 1,0 0 0,0 0-1,0 0 1,0 1-1,0-1 1,0 0-1,0 0 1,0 0-1,0 0 1,0-1-1,0 1 1,0 0-1,0 0 1,2-1 0,1-1 36,0 0 0,0 1 0,0-1 0,0-1 0,0 1 0,0 0 0,-1-1 0,1 0 0,-1 0 1,6-6-1,-1-1-39,-1 0 1,0 0-1,0-1 1,-1 0-1,-1 0 1,0 0-1,0-1 1,-1 0-1,-1 0 1,0 0-1,-1 0 1,2-18-1,-8 24-33,-4 14-25,-4 13-23,8-8 88,1 0 0,0 0 0,1 0 0,0 0 0,1 1 0,1-1 0,2 26 0,-2-38-10,0 0 0,0 0 0,0 0 0,1 0 0,-1 1 0,0-1 0,0 0 0,1 0 0,-1 0 0,1 0 0,-1 0 0,1 0 0,-1 0 0,1 0 0,0 0 0,-1 0 0,1 0 0,0 0 0,0-1 0,0 1 0,0 0 0,0-1 0,0 1 0,0 0 0,0-1 0,0 1 0,0-1 0,0 1 0,0-1 0,0 0 0,0 1 0,0-1-1,0 0 1,0 0 0,1 0 0,-1 0 0,0 0 0,0 0 0,0 0 0,0 0 0,1-1 0,-1 1 0,0 0 0,0-1 0,0 1 0,0 0 0,0-1 0,0 0 0,0 1 0,0-1 0,1 0 0,6-3 30,-1 0-1,0-1 1,0 1 0,0-1-1,9-10 1,-1 0-20,-1-1 0,17-25-1,-27 35-26,0-1-1,-1 1 0,1 0 0,-1-1 1,0 0-1,-1 0 0,0 0 1,0 0-1,-1 0 0,2-14 1,-22 71-200,18-45 213,-1 0 0,2 0-1,-1 0 1,0 0 0,1 0-1,0 0 1,1 7 0,-1-11-2,0 0 0,1 0 0,-1 0 1,0 0-1,1 0 0,-1 0 0,0-1 1,1 1-1,-1 0 0,1 0 0,-1 0 1,1-1-1,0 1 0,-1 0 0,1-1 1,0 1-1,0-1 0,-1 1 0,1 0 1,0-1-1,0 0 0,0 1 0,0-1 1,-1 1-1,1-1 0,0 0 0,0 0 1,0 1-1,0-1 0,0 0 0,0 0 1,0 0-1,0 0 0,0 0 0,0 0 1,0-1-1,0 1 0,0 0 0,0 0 1,-1-1-1,1 1 0,0 0 0,1-2 1,2 0 5,0 0-1,0 0 1,0-1 0,0 0 0,-1 0 0,1 0 0,-1 0 0,0 0 0,0-1 0,0 0 0,0 1 0,-1-1 0,3-6 0,28-58-2,-31 64-1,4-11 1,-1 1-1,0-1 0,-1 0 1,-1 0-1,-1-1 0,2-29 1,-4 45-7,0 0 0,0 0 0,0 1 0,-1-1 0,1 0 0,0 0 0,0 1 0,-1-1 0,1 0 0,0 0 0,0 0 0,0 0 0,-1 1 0,1-1 0,0 0 0,-1 0 0,1 0 0,0 0 0,0 0 0,-1 0 0,1 0 0,0 0 0,-1 0 0,1 0 1,0 0-1,0 0 0,-1 0 0,1 0 0,0 0 0,-1 0 0,1 0 0,0 0 0,-1 0 0,1 0 0,0 0 0,0-1 0,-1 1 0,1 0 0,0 0 0,0 0 0,0 0 0,-1-1 0,1 1 0,0 0 0,0 0 0,0-1 0,-1 1 0,1 0 0,0 0 0,0-1 0,0 1 0,0 0 0,0 0 0,0-1 1,-1 1-1,1 0 0,0-1 0,0 1 0,0 0 0,0 0 0,0-1 0,0 1 0,0 0 0,0-1 0,-15 22-38,6 7 93,2 0 0,0 0-1,2 0 1,1 1 0,1 0 0,2 0-1,3 37 1,-2-38 55,1-2-61,2 0-1,11 48 1,-9-56-56,-1-1 1,0 1-1,-2 0 1,0 0-1,-1 0 1,-1 0-1,0 0 1,-4 19-1,4-36 26,0 1 0,0-1 1,-1 0-1,1 1 0,0-1 0,0 0 0,-1 1 0,1-1 0,-1 0 0,1 0 1,-1 1-1,0-1 0,1 0 0,-1 0 0,0 0 0,0 0 0,0 0 0,0 0 1,0 0-1,0 0 0,0 0 0,0-1 0,0 1 0,0 0 0,0-1 0,-1 1 1,1-1-1,0 1 0,0-1 0,-1 1 0,1-1 0,0 0 0,-1 0 0,1 1 1,0-1-1,-1 0 0,-1-1 0,1 1 41,0-1 1,-1 0-1,1 0 1,0-1-1,0 1 1,0 0 0,0-1-1,0 1 1,0-1-1,0 0 1,0 1-1,1-1 1,-1 0-1,1 0 1,-1 0-1,1 0 1,0 0-1,0-1 1,-1-2-1,-6-22 39,1-1 0,2 0 0,0 0 0,2-1 0,1 1 0,2-1-1,1 1 1,5-40 0,-5 65-82,-1-1 1,1 1-1,0-1 0,0 1 0,0-1 1,0 1-1,1 0 0,0 0 0,-1-1 0,1 1 1,0 0-1,1 0 0,-1 1 0,0-1 1,1 0-1,4-3 0,2 1-303,-1 0 0,1 0-1,0 1 1,15-6 0,13-5-4073,-4-7-4320,-14 3 101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6:00.114"/>
    </inkml:context>
    <inkml:brush xml:id="br0">
      <inkml:brushProperty name="width" value="0.025" units="cm"/>
      <inkml:brushProperty name="height" value="0.025" units="cm"/>
    </inkml:brush>
  </inkml:definitions>
  <inkml:trace contextRef="#ctx0" brushRef="#br0">82 0 11275,'0'0'9000,"-19"65"-9000,17-38-1345,0-4-2627,-3-3-2338</inkml:trace>
  <inkml:trace contextRef="#ctx0" brushRef="#br0" timeOffset="1">45 495 15471,'0'0'8776,"-45"52"-6150,45-43-1729,0-5-801,0-11-10281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6:08.358"/>
    </inkml:context>
    <inkml:brush xml:id="br0">
      <inkml:brushProperty name="width" value="0.025" units="cm"/>
      <inkml:brushProperty name="height" value="0.025" units="cm"/>
    </inkml:brush>
  </inkml:definitions>
  <inkml:trace contextRef="#ctx0" brushRef="#br0">0 178 14670,'0'0'5525,"17"2"-4201,39 3-228,0-3 0,103-10 0,646-26 11,-286 20-851,-2-33-199,-402 29-120,-12 2-402,171-7 1,-274 23 333,1 0 0,-1 0 0,0 0 0,0 0 0,1 0 0,-1 0 1,0 0-1,0-1 0,1 1 0,-1 0 0,0 0 0,0 0 1,1 0-1,-1 0 0,0 0 0,0-1 0,0 1 0,1 0 1,-1 0-1,0 0 0,0-1 0,0 1 0,0 0 0,1 0 0,-1 0 1,0-1-1,0 1 0,0 0 0,0 0 0,0-1 0,0 1 1,0 0-1,0-1 0,0 1 0,0 0 0,0 0 0,0-1 0,0 1 1,0 0-1,0 0 0,0-1 0,0 1 0,0 0 0,0 0 1,0-1-1,0 1 0,0-4-2047,0-10-10085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6:09.241"/>
    </inkml:context>
    <inkml:brush xml:id="br0">
      <inkml:brushProperty name="width" value="0.025" units="cm"/>
      <inkml:brushProperty name="height" value="0.025" units="cm"/>
    </inkml:brush>
  </inkml:definitions>
  <inkml:trace contextRef="#ctx0" brushRef="#br0">117 29 9513,'-12'0'534,"2"0"-192,-4 0 491,0 0-1,0 1 1,0 1 0,-23 5-1,36-4 1857,12 0-1794,17 0-272,483 0 2668,258-6-2591,-35 1-329,796-33 8,-1505 34-655,-20 1-246,-17 0 182,-67-2-4299,53-5 241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6:19.687"/>
    </inkml:context>
    <inkml:brush xml:id="br0">
      <inkml:brushProperty name="width" value="0.025" units="cm"/>
      <inkml:brushProperty name="height" value="0.025" units="cm"/>
    </inkml:brush>
  </inkml:definitions>
  <inkml:trace contextRef="#ctx0" brushRef="#br0">1 167 384,'0'0'15039,"8"5"-13897,-3-2-1046,0-1 0,1 1 0,-1-1 0,1 0 0,-1 0 1,1 0-1,0-1 0,0 0 0,0 0 0,0 0 0,0-1 0,0 0 0,0 0 0,0-1 0,8-1 0,376-20 2025,-145 12-1369,280 9 1379,-242 5-515,697-15-1590,2 0 17,754-44-75,-1476 16-679,-87 10-238,-172 29 499,21-3 1442,-13 0-2612,-21-5-16269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6:56.625"/>
    </inkml:context>
    <inkml:brush xml:id="br0">
      <inkml:brushProperty name="width" value="0.025" units="cm"/>
      <inkml:brushProperty name="height" value="0.025" units="cm"/>
    </inkml:brush>
  </inkml:definitions>
  <inkml:trace contextRef="#ctx0" brushRef="#br0">0 242 8392,'0'0'4159,"9"-3"-3802,62-17 799,-10 2-258,96-15 0,757-30 1195,-131 74-2195,268-2-90,-207-49 270,-237 7-70,3480-19-35,-2493 120 69,-542-13-15,519-29-1185,-1536-26-1185,64-10-1,-58-1-1334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9.075"/>
    </inkml:context>
    <inkml:brush xml:id="br0">
      <inkml:brushProperty name="width" value="0.025" units="cm"/>
      <inkml:brushProperty name="height" value="0.025" units="cm"/>
    </inkml:brush>
  </inkml:definitions>
  <inkml:trace contextRef="#ctx0" brushRef="#br0">1 40 6438,'0'-3'962,"0"1"0,0 0 0,0 0 0,1 0 0,-1 0 0,0 0 0,1 0 0,0 0 0,0-1 0,0 2 0,1-4 0,-1 4-840,0 0 1,-1 0 0,1 0 0,0 0-1,0 0 1,0 1 0,0-1-1,0 0 1,0 1 0,0-1 0,0 1-1,1-1 1,-1 1 0,0-1 0,0 1-1,0 0 1,1 0 0,-1-1-1,0 1 1,0 0 0,0 0 0,1 0-1,-1 0 1,0 0 0,0 1-1,1-1 1,-1 0 0,0 1 0,0-1-1,0 1 1,0-1 0,0 1 0,2 0-1,-1 1-101,0-1 0,0 1 0,0 0 1,0 0-1,0 0 0,0 1 0,0-1 0,-1 0 0,1 1 0,-1-1 0,0 1 0,0-1 0,0 1 0,0-1 0,0 1 0,0 0 0,-1 0 0,1-1 0,-1 5 0,4 59 129,-5-58-112,0 34 14,-1-26-206,2 0-1,0-1 0,0 1 1,6 27-1,-6-42 157,0-1-1,1 1 1,-1 0-1,0 0 1,1 0-1,-1 0 1,1-1-1,-1 1 1,1 0-1,-1 0 1,1-1-1,0 1 1,-1 0 0,1-1-1,0 1 1,-1 0-1,1-1 1,0 1-1,0-1 1,0 0-1,-1 1 1,1-1-1,0 0 1,0 1-1,0-1 1,0 0-1,0 0 1,0 0-1,0 0 1,0 0-1,0 0 1,-1 0-1,1 0 1,0 0-1,0 0 1,0 0 0,0 0-1,0-1 1,0 1-1,0 0 1,-1-1-1,1 1 1,0-1-1,0 1 1,0-1-1,-1 1 1,1-1-1,0 0 1,-1 1-1,2-2 1,34-31 262,-28 22-123,-1 0 0,1-1 1,-2 1-1,0-1 0,0-1 0,-1 1 1,-1-1-1,0 0 0,-1 0 0,0 0 1,-1 0-1,1-19 0,-3 31 25,1 36-535,0-33 261,0 0-1,1 0 1,-1 0-1,1 0 1,-1 0-1,1-1 1,0 1-1,-1 0 1,1-1-1,0 0 0,0 1 1,0-1-1,1 0 1,-1 0-1,0 0 1,0 0-1,0 0 1,1-1-1,-1 1 1,0-1-1,1 1 1,-1-1-1,1 0 0,-1 0 1,0 0-1,1 0 1,-1-1-1,1 1 1,2-1-1,4 0-1289,1-1-1,-1 1 0,0-1 0,-1-1 1,1 0-1,11-5 0,5-8-4126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6.137"/>
    </inkml:context>
    <inkml:brush xml:id="br0">
      <inkml:brushProperty name="width" value="0.025" units="cm"/>
      <inkml:brushProperty name="height" value="0.025" units="cm"/>
    </inkml:brush>
  </inkml:definitions>
  <inkml:trace contextRef="#ctx0" brushRef="#br0">0 73 10570,'0'0'11894,"6"-9"-10816,-3 4-978,0 1 0,1-1 0,-1 1 0,1 0 0,0 0-1,0 1 1,0-1 0,1 1 0,-1 0 0,1 0 0,0 0 0,0 1-1,0-1 1,0 1 0,0 1 0,10-3 0,-11 3-118,1-1 88,1 1 1,-1 0-1,1 0 0,-1 1 0,1-1 1,9 2-1,-15-1-55,1 0 1,-1 0 0,1 0 0,-1 0-1,1 1 1,-1-1 0,1 0-1,-1 0 1,1 1 0,-1-1 0,0 0-1,1 1 1,-1-1 0,0 0-1,1 1 1,-1-1 0,0 1-1,1-1 1,-1 0 0,0 1 0,1-1-1,-1 1 1,0-1 0,0 1-1,0-1 1,0 1 0,1 0 0,-9 25 287,-26 32-28,25-43-242,-1-1 0,2 1 1,0 1-1,1-1 0,1 1 0,-7 26 0,12-40-21,1 0 0,-1-1-1,1 1 1,0 0 0,-1 0 0,1 0-1,0 0 1,0 0 0,1-1 0,-1 1-1,0 0 1,0 0 0,1 0 0,0 0 0,-1-1-1,1 1 1,0 0 0,0-1 0,0 1-1,0 0 1,0-1 0,0 1 0,0-1-1,0 1 1,1-1 0,-1 0 0,0 0-1,1 0 1,-1 1 0,1-1 0,0-1-1,-1 1 1,4 1 0,3 0 63,0 0 0,0-1 0,1 0 0,-1 0 0,1-1 1,10-1-1,2 0-40,36-6 941,-30 1-3393,1 4-9840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6.480"/>
    </inkml:context>
    <inkml:brush xml:id="br0">
      <inkml:brushProperty name="width" value="0.025" units="cm"/>
      <inkml:brushProperty name="height" value="0.025" units="cm"/>
    </inkml:brush>
  </inkml:definitions>
  <inkml:trace contextRef="#ctx0" brushRef="#br0">1 91 17232,'0'0'7207,"62"-52"-6630,-23 36-481,10 2-128,-3 8-1634,-1 3-1953,-6 3-3780</inkml:trace>
  <inkml:trace contextRef="#ctx0" brushRef="#br0" timeOffset="1">549 71 17200,'0'0'4805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6.871"/>
    </inkml:context>
    <inkml:brush xml:id="br0">
      <inkml:brushProperty name="width" value="0.025" units="cm"/>
      <inkml:brushProperty name="height" value="0.025" units="cm"/>
    </inkml:brush>
  </inkml:definitions>
  <inkml:trace contextRef="#ctx0" brushRef="#br0">54 0 9641,'0'0'6726,"-22"60"-5124,12-21-705,-1 4-513,4 3-288,3 1-32,4-4-32,0-7-576,6-5-1570,4-10-2595,5-10 481,-12-7 609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7.202"/>
    </inkml:context>
    <inkml:brush xml:id="br0">
      <inkml:brushProperty name="width" value="0.025" units="cm"/>
      <inkml:brushProperty name="height" value="0.025" units="cm"/>
    </inkml:brush>
  </inkml:definitions>
  <inkml:trace contextRef="#ctx0" brushRef="#br0">43 216 7271,'-6'-8'2701,"2"3"-2510,-23-36 3232,26 39-3189,0 1 0,0-1-1,1 0 1,-1 0 0,0 0-1,1 0 1,0 0 0,-1 0-1,1 0 1,0 0 0,0 0-1,0 0 1,0 0-1,1 0 1,-1 0 0,0 0-1,1 0 1,0 0 0,-1 0-1,1 0 1,0 0 0,0 1-1,0-1 1,0 0 0,2-2-1,7-5 156,-1 0-1,2 1 1,-1 0-1,1 1 1,1 0-1,-1 1 1,1 0-1,15-5 0,-3 2-311,1 1-1,0 1 0,31-4 0,-52 10-82,1 0-1,0 1 1,0-1 0,-1 1-1,1 0 1,0 0-1,0 0 1,-1 1 0,1 0-1,0 0 1,-1 0-1,1 0 1,5 3 0,-8-2 13,0 0 0,0 0 1,0 1-1,0-1 1,0 0-1,0 1 0,-1-1 1,1 1-1,-1 0 0,0-1 1,0 1-1,0 0 1,0 0-1,0 0 0,-1-1 1,1 1-1,-1 0 0,0 0 1,0 0-1,0 0 1,0 0-1,-1 4 0,0 4 108,-1-1 0,0 0 0,-1 1-1,0-1 1,-1 0 0,0-1 0,0 1-1,-1-1 1,0 1 0,-1-2 0,-7 10 0,-18 33 477,31-50-605,0-1 1,0 1-1,-1-1 0,1 1 0,0-1 1,0 1-1,0-1 0,-1 1 0,1-1 1,0 1-1,0-1 0,0 1 0,0-1 1,0 1-1,0-1 0,0 1 0,0-1 1,0 1-1,0-1 0,0 1 0,1-1 1,-1 1-1,0-1 0,0 1 0,0-1 0,1 1 1,-1-1-1,0 1 0,1-1 0,-1 0 1,0 1-1,1-1 0,-1 0 0,0 1 1,1-1-1,-1 0 0,1 1 0,-1-1 1,1 0-1,-1 0 0,1 1 0,-1-1 1,0 0-1,1 0 0,-1 0 0,2 0 1,33 5-1054,-12-3 580,-18-1 441,1 1 1,-1 0 0,-1 0-1,1 0 1,0 1 0,-1-1-1,1 1 1,-1 0 0,0 1-1,1-1 1,-2 1 0,1-1-1,0 1 1,-1 1-1,0-1 1,0 0 0,0 1-1,0-1 1,-1 1 0,0 0-1,0 0 1,0 0 0,0 0-1,-1 0 1,0 0 0,0 1-1,0-1 1,-1 0-1,0 0 1,-1 10 0,1-5 247,-1 0 1,0 1-1,-1-1 0,0 0 1,-1 0-1,0 0 0,-1 0 1,0 0-1,0-1 1,-1 1-1,0-1 0,-1 0 1,0-1-1,0 1 0,-9 7 1,6-7 367,-1 0-1,-1 0 1,-15 9-1,22-16-565,0 0-1,0 0 1,0 0-1,0 0 1,0-1-1,0 1 0,0-1 1,-1 0-1,1-1 1,0 1-1,-1-1 1,1 0-1,0 0 0,-7-1 1,10 1-160,1 0 0,-1 0 1,1-1-1,-1 1 0,0 0 1,1-1-1,-1 1 0,1-1 0,0 1 1,-1-1-1,1 1 0,-1-1 1,1 1-1,0-1 0,-1 1 0,1-1 1,0 1-1,-1-1 0,1 0 1,0 1-1,0-1 0,0 1 0,0-1 1,-1 0-1,1 1 0,0-1 1,0 0-1,0 1 0,0-1 1,1 0-1,-1 0 0,0-1-633,-1-16-5271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7.557"/>
    </inkml:context>
    <inkml:brush xml:id="br0">
      <inkml:brushProperty name="width" value="0.025" units="cm"/>
      <inkml:brushProperty name="height" value="0.025" units="cm"/>
    </inkml:brush>
  </inkml:definitions>
  <inkml:trace contextRef="#ctx0" brushRef="#br0">1 0 21909,'0'0'1890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8.609"/>
    </inkml:context>
    <inkml:brush xml:id="br0">
      <inkml:brushProperty name="width" value="0.025" units="cm"/>
      <inkml:brushProperty name="height" value="0.025" units="cm"/>
    </inkml:brush>
  </inkml:definitions>
  <inkml:trace contextRef="#ctx0" brushRef="#br0">0 247 7976,'0'0'3811,"4"-11"-1964,-2 4-1601,2-1-1,-1 1 0,1 0 0,0-1 1,1 2-1,-1-1 0,1 0 1,1 1-1,-1 0 0,1 0 1,0 1-1,0 0 0,1 0 1,0 0-1,0 1 0,0 0 1,0 0-1,0 0 0,1 1 0,15-4 1,-20 6-199,-1 0 1,1 1 0,-1-1-1,0 1 1,1-1 0,-1 1-1,1 0 1,-1 0 0,1 0-1,-1 0 1,1 1 0,-1-1-1,1 1 1,-1-1 0,0 1-1,1 0 1,-1 0-1,0 0 1,0 0 0,1 0-1,-1 1 1,3 2 0,-3-1-14,0 0-1,0 1 1,-1-1 0,1 1 0,-1 0 0,0-1-1,0 1 1,0 0 0,0 0 0,-1-1 0,1 1 0,-1 0-1,-1 8 1,-18 138 820,19-150-841,0 1-1,1-1 1,-1 0-1,0 1 0,1-1 1,-1 0-1,1 1 1,-1-1-1,1 0 1,-1 0-1,1 0 0,-1 1 1,1-1-1,-1 0 1,1 0-1,-1 0 0,1 0 1,-1 0-1,1 0 1,-1 0-1,1 0 1,-1 0-1,1 0 0,-1 0 1,1 0-1,-1 0 1,1 0-1,-1-1 1,1 1-1,-1 0 0,1 0 1,-1-1-1,1 1 1,-1 0-1,0 0 0,1-1 1,0 0-1,21-10 178,8-15-62,-1-1-1,-1-1 0,-1-2 0,-2 0 1,33-51-1,-63 98 31,0 1-1,2 0 1,0 0 0,1 0 0,1 1 0,2 30 0,-1-47-133,0 0 0,0-1 0,1 1 1,-1 0-1,1-1 0,-1 1 0,1 0 0,0-1 0,0 1 1,0-1-1,0 1 0,0-1 0,0 1 0,0-1 1,0 0-1,1 0 0,-1 1 0,0-1 0,1 0 0,-1 0 1,1 0-1,-1-1 0,1 1 0,-1 0 0,1 0 1,0-1-1,-1 1 0,1-1 0,0 0 0,0 1 1,-1-1-1,1 0 0,0 0 0,0 0 0,-1 0 0,1 0 1,0-1-1,0 1 0,-1 0 0,1-1 0,0 1 1,-1-1-1,3-1 0,6-1 205,-1-1 0,0 0 0,0 0 0,0-1 0,16-12-1,-16 10-173,0 0-1,0-1 0,-1 0 0,0 0 0,0 0 0,-1-1 1,0-1-1,-1 1 0,0-1 0,0 0 0,-1 0 0,-1-1 1,0 1-1,0-1 0,-1 0 0,0 0 0,2-22 0,-5 33-55,1-1 0,-1 1 0,0 0 0,0-1 0,0 1 0,0-1 0,0 1 0,0 0 0,0-1 0,0 1 0,0 0 0,0-1 0,0 1 0,0-1 0,0 1 0,0 0 0,0-1 0,0 1 0,-1 0 0,1-1 0,0 1 0,0 0 0,0-1 0,0 1 0,-1 0 0,1-1 0,0 1 0,0 0 0,-1 0 0,1-1 0,0 1 0,-1 0 0,1 0 0,0 0 0,-1-1 0,1 1-1,0 0 1,-1 0 0,1 0 0,0 0 0,-1 0 0,1-1 0,0 1 0,-1 0 0,1 0 0,-1 0 0,1 0 0,0 0 0,-1 0 0,1 0 0,0 1 0,-1-1 0,1 0 0,0 0 0,-1 0 0,1 0 0,-1 0 0,1 1 0,0-1 0,0 0 0,-1 0 0,1 0 0,0 1 0,-1-1 0,1 0 0,0 0 0,0 1 0,-1-1 0,1 1 0,-18 23-148,16-19 140,0 0 0,1 0 0,0 0 0,0 0 0,0 0 0,1 0-1,0 0 1,0 0 0,0 0 0,2 8 0,-2-12 5,0 0 0,1 0 1,-1 0-1,1 0 0,-1 0 0,1 0 0,-1 0 0,1 0 0,0-1 0,0 1 0,-1 0 1,1 0-1,0-1 0,0 1 0,0 0 0,0-1 0,0 1 0,0-1 0,2 2 0,-1-2 10,1 1-1,-1-1 1,1 1-1,0-1 1,-1 0-1,1 0 0,0-1 1,-1 1-1,1 0 1,-1-1-1,5-1 1,0-1 9,0 0 1,-1 0-1,0-1 1,1 0-1,-1 0 1,-1 0-1,1-1 1,-1 0-1,0 0 1,0 0-1,0-1 1,-1 0-1,0 0 1,0 0-1,0 0 1,-1-1-1,0 1 1,0-1-1,0 0 1,1-9 0,-4 16-21,0 0 1,0 1 0,0-1 0,0 0-1,0 0 1,0 0 0,0 0 0,-1 0-1,1 1 1,0-1 0,0 0 0,0 0-1,0 0 1,0 0 0,0 0 0,-1 0 0,1 0-1,0 0 1,0 0 0,0 0 0,0 0-1,0 0 1,-1 1 0,1-1 0,0 0-1,0 0 1,0 0 0,0 0 0,0 0-1,-1 0 1,1 0 0,0-1 0,0 1 0,0 0-1,0 0 1,-1 0 0,1 0 0,0 0-1,0 0 1,0 0 0,0 0 0,0 0-1,0 0 1,-1 0 0,1 0 0,0-1-1,0 1 1,0 0 0,0 0 0,0 0-1,0 0 1,0 0 0,0 0 0,-1-1 0,1 1-1,0 0 1,0 0 0,0 0 0,0-1-1,-8 12-116,3-2 103,1 1 0,0-1 1,0 1-1,1 0 1,1 0-1,0 1 1,0-1-1,1 0 1,-1 18-1,3-26 14,0-1 1,0 1-1,0-1 0,0 1 0,0-1 1,0 0-1,0 1 0,0-1 0,0 0 1,0 0-1,1 1 0,-1-1 1,1 0-1,-1 0 0,1-1 0,-1 1 1,1 0-1,-1 0 0,1-1 0,0 1 1,-1-1-1,1 0 0,0 1 1,-1-1-1,1 0 0,0 0 0,0 0 1,-1 0-1,1 0 0,2-1 0,58-4 56,-14-7-45,-35 8-67,0 1 0,-1 0 0,1 1 0,1 0-1,17 1 1,-30 1 63,-1 0 0,0 0 0,1 0 0,-1 1 0,0-1 0,0 0 0,1 0 0,-1 1 0,0-1 0,1 0 0,-1 1 0,0-1 0,0 0 0,0 1 0,1-1 0,-1 0 0,0 1 0,0-1 0,0 1 0,0-1 0,0 0 0,0 1 0,0-1-1,0 1 1,0-1 0,0 0 0,0 1 0,0-1 0,0 1 0,-2 3 470,-1-11 11,-1-13-230,-2 0-218,1-1-1,2 0 0,-3-33 1,7 53-113,-1 0 0,0 0 1,1 0-1,-1 0 0,1 1 0,-1-1 1,1 0-1,-1 0 0,1 1 0,-1-1 1,1 1-1,0-1 0,-1 0 0,1 1 1,0-1-1,-1 1 0,1-1 1,0 1-1,0 0 0,0-1 0,-1 1 1,1 0-1,0-1 0,0 1 0,0 0 1,0 0-1,0 0 0,0 0 0,-1 0 1,1 0-1,0 0 0,0 0 0,2 1 1,20-7-6207,-13-2-722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8.969"/>
    </inkml:context>
    <inkml:brush xml:id="br0">
      <inkml:brushProperty name="width" value="0.025" units="cm"/>
      <inkml:brushProperty name="height" value="0.025" units="cm"/>
    </inkml:brush>
  </inkml:definitions>
  <inkml:trace contextRef="#ctx0" brushRef="#br0">0 1 16367,'0'0'5542,"55"25"-10315,-24-7-4387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9.335"/>
    </inkml:context>
    <inkml:brush xml:id="br0">
      <inkml:brushProperty name="width" value="0.025" units="cm"/>
      <inkml:brushProperty name="height" value="0.025" units="cm"/>
    </inkml:brush>
  </inkml:definitions>
  <inkml:trace contextRef="#ctx0" brushRef="#br0">75 299 15663,'0'0'2119,"-11"7"193,-31 24-449,40-30-1775,0 1 0,0-1 0,0 1 0,1 0 0,-1-1 0,1 1 0,-1 0 0,1 0 0,0 0 1,-1 0-1,1 0 0,-1 4 0,2-6-75,0 1 0,0 0-1,0-1 1,0 1 0,0-1 0,0 1 0,0 0 0,0-1 0,0 1 0,0-1 0,0 1 0,1 0-1,-1-1 1,0 1 0,0-1 0,1 1 0,-1-1 0,0 1 0,1-1 0,-1 1 0,1-1-1,-1 1 1,0-1 0,1 0 0,-1 1 0,1-1 0,-1 0 0,2 1 0,1 0-2,-1 0 0,1 0 0,0 0 1,-1-1-1,1 1 0,0-1 0,0 1 0,0-1 1,0 0-1,-1 0 0,1-1 0,0 1 0,0-1 1,4 0-1,0-3 18,-1 1 1,1-1 0,-1-1-1,0 1 1,0-1-1,0 0 1,0 0 0,-1-1-1,0 1 1,0-1-1,-1 0 1,0-1 0,0 1-1,0-1 1,4-10-1,1-4 397,0-1 1,-2 0-1,9-40 0,-10 26 152,-2 1 0,1-43 1,-5 78-571,0 0-1,0-1 1,0 1 0,0 0 0,1 0 0,-1-1 0,0 1 0,0 0 0,0-1 0,0 1-1,0 0 1,0 0 0,0-1 0,0 1 0,0 0 0,0-1 0,0 1 0,0 0-1,0 0 1,0-1 0,0 1 0,-1 0 0,1-1 0,0 1 0,0 0 0,0 0-1,0-1 1,0 1 0,-1 0 0,1 0 0,0 0 0,0-1 0,0 1 0,-1 0-1,1 0 1,0 0 0,0 0 0,-1-1 0,1 1 0,0 0 0,0 0 0,-1 0-1,0 0 1,-8 12 131,-8 24-90,8-13-80,1 0 1,1 1-1,1 0 1,1 0-1,2 1 1,0 0 0,2-1-1,0 1 1,6 46-1,-4-66-227,0-1 0,0 0 0,1 0 0,-1 0 0,1 0 0,0 0 0,1 0 1,-1 0-1,1-1 0,4 6 0,23 13-8622,-7-15-6997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49.918"/>
    </inkml:context>
    <inkml:brush xml:id="br0">
      <inkml:brushProperty name="width" value="0.025" units="cm"/>
      <inkml:brushProperty name="height" value="0.025" units="cm"/>
    </inkml:brush>
  </inkml:definitions>
  <inkml:trace contextRef="#ctx0" brushRef="#br0">6 18 15022,'0'0'7981,"-2"10"-7901,1-4-92,0-3 16,1 0 0,-1 0 1,1 1-1,0-1 1,0 0-1,0 0 1,0 0-1,1 6 1,0-8-16,0 1 0,-1-1 1,1 0-1,0 0 0,0 0 0,-1 1 1,1-1-1,0 0 0,0 0 1,0 0-1,1 0 0,-1 0 0,0-1 1,0 1-1,0 0 0,1 0 1,-1-1-1,0 1 0,1-1 1,-1 1-1,0-1 0,1 0 0,-1 1 1,0-1-1,1 0 0,-1 0 1,1 0-1,1 0 0,8-1-42,-1 0 0,1 0-1,-1-1 1,1 0 0,-1-1-1,0 0 1,0 0 0,0-1-1,16-10 1,-16 9 84,0 0 1,0 1-1,0 0 1,1 0-1,-1 1 1,1 1-1,0-1 0,-1 2 1,12-1-1,-20 2 5,0 0-1,-1 0 0,1 0 0,-1 1 0,1-1 0,-1 1 0,1-1 1,-1 1-1,1-1 0,-1 1 0,1 0 0,-1 0 0,0-1 1,1 1-1,-1 0 0,0 0 0,0 0 0,1 1 0,-1-1 0,0 0 1,0 0-1,-1 1 0,3 2 0,10 40 829,2 2-186,-14-44-670,0-1 0,0 1 0,0-1 0,0 1 0,0-1 0,1 0 0,-1 0 0,0 1 1,1-1-1,-1 0 0,0 0 0,1 0 0,-1-1 0,1 1 0,0 0 0,-1 0 0,1-1 0,0 1 0,-1-1 0,1 0 0,0 1 0,0-1 0,3 0 0,0-1 53,0 1 1,0-1-1,-1 0 0,1 0 1,0-1-1,0 1 0,-1-1 1,1 0-1,-1-1 1,1 1-1,6-5 0,46-42 541,-18 15-520,-30 27-84,1 0 1,0 0 0,1 1-1,-1 0 1,13-4 0,-21 9 8,0 0 1,1 0 0,-1 1 0,0-1-1,1 1 1,-1-1 0,0 1 0,1 0 0,-1 0-1,1 0 1,-1 0 0,0 0 0,1 1-1,-1-1 1,0 1 0,1-1 0,-1 1-1,0 0 1,0 0 0,0 0 0,1 0-1,-1 0 1,0 1 0,-1-1 0,1 1-1,0-1 1,0 1 0,-1 0 0,1-1 0,0 1-1,1 3 1,-2-2 48,1 0-1,0-1 0,0 1 1,1 0-1,-1-1 1,0 0-1,1 1 1,-1-1-1,1 0 1,0 0-1,0-1 1,0 1-1,0-1 1,0 1-1,0-1 1,0 0-1,0 0 1,0 0-1,1 0 1,3 0-1,29-5-849,1-11-4419,-27 9-558,-1-1-3678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0.262"/>
    </inkml:context>
    <inkml:brush xml:id="br0">
      <inkml:brushProperty name="width" value="0.025" units="cm"/>
      <inkml:brushProperty name="height" value="0.025" units="cm"/>
    </inkml:brush>
  </inkml:definitions>
  <inkml:trace contextRef="#ctx0" brushRef="#br0">31 59 19410,'0'0'6054,"-29"-47"-4388,27 39-1250,2 7-416,0-2-1057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9.481"/>
    </inkml:context>
    <inkml:brush xml:id="br0">
      <inkml:brushProperty name="width" value="0.025" units="cm"/>
      <inkml:brushProperty name="height" value="0.025" units="cm"/>
    </inkml:brush>
  </inkml:definitions>
  <inkml:trace contextRef="#ctx0" brushRef="#br0">50 0 8168,'0'0'12833,"-7"10"-12256,4-7-556,-1 2 35,0 0 0,0 0 0,0 1 0,1-1 0,0 1 0,0 0 0,0-1 0,1 1 1,0 1-1,0-1 0,0 0 0,1 0 0,0 1 0,0-1 0,1 9 0,0-14-53,0-1 0,1 1 0,-1 0 0,1-1 0,-1 1 0,0 0 0,1-1 0,0 1 0,-1-1 0,1 1 0,-1-1 0,1 1 0,0-1 0,-1 1 0,1-1 0,0 0 0,-1 1 0,1-1 0,0 0 0,0 1 0,-1-1 0,1 0 0,0 0 0,0 0 0,0 0 0,-1 0 0,1 0 0,0 0 0,0 0 0,-1 0 0,1 0 0,0 0 0,0-1 0,0 1 0,-1 0 0,1-1 0,0 1 0,0-1 0,32-12 184,-18 1-179,-11 9-17,0 0 1,-1 0-1,1 0 1,0 0 0,1 0-1,-1 1 1,0 0-1,1 0 1,-1 0-1,1 0 1,0 1 0,0 0-1,-1 0 1,1 0-1,0 0 1,0 1 0,5 0-1,-8 1 17,-1-1 0,0 1 0,1 0 0,-1-1 0,0 1 0,0 0 0,0 0 0,1 0 0,-1 0 0,0 0 0,0 0 0,-1 0 0,1 1 0,0-1 0,0 0 0,0 0 0,-1 1 0,1-1 0,-1 1 0,1-1 0,0 3 0,7 37 464,-4-21-276,-4-19-187,0 0 0,0 0 0,1 0 0,-1-1 0,0 1 0,1 0 1,-1 0-1,1 0 0,-1 0 0,1-1 0,-1 1 0,1 0 0,0-1 1,-1 1-1,1 0 0,0-1 0,-1 1 0,1-1 0,0 1 0,0-1 1,0 1-1,0-1 0,-1 0 0,1 1 0,0-1 0,0 0 0,0 0 1,0 0-1,0 1 0,0-1 0,0 0 0,0 0 0,-1 0 0,1-1 1,0 1-1,0 0 0,0 0 0,0 0 0,0-1 0,0 1 0,0 0 1,-1-1-1,1 1 0,0-1 0,0 1 0,0-1 0,0 0 1,44-34 101,-36 27-218,-1 1 27,31-20-458,-38 27 523,0-1 0,0 1 0,0 0-1,0-1 1,0 1 0,0 0 0,0 0 0,0 0 0,-1 0-1,1 0 1,0 0 0,0 0 0,0 0 0,0 1 0,0-1-1,0 0 1,0 0 0,0 1 0,0-1 0,0 1 0,0-1-1,-1 1 1,1-1 0,0 1 0,0-1 0,-1 1 0,1 0-1,0 0 1,-1-1 0,1 1 0,0 0 0,-1 0 0,1-1-1,-1 1 1,0 0 0,1 0 0,-1 0 0,0 0 0,1 0-1,-1 0 1,0 1 0,3 12-467,4 13-1501,3-17-5513,-5-10 150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0.713"/>
    </inkml:context>
    <inkml:brush xml:id="br0">
      <inkml:brushProperty name="width" value="0.025" units="cm"/>
      <inkml:brushProperty name="height" value="0.025" units="cm"/>
    </inkml:brush>
  </inkml:definitions>
  <inkml:trace contextRef="#ctx0" brushRef="#br0">8 58 4484,'0'0'15076,"0"11"-14660,-3 37 64,0-15-207,2-1 1,4 52-1,-3-76-250,1-1 1,0 1-1,1-1 0,0 0 0,0 1 1,0-1-1,1 0 0,0 0 1,1-1-1,-1 1 0,1-1 0,0 0 1,1 0-1,0 0 0,0 0 1,0-1-1,7 6 0,-8-9 98,-1 0-1,1 0 1,0 0 0,0-1-1,1 1 1,-1-1 0,0 0-1,0 0 1,1-1 0,-1 1-1,0-1 1,1 0-1,-1 0 1,0 0 0,1-1-1,-1 1 1,0-1 0,0 0-1,0-1 1,1 1 0,-1-1-1,0 1 1,-1-1-1,1 0 1,0-1 0,5-4-1,6-3 175,-1-1-1,-1-1 0,0 0 1,-1 0-1,13-18 1,-7 8-54,-2 0 0,0-2 0,-2 1 1,0-2-1,-2 0 0,-1 0 1,-1-1-1,-1 0 0,6-29 1,-15 54-238,1 0 0,-1 0 1,0 0-1,1 0 1,-1 0-1,0 0 0,0 0 1,0-1-1,0 1 1,0 0-1,0 0 0,0 0 1,0 0-1,-1 0 1,1 0-1,0 0 0,-1 0 1,1 0-1,-1-2 1,0 3-8,1 0 0,-1 0 0,0 0 0,1 0 0,-1 0 0,1 0 0,-1 0 0,1 0 0,-1 0 0,1 0 1,-1 1-1,0-1 0,1 0 0,-1 0 0,1 0 0,-1 1 0,1-1 0,-1 0 0,1 1 0,-1-1 0,1 0 1,0 1-1,-1-1 0,0 1 0,-27 33-151,22-21 133,0-1 1,1 0 0,-5 21-1,9-28 9,-1 1 1,1-1-1,0 1 0,1-1 0,0 1 0,0 0 0,0-1 0,0 1 0,1-1 0,0 1 0,2 7 1,-3-12 0,1 0 1,-1 0-1,1-1 1,-1 1-1,1 0 1,-1 0-1,1 0 1,0 0-1,0 0 1,-1-1 0,1 1-1,0 0 1,0-1-1,0 1 1,0 0-1,0-1 1,0 1-1,0-1 1,0 0-1,0 1 1,0-1-1,0 0 1,0 0 0,0 1-1,0-1 1,0 0-1,0 0 1,0 0-1,0 0 1,0 0-1,0-1 1,0 1-1,1 0 1,-1 0 0,0-1-1,0 1 1,0-1-1,0 1 1,0-1-1,-1 1 1,2-2-1,2 1-262,0-2 0,-1 1 0,1 0 0,-1-1-1,0 1 1,0-1 0,0 0 0,0 0 0,4-6 0,-4 4-755,-1-1 0,1 1 1,-1-1-1,0 0 0,2-12 1,0-5-4184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1.336"/>
    </inkml:context>
    <inkml:brush xml:id="br0">
      <inkml:brushProperty name="width" value="0.025" units="cm"/>
      <inkml:brushProperty name="height" value="0.025" units="cm"/>
    </inkml:brush>
  </inkml:definitions>
  <inkml:trace contextRef="#ctx0" brushRef="#br0">1 120 13357,'0'0'7975,"7"11"-6608,1 4-928,0 1 1,-1 0-1,-1 0 1,-1 0-1,6 26 1,-6-15-48,-4-14-314,1-1 0,0 1-1,1-1 1,1 0 0,0 0 0,0-1-1,10 19 1,-13-30-34,0 1-1,-1 0 1,1 0-1,0-1 1,0 1-1,-1 0 1,1-1-1,0 1 1,0-1-1,0 1 1,0-1-1,0 0 1,0 1-1,0-1 1,0 0-1,0 0 1,0 1-1,0-1 1,0 0-1,0 0 0,0 0 1,0 0-1,0 0 1,0 0-1,0-1 1,0 1-1,0 0 1,0 0-1,0-1 1,0 1-1,-1-1 1,1 1-1,0-1 1,0 1-1,0-1 1,0 1-1,-1-1 1,1 0-1,0 0 1,0 1-1,-1-1 1,1 0-1,-1 0 1,2-1-1,26-40 1379,-28 42-1427,10-21 210,0-1 0,-2 1 0,0-2 0,-2 1 0,7-37 0,-7 12-548,0-84 1,-6 130-934,1 2 431,0 0 0,0 0 0,0 0 0,0 0 0,0 0 0,0 0 0,-1 1-1,1-1 1,-1 0 0,1 1 0,-1-1 0,1 0 0,-1 1 0,0-1 0,1 1 0,-1 1 0,0 7-5806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1.822"/>
    </inkml:context>
    <inkml:brush xml:id="br0">
      <inkml:brushProperty name="width" value="0.025" units="cm"/>
      <inkml:brushProperty name="height" value="0.025" units="cm"/>
    </inkml:brush>
  </inkml:definitions>
  <inkml:trace contextRef="#ctx0" brushRef="#br0">148 71 10474,'0'0'10356,"-8"-6"-8930,6 5-1396,-3-3 136,-1 0-1,1 0 1,-1 1-1,0 0 1,0 0-1,-10-3 1,13 6-143,1-1-1,0 1 1,-1-1 0,1 1 0,-1 0 0,1 0-1,-1 0 1,1 1 0,0-1 0,-1 1 0,1-1-1,0 1 1,-1 0 0,1 0 0,0 0-1,0 0 1,0 0 0,-1 0 0,1 0 0,0 1-1,1-1 1,-1 1 0,0 0 0,0-1 0,1 1-1,-3 3 1,0 0-5,1 0-1,0 0 1,0 1-1,0-1 1,0 1-1,-2 7 1,5-12-14,-1 0-1,1 0 1,0 0 0,-1 0 0,1 0 0,0 0 0,0 0 0,0 0-1,0 0 1,0 0 0,0 0 0,0 0 0,0 0 0,0 0 0,0 0 0,0 0-1,1 0 1,-1 0 0,0 0 0,1 0 0,-1 0 0,1-1 0,-1 1-1,1 0 1,-1 0 0,1 0 0,0 0 0,-1-1 0,1 1 0,0 0 0,0-1-1,-1 1 1,1-1 0,0 1 0,0-1 0,0 1 0,0-1 0,0 1-1,0-1 1,0 0 0,0 0 0,0 1 0,0-1 0,0 0 0,0 0 0,1 0-1,25 1 140,0-2 0,46-7 0,-47 4-193,-1 2 1,1 0-1,34 3 0,-59-2 306,-1-1 0,1 1 0,-1 0 0,1 0 0,-1 0 0,0-1 0,1 1 0,-1 0 0,0 0 0,0-1 0,0 1 0,0 0 0,0 0 0,0-1-1,-1 1 1,1 0 0,0-1 0,-1 1 0,1 0 0,-1 0 0,1 0 0,-2-2 0,-4-40-649,5 42 306,1 0-1,0-1 1,0 1-1,0 0 1,0 0-1,0-1 1,0 1-1,1 0 1,-1 0-1,0 0 1,1 0-1,-1-1 1,0 1-1,1 0 1,-1 0-1,1 0 1,0 0-1,-1 0 1,1 0-1,0 0 0,0 0 1,0 0-1,-1 1 1,1-1-1,2-1 1,55-13-9778,-33 8 2935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2.231"/>
    </inkml:context>
    <inkml:brush xml:id="br0">
      <inkml:brushProperty name="width" value="0.025" units="cm"/>
      <inkml:brushProperty name="height" value="0.025" units="cm"/>
    </inkml:brush>
  </inkml:definitions>
  <inkml:trace contextRef="#ctx0" brushRef="#br0">1 0 13901,'0'0'7159,"2"9"-6374,5 27 8,-2 1 1,-1 0 0,-3 0 0,-2 38-1,1-19-516,6 60-1,-6-114-330,0 0 0,0 0 0,0 0 0,0 1 0,1-1 0,-1 0 0,1 0 0,-1 0 0,1 0 0,0 0-1,0 0 1,0 0 0,0 0 0,0 0 0,0-1 0,1 1 0,-1 0 0,1-1 0,-1 1 0,1-1 0,0 1 0,-1-1 0,1 0 0,0 0 0,0 0-1,2 1 1,-3-2-181,0 1-1,1-1 0,-1 0 0,0 0 1,1-1-1,-1 1 0,0 0 1,1 0-1,-1 0 0,0-1 0,1 1 1,-1-1-1,0 1 0,0-1 1,0 0-1,2 0 0,20-25-7248,-7-1-4842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2.589"/>
    </inkml:context>
    <inkml:brush xml:id="br0">
      <inkml:brushProperty name="width" value="0.025" units="cm"/>
      <inkml:brushProperty name="height" value="0.025" units="cm"/>
    </inkml:brush>
  </inkml:definitions>
  <inkml:trace contextRef="#ctx0" brushRef="#br0">79 234 15439,'0'0'2087,"-9"8"-32,-1 1-1590,1 1 0,1 0-1,-13 17 1,18-22-377,0-1-1,1 0 1,-1 0-1,1 1 1,1 0-1,-1-1 1,1 1-1,-1 0 1,1 0 0,0-1-1,1 1 1,0 0-1,-1 0 1,1 0-1,1 0 1,0 6-1,0-9-73,-1 0-1,1 0 0,-1 0 1,1-1-1,0 1 1,0 0-1,0-1 0,0 1 1,0 0-1,1-1 1,-1 0-1,0 1 0,1-1 1,-1 0-1,1 1 0,-1-1 1,1 0-1,-1 0 1,1 0-1,0 0 0,0-1 1,-1 1-1,1 0 0,0-1 1,0 1-1,0-1 1,0 0-1,0 0 0,0 1 1,-1-1-1,1-1 0,0 1 1,0 0-1,0 0 1,0-1-1,0 1 0,0-1 1,0 1-1,2-2 0,3 0 107,1-1-1,-1 0 0,1 0 0,-1-1 0,0 0 0,0 0 0,-1 0 0,9-8 0,-2-2 13,0-1 0,-1 0 0,-1-1 0,-1 0 0,0-1 0,-1 0 0,0 0 0,8-27 0,-9 18 221,-1 1-1,-1-1 1,-1-1 0,-1 1 0,1-43 0,-6 70-347,1-1 0,0 0 1,0 0-1,0 0 1,0 1-1,-1-1 0,1 0 1,0 0-1,0 0 0,0 0 1,-1 1-1,1-1 0,0 0 1,0 0-1,-1 0 1,1 0-1,0 0 0,0 0 1,-1 0-1,1 0 0,0 0 1,0 0-1,-1 0 1,1 0-1,0 0 0,0 0 1,-1 0-1,1 0 0,0 0 1,0 0-1,0 0 0,-1 0 1,1 0-1,0 0 1,0-1-1,-1 1 0,1 0 1,0 0-1,0 0 0,0 0 1,-1-1-1,1 1 1,0 0-1,0 0 0,0 0 1,0-1-1,0 1 0,-1 0 1,1 0-1,0 0 0,0-1 1,0 1-1,0 0 1,0 0-1,0-1 0,0 1 1,0 0-1,0 0 0,0-1 1,0 1-1,0 0 1,0 0-1,0-1 0,0 1 1,-13 17 48,8-7-10,0 1-1,1-1 0,1 0 0,0 1 0,0 0 0,1 0 0,0 0 0,1 0 0,0 0 1,1 0-1,0 0 0,1 0 0,2 13 0,-2-17-168,1 0 1,0 0-1,1 0 1,0-1-1,0 1 1,0 0-1,1-1 1,0 0-1,4 6 0,-3-7-501,0 0-1,0 0 0,0 0 1,0-1-1,1 0 0,-1 0 1,1 0-1,0-1 0,0 0 1,11 4-1,8 0-8044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3.169"/>
    </inkml:context>
    <inkml:brush xml:id="br0">
      <inkml:brushProperty name="width" value="0.025" units="cm"/>
      <inkml:brushProperty name="height" value="0.025" units="cm"/>
    </inkml:brush>
  </inkml:definitions>
  <inkml:trace contextRef="#ctx0" brushRef="#br0">1 0 9033,'0'0'11306,"5"11"-10233,2 6-677,-2 0 0,0 0-1,-1 1 1,-1-1 0,-1 1 0,0 0-1,-1 24 1,-1 1 226,-2-12-399,2 0 1,1 0 0,2 0 0,1 0 0,9 37-1,-12-65-211,1 1 0,-1-1 0,1 0 0,-1 0 0,1 0 0,0 0 0,0 0-1,1 0 1,-1-1 0,0 1 0,1-1 0,0 1 0,-1-1 0,6 3 0,-7-4-56,0-1-1,0 1 1,0-1 0,0 0 0,0 0 0,0 1 0,0-1 0,0 0 0,0 0 0,0 0 0,0 0-1,0 0 1,0 0 0,0 0 0,0 0 0,0 0 0,0-1 0,0 1 0,0 0 0,2-2 0,-2 1-167,1 0 0,-1 0 1,1-1-1,-1 1 0,0-1 1,1 1-1,-1-1 0,0 1 1,0-1-1,0 0 0,0 0 1,-1 0-1,1 1 0,1-5 1,0-5-2193,1 1 1,-2-1 0,2-20 0,-3-14-9887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3.525"/>
    </inkml:context>
    <inkml:brush xml:id="br0">
      <inkml:brushProperty name="width" value="0.025" units="cm"/>
      <inkml:brushProperty name="height" value="0.025" units="cm"/>
    </inkml:brush>
  </inkml:definitions>
  <inkml:trace contextRef="#ctx0" brushRef="#br0">165 1 12940,'0'0'8745,"6"66"-7656,-6-28-257,0 5-223,0 0-385,0-4-192,0 0-32,8-1 32,0-8-416,-3 0-737,-5-4-513,0-5-1729,-11-4-1442,-7-8-1312</inkml:trace>
  <inkml:trace contextRef="#ctx0" brushRef="#br0" timeOffset="1">1 315 14125,'0'0'9161,"50"-47"-8584,-22 42-417,6 4-192,0 1-641,4 1-1729,-8 7-2787,-1 1-3748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3.883"/>
    </inkml:context>
    <inkml:brush xml:id="br0">
      <inkml:brushProperty name="width" value="0.025" units="cm"/>
      <inkml:brushProperty name="height" value="0.025" units="cm"/>
    </inkml:brush>
  </inkml:definitions>
  <inkml:trace contextRef="#ctx0" brushRef="#br0">95 70 10794,'0'0'3481,"-9"-1"-1138,-31-3-618,39 4-1604,-1 1 0,0-1 0,0 0 0,0 0 0,0 1 0,0-1 0,0 1 0,0-1 0,1 1 0,-1 0 0,0 0 0,0 0 1,1 0-1,-1 0 0,0 0 0,1 0 0,0 0 0,-1 1 0,1-1 0,0 1 0,-1-1 0,1 1 0,0-1 0,-1 3 0,1-3-98,1 0 1,-1-1-1,1 1 0,0 0 0,-1 0 0,1 0 0,0 0 0,-1 0 1,1 0-1,0 0 0,0-1 0,0 1 0,0 0 0,0 0 0,0 0 1,0 0-1,0 0 0,0 0 0,0 0 0,0 0 0,1 0 0,-1 0 0,0 0 1,1 0-1,-1-1 0,0 1 0,1 0 0,0 0 0,-1 0 0,1-1 1,-1 1-1,1 0 0,0-1 0,-1 1 0,1 0 0,0-1 0,0 1 1,-1-1-1,1 1 0,0-1 0,1 1 0,5 1 45,0-1 0,-1 0-1,1 0 1,0-1 0,0 0 0,0 0-1,0-1 1,0 1 0,0-1 0,0-1-1,-1 1 1,1-1 0,0-1 0,-1 1-1,0-1 1,1 0 0,5-4 0,-4 2-210,0 0 0,-1-1 0,0 0 1,0 0-1,9-10 0,-12 11-441,0 0 1,0-1-1,0 1 1,-1-1-1,0 0 0,0 0 1,4-10-1,-7 12-939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4.211"/>
    </inkml:context>
    <inkml:brush xml:id="br0">
      <inkml:brushProperty name="width" value="0.025" units="cm"/>
      <inkml:brushProperty name="height" value="0.025" units="cm"/>
    </inkml:brush>
  </inkml:definitions>
  <inkml:trace contextRef="#ctx0" brushRef="#br0">43 85 7399,'0'0'8189,"1"10"-7105,-1 36 228,-2 1-1,-10 54 1,-3 74 27,13-238-685,4-120-1616,-1 160 837,2 0-1,0 1 1,2-1 0,0 1-1,2-1 1,9-21 0,-15 41 129,0 1 1,0-1-1,0 1 0,0 0 1,0-1-1,1 1 0,-1 0 1,1 0-1,0 0 1,0 0-1,0 0 0,-1 0 1,2 1-1,-1-1 0,0 1 1,4-3-1,-5 4-8,0 0 0,1 0 0,-1 0 0,0 0-1,0 0 1,0 0 0,1 0 0,-1 0 0,0 1 0,0-1 0,0 0 0,0 1-1,0-1 1,0 1 0,0-1 0,0 1 0,0-1 0,0 1 0,0 0-1,0 0 1,0-1 0,0 1 0,0 0 0,-1 0 0,2 1 0,2 4 3,-1-1 1,0 1 0,0 0-1,0 0 1,-1 0 0,0 0-1,0 0 1,0 1 0,-1-1-1,0 1 1,0 10 0,-1-11 12,-1-1 1,0 1 0,0-1-1,0 1 1,-1-1 0,0 0-1,0 1 1,-1-1 0,1 0-1,-1-1 1,0 1-1,0 0 1,-1-1 0,1 1-1,-7 4 1,-1 2-96,0-1 0,-1-1-1,0 1 1,-21 10 0,18-13-1203,10-8-2846,4-3-1191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4.555"/>
    </inkml:context>
    <inkml:brush xml:id="br0">
      <inkml:brushProperty name="width" value="0.025" units="cm"/>
      <inkml:brushProperty name="height" value="0.025" units="cm"/>
    </inkml:brush>
  </inkml:definitions>
  <inkml:trace contextRef="#ctx0" brushRef="#br0">96 1 11691,'0'0'2039,"-2"12"1,-36 189 3819,-13 94-4138,50-288-1682,0-11 51,-1-27 173,1-47 114,3 46-590,1 1 1,2-1-1,1 1 1,1 0-1,1 1 1,2-1 0,1 2-1,2-1 1,18-31-1,-28 56 145,0 1 0,0 0 0,0-1 0,0 1 0,1 1 0,0-1 0,-1 1 0,1-1 0,1 1 0,-1 0 0,0 0 0,1 1 0,-1-1 0,1 1 0,0 0 0,0 1 0,0-1 0,0 1 0,0 0 0,0 0 0,0 0 0,10 1 0,-14 0 64,0 0 1,0 0-1,-1 0 1,1 1-1,0-1 0,0 0 1,0 1-1,-1-1 1,1 1-1,0-1 0,0 1 1,-1-1-1,1 1 0,0 0 1,-1-1-1,1 1 1,-1 0-1,1 0 0,-1-1 1,1 1-1,-1 0 1,0 0-1,1-1 0,-1 1 1,0 0-1,0 0 1,1 0-1,-1 0 0,0 0 1,0 0-1,0-1 0,0 1 1,0 0-1,0 0 1,0 0-1,0 0 0,-1 0 1,1 0-1,0-1 1,-1 1-1,1 1 0,-1 2 34,0 0-1,-1 0 0,1 0 1,-1-1-1,1 1 0,-1 0 0,0-1 1,-4 5-1,-6 4 372,0-1-1,-1-1 1,-23 15 0,-17 14-135,59-39-7036,10-5 1603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0.230"/>
    </inkml:context>
    <inkml:brush xml:id="br0">
      <inkml:brushProperty name="width" value="0.025" units="cm"/>
      <inkml:brushProperty name="height" value="0.025" units="cm"/>
    </inkml:brush>
  </inkml:definitions>
  <inkml:trace contextRef="#ctx0" brushRef="#br0">133 184 8488,'0'0'5632,"-9"5"-3272,-3 3-1707,0 0 1,0 0-1,1 1 1,1 0-1,-12 13 1,18-17-530,-1 0 1,1 0-1,0 1 0,0 0 1,1 0-1,-1 0 0,1 0 1,1 1-1,-1-1 1,1 1-1,0-1 0,1 1 1,0 0-1,-1 11 0,2-17-116,0 0-1,-1 0 0,1 0 0,0 0 1,1 0-1,-1 0 0,0 0 0,0 0 1,0-1-1,0 1 0,1 0 0,-1 0 1,0 0-1,1 0 0,-1 0 0,1-1 1,-1 1-1,1 0 0,0 0 0,-1-1 1,1 1-1,-1 0 0,1-1 0,0 1 1,0-1-1,-1 1 0,1-1 0,0 1 1,1 0-1,0-1 8,1 0 0,-1 1 1,0-1-1,1 0 0,-1 0 0,0 0 0,0-1 0,1 1 1,-1-1-1,0 1 0,4-2 0,4-3 55,0 1-1,0-1 1,-1 0-1,12-9 1,7-11 173,-1 0 1,-1-2-1,-1-1 0,-2-1 1,-1-1-1,-1-1 1,-1 0-1,-2-2 1,21-52-1,-66 145-17,-23 66-169,47-115-76,-1 1 0,2-1 0,0 1 0,0 0 0,1 0 0,0 0 0,1 0 0,3 20 0,-3-30 3,0 0 0,1 0 0,0 0 0,-1-1-1,1 1 1,0 0 0,0 0 0,0-1 0,0 1 0,0 0 0,0-1-1,0 1 1,1-1 0,-1 0 0,1 1 0,-1-1 0,1 0 0,-1 0 0,1 0-1,0 0 1,-1 0 0,1 0 0,0 0 0,0-1 0,0 1 0,0-1-1,-1 1 1,1-1 0,0 0 0,0 0 0,0 0 0,0 0 0,0 0-1,0 0 1,0 0 0,0-1 0,0 1 0,0-1 0,1 0 0,5-1-92,-1 0 0,0 0 0,0 0 0,0-1 0,-1 0 0,1-1 0,-1 0 1,0 0-1,7-5 0,-1-3 41,0 0 0,-1-1 0,-1 0 0,0-1 0,0 0 0,-2 0 0,0-1 0,0 0 0,-2-1 0,8-23 0,-14 24 227,-9 16 98,-13 18 88,3 5-102,-23 39 1,37-55-186,1 1 0,0 0 0,0 0 0,1 0 0,0 0 0,1 0-1,0 1 1,-2 18 0,4-27-52,0 1 0,1-1 0,-1 1 0,1 0 0,-1-1 0,1 1 0,0-1 0,-1 1 0,1-1 0,0 0 0,0 1 0,0-1 0,0 0 0,0 0 0,1 1 0,-1-1 0,0 0 0,0 0 0,1 0 0,-1 0 0,1-1 0,-1 1 0,1 0 0,-1-1 0,1 1 0,-1-1 0,1 1 0,-1-1 0,1 0 0,0 1 0,-1-1 0,1 0 0,0 0 0,3-1 0,63-2 132,-68 3-138,28-5 5,0-1 0,-1-2 0,1-1 0,-2-1 0,1-2 0,-1 0 0,36-24 0,-62 36 33,0 0 0,1-1 0,-1 1 0,0 0 0,1 0 1,-1 0-1,0 0 0,1-1 0,-1 1 0,0 0 0,0 0 1,1-1-1,-1 1 0,0 0 0,0-1 0,1 1 0,-1 0 1,0-1-1,0 1 0,0 0 0,0-1 0,1 1 0,-1 0 1,0-1-1,0 1 0,0 0 0,0-1 0,0 1 0,0-1 1,0 1-1,0 0 0,0-1 0,0 1 0,0 0 0,0-1 0,0 1 1,-1-1-1,-14-9 537,-38-6-587,37 12 157,-2 0-115,13 3-26,0 0 0,0 0 0,0 0 0,0-1 0,0 0 0,0 0 0,1 0 0,-1 0 0,1-1-1,-6-4 1,55 6-1798,32 0-3220,-30-3-726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4.927"/>
    </inkml:context>
    <inkml:brush xml:id="br0">
      <inkml:brushProperty name="width" value="0.025" units="cm"/>
      <inkml:brushProperty name="height" value="0.025" units="cm"/>
    </inkml:brush>
  </inkml:definitions>
  <inkml:trace contextRef="#ctx0" brushRef="#br0">1 0 17713,'0'0'10623,"0"10"-10585,0 1-95,0 2 38,0-1 0,1 1-1,3 18 1,-4-29-118,0 1 0,1-1-1,-1 0 1,1 0 0,-1 0 0,1 0 0,0 0-1,0 0 1,0 0 0,0 0 0,0 0 0,0 0-1,0 0 1,1-1 0,-1 1 0,1 0 0,-1-1-1,1 1 1,0-1 0,0 0 0,-1 0 0,1 1 0,0-1-1,0 0 1,0-1 0,0 1 0,0 0 0,1-1-1,1 1 1,0 0-423,0-1 0,0 0 1,0 0-1,0 0 0,0-1 0,0 0 0,0 1 0,0-1 1,0-1-1,4-1 0,19-19-8160,-13 7-462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5.701"/>
    </inkml:context>
    <inkml:brush xml:id="br0">
      <inkml:brushProperty name="width" value="0.025" units="cm"/>
      <inkml:brushProperty name="height" value="0.025" units="cm"/>
    </inkml:brush>
  </inkml:definitions>
  <inkml:trace contextRef="#ctx0" brushRef="#br0">22 1 15727,'0'0'6502,"-20"73"-6022,19-41-127,1 0-289,0-2-32,1-8-32,5-8-673,3-6-672,3-8 96,1-1 288,3-17-1185,-4-6-2819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6.063"/>
    </inkml:context>
    <inkml:brush xml:id="br0">
      <inkml:brushProperty name="width" value="0.025" units="cm"/>
      <inkml:brushProperty name="height" value="0.025" units="cm"/>
    </inkml:brush>
  </inkml:definitions>
  <inkml:trace contextRef="#ctx0" brushRef="#br0">0 86 3235,'0'0'11408,"41"4"-2749,-38-4-8402,1 0-1,-1 0 1,1-1 0,-1 1-1,1-1 1,-1 0 0,0 0-1,1-1 1,-1 1 0,0-1-1,0 1 1,4-4 0,-3 2-293,-1 0 1,1 0 0,-1 0 0,0-1-1,0 1 1,0-1 0,-1 0 0,1 0-1,-1 0 1,0 0 0,0 0 0,0 0 0,-1-1-1,2-4 1,-3 9 28,0-1 0,0 1 1,1 0-1,-1-1 0,0 1 0,0-1 0,0 1 0,0 0 1,0-1-1,0 1 0,0-1 0,0 1 0,0-1 1,0 1-1,0 0 0,0-1 0,0 1 0,0-1 0,-1 1 1,1 0-1,0-1 0,0 1 0,0 0 0,-1-1 0,1 1 1,0 0-1,0-1 0,-1 1 0,1 0 0,0-1 1,-1 1-1,1 0 0,0 0 0,-1-1 0,1 1 0,0 0 1,-1 0-1,1 0 0,0 0 0,-1-1 0,1 1 1,-1 0-1,1 0 0,0 0 0,-1 0 0,1 0 0,-1 0 1,1 0-1,0 0 0,-1 0 0,1 0 0,-1 0 0,1 0 1,0 1-1,-1-1 0,1 0 0,-1 0 0,1 0 1,-1 1-1,-23 12-363,16-5 330,1 0 1,1 1 0,0 0 0,0 0-1,1 0 1,0 1 0,0 0 0,1 0-1,0 0 1,1 0 0,1 1 0,-1-1-1,1 1 1,1 0 0,0 0 0,1 10-1,0-19-14,0 0-1,1-1 0,-1 1 0,0-1 0,1 1 0,-1-1 1,1 1-1,-1-1 0,1 0 0,0 1 0,0-1 0,0 0 1,0 1-1,0-1 0,0 0 0,0 0 0,0 0 0,0 0 1,0 0-1,1 0 0,-1 0 0,0 0 0,1-1 0,-1 1 1,1 0-1,-1-1 0,1 1 0,-1-1 0,3 1 0,-1 0-191,-1-1 0,1 0 0,0 1 0,0-1 0,-1 0 0,1-1-1,0 1 1,0 0 0,-1-1 0,1 1 0,0-1 0,-1 0-1,1 0 1,-1 0 0,1 0 0,4-3 0,10-15-4815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6.395"/>
    </inkml:context>
    <inkml:brush xml:id="br0">
      <inkml:brushProperty name="width" value="0.025" units="cm"/>
      <inkml:brushProperty name="height" value="0.025" units="cm"/>
    </inkml:brush>
  </inkml:definitions>
  <inkml:trace contextRef="#ctx0" brushRef="#br0">15 1 14318,'0'0'2082,"-15"47"-2211,26-35-1889,0-2-1953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7.088"/>
    </inkml:context>
    <inkml:brush xml:id="br0">
      <inkml:brushProperty name="width" value="0.025" units="cm"/>
      <inkml:brushProperty name="height" value="0.025" units="cm"/>
    </inkml:brush>
  </inkml:definitions>
  <inkml:trace contextRef="#ctx0" brushRef="#br0">18 126 11339,'0'0'9075,"-2"12"-8568,-1 1-396,-1-2-6,1 1 0,1 0 0,0 0 0,1 0 0,0 0 0,1 1-1,2 22 1,-1-35-96,-1 1-1,1-1 1,-1 1 0,1-1-1,-1 1 1,1-1-1,-1 1 1,1-1-1,-1 1 1,1-1 0,0 0-1,-1 1 1,1-1-1,0 0 1,-1 1-1,1-1 1,0 0-1,-1 0 1,1 0 0,0 0-1,-1 0 1,1 0-1,0 0 1,0 0-1,-1 0 1,1 0-1,0 0 1,-1 0 0,1 0-1,0 0 1,-1-1-1,1 1 1,0 0-1,-1-1 1,1 1 0,0 0-1,-1-1 1,1 1-1,-1-1 1,2 0-1,24-18 373,-15 7-334,-1-1 1,-1 0 0,0 0-1,-1-1 1,7-15 0,5-7 2,-21 41-118,0-1 0,0 1 0,1 0 1,0 0-1,0 0 0,0 0 0,2 6 0,-1 7 67,-1-1 14,-1-10-13,1-1 0,0 0-1,0 0 1,1 0 0,-1 0-1,1 0 1,3 10 0,-3-15 3,-1-1 0,1 1 1,-1 0-1,1 0 0,-1 0 1,1 0-1,0-1 1,-1 1-1,1 0 0,0 0 1,0-1-1,0 1 0,-1-1 1,1 1-1,0-1 1,0 1-1,0-1 0,0 1 1,0-1-1,1 1 0,1-1 14,0 0-1,-1 0 0,1 0 1,-1-1-1,1 1 0,-1 0 1,1-1-1,-1 0 0,1 1 1,-1-1-1,4-2 0,8-4-54,-1 0-1,0-1 1,-1-1-1,0 0 1,0-1-1,-1 0 1,0 0-1,16-21 1,-21 23 107,0 1 1,-1-1 0,0 1 0,0-2-1,-1 1 1,0 0 0,-1-1-1,0 0 1,0 1 0,0-1-1,-1-1 1,-1 1 0,0 0-1,0 0 1,0-12 0,-1 20-43,0 0 1,0 0-1,0 0 0,-1 1 1,1-1-1,0 0 0,0 0 1,0 1-1,0-1 1,-1 0-1,1 0 0,0 1 1,-1-1-1,1 0 1,-1 1-1,1-1 0,-1 0 1,1 1-1,-1-1 0,1 1 1,-1-1-1,1 1 1,-1-1-1,0 1 0,1-1 1,-1 1-1,0 0 0,-1-1 1,1 1-20,-1 0 0,1 0 0,-1 0 0,1 0-1,-1 0 1,1 1 0,-1-1 0,1 1 0,0-1 0,-1 1 0,1-1 0,-1 1 0,-1 1 0,-3 2-39,1 0 0,-1 0 1,1 1-1,0-1 0,-6 9 1,1 0 68,2 1 1,-1 0 0,-9 22 0,16-31-27,0 1-1,0-1 0,0 1 1,1 0-1,0 0 0,0-1 1,0 1-1,1 0 1,0 0-1,0 0 0,0 0 1,1 0-1,1 6 0,-1-10-31,0 0 0,-1-1 0,1 1 0,0-1 0,0 1 0,0-1 0,0 1 0,0-1 0,1 0 0,-1 0 0,0 1 0,1-1 0,-1 0 0,0 0 0,1 0 0,-1-1 0,1 1 0,0 0 0,-1 0 0,1-1 0,2 1 0,38 4-4253,-19-5-1941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8.162"/>
    </inkml:context>
    <inkml:brush xml:id="br0">
      <inkml:brushProperty name="width" value="0.025" units="cm"/>
      <inkml:brushProperty name="height" value="0.025" units="cm"/>
    </inkml:brush>
  </inkml:definitions>
  <inkml:trace contextRef="#ctx0" brushRef="#br0">118 35 4805,'-1'-28'13585,"1"28"-13430,0 0 1,0-1-1,0 1 0,-1 0 1,1-1-1,0 1 0,0-1 1,-1 1-1,1 0 0,0-1 1,-1 1-1,1 0 0,0 0 0,-1-1 1,1 1-1,-1 0 0,1 0 1,0 0-1,-1-1 0,1 1 1,-1 0-1,1 0 0,0 0 1,-1 0-1,1 0 0,-1 0 1,1 0-1,-1 0 0,1 0 0,-1 0 1,-5 2-155,1 0 1,0 0 0,0 0-1,0 1 1,0 0-1,-7 6 1,1-2 420,-10 3-353,-9 8 12,32-17-113,0 0 0,1 0 0,-1 0 0,0 0 0,1-1 0,-1 1 0,1-1 0,-1 0 0,1 1 0,2-1 0,30 1 28,-16-2-245,0 2 0,0 0 0,0 1 0,0 1-1,0 1 1,0 0 0,32 13 0,-49-16 260,-1-1 1,1 1-1,0 0 0,0 0 1,0 0-1,-1 0 0,1 0 1,-1 0-1,1 0 0,-1 1 1,1-1-1,-1 0 0,0 1 1,1 0-1,-1-1 0,0 1 1,0-1-1,0 1 0,0 0 1,-1 0-1,1 0 0,0 0 0,-1-1 1,1 1-1,-1 0 0,0 0 1,0 0-1,0 0 0,0 0 1,0 0-1,0 0 0,0 0 1,0 0-1,-1 0 0,1 0 1,-1 0-1,0-1 0,1 1 1,-1 0-1,-2 3 0,0 0 187,-1 0-1,0 0 1,-1 0-1,1-1 1,-1 1 0,0-1-1,0 0 1,0 0-1,-1-1 1,1 0-1,-8 4 1,9-5-146,0 0 1,-1-1-1,1 1 1,-1-1-1,0 1 1,0-1-1,1-1 0,-1 1 1,0-1-1,0 0 1,0 0-1,0 0 1,-8-2-1,11 1-127,1 1 0,0-1 0,0 1 0,-1-1 0,1 0 0,0 1 0,0-1 0,0 0 0,0 0 0,0 0 0,0 0 0,0 0 0,0 0 0,0 0 0,0 0 0,0-1 0,1 1 0,-1 0 0,0-3 0,0 1-235,0 0 0,1 0 0,0 0 0,-1 0 0,1-1 1,1 1-1,-1 0 0,0 0 0,1 0 0,-1-1 0,1 1 1,1-3-1,14-25-3982,8 0-1447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7:58.508"/>
    </inkml:context>
    <inkml:brush xml:id="br0">
      <inkml:brushProperty name="width" value="0.025" units="cm"/>
      <inkml:brushProperty name="height" value="0.025" units="cm"/>
    </inkml:brush>
  </inkml:definitions>
  <inkml:trace contextRef="#ctx0" brushRef="#br0">138 0 14221,'0'0'6097,"-8"0"-4079,1 1-1860,0 0 0,0 0 0,1 0 0,-1 1 1,0 0-1,1 0 0,-1 1 0,1-1 0,0 2 0,-6 3 0,8-5-143,0 0 0,1 1 0,-1-1 0,1 1 0,0 0 0,-1 1 0,2-1 0,-1 0 0,0 1 0,1-1 0,-1 1 0,1 0 0,0 0 0,0 0 0,1 0 0,-1 0 0,1 0 0,0 1 0,-1 7 0,2-11-15,0 0 1,1 1-1,-1-1 0,1 0 1,-1 0-1,1 0 1,-1 1-1,1-1 0,0 0 1,-1 0-1,1 0 0,0 0 1,0 0-1,0 0 0,0 0 1,0 0-1,0-1 1,0 1-1,0 0 0,0 0 1,1-1-1,-1 1 0,0-1 1,0 1-1,1-1 0,-1 0 1,0 1-1,0-1 0,1 0 1,-1 0-1,0 0 1,1 0-1,1 0 0,60 0-135,-46-1-94,136 1-2216,-153 0 2457,1 0 1,-1 0 0,1-1-1,-1 1 1,1 0 0,-1 0-1,1 0 1,-1 0 0,1 0-1,-1 0 1,1 0 0,-1 0-1,1 0 1,-1 0-1,1 0 1,-1 0 0,1 1-1,-1-1 1,1 0 0,-1 0-1,1 0 1,-1 1 0,0-1-1,1 0 1,-1 0 0,1 1-1,-1-1 1,0 0 0,1 1-1,-1-1 1,0 1-1,1-1 1,-1 0 0,0 1-1,0-1 1,1 1 0,-1-1-1,0 1 1,0-1 0,0 1-1,0-1 1,1 1 0,-1-1-1,0 1 1,0-1 0,0 1-1,0-1 1,0 1 0,0-1-1,-1 1 1,1-1-1,0 0 1,0 1 0,0-1-1,0 1 1,0-1 0,-1 1-1,1-1 1,-1 1 0,-22 22 2399,-65 22 1139,-5-10-3611,92-35-499,-2 1 294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0.036"/>
    </inkml:context>
    <inkml:brush xml:id="br0">
      <inkml:brushProperty name="width" value="0.025" units="cm"/>
      <inkml:brushProperty name="height" value="0.025" units="cm"/>
    </inkml:brush>
  </inkml:definitions>
  <inkml:trace contextRef="#ctx0" brushRef="#br0">1 122 9897,'0'0'12060,"1"11"-11115,19 231 368,-17-235-1085,3-15 225,3-15 307,-4-10-88,-2 0 1,0-61-1,-3 74-532,2 25-183,0 0-1,0 0 1,1 0-1,0 0 1,0-1-1,0 1 1,1-1 0,-1 0-1,1 0 1,0 0-1,0 0 1,1-1 0,-1 0-1,6 3 1,-7-4 45,0 0-1,0 0 1,0-1 0,1 0 0,-1 0 0,1 0 0,-1 0-1,1 0 1,-1 0 0,1-1 0,0 0 0,-1 0 0,1 0-1,-1 0 1,1-1 0,0 1 0,-1-1 0,6-1 0,-3-1 12,0 0 1,0 0 0,-1 0 0,1-1-1,-1 1 1,0-1 0,1-1 0,-2 1 0,8-9-1,-2 2 51,-1-1-1,0-1 1,-1 0 0,-1 0-1,0 0 1,-1-1-1,0 0 1,4-18-1,-9 27-5,0-1-1,0 1 1,0-1-1,-1 0 1,0 0 0,-1-10-1,1 15-48,0 1-1,0-1 0,-1 0 1,1 0-1,0 0 0,0 1 1,-1-1-1,1 0 0,-1 0 1,1 1-1,0-1 1,-1 0-1,1 1 0,-1-1 1,0 1-1,1-1 0,-1 0 1,1 1-1,-1-1 0,0 1 1,-1-1-1,1 1-14,0 0 1,-1 0-1,1 0 1,0 0-1,-1 0 0,1 0 1,0 0-1,0 0 1,-1 1-1,1-1 0,0 1 1,0-1-1,-1 1 1,1-1-1,0 1 0,0 0 1,0-1-1,-2 3 1,-3 3-20,0 0 1,0 0 0,0 1-1,1 0 1,0 0 0,1 0 0,-1 0-1,2 1 1,-1 0 0,-4 13-1,-1 6-29,1 0 0,-4 29-1,10-46-188,0 0 0,1 1 1,0-1-1,0 1 0,1-1 0,1 1 0,2 11 0,-3-20 148,1 0 0,-1 0 0,1 0 0,0 0 1,0 0-1,0 0 0,0-1 0,0 1 0,0 0 0,0-1 0,1 1 0,-1-1 0,1 1 1,-1-1-1,1 0 0,3 3 0,-2-3 8,-1 0 1,1 0-1,0 0 0,0 0 1,1-1-1,-1 1 1,0-1-1,0 0 1,0 0-1,0 0 0,0 0 1,0-1-1,0 1 1,5-2-1,-1 0-640,0-1 1,0 0 0,0 0-1,0-1 1,-1 0-1,1 0 1,-1 0-1,0-1 1,7-6-1,24-22-6369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0.447"/>
    </inkml:context>
    <inkml:brush xml:id="br0">
      <inkml:brushProperty name="width" value="0.025" units="cm"/>
      <inkml:brushProperty name="height" value="0.025" units="cm"/>
    </inkml:brush>
  </inkml:definitions>
  <inkml:trace contextRef="#ctx0" brushRef="#br0">92 0 15407,'-4'13'1211,"-15"44"554,3-16-831,3 1 0,1 1-1,3-1 1,1 2 0,-2 47-1,24 152-463,-8-342-511,5 1 0,32-137 1,-40 217-41,1-1 20,-1 3 13,0 1 1,1-1-1,0 1 1,12-27-1,-14 39 29,-1 1 0,1-1 0,-1 0 0,1 1 0,0-1 0,0 1 0,0 0 0,0 0 0,0 0 0,0 0 0,1 0 0,-1 0 0,1 0 0,0 1 0,-1-1 0,1 1 0,0 0 0,0 0 0,0 0 0,0 0 0,0 0 0,0 1 0,0-1 0,0 1 0,0 0 0,0 0 0,0 0 0,0 0 0,0 0 0,0 1 0,4 0 0,-6 0-5,1-1 1,0 1-1,-1-1 0,1 1 1,-1-1-1,1 1 1,-1 0-1,1 0 0,-1 0 1,1 0-1,-1 0 1,0 0-1,1 0 0,-1 1 1,0-1-1,0 0 1,0 1-1,0-1 0,0 0 1,0 1-1,0-1 1,-1 1-1,1 0 1,0-1-1,-1 1 0,0 0 1,1-1-1,-1 1 1,0 0-1,0-1 0,0 1 1,0 0-1,0 0 1,0-1-1,0 1 0,0 0 1,-1-1-1,1 1 1,-2 2-1,0 3 25,0 0-1,-1 0 1,0 0-1,0-1 1,-1 1-1,0-1 1,-8 11-1,1-4 227,1-1-1,-2 0 1,0 0 0,0-1-1,-1 0 1,0-1-1,-1-1 1,-28 15-1,42-24-253,0 0-1,0 0 1,0 0-1,0 0 0,0 0 1,-1 0-1,1 0 0,0 1 1,0-1-1,0 0 1,0 0-1,0 0 0,-1 0 1,1 0-1,0 0 0,0 0 1,0 0-1,0 0 1,-1 0-1,1 0 0,0 0 1,0 0-1,0 0 0,-1 0 1,1 0-1,0 0 1,0 0-1,0 0 0,0 0 1,-1 0-1,1 0 0,0 0 1,0-1-1,0 1 1,0 0-1,0 0 0,-1 0 1,1 0-1,0 0 0,0 0 1,0 0-1,0-1 1,0 1-1,0 0 0,0 0 1,-1 0-1,1 0 1,0-1-1,0 1 0,0 0 1,0 0-1,0 0 0,0-1 1,6-11-1433,14-11-1407,10-3-1858,3-1-1905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1.125"/>
    </inkml:context>
    <inkml:brush xml:id="br0">
      <inkml:brushProperty name="width" value="0.025" units="cm"/>
      <inkml:brushProperty name="height" value="0.025" units="cm"/>
    </inkml:brush>
  </inkml:definitions>
  <inkml:trace contextRef="#ctx0" brushRef="#br0">75 285 10826,'0'0'9246,"-8"5"-8605,3-2-626,0 0 1,1 0 0,-1 0-1,1 1 1,0 0-1,0 0 1,0 0-1,1 0 1,-1 0-1,1 1 1,0-1 0,0 1-1,1 0 1,-1 0-1,1 0 1,0 0-1,1 0 1,-1 1-1,1-1 1,0 1-1,0-1 1,0 7 0,1-11-13,1-1-1,-1 0 1,0 1 0,0-1 0,0 1 0,1-1 0,-1 0 0,0 1 0,1-1 0,-1 0 0,0 1 0,1-1-1,-1 0 1,0 1 0,1-1 0,-1 0 0,1 0 0,-1 0 0,0 1 0,1-1 0,-1 0 0,1 0-1,-1 0 1,1 0 0,-1 0 0,0 0 0,1 0 0,-1 0 0,1 0 0,-1 0 0,1 0 0,-1 0 0,1 0-1,-1 0 1,1 0 0,-1 0 0,0 0 0,1-1 0,-1 1 0,1 0 0,0-1 0,20-8 323,-15 5-349,0-1 0,-1 1-1,1-1 1,-1 0 0,-1 0 0,1 0-1,-1-1 1,0 0 0,0 0 0,0 0-1,-1 0 1,0 0 0,0-1 0,0 1-1,-1-1 1,2-12 0,-15 34-596,10-13 611,1-1 1,0 0-1,-1 1 1,1-1-1,0 0 0,0 1 1,0-1-1,0 0 1,0 1-1,0-1 1,1 0-1,-1 1 1,0-1-1,1 0 0,-1 0 1,1 2-1,0-2 8,-1-1-1,1 1 0,-1-1 1,1 0-1,-1 1 1,1-1-1,-1 1 0,1-1 1,-1 0-1,1 0 0,-1 1 1,1-1-1,0 0 0,-1 0 1,1 0-1,0 0 1,-1 0-1,1 0 0,-1 0 1,1 0-1,0 0 0,-1 0 1,2 0-1,2-1 42,0 0-1,0-1 1,-1 1-1,1-1 1,-1 0-1,1 0 1,-1 0-1,0 0 1,6-5-1,14-15 185,0-1 0,-1-1 0,-2-1 0,0 0-1,-2-2 1,-1 0 0,-1-1 0,20-46 0,-31 46-33,-5 27-190,0 1 0,0 0 0,0 0 0,0-1-1,0 1 1,0 0 0,0 0 0,-1 0 0,1-1 0,0 1 0,0 0 0,0 0 0,0-1 0,0 1-1,0 0 1,-1 0 0,1 0 0,0 0 0,0-1 0,0 1 0,-1 0 0,1 0 0,0 0 0,0 0-1,0 0 1,-1 0 0,1-1 0,0 1 0,0 0 0,-1 0 0,1 0 0,0 0 0,0 0 0,-1 0-1,1 0 1,0 0 0,0 0 0,-1 0 0,1 0 0,0 0 0,0 0 0,-1 1 0,1-1 0,0 0-1,0 0 1,-1 0 0,-2 2 0,0 0-1,0 1 1,0-1-1,0 1 0,1-1 1,-1 1-1,1 0 1,0 0-1,0 0 1,0 0-1,-2 5 1,-6 11 62,0 0 0,2 1 0,0 0 0,1 0 0,2 0 0,0 1 0,1 0 0,1 0 0,1 0 0,0 1 0,4 41 0,-1-57-80,1 0 1,0 0-1,0 1 0,1-1 0,0-1 0,0 1 1,0 0-1,1-1 0,-1 1 0,1-1 0,0 0 0,1 0 1,0-1-1,-1 1 0,1-1 0,1 0 0,-1-1 1,0 1-1,1-1 0,0 0 0,0 0 0,0-1 0,0 1 1,0-2-1,0 1 0,7 1 0,-21-30 352,-10-2-285,0 0 0,-2 1 0,-1 1-1,-1 1 1,-35-32 0,56 57-39,1 1 1,-1 0 0,1-1-1,-1 1 1,1 0 0,0-1 0,-1 1-1,1-1 1,0 1 0,-1-1-1,1 1 1,0-1 0,0 1-1,-1-1 1,1 1 0,0-1-1,0 1 1,0-1 0,0 1-1,0-1 1,0 1 0,0-1-1,0 0 1,0 1 0,0-1-1,0 1 1,0-1 0,0 1-1,0-1 1,0 1 0,1-2 0,16-10 44,32-2-766,-45 13 528,35-6-2090,5-2-5537,-20 3-152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1.464"/>
    </inkml:context>
    <inkml:brush xml:id="br0">
      <inkml:brushProperty name="width" value="0.025" units="cm"/>
      <inkml:brushProperty name="height" value="0.025" units="cm"/>
    </inkml:brush>
  </inkml:definitions>
  <inkml:trace contextRef="#ctx0" brushRef="#br0">159 86 5029,'10'-13'6368,"2"-1"3551,-15 31-6748,-20 35-3135,-1-1 1,-3-2-1,-1-1 0,-43 54 1,66-96-174,7-11-76,15-26-355,28-46-527,40-83 408,-28 49 2799,-57 149-1060,1-21-950,-3 17 75,-1 0 1,-13 55 0,8-56 5,2 1 1,-2 57-1,8-91-412,-2-2 156,1 0 0,-1 0 0,0-1 0,1 1 0,0-1 0,0 0 0,-1 1 0,1-1 0,1 0 0,-1 1 0,0-1 0,1 0 0,-1 0 0,1-6 0,-1 5-108,1 2 131,-1-7-73,-1 0-1,0 0 1,-1 0 0,0 0-1,-6-13 1,9 21 59,5 30-155,-3-25 225,0-1 1,0 1-1,1-1 0,-1 1 1,1-1-1,0 0 1,0 0-1,0 0 0,1-1 1,-1 1-1,0-1 1,1 0-1,0 0 0,0 0 1,-1 0-1,1 0 1,0-1-1,0 0 0,1 0 1,-1 0-1,0 0 1,0-1-1,0 0 0,1 1 1,-1-2-1,0 1 1,0 0-1,0-1 1,1 0-1,-1 0 0,0 0 1,5-2-1,0 0 0,1 0-1,-1-1 1,0 0-1,0-1 1,-1 0-1,1 0 1,-1 0-1,0-1 1,0-1-1,-1 1 1,0-1-1,11-14 1,7-29-247,-24 45 35,-3 6 5,-11 27-59,7-13 418,0 0-1,1 0 1,1 1-1,0 0 1,1 0-1,1 0 1,-1 19-1,3-34-149,0 0 0,0 0 0,0 0 0,0 0 0,0 0 0,0 0 0,0 0 0,0 0 0,0 0 0,1 0 0,-1 0 0,0 0 0,1 0 0,-1 0 0,1 0 0,-1 0 0,1-1 0,-1 1 0,1 0 0,0 0 0,-1 0 0,1-1 0,0 1 0,0 0 0,-1-1 0,1 1 0,0 0 0,0-1 0,1 1 0,1 0 16,-1-1 0,0 0 0,0 0 1,0 0-1,0 0 0,1-1 0,-1 1 1,0-1-1,0 1 0,0-1 0,0 0 1,0 1-1,2-3 0,6-2 63,-1 0 0,0-1 0,0 0 0,13-13 0,1-4-388,-2-2 0,0-1 0,-2-1 0,29-53 0,-76 171-1167,16-40-3,7-17-2487,4-18-1882</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1.674"/>
    </inkml:context>
    <inkml:brush xml:id="br0">
      <inkml:brushProperty name="width" value="0.025" units="cm"/>
      <inkml:brushProperty name="height" value="0.025" units="cm"/>
    </inkml:brush>
  </inkml:definitions>
  <inkml:trace contextRef="#ctx0" brushRef="#br0">0 1 7976,'0'0'10735,"6"11"-9491,0 0-1037,0 0 1,-1 1 0,0-1-1,-1 1 1,-1 0 0,0 0-1,0 1 1,1 20-1,-3 108 308,-1-113 3892,12-51-4246,0 0 0,-2-1-1,0 0 1,-2 0 0,0-1-1,-2 0 1,-1 0 0,-1-1-1,1-30 1,-5 54-271,0 1 0,0 0-1,0-1 1,0 1 0,0 0-1,0 0 1,1-1 0,-1 1 0,1 0-1,-1 0 1,1 0 0,-1-1 0,1 1-1,0 0 1,-1 0 0,1 0-1,0 0 1,0 0 0,0 0 0,0 0-1,1-1 1,28-2-6532,-24 4 5621,13 0-4558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3.112"/>
    </inkml:context>
    <inkml:brush xml:id="br0">
      <inkml:brushProperty name="width" value="0.025" units="cm"/>
      <inkml:brushProperty name="height" value="0.025" units="cm"/>
    </inkml:brush>
  </inkml:definitions>
  <inkml:trace contextRef="#ctx0" brushRef="#br0">32 259 4965,'0'0'13837,"7"-8"-13528,4-5-253,0 0-1,-1-1 0,0-1 0,12-26 0,-18 33 8,0 0-1,-1 0 1,0 0 0,-1-1-1,0 1 1,0-1-1,-1 0 1,0 0-1,0 1 1,-1-1-1,0 0 1,-3-16-1,2 23-22,1 1-1,-1-1 1,0 1-1,0-1 0,1 1 1,-1-1-1,0 1 1,0 0-1,0-1 0,-1 1 1,1 0-1,0 0 0,0 0 1,-1 0-1,1 0 1,-1 0-1,1 0 0,-1 0 1,1 1-1,-1-1 1,1 1-1,-1-1 0,1 1 1,-1-1-1,0 1 0,1 0 1,-1 0-1,0 0 1,1 0-1,-1 0 0,0 0 1,1 0-1,-1 1 0,0-1 1,1 0-1,-1 1 1,0-1-1,1 1 0,-1 0 1,1 0-1,-1 0 1,1-1-1,0 1 0,-1 1 1,1-1-1,0 0 0,0 0 1,0 0-1,0 1 1,0-1-1,0 0 0,-2 3 1,-4 9-23,0 1 0,0 0 0,1 1 1,1-1-1,0 1 0,2 0 0,-1 0 1,2 0-1,0 0 0,0 1 0,2-1 1,2 28-1,-3-39-19,2 0-1,-1-1 1,0 1 0,1-1-1,-1 1 1,1-1 0,0 0-1,0 1 1,0-1 0,1 0-1,-1 1 1,1-1 0,0 0-1,0 0 1,0 0-1,0-1 1,0 1 0,1 0-1,-1-1 1,1 1 0,-1-1-1,1 0 1,0 0 0,0 0-1,0 0 1,0-1 0,1 1-1,-1-1 1,0 0 0,1 0-1,-1 0 1,1 0 0,-1-1-1,1 1 1,-1-1 0,1 0-1,-1 0 1,6 0 0,1-2 16,0 1 1,0-2 0,0 1 0,0-1 0,0-1 0,-1 1-1,0-2 1,1 1 0,-2-1 0,1-1 0,0 0 0,9-8-1,-5 2 15,0-1 0,-1 0 0,-1-1 0,0 0 0,-1 0 0,0-1 0,-1-1 0,-1 0 0,-1 0 0,0 0-1,7-27 1,-20 85 85,2 0 0,1 56 0,3-97-91,0-1 0,0 1 0,0 0 0,1-1-1,-1 1 1,0 0 0,0-1 0,0 1 0,1 0 0,-1-1 0,0 1-1,1-1 1,-1 1 0,1-1 0,-1 1 0,0-1 0,1 1 0,-1-1-1,1 1 1,-1-1 0,1 1 0,0-1 0,-1 0 0,1 1 0,-1-1 0,1 0-1,0 1 1,-1-1 0,1 0 0,0 0 0,-1 0 0,1 0 0,0 0-1,-1 0 1,1 0 0,0 0 0,0 0 0,-1 0 0,1 0 0,0 0-1,-1 0 1,1 0 0,0-1 0,-1 1 0,1 0 0,-1 0 0,1-1 0,0 1-1,-1 0 1,1-1 0,-1 1 0,2-2 0,33-21 788,27-37-349,-42 38-461,1 2 0,25-20 0,-45 39-14,0 1 0,0-1 0,0 0 1,0 0-1,0 0 0,0 1 0,0-1 1,1 1-1,-1-1 0,0 1 0,1-1 1,-1 1-1,0 0 0,1-1 0,-1 1 1,0 0-1,1 0 0,-1 0 0,0 0 1,1 0-1,0 1 0,-1-1 18,0 1 1,0 0-1,0-1 0,0 1 0,0 0 1,0 0-1,-1 0 0,1 0 0,0 0 1,-1 0-1,1 0 0,-1 0 1,1 0-1,-1 0 0,1 0 0,-1 0 1,0 0-1,1 0 0,-1 2 0,1 10 166,0-1-1,-1 1 1,-2 22-1,1-13 39,0-12-120,4 27 29,7-30-19,8-15 145,-6-3-95,-1 0 0,0-1 0,15-21 0,-18 22-157,1 0 0,0 0 1,0 1-1,1 0 0,22-16 1,-31 25 3,0 0 1,0 1-1,0-1 1,0 0 0,0 0-1,0 1 1,1-1-1,-1 1 1,0-1-1,0 1 1,1 0 0,-1-1-1,0 1 1,1 0-1,-1 0 1,0 0-1,1 0 1,-1 0 0,0 0-1,1 0 1,-1 1-1,0-1 1,1 0-1,-1 1 1,0-1 0,0 1-1,0-1 1,1 1-1,-1-1 1,0 1-1,0 0 1,0 0 0,0 0-1,0 0 1,0 0-1,0 0 1,0 0-1,-1 0 1,1 0 0,0 0-1,-1 0 1,1 0-1,0 0 1,-1 1-1,1-1 1,-1 0 0,0 0-1,1 1 1,-1-1-1,0 0 1,0 3-1,6 48-1369,-5-21-4467,-1-22 2229</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3.490"/>
    </inkml:context>
    <inkml:brush xml:id="br0">
      <inkml:brushProperty name="width" value="0.025" units="cm"/>
      <inkml:brushProperty name="height" value="0.025" units="cm"/>
    </inkml:brush>
  </inkml:definitions>
  <inkml:trace contextRef="#ctx0" brushRef="#br0">1 0 18546,'0'0'3042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3.851"/>
    </inkml:context>
    <inkml:brush xml:id="br0">
      <inkml:brushProperty name="width" value="0.025" units="cm"/>
      <inkml:brushProperty name="height" value="0.025" units="cm"/>
    </inkml:brush>
  </inkml:definitions>
  <inkml:trace contextRef="#ctx0" brushRef="#br0">1 234 4612,'0'0'7933,"3"10"-4772,-3-8-3036,1 1 1,-1 0 0,1 0 0,0 0 0,0-1-1,0 1 1,0-1 0,0 1 0,1-1 0,-1 1-1,1-1 1,0 0 0,-1 1 0,1-1 0,0 0 0,0 0-1,1-1 1,-1 1 0,0 0 0,1-1 0,-1 1-1,1-1 1,-1 0 0,1 0 0,-1 0 0,1 0-1,0 0 1,0 0 0,-1-1 0,1 1 0,0-1 0,0 0-1,0 0 1,0 0 0,-1 0 0,5-1 0,6-2 242,-1 0 0,-1 0 0,1-1 1,0-1-1,-1 0 0,0 0 1,0-1-1,0 0 0,-1-1 0,17-14 1,-11 7-189,0-2 1,0 1 0,-2-2 0,0 0-1,15-22 1,-26 33-103,0 1-1,0-1 1,0 0 0,-1 0-1,1 0 1,-2 0-1,1 0 1,0 0 0,-1-1-1,0 1 1,-1 0-1,0-11 1,0 16-48,0 0 0,0 0 0,0 0 0,0 0-1,0 0 1,0 0 0,-1 0 0,1 0 0,0 0 0,-1 0 0,1 0-1,-1 0 1,1 0 0,-1 0 0,1 1 0,-1-1 0,0 0 0,1 0-1,-1 1 1,0-1 0,0 0 0,1 1 0,-1-1 0,0 1 0,0-1 0,0 1-1,-1-1 1,-1 0-15,0 0 1,0 1-1,0 0 0,1 0 0,-1-1 1,0 2-1,0-1 0,0 0 0,0 1 1,-3 0-1,-1 1-39,0 0 1,0 0 0,0 1-1,1 0 1,-1 0 0,0 1-1,-8 6 1,9-5 8,0 1 0,0 0 0,1 0 0,0 0 0,0 0 0,1 1 0,0 0 0,0 0 0,0 0 0,1 1 0,0-1 0,1 1 0,-1-1 0,1 1 0,1 0 0,0 0 0,0 0 0,0 0 0,1 0 0,1 11 0,0-16 12,0 0 0,1 0 0,-1 0 0,1-1 1,-1 1-1,1 0 0,0-1 0,0 1 0,0-1 0,0 0 0,1 0 0,-1 0 1,1 0-1,-1 0 0,1 0 0,0-1 0,-1 1 0,1-1 0,0 0 0,0 0 1,0 0-1,0 0 0,0 0 0,0 0 0,6-1 0,5 2-246,1 0 1,0-1-1,0-1 0,17-2 0,25-11-2716,-20-4-2729,7-8-8484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4.293"/>
    </inkml:context>
    <inkml:brush xml:id="br0">
      <inkml:brushProperty name="width" value="0.025" units="cm"/>
      <inkml:brushProperty name="height" value="0.025" units="cm"/>
    </inkml:brush>
  </inkml:definitions>
  <inkml:trace contextRef="#ctx0" brushRef="#br0">0 1 7239,'0'0'14574,"0"60"-13966,11-24-95,0 1-97,1 1-256,4-5-96,-1-4-32,-6-6-32,1-7-480,1-7-289,-4-9-32,-3 0 1,-4-16-866,0-6-2402,-11-8-1697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4.689"/>
    </inkml:context>
    <inkml:brush xml:id="br0">
      <inkml:brushProperty name="width" value="0.025" units="cm"/>
      <inkml:brushProperty name="height" value="0.025" units="cm"/>
    </inkml:brush>
  </inkml:definitions>
  <inkml:trace contextRef="#ctx0" brushRef="#br0">1 88 11115,'0'0'8423,"66"-13"-6180,-36 4-290,4-1-191,0-2-833,3-1-673,-3 1-256,-3 4 32,-3 2-993,-6 3-1505,-10 1-1282</inkml:trace>
  <inkml:trace contextRef="#ctx0" brushRef="#br0" timeOffset="1">1 256 16303,'0'0'3171,"51"-24"-2146,-11 1-64,6-1-288,4-2-385,0 5-256,-5 5-544,-15 9-1570,-8 7-2723,-14 0-1152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5.070"/>
    </inkml:context>
    <inkml:brush xml:id="br0">
      <inkml:brushProperty name="width" value="0.025" units="cm"/>
      <inkml:brushProperty name="height" value="0.025" units="cm"/>
    </inkml:brush>
  </inkml:definitions>
  <inkml:trace contextRef="#ctx0" brushRef="#br0">0 141 8456,'0'0'10314,"74"-4"-8585,-30-10-511,6-7-962,6 0-256,-5 0-769,-1 0-1793,-10 2-2595,-10-1-128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5.418"/>
    </inkml:context>
    <inkml:brush xml:id="br0">
      <inkml:brushProperty name="width" value="0.025" units="cm"/>
      <inkml:brushProperty name="height" value="0.025" units="cm"/>
    </inkml:brush>
  </inkml:definitions>
  <inkml:trace contextRef="#ctx0" brushRef="#br0">20 377 11659,'0'0'1543,"-3"8"459,-1 2-1358,2-7-423,0 0 0,1 1 0,-1-1 0,1 0 0,0 1 0,0 0 0,0-1 0,1 1 0,-1 0 0,1 5 0,0-8-164,1 0 1,-1-1 0,1 1-1,0 0 1,-1 0 0,1-1 0,0 1-1,0-1 1,-1 1 0,1-1-1,0 1 1,0-1 0,0 1-1,0-1 1,0 0 0,-1 1 0,1-1-1,0 0 1,0 0 0,0 0-1,0 1 1,0-1 0,0 0-1,0 0 1,0-1 0,0 1 0,0 0-1,0 0 1,0 0 0,0-1-1,0 1 1,-1 0 0,2-1-1,37-9 549,-20 0-508,0-1-1,-1 0 0,-1-2 1,32-28-1,3-1-173,-33 33-45,-8 15 239,-4 33 674,-7-35-640,0 0 0,1 1 1,-1-1-1,1 0 0,0 0 0,0 0 0,0 1 0,1-1 0,2 5 0,-3-8-116,-1-1-1,1 1 1,-1 0-1,1-1 1,-1 0-1,1 1 0,-1-1 1,1 1-1,0-1 1,-1 0-1,1 1 1,0-1-1,0 0 1,-1 0-1,1 1 1,0-1-1,0 0 0,-1 0 1,1 0-1,0 0 1,-1 0-1,1 0 1,1 0-1,30-16 792,-20 5-713,1 0 0,-1-1 0,10-14 0,-14 16-467,1 0 1,0 1-1,0 0 1,1 0-1,0 1 0,13-9 1,-22 17 342,-1 0 0,1-1 1,-1 1-1,1 0 0,0-1 0,-1 1 1,1 0-1,-1 0 0,1 0 1,0 0-1,-1-1 0,1 1 0,0 0 1,-1 0-1,1 0 0,0 0 1,-1 1-1,1-1 0,0 0 0,-1 0 1,1 0-1,0 0 0,-1 1 1,1-1-1,-1 0 0,1 0 0,-1 1 1,1-1-1,0 1 0,-1-1 1,1 0-1,-1 1 0,0-1 0,1 1 1,-1-1-1,1 1 0,-1 0 1,0-1-1,1 1 0,-1-1 0,0 1 1,0-1-1,1 1 0,-1 0 0,0-1 1,0 1-1,0 0 0,0 1 1,3 22-1196,-3-9-3817,0-10 920</inkml:trace>
  <inkml:trace contextRef="#ctx0" brushRef="#br0" timeOffset="1">442 0 17424,'0'0'3876</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5.918"/>
    </inkml:context>
    <inkml:brush xml:id="br0">
      <inkml:brushProperty name="width" value="0.025" units="cm"/>
      <inkml:brushProperty name="height" value="0.025" units="cm"/>
    </inkml:brush>
  </inkml:definitions>
  <inkml:trace contextRef="#ctx0" brushRef="#br0">13 0 2819,'0'0'16901,"-2"10"-16186,-4 36 523,3 1-1,1 0 0,7 64 0,-5-104-1188,2 0 1,-1-1-1,1 1 0,0 0 0,0-1 1,1 0-1,5 10 0,-8-15-23,1 0 0,-1 1-1,1-1 1,0 0 0,0 0 0,0 0-1,0 0 1,0 0 0,0 0 0,0 0-1,0 0 1,0 0 0,0 0 0,0-1 0,1 1-1,-1 0 1,0-1 0,0 1 0,1-1-1,-1 0 1,1 1 0,-1-1 0,0 0-1,1 0 1,-1 0 0,1 0 0,-1 0-1,0 0 1,1 0 0,-1 0 0,1 0 0,-1-1-1,0 1 1,1-1 0,-1 1 0,0-1-1,0 1 1,1-1 0,-1 0 0,0 0-1,0 1 1,0-1 0,0 0 0,1-1-1,20-20 187,-2 0-1,0-1 1,-2-1-1,0 0 1,25-51-1,6-6-444,-38 68-343,8-13-619,-13 11-7278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6.248"/>
    </inkml:context>
    <inkml:brush xml:id="br0">
      <inkml:brushProperty name="width" value="0.025" units="cm"/>
      <inkml:brushProperty name="height" value="0.025" units="cm"/>
    </inkml:brush>
  </inkml:definitions>
  <inkml:trace contextRef="#ctx0" brushRef="#br0">0 0 7591,'0'0'9994,"6"53"-9482,10-39-224,12-3-192,6-3-384,6-6-2146,-1-2-2050,-5-6-3204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2.001"/>
    </inkml:context>
    <inkml:brush xml:id="br0">
      <inkml:brushProperty name="width" value="0.025" units="cm"/>
      <inkml:brushProperty name="height" value="0.025" units="cm"/>
    </inkml:brush>
  </inkml:definitions>
  <inkml:trace contextRef="#ctx0" brushRef="#br0">175 207 6022,'0'0'8488,"-6"13"-5744,-39 84-369,4 2 1,-42 157-1,105-348-2071,47-122 0,-53 172-406,2 0 0,2 2 0,2 0 0,2 1-1,32-41 1,-44 67 108,0-1-1,20-16 0,-29 27-8,0 1 0,-1-1-1,2 1 1,-1 0 0,0 0-1,0 0 1,1 0-1,-1 1 1,1-1 0,-1 1-1,1 0 1,0 0-1,-1 0 1,1 1 0,0 0-1,0-1 1,-1 1-1,5 1 1,-6-1 1,0 1 1,0 1-1,0-1 0,0 0 1,-1 0-1,1 1 1,0-1-1,-1 1 0,1 0 1,-1-1-1,0 1 0,1 0 1,-1 0-1,0 0 0,0-1 1,0 1-1,0 1 0,-1-1 1,1 0-1,0 0 0,-1 0 1,0 0-1,1 0 1,-1 0-1,0 5 0,1 3 72,-1 0-1,0 0 0,-1 0 1,-2 15-1,0-15 208,0 0 0,-1 0 0,0 0-1,-1-1 1,-7 13 0,-17 36 1068,32-57-1407,-1 0 0,1 0-1,-1-1 1,1 1 0,-1-1 0,1 1 0,-1-1 0,1 0 0,-1 0-1,6-1 1,-7 1-23,8 1-62,-1 0-1,0 0 1,1 0-1,-1 1 1,0 1-1,1-1 1,-1 1 0,-1 1-1,9 4 1,-13-7 159,-1 0 1,0 0-1,0 0 0,0 1 1,0-1-1,0 1 1,0-1-1,0 1 1,-1 0-1,1-1 1,0 1-1,-1 0 0,0 0 1,1 0-1,-1 0 1,0 1-1,0-1 1,0 0-1,0 0 0,-1 1 1,1-1-1,0 1 1,-1-1-1,0 0 1,0 1-1,1-1 0,-1 1 1,-1-1-1,1 1 1,0-1-1,-1 0 1,1 1-1,-1-1 1,0 1-1,1-1 0,-3 3 1,0 0 112,-1-1 0,1 1 0,-1-1 0,0 0 0,0 0 0,0-1 0,-1 1 0,1-1 0,-1 0 0,0 0 0,0 0 0,0-1 0,0 0 0,0 0 0,0 0 0,-11 2 0,-2 0 88,0-1 1,0 0-1,-33-1 1,49-2-272,1 1-118,0-1-1,0 0 1,0 0-1,0 0 1,0 0-1,0 0 1,0 0 0,0 0-1,0-1 1,0 1-1,0 0 1,0 0-1,0-1 1,0 1-1,0-1 1,0 1 0,0-1-1,0 1 1,0-1-1,1 0 1,-1 1-1,0-1 1,0-1 0,-4-13-5787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6.622"/>
    </inkml:context>
    <inkml:brush xml:id="br0">
      <inkml:brushProperty name="width" value="0.025" units="cm"/>
      <inkml:brushProperty name="height" value="0.025" units="cm"/>
    </inkml:brush>
  </inkml:definitions>
  <inkml:trace contextRef="#ctx0" brushRef="#br0">105 95 9513,'0'0'3940,"-9"1"-1784,5 0-2022,-1 1 0,0-1-1,1 1 1,-1 0 0,1 0-1,-1 0 1,1 0 0,0 1-1,0 0 1,0 0 0,1 0 0,-1 0-1,1 0 1,-1 1 0,1 0-1,0-1 1,0 1 0,1 0-1,-1 1 1,1-1 0,0 0-1,0 1 1,0-1 0,-1 7-1,2-8-41,0 0 1,-1 0-1,1 0 0,0 0 0,1 0 0,-1 1 0,0-1 0,1 0 1,0 1-1,0-1 0,0 0 0,0 0 0,0 1 0,1-1 1,0 0-1,1 5 0,-1-7-48,1 1-1,-1-1 1,1 1 0,-1-1 0,1 0-1,0 0 1,-1 0 0,1 0 0,0 0-1,0 0 1,0 0 0,0-1 0,0 1 0,0 0-1,0-1 1,0 0 0,0 0 0,0 1-1,0-1 1,0-1 0,0 1 0,0 0-1,0 0 1,1-1 0,-1 1 0,0-1-1,2 0 1,12-4-88,-1-1 0,1-1-1,-1 0 1,0 0 0,-1-2-1,0 0 1,0-1 0,21-19-1,-13 11-516,39-23 0,-60 40 566,1 0-1,0 0 1,0 0 0,-1 1 0,1-1 0,0 0-1,0 1 1,0-1 0,0 1 0,0 0 0,0-1 0,3 1-1,-4 0 13,-1 1 0,1-1 1,0 0-1,-1 0 0,1 1 0,0-1 0,-1 0 0,1 1 0,-1-1 0,1 0 0,-1 1 0,1-1 0,-1 1 0,1-1 0,-1 1 1,1-1-1,-1 1 0,1 0 0,-1-1 0,0 1 0,1-1 0,-1 1 0,0 1 0,2 4 175,-2 0-1,1 0 1,-1 0-1,0 0 1,0 0-1,-2 10 0,1 8 452,19-36 1626,16-21-1765,-24 22-557,0 1 0,0 0 0,1 1 0,0 0 0,1 0 0,0 1 0,0 1 0,0 0 0,16-6 0,-27 12 48,-1 1 0,1 0 0,-1 0 0,1 0 0,-1-1 0,1 1 0,-1 0 0,1 0 0,-1 0 0,1 0 0,-1 0 0,1 0 0,-1 0 0,1 0 0,-1 0 0,1 0 0,0 0 0,-1 0 0,1 0 0,-1 1 0,1-1 0,-1 0 0,0 0 0,1 1 0,-1-1 0,1 0 0,-1 0 0,1 1 0,-1-1 0,0 0 0,1 1 0,-1-1 0,0 1 0,1-1 0,-1 1 0,0-1 0,1 0 0,-1 2 0,1 23 400,0 6 228,-1-31-615,1 1 0,-1 0 0,0 0-1,1 0 1,-1-1 0,1 1-1,-1 0 1,1-1 0,0 1 0,-1-1-1,1 1 1,-1 0 0,1-1-1,0 1 1,0-1 0,-1 0 0,1 1-1,0-1 1,0 0 0,-1 1-1,1-1 1,0 0 0,0 0 0,0 0-1,0 1 1,-1-1 0,1 0-1,0 0 1,0 0 0,0 0 0,0-1-1,1 1 1,8-3 117,-1 0 0,1-1 0,-1 0 0,0 0 0,0-1 0,-1 0 0,1 0 0,-1-1 1,12-11-1,25-16-319,-41 31 161,35-20-463,-37 21 444,0 0 0,-1 0 0,1 1 0,0-1 0,-1 0 0,1 1 0,0-1 0,0 1 0,0 0 0,0-1 1,-1 1-1,1 0 0,0 0 0,0 0 0,0 0 0,0 0 0,0 1 0,2 0 0,-2 3-107,-1-1 0,-1 1 1,1 0-1,0-1 0,-1 1 1,0 0-1,0 0 0,0 0 1,0-1-1,-1 6 0,0 1-3887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7.295"/>
    </inkml:context>
    <inkml:brush xml:id="br0">
      <inkml:brushProperty name="width" value="0.025" units="cm"/>
      <inkml:brushProperty name="height" value="0.025" units="cm"/>
    </inkml:brush>
  </inkml:definitions>
  <inkml:trace contextRef="#ctx0" brushRef="#br0">12 73 4805,'0'0'12555,"-1"9"-11401,-7 28 196,8-35-1188,-1 1 1,1 0-1,-1-1 1,1 1-1,0 0 1,0-1-1,0 1 1,0 0-1,0-1 1,1 1-1,-1 0 1,1-1-1,0 1 1,0-1-1,2 5 1,-2-6-125,1 0 1,-1-1-1,1 1 1,-1-1-1,1 1 1,-1-1-1,1 0 0,-1 0 1,1 0-1,0 0 1,-1 0-1,1 0 1,-1 0-1,1 0 1,-1 0-1,1-1 0,-1 1 1,1-1-1,-1 1 1,1-1-1,-1 1 1,1-1-1,0-1 0,34-21 1018,-34 21-957,50-42 663,-36 30-705,0 0 1,1 1 0,28-17-1,-45 29-57,1 0 0,0 1 0,0-1 0,0 0 0,0 1 0,0-1 0,0 1-1,0-1 1,0 1 0,0 0 0,0-1 0,0 1 0,0 0 0,0-1 0,0 1-1,0 0 1,0 0 0,0 0 0,0 0 0,0 0 0,0 0 0,0 1 0,0-1-1,1 0 1,-1 0 0,0 1 0,0-1 0,0 1 0,0-1 0,-1 1 0,1-1-1,0 1 1,0-1 0,0 1 0,0 0 0,0 0 0,-1-1 0,1 1 0,0 0-1,-1 0 1,1 0 0,-1 0 0,1 0 0,-1 0 0,1 0 0,-1 0 0,1 0-1,-1 1 1,2 8-8,-1-1-1,-1 1 0,1 0 0,-3 18 0,2 16-10,2-44 41,0-1 0,0 1-1,0-1 1,-1 0 0,1 1-1,0-1 1,-1 0 0,1 0-1,-1 0 1,1 0 0,-1 0 0,1-1-1,-1 1 1,2-3 0,20-19 46,-4 4-27,1 0 0,26-19 0,-42 34-70,1 1 1,0 0-1,0 0 1,0 0-1,0 1 1,1-1-1,-1 1 1,1 0-1,-1 1 1,1 0-1,0-1 1,0 2-1,0-1 1,-1 1-1,1 0 1,6 0-1,-10 1-6,-1 0 0,0 0-1,0 0 1,0 0 0,0-1-1,0 1 1,-1 1 0,1-1-1,0 0 1,0 0 0,-1 0 0,1 0-1,0 0 1,-1 1 0,1-1-1,-1 0 1,0 1 0,1-1-1,-1 0 1,0 1 0,0-1 0,0 0-1,0 1 1,0-1 0,0 0-1,0 1 1,-1 0 0,-6 38-6184,0-32 262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7.974"/>
    </inkml:context>
    <inkml:brush xml:id="br0">
      <inkml:brushProperty name="width" value="0.025" units="cm"/>
      <inkml:brushProperty name="height" value="0.025" units="cm"/>
    </inkml:brush>
  </inkml:definitions>
  <inkml:trace contextRef="#ctx0" brushRef="#br0">0 138 6438,'0'0'15850,"9"5"-14905,-6-3-893,0-1 0,-1 1 1,1-1-1,0 0 1,0 0-1,0 0 1,0 0-1,0 0 0,0-1 1,1 0-1,-1 1 1,0-1-1,6-1 0,-4 0-17,0-1-1,0 0 0,0 0 0,-1 0 1,1 0-1,-1-1 0,1 0 0,-1 0 1,0 0-1,6-6 0,40-41 141,-47 47-150,0-1 0,-1 1 0,1-1-1,0 0 1,-1 0 0,0 0 0,0 0 0,0 0 0,-1-1 0,1 1 0,-1 0-1,0-1 1,0-4 0,-1 8-21,0 1-1,0-1 1,0 1-1,-1-1 1,1 1-1,0-1 1,0 1-1,0-1 1,-1 1-1,1-1 1,0 1-1,-1-1 1,1 1-1,0 0 1,-1-1-1,1 1 1,-1 0-1,1-1 1,-1 1-1,1 0 1,-1-1-1,1 1 1,-1 0-1,1 0 1,-1 0-1,1 0 1,-1-1-1,1 1 1,-1 0-1,1 0 1,-1 0-1,1 0 1,-1 0-1,1 0 1,-1 0-1,1 0 1,-1 1-1,1-1 1,-1 0-1,1 0 1,-1 0-1,1 1 1,-1-1-1,1 0 1,-1 0-1,0 1 1,-25 13-228,17-5 212,1 1-1,0 0 0,0 0 0,1 1 0,1 0 1,0 0-1,0 1 0,1-1 0,0 1 0,1 0 1,1 1-1,0-1 0,0 1 0,0 15 0,3-28 17,0 1 1,1 0-1,-1 0 0,0 0 0,1-1 0,-1 1 0,0 0 0,1 0 1,-1-1-1,1 1 0,-1 0 0,1-1 0,0 1 0,-1 0 0,1-1 1,0 1-1,-1-1 0,1 1 0,0-1 0,-1 1 0,1-1 0,0 0 0,0 1 1,0-1-1,0 0 0,-1 0 0,1 0 0,0 1 0,0-1 0,0 0 1,0 0-1,0 0 0,-1 0 0,1-1 0,0 1 0,0 0 0,0 0 1,0 0-1,-1-1 0,1 1 0,1-1 0,40-13 207,3-10-493,-2-3 0,0-2 0,-2-1 0,47-45 0,-88 75 294,0-1 0,0 1 0,1 0 0,-1-1 0,0 1 0,0-1 0,1 1-1,-1 0 1,0 0 0,1-1 0,-1 1 0,0 0 0,1-1 0,-1 1 0,1 0 0,-1 0-1,0 0 1,1 0 0,-1-1 0,1 1 0,-1 0 0,0 0 0,1 0 0,-1 0-1,1 0 1,-1 0 0,1 0 0,-1 0 0,1 0 0,-1 0 0,0 0 0,1 0 0,-1 0-1,1 1 1,-1-1 0,0 0 0,1 0 0,0 1 0,1 20 449,-15 49 276,7-42-541,6-27-181,0 0-1,0 0 1,0-1-1,0 1 1,0 0-1,0 0 1,0-1-1,1 1 1,-1 0-1,0-1 1,0 1-1,1 0 1,-1 0-1,0-1 1,1 1-1,-1-1 1,1 1-1,-1 0 1,1-1 0,-1 1-1,1-1 1,-1 1-1,1-1 1,0 1-1,-1-1 1,1 0-1,0 1 1,-1-1-1,1 0 1,0 0-1,-1 1 1,1-1-1,0 0 1,0 0-1,-1 0 1,1 0-1,0 0 1,0 0-1,-1 0 1,1 0 0,0 0-1,0 0 1,-1 0-1,1 0 1,0-1-1,0 1 1,-1 0-1,1-1 1,0 1-1,0-1 1,39-14 445,38-39-1069,-59 39-313,1 1 0,1 0 0,29-13 0,-49 27 887,-1 0 0,1 0 0,-1 0 0,0 0 0,1 0 0,-1 0 0,1 0-1,-1 0 1,1 0 0,-1 0 0,0 1 0,1-1 0,-1 0 0,1 0 0,-1 0 0,0 1 0,1-1 0,-1 0 0,0 0 0,1 1 0,-1-1 0,0 0 0,1 1 0,-1-1 0,0 0 0,0 1 0,1-1 0,-1 1 0,0-1 0,0 0 0,0 1 0,0-1-1,1 1 1,-1-1 0,0 0 0,0 1 0,0-1 0,0 1 0,0-1 0,0 1 0,0-1 0,0 1 0,0-1 0,0 0 0,-1 1 0,1-1 0,0 1 0,0-1 0,-1 1 0,-2 35-383,1-22-3327,11-12-6734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8.313"/>
    </inkml:context>
    <inkml:brush xml:id="br0">
      <inkml:brushProperty name="width" value="0.025" units="cm"/>
      <inkml:brushProperty name="height" value="0.025" units="cm"/>
    </inkml:brush>
  </inkml:definitions>
  <inkml:trace contextRef="#ctx0" brushRef="#br0">85 0 13773,'0'0'5504,"-10"3"-5141,8-3-375,-1 0 60,0 1 0,1-1 1,-1 0-1,1 1 1,-1 0-1,1-1 0,-1 1 1,1 0-1,0 0 1,-1 1-1,1-1 1,0 0-1,0 1 0,0-1 1,0 1-1,0 0 1,0 0-1,0 0 0,1 0 1,-1 0-1,1 0 1,-1 0-1,1 0 0,0 1 1,0-1-1,0 0 1,0 1-1,0-1 0,0 1 1,1-1-1,-1 1 1,1 0-1,0 4 0,0-6-73,0 0-1,1 0 1,-1 0-1,0 0 0,1 0 1,-1 0-1,1 0 0,-1 0 1,1 0-1,-1 0 1,1 0-1,0 0 0,-1-1 1,1 1-1,0 0 0,0-1 1,-1 1-1,1 0 0,0-1 1,0 1-1,0-1 1,0 1-1,0-1 0,0 0 1,0 1-1,0-1 0,0 0 1,0 0-1,0 0 1,2 1-1,44 2-2514,-20-1 1091,-26-2 1503,0 0 0,1 0 0,-1 0 0,0 1 0,1-1 0,-1 0 0,0 1 0,0-1 0,1 1 0,-1-1 0,0 1 0,0 0 0,0 0-1,0-1 1,0 1 0,0 0 0,0 0 0,0 0 0,0 0 0,0 0 0,-1 0 0,1 0 0,0 1 0,-1-1 0,1 0 0,0 0 0,-1 1 0,0-1 0,1 0 0,-1 0-1,0 1 1,0-1 0,1 0 0,-1 1 0,0-1 0,0 0 0,-1 1 0,1-1 0,0 0 0,-1 3 0,0-1 266,0 1 0,-1-1 0,1 0 1,-1 1-1,0-1 0,0 0 0,0 0 0,0 0 1,0 0-1,-1-1 0,1 1 0,-1-1 0,-5 4 1,-41 19 496,12-18-5206,16-7-5006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08.892"/>
    </inkml:context>
    <inkml:brush xml:id="br0">
      <inkml:brushProperty name="width" value="0.025" units="cm"/>
      <inkml:brushProperty name="height" value="0.025" units="cm"/>
    </inkml:brush>
  </inkml:definitions>
  <inkml:trace contextRef="#ctx0" brushRef="#br0">201 49 7623,'0'0'9951,"-2"-7"-7047,2 1-2665,0 5-122,0-1 0,0 1 0,0 0 0,0-1 0,-1 1 0,1-1 0,0 1 0,-1 0 0,1-1 0,0 1 0,-1 0 0,0 0 0,1-1-1,-1 1 1,0 0 0,0 0 0,1 0 0,-1 0 0,0 0 0,0 0 0,0 0 0,0 0 0,-1 0 0,1 0 0,0 0 0,0 1 0,0-1 0,-1 1 0,1-1 0,0 1 0,-1-1 0,1 1 0,0 0-1,-1-1 1,1 1 0,0 0 0,-1 0 0,1 0 0,-1 0 0,0 0 0,-8 1-164,0 1 0,0-1 0,1 1 0,-1 1 0,1 0 0,0 0-1,0 1 1,0 0 0,0 1 0,0 0 0,1 0 0,0 1 0,0 0 0,1 0 0,0 1-1,-11 12 1,18-19-5,0 0 0,0 0 0,-1 1 0,1-1 0,0 0-1,0 0 1,0 1 0,-1-1 0,1 0 0,0 1 0,0-1 0,0 0-1,0 1 1,0-1 0,0 0 0,0 1 0,0-1 0,0 0-1,0 1 1,0-1 0,0 0 0,0 1 0,0-1 0,0 0 0,0 1-1,0-1 1,0 0 0,0 1 0,0-1 0,1 0 0,-1 0-1,0 1 1,0-1 0,0 0 0,1 1 0,-1-1 0,0 0 0,0 0-1,1 1 1,-1-1 0,0 0 0,1 0 0,21 6-1116,39-6 155,-46 0 488,33-2-257,-33 0 755,0 1 0,-1 1 0,1 0 0,0 1 0,0 0 0,-1 2-1,21 4 1,-34-6 67,0-1-1,1 0 1,-1 1-1,0-1 1,1 1 0,-1 0-1,0-1 1,0 1-1,0 0 1,1 0-1,-1 0 1,0 0-1,0-1 1,0 1-1,0 1 1,-1-1-1,1 0 1,0 0-1,0 0 1,-1 0-1,1 1 1,-1-1-1,1 0 1,-1 1-1,1-1 1,-1 0-1,0 1 1,1-1-1,-1 0 1,0 1-1,0-1 1,0 1-1,0-1 1,-1 0-1,1 1 1,0-1-1,0 0 1,-1 1-1,1-1 1,-1 0 0,1 1-1,-1-1 1,0 0-1,1 0 1,-1 0-1,0 1 1,0-1-1,-2 2 1,-3 4 208,0-1 0,0 1 0,-1-1 0,0-1 0,0 1 0,-9 4 0,15-9-228,-11 8 107,-1-1 0,0-1 1,0 0-1,-1 0 0,0-2 0,0 0 0,0 0 1,-1-1-1,-19 2 0,33-5-188,1-1-1,-1 0 0,1 0 1,0 0-1,-1-1 1,1 1-1,-1 0 1,1 0-1,-1 0 1,1 0-1,0 0 1,-1 0-1,1 0 0,-1-1 1,1 1-1,0 0 1,-1 0-1,1-1 1,0 1-1,-1 0 1,1-1-1,0 1 1,-1 0-1,1-1 0,0 1 1,0 0-1,-1-1 1,1 1-1,0 0 1,0-1-1,0 1 1,0-1-1,0 1 1,-1-1-1,1 0 0,4-19-2357,17-18-2971,5 9-210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0.446"/>
    </inkml:context>
    <inkml:brush xml:id="br0">
      <inkml:brushProperty name="width" value="0.025" units="cm"/>
      <inkml:brushProperty name="height" value="0.025" units="cm"/>
    </inkml:brush>
  </inkml:definitions>
  <inkml:trace contextRef="#ctx0" brushRef="#br0">167 603 6150,'0'0'12791,"-11"10"-12236,-17 14-258,-32 36-1,52-52-212,1 1 0,0-1 0,0 1 0,1 1 0,0-1 0,1 1-1,0 0 1,0 0 0,1 1 0,-4 16 0,8-26-76,0-1-1,0 1 1,0 0 0,0 0 0,0-1-1,0 1 1,0 0 0,0-1 0,0 1-1,1 0 1,-1-1 0,0 1 0,0 0-1,1-1 1,-1 1 0,0 0 0,1-1-1,-1 1 1,0-1 0,1 1 0,-1-1-1,1 1 1,-1-1 0,1 1 0,-1-1-1,1 1 1,0-1 0,-1 1 0,1-1-1,-1 0 1,1 0 0,0 1 0,-1-1-1,1 0 1,0 0 0,-1 0 0,1 1-1,0-1 1,0 0 0,-1 0 0,1 0-1,0 0 1,-1 0 0,1-1 0,0 1-1,-1 0 1,1 0 0,0 0 0,-1-1-1,1 1 1,0 0 0,-1 0 0,2-1-1,38-16 893,-21 3-728,0 0-1,-1-1 1,-1-1 0,0 0-1,-1-1 1,-1-1-1,0-1 1,-2 0-1,0 0 1,11-26-1,-12 21-12,-1 0 0,-2-1-1,0 0 1,-2 0 0,0-1-1,-2 0 1,-1 0 0,1-44 0,-5 68-160,0 0-1,0 0 1,0 1 0,0-1 0,0 0 0,-1 0 0,1 1 0,0-1 0,-1 0 0,1 0 0,-1 1 0,0-1 0,0 1 0,0-1 0,1 0 0,-1 1-1,-1 0 1,1-1 0,0 1 0,0-1 0,0 1 0,-4-2 0,4 3-11,0-1 0,-1 1 1,1 0-1,0 0 0,-1 0 0,1 0 1,0 0-1,-1 0 0,1 0 0,-1 0 0,1 1 1,0-1-1,-1 0 0,1 1 0,0-1 1,0 1-1,-1 0 0,1-1 0,0 1 0,0 0 1,0 0-1,0 0 0,0 0 0,0 0 1,0 0-1,0 0 0,0 0 0,0 0 0,1 0 1,-2 2-1,-7 12 3,1 0 0,0 1 1,1-1-1,0 1 0,2 1 0,0-1 1,0 1-1,2 0 0,0 0 0,1 1 0,1-1 1,0 0-1,4 30 0,-2-43 18,0 0-1,0 0 0,0-1 1,0 1-1,1 0 1,0-1-1,0 1 0,0-1 1,0 1-1,0-1 1,1 0-1,-1 0 0,1 0 1,0 0-1,0-1 1,0 1-1,0-1 1,0 0-1,1 0 0,-1 0 1,1 0-1,0 0 1,-1-1-1,1 1 0,0-1 1,0 0-1,0-1 1,0 1-1,0 0 1,0-1-1,0 0 0,4 0 1,-1 0-20,1 0 0,-1-1 1,0 0-1,0 0 0,1 0 1,-1-1-1,0 0 0,0-1 1,-1 1-1,1-1 0,0 0 1,-1-1-1,0 0 0,0 0 1,0 0-1,10-10 0,-11 8-5,-1 0 0,1 0-1,-1-1 1,0 0 0,0 0-1,-1 0 1,0 0 0,0-1 0,-1 1-1,0-1 1,0 0 0,-1 1-1,0-1 1,0 0 0,-1 0-1,0 0 1,0 0 0,-3-10 0,3 17 13,0 1 1,0-1 0,0 0 0,0 0 0,0 1 0,0-1-1,-1 0 1,1 1 0,0-1 0,0 0 0,-1 1-1,1-1 1,-1 0 0,1 1 0,0-1 0,-1 1 0,1-1-1,-1 0 1,1 1 0,-1-1 0,0 1 0,1 0-1,-1-1 1,0 1 0,1-1 0,-1 1 0,0 0 0,1 0-1,-1-1 1,0 1 0,1 0 0,-1 0 0,0 0-1,0 0 1,1 0 0,-1 0 0,0 0 0,0 0 0,1 0-1,-1 0 1,0 0 0,0 0 0,1 1 0,-1-1-1,0 0 1,1 1 0,-1-1 0,0 1 0,-2 0-13,0 1 1,0 0 0,1 0-1,-1 0 1,1 0-1,0 1 1,0-1-1,-1 1 1,-2 4 0,-2 6 1,1 0 1,0 1 0,-7 26 0,11-34 16,0 0 1,1 1-1,0-1 1,0 1-1,1-1 1,0 1-1,0 0 0,0-1 1,1 1-1,3 12 1,-3-17 2,1 1 1,-1-1-1,1 0 1,0 0-1,0 0 1,0 0-1,0 0 1,0 0-1,1 0 1,-1-1-1,0 1 1,1-1-1,-1 0 1,1 0-1,-1 0 1,1 0-1,0 0 0,0 0 1,-1-1-1,1 1 1,0-1-1,0 0 1,0 0-1,5 0 1,0 0 36,0 0 0,-1-1 0,1 0 0,0 0 0,0 0 0,0-1 0,14-6 0,-15 4-23,0 0 0,0-1 0,0 0 0,-1 0 0,1-1 0,-1 0 0,-1 0 0,1 0 0,-1-1 0,0 0 0,-1 0 0,1 0 0,-2 0 0,1-1 0,3-11 0,-1 2-7,-1 0 1,-1-1-1,-1 0 1,0 1-1,-1-1 1,-1-19 0,-4 28-337,-4 17 123,-4 21 90,9-16 143,0 0 1,1 1-1,0-1 1,1 0-1,1 0 1,3 19 0,-4-28-2,1-1 0,0 1 1,0-1-1,0 0 1,1 1-1,-1-1 1,1 0-1,-1 0 1,1 0-1,0 0 0,0 0 1,1 0-1,-1-1 1,1 1-1,-1-1 1,1 1-1,0-1 1,-1 0-1,1 0 0,1 0 1,-1-1-1,0 1 1,0-1-1,0 1 1,1-1-1,-1 0 1,1-1-1,6 2 0,-4-2 41,1 1 0,-1-2 0,0 1 0,0-1 0,0 1-1,0-2 1,0 1 0,0-1 0,0 0 0,-1 0 0,1 0-1,0-1 1,-1 0 0,0 0 0,0-1 0,0 1 0,0-1-1,0 0 1,-1 0 0,5-6 0,-4 4-27,1-1 0,-2 0-1,1 0 1,-1 0 0,0-1 0,0 1 0,-1-1-1,0 0 1,-1 0 0,1 0 0,-2 0 0,1 0 0,-1-1-1,0-10 1,-1 17-46,0 0 0,0 1 0,0-1 0,0 0 0,0 1 0,-1-1 0,1 0 0,0 1 0,-1-1 0,0 1 0,1-1 0,-1 1 0,0-1 0,0 1 0,0-1 0,0 1 0,0 0 0,0-1 0,0 1 0,0 0 0,-1 0 0,1 0 0,0 0 0,-1 0 0,1 0 0,-1 0 0,1 0 0,-1 1 0,1-1 0,-1 1 0,1-1 0,-1 1 0,0-1 0,1 1 0,-1 0 0,0 0-1,1 0 1,-1 0 0,0 0 0,1 0 0,-1 0 0,0 1 0,1-1 0,-1 1 0,0-1 0,1 1 0,-1-1 0,1 1 0,-1 0 0,1 0 0,-1 0 0,1 0 0,0 0 0,-1 0 0,1 0 0,0 0 0,0 1 0,0-1 0,-2 3 0,2-3 3,0 0-1,0 0 1,0 0 0,0 1 0,1-1-1,-1 0 1,0 1 0,0-1 0,1 0-1,-1 1 1,1-1 0,-1 1 0,1-1-1,0 1 1,0-1 0,-1 1 0,1-1-1,0 1 1,0-1 0,1 1 0,-1-1-1,0 1 1,0-1 0,1 1 0,-1-1-1,1 1 1,-1-1 0,1 0 0,-1 1-1,1-1 1,0 0 0,0 1 0,0-1-1,0 0 1,0 0 0,0 0 0,0 0-1,0 0 1,0 0 0,1 0 0,-1 0-1,0 0 1,0-1 0,1 1 0,-1-1-1,1 1 1,-1-1 0,1 1 0,-1-1-1,1 1 1,-1-1 0,1 0 0,-1 0-1,1 0 1,-1 0 0,3-1 0,3 1 22,-1 0 0,1-1 1,-1 0-1,1-1 1,-1 1-1,0-1 0,0 0 1,0-1-1,0 0 1,0 0-1,0 0 0,0 0 1,-1-1-1,0 0 1,0 0-1,0-1 1,0 1-1,-1-1 0,1 0 1,5-9-1,-4 5-23,-1 0 0,1-1-1,-1 0 1,-1 0 0,0 0-1,0 0 1,-1 0 0,0-1 0,-1 0-1,-1 0 1,2-18 0,-3 28-12,0 0 1,0 1-1,0-1 0,0 0 1,0 0-1,0 1 1,0-1-1,0 0 0,0 0 1,0 1-1,0-1 1,0 0-1,-1 0 0,1 1 1,0-1-1,0 0 1,-1 1-1,1-1 1,-1 0-1,1 1 0,0-1 1,-1 1-1,0-1 1,1 0-1,-1 1 0,1-1 1,-1 1-1,1 0 1,-1-1-1,0 1 0,1-1 1,-1 1-1,0 0 1,0 0-1,1-1 0,-1 1 1,0 0-1,1 0 1,-1 0-1,0 0 0,0 0 1,1 0-1,-1 0 1,0 0-1,0 0 1,0 0-1,-1 1 0,0 0-13,-1 0-1,0 0 1,1 0-1,-1 0 1,1 0-1,-1 1 1,1-1 0,0 1-1,0 0 1,0 0-1,0 0 1,-2 2-1,-2 4 49,1-1 0,1 1-1,-1 0 1,1 1 0,1-1 0,-1 1 0,2 0-1,-5 17 1,7-24-13,-1 1-1,1-1 1,0 1 0,-1 0-1,1-1 1,0 1-1,0 0 1,1-1 0,-1 1-1,1 0 1,-1-1-1,1 1 1,0-1-1,0 1 1,0-1 0,0 0-1,0 1 1,1-1-1,-1 0 1,1 0 0,-1 0-1,1 0 1,0 0-1,0 0 1,0 0-1,0 0 1,0-1 0,0 1-1,0-1 1,1 0-1,-1 1 1,1-1 0,-1 0-1,4 1 1,5 0-2,-1 0 0,0-1 0,1 0 0,0 0 0,-1-1 0,1 0 0,-1-1 1,1-1-1,-1 1 0,1-2 0,-1 1 0,0-1 0,0-1 0,0 0 0,0 0 0,-1-1 0,0 0 0,0-1 1,0 0-1,-1 0 0,1-1 0,-1 0 0,-1-1 0,13-14 0,-9 7-57,0 1-1,0-1 1,-1-1-1,-1 0 1,-1 0-1,0-1 1,-1 0-1,-1 0 1,-1-1-1,0 0 1,-1 0-1,-1 0 1,1-30-1,-4 47 28,1 0 0,-1 0-1,0-1 1,0 1 0,0 0 0,0 0 0,0 0 0,0 0-1,0 0 1,-1-1 0,1 1 0,0 0 0,0 0-1,-1 0 1,1 0 0,-1 0 0,1 0 0,-1 0-1,0 0 1,1 0 0,-1 0 0,0 0 0,0 0 0,1 0-1,-1 1 1,0-1 0,0 0 0,0 1 0,0-1-1,0 0 1,0 1 0,0-1 0,0 1 0,0 0-1,-1-1 1,1 1 0,0 0 0,0 0 0,0-1 0,0 1-1,0 0 1,-1 0 0,1 0 0,0 1 0,0-1-1,0 0 1,0 0 0,0 1 0,-2 0 0,-2 0-17,0 1 1,0 0-1,1 1 0,-1-1 1,0 1-1,1 0 1,0 0-1,0 0 1,0 0-1,-4 5 0,-1 2 44,1 1 0,0-1 0,1 1 0,0 1 0,1-1 0,0 1 0,0 1 0,1-1 1,1 1-1,0-1 0,1 1 0,1 0 0,0 0 0,0 1 0,1-1 0,1 0 0,2 17 0,-1-25 8,0-1 1,0 0-1,1 0 1,0 1-1,0-1 1,0 0 0,0-1-1,1 1 1,-1 0-1,1-1 1,0 1 0,0-1-1,0 0 1,1 0-1,-1 0 1,1-1-1,0 1 1,-1-1 0,1 1-1,0-1 1,0-1-1,1 1 1,-1-1 0,0 1-1,1-1 1,-1 0-1,7 0 1,-1 0 24,-1 0 1,1 0-1,0-1 0,0-1 1,-1 1-1,1-2 1,-1 1-1,1-1 0,-1-1 1,1 0-1,16-7 0,-11 1-63,0 0-1,-1-1 0,0-1 0,-1 0 0,0 0 1,-1-1-1,0-1 0,-1 0 0,0-1 0,-1 0 1,-1-1-1,0 0 0,-1 0 0,0-1 0,-2 0 1,0 0-1,0 0 0,-2-1 0,0 0 0,-1 0 0,2-29 1,-5 45 0,0-1 0,0 0 0,0 0 0,0 0 0,0 0 0,0 1 1,0-1-1,-1 0 0,1 0 0,-1 1 0,1-1 0,-1 0 0,0 0 0,0 1 1,0-1-1,-2-2 0,3 3 3,-1 1 1,0-1-1,0 1 0,1-1 1,-1 1-1,0 0 0,0-1 1,0 1-1,0 0 0,0 0 1,0 0-1,0 0 1,1 0-1,-1 0 0,0 0 1,0 0-1,0 0 0,0 0 1,0 0-1,0 0 0,0 1 1,0-1-1,-1 1 0,-3 1-24,0 1 0,-1 0 0,1 1 0,0-1 0,0 1 0,1 0 0,-1 0 0,-4 7 0,-5 6 21,1 0-1,1 0 1,1 1 0,-16 33-1,24-43 47,-1 1 0,1-1 0,0 0 0,1 1-1,0 0 1,0-1 0,1 1 0,0 0 0,1 0 0,0 0-1,0 0 1,1 0 0,0-1 0,3 11 0,-2-16 0,-1 0 0,1 1 0,1-1-1,-1-1 1,0 1 0,1 0 0,-1 0 0,1-1 0,0 0 0,0 1 0,0-1 0,0 0 0,0 0 0,1-1 0,-1 1 0,0-1 0,1 1-1,0-1 1,-1 0 0,1-1 0,-1 1 0,1-1 0,0 1 0,-1-1 0,1 0 0,5-1 0,4 1 29,0 0 1,0-1-1,0-1 0,0 0 1,0-1-1,16-6 0,-11 2-19,-1-2 0,1 0 0,-2-1 0,29-21 0,-39 26-23,0 1 0,0-1 0,-1 0 0,0-1 1,0 1-1,0-1 0,-1 0 0,1 0 0,-2 0 0,1-1 0,-1 1 0,0-1 0,0 0 0,0 0 0,2-12 0,-5 17-14,0 1-1,0 0 0,0 0 1,0 0-1,0-1 0,0 1 0,0 0 1,-1 0-1,1 0 0,0 0 1,-1 0-1,1 0 0,0-1 0,-1 1 1,0 0-1,1 0 0,-1 0 1,1 0-1,-1 1 0,0-1 0,0 0 1,0 0-1,0 0 0,1 0 1,-3 0-1,1 0-14,-1 0-1,1 0 1,-1 0 0,1 0 0,-1 0-1,1 1 1,-1 0 0,0-1 0,1 1-1,-1 0 1,-3 1 0,1-1-5,0 0 0,0 1 0,0 0 0,1 0 0,-1 0 0,0 1 0,1 0 0,-1 0 0,1 0 0,-1 0 0,1 1 0,-7 5 0,7-4 48,0 1-1,1-1 0,0 1 0,0 0 1,0 0-1,0 1 0,1-1 0,0 1 0,0-1 1,0 1-1,1 0 0,0-1 0,0 1 1,0 11-1,1-14 13,0 0 0,0 0 0,1 0 0,-1 1 0,1-1 0,0 0 0,0 0 0,0 0 0,0 0 0,1 0 0,-1 0 0,1-1 0,0 1 0,-1 0 0,1-1 0,1 1 0,-1-1 0,0 0 0,0 0 0,1 0 0,-1 0 0,1 0 0,0 0 0,0-1 0,0 1 0,-1-1 0,1 0 0,4 1-1,16 4-281,1-1-1,0-2 1,0 0-1,-1-2 1,1 0-1,0-2 1,36-5-1,-24-6-3598,-12-5-2754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2.864"/>
    </inkml:context>
    <inkml:brush xml:id="br0">
      <inkml:brushProperty name="width" value="0.025" units="cm"/>
      <inkml:brushProperty name="height" value="0.025" units="cm"/>
    </inkml:brush>
  </inkml:definitions>
  <inkml:trace contextRef="#ctx0" brushRef="#br0">214 86 4869,'-4'-5'1599,"0"0"0,0 1 0,0 0 0,-1 0 0,1 0 0,-7-3 0,6 3-1077,0 1 0,-1 0 0,0 0 1,0 1-1,-11-4 0,13 5-478,0 1-1,1-1 1,-1 0-1,0 1 1,1 0 0,-1 0-1,0 0 1,1 0 0,-1 1-1,0-1 1,1 1 0,-1 0-1,1 0 1,-1 0-1,1 1 1,-1-1 0,1 1-1,0 0 1,0 0 0,0 0-1,0 0 1,0 0 0,0 1-1,-3 3 1,1 0 34,0 0 0,1 1-1,0-1 1,0 1 0,1 0 0,-1 0 0,2 0-1,-1 0 1,1 0 0,0 1 0,0-1 0,1 1 0,0 0-1,0-1 1,1 1 0,0 0 0,0-1 0,3 14 0,-2-19-64,0 0 1,0 0-1,0-1 1,0 1-1,0-1 1,0 1-1,0-1 1,1 1-1,-1-1 1,0 1-1,1-1 1,-1 0-1,1 0 1,0 0-1,-1 0 0,1 0 1,0 0-1,0-1 1,-1 1-1,1 0 1,0-1-1,0 1 1,0-1-1,0 0 1,0 0-1,0 0 1,0 0-1,0 0 1,0 0-1,-1 0 1,1 0-1,0-1 1,0 1-1,0-1 1,0 0-1,0 1 1,2-3-1,4 0 8,-1 0 0,1-1 0,-1 1 0,0-2 0,0 1 0,-1-1 0,11-9 0,-2-2 59,0-1 0,22-34 0,-33 44 32,1-1 1,-2 1-1,1-1 0,-1 1 0,0-1 1,-1 0-1,0 0 0,0-1 1,0 1-1,0-13 0,-6 18 357,-3 9-365,-5 9-146,5 3 24,2 0 0,0 0 0,1 0 0,1 1-1,0 0 1,2-1 0,0 1 0,1 0 0,5 35 0,-6-53 19,1 0 1,0 1-1,0-1 0,0 0 0,0 1 0,0-1 1,1 0-1,-1 0 0,0 1 0,1-1 1,-1 0-1,0 0 0,1 1 0,0-1 1,-1 0-1,1 0 0,0 0 0,-1 0 1,1 0-1,0 0 0,0 0 0,0 0 1,0 0-1,0-1 0,0 1 0,0 0 1,0 0-1,0-1 0,0 1 0,1-1 1,-1 1-1,0-1 0,0 1 0,1-1 1,-1 0-1,0 0 0,0 0 0,1 0 1,-1 0-1,0 0 0,1 0 0,-1 0 1,0 0-1,0 0 0,1-1 0,1 0 0,2-1 19,0 0 0,0-1 0,0 0 0,0 0 0,-1 0 0,1 0 0,-1-1 0,0 0 0,6-6 0,62-93 286,-51 70-271,33-41 0,-53 73-40,-1 1-1,0-1 1,1 1 0,-1-1-1,1 1 1,-1-1 0,0 1-1,1-1 1,-1 1 0,1-1 0,-1 1-1,1-1 1,0 1 0,-1 0-1,1-1 1,-1 1 0,1 0-1,0 0 1,-1-1 0,1 1-1,0 0 1,-1 0 0,1 0-1,0 0 1,-1 0 0,1 0-1,0 0 1,-1 0 0,2 0-1,6 19 30,-6 41 197,-3-50-179,1 3 47,-1 33-109,1-45 52,0 0 0,0 1 0,0-1 0,0 0 0,0 0 0,0 0 0,0 0 0,0 0 0,0 1 0,1-1 0,-1 0 1,0 0-1,1 0 0,-1 0 0,1 0 0,-1 0 0,1 0 0,-1 0 0,1 0 0,0 0 0,0 0 0,-1-1 0,1 1 0,1 1 0,0-3 16,0 1 0,0-1 1,0 0-1,-1 0 0,1 0 0,0 0 0,-1 0 1,1 0-1,0 0 0,-1 0 0,1-1 0,-1 1 1,0-1-1,1 1 0,-1-1 0,1-1 0,24-37 78,-15 23-92,-6 10-36,8-13 0,1 2 0,0-1 0,25-22 0,-38 40-6,-1 0 1,1 1-1,-1-1 1,1 0-1,-1 1 0,1-1 1,-1 1-1,1-1 1,0 1-1,-1-1 0,1 1 1,0-1-1,0 1 1,-1-1-1,1 1 0,0 0 1,0 0-1,0-1 1,-1 1-1,1 0 0,0 0 1,0 0-1,0 0 1,-1 0-1,1 0 0,0 0 1,0 0-1,0 0 1,0 0-1,-1 1 0,1-1 1,0 0-1,0 0 1,-1 1-1,1-1 0,0 1 1,0-1-1,-1 0 1,1 1-1,0 0 0,-1-1 1,1 1-1,-1-1 1,1 1-1,-1 0 0,1-1 1,-1 1-1,1 0 1,-1-1-1,1 1 0,-1 0 1,0 0-1,0 0 1,1-1-1,-1 1 0,0 0 1,0 0-1,0 0 1,0-1-1,0 1 0,0 1 1,4 61-323,-5-55 170,1 7-486,-1-11 211,0 1 0,1-1 1,-1 0-1,1 1 0,0-1 1,1 1-1,-1-1 0,1 0 1,0 1-1,0-1 0,0 0 1,3 6-1,-4-10 223,1 0 0,0 0 0,0 0 0,0 0 0,-1-1 0,1 1 0,0 0 0,0 0-1,-1 0 1,1-1 0,0 1 0,0 0 0,-1-1 0,1 1 0,0 0 0,-1-1 0,1 1 0,-1-1 0,1 1 0,0-1 0,-1 1 0,1-1 0,-1 0 0,1 1 0,-1-1 0,0 0 0,1 0 0,14-21-3892,-14 20 3550,16-29-7316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3.381"/>
    </inkml:context>
    <inkml:brush xml:id="br0">
      <inkml:brushProperty name="width" value="0.025" units="cm"/>
      <inkml:brushProperty name="height" value="0.025" units="cm"/>
    </inkml:brush>
  </inkml:definitions>
  <inkml:trace contextRef="#ctx0" brushRef="#br0">71 47 7111,'0'0'8643,"-5"10"-6828,-4 9-1410,-1 0 88,1 0 1,1 0-1,1 0 1,0 1-1,2 0 1,-5 29-1,62-43-279,-43-5-240,0 2 1,1-1-1,-1 1 1,0 0 0,0 1-1,-1 0 1,1 1-1,-1 0 1,0 0-1,0 0 1,-1 1-1,0 0 1,0 1 0,0 0-1,0 0 1,-1 0-1,-1 1 1,1 0-1,-1 0 1,0 0-1,-1 1 1,0-1 0,0 1-1,-1 0 1,0 0-1,-1 1 1,0-1-1,0 0 1,0 14-1,-3-12 199,1 1-1,-2 0 1,0-1-1,0 1 1,-1-1-1,0 0 1,-6 12-1,8-20-66,0 1-1,0-1 1,-1 0-1,1 0 1,-1 0 0,0-1-1,0 1 1,0 0-1,0-1 1,0 1 0,-1-1-1,1 0 1,-1 1-1,0-1 1,0-1-1,1 1 1,-1 0 0,0-1-1,0 1 1,-1-1-1,1 0 1,0 0-1,0 0 1,-1 0 0,1-1-1,0 1 1,-1-1-1,-6 0 1,8-1-92,0 0 1,0 1-1,0-1 1,1 0-1,-1 0 1,0-1-1,0 1 0,0 0 1,1 0-1,-1-1 1,1 1-1,-1-1 1,1 0-1,-1 1 0,1-1 1,0 0-1,0 0 1,0 1-1,0-1 1,0 0-1,0 0 1,1 0-1,-1 0 0,1-1 1,-1-3-1,-6-58-620,7 61 554,-1-24-313,2-1 0,1 1-1,2-1 1,0 1 0,15-47 0,-2 26 314,2 0 0,30-53 0,-43 89 88,-3 7 49,1-2 1,-1 1 0,0 0-1,-1-1 1,1 1-1,-1-1 1,0 0-1,-1 0 1,1-11 0,-2 18-72,0-1 1,0 1 0,0 0 0,-1-1-1,1 1 1,0 0 0,0 0 0,-1-1-1,1 1 1,0 0 0,0 0 0,-1 0-1,1-1 1,0 1 0,-1 0 0,1 0-1,0 0 1,-1 0 0,1 0 0,0 0-1,-1 0 1,1 0 0,0 0 0,-1 0-1,1 0 1,-1 0 0,1 0 0,0 0-1,-1 0 1,1 0 0,0 0 0,-1 0-1,1 0 1,0 0 0,-1 1-1,1-1 1,0 0 0,0 0 0,-1 0-1,1 1 1,-1-1 0,-15 9-31,7 0 35,-1 1-1,2 0 1,-1 1 0,2 0 0,-1 0 0,1 1 0,1 0 0,0 0 0,1 0 0,0 1 0,1 0 0,1 0 0,0 0 0,-2 14 0,5-26-35,0 1 1,0-1 0,-1 1-1,1 0 1,0-1 0,0 1-1,1-1 1,-1 1-1,0 0 1,0-1 0,1 1-1,-1-1 1,1 1 0,-1-1-1,1 1 1,0-1 0,0 0-1,0 1 1,0-1 0,-1 0-1,2 1 1,-1-1 0,0 0-1,0 0 1,0 0 0,0 0-1,1 0 1,-1 0 0,1 0-1,-1-1 1,0 1 0,1 0-1,-1-1 1,1 1 0,0-1-1,-1 0 1,1 1 0,-1-1-1,1 0 1,0 0 0,-1 0-1,1 0 1,-1 0 0,1 0-1,0-1 1,1 0 0,5 0-492,0 0 0,-1-1 0,1 0 0,-1 0 1,0-1-1,0 0 0,0-1 0,11-6 0,16-18-4277,-2-4-2317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4.116"/>
    </inkml:context>
    <inkml:brush xml:id="br0">
      <inkml:brushProperty name="width" value="0.025" units="cm"/>
      <inkml:brushProperty name="height" value="0.025" units="cm"/>
    </inkml:brush>
  </inkml:definitions>
  <inkml:trace contextRef="#ctx0" brushRef="#br0">126 47 3876,'0'0'20552,"-9"1"-19916,5 0-596,0-1 0,0 1 0,1 0 0,-1 0 0,0 1 0,0-1 0,1 1 0,-1 0 0,0 0 0,1 0 0,0 0-1,-1 1 1,-4 4 0,1 1 58,1-1-1,0 1 0,0 1 0,1-1 0,-7 15 0,9-17-36,0 0 1,0 0-1,1 0 0,0 0 0,1 0 0,-1 1 1,1-1-1,1 1 0,-1 6 0,1-12-55,0 0 0,0 0-1,0 0 1,0 0 0,1 0-1,-1 0 1,0 0 0,1 0 0,-1 0-1,0 0 1,1 0 0,-1 0-1,1 0 1,0 0 0,-1 0-1,1-1 1,0 1 0,-1 0-1,1 0 1,0-1 0,0 1-1,0 0 1,0-1 0,0 1-1,2 0 2,-1-1 0,1 0-1,-1 1 1,0-1-1,1 0 1,-1 0-1,1-1 1,-1 1 0,1 0-1,-1-1 1,0 1-1,1-1 1,-1 0-1,0 0 1,3-1 0,6-4-181,-2 0 0,1 0 1,-1-1-1,0 0 0,0-1 1,-1 0-1,0 0 0,0-1 1,-1 0-1,0 0 0,0 0 1,-1-1-1,-1 0 0,0-1 1,0 1-1,6-23 0,-22 186-1426,19 109 4583,-6-242-2888,0 7-22,-1 45-1,-1-66-58,0 0-1,0-1 1,-1 0-1,0 1 1,-1-1-1,1 1 1,-1-1-1,0 0 1,0 0-1,0 0 1,-1 0 0,0 0-1,0-1 1,-5 7-1,7-10 3,0 0-1,1 0 1,-1-1-1,0 1 1,0 0-1,1-1 1,-1 1-1,0-1 1,0 1-1,0-1 1,0 1-1,0-1 1,0 0-1,0 1 1,0-1-1,0 0 1,0 0-1,0 1 0,0-1 1,0 0-1,0 0 1,0 0-1,0 0 1,0-1-1,0 1 1,-1 0-1,0-1 11,0 0 0,1-1-1,0 1 1,-1 0-1,1 0 1,0-1-1,-1 1 1,1 0 0,0-1-1,0 1 1,0-1-1,0 0 1,-1-2-1,-1-5-8,0 1 0,0-1-1,1 0 1,-3-17 0,4 3-255,1 1 1,1-1 0,0 1-1,2-1 1,1 1-1,0 0 1,2 0 0,15-40-1,9-4-197,54-89 0,-20 39-439,-55 93 355,-24 41 482,6-2 98,1 0 0,1 1 0,0 0 0,2 0 0,0 1 0,0-1 0,2 1 0,0 0 0,1 0 0,1 1 0,2 34 0,-1-52-79,0 0 0,1 0 0,-1 0 0,0 0 0,0 0 0,1 0 0,-1 0 0,0 0 1,1 0-1,-1 0 0,1 0 0,0 0 0,-1 0 0,1-1 0,0 1 0,-1 0 0,1 0 0,0-1 0,0 1 0,0-1 1,-1 1-1,1 0 0,0-1 0,0 1 0,0-1 0,0 0 0,0 1 0,0-1 0,0 0 0,0 0 0,0 0 0,0 1 1,0-1-1,0 0 0,0 0 0,0 0 0,0-1 0,0 1 0,0 0 0,0 0 0,0-1 0,0 1 0,0 0 0,2-2 0,2 1-314,-1-1 0,1 0 0,-1-1-1,1 1 1,-1-1 0,0 0 0,8-7-1,13-21-3526,0-8-1821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4.446"/>
    </inkml:context>
    <inkml:brush xml:id="br0">
      <inkml:brushProperty name="width" value="0.025" units="cm"/>
      <inkml:brushProperty name="height" value="0.025" units="cm"/>
    </inkml:brush>
  </inkml:definitions>
  <inkml:trace contextRef="#ctx0" brushRef="#br0">63 158 1826,'6'-40'3492,"-1"6"1059,2-50-1,-8 88-4152,0 0 1,0 0-1,0 0 1,-1 0-1,1 0 0,-1 0 1,-4 5-1,-4 11-56,9-18-334,-9 23 708,0 0-1,2 0 1,0 0 0,2 1-1,1 0 1,-2 36 0,7-61-712,0 0 0,0-1 1,0 1-1,0 0 0,0 0 0,0-1 1,0 1-1,0 0 0,0-1 1,1 1-1,-1 0 0,0-1 1,0 1-1,1-1 0,-1 1 0,0 0 1,1-1-1,-1 1 0,1-1 1,-1 1-1,1-1 0,-1 1 0,1-1 1,-1 1-1,1-1 0,0 0 1,-1 1-1,1-1 0,0 1 0,23-2-746,28-21-2851,-47 19 2750,-1 1 487,-1 1 0,1-1 0,-1 0 0,1 1 0,0 0 1,0 0-1,0 0 0,0 1 0,0-1 0,0 1 0,7 0 1,-9 0 414,-1 1 0,1-1 0,-1 1 0,1 0 0,-1 0 0,0-1 0,1 1 0,-1 0 0,0 0 0,0 0 0,1 0 0,-1 0 0,0 1 0,0-1 0,0 0 0,0 0 0,-1 1 0,1-1 0,0 1 0,-1-1 0,1 0 0,0 1 0,-1 0 0,0-1 0,1 1 0,-1-1 1,0 1-1,0-1 0,0 1 0,0 0 0,0 2 0,1 13 1178,-1 1 0,-1-1 1,-1 0-1,-6 34 0,7-48-1088,1 0 1,-1 0-1,0 0 0,0 0 0,0 0 0,0 0 1,0-1-1,-1 1 0,1 0 0,-1-1 0,0 1 1,0-1-1,0 1 0,0-1 0,0 0 0,0 0 1,-1 0-1,1 0 0,-1 0 0,1-1 0,-1 1 1,0-1-1,0 1 0,1-1 0,-1 0 0,0 0 1,0-1-1,0 1 0,0 0 0,0-1 1,0 0-1,0 0 0,0 0 0,-1 0 0,1 0 1,-3-1-1,3 0-285,1 0 0,-1 0 0,0 0-1,1-1 1,0 1 0,-1-1 0,1 1 0,0-1 0,0 0 0,-1 0 0,1 0 0,1 0 0,-1 0 0,0 0 0,0-1 0,1 1 0,-2-4-1,-1-1-1797,1 1 0,0-1-1,1 0 1,-1-1-1,-1-8 1,3-10-9522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2.780"/>
    </inkml:context>
    <inkml:brush xml:id="br0">
      <inkml:brushProperty name="width" value="0.025" units="cm"/>
      <inkml:brushProperty name="height" value="0.025" units="cm"/>
    </inkml:brush>
  </inkml:definitions>
  <inkml:trace contextRef="#ctx0" brushRef="#br0">1 157 6919,'0'0'16431,"9"-1"-15982,-2 0-419,1-1 1,-1 0-1,1 0 1,-1-1-1,0 0 1,0-1-1,0 1 1,0-1-1,-1-1 1,13-9-1,-15 10-50,0 1 0,1-1 0,-1-1 0,-1 1 0,1 0-1,-1-1 1,1 0 0,-1 0 0,-1 0 0,1 0 0,-1 0 0,0-1 0,0 1-1,0-1 1,-1 1 0,0-1 0,1-9 0,-2 14 20,0 0 0,0 1 0,0-1 0,0 1 0,0-1 0,0 1 0,0-1 0,0 0 0,0 1 0,0-1 1,-1 1-1,1-1 0,0 1 0,0-1 0,-1 1 0,1-1 0,0 1 0,0-1 0,-1 1 0,1-1 0,-1 1 0,1-1 0,0 1 0,-1 0 0,1-1 1,-1 1-1,1-1 0,-1 1 0,1 0 0,-1 0 0,0-1 0,-20 6-45,16-3 29,0 1 0,1 0 0,-1 0 0,1 0 0,0 1 0,-6 5 0,2 1 56,2 0 0,-1 0 0,1 0-1,1 1 1,0 0 0,0 0 0,1 0 0,1 1 0,0 0 0,0-1-1,1 1 1,1 0 0,0 0 0,1 22 0,0-33-36,1 1 0,-1-1 0,0 1-1,1-1 1,-1 0 0,1 1 0,0-1 0,-1 0 0,1 1 0,0-1-1,0 0 1,-1 0 0,1 0 0,0 1 0,0-1 0,1 0 0,-1 0 0,0-1-1,0 1 1,0 0 0,1 0 0,-1-1 0,2 2 0,0-1 6,1 0-1,0 0 1,-1-1 0,1 1 0,0-1 0,0 0 0,-1 0-1,1 0 1,4-1 0,2 0 15,1-1 0,-1-1 0,0 0 0,0 0 0,18-9 1,2-6-289,53-44 0,-52 38 123,36-23-1,-67 47 158,1-1 0,-1 1-1,1 0 1,-1-1 0,0 1 0,1 0-1,-1 0 1,1-1 0,-1 1-1,1 0 1,-1 0 0,1 0-1,-1-1 1,1 1 0,-1 0-1,1 0 1,-1 0 0,1 0-1,-1 0 1,1 0 0,-1 0-1,1 0 1,-1 0 0,1 1-1,-1-1 1,0 0 0,1 0-1,-1 0 1,1 0 0,-1 1-1,1-1 1,-1 0 0,1 0-1,-1 1 1,0-1 0,1 0 0,-1 1-1,0-1 1,1 1 0,2 25 750,-15 40 495,10-59-1140,0 18 501,2-25-611,0 1 1,0-1-1,0 0 0,0 0 1,0 1-1,1-1 0,-1 0 1,0 0-1,0 1 0,0-1 1,0 0-1,1 0 0,-1 1 1,0-1-1,0 0 0,0 0 1,1 0-1,-1 1 0,0-1 0,0 0 1,1 0-1,-1 0 0,0 0 1,0 0-1,1 0 0,-1 0 1,0 1-1,1-1 0,-1 0 1,0 0-1,0 0 0,1 0 1,-1 0-1,0 0 0,1 0 1,-1-1-1,34-19 319,-20 10-444,43-22-2483,-15 19-6242,-26 12 2560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4.967"/>
    </inkml:context>
    <inkml:brush xml:id="br0">
      <inkml:brushProperty name="width" value="0.025" units="cm"/>
      <inkml:brushProperty name="height" value="0.025" units="cm"/>
    </inkml:brush>
  </inkml:definitions>
  <inkml:trace contextRef="#ctx0" brushRef="#br0">0 119 10922,'0'0'7148,"8"1"-5258,-3-1-1785,-1 1 0,1-1 0,-1-1 0,1 1 0,-1 0-1,1-1 1,-1 0 0,0 0 0,1-1 0,-1 1 0,0-1 0,0 0 0,0 0-1,0 0 1,0 0 0,-1-1 0,1 0 0,-1 1 0,1-1 0,-1-1 0,0 1-1,0 0 1,0-1 0,-1 1 0,1-1 0,-1 0 0,0 0 0,0 0 0,0 0-1,1-5 1,-3 8-54,1 0 0,0-1-1,-1 1 1,1 0-1,-1-1 1,0 1 0,1 0-1,-1-1 1,0 1 0,0 0-1,0-1 1,0 1-1,0-1 1,0 1 0,0 0-1,-1-1 1,1 1 0,0-1-1,-1 1 1,1 0-1,-1-1 1,1 1 0,-1 0-1,0 0 1,1 0 0,-1-1-1,0 1 1,0 0-1,0 0 1,0 0 0,0 0-1,0 0 1,0 1 0,0-1-1,-1 0 1,-1-1-1,0 2-25,1 0 0,0 0 0,0 0 0,0 0 0,-1 0 0,1 0 0,0 1 0,0-1 0,0 1 0,0-1 0,-1 1 0,1 0 0,0 0 0,0 0 0,1 0-1,-1 0 1,0 0 0,0 1 0,0-1 0,1 1 0,-1-1 0,1 1 0,-3 3 0,-2 3-16,0 0-1,0 0 1,1 1-1,0 0 1,1 0-1,0 0 1,0 0-1,1 1 1,0 0-1,1-1 1,0 1-1,0 0 1,1 0 0,1 17-1,0-26-4,0 0 0,0 0-1,0-1 1,0 1 0,0 0 0,0 0 0,0-1-1,1 1 1,-1 0 0,0-1 0,1 1 0,-1 0 0,0-1-1,1 1 1,-1 0 0,1-1 0,-1 1 0,1-1-1,-1 1 1,1-1 0,-1 1 0,1-1 0,0 1-1,-1-1 1,1 0 0,0 1 0,-1-1 0,1 0-1,1 1 1,26-3 137,-20 0-123,-1-1 0,1 0 0,-1 0 0,1-1 0,6-4 0,31-28-374,-32 24 32,1 0-1,1 1 0,28-16 0,-43 27 336,1 0 1,-1-1-1,1 1 0,0 0 0,-1 0 0,1-1 1,-1 1-1,1 0 0,0 0 0,0 0 0,-1 0 1,1 0-1,0 0 0,-1 0 0,1 0 0,0 0 0,-1 0 1,1 0-1,0 0 0,-1 0 0,1 0 0,0 1 1,-1-1-1,1 0 0,-1 1 0,1-1 0,0 0 1,-1 1-1,1-1 0,-1 1 0,1-1 0,-1 1 1,1-1-1,-1 1 0,1-1 0,-1 1 0,0-1 1,1 1-1,-1-1 0,0 1 0,1 0 0,-1-1 1,0 1-1,0 0 0,0-1 0,0 1 0,0 0 0,1-1 1,-1 1-1,-1 1 0,1 47 1014,-1-31-832,1-17-180,0-1 0,0 1 0,0-1 0,0 0 0,1 1 0,-1-1 0,0 0 0,0 1 1,0-1-1,1 0 0,-1 1 0,0-1 0,1 0 0,-1 0 0,0 1 0,1-1 1,-1 0-1,0 0 0,1 0 0,-1 1 0,0-1 0,1 0 0,-1 0 0,0 0 0,1 0 1,-1 0-1,1 0 0,-1 0 0,0 0 0,1 0 0,-1 0 0,1 0 0,-1 0 0,0 0 1,1 0-1,-1 0 0,1 0 0,-1 0 0,0 0 0,1-1 0,-1 1 0,0 0 0,1 0 1,-1 0-1,0-1 0,1 1 0,-1 0 0,0 0 0,1-1 0,-1 1 0,0 0 1,0-1-1,1 0 0,20-14 261,7-11-164,28-25-163,-52 48-70,1-1 1,-1 1 0,1 0 0,0 1 0,0-1 0,0 1 0,1 0 0,-1 0 0,0 1-1,9-2 1,-13 3 116,0 0 0,0 1-1,0-1 1,-1 0 0,1 1 0,0-1-1,0 1 1,-1-1 0,1 0-1,0 1 1,0 0 0,-1-1 0,1 1-1,-1-1 1,1 1 0,-1 0-1,1-1 1,-1 1 0,1 0 0,-1 0-1,0-1 1,1 1 0,-1 0-1,0 0 1,1 0 0,-1 0 0,0-1-1,0 1 1,0 0 0,0 0-1,0 0 1,0 0 0,0 1 0,-1 42-1689,1-30-3769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5.515"/>
    </inkml:context>
    <inkml:brush xml:id="br0">
      <inkml:brushProperty name="width" value="0.025" units="cm"/>
      <inkml:brushProperty name="height" value="0.025" units="cm"/>
    </inkml:brush>
  </inkml:definitions>
  <inkml:trace contextRef="#ctx0" brushRef="#br0">25 119 11147,'0'0'12550,"11"1"-11813,-6 0-686,0 0 1,0-1 0,0 0-1,1-1 1,-1 1 0,0-1-1,0 0 1,0 0 0,9-3-1,-12 2-38,1 1 0,-1 0 0,0-1 1,1 0-1,-1 0 0,0 0 0,0 0 0,0 0 0,0 0 0,-1 0 0,1 0 0,0-1 0,-1 1 0,0-1 0,1 1 1,-1-1-1,0 0 0,-1 1 0,1-1 0,0 0 0,-1 0 0,1 1 0,-1-1 0,0-5 0,0 5 5,0 1 0,-1 0-1,1-1 1,-1 1 0,1 0 0,-1 0-1,0-1 1,0 1 0,0 0 0,0 0-1,0 0 1,-1 0 0,1 0-1,0 0 1,-1 1 0,0-1 0,1 0-1,-1 1 1,0-1 0,0 1 0,0 0-1,0-1 1,0 1 0,0 0 0,0 0-1,0 0 1,0 1 0,-1-1-1,1 0 1,0 1 0,-1 0 0,1-1-1,0 1 1,-1 0 0,1 0 0,0 0-1,-1 1 1,1-1 0,0 0 0,-1 1-1,1 0 1,0-1 0,0 1-1,0 0 1,0 0 0,0 0 0,-1 0-1,2 1 1,-1-1 0,0 1 0,0-1-1,0 1 1,1-1 0,-1 1 0,-1 2-1,-1 3-33,-1-1 0,1 1-1,1 0 1,-1 0 0,1 1 0,1-1-1,-1 1 1,-1 13 0,3-19 18,1 0 0,0-1 0,-1 1-1,1 0 1,0 0 0,0-1 0,0 1 0,1 0 0,-1 0 0,0-1-1,1 1 1,-1 0 0,1-1 0,-1 1 0,1 0 0,0-1 0,0 1 0,0-1-1,-1 1 1,2-1 0,-1 0 0,0 1 0,0-1 0,0 0 0,1 0-1,-1 0 1,0 0 0,1 0 0,-1 0 0,1 0 0,-1 0 0,1 0 0,0-1-1,-1 1 1,1-1 0,0 1 0,-1-1 0,1 0 0,0 1 0,-1-1-1,1 0 1,0 0 0,3-1 0,4 0-23,0 0 0,0-1 0,-1 0 0,1 0 0,0-1 0,-1 0 0,1 0 0,-1-1 0,0-1 0,0 1 0,-1-1 0,1 0 0,9-9 0,-8 6-107,1 1 0,0 0 0,1 1 0,0 0 0,0 0 0,17-5 0,-28 11 144,1 0 0,-1 0 1,1 0-1,-1 0 0,1 0 1,-1-1-1,1 1 0,-1 1 1,1-1-1,-1 0 1,1 0-1,-1 0 0,1 0 1,-1 0-1,1 0 0,-1 0 1,1 1-1,-1-1 0,0 0 1,1 0-1,-1 1 0,1-1 1,-1 0-1,0 1 0,1-1 1,-1 0-1,1 1 1,-1-1-1,0 1 0,1 0 1,5 21 585,-6 35 454,-1-42-846,1-15-202,0 1-1,0-1 1,0 1-1,0-1 1,0 0-1,0 1 1,1-1-1,-1 1 1,0-1-1,0 0 1,0 1-1,0-1 1,0 0-1,1 1 1,-1-1-1,0 0 0,0 1 1,1-1-1,-1 0 1,0 0-1,0 1 1,1-1-1,-1 0 1,0 0-1,1 1 1,-1-1-1,0 0 1,1 0-1,-1 0 1,1 0-1,-1 0 1,0 1-1,1-1 1,-1 0-1,0 0 1,1 0-1,0 0 1,20-4 256,18-15-7,-5-5-198,-27 18-163,0 0-1,1 1 1,-1-1 0,1 1-1,0 1 1,1 0 0,-1 0-1,1 1 1,0 0 0,15-4-1,-23 7 100,0 1 0,-1-1 0,1 0-1,0 0 1,0 0 0,-1 0-1,1 1 1,0-1 0,-1 0 0,1 0-1,-1 1 1,1-1 0,0 1 0,-1-1-1,1 1 1,-1-1 0,1 0 0,-1 1-1,1 0 1,-1-1 0,1 1 0,-1-1-1,0 1 1,1 0 0,-1-1 0,0 1-1,1 0 1,-1-1 0,0 1-1,0 0 1,0-1 0,0 1 0,0 0-1,0 1 1,0 31-1110,-1-22-1392,1-6-3253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7.826"/>
    </inkml:context>
    <inkml:brush xml:id="br0">
      <inkml:brushProperty name="width" value="0.025" units="cm"/>
      <inkml:brushProperty name="height" value="0.025" units="cm"/>
    </inkml:brush>
  </inkml:definitions>
  <inkml:trace contextRef="#ctx0" brushRef="#br0">4 2 3651,'2'-2'13934,"-2"6"-12013,0 11-415,0 6-289,0 8-544,0 5-321,-2 3-288,-2 0-32,4-4 0,0-6-64,0-6-705,0-9-576,4-12-545,3 0-1345,7-18-1921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8.221"/>
    </inkml:context>
    <inkml:brush xml:id="br0">
      <inkml:brushProperty name="width" value="0.025" units="cm"/>
      <inkml:brushProperty name="height" value="0.025" units="cm"/>
    </inkml:brush>
  </inkml:definitions>
  <inkml:trace contextRef="#ctx0" brushRef="#br0">78 18 12107,'0'0'8483,"-9"9"-8280,2-3-60,1 1 0,0 0 1,0 0-1,1 0 0,0 1 0,0 0 0,0 0 1,1 0-1,1 1 0,0-1 0,0 1 0,0 0 1,1 0-1,0 0 0,1 0 0,-1 18 0,2-27-139,0 1 0,0-1 1,0 1-1,0 0 0,0-1 0,0 1 0,0-1 0,0 1 0,0 0 0,0-1 0,1 1 0,-1-1 0,0 1 0,0-1 1,0 1-1,1-1 0,-1 1 0,0-1 0,1 1 0,-1-1 0,0 1 0,1-1 0,-1 1 0,1-1 0,-1 1 0,1-1 1,-1 0-1,1 1 0,-1-1 0,1 0 0,-1 0 0,1 1 0,-1-1 0,1 0 0,0 0 0,25-7 138,-19 3-94,0-1 0,0 0 0,0 0 0,10-11 0,-3-1-96,-1 0 1,12-22 0,-21 32 37,0 0 0,-1 0 0,0 0 1,0 0-1,0 0 0,-1-1 0,-1 1 0,1-1 0,0-10 1,-26 65-258,-3 43 211,25-82 19,1 1 1,-1 0-1,1 0 1,0 0-1,1-1 1,0 1-1,1 0 1,2 12-1,-3-21-20,0 1 0,0-1-1,1 1 1,-1-1-1,0 0 1,1 1 0,-1-1-1,1 1 1,-1-1 0,0 0-1,1 1 1,-1-1 0,1 0-1,-1 0 1,1 1 0,-1-1-1,1 0 1,-1 0-1,1 0 1,-1 0 0,1 0-1,0 1 1,-1-1 0,1 0-1,-1 0 1,1 0 0,-1-1-1,1 1 1,-1 0-1,1 0 1,-1 0 0,1 0-1,0 0 1,-1-1 0,1 1-1,-1 0 1,0 0 0,1-1-1,-1 1 1,1 0-1,-1-1 1,1 1 0,-1 0-1,0-1 1,1 1 0,-1-1-1,0 1 1,1-1 0,-1 0-1,22-21-2481,4-13-2779</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18.581"/>
    </inkml:context>
    <inkml:brush xml:id="br0">
      <inkml:brushProperty name="width" value="0.025" units="cm"/>
      <inkml:brushProperty name="height" value="0.025" units="cm"/>
    </inkml:brush>
  </inkml:definitions>
  <inkml:trace contextRef="#ctx0" brushRef="#br0">118 0 13741,'-4'9'2146,"-9"18"-1321,-47 101 3850,51-107-4031,1 1-1,1 0 1,1 0-1,-4 28 1,10-50-643,0 1 0,0 0 1,0 0-1,-1 0 1,1-1-1,0 1 0,0 0 1,0 0-1,0 0 0,0-1 1,0 1-1,1 0 1,-1 0-1,0 0 0,0-1 1,0 1-1,1 0 1,-1 0-1,0-1 0,1 1 1,-1 0-1,1-1 0,-1 1 1,1 0-1,-1-1 1,1 1-1,-1-1 0,1 1 1,0-1-1,0 1 1,1-1 6,-1 1 0,1-1 0,-1 0 0,1 0 0,-1 0 1,1-1-1,-1 1 0,1 0 0,-1-1 0,1 1 1,-1-1-1,0 1 0,1-1 0,1-1 0,45-31-179,-37 25-64,43-33-1231,-50 38 1364,0 1 1,0 0 0,0 0 0,1 0 0,-1 0 0,1 1 0,-1 0 0,1 0 0,-1 0-1,1 1 1,-1-1 0,7 1 0,-10 0 95,0 1 0,1-1 0,-1 1 0,1-1 0,-1 1 0,0-1 0,1 1 0,-1 0 0,0 0-1,0 0 1,0-1 0,0 1 0,0 0 0,1 0 0,-2 1 0,1-1 0,0 0 0,0 0 0,0 0 0,0 1 0,-1-1 0,1 0 0,-1 1 0,1-1 0,-1 1-1,1-1 1,-1 0 0,0 1 0,0 1 0,2 50 665,-2-40-308,0-7-232,0 0 0,-1 0 0,0-1 0,0 1 1,0 0-1,0-1 0,-1 1 0,0-1 1,0 1-1,-1-1 0,1 0 0,-1 0 0,-1 0 1,1 0-1,0 0 0,-1-1 0,0 0 1,0 0-1,-1 0 0,1 0 0,-1 0 0,1-1 1,-1 0-1,0 0 0,-1 0 0,1-1 1,0 0-1,-1 0 0,1 0 0,-1 0 1,1-1-1,-1 0 0,0 0 0,0-1 0,0 0 1,1 0-1,-1 0 0,-8-2 0,13 2-186,-1 0-1,1-1 1,0 1 0,-1-1-1,1 1 1,0-1-1,-1 0 1,1 0 0,0 1-1,0-1 1,0 0-1,0 0 1,0 0-1,0 0 1,0 0 0,0-1-1,0 1 1,1 0-1,-1 0 1,0-1 0,1 1-1,-1 0 1,1-1-1,-1 1 1,1 0 0,0-1-1,-1-2 1,1 1-661,0 1 0,0-1 1,0 0-1,0 1 0,1-1 0,-1 0 1,1 1-1,0-1 0,0 0 1,0 1-1,0-1 0,0 1 1,3-4-1,8-11-7146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0.061"/>
    </inkml:context>
    <inkml:brush xml:id="br0">
      <inkml:brushProperty name="width" value="0.025" units="cm"/>
      <inkml:brushProperty name="height" value="0.025" units="cm"/>
    </inkml:brush>
  </inkml:definitions>
  <inkml:trace contextRef="#ctx0" brushRef="#br0">180 263 5157,'8'-27'2823,"-5"-13"8469,-6 39-11049,-1 1 1,0 0 0,1 0 0,-1 0-1,1 0 1,-1 1 0,0 0 0,-3 1 0,-4 3 4,1 0 0,0 1-1,0 0 1,1 1 0,0 0 0,0 0 0,0 1 0,1 0 0,-11 15 0,13-16-132,1 0 1,0 1-1,0-1 1,0 1-1,1 0 1,0 0-1,1 1 1,0-1-1,0 1 0,0 0 1,1 0-1,-1 14 1,3-23-114,0 1-1,0-1 1,0 1 0,0-1 0,0 1 0,0-1 0,0 1 0,0-1-1,0 1 1,1-1 0,-1 1 0,0-1 0,0 0 0,0 1-1,1-1 1,-1 1 0,0-1 0,0 1 0,1-1 0,-1 0 0,0 1-1,1-1 1,-1 0 0,0 1 0,1-1 0,-1 0 0,1 0-1,-1 1 1,1-1 0,-1 0 0,0 0 0,1 0 0,-1 1 0,1-1-1,-1 0 1,1 0 0,0 0 0,25-7 103,20-21 85,-24 9-198,0-1 0,-1-1 0,-2-1 0,0-1 0,28-44 0,-23 24 247,-1-1 0,27-76 0,-75 186 154,3-9-1050,2 0 0,-23 109 0,43-166 573,0 1 1,0-1-1,0 0 1,0 0 0,0 0-1,0 1 1,0-1 0,0 0-1,0 0 1,0 1-1,0-1 1,0 0 0,0 0-1,0 1 1,0-1 0,0 0-1,0 0 1,0 0-1,0 1 1,0-1 0,0 0-1,0 0 1,0 1 0,0-1-1,0 0 1,1 0-1,-1 0 1,0 1 0,0-1-1,0 0 1,0 0 0,1 0-1,-1 0 1,0 0-1,0 1 1,0-1 0,1 0-1,-1 0 1,0 0 0,0 0-1,0 0 1,1 0-1,-1 0 1,0 0 0,0 0-1,1 0 1,-1 0 0,0 0-1,0 0 1,1 0-1,-1 0 1,0 0 0,0 0-1,0 0 1,1 0 0,-1 0-1,0 0 1,0 0-1,1 0 1,-1 0 0,0-1-1,0 1 1,0 0 0,1 0-1,-1 0 1,15-12-6744,0-9-5495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0.750"/>
    </inkml:context>
    <inkml:brush xml:id="br0">
      <inkml:brushProperty name="width" value="0.025" units="cm"/>
      <inkml:brushProperty name="height" value="0.025" units="cm"/>
    </inkml:brush>
  </inkml:definitions>
  <inkml:trace contextRef="#ctx0" brushRef="#br0">28 81 14157,'0'0'3380,"-3"8"-1346,1-3-1583,0-2-153,0 0 1,0 1-1,1-1 1,-1 1-1,1 0 0,0-1 1,0 1-1,0 0 1,0 0-1,1-1 0,0 1 1,0 0-1,0 0 0,0 5 1,1-8-255,0 0 1,0-1-1,0 1 0,0 0 1,0-1-1,0 1 0,0-1 1,0 1-1,0-1 0,1 0 1,-1 1-1,0-1 0,0 0 1,0 0-1,0 0 1,0 1-1,1-1 0,-1-1 1,0 1-1,0 0 0,0 0 1,0 0-1,1-1 0,-1 1 1,0 0-1,0-1 0,1 0 1,31-13 122,-26 9-145,0-1 0,0 0-1,-1 0 1,0 0 0,-1-1-1,8-11 1,-10 15-12,-1-1 1,0 1-1,0-1 0,-1 1 0,1-1 0,-1 0 1,0 0-1,0 0 0,0 1 0,0-1 1,-1 0-1,1 0 0,-1 0 0,0 0 0,0 0 1,-2-6-1,2 9-9,-1 0 0,1-1 0,-1 1 0,1 0 0,-1 0 1,0 0-1,1 0 0,-1 0 0,0 0 0,0 0 0,0 0 0,0 1 0,0-1 1,0 0-1,0 0 0,0 1 0,0-1 0,0 1 0,0-1 0,-1 1 0,1-1 1,0 1-1,0 0 0,0-1 0,-1 1 0,1 0 0,0 0 0,0 0 0,-1 0 1,1 0-1,0 0 0,0 0 0,-1 1 0,1-1 0,0 0 0,0 1 0,0-1 0,-1 1 1,1-1-1,-2 2 0,-1 0-18,-1 0 1,0 0 0,1 1-1,-1-1 1,1 1 0,0 0-1,0 0 1,-6 6-1,4-1 29,0 0-1,0 0 0,1 1 1,1-1-1,0 1 0,0 0 1,0 0-1,1 1 0,0-1 1,1 1-1,0-1 1,1 1-1,0 0 0,0 0 1,2 14-1,0-23-7,-1 0 1,1 1 0,0-1-1,0 0 1,0 0-1,0 0 1,0 0-1,0 0 1,0 0-1,1 0 1,-1 0 0,0-1-1,0 1 1,1 0-1,-1-1 1,0 1-1,1-1 1,-1 1-1,1-1 1,-1 0 0,1 0-1,-1 1 1,1-1-1,-1 0 1,1 0-1,-1 0 1,0-1-1,1 1 1,-1 0 0,1-1-1,-1 1 1,2-1-1,50-14 107,-22-2-514,0-1 0,-1-2 0,48-40 0,2-2-109,-80 62 518,0-1-1,0 1 1,1 0 0,-1-1 0,0 1 0,0 0 0,0 0-1,1-1 1,-1 1 0,0 0 0,0 0 0,1-1-1,-1 1 1,0 0 0,0 0 0,1 0 0,-1 0 0,0 0-1,1-1 1,-1 1 0,0 0 0,1 0 0,-1 0-1,0 0 1,1 0 0,-1 0 0,0 0 0,1 0 0,-1 0-1,0 0 1,1 0 0,-1 0 0,0 1 0,1-1 0,-1 0-1,0 0 1,1 0 0,-1 0 0,0 0 0,0 1-1,1-1 1,-1 0 0,0 0 0,1 0 0,-1 1 0,0-1-1,0 0 1,0 0 0,1 1 0,-1-1 0,0 1-1,-3 24 364,-18 33 65,20-55-445,-6 12 147,5-11-39,1-1 1,-1 1 0,1-1-1,-1 1 1,1 0 0,0 0-1,0 0 1,0 4-1,33-34 331,-21 16-416,61-49-735,-67 56 660,1-1 1,-1 1 0,1 0 0,-1 0 0,1 1-1,0 0 1,0 0 0,0 0 0,0 0 0,1 1-1,11-1 1,-17 3 74,0 0 0,0 0 0,0 0 0,0 0 1,0 0-1,-1 1 0,1-1 0,0 0 0,-1 0 0,1 0 0,-1 1 0,1-1 0,-1 0 0,0 1 0,1-1 0,-1 0 0,0 1 0,0-1 0,0 0 1,0 1-1,0-1 0,0 1 0,0-1 0,-1 2 0,-3 38 444,3-17-35,1-24-408,0 1 0,0-1 0,0 0 0,0 0 0,1 1-1,-1-1 1,0 0 0,0 0 0,0 1 0,0-1 0,0 0-1,1 0 1,-1 0 0,0 1 0,0-1 0,0 0 0,1 0-1,-1 0 1,0 0 0,0 1 0,1-1 0,-1 0 0,0 0-1,0 0 1,1 0 0,-1 0 0,0 0 0,0 0 0,1 0-1,-1 0 1,0 0 0,0 0 0,1 0 0,-1 0 0,0 0 0,0 0-1,1 0 1,-1 0 0,33-23 514,-24 15-625,10-8 159,50-39-465,-63 51 269,0 0 1,1 0-1,0 0 1,-1 1-1,1 0 1,1 0-1,-1 0 1,12-2-1,-18 6 132,-1-1 0,1 0 0,-1 1 0,1-1 0,-1 1 0,0-1 0,1 1 0,-1-1 0,0 0-1,1 1 1,-1-1 0,0 1 0,1 0 0,-1-1 0,0 1 0,0-1 0,0 1 0,1-1 0,-1 1 0,0 0 0,0-1-1,0 1 1,0-1 0,0 1 0,0-1 0,0 1 0,0 0 0,-1-1 0,1 1 0,0-1 0,0 1 0,0-1 0,0 1-1,-1 0 1,0 0 0,-6 23 34,5-18-248,-17 27-200,2-19-5264,8-13-2989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2.038"/>
    </inkml:context>
    <inkml:brush xml:id="br0">
      <inkml:brushProperty name="width" value="0.025" units="cm"/>
      <inkml:brushProperty name="height" value="0.025" units="cm"/>
    </inkml:brush>
  </inkml:definitions>
  <inkml:trace contextRef="#ctx0" brushRef="#br0">0 283 2915,'0'0'19880,"7"-10"-18796,6-8-669,1 0 0,0 2 0,19-18 0,-23 24-228,0 1 0,1 1-1,0-1 1,0 2 0,1 0 0,0 0 0,19-7 0,-30 13-184,0 1 0,0 0 1,0-1-1,0 1 1,0 0-1,0 0 1,1 0-1,-1 0 1,0-1-1,0 2 0,0-1 1,0 0-1,0 0 1,0 0-1,1 0 1,-1 1-1,0-1 0,0 1 1,0-1-1,0 1 1,0-1-1,0 1 1,0-1-1,0 1 0,1 1 1,-1 0 35,1 0 1,-1 0-1,0 0 0,0 0 1,0 1-1,0-1 1,0 0-1,0 1 0,0-1 1,-1 0-1,1 5 1,0 9 214,0 0 1,-1 1 0,-2 16 0,0-18-182,-6 58 371,26-84 484,-6-2-828,-1-1-1,0 0 1,9-16 0,-16 23-86,0 0 0,-1 0 0,1 0 0,-2 0 0,1 0 0,-1-1 0,0 1 0,0-1 1,0-11-1,-2 19-17,0-1 1,0 0-1,0 1 1,0-1-1,0 0 1,0 0-1,0 1 1,0-1-1,0 0 1,0 1-1,-1-1 1,1 0-1,0 1 1,0-1 0,-1 1-1,1-1 1,0 0-1,-1 1 1,1-1-1,-1 1 1,1-1-1,-1 1 1,1-1-1,-1 1 1,1-1-1,-1 1 1,0 0-1,1-1 1,-1 1-1,1 0 1,-1-1-1,0 1 1,1 0-1,-1 0 1,0 0 0,1 0-1,-1-1 1,0 1-1,0 0 1,1 0-1,-1 0 1,0 1-1,1-1 1,-1 0-1,0 0 1,1 0-1,-1 0 1,0 1-1,1-1 1,-1 0-1,0 0 1,1 1-1,-1-1 1,0 1-1,-3 1-16,0 0 0,0 0 0,0 1 0,1-1 0,-1 1 0,1 0 0,-5 5 0,4-4 18,2-1 2,-1-1-1,1 1 0,0 0 0,0 0 0,0 0 0,0 0 0,1 0 0,-1 0 0,1 0 0,-2 7 0,3-10 64,5-10 145,19-34-80,-9 18-115,-1-1 0,19-52-1,-32 77-13,-1 1 0,1-1 0,0 1-1,0 0 1,0-1 0,0 1 0,0 0-1,0 0 1,1-1 0,-1 1 0,0 0-1,0 1 1,1-1 0,-1 0 0,1 0-1,-1 0 1,1 1 0,-1-1 0,1 1-1,-1-1 1,1 1 0,-1 0 0,1-1-1,0 1 1,-1 0 0,1 0 0,-1 0-1,1 0 1,0 0 0,-1 1-1,1-1 1,2 1 0,67 19 141,-35-9-113,-13-8-587,1 0 0,27-2 0,-51-1 418,1 0 0,-1 0-1,1 0 1,-1 0 0,0 0-1,1 0 1,-1 0-1,0 0 1,1 0 0,-1 0-1,1 0 1,-1 0 0,0 0-1,1 0 1,-1 0 0,0 0-1,1-1 1,-1 1-1,0 0 1,1 0 0,-1 0-1,0-1 1,1 1 0,-1 0-1,0 0 1,0-1 0,1 1-1,-1 0 1,0-1 0,0 1-1,1 0 1,-1-1-1,0 1 1,0 0 0,0-1-1,0 1 1,0 0 0,0-1-1,0 1 1,0 0 0,1-1-1,-1 1 1,0-1-1,0 1 1,-1 0 0,1-1-1,0 1 1,0 0 0,0-1-1,0 0 1,0-1-1212,0-18-10226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3.695"/>
    </inkml:context>
    <inkml:brush xml:id="br0">
      <inkml:brushProperty name="width" value="0.025" units="cm"/>
      <inkml:brushProperty name="height" value="0.025" units="cm"/>
    </inkml:brush>
  </inkml:definitions>
  <inkml:trace contextRef="#ctx0" brushRef="#br0">175 107 2498,'31'-25'2601,"-27"20"-982,-1 1 1,0 0-1,0-1 0,0 0 0,0 1 0,-1-1 1,0 0-1,2-7 0,-3 11-1422,-1 0-1,1 0 1,-1 0 0,1 0 0,-1 0 0,0 0-1,0 0 1,1 0 0,-1 0 0,0 0-1,0 0 1,0 0 0,0 0 0,0 0-1,0 0 1,0 0 0,0-1 0,-1 1-1,1 0 1,0 0 0,-1 0 0,1 0 0,-1 1-1,1-1 1,-1 0 0,0-2 0,-1 3-129,1-1 1,0 1-1,0-1 1,-1 1 0,1-1-1,-1 1 1,1 0-1,0 0 1,-1 0 0,1 0-1,-1 0 1,1 0-1,0 0 1,-1 0 0,1 0-1,-1 1 1,0 0 0,-8 1-113,1 1 1,0 1 0,1 0 0,-17 10-1,5-1 58,1 2 0,-34 33 1,48-43 36,0 0 1,0 0-1,0 1 1,1-1 0,0 1-1,0 0 1,1 1 0,0-1-1,0 0 1,0 1 0,1 0-1,0-1 1,0 1-1,-1 11 1,3-17-43,0 0-1,0 0 1,0-1 0,0 1-1,1 0 1,-1 0 0,0 0-1,0 0 1,0 0-1,1-1 1,-1 1 0,1 0-1,-1 0 1,0 0 0,1-1-1,0 1 1,-1 0 0,1-1-1,-1 1 1,1 0-1,0-1 1,-1 1 0,1-1-1,0 1 1,0-1 0,-1 1-1,1-1 1,0 0 0,1 1-1,1 0 9,0-1 1,0 1-1,0-1 0,0 0 0,0 0 1,0 0-1,0 0 0,6-1 0,0-1 14,0 0 0,-1-1-1,1 0 1,-1 0-1,14-8 1,-10 3-12,0-1 1,-1 0-1,0-1 1,0 0-1,-1-1 0,11-16 1,-16 20 0,0 0 0,0 0 1,-1-1-1,0 0 1,-1 0-1,1 0 0,-1 0 1,-1 0-1,0-1 0,0 1 1,-1-1-1,1-8 0,-24 54-164,15-21 158,2 1 1,0 0-1,1 0 0,0 1 0,-1 25 1,5-42-11,1-1 0,-1 1 1,0-1-1,0 1 0,1 0 1,-1-1-1,0 1 0,1-1 1,-1 1-1,1-1 0,-1 1 0,1-1 1,-1 1-1,1-1 0,-1 1 1,1-1-1,-1 0 0,1 1 1,-1-1-1,1 0 0,0 0 1,-1 1-1,1-1 0,0 0 1,-1 0-1,1 0 0,0 0 1,-1 0-1,1 0 0,0 0 1,-1 0-1,1 0 0,0 0 1,-1 0-1,1 0 0,-1 0 1,1-1-1,0 1 0,-1 0 1,1 0-1,0-1 0,-1 1 1,1 0-1,-1-1 0,1 0 1,32-14 143,-3-6-138,-2-1 1,0-1 0,-1-2-1,38-45 1,-65 70-9,0 0-1,0 0 1,0-1 0,0 1 0,0 0-1,0 0 1,0-1 0,0 1 0,0 0-1,1 0 1,-1-1 0,0 1 0,0 0 0,0 0-1,1-1 1,-1 1 0,0 0 0,0 0-1,0 0 1,1 0 0,-1-1 0,0 1-1,0 0 1,1 0 0,-1 0 0,0 0-1,0 0 1,1 0 0,-1 0 0,0 0-1,1 0 1,-1 0 0,0 0 0,0 0-1,1 0 1,-1 0 0,0 0 0,0 0-1,1 0 1,-1 0 0,0 0 0,1 0-1,-1 0 1,-1 15-1,-11 23 49,15-50 335,-3 10-387,0 1 0,0 0-1,0-1 1,1 1-1,-1 0 1,0-1-1,1 1 1,-1 0 0,1 0-1,0-1 1,-1 1-1,1 0 1,0 0-1,-1 0 1,1 0 0,0 0-1,2-2 1,-2 3-25,-34 17-3149,11-6-3684,7-9-464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4.585"/>
    </inkml:context>
    <inkml:brush xml:id="br0">
      <inkml:brushProperty name="width" value="0.025" units="cm"/>
      <inkml:brushProperty name="height" value="0.025" units="cm"/>
    </inkml:brush>
  </inkml:definitions>
  <inkml:trace contextRef="#ctx0" brushRef="#br0">91 82 3267,'16'-40'10457,"1"-1"-1743,-17 41-8621,0 0 1,0 0-1,0 0 0,0 0 1,0 0-1,0 0 1,0 0 373,0 0-374,1 0 1,-1 0-1,0 0 1,0 0-1,0 1 1,0-1-1,0 0 0,0 0 1,0 0-1,0 0 1,0 0-1,0 0 1,-7 27 84,-9 22-15,-32 64 0,-1 4 669,49-116-792,-1 1 0,0 0 0,1 0-1,-1-1 1,1 1 0,-1 0 0,1 0 0,0-1 0,0 1-1,0 0 1,0 0 0,0 0 0,0-1 0,1 4 0,-1-5-27,0 1 0,1-1 0,-1 0 0,0 1 0,1-1 0,-1 0 0,1 1 0,-1-1 0,1 0 0,-1 0 0,0 0 0,1 1 0,-1-1 0,1 0 0,-1 0 0,1 0 0,-1 0 0,1 0 0,-1 0 0,1 0 0,-1 0 0,1 0 0,-1 0 0,1 0 0,-1 0 0,1 0 0,-1 0 0,1-1-1,-1 1 1,1 0 0,0-1 0,6-2 44,-1-1-1,1 0 0,-1 0 0,0 0 0,8-8 1,24-25-1,-2-2 0,40-57 0,-12 15-21,-64 81-36,1-1 1,-1 1 0,0 0 0,0 0 0,0-1 0,0 1 0,0 0 0,0 0-1,0 0 1,0-1 0,0 1 0,0 0 0,1 0 0,-1 0 0,0-1-1,0 1 1,0 0 0,0 0 0,1 0 0,-1 0 0,0-1 0,0 1 0,0 0-1,1 0 1,-1 0 0,0 0 0,0 0 0,1 0 0,-1 0 0,0 0 0,0-1-1,1 1 1,-1 0 0,0 0 0,0 0 0,1 0 0,-1 0 0,0 0 0,0 1-1,1-1 1,-1 0 0,0 0 0,0 0 0,0 0 0,1 0 0,-1 0 0,0 0-1,0 0 1,1 1 0,-2 15-12,-9 24 9,-41 74 323,56-116-247,0 0-1,0 0 1,0-1-1,-1 0 1,1 0-1,5-5 1,34-32-84,70-50 0,-114 89 5,0 1 1,1 0-1,-1-1 0,0 1 0,0 0 0,1-1 0,-1 1 0,0 0 0,1-1 1,-1 1-1,1 0 0,-1 0 0,0-1 0,1 1 0,-1 0 0,1 0 1,-1 0-1,0 0 0,1 0 0,-1 0 0,1 0 0,-1-1 0,1 1 0,-1 0 1,1 1-1,-1-1 0,0 0 0,1 0 0,-1 0 0,1 0 0,-1 0 1,1 0-1,-1 0 0,0 1 0,1-1 0,-1 0 0,1 0 0,-1 1 0,0-1 1,1 0-1,-1 0 0,0 1 0,1 0 0,-2 23 14,-18 30 173,11-37-237,-3 9 625,15-26-267,10-14-194,-9 8-91,59-61-58,-58 62 5,0 0 0,0 0 0,0 1 0,1-1 0,-1 1 0,1 1 0,0-1 0,0 1 0,13-3 0,-20 6 29,1 0 0,0 0-1,-1 0 1,1 1 0,0-1 0,-1 0-1,1 0 1,0 1 0,-1-1-1,1 0 1,-1 1 0,1-1 0,-1 1-1,1-1 1,0 1 0,-1-1 0,0 1-1,1-1 1,-1 1 0,1 0 0,-1-1-1,0 1 1,1-1 0,-1 1 0,0 0-1,0-1 1,0 1 0,1 0 0,-1-1-1,0 1 1,0 0 0,0 0 0,0-1-1,0 1 1,0 0 0,0-1 0,0 1-1,-1 0 1,1-1 0,0 1 0,0 0-1,-1-1 1,1 2 0,-9 34 16,-34 42-201,42-77-843,3-13-5622,4-5-454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3.705"/>
    </inkml:context>
    <inkml:brush xml:id="br0">
      <inkml:brushProperty name="width" value="0.025" units="cm"/>
      <inkml:brushProperty name="height" value="0.025" units="cm"/>
    </inkml:brush>
  </inkml:definitions>
  <inkml:trace contextRef="#ctx0" brushRef="#br0">24 155 13229,'0'0'9048,"-3"11"-8616,-3 10 119,1-1 0,2 1 0,0 0 0,0 26 0,3-46-534,0 0-1,0-1 1,0 1 0,0 0-1,0 0 1,0 0-1,0 0 1,0 0 0,1 0-1,-1 0 1,0 0-1,1-1 1,-1 1 0,0 0-1,1 0 1,-1 0-1,1-1 1,0 1 0,-1 0-1,1-1 1,-1 1 0,1 0-1,0-1 1,0 1-1,-1-1 1,1 1 0,0-1-1,0 1 1,0-1-1,-1 0 1,1 1 0,0-1-1,0 0 1,0 0-1,0 0 1,0 1 0,0-1-1,0 0 1,0 0 0,-1 0-1,1-1 1,0 1-1,0 0 1,0 0 0,1-1-1,2 0 12,1 0 0,-1 0 0,0-1-1,1 1 1,-1-1 0,0 0 0,0-1 0,5-3-1,5-6-75,0-1 0,0-1 0,-1 0 0,-1-1 0,-1 0 0,0-1 0,-1-1 0,0 1 0,-2-1 0,13-34 0,-22 53-399,-9 17 494,0 2 1,2 0 0,-12 40 0,19-55 35,0 0 0,1-1 0,-1 1 0,1 0 0,0 0 0,1 0 1,-1-1-1,1 1 0,1 0 0,-1-1 0,1 1 0,4 10 0,-4-14-70,0 1-1,0-1 1,0 0-1,0 1 0,0-1 1,1 0-1,-1 0 1,1-1-1,0 1 1,-1-1-1,1 1 1,0-1-1,0 0 0,0 0 1,0 0-1,0 0 1,0 0-1,0-1 1,0 0-1,0 1 0,0-1 1,1 0-1,-1 0 1,0-1-1,3 0 1,0 0-3,0-1-1,0 0 1,0 0 0,0-1 0,0 1 0,-1-1 0,1-1 0,-1 1 0,0-1 0,0 0 0,0 0 0,-1 0-1,1-1 1,-1 1 0,0-1 0,6-9 0,-5 7-8,0-1-1,0 0 1,-1 0-1,0 0 1,0 0-1,-1 0 1,0-1-1,0 0 1,-1 1-1,0-1 1,0-9-1,-9 23 8,-1 9 31,8-13-22,-1 1 0,0-1 1,1 1-1,-1-1 1,1 1-1,0 0 1,-1-1-1,1 1 1,0-1-1,0 1 1,0-1-1,0 1 1,0 0-1,0-1 1,1 1-1,-1-1 1,0 1-1,1-1 0,0 1 1,-1-1-1,1 1 1,0-1-1,-1 1 1,1-1-1,0 0 1,0 0-1,0 1 1,0-1-1,0 0 1,1 0-1,-1 0 1,0 0-1,0 0 1,1 0-1,1 1 0,0-2-8,0 0 1,0 0-1,0 0 0,-1 0 0,1 0 0,0 0 0,0-1 0,0 1 0,-1-1 0,1 0 0,0 0 0,-1 0 0,1 0 0,-1 0 0,1-1 0,-1 1 0,0-1 0,1 0 1,-1 1-1,0-1 0,2-3 0,4-2 4,-1-1 1,0-1-1,-1 1 0,10-16 1,-14 21-12,0-1 0,-1 1 0,1 0 0,-1 0 0,1-1 0,-1 1 1,0-1-1,0 1 0,-1-1 0,1 1 0,-1-1 0,1 0 0,-1 1 0,0-1 0,-1 0 1,1 1-1,-2-6 0,2 8-5,0 1 1,-1-1-1,1 1 1,0-1 0,-1 1-1,1-1 1,0 1-1,-1 0 1,1-1-1,-1 1 1,1 0 0,-1-1-1,1 1 1,-1 0-1,1-1 1,-1 1-1,1 0 1,-1 0-1,1 0 1,-1-1 0,1 1-1,-1 0 1,0 0-1,1 0 1,-1 0-1,1 0 1,-1 0 0,1 0-1,-1 0 1,0 0-1,1 0 1,-1 1-1,1-1 1,-1 0-1,1 0 1,-1 0 0,1 1-1,-1-1 1,1 0-1,-1 1 1,1-1-1,-1 0 1,1 1-1,0-1 1,-1 1 0,1-1-1,-1 0 1,1 1-1,0-1 1,-1 1-1,-19 23-79,19-22 87,0 0-1,-1 0 1,1 0-1,0 0 1,0 0-1,0 0 1,0 0-1,0 0 1,1 1-1,-1-1 1,1 0-1,-1 1 1,1-1 0,0 0-1,0 1 1,0-1-1,0 0 1,0 1-1,1-1 1,0 5-1,1-6-7,-1 1-1,1-1 0,0 0 0,-1 1 1,1-1-1,0 0 0,0 0 0,0 0 1,0 0-1,0 0 0,0-1 1,0 1-1,0-1 0,0 1 0,0-1 1,0 0-1,0 0 0,1 1 0,-1-2 1,0 1-1,0 0 0,4-1 0,29-3-655,-26 2 404,1 0-1,-1 2 1,0-1 0,0 1-1,13 1 1,-19 0 236,-1-1 0,1 1 0,0 0 1,-1 0-1,1 0 0,-1 0 0,1 0 0,-1 1 0,1-1 1,-1 1-1,0 0 0,0-1 0,0 1 0,0 0 1,0 0-1,0 1 0,-1-1 0,1 0 0,-1 0 0,1 1 1,-1-1-1,2 5 0,5 22 579,-7-24-332,0 1-1,1-1 1,-1 1 0,1-1 0,1 0-1,2 7 1,-4-12-216,-1 1 0,1-1-1,-1 1 1,1-1 0,-1 0 0,1 1-1,0-1 1,-1 0 0,1 1 0,-1-1 0,1 0-1,0 0 1,-1 1 0,1-1 0,0 0 0,-1 0-1,1 0 1,0 0 0,0 0 0,-1 0 0,1 0-1,0 0 1,-1 0 0,1 0 0,0-1-1,-1 1 1,1 0 0,0 0 0,-1-1 0,1 1-1,-1 0 1,1-1 0,0 1 0,-1-1 0,1 1-1,-1 0 1,1-1 0,-1 1 0,0-1-1,1 0 1,-1 1 0,1-1 0,-1 1 0,0-1-1,1 0 1,-1 1 0,0-1 0,0 0 0,1 0-1,15-33 64,-14 23-206,0 0 0,0 0 0,-1-1 0,-1 1 0,-1-18 0,2-33-3660,0 57 3121,-1 1 0,1-1-1,1 1 1,-1-1 0,0 1 0,1 0 0,0-1 0,0 1-1,0 0 1,5-6 0,10-9-3036,1 0-923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5.306"/>
    </inkml:context>
    <inkml:brush xml:id="br0">
      <inkml:brushProperty name="width" value="0.025" units="cm"/>
      <inkml:brushProperty name="height" value="0.025" units="cm"/>
    </inkml:brush>
  </inkml:definitions>
  <inkml:trace contextRef="#ctx0" brushRef="#br0">199 103 6342,'0'0'18167,"-12"-4"-17276,5 2-775,5 0-83,-1 1 0,0 0 1,0-1-1,0 1 0,0 0 0,0 1 0,0-1 0,0 1 0,-1-1 1,1 1-1,0 0 0,0 0 0,0 0 0,0 1 0,-1-1 1,1 1-1,0-1 0,0 1 0,0 0 0,0 1 0,0-1 0,1 0 1,-1 1-1,-4 2 0,-53 56 1205,55-55-1154,1 1 0,-1 0 1,1 1-1,0-1 0,0 1 1,1 0-1,0 0 0,-4 14 0,7-21-83,0 1-1,-1 0 0,1-1 0,0 1 0,0 0 0,0 0 0,0-1 0,0 1 0,0 0 1,0-1-1,0 1 0,0 0 0,0 0 0,0-1 0,1 1 0,-1 0 0,0-1 0,0 1 0,1 0 1,-1-1-1,0 1 0,1 0 0,-1-1 0,1 1 0,-1-1 0,1 1 0,-1-1 0,1 1 0,-1-1 1,1 1-1,0 0 0,26-1 47,-18-2-60,0-1-1,-1 0 1,1 0 0,10-7-1,0-1-182,0-2-1,-1 0 0,-1-1 0,0-1 0,-1 0 0,-1-2 0,0 0 0,19-28 0,-49 67 308,-25 43 500,36-59-555,1 0 0,0 0-1,1 1 1,0-1-1,0 1 1,0-1-1,0 1 1,0 10 0,3-17-42,-1 1-1,1-1 1,-1 0 0,1 1 0,0-1 0,-1 0 0,1 1 0,0-1 0,-1 0 0,1 0 0,0 1 0,0-1-1,-1 0 1,1 0 0,0 0 0,0 0 0,-1 0 0,1 0 0,0 0 0,-1 0 0,1-1 0,0 1 0,0 0-1,-1 0 1,1 0 0,1-1 0,21-6 134,-1-5-228,-1-1-1,0-1 1,-1-1 0,0 0 0,-2-2 0,19-19-1,19-17-78,-52 54 180,-6 10 32,-10 26 94,3-11-48,7-5 57,3-20-147,-1-1-1,0 0 1,0 0 0,0 1-1,0-1 1,0 0 0,0 0-1,1 0 1,-1 1-1,0-1 1,0 0 0,0 0-1,1 0 1,-1 1 0,0-1-1,0 0 1,0 0 0,1 0-1,-1 0 1,0 0-1,1 1 1,-1-1 0,0 0-1,0 0 1,1 0 0,-1 0-1,0 0 1,0 0 0,1 0-1,-1 0 1,0 0-1,1 0 1,-1 0 0,0 0-1,1 0 1,30-21 314,7-15-280,-25 23-53,0 0 0,1 1 0,1 1 1,-1 0-1,2 1 0,17-9 0,-33 19 9,1-1 1,-1 1 0,0 0 0,1 0-1,-1-1 1,1 1 0,-1 0-1,1 0 1,-1 0 0,0 0-1,1 0 1,-1 0 0,1 0-1,-1 0 1,1-1 0,-1 2-1,1-1 1,-1 0 0,1 0 0,-1 0-1,0 0 1,1 0 0,-1 0-1,1 0 1,-1 1 0,1-1-1,-1 0 1,0 0 0,1 0-1,-1 1 1,0-1 0,1 0-1,-1 1 1,0-1 0,1 0 0,-1 1-1,0-1 1,1 1 0,-1-1-1,0 1 1,-1 23-19,-17 29-8,17-51 27,-3 9-241,-8 18-2436,11-27 2286,0-1 1,0 1-1,0-1 1,0 0 0,1 0-1,-2 1 1,1-1-1,0 0 1,0 0-1,0 0 1,0 0-1,-1 0 1,1 0-1,-1-1 1,-2 2-1,-4-1-12704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7.770"/>
    </inkml:context>
    <inkml:brush xml:id="br0">
      <inkml:brushProperty name="width" value="0.025" units="cm"/>
      <inkml:brushProperty name="height" value="0.025" units="cm"/>
    </inkml:brush>
  </inkml:definitions>
  <inkml:trace contextRef="#ctx0" brushRef="#br0">160 3 11915,'0'0'1799,"-11"-1"-747,6 0-871,0 1 0,0 0 0,0 0 0,0 0 1,-1 0-1,1 1 0,0 0 0,0 0 0,0 0 0,0 1 0,0-1 0,1 1 0,-1 0 1,0 1-1,1-1 0,-1 1 0,1 0 0,0 0 0,0 0 0,0 1 0,1-1 0,-1 1 0,1 0 1,0 0-1,0 0 0,-5 9 0,4-5-76,0 0 0,1 1 0,0-1 0,0 1 0,1 0 0,0-1 0,1 1 0,0 0 0,0 0 0,1 0 0,1 15 0,-1-23-97,0 0 1,0 0 0,0 0 0,0-1-1,0 1 1,0 0 0,1 0-1,-1 0 1,0 0 0,0-1-1,1 1 1,-1 0 0,1 0-1,-1 0 1,1-1 0,-1 1-1,1 0 1,-1-1 0,1 1-1,0-1 1,-1 1 0,1-1-1,0 1 1,0-1 0,-1 1 0,1-1-1,0 1 1,0-1 0,0 0-1,-1 0 1,1 1 0,0-1-1,0 0 1,0 0 0,0 0-1,0 0 1,-1 0 0,1 0-1,0 0 1,0 0 0,0 0-1,0-1 1,0 1 0,-1 0-1,3-1 1,1-1 76,1 1 0,-1-1 0,0 0 0,0 0 0,0-1-1,0 1 1,5-6 0,35-40 665,-37 38-682,1 1-1,0 0 1,1 0 0,0 0 0,0 1 0,1 1-1,14-9 1,-24 15-68,1 1-1,-1 0 1,1-1-1,0 1 1,-1 0 0,1 0-1,0-1 1,-1 1-1,1 0 1,0 0 0,-1 0-1,1 0 1,0 0-1,-1 0 1,1 0 0,0 0-1,-1 0 1,1 0-1,0 1 1,-1-1 0,1 0-1,0 0 1,-1 1 0,1-1-1,-1 0 1,1 1-1,0-1 1,-1 0 0,1 1-1,-1-1 1,1 1-1,-1-1 1,1 1 0,-1-1-1,0 1 1,1-1-1,0 2 1,6 25 42,-7-25-26,36 271 1211,-24-164-960,-10-95-115,-1 1-1,0 0 1,-1 0-1,-1 0 0,0-1 1,-4 17-1,4-29-124,1 1 0,-1-1 1,1 1-1,-1 0 0,0-1 0,0 0 0,0 1 0,-1-1 0,1 0 1,-1 1-1,1-1 0,-1 0 0,0 0 0,1 0 0,-1 0 0,0-1 0,0 1 1,0 0-1,-1-1 0,1 1 0,0-1 0,-1 0 0,1 0 0,0 0 1,-1 0-1,0 0 0,1-1 0,-1 1 0,1-1 0,-1 1 0,0-1 1,1 0-1,-1 0 0,0 0 0,1-1 0,-1 1 0,1 0 0,-1-1 1,0 0-1,1 0 0,-5-1 0,2-1-8,0 1 0,0-1 0,0 0 0,1 0 0,-1-1 0,1 1 0,0-1-1,0 0 1,0 0 0,0 0 0,1-1 0,-1 1 0,1-1 0,0 0 0,1 0 0,-1 0 0,1 0 0,0 0 0,0-1 0,-1-9 0,-1-2-5,1 1 1,0-1 0,2 1-1,0-1 1,2-31 0,0 40-14,0 1 1,0 0-1,1 0 1,0 0-1,1 0 1,0 0-1,0 0 1,0 1-1,0 0 1,1-1-1,6-7 1,4-2-1118,1 1 0,25-21 0,-1 0-6162,-20 17-1679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8.235"/>
    </inkml:context>
    <inkml:brush xml:id="br0">
      <inkml:brushProperty name="width" value="0.025" units="cm"/>
      <inkml:brushProperty name="height" value="0.025" units="cm"/>
    </inkml:brush>
  </inkml:definitions>
  <inkml:trace contextRef="#ctx0" brushRef="#br0">1 63 7271,'0'0'12070,"-1"10"-11526,1 2-454,1-1 0,0 1 0,1 0 0,4 17 0,-5-27-83,0 1 1,-1-1-1,1 0 1,0 0-1,0 1 1,1-1-1,-1 0 0,0 0 1,1 0-1,-1 0 1,1 0-1,-1-1 1,1 1-1,3 2 1,-3-3-6,0-1 1,-1 1 0,1-1 0,-1 0 0,1 0 0,-1 0 0,1 0 0,-1 0 0,1 0 0,0 0 0,-1 0 0,1 0 0,-1-1 0,1 1 0,-1-1 0,1 1 0,-1-1 0,1 0 0,-1 1-1,0-1 1,1 0 0,-1 0 0,0 0 0,0 0 0,0 0 0,2-2 0,4-5 25,0 1 0,0-1 1,-1-1-1,0 1 0,0-1 0,-1 0 0,5-13 1,25-69 71,-33 160 338,-1-63-664,0 0 0,1 1 0,-1-1 1,1 0-1,5 10 0,-6-15-107,0 1 1,-1 0 0,1-1-1,1 1 1,-1-1-1,0 1 1,0-1 0,1 0-1,-1 1 1,0-1 0,1 0-1,-1 0 1,1 0-1,0 0 1,-1 0 0,1 0-1,0 0 1,0-1 0,3 2-1,8-2-6164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8.845"/>
    </inkml:context>
    <inkml:brush xml:id="br0">
      <inkml:brushProperty name="width" value="0.025" units="cm"/>
      <inkml:brushProperty name="height" value="0.025" units="cm"/>
    </inkml:brush>
  </inkml:definitions>
  <inkml:trace contextRef="#ctx0" brushRef="#br0">6 1 7591,'0'0'11526,"3"8"-10437,1 4-760,-1 0 0,-1 0 1,0 0-1,0 0 0,-1 0 0,-1 20 1,-11 83 825,0 9 35,10-122-1182,1 1 1,0-1 0,0 0 0,0 0-1,1 0 1,-1 1 0,0-1 0,1 0-1,0 0 1,-1 0 0,1 0 0,0 0-1,0 0 1,0 0 0,0 0 0,0 0-1,1 0 1,-1-1 0,3 4 0,-2-5 0,-1 1 1,1 0-1,0 0 1,0 0 0,-1-1-1,1 1 1,0-1-1,0 0 1,0 1-1,0-1 1,0 0 0,0 0-1,-1 0 1,1 0-1,0-1 1,0 1 0,3-1-1,4-2-5,0-1 0,-1 1 0,1-1 0,-1-1 0,0 1 0,-1-2 0,13-9 0,-11 7-357,0-1 1,0 1 0,-1-2-1,0 1 1,0-1 0,-1 0-1,-1-1 1,0 1 0,0-1-1,-1-1 1,0 1 0,-1-1-1,3-13 1,-11 40 600,0 0 1,2 0-1,-1 0 1,2 0 0,0 0-1,1 1 1,1-1-1,3 21 1,-4-34-229,1 0 1,0 0 0,-1-1-1,1 1 1,0 0 0,0-1-1,0 1 1,0-1 0,0 1-1,1-1 1,-1 1 0,0-1-1,1 0 1,-1 0 0,1 0-1,-1 0 1,1 0 0,0 0-1,-1 0 1,1 0 0,0 0-1,0-1 1,-1 1-1,1-1 1,0 0 0,0 1-1,0-1 1,0 0 0,0 0-1,-1 0 1,1 0 0,0 0-1,0-1 1,0 1 0,0-1-1,-1 1 1,1-1 0,0 1-1,2-2 1,3-1 53,0 0 1,0-1-1,0 1 0,-1-1 0,1 0 1,-1-1-1,0 0 0,7-8 0,-6 6-31,0-1 0,-1 0 1,0 0-1,0-1 0,-1 0 0,0 0 0,0 0 0,-1-1 0,-1 1 0,1-1 0,-1 0 0,-1 0 0,0 0 0,-1 0 0,1-18 0,-8 31-63,-2 10-40,3 0 107,1 0 1,0 0 0,1 0-1,1 0 1,0 1-1,1 0 1,0-1-1,1 1 1,3 24-1,-3-37-38,1 0-1,-1 0 1,1 0 0,-1 0-1,1 0 1,-1-1 0,1 1-1,0 0 1,-1-1 0,1 1-1,0 0 1,0-1 0,0 1-1,-1-1 1,1 1 0,0-1-1,0 1 1,0-1 0,0 0-1,0 1 1,0-1-1,0 0 1,0 0 0,0 1-1,0-1 1,0 0 0,0 0-1,-1 0 1,1 0 0,0-1-1,0 1 1,0 0 0,0 0-1,0-1 1,0 1 0,0 0-1,0-1 1,0 1 0,0-1-1,0 1 1,-1-1 0,2-1-1,37-22-1170,-6-18-5516,-20 20-273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9.317"/>
    </inkml:context>
    <inkml:brush xml:id="br0">
      <inkml:brushProperty name="width" value="0.025" units="cm"/>
      <inkml:brushProperty name="height" value="0.025" units="cm"/>
    </inkml:brush>
  </inkml:definitions>
  <inkml:trace contextRef="#ctx0" brushRef="#br0">61 244 13485,'0'0'8135,"-7"6"-7862,1-2-237,0 1 1,1 0 0,0 1 0,0-1 0,1 1-1,-5 6 1,7-9-8,1 0 0,-1 0 1,1 0-1,-1 0 0,1 1 0,0-1 0,0 0 0,0 1 1,0-1-1,1 1 0,0-1 0,-1 1 0,1-1 0,1 1 0,-1-1 1,0 1-1,1-1 0,1 4 0,-2-6-19,1 0-1,0 0 0,0 0 1,-1 0-1,1 0 1,0 0-1,0 0 1,0 0-1,0-1 0,0 1 1,0 0-1,1-1 1,-1 1-1,0-1 1,0 1-1,0-1 0,1 0 1,-1 1-1,0-1 1,0 0-1,1 0 1,-1 0-1,0 0 0,0 0 1,1 0-1,-1 0 1,0 0-1,0-1 1,1 1-1,-1 0 1,0-1-1,2 0 0,40-17 241,-29 8-189,-1-1 0,1 0 0,-2-1 0,0-1 0,0 0 0,-1 0 0,-1-1 0,0-1 1,-1 0-1,-1 0 0,0-1 0,-1 0 0,-1 0 0,0 0 0,-1-1 0,-1 0 0,3-26 0,-6 40-59,-1 1-1,0-1 1,0 1-1,0-1 1,0 1-1,0-1 0,0 1 1,-1-1-1,1 1 1,-1-1-1,0 1 0,1 0 1,-1-1-1,0 1 1,0 0-1,-1 0 1,1 0-1,0-1 0,-1 1 1,0 1-1,1-1 1,-1 0-1,0 0 1,0 1-1,0-1 0,0 1 1,0-1-1,0 1 1,0 0-1,-1 0 1,1 0-1,0 0 0,-1 0 1,1 0-1,-1 1 1,1-1-1,-4 1 1,0-1-15,0 2 1,0-1-1,1 0 1,-1 1 0,0 0-1,0 1 1,1-1-1,-1 1 1,1 0 0,-1 0-1,1 1 1,0-1-1,0 1 1,0 1 0,-6 4-1,2-1 8,0 1 0,1 0-1,0 0 1,0 1 0,1 0-1,0 0 1,1 1 0,0 0-1,0 0 1,1 0 0,0 1-1,-5 18 1,10-28 5,0 0 0,0 0 1,0 0-1,0 0 0,1 0 1,-1 0-1,0 0 0,1 0 1,-1 0-1,0-1 0,1 1 0,-1 0 1,1 0-1,-1 0 0,1-1 1,0 1-1,-1 0 0,1-1 0,0 1 1,0 0-1,-1-1 0,1 1 1,0-1-1,0 1 0,0-1 1,-1 0-1,1 1 0,0-1 0,0 0 1,0 1-1,0-1 0,0 0 1,0 0-1,0 0 0,0 0 0,0 0 1,1 0-1,48 0 37,-36 0-32,-1-1-30,0 1-1,1 1 0,-1 0 1,0 1-1,26 6 1,-35-6 18,0 0 0,-1 0 0,1 0 0,0 0 0,-1 1 0,1-1 0,-1 1 0,0 0 0,0 0 0,0 0 0,0 0 0,0 1-1,-1-1 1,1 1 0,-1 0 0,0 0 0,0 0 0,-1 0 0,1 0 0,-1 0 0,0 0 0,1 6 0,0 13-178,2 15-1290,3-22-3249,-4-16 741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29.687"/>
    </inkml:context>
    <inkml:brush xml:id="br0">
      <inkml:brushProperty name="width" value="0.025" units="cm"/>
      <inkml:brushProperty name="height" value="0.025" units="cm"/>
    </inkml:brush>
  </inkml:definitions>
  <inkml:trace contextRef="#ctx0" brushRef="#br0">1 0 14734,'0'0'641,"68"11"31,-20-10-352,-4-1-320,6 0-4195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0.035"/>
    </inkml:context>
    <inkml:brush xml:id="br0">
      <inkml:brushProperty name="width" value="0.025" units="cm"/>
      <inkml:brushProperty name="height" value="0.025" units="cm"/>
    </inkml:brush>
  </inkml:definitions>
  <inkml:trace contextRef="#ctx0" brushRef="#br0">27 1 15182,'0'0'5638,"-2"11"-5024,-8 41 169,3 0 0,0 75-1,6-124-757,1 1-1,0 0 0,1-1 1,-1 1-1,1-1 0,0 1 1,0-1-1,0 1 0,0-1 1,0 1-1,1-1 0,-1 0 1,1 0-1,0 0 0,0 0 0,0 0 1,1 0-1,-1 0 0,1-1 1,-1 1-1,6 3 0,-5-5-10,0 0 0,0 1 1,0-1-1,0-1 0,0 1 0,0 0 0,0-1 0,0 1 0,0-1 0,0 0 0,1 0 0,-1 0 0,0 0 0,0-1 0,0 0 0,0 1 0,0-1 0,0 0 0,0 0 0,0-1 0,0 1 1,0 0-1,-1-1 0,6-3 0,0-1 5,-1 0 0,0 0 0,0-1 0,0 0 0,-1 0 0,0 0 0,0-1 1,-1 0-1,0 0 0,0 0 0,-1 0 0,0-1 0,-1 0 0,0 0 0,0 0 0,-1 0 0,0-1 1,1-14-1,-17 83-73,13-52 59,0 1-1,0-1 0,1 1 0,-1-1 0,2 1 1,-1-1-1,1 1 0,2 9 0,-2-15 1,0 0 0,1 0 0,-1 0 0,0 0 0,0 0 0,1-1 0,-1 1 0,1 0 0,0-1 0,0 1 0,-1-1 0,1 0 0,0 0 0,0 1 0,0-1 0,0 0 0,0 0 0,0-1 0,1 1 0,-1 0 0,0-1 0,0 1 0,0-1 0,1 0 0,-1 0 0,0 0 0,1 0 0,-1 0 0,0 0 0,0-1 0,4 0 0,-3 0-77,0 1 1,-1-1 0,1 0-1,0 1 1,0-1-1,0-1 1,-1 1 0,1 0-1,0-1 1,-1 1 0,1-1-1,-1 0 1,0 0-1,3-2 1,-2 0-607,0 1 0,0-1-1,-1 0 1,1 0 0,-1 0 0,0 0-1,0 0 1,2-8 0,3-15-6176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0.378"/>
    </inkml:context>
    <inkml:brush xml:id="br0">
      <inkml:brushProperty name="width" value="0.025" units="cm"/>
      <inkml:brushProperty name="height" value="0.025" units="cm"/>
    </inkml:brush>
  </inkml:definitions>
  <inkml:trace contextRef="#ctx0" brushRef="#br0">9 1 7143,'0'0'16111,"-9"62"-15983,25-45-96,2 2-737,4-2-1825,-4-5-1762,-1 2-2018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0.738"/>
    </inkml:context>
    <inkml:brush xml:id="br0">
      <inkml:brushProperty name="width" value="0.025" units="cm"/>
      <inkml:brushProperty name="height" value="0.025" units="cm"/>
    </inkml:brush>
  </inkml:definitions>
  <inkml:trace contextRef="#ctx0" brushRef="#br0">47 155 1569,'0'0'13218,"-5"10"-11333,-25 71 376,27-72-2041,1-1 0,0 1 0,0 0 1,1-1-1,0 1 0,1 0 0,0 0 0,0 0 0,3 11 1,-3-19-211,1 1 1,-1-1 0,1 1 0,-1-1 0,1 0-1,0 1 1,-1-1 0,1 0 0,0 1 0,0-1 0,0 0-1,0 0 1,0 0 0,0 0 0,0 0 0,1 0-1,-1 0 1,0 0 0,0 0 0,1-1 0,-1 1-1,1-1 1,-1 1 0,1-1 0,-1 1 0,0-1-1,1 0 1,0 1 0,-1-1 0,1 0 0,-1 0-1,1 0 1,-1 0 0,1-1 0,-1 1 0,1 0-1,-1-1 1,1 1 0,-1-1 0,0 1 0,3-2-1,2 0 38,0-1 1,0 1-1,-1-1 0,1-1 0,0 1 0,-1-1 0,0 0 0,6-6 0,-1 0-5,-2 0 0,1 0 1,-1-1-1,-1-1 0,0 1 0,-1-1 1,0 0-1,0 0 0,-2-1 0,1 0 0,-2 0 1,0 0-1,0 0 0,-1 0 0,-1-1 1,0 1-1,-1-1 0,0 1 0,-3-18 1,2 28-22,1 0 1,-1 0 0,1-1-1,-1 1 1,0 0 0,0 0-1,-1 0 1,1 0 0,-1 0 0,1 0-1,-1 1 1,0-1 0,0 0-1,0 1 1,0-1 0,-1 1-1,1 0 1,-1 0 0,1 0-1,-1 0 1,0 0 0,0 1-1,0-1 1,0 1 0,0 0 0,0-1-1,0 2 1,0-1 0,0 0-1,-1 1 1,1-1 0,0 1-1,-1 0 1,1 0 0,0 0-1,0 0 1,-1 1 0,1-1 0,0 1-1,0 0 1,0 0 0,0 0-1,0 1 1,0-1 0,0 0-1,0 1 1,0 0 0,0 0-1,1 0 1,-1 0 0,1 0-1,0 1 1,0-1 0,-1 1 0,1-1-1,1 1 1,-1 0 0,0 0-1,1 0 1,-1 0 0,1 0-1,0 0 1,-1 5 0,0-4-21,1 0 1,0 0-1,0 0 0,0 0 1,0 0-1,1 0 1,-1 0-1,1 1 1,0-1-1,0 0 1,2 8-1,-1-10 3,-1 0-1,1-1 1,0 1 0,0 0-1,0 0 1,1-1 0,-1 1-1,0-1 1,1 1-1,-1-1 1,1 0 0,-1 1-1,1-1 1,0 0 0,-1 0-1,1 0 1,0 0 0,0 0-1,0-1 1,0 1 0,-1 0-1,1-1 1,0 0 0,0 1-1,0-1 1,3 0 0,7 1-9,7 1-129,0 1-1,0 0 0,0 2 1,29 10-1,-44-14 110,0 1 1,0 0-1,0 0 1,0 1 0,0-1-1,-1 1 1,1 0-1,-1 0 1,0 0-1,1 0 1,-1 0-1,-1 1 1,1-1 0,0 1-1,-1 0 1,0 0-1,0 0 1,0 0-1,0 0 1,-1 0 0,0 1-1,0-1 1,0 1-1,0-1 1,0 8-1,-1-4 4,1-4-233,-1 0 0,1-1-1,-1 1 1,0 0 0,0 0-1,0-1 1,-1 1 0,0 0-1,1-1 1,-1 1 0,0 0-1,-1-1 1,1 0 0,-1 1-1,-2 4 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1.533"/>
    </inkml:context>
    <inkml:brush xml:id="br0">
      <inkml:brushProperty name="width" value="0.025" units="cm"/>
      <inkml:brushProperty name="height" value="0.025" units="cm"/>
    </inkml:brush>
  </inkml:definitions>
  <inkml:trace contextRef="#ctx0" brushRef="#br0">3 55 15855,'-1'13'4946,"0"8"-1741,5 14-2726,-3-33-515,0-1-1,-1 1 1,1-1 0,0 1-1,0-1 1,0 1-1,0-1 1,0 1 0,0-1-1,0 0 1,1 0-1,-1 0 1,0 1 0,1-1-1,-1 0 1,0-1-1,1 1 1,0 0 0,-1 0-1,1-1 1,-1 1-1,1-1 1,0 1 0,-1-1-1,1 0 1,0 1 0,0-1-1,-1 0 1,1 0-1,0 0 1,0-1 0,-1 1-1,1 0 1,2-1-1,2-1-100,1-1 0,-1 1 0,0-1-1,1 0 1,-1-1 0,-1 1 0,1-1 0,0 0-1,-1-1 1,0 0 0,0 1 0,0-2-1,-1 1 1,5-7 0,-4 6 183,0-1 0,-1 1 1,1-1-1,-1 0 0,-1 0 0,0 0 0,0-1 1,0 1-1,3-15 0,-12 93 140,4-51-417,0 0 1,1 0-1,2 23 0,5-21-1955,3-13-2333,2-7-4209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4.058"/>
    </inkml:context>
    <inkml:brush xml:id="br0">
      <inkml:brushProperty name="width" value="0.025" units="cm"/>
      <inkml:brushProperty name="height" value="0.025" units="cm"/>
    </inkml:brush>
  </inkml:definitions>
  <inkml:trace contextRef="#ctx0" brushRef="#br0">211 1 7751,'0'0'16277,"-10"8"-15279,2 1-757,0 0 0,0 0 0,0 1 0,1 0 0,1 0 0,0 0 0,0 1 0,1 0-1,0 0 1,1 1 0,1-1 0,-1 1 0,2 0 0,0 0 0,-1 13 0,1-10-152,1 1 0,0-1 1,1 0-1,0 1 0,2-1 0,0 0 1,0 0-1,1 0 0,1 0 1,10 24-1,-4-28-805,-5-22-1004,-5-24-932,-4 23 1602,0 1-1,-1 0 0,-1 0 1,1 0-1,-2 0 0,1 1 0,-2 0 1,-10-11-1,-27-27-1556,1 7 7453,44 41-4720,0 0-1,0 0 1,0 0 0,0 0 0,0 0-1,0-1 1,-1 1 0,1 0-1,0 0 1,0 0 0,0 0 0,0 0-1,0 0 1,0 0 0,0-1 0,0 1-1,0 0 1,0 0 0,0 0-1,0 0 1,0 0 0,0-1 0,-1 1-1,1 0 1,0 0 0,1 0-1,-1 0 1,0-1 0,0 1 0,0 0-1,0 0 1,0 0 0,0 0 0,0 0-1,0 0 1,0-1 0,0 1-1,0 0 1,0 0 0,0 0 0,0 0-1,0 0 1,1 0 0,-1-1-1,0 1 1,0 0 0,0 0 0,0 0-1,0 0 1,0 0 0,1 0 0,-1 0-1,0 0 1,0 0 0,0 0-1,0 0 1,0 0 0,1 0 0,16-3 2408,28 2-2559,-37 1 801,30 1-429,-19 0-504,-1-1-1,1 0 1,-1-1-1,1-1 1,19-5 0,-38 7 73,0 0 1,1 0-1,-1 0 1,0 0 0,0 0-1,1 0 1,-1 0 0,0 0-1,0-1 1,0 1 0,1 0-1,-1 0 1,0 0 0,0 0-1,0 0 1,1 0 0,-1 0-1,0 0 1,0-1-1,0 1 1,0 0 0,1 0-1,-1 0 1,0 0 0,0 0-1,0-1 1,0 1 0,0 0-1,0 0 1,0 0 0,0-1-1,1 1 1,-1 0 0,0 0-1,0 0 1,0-1-1,0 1 1,0 0 0,0 0-1,0 0 1,0-1 0,0 1-1,0 0 1,0 0 0,0-1-1,0 1 1,-1 0 0,1 0-1,0 0 1,0 0 0,0-1-1,0 1 1,0 0-1,0 0 1,0 0 0,-1-1-1,1 1 1,0 0 0,0 0-1,0 0 1,0 0 0,-1 0-1,1 0 1,0-1 0,0 1-1,0 0 1,0 0 0,-1 0-1,-13-7-5653,-11-3-4929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2.756"/>
    </inkml:context>
    <inkml:brush xml:id="br0">
      <inkml:brushProperty name="width" value="0.025" units="cm"/>
      <inkml:brushProperty name="height" value="0.025" units="cm"/>
    </inkml:brush>
  </inkml:definitions>
  <inkml:trace contextRef="#ctx0" brushRef="#br0">1 5 7399,'9'-5'6182,"-4"6"-1346,-3 22-3362,-2 5 223,3 6-768,-1 2-480,4 0-289,2-6-128,-4-4 0,5-9-32,2-8-224,-1-5-673,-1-4-160,-3-10-609,-1-11-2530,-5-7-3747</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3.102"/>
    </inkml:context>
    <inkml:brush xml:id="br0">
      <inkml:brushProperty name="width" value="0.025" units="cm"/>
      <inkml:brushProperty name="height" value="0.025" units="cm"/>
    </inkml:brush>
  </inkml:definitions>
  <inkml:trace contextRef="#ctx0" brushRef="#br0">0 25 16047,'0'0'9994,"8"-25"-11596,9 25-704,5 0-1570,-4 0-3234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3.445"/>
    </inkml:context>
    <inkml:brush xml:id="br0">
      <inkml:brushProperty name="width" value="0.025" units="cm"/>
      <inkml:brushProperty name="height" value="0.025" units="cm"/>
    </inkml:brush>
  </inkml:definitions>
  <inkml:trace contextRef="#ctx0" brushRef="#br0">146 0 10250,'0'0'3304,"-8"1"-731,-32 5 281,-38 5 2,58-8-2187,31-3-684,4 0-1,0 0 0,0 0 0,-1 1-1,1 1 1,0 1 0,-1 0 0,0 1 0,18 7 0,-23-8 16,0 1-1,-1 1 0,0 0 0,1 0 1,-1 1-1,-1-1 0,1 2 0,-1-1 1,-1 1-1,1 0 0,-1 1 0,0-1 1,9 17-1,-13-21 50,0 1 1,0-1-1,-1 0 0,1 1 1,-1-1-1,0 1 1,0 0-1,0-1 1,-1 1-1,1 0 0,-1-1 1,0 1-1,0 0 1,0 0-1,0-1 1,-1 1-1,1 0 0,-1 0 1,0-1-1,0 1 1,-1-1-1,1 1 0,-1-1 1,0 0-1,1 1 1,-1-1-1,-1 0 1,1 0-1,0 0 0,-1 0 1,0-1-1,1 1 1,-1-1-1,0 0 1,0 0-1,-4 3 0,-3 0 101,0 0 0,0 0-1,0-1 1,0 0 0,-1 0-1,0-1 1,0-1 0,0 0 0,0-1-1,0 0 1,-13 0 0,22-1-159,0 0-1,1 0 1,-1 0 0,0 0 0,1 0 0,-1-1 0,1 1 0,-1-1 0,0 1 0,1-1 0,-1 1 0,1-1 0,-1 0 0,1 0 0,0 0 0,-1 0 0,1 0-1,0 0 1,0 0 0,-1 0 0,1 0 0,0 0 0,0-1 0,0 1 0,0-2 0,0-1-167,0 1 0,0 0-1,1 0 1,-1 0 0,1 0-1,0 0 1,0-1 0,0 1 0,0 0-1,1 0 1,-1 0 0,2-4 0,3-10-1890,1 1 1,0 0-1,15-25 1,7-9-4907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33.791"/>
    </inkml:context>
    <inkml:brush xml:id="br0">
      <inkml:brushProperty name="width" value="0.025" units="cm"/>
      <inkml:brushProperty name="height" value="0.025" units="cm"/>
    </inkml:brush>
  </inkml:definitions>
  <inkml:trace contextRef="#ctx0" brushRef="#br0">157 0 13581,'0'0'2520,"-6"14"-1036,-1 2-947,1 0-1,0 1 1,1 0 0,0 0 0,2 1 0,-3 34 0,6-36-393,1-1 0,0 1 0,1-1 0,1 1 1,0-1-1,2 0 0,10 26 0,-4-18 3,1-1 1,1 0-1,2-1 0,16 19 1,-11-18-1032,-15-17 344,-1 0 0,1 0 0,-1 0 0,0 0 0,0 1 0,0-1 0,-1 1 0,4 9 0,-7-15 412,0 1 0,0-1 0,0 0 0,0 0 0,0 1 0,0-1 0,0 0 0,0 0 0,-1 1 0,1-1 0,0 0 1,0 0-1,0 1 0,0-1 0,-1 0 0,1 0 0,0 1 0,0-1 0,-1 0 0,1 0 0,0 0 0,0 0 0,-1 0 0,1 1 1,0-1-1,0 0 0,-1 0 0,1 0 0,0 0 0,-1 0 0,1 0 0,0 0 0,0 0 0,-1 0 0,1 0 0,0 0 1,-1 0-1,1 0 0,0 0 0,0 0 0,-1 0 0,1 0 0,0 0 0,-1-1 0,1 1 0,0 0 0,0 0 0,0 0 0,-1 0 1,1-1-1,0 1 0,-1 0 0,-18-8-4527</inkml:trace>
  <inkml:trace contextRef="#ctx0" brushRef="#br0" timeOffset="1">39 273 11179,'0'0'1985,"-34"-65"1186,29 41-672,5 5-545,11 6-833,12 5-737,11 4-320,11 4-96,-1 0 0,8 7-1698,-7 6-3106,6 1-7720</inkml:trace>
  <inkml:trace contextRef="#ctx0" brushRef="#br0" timeOffset="2">625 530 20467,'0'0'5285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8:57.242"/>
    </inkml:context>
    <inkml:brush xml:id="br0">
      <inkml:brushProperty name="width" value="0.025" units="cm"/>
      <inkml:brushProperty name="height" value="0.025" units="cm"/>
    </inkml:brush>
  </inkml:definitions>
  <inkml:trace contextRef="#ctx0" brushRef="#br0">74 94 8104,'0'0'598,"-10"-10"571,-49-52 875,59 61-2028,0 1 0,-1 0 0,1-1 0,0 1 0,-1 0 0,1-1-1,0 1 1,-1-1 0,1 1 0,0-1 0,0 1 0,-1-1 0,1 1 0,0-1-1,0 1 1,0-1 0,0 1 0,0-1 0,0 1 0,0-1 0,0 1 0,0-1 0,0 1-1,0-1 1,0 1 0,0-1 0,0 1 0,1-1 0,-1 1 0,0-1 0,0 1-1,0-1 1,1 1 0,-1 0 0,0-1 0,1 1 0,-1-1 0,0 1 0,1 0 0,-1-1-1,0 1 1,1 0 0,-1-1 0,1 1 0,-1 0 0,1 0 0,-1-1 0,1 1-1,-1 0 1,1 0 0,-1 0 0,1 0 0,-1 0 0,1 0 0,-1-1 0,1 1 0,-1 1-1,1-1 1,-1 0 0,1 0 0,-1 0 0,2 0 0,45-1-206,-35 2 271,40 2-52,1 2 1,60 14-1,-56-8-22,93 5-1,454-38 129,-220 2-19,983 46 18,74 29-134,549-48 64,-947 22-55,58 0 8,-957-29-10,758-33 664,-723-2-169,-178 35-603,0 0 0,-1 1 1,1-1-1,0 0 0,0 1 0,-1-1 0,1 1 1,0-1-1,-1 1 0,1-1 0,-1 1 0,1-1 1,-1 1-1,1 0 0,-1-1 0,1 1 0,-1 0 0,1-1 1,-1 1-1,0 0 0,1 0 0,-1-1 0,0 1 1,0 0-1,1 0 0,-1 0 0,0-1 0,0 1 0,0 1 1,3 7-1798,5 3-1625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00.176"/>
    </inkml:context>
    <inkml:brush xml:id="br0">
      <inkml:brushProperty name="width" value="0.025" units="cm"/>
      <inkml:brushProperty name="height" value="0.025" units="cm"/>
    </inkml:brush>
  </inkml:definitions>
  <inkml:trace contextRef="#ctx0" brushRef="#br0">0 364 4676,'658'-33'3916,"-282"23"-2744,1525-63-446,838-41-379,-483 1 849,-2082 111-1198,119-8-2996,-234 2-334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2.528"/>
    </inkml:context>
    <inkml:brush xml:id="br0">
      <inkml:brushProperty name="width" value="0.025" units="cm"/>
      <inkml:brushProperty name="height" value="0.025" units="cm"/>
    </inkml:brush>
  </inkml:definitions>
  <inkml:trace contextRef="#ctx0" brushRef="#br0">6 0 10666,'0'0'9033,"-3"62"-7912,1-30-449,2 8-223,0 3-161,0 4-192,7-4-96,7-1-64,-5-7-865,2-6-32,-7-8 0,-4-6-704,0-8-2147,-15-2-1633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2.997"/>
    </inkml:context>
    <inkml:brush xml:id="br0">
      <inkml:brushProperty name="width" value="0.025" units="cm"/>
      <inkml:brushProperty name="height" value="0.025" units="cm"/>
    </inkml:brush>
  </inkml:definitions>
  <inkml:trace contextRef="#ctx0" brushRef="#br0">0 93 9449,'0'0'2872,"3"-8"-91,-1 4-2536,-1 1-1,0 0 0,1 0 0,0 0 1,0 0-1,0 0 0,0 0 0,0 1 0,1-1 1,-1 1-1,1-1 0,5-3 0,-2 3 77,1-1-1,0 2 1,-1-1-1,1 1 1,0 0-1,0 0 1,10-1-1,69-8 996,139 0 0,-220 11-1313,0 0 0,0 0 0,0 1 0,0-1 0,0 1-1,-1 0 1,1 1 0,0-1 0,7 4 0,-10-4 11,-1 0-1,0 0 1,0 0-1,0 0 1,0 0-1,0 0 1,0 0-1,0 1 1,0-1-1,0 0 1,-1 1-1,1-1 1,0 0-1,-1 1 1,1-1-1,-1 1 1,0-1-1,1 1 1,-1-1-1,0 1 1,0-1-1,0 1 1,0-1-1,0 1 0,0-1 1,-1 0-1,1 1 1,0-1-1,-1 1 1,1-1-1,-1 1 1,1-1-1,-1 0 1,0 1-1,0-1 1,-1 2-1,-6 11 271,-1-1 0,-1 0-1,-1 0 1,1-1-1,-2 0 1,-24 19-1,23-20-67,0 1-1,1 0 0,0 0 0,1 1 0,0 0 1,-13 23-1,24-35-212,-1-1 0,1 1 0,-1-1 1,1 1-1,0-1 0,0 1 0,-1-1 0,1 1 1,0-1-1,0 1 0,0 0 0,0-1 0,0 1 1,0-1-1,0 1 0,0 0 0,0-1 0,0 1 1,0-1-1,0 1 0,0 0 0,0-1 0,0 1 1,1-1-1,-1 1 0,0 0 0,0-1 1,1 1-1,-1-1 0,0 1 0,1-1 0,-1 1 1,1-1-1,-1 0 0,1 1 0,-1-1 0,1 1 1,-1-1-1,1 0 0,-1 1 0,1-1 0,-1 0 1,1 0-1,-1 0 0,1 1 0,0-1 0,-1 0 1,1 0-1,-1 0 0,2 0 0,41 0-22,-27 0-45,1-1-95,6 1-298,-1 0 0,1 2 1,42 7-1,-61-8 423,1 0 0,-1 0 0,0 0 0,0 0 0,0 1 0,0 0 0,0 0 0,0 0 0,-1 0 1,1 0-1,-1 1 0,1 0 0,-1-1 0,0 1 0,0 1 0,0-1 0,-1 0 0,1 1 0,-1-1 0,0 1 0,0 0 0,0 0 0,0-1 0,-1 1 0,1 1 1,-1-1-1,1 7 0,-1-2 141,-1 0 1,-1 0-1,0-1 0,0 1 1,0 0-1,-1 0 1,-1-1-1,0 1 1,0-1-1,0 0 1,-1 0-1,0 0 0,-1 0 1,1-1-1,-2 1 1,1-1-1,-1-1 1,0 1-1,0-1 1,-13 10-1,12-11 77,0 1 1,0-2-1,0 1 0,0-1 1,-1 0-1,0-1 1,0 0-1,0 0 0,0 0 1,0-1-1,0-1 0,-1 1 1,1-1-1,-1-1 1,1 1-1,-1-2 0,1 1 1,-1-1-1,1 0 0,-1-1 1,1 0-1,-10-4 0,10 2-268,0 0-1,1-1 1,0 0-1,0-1 0,0 1 1,1-1-1,0-1 0,0 1 1,0-1-1,1 0 1,0 0-1,0-1 0,1 1 1,0-1-1,-4-11 0,5 12-747,1 0 0,-1-1 0,1 1 0,0-1 0,1 1 0,0-1 0,0 0 0,1 0 0,0 1 0,2-14 1,6 5-3958,9 6-2049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3.372"/>
    </inkml:context>
    <inkml:brush xml:id="br0">
      <inkml:brushProperty name="width" value="0.025" units="cm"/>
      <inkml:brushProperty name="height" value="0.025" units="cm"/>
    </inkml:brush>
  </inkml:definitions>
  <inkml:trace contextRef="#ctx0" brushRef="#br0">10 1 17745,'0'0'6470,"0"51"-5093,-4-23-416,2 8-352,-1 0-449,3 3-96,0 2-64,0-1 0,3-1-481,-1-5-832,2-4-833,-4-11-993,0-9-3395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3.715"/>
    </inkml:context>
    <inkml:brush xml:id="br0">
      <inkml:brushProperty name="width" value="0.025" units="cm"/>
      <inkml:brushProperty name="height" value="0.025" units="cm"/>
    </inkml:brush>
  </inkml:definitions>
  <inkml:trace contextRef="#ctx0" brushRef="#br0">0 0 7527,'0'0'11563,"7"65"-10154,-5-29-191,3 6-514,-1 4-416,-2 1-159,3 0-65,0-5-32,1-4-32,-1-6-257,-3-6-447,3-7-129,-1-5-736,-4-7-1442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3.413"/>
    </inkml:context>
    <inkml:brush xml:id="br0">
      <inkml:brushProperty name="width" value="0.025" units="cm"/>
      <inkml:brushProperty name="height" value="0.025" units="cm"/>
    </inkml:brush>
  </inkml:definitions>
  <inkml:trace contextRef="#ctx0" brushRef="#br0">19 1 14798,'0'0'4313,"0"9"-2295,-18 199 1767,18-208-3805,0 1-1,0 0 1,0 0-1,0-1 0,0 1 1,0 0-1,0-1 1,0 1-1,0 0 1,0-1-1,1 1 1,-1 0-1,0-1 0,0 1 1,1-1-1,-1 1 1,1 0-1,-1-1 1,0 1-1,1-1 1,-1 1-1,1-1 0,-1 1 1,1-1-1,0 0 1,-1 1-1,1-1 1,-1 0-1,1 1 1,0-1-1,-1 0 0,1 0 1,0 1-1,-1-1 1,1 0-1,0 0 1,-1 0-1,1 0 0,0 0 1,-1 0-1,1 0 1,0 0-1,-1 0 1,1 0-1,0-1 1,-1 1-1,2 0 0,0-1-53,0 0 0,0 1-1,0-1 1,0 0-1,0 0 1,-1 0-1,1 0 1,0 0-1,0 0 1,-1-1-1,1 1 1,-1-1 0,1 1-1,-1-1 1,2-1-1,1-6-91,-1 0 0,1 0-1,-2-1 1,1 1 0,1-14 0,-3 18 265,-1 0 0,1 0-1,-1 0 1,0 0 0,0 0 0,-1 1 0,1-1 0,-1 0 0,0 0 0,-1 0 0,1 1 0,-4-8-1,1 6 424,4 5-207,12 7-393,-4-4-481,0-1 1,-1 0 0,1 0 0,0 0 0,0-1-1,0 0 1,11-3 0,28-10-7991,-19-1-1578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4.433"/>
    </inkml:context>
    <inkml:brush xml:id="br0">
      <inkml:brushProperty name="width" value="0.025" units="cm"/>
      <inkml:brushProperty name="height" value="0.025" units="cm"/>
    </inkml:brush>
  </inkml:definitions>
  <inkml:trace contextRef="#ctx0" brushRef="#br0">1 1 5157,'0'0'11979,"71"-1"-13516,-35 10-2883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4.106"/>
    </inkml:context>
    <inkml:brush xml:id="br0">
      <inkml:brushProperty name="width" value="0.025" units="cm"/>
      <inkml:brushProperty name="height" value="0.025" units="cm"/>
    </inkml:brush>
  </inkml:definitions>
  <inkml:trace contextRef="#ctx0" brushRef="#br0">1 170 12844,'0'0'2210,"7"-11"96,-1 2-1974,1 0-1,1 0 1,0 0-1,0 1 1,0 0-1,1 0 0,0 1 1,1 1-1,0-1 1,0 1-1,15-6 1,8-1 261,1 1 1,64-14 0,-80 22-549,-1 2 1,1 0 0,-1 1-1,1 0 1,0 2-1,0 0 1,31 6 0,-45-6-21,0 0 1,0 1-1,0-1 1,0 1 0,0 0-1,0 0 1,0 0 0,0 1-1,-1-1 1,1 1-1,-1 0 1,0 0 0,0 0-1,0 1 1,0-1 0,0 1-1,-1-1 1,0 1-1,1 0 1,-1 0 0,-1 0-1,1 0 1,-1 0-1,1 0 1,-1 1 0,0-1-1,0 6 1,-1-4 101,0 0 1,0 0 0,0-1-1,-1 1 1,0-1-1,0 1 1,0 0-1,-1-1 1,0 0-1,0 1 1,0-1-1,0 0 1,-1 0-1,0 0 1,0-1-1,-1 1 1,1-1-1,-1 1 1,0-1-1,-8 6 1,5-4-194,-1 0 1,0-1 0,0 1 0,0-2-1,-1 0 1,0 0 0,0 0-1,0-1 1,0 0 0,0-1 0,-1 0-1,-10 1 1,13-6-3480,6-11-2957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4.589"/>
    </inkml:context>
    <inkml:brush xml:id="br0">
      <inkml:brushProperty name="width" value="0.025" units="cm"/>
      <inkml:brushProperty name="height" value="0.025" units="cm"/>
    </inkml:brush>
  </inkml:definitions>
  <inkml:trace contextRef="#ctx0" brushRef="#br0">0 33 8680,'0'0'12556,"52"3"-11659,4-11 0,11-1-161,5 2-511,1 0-193,-5 4 0,-9 2-96,-18 1-1185,-14 0-1378,-26 5-1953,-1 4-2819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4.932"/>
    </inkml:context>
    <inkml:brush xml:id="br0">
      <inkml:brushProperty name="width" value="0.025" units="cm"/>
      <inkml:brushProperty name="height" value="0.025" units="cm"/>
    </inkml:brush>
  </inkml:definitions>
  <inkml:trace contextRef="#ctx0" brushRef="#br0">1 89 14221,'0'0'6855,"91"-5"-5574,-29-10 0,10-2-256,1 0-640,-3 4-353,-4 5-96,-11 3-1666,-12 0-1889,-6 2-5094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5.634"/>
    </inkml:context>
    <inkml:brush xml:id="br0">
      <inkml:brushProperty name="width" value="0.025" units="cm"/>
      <inkml:brushProperty name="height" value="0.025" units="cm"/>
    </inkml:brush>
  </inkml:definitions>
  <inkml:trace contextRef="#ctx0" brushRef="#br0">50 0 7976,'0'0'9763,"2"12"-8385,9 70 37,19 203 875,-30-272-2262,1 18 190,-7 61 0,5-84-87,-1 1 1,0-1-1,0 1 0,0-1 0,-1 0 1,-1 0-1,1 0 0,-1 0 0,-1-1 0,1 0 1,-12 14-1,15-20-85,1 0 1,-1 0-1,0 0 1,0-1-1,0 1 1,1 0-1,-1 0 0,0 0 1,0-1-1,0 1 1,0-1-1,0 1 1,0 0-1,0-1 1,0 0-1,-1 1 1,1-1-1,0 0 0,0 0 1,0 1-1,0-1 1,-3 0-1,3-1-20,0 1 0,1-1 0,-1 0 1,0 1-1,0-1 0,1 0 0,-1 0 0,0 0 0,1 1 0,-1-1 0,1 0 0,-1 0 0,1 0 0,-1 0 0,1 0 0,0 0 0,-1 0 1,1 0-1,0 0 0,0-1 0,-2-12 39,1 0 1,1 0-1,1-14 1,-1 14-33,1-20-91,2 1-1,0-1 1,3 1 0,1 0-1,1 0 1,2 1 0,1 0 0,1 0-1,2 2 1,1-1 0,2 2-1,25-36 1,-36 58 52,0 1 1,-1 0-1,2 0 1,-1 0-1,1 1 1,0 0-1,0 0 0,0 1 1,1 0-1,-1 0 1,1 1-1,0 0 1,0 0-1,0 1 1,1 0-1,-1 1 0,0-1 1,1 1-1,-1 1 1,1 0-1,-1 0 1,1 1-1,11 2 0,-18-3 4,0 0-1,0 0 0,0 1 0,0-1 0,0 1 0,0-1 0,0 1 1,0 0-1,0 0 0,0 0 0,0 0 0,0 0 0,0 0 0,-1 1 0,1-1 1,0 1-1,-1-1 0,0 1 0,1-1 0,-1 1 0,0 0 0,0 0 1,1 0-1,-1 0 0,-1-1 0,1 1 0,0 0 0,0 1 0,-1-1 0,1 0 1,-1 0-1,0 0 0,0 0 0,0 0 0,0 0 0,0 1 0,0-1 1,0 0-1,-1 0 0,1 0 0,-1 0 0,1 0 0,-1 0 0,0 0 0,0 0 1,0 0-1,0 0 0,0 0 0,0-1 0,-1 1 0,1 0 0,-1-1 1,-2 3-1,-8 5 4,0-1 0,-1 0 1,0-1-1,0 0 0,0-1 1,-1-1-1,0 0 0,-1 0 1,1-2-1,-1 0 0,1 0 1,-1-2-1,0 0 0,0 0 1,-22-3-1,37 2-137,-1 0 0,0 0 0,1-1 0,-1 1 0,1 0 0,-1 0-1,1 0 1,-1-1 0,1 1 0,-1 0 0,1-1 0,0 1 0,-1 0 0,1-1 0,-1 1 0,1-1 0,0 1 0,-1-1-1,1 1 1,0-1 0,-1 1 0,1-1 0,0 1 0,0-1 0,0 1 0,-1-1 0,1 1 0,0-1 0,0 1 0,0-1-1,0 0 1,0 1 0,0-1 0,0 1 0,0-1 0,0 1 0,0-1 0,1 0 0,-1 1 0,0-1 0,0 1 0,0-1 0,1 1-1,-1-1 1,0 1 0,1-1 0,-1 1 0,0-1 0,1 1 0,-1 0 0,1-1 0,-1 1 0,0 0 0,1-1 0,-1 1-1,2-1 1,15-11-6451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5.993"/>
    </inkml:context>
    <inkml:brush xml:id="br0">
      <inkml:brushProperty name="width" value="0.025" units="cm"/>
      <inkml:brushProperty name="height" value="0.025" units="cm"/>
    </inkml:brush>
  </inkml:definitions>
  <inkml:trace contextRef="#ctx0" brushRef="#br0">0 268 13421,'0'0'7639,"10"-1"-6310,-2-1-1161,0 0 1,0 0-1,0 0 0,0-1 0,0-1 0,0 1 0,-1-1 0,1 0 1,-1-1-1,0 0 0,-1 0 0,1 0 0,11-13 0,-2 2-128,-1-1 0,0-1 0,-2 0-1,0-1 1,0 0 0,-2-1 0,-1 0-1,13-35 1,-31 86-14,2 0 0,1 0-1,2 0 1,1 1 0,2 39 0,0-70-120,1 1 1,-1-1-1,0 0 1,0 0-1,1 0 1,-1 1-1,1-1 1,-1 0-1,1 0 1,0 0 0,-1 0-1,1 0 1,0 0-1,0 0 1,0 0-1,0 0 1,0 0-1,0-1 1,0 1-1,0 0 1,0-1-1,0 1 1,0 0-1,0-1 1,0 1-1,0-1 1,1 0-1,1 1 1,24-4-6565,-5-11-3175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6.353"/>
    </inkml:context>
    <inkml:brush xml:id="br0">
      <inkml:brushProperty name="width" value="0.025" units="cm"/>
      <inkml:brushProperty name="height" value="0.025" units="cm"/>
    </inkml:brush>
  </inkml:definitions>
  <inkml:trace contextRef="#ctx0" brushRef="#br0">199 0 11371,'0'0'13565,"-5"8"-12567,-159 274-107,164-282-987,0 1-1,0-1 0,0 0 1,0 1-1,-1-1 0,1 1 1,0-1-1,0 0 0,0 1 1,-1-1-1,1 0 0,0 1 0,0-1 1,-1 0-1,1 1 0,0-1 1,-1 0-1,1 1 0,0-1 1,-1 0-1,1 0 0,0 0 1,-1 1-1,1-1 0,-1 0 1,1 0-1,0 0 0,-1 0 0,1 0 1,-1 0-1,1 0 0,-1 0 1,1 0-1,0 0 0,-1 0 1,1 0-1,-1 0 0,1 0 1,-1 0-1,-7-17-5944,0-7-915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6.683"/>
    </inkml:context>
    <inkml:brush xml:id="br0">
      <inkml:brushProperty name="width" value="0.025" units="cm"/>
      <inkml:brushProperty name="height" value="0.025" units="cm"/>
    </inkml:brush>
  </inkml:definitions>
  <inkml:trace contextRef="#ctx0" brushRef="#br0">1 1 8680,'0'0'11243,"66"43"-9257,-32-29-641,0 2-128,7-3-608,0-1-513,-2 0-64,0 0-1313,-10 1-1282,-2-5-2434,-6-1-4964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7.053"/>
    </inkml:context>
    <inkml:brush xml:id="br0">
      <inkml:brushProperty name="width" value="0.025" units="cm"/>
      <inkml:brushProperty name="height" value="0.025" units="cm"/>
    </inkml:brush>
  </inkml:definitions>
  <inkml:trace contextRef="#ctx0" brushRef="#br0">1 166 12876,'0'0'7116,"11"-4"-5819,21-13-1017,0-2-1,0 0 1,-2-3-1,-1 0 0,39-39 1,-62 59 707,-8 15-233,-13 32 271,3-13-385,9-18-436,1 0 1,0 0 0,-1 18 0,3-30-346,-1 0 0,1 0-1,0 0 1,0 0 0,0 0 0,0 0 0,0 1 0,1-1 0,-1 0 0,0 0 0,1 0-1,0 0 1,-1 0 0,1 0 0,0 0 0,0 0 0,0-1 0,0 1 0,0 0 0,1 0-1,-1-1 1,1 1 0,-1-1 0,1 1 0,-1-1 0,1 0 0,0 0 0,0 1-1,-1-1 1,4 1 0,8-1-6724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7.380"/>
    </inkml:context>
    <inkml:brush xml:id="br0">
      <inkml:brushProperty name="width" value="0.025" units="cm"/>
      <inkml:brushProperty name="height" value="0.025" units="cm"/>
    </inkml:brush>
  </inkml:definitions>
  <inkml:trace contextRef="#ctx0" brushRef="#br0">185 0 16592,'0'0'4548,"0"58"-2594,1-23-1057,-1 4-193,0 0-383,2 1-289,4-3 0,3-7-385,1-2-1088,1-9-1057,-7-7-1730,-4-7-1474</inkml:trace>
  <inkml:trace contextRef="#ctx0" brushRef="#br0" timeOffset="1">1 149 11082,'0'0'8681,"77"-5"-7752,-38 5-481,9 0-352,7-3-96,3-1-641,-7-3-1857,5-3-4292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7.849"/>
    </inkml:context>
    <inkml:brush xml:id="br0">
      <inkml:brushProperty name="width" value="0.025" units="cm"/>
      <inkml:brushProperty name="height" value="0.025" units="cm"/>
    </inkml:brush>
  </inkml:definitions>
  <inkml:trace contextRef="#ctx0" brushRef="#br0">66 1 12011,'0'0'4768,"-4"11"-3210,-11 38-631,2 1-1,2 0 0,2 1 0,2 0 0,0 70 1,16 163 733,-7-318-1489,1 0-1,1 1 1,11-40 0,35-101-718,-42 146 309,-4 13 4,1 0 0,1 1 1,0 0-1,1 0 0,0 1 0,1 0 0,14-18 0,-17 25 205,0 0 1,1 1 0,0 0-1,0 0 1,0 1-1,1 0 1,-1 0 0,1 0-1,0 1 1,0 0-1,1 0 1,-1 1 0,0-1-1,1 2 1,0-1 0,9 0-1,-14 2 41,30-1-10,-33 1 3,0 0 0,-1 0 1,1 0-1,0 0 0,0 1 0,-1-1 0,1 0 0,0 0 0,0 1 0,-1-1 0,1 0 0,0 0 1,0 1-1,0-1 0,-1 0 0,1 1 0,0-1 0,0 0 0,0 0 0,0 1 0,0-1 1,0 0-1,0 1 0,0-1 0,0 0 0,0 1 0,0-1 0,0 0 0,0 1 0,0-1 1,0 0-1,0 1 0,0-1 0,0 0 0,0 1 0,0-1 0,0 0 0,1 1 0,-1-1 1,0 0-1,0 1 0,0-1 0,1 0 0,-1 0 0,0 0 0,0 1 0,1-1 0,-1 0 1,0 0-1,0 0 0,1 1 0,-1-1 0,0 0 0,1 0 0,-1 0 0,0 0 0,1 0 1,-1 0-1,0 0 0,1 0 0,-15 8 91,-1-1 0,0 0 0,0-2 0,-1 0 0,0 0 0,0-2 0,-31 4 0,25-3-85,3-2-29,13-2 3,0 1-1,0-1 0,0 1 0,0 0 0,0 0 0,1 1 0,-1 0 0,0 0 1,1 0-1,-1 1 0,-8 6 0,13-9-94,1 0 0,0 0 0,0 0-1,0 1 1,0-1 0,-1 0 0,1 0 0,0 1 0,0-1 0,0 0-1,0 0 1,0 1 0,0-1 0,0 0 0,0 0 0,0 1 0,0-1 0,0 0-1,0 1 1,0-1 0,0 0 0,0 0 0,0 1 0,0-1 0,0 0-1,0 0 1,0 1 0,1-1 0,-1 0 0,0 0 0,0 1 0,0-1-1,0 0 1,0 0 0,1 0 0,-1 1 0,0-1 0,12 1-5127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4.781"/>
    </inkml:context>
    <inkml:brush xml:id="br0">
      <inkml:brushProperty name="width" value="0.025" units="cm"/>
      <inkml:brushProperty name="height" value="0.025" units="cm"/>
    </inkml:brush>
  </inkml:definitions>
  <inkml:trace contextRef="#ctx0" brushRef="#br0">119 6 16432,'0'0'7153,"-8"-1"-5706,1-1-1231,0 1 0,0 0 1,0 1-1,-1 0 1,1 0-1,0 0 0,-13 3 1,18-2-193,0-1 0,0 1 1,0-1-1,-1 1 0,1 0 1,1 0-1,-1 0 0,0 0 0,0 1 1,0-1-1,1 0 0,-1 1 0,0-1 1,1 1-1,0 0 0,-1-1 1,1 1-1,0 0 0,0 0 0,0 0 1,0 0-1,0 0 0,0 0 1,0 0-1,1 0 0,-1 0 0,1 0 1,0 0-1,-1 0 0,1 1 0,0-1 1,0 0-1,0 0 0,1 0 1,0 3-1,-1-2-24,1-1 1,0 0 0,0 0-1,0 0 1,0 0-1,0 0 1,1 0-1,-1 0 1,0 0 0,1 0-1,0-1 1,-1 1-1,1 0 1,0-1 0,0 0-1,0 1 1,0-1-1,0 0 1,0 0-1,0 0 1,0 0 0,0 0-1,4 0 1,61 14-572,-50-12 220,-5-1 305,52 12-104,-61-13 179,1 0 0,-1 0 0,1 0 0,-1 1 0,1-1-1,-1 1 1,0 0 0,1 0 0,-1 0 0,0 1 0,0-1 0,-1 1 0,4 3-1,-5-5 23,-1 0-1,0 0 1,1-1-1,-1 1 1,0 0-1,0 0 1,0 0-1,0 0 0,0 0 1,0 0-1,0 0 1,0 0-1,0 0 1,0 0-1,0 0 0,0 0 1,-1-1-1,1 1 1,0 0-1,-1 0 1,1 0-1,0 0 0,-1 0 1,0-1-1,1 1 1,-1 0-1,1 0 1,-1-1-1,0 1 0,1 0 1,-1-1-1,0 1 1,0-1-1,1 1 1,-1-1-1,0 1 0,-1-1 1,-38 18 542,34-16-556,-4 1-132,-1 0 0,1 0 1,-1-1-1,0 0 0,0-1 0,0 0 1,-13-1-1,23 0-238,0-1 1,0 1 0,0-1-1,0 1 1,0-1-1,0 1 1,1-1-1,-1 0 1,0 0 0,0 1-1,1-1 1,-1 0-1,0 0 1,1 0-1,-1 0 1,1 0 0,-1 0-1,1 0 1,-1 0-1,1 0 1,0 0 0,0 0-1,-1 0 1,1 0-1,0 0 1,0 0-1,0 0 1,0 0 0,0 0-1,0 0 1,0 0-1,1 0 1,-1 0-1,0 0 1,1 0 0,0-2-1,5-17-8790</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8.176"/>
    </inkml:context>
    <inkml:brush xml:id="br0">
      <inkml:brushProperty name="width" value="0.025" units="cm"/>
      <inkml:brushProperty name="height" value="0.025" units="cm"/>
    </inkml:brush>
  </inkml:definitions>
  <inkml:trace contextRef="#ctx0" brushRef="#br0">1 23 8296,'0'0'8071,"10"-3"-5049,-4 2-2751,10-4 443,2 1-1,-1 0 0,0 1 0,1 2 0,-1-1 0,30 3 1,-46-1-708,0 0 0,0 0 0,0 1 0,-1-1 0,1 0 0,0 1 0,0-1 0,-1 0 0,1 1 0,0-1 0,0 1 0,-1-1 0,1 1 0,-1-1 0,1 1 0,-1 0 0,1-1 0,-1 1 0,1 0 0,-1-1 0,1 1 0,-1 0 0,0 0 0,1-1 0,-1 1 0,0 0 0,0 0 0,1 0 0,-1-1 0,0 1 0,0 0 0,0 0 0,0 0 0,0 0 0,0-1 0,-1 1 0,1 0 0,0 0 0,0 0 0,0-1 0,-1 1 0,1 0 0,0 0 0,-1-1 0,1 1 0,-1 0 0,1 0 0,-1-1 0,1 1 0,-1-1 0,-1 2 0,-30 34 1107,-11-6 307,33-25-1204,1 0 0,0 1 0,0 0 0,0 0 0,1 1 0,0 1 0,1-1 0,-1 1 0,2 0 0,-10 14 0,16-22-214,0 1 1,0-1 0,0 1 0,0 0 0,-1-1-1,1 1 1,0-1 0,0 1 0,0 0 0,0-1 0,1 1-1,-1-1 1,0 1 0,0-1 0,0 1 0,0 0-1,1-1 1,-1 1 0,0-1 0,0 1 0,1-1-1,-1 1 1,0-1 0,1 1 0,-1-1 0,1 1 0,-1-1-1,1 0 1,-1 1 0,0-1 0,1 0 0,0 1-1,-1-1 1,1 0 0,-1 0 0,1 1 0,-1-1-1,1 0 1,-1 0 0,1 0 0,0 0 0,-1 0 0,1 0-1,-1 0 1,1 0 0,1 0 0,36 1-216,-29-2 37,3 1-48,9 1-1030,0-1-1,0-2 1,0 0-1,26-6 1,3-8-3225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8.694"/>
    </inkml:context>
    <inkml:brush xml:id="br0">
      <inkml:brushProperty name="width" value="0.025" units="cm"/>
      <inkml:brushProperty name="height" value="0.025" units="cm"/>
    </inkml:brush>
  </inkml:definitions>
  <inkml:trace contextRef="#ctx0" brushRef="#br0">312 1 12620,'0'0'11179,"-58"72"-10251,21-35-607,-2 3-257,5-2-64,3-4 32,5-4-32,6-8 64,0-6-64,10-9-160,2-6-1186,-2-1-1536,-1-12-3204,4-7-8360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9.051"/>
    </inkml:context>
    <inkml:brush xml:id="br0">
      <inkml:brushProperty name="width" value="0.025" units="cm"/>
      <inkml:brushProperty name="height" value="0.025" units="cm"/>
    </inkml:brush>
  </inkml:definitions>
  <inkml:trace contextRef="#ctx0" brushRef="#br0">0 0 13229,'0'0'5637,"50"0"-3331,-21 3-865,6 7-191,5-1-386,3 4-639,-2 2-161,1 0-64,-2 3-1089,-12 2-1922,-8-1-3523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9.382"/>
    </inkml:context>
    <inkml:brush xml:id="br0">
      <inkml:brushProperty name="width" value="0.025" units="cm"/>
      <inkml:brushProperty name="height" value="0.025" units="cm"/>
    </inkml:brush>
  </inkml:definitions>
  <inkml:trace contextRef="#ctx0" brushRef="#br0">44 37 12780,'0'0'3086,"11"-5"-385,-1 0-2248,0 0 0,0 1 0,0 0-1,0 1 1,0 0 0,1 0 0,-1 2 0,1-1 0,0 1 0,-1 0 0,15 2-1,-24-1-439,0 1 0,0-1 0,0 0 0,0 1 1,0-1-1,0 1 0,0-1 0,0 1 0,0-1 0,0 1 0,0 0 0,0 0 0,0-1 0,0 1 0,-1 0 0,1 0 0,0 0 0,-1 0 0,1 0 0,-1 0 0,1 0 0,-1 0 0,1 0 0,-1 0 0,1 0 0,-1 0 0,0 0 0,0 0 0,0 1 0,0-1 0,0 0 0,0 0 0,0 0 0,0 0 0,0 0 0,0 1 0,-1-1 0,1 0 1,0 0-1,-1 2 0,-1 3 15,0 0 0,-1 0 0,1 0 0,-1-1 0,0 1 1,-5 6-1,-11 11 170,-39 37 1,43-46-139,0 0 0,1 1 0,1 1 0,0 0 0,1 0 0,-13 26 0,24-41-56,1 0 0,-1 0 1,1 0-1,-1 0 1,1 0-1,0 0 0,-1 0 1,1 0-1,0 1 1,0-1-1,0 0 1,0 0-1,0 0 0,0 0 1,0 0-1,0 1 1,0-1-1,0 0 0,1 0 1,-1 0-1,0 0 1,1 0-1,-1 0 0,1 0 1,0 0-1,-1 0 1,2 1-1,-1-1-4,1 1 0,0-1 0,0 0 1,0 0-1,1 1 0,-1-2 0,0 1 0,0 0 0,0 0 0,1-1 0,-1 1 0,4-1 0,11 1-342,0 0-1,0-2 0,18-2 1,-25 1-174,12-1-1515,0-1 1,34-11 0,-5-3-4040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19.869"/>
    </inkml:context>
    <inkml:brush xml:id="br0">
      <inkml:brushProperty name="width" value="0.025" units="cm"/>
      <inkml:brushProperty name="height" value="0.025" units="cm"/>
    </inkml:brush>
  </inkml:definitions>
  <inkml:trace contextRef="#ctx0" brushRef="#br0">1 0 12236,'0'0'11691,"12"60"-11307,-12-28-288,0 3-64,2-2 0,3-5-32,1 1-512,-1-6-609,-5-4-289,0-6-928,0-7-2499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0.214"/>
    </inkml:context>
    <inkml:brush xml:id="br0">
      <inkml:brushProperty name="width" value="0.025" units="cm"/>
      <inkml:brushProperty name="height" value="0.025" units="cm"/>
    </inkml:brush>
  </inkml:definitions>
  <inkml:trace contextRef="#ctx0" brushRef="#br0">0 36 4036,'0'0'14606,"48"-16"-12877,-10 13-736,7 1-512,3 1-385,2-2-96,2-2-2114,-4-1-4260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0.585"/>
    </inkml:context>
    <inkml:brush xml:id="br0">
      <inkml:brushProperty name="width" value="0.025" units="cm"/>
      <inkml:brushProperty name="height" value="0.025" units="cm"/>
    </inkml:brush>
  </inkml:definitions>
  <inkml:trace contextRef="#ctx0" brushRef="#br0">157 5 6246,'-7'9'5760,"-52"76"-867,53-75-4431,0 0 0,1 1 1,1-1-1,0 1 0,0 0 1,1 0-1,0 1 1,-1 13-1,4 13 36,5 51 1,-1-49-483,-3 60 0,-2-90-6,0 1 0,0 0 1,-1-1-1,-1 1 0,0-1 1,0 0-1,-1 0 0,0 0 1,-1 0-1,-7 11 0,-4-7 185,16-14-178,0 0 1,-1-1-1,1 1 1,-1 0-1,1 0 1,0 0-1,-1-1 1,1 1-1,0 0 1,-1-1-1,1 1 1,0 0-1,0-1 1,-1 1-1,1 0 1,0-1-1,0 1 1,-1 0-1,1-1 1,0 1-1,0-1 1,0 1-1,0 0 1,0-1-1,0 1 1,0-1-1,0 1 1,0-1-1,1-42 408,10-6-824,2 0 1,3 2-1,27-61 1,-16 42-1190,-17 41 910,-2 1 386,1 0 0,1 1 0,1 1 0,1 0 0,2 0 0,22-28-1,-34 47 354,1 0 0,0 1 0,0-1 0,0 1 0,0 0 0,0 0 0,0 0 0,1 0 0,-1 0 0,1 1 0,-1 0 0,1-1 0,0 1 0,-1 1-1,1-1 1,0 0 0,0 1 0,-1 0 0,1 0 0,0 0 0,0 1 0,0-1 0,-1 1 0,1 0 0,0-1 0,-1 2 0,1-1 0,-1 0 0,1 1-1,-1 0 1,1 0 0,-1 0 0,0 0 0,0 0 0,0 1 0,0-1 0,-1 1 0,1 0 0,-1 0 0,1 0 0,-1 0 0,0 0 0,0 0-1,-1 1 1,1-1 0,0 1 0,-1-1 0,0 1 0,0 0 0,0-1 0,-1 1 0,1 0 0,-1 0 0,0 0 0,0-1 0,0 1 0,-1 4-1,0-5 73,0 1 0,-1-1 0,0 1 0,1-1 0,-1 0 0,-1 0 0,1 0 0,0 0 0,-1-1 0,1 1 0,-1 0 0,0-1-1,0 0 1,0 0 0,0 0 0,0 0 0,0 0 0,-1 0 0,1-1 0,-1 0 0,1 0 0,-1 0 0,-4 1 0,-7 2 441,-1-1 0,0 0 1,-31 1-1,41-4-802,-31-1 646,24-6-2491,13 7 1854,0-1 0,0 1-1,0-1 1,0 1 0,-1-1-1,1 1 1,0-1 0,0 1-1,0-1 1,1 0 0,-1 1-1,0-1 1,0 1 0,0-1-1,0 1 1,0-1 0,1 1-1,-1-1 1,0 1 0,0-1 0,1 1-1,-1-1 1,0 1 0,1 0-1,-1-1 1,1 0 0,11-7-6988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1.053"/>
    </inkml:context>
    <inkml:brush xml:id="br0">
      <inkml:brushProperty name="width" value="0.025" units="cm"/>
      <inkml:brushProperty name="height" value="0.025" units="cm"/>
    </inkml:brush>
  </inkml:definitions>
  <inkml:trace contextRef="#ctx0" brushRef="#br0">0 56 9513,'0'0'5061,"9"-6"-1986,3-1-2608,2 0-1,-1 1 1,1 1 0,0 0 0,0 0 0,0 2 0,1 0 0,-1 0 0,1 2-1,17-1 1,-15 1-102,-5 0-158,0 1-1,0 0 1,21 2-1,-31-1-187,-1-1 0,1 0-1,0 0 1,-1 1 0,1-1 0,-1 1-1,1-1 1,0 1 0,-1 0 0,1 0-1,-1-1 1,0 1 0,1 0 0,-1 0-1,0 1 1,1-1 0,-1 0 0,0 0-1,0 0 1,0 1 0,0-1 0,0 1-1,0-1 1,-1 1 0,1-1 0,0 1-1,-1-1 1,1 1 0,-1 0 0,0-1-1,1 1 1,-1 3 0,0-3 87,-1 1 0,0 0 0,0 0 0,0-1 0,0 1 1,0 0-1,0-1 0,-1 1 0,1-1 0,-1 1 0,0-1 0,0 0 0,0 0 0,0 0 0,0 0 1,0 0-1,0 0 0,-1-1 0,-2 3 0,-58 30 1418,44-25-1070,-16 7 117,101-12-2696,-58-4 1896,1 0-1,-1 1 1,1 1-1,-1 0 1,0 0-1,1 0 1,-1 1-1,0 0 1,0 1-1,10 5 1,-16-7 266,1-1 1,-1 1-1,0-1 1,0 1-1,0 0 1,0 0-1,0 0 1,0 0-1,0 1 1,0-1-1,-1 0 1,1 1-1,-1-1 1,0 1-1,0-1 1,0 1-1,0 0 1,0-1-1,-1 1 1,1 0-1,-1 0 1,1-1-1,-1 1 1,0 0-1,0 0 1,-1 0-1,1-1 1,0 1-1,-1 0 1,0 0-1,1-1 1,-1 1-1,0 0 1,-1-1-1,-1 4 1,0-1 83,-1 1-1,1-1 1,-1-1-1,-1 1 1,1 0 0,-1-1-1,1 0 1,-1 0-1,0 0 1,-1-1 0,1 0-1,-1 0 1,1 0 0,-12 3-1,4-2 12,1 0 0,-2-1-1,1 0 1,0-1 0,-26 1 0,38-3-161,-1 0 0,1 0 0,0 0 1,-1 0-1,1 0 0,-1 0 0,1-1 0,0 1 1,-1 0-1,1-1 0,0 1 0,-1-1 1,1 0-1,0 1 0,0-1 0,0 0 0,-1 0 1,1 1-1,0-1 0,0 0 0,0 0 1,0 0-1,0-1 0,1 1 0,-1 0 0,0 0 1,0-2-1,0 0-487,0-1 1,0 1 0,1-1-1,-1 1 1,1-1-1,0 1 1,0-1-1,0 1 1,1-1 0,0-5-1,8-24-5911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1.540"/>
    </inkml:context>
    <inkml:brush xml:id="br0">
      <inkml:brushProperty name="width" value="0.025" units="cm"/>
      <inkml:brushProperty name="height" value="0.025" units="cm"/>
    </inkml:brush>
  </inkml:definitions>
  <inkml:trace contextRef="#ctx0" brushRef="#br0">290 1 16816,'0'0'7271,"-55"31"-6150,26-5-32,0 4-256,-1 4-417,2 0-256,1 0-96,5-2-32,5-4-32,0-4 32,7-5-384,1-7-801,0-4-1025,4-8-6118,3-16 641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1.902"/>
    </inkml:context>
    <inkml:brush xml:id="br0">
      <inkml:brushProperty name="width" value="0.025" units="cm"/>
      <inkml:brushProperty name="height" value="0.025" units="cm"/>
    </inkml:brush>
  </inkml:definitions>
  <inkml:trace contextRef="#ctx0" brushRef="#br0">1 20 12684,'0'0'8680,"68"-19"-7270,-43 19-129,0 10-256,3 4-641,1 2-320,-4 1-64,-6 0-1153,1 0-1986,-11-2-3811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5.111"/>
    </inkml:context>
    <inkml:brush xml:id="br0">
      <inkml:brushProperty name="width" value="0.025" units="cm"/>
      <inkml:brushProperty name="height" value="0.025" units="cm"/>
    </inkml:brush>
  </inkml:definitions>
  <inkml:trace contextRef="#ctx0" brushRef="#br0">1 258 16271,'0'0'4597,"1"11"-3135,-2 30-594,1-39-799,0 1 0,0-1 0,0 1 0,0-1 0,0 0 0,1 1 0,-1-1 0,1 0 0,-1 1 0,1-1 0,0 0 0,0 1 0,0-1 0,0 0 0,0 0 0,1 0 0,-1 0 0,3 3 0,0-4-29,0 0 1,-1 0 0,1-1 0,0 1 0,0-1 0,-1 0-1,1 0 1,0 0 0,0 0 0,0-1 0,-1 0 0,1 0 0,0 0-1,-1 0 1,1 0 0,-1-1 0,1 1 0,3-3 0,-2 0-26,1-1 0,-1 1 0,0-1 0,0 0 0,0 0 0,0 0 0,-1-1 0,0 0 0,4-8 1,0-1-22,-1 0 1,-1-1 0,0 0 0,-1-1 0,-1 1 0,0-1 0,2-23 0,-6 30 8,0-1 0,0 1 0,-1 0 0,0-1 0,0 1 1,-1 0-1,-5-14 0,6 22-10,1 0 1,-1-1 0,0 1-1,0 0 1,0 0 0,0 0-1,-1 0 1,1 0 0,0 1-1,-1-1 1,1 0-1,-1 0 1,0 1 0,0-1-1,0 1 1,1 0 0,-1 0-1,0-1 1,0 1-1,-1 0 1,1 1 0,0-1-1,0 0 1,0 1 0,-1-1-1,1 1 1,0-1 0,0 1-1,-1 0 1,1 0-1,0 0 1,-1 1 0,1-1-1,0 0 1,0 1 0,-1-1-1,1 1 1,0 0 0,-4 2-1,1 0 23,-1 1-1,1 1 1,0-1-1,0 1 1,0 0-1,0 0 1,1 0-1,0 1 1,0-1-1,1 1 1,0 0 0,0 0-1,0 0 1,0 1-1,1-1 1,0 1-1,1-1 1,-1 1-1,1 0 1,0-1-1,1 15 1,1-20-28,0 1 0,0 0 0,0 0 0,0-1 0,1 1 0,-1-1 0,1 1 0,-1-1 1,1 1-1,-1-1 0,1 0 0,0 0 0,-1 0 0,1 0 0,0 0 0,0 0 0,0 0 0,0-1 0,0 1 0,3 0 0,53 11-1600,-35-7 357,-16-4 1101,1 1-1,0 1 1,-1-1-1,1 1 0,-1 1 1,0 0-1,0 0 1,0 0-1,0 0 1,-1 1-1,0 0 1,7 8-1,-10-9 368,-1 0 0,1 0 1,-1 0-1,0 0 0,0 0 0,0 1 0,0-1 0,-1 1 0,0-1 0,0 1 1,0 0-1,-1-1 0,1 1 0,-1 0 0,0-1 0,-1 1 0,1 0 1,-1-1-1,0 1 0,0 0 0,-3 8 0,3-12-610,-2 10 1419,4-6-2468,3-5-5127,5-7-1941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2.247"/>
    </inkml:context>
    <inkml:brush xml:id="br0">
      <inkml:brushProperty name="width" value="0.025" units="cm"/>
      <inkml:brushProperty name="height" value="0.025" units="cm"/>
    </inkml:brush>
  </inkml:definitions>
  <inkml:trace contextRef="#ctx0" brushRef="#br0">19 11 9769,'8'-2'3716,"-2"1"-2965,9-1 845,1 0 1,0 0-1,18 1 1,-31 1-1452,-1 0-1,1 0 1,0 0 0,-1 0-1,1 0 1,-1 1 0,1-1-1,-1 1 1,1-1 0,-1 1-1,1 0 1,-1 0 0,0 0-1,1 0 1,-1 1 0,0-1-1,0 1 1,0-1 0,0 1-1,0 0 1,0 0 0,0 0 0,-1 0-1,1 0 1,-1 0 0,1 0-1,-1 0 1,0 1 0,2 4-1,-3-5-61,0 0 0,-1 0-1,1 0 1,0 0-1,-1-1 1,1 1 0,-1 0-1,0 0 1,1 0-1,-1 0 1,0 0 0,0-1-1,0 1 1,-1 0-1,1-1 1,0 1 0,0-1-1,-1 1 1,1-1 0,-1 0-1,0 0 1,-2 2-1,-46 26 1440,43-25-1282,-90 41 2275,148-44-2510,-39-3-202,0 1 1,0 1-1,0 0 0,1 1 1,-1 0-1,0 1 0,0 0 0,19 7 1,-28-8 186,1 1 1,-1 0-1,0 0 0,1 0 1,-1 0-1,0 0 1,0 1-1,-1 0 1,1-1-1,0 1 0,-1 0 1,1 0-1,-1 0 1,0 1-1,0-1 1,-1 1-1,1-1 0,0 1 1,-1-1-1,0 1 1,0 0-1,0-1 1,-1 1-1,1 0 0,-1 0 1,0 0-1,0 0 1,0-1-1,0 1 1,-1 0-1,-1 5 1,1-4 100,0-1 1,-1 1 0,0 0 0,0-1 0,0 1-1,0-1 1,-1 0 0,1 0 0,-1 0 0,0 0 0,-1 0-1,1-1 1,-1 1 0,1-1 0,-1 0 0,0 0 0,0 0-1,-1 0 1,1-1 0,0 0 0,-6 2 0,4-1-44,0-1 1,-1 1-1,1-1 1,-1-1 0,1 0-1,-1 1 1,1-2-1,-1 1 1,0-1-1,1 0 1,-1 0 0,0-1-1,1 0 1,-1 0-1,-8-3 1,13 3-147,0 0-1,0 0 1,0-1 0,0 1 0,1 0 0,-1 0 0,0-1-1,1 1 1,-1-1 0,1 0 0,-1 1 0,1-1 0,0 0-1,0 0 1,0 0 0,0 0 0,0 0 0,0 0 0,-1-4-1,-1-26-7087,3 8-3069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2.701"/>
    </inkml:context>
    <inkml:brush xml:id="br0">
      <inkml:brushProperty name="width" value="0.025" units="cm"/>
      <inkml:brushProperty name="height" value="0.025" units="cm"/>
    </inkml:brush>
  </inkml:definitions>
  <inkml:trace contextRef="#ctx0" brushRef="#br0">0 0 16271,'0'0'7560,"4"61"-7176,1-31-288,6 3-96,3 0 0,6-3-833,-6-4-864,0-4-1314,-12-6-1602,-2-9-576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3.047"/>
    </inkml:context>
    <inkml:brush xml:id="br0">
      <inkml:brushProperty name="width" value="0.025" units="cm"/>
      <inkml:brushProperty name="height" value="0.025" units="cm"/>
    </inkml:brush>
  </inkml:definitions>
  <inkml:trace contextRef="#ctx0" brushRef="#br0">1 39 11563,'0'0'9161,"59"-38"-8200,-16 38-193,12 0-479,2 0-257,4 10-193,-6 1-1985,-1-1-3331,-1-2-6502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3.392"/>
    </inkml:context>
    <inkml:brush xml:id="br0">
      <inkml:brushProperty name="width" value="0.025" units="cm"/>
      <inkml:brushProperty name="height" value="0.025" units="cm"/>
    </inkml:brush>
  </inkml:definitions>
  <inkml:trace contextRef="#ctx0" brushRef="#br0">1 52 18193,'0'0'2947,"62"-21"-2947,-17 10-801,3 1-3203,6 0-4932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3.769"/>
    </inkml:context>
    <inkml:brush xml:id="br0">
      <inkml:brushProperty name="width" value="0.025" units="cm"/>
      <inkml:brushProperty name="height" value="0.025" units="cm"/>
    </inkml:brush>
  </inkml:definitions>
  <inkml:trace contextRef="#ctx0" brushRef="#br0">0 60 5669,'0'0'11996,"8"-1"-10416,67-12-387,10 0-3121,2 5-4555,-50 6 3118,22-1-370,-24 8 7915,-25 0 4287,7 1-5622,10-7-1787,46-8 0,-6-3-2505,-5 0-6065,-70 10 1880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4.097"/>
    </inkml:context>
    <inkml:brush xml:id="br0">
      <inkml:brushProperty name="width" value="0.025" units="cm"/>
      <inkml:brushProperty name="height" value="0.025" units="cm"/>
    </inkml:brush>
  </inkml:definitions>
  <inkml:trace contextRef="#ctx0" brushRef="#br0">0 0 13805,'0'0'8680,"5"70"-8231,-5-33-321,0 3-96,0 0 0,0-6-32,9-2-96,-2-4-1057,-7-7-737,0-7-1794,-1-6-2786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4.427"/>
    </inkml:context>
    <inkml:brush xml:id="br0">
      <inkml:brushProperty name="width" value="0.025" units="cm"/>
      <inkml:brushProperty name="height" value="0.025" units="cm"/>
    </inkml:brush>
  </inkml:definitions>
  <inkml:trace contextRef="#ctx0" brushRef="#br0">1 75 11307,'0'0'7431,"62"-55"-5862,-24 44-544,3 4-384,7 5-417,0 2-192,0 0-544,2 4-2435,-3 5-4741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5.537"/>
    </inkml:context>
    <inkml:brush xml:id="br0">
      <inkml:brushProperty name="width" value="0.025" units="cm"/>
      <inkml:brushProperty name="height" value="0.025" units="cm"/>
    </inkml:brush>
  </inkml:definitions>
  <inkml:trace contextRef="#ctx0" brushRef="#br0">102 1 12620,'-1'0'207,"-1"0"0,0 1 0,1-1-1,-1 1 1,0 0 0,1-1 0,-1 1 0,1 0 0,-1 0 0,1 0-1,-1 0 1,1 0 0,0 1 0,0-1 0,0 0 0,-1 0 0,1 1-1,0-1 1,0 1 0,1-1 0,-1 1 0,0-1 0,1 1 0,-1 0-1,0-1 1,1 1 0,0 0 0,-1 0 0,1-1 0,0 3 0,-5 66 1387,5-53-883,0 119 688,-2 38-858,0-149-239,-1 0-1,-1-1 1,-1 1 0,-16 43-1,20-64-178,-1 0 0,1 0-1,-1 0 1,0-1 0,0 1 0,-1-1 0,1 1-1,-1-1 1,-5 6 0,8-50 923,3 11-1026,1 1 0,2 0 0,1 1 0,1 0 0,24-55 0,-14 34-129,-2 5-160,-2 2 34,1 1-1,3 0 1,1 1-1,42-65 0,-61 104 231,1 0 0,-1 0 0,1 1 0,-1-1 0,1 0 0,-1 0-1,1 1 1,-1-1 0,1 0 0,0 1 0,-1-1 0,1 0 0,0 1 0,0-1 0,-1 1-1,1-1 1,0 1 0,0 0 0,0-1 0,0 1 0,0 0 0,-1-1 0,1 1 0,0 0-1,0 0 1,0 0 0,0 0 0,2 0 0,-2 1-2,0 0 0,0 0 0,-1 0 0,1 0 0,0 0-1,0 0 1,-1 1 0,1-1 0,0 0 0,-1 0 0,1 1 0,-1-1 0,0 0 0,1 1 0,-1-1 0,0 3-1,2 57-48,-3-56 55,0-1-1,0 1 1,0-1 0,-1 0 0,1 1 0,-1-1 0,0 0 0,-1 0 0,1 0 0,0-1 0,-1 1 0,0 0 0,0-1 0,0 0 0,0 0 0,-1 0 0,1 0 0,-6 3-1,-8 4 29,0 0-1,-1-1 1,-20 7-1,22-10-1540,0 1-1,-23 15 1,45-20-8271,13-2 1420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5.866"/>
    </inkml:context>
    <inkml:brush xml:id="br0">
      <inkml:brushProperty name="width" value="0.025" units="cm"/>
      <inkml:brushProperty name="height" value="0.025" units="cm"/>
    </inkml:brush>
  </inkml:definitions>
  <inkml:trace contextRef="#ctx0" brushRef="#br0">55 1 2114,'0'0'14504,"-4"7"-12315,-1 3-1679,-27 61 2484,29-64-2830,0 1 1,1-1 0,0 1 0,1-1-1,-1 1 1,2 0 0,-1-1-1,1 15 1,1-20-157,-1 0 0,1-1-1,0 1 1,0 0 0,-1-1 0,1 1 0,0 0-1,1-1 1,-1 1 0,0-1 0,0 1-1,0-1 1,1 0 0,-1 0 0,1 0 0,-1 1-1,1-1 1,0 0 0,-1-1 0,1 1-1,0 0 1,-1 0 0,1-1 0,0 1-1,0-1 1,0 0 0,0 1 0,0-1 0,-1 0-1,1 0 1,4-1 0,-1 1 0,0 0 0,0 0 0,0-1 0,0 0 0,0 0 0,0 0 0,0 0 0,0-1 0,0 0 0,8-5-1,-2-2-68,0 0 0,0-2 0,-1 1 0,0-1 0,-1-1 0,0 0 0,-1 0 0,12-23 0,-19 33 119,-8 43 332,7-40-421,-3 40 222,11-26-1652,12-10-3697,-4-5-2321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6.453"/>
    </inkml:context>
    <inkml:brush xml:id="br0">
      <inkml:brushProperty name="width" value="0.025" units="cm"/>
      <inkml:brushProperty name="height" value="0.025" units="cm"/>
    </inkml:brush>
  </inkml:definitions>
  <inkml:trace contextRef="#ctx0" brushRef="#br0">251 0 11979,'0'0'10592,"-7"10"-9936,-21 28 71,-35 36 0,36-45-467,2 1 0,0 0 0,-38 68-1,61-95-301,0 1-1,1 1 0,-1-1 1,1 0-1,0 0 0,0 0 0,0 1 1,0 7-1,2-12-230,0 0-1,0 0 1,0 0-1,0 0 1,0 0-1,0 0 1,-1 0-1,1 0 1,0 0-1,0 0 1,0 0-1,0-1 1,0 1-1,0 0 1,0-1-1,0 1 1,-1-1 0,1 1-1,0-1 1,0 1-1,1-2 1,5-16-4943,-1-7-3123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5.780"/>
    </inkml:context>
    <inkml:brush xml:id="br0">
      <inkml:brushProperty name="width" value="0.025" units="cm"/>
      <inkml:brushProperty name="height" value="0.025" units="cm"/>
    </inkml:brush>
  </inkml:definitions>
  <inkml:trace contextRef="#ctx0" brushRef="#br0">20 308 16688,'0'0'4906,"-3"10"-2936,0 1-1433,0-2 49,0 1-1,1-1 1,0 1-1,1 0 1,-1 13-1,2-21-548,0 0 0,0 0-1,0 0 1,0-1 0,1 1-1,-1 0 1,1 0 0,-1 0 0,1-1-1,0 1 1,-1 0 0,1-1-1,0 1 1,0-1 0,0 1 0,0-1-1,0 1 1,1-1 0,-1 0 0,0 1-1,1-1 1,-1 0 0,1 0-1,-1 0 1,1 0 0,-1 0 0,1-1-1,0 1 1,0 0 0,-1-1-1,1 1 1,0-1 0,0 0 0,0 1-1,-1-1 1,1 0 0,0 0-1,2-1 1,3 1-171,-1-1-1,0 0 1,0-1-1,0 1 1,-1-1-1,1 0 0,0-1 1,-1 1-1,1-1 1,-1-1-1,0 1 1,0-1-1,0 1 1,0-1-1,-1-1 1,1 1-1,-1-1 1,6-8-1,-4 5-343,-1 1 0,0-1 0,-1 0 0,0 0 0,0-1 0,0 1 0,-1-1 0,-1 1-1,1-1 1,-1 0 0,-1 0 0,1-11 0,-21 46 1845,16-18-865,-1 0 0,1 0 1,1 0-1,0 0 0,0 0 1,0 0-1,0 12 0,2-19-432,0 1 0,0-1-1,0 1 1,1-1 0,-1 1-1,0 0 1,1-1 0,-1 1 0,1-1-1,0 0 1,-1 1 0,1-1-1,0 1 1,0-1 0,0 0-1,0 0 1,2 3 0,-1-3-63,0 0 0,0 0 0,0 0 0,1 0 0,-1 0 0,0 0 0,0-1 1,1 1-1,-1-1 0,1 1 0,-1-1 0,0 0 0,1 0 0,-1 0 0,4 0 0,-1-1-27,0-1 0,0 1 0,0-1-1,0 0 1,0 0 0,0 0 0,-1 0 0,1-1 0,-1 0-1,0 0 1,1 0 0,-1-1 0,-1 1 0,1-1-1,0 0 1,4-7 0,5-6-508,-1-1 0,16-32 0,-21 34 192,-1 0-1,0 0 1,-1 0 0,-1-1-1,0 0 1,1-18 0,-7 20-41,-8 19 392,-8 20 352,9-7 6,0 0-1,1 0 1,1 1-1,1 0 0,1 0 1,0 1-1,1-1 1,1 1-1,1 0 1,1 0-1,0 0 1,4 34-1,-3-51-366,1 0-1,-1 0 1,0 0-1,1 0 1,-1 0-1,1 0 1,0 0 0,0 0-1,-1 0 1,1-1-1,1 1 1,-1 0-1,0 0 1,0-1 0,0 1-1,1-1 1,-1 1-1,1-1 1,-1 0-1,1 0 1,0 1 0,0-1-1,-1 0 1,1 0-1,0-1 1,0 1-1,0 0 1,0-1-1,0 1 1,0-1 0,0 1-1,0-1 1,0 0-1,0 0 1,0 0-1,0 0 1,0 0 0,0-1-1,0 1 1,0-1-1,0 1 1,0-1-1,0 1 1,3-3 0,3 0-41,0-1 1,0 0 0,-1 0 0,0-1 0,1 0 0,-2 0 0,1-1 0,0 0-1,7-9 1,0-5 28,0 0-1,-1-1 1,-2 0-1,0-1 1,15-44-1,22-118 720,-39 142-511,-21 89-216,6-23 24,0 0 0,-4 49 0,9-53 177,1 1 0,1 0 1,0-1-1,2 1 0,1-1 1,7 26-1,-6-32-198,1 1 0,0-2 0,1 1 0,1 0 0,0-1 0,1-1 0,0 0 0,1 0 0,12 11 0,-3-8-845,-19-15 828,0 0 0,1 0 0,-1 0 0,0 1 0,0-1 1,1 0-1,-1 0 0,0 0 0,0 0 0,0 0 0,1 0 0,-1 0 1,0 0-1,0 0 0,1 0 0,-1 0 0,0 0 0,0 0 0,1 0 1,-1 0-1,0 0 0,0-1 0,1 1 0,-1 0 0,0 0 1,0 0-1,0 0 0,1 0 0,-1 0 0,0-1 0,0 1 0,0 0 1,0 0-1,1 0 0,-1 0 0,0-1 0,0 1 0,0 0 1,0-1-1,0-1-48,0 0 0,0-1 0,0 1 1,0 0-1,-1 0 0,1-1 0,-1 1 0,0 0 1,0 0-1,0 0 0,0 0 0,0 0 1,0 0-1,-2-2 0,-28-43-318,-6-10 209,-48-94 1,83 148 181,1 1 1,0 0 0,0-1 0,0 1-1,0-1 1,1 1 0,-1-1 0,1 1-1,-1-1 1,1 0 0,0 1-1,0-4 1,1 5 9,-1 0 0,1 0 0,-1 0 0,1 0 0,0 0 0,0 1 0,-1-1-1,1 0 1,0 1 0,0-1 0,0 0 0,0 1 0,0-1 0,0 1 0,0-1 0,0 1 0,0 0 0,0-1-1,0 1 1,0 0 0,0 0 0,0 0 0,1 0 0,-1 0 0,0 0 0,0 0 0,0 0 0,2 0 0,141 9-2538,-106-9-2514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6.782"/>
    </inkml:context>
    <inkml:brush xml:id="br0">
      <inkml:brushProperty name="width" value="0.025" units="cm"/>
      <inkml:brushProperty name="height" value="0.025" units="cm"/>
    </inkml:brush>
  </inkml:definitions>
  <inkml:trace contextRef="#ctx0" brushRef="#br0">0 0 11915,'0'0'8713,"64"16"-7144,-24-3-352,4 2-416,3 1-513,1 2-224,-7 1 0,-3 0-64,-10 4-416,-10 0-1570,-7-5-1505,-11 1-4100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27.126"/>
    </inkml:context>
    <inkml:brush xml:id="br0">
      <inkml:brushProperty name="width" value="0.025" units="cm"/>
      <inkml:brushProperty name="height" value="0.025" units="cm"/>
    </inkml:brush>
  </inkml:definitions>
  <inkml:trace contextRef="#ctx0" brushRef="#br0">55 0 10442,'0'0'7709,"-8"8"-6156,3-2-1298,1-1-1,-1 1 1,1 0-1,0 0 1,0 1-1,1-1 1,0 1 0,0-1-1,1 1 1,0 0-1,0 0 1,0 0-1,1 1 1,0-1 0,0 8-1,1-9-189,0 1 1,0-1-1,0 0 0,1 1 0,0-1 1,1 0-1,-1 1 0,1-1 0,0 0 1,6 10-1,-6-13-33,0-1 0,0 1 0,1-1 0,-1 1 0,1-1 0,-1 0-1,1 0 1,0 0 0,0 0 0,0-1 0,0 1 0,0-1 0,0 0 0,1 0 0,-1 0 0,0 0 0,1 0 0,-1-1 0,0 1-1,1-1 1,-1 0 0,5-1 0,4 1 20,-1-1 1,1 0-1,-1-1 0,1-1 0,-1 0 1,0 0-1,0-1 0,0-1 0,20-10 1,0-5 37,51-43 0,-56 43 88,-58 71 1445,25-40-1479,1 0 0,1 0 0,0 0-1,1 0 1,0 1 0,-5 22 0,9-31-250,-1 0-1,1 0 1,0 1-1,0-1 1,0 0-1,0 0 1,1 1 0,-1-1-1,1 0 1,0 0-1,0 0 1,0 0-1,2 4 1,-2-5-242,1 0 1,-1 0 0,1-1-1,-1 1 1,1-1 0,0 1-1,-1-1 1,1 0 0,0 0-1,0 0 1,0 0 0,0 0-1,0 0 1,0 0 0,0-1-1,0 1 1,1-1 0,-1 1-1,0-1 1,0 0 0,0 0-1,3 0 1,21 0-14526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39.562"/>
    </inkml:context>
    <inkml:brush xml:id="br0">
      <inkml:brushProperty name="width" value="0.025" units="cm"/>
      <inkml:brushProperty name="height" value="0.025" units="cm"/>
    </inkml:brush>
  </inkml:definitions>
  <inkml:trace contextRef="#ctx0" brushRef="#br0">134 129 3716,'0'0'2076,"-8"2"294,-2 1-1765,-27 3 2709,54-14 337,-4 1-3085,68-16 23,1 4 0,1 3 1,108-6-1,66-12-672,-224 24 83,-33 10-16,-17 1 96,-227 44 6,-83 12 469,316-54-555,49-6 33,-10 2-34,525-86-5033,-519 78 4948,-46 6 254,-60 10 246,-294 81 830,135-26-1766,77-33-3056,99-22-4718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5.347"/>
    </inkml:context>
    <inkml:brush xml:id="br0">
      <inkml:brushProperty name="width" value="0.025" units="cm"/>
      <inkml:brushProperty name="height" value="0.025" units="cm"/>
    </inkml:brush>
  </inkml:definitions>
  <inkml:trace contextRef="#ctx0" brushRef="#br0">0 224 4708,'0'0'7239,"1"9"-6518,0-4-560,0 1-1,1 0 1,-1-1 0,1 1-1,1-1 1,-1 0 0,1 1-1,0-1 1,0 0 0,0-1 0,1 1-1,-1-1 1,1 1 0,0-1-1,1 0 1,-1 0 0,1-1-1,0 0 1,9 6 0,15 8-21,2 0 1,0-3 0,1 0-1,0-2 1,1-1 0,0-2-1,1-1 1,0-2-1,0-1 1,0-2 0,45-1-1,34-6-229,0-5 0,121-25 0,812-105-1160,-345 106 2583,266-20 1426,-319-19-1667,176-15-727,-2 69-261,-776 20-111,1 3 0,87 19-1,-114-19-7,-2 1 0,1 1 0,-1 1 0,0 0 0,0 1 0,-1 1-1,-1 1 1,1 0 0,21 20 0,-31-23-407,1-1 1,1 0-1,-1-1 1,1 0-1,0 0 0,1 0 1,-1-2-1,1 1 1,13 3-1,-11-4-1378,0-2 0,0 0 0,0 0-1,21-1 1,-2-1-4436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5.897"/>
    </inkml:context>
    <inkml:brush xml:id="br0">
      <inkml:brushProperty name="width" value="0.025" units="cm"/>
      <inkml:brushProperty name="height" value="0.025" units="cm"/>
    </inkml:brush>
  </inkml:definitions>
  <inkml:trace contextRef="#ctx0" brushRef="#br0">68 219 4068,'0'0'4089,"-10"-2"-1489,-2 1-1839,7 0-394,0 0 0,0 1 1,0-2-1,0 1 0,0 0 1,1-1-1,-8-3 0,13 5-302,-1 0-1,0-1 1,1 1-1,-1 0 0,0 0 1,1 0-1,-1 0 1,0 0-1,1 0 1,-1 0-1,0 0 0,0-1 1,1 1-1,-1 0 1,0 0-1,0 0 1,1-1-1,-1 1 0,0 0 1,0 0-1,1-1 1,-1 1-1,0 0 1,0 0-1,0-1 0,0 1 1,1 0-1,-1-1 1,0 1-1,0 0 0,0 0 1,0-1-1,0 1 1,0 0-1,0-1 1,0 1-1,0 0 0,0-1 1,0 1-1,0 0 1,0-1-1,0 1 1,0 0-1,0-1 0,-1 1 1,1 0-1,0-1 1,0 1-1,0 0 1,0 0-1,-1-1 0,1 1 1,0 0-1,0 0 1,0-1-1,-1 1 0,1 0 1,0 0-1,-1 0 1,1-1-1,0 1 1,0 0-1,-1 0 0,1 0 1,0 0-1,-1 0 1,31-8 443,-28 7-357,539-75 1733,-356 55-1697,-143 15-92,387-39 809,-313 39-881,196 12 1,-243 5-19,0 3 0,0 2 0,95 38-1,-86-27 289,1-4 0,81 14-1,-12-18 244,156-2 0,152-22-348,400-42 571,-586 29-541,-171 12-195,6 2-88,-1-5 1,198-43-1,-289 49-261,0-2-1,1 1 1,16-10 0,-2-8-2364,-26 20 2011,0-1-1,1 0 1,-2 0-1,1 1 0,0-1 1,0-1-1,-1 1 1,2-5-1,3-21-7642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6.695"/>
    </inkml:context>
    <inkml:brush xml:id="br0">
      <inkml:brushProperty name="width" value="0.025" units="cm"/>
      <inkml:brushProperty name="height" value="0.025" units="cm"/>
    </inkml:brush>
  </inkml:definitions>
  <inkml:trace contextRef="#ctx0" brushRef="#br0">49 16 16271,'12'-16'3736,"-12"25"-2122,-17 41-1429,9-24 259,-3 14-299,3 1-1,1 1 0,2-1 0,1 61 0,4-101-108,0 0 0,0 0 0,0 0 0,0 1 0,0-1 0,0 0 0,0 0 0,1 0 0,-1 0 0,0 1 0,1-1 0,-1 0 0,1 0 0,-1 0 0,1 0 0,-1 0 0,1 0 0,0 0 0,0 0 0,-1 0-1,1-1 1,0 1 0,0 0 0,0 0 0,0-1 0,0 1 0,0 0 0,0-1 0,0 1 0,0-1 0,0 0 0,1 1 0,-1-1 0,0 0 0,0 1 0,0-1 0,0 0 0,1 0 0,-1 0 0,0 0 0,0 0 0,0 0 0,0-1 0,1 1 0,-1 0 0,0-1 0,0 1 0,0 0 0,2-2 0,5-1 155,0 0 1,-1 0-1,1-1 1,-1 0-1,0 0 1,7-7-1,7-6-24,-2-1-1,0-1 1,28-37-1,-39 44-159,1 0-1,-1 0 1,-1-1 0,0 0-1,-1-1 1,-1 0 0,0 1-1,4-21 1,-6 11-1020,-6 10-4284,-4 9-1392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7.028"/>
    </inkml:context>
    <inkml:brush xml:id="br0">
      <inkml:brushProperty name="width" value="0.025" units="cm"/>
      <inkml:brushProperty name="height" value="0.025" units="cm"/>
    </inkml:brush>
  </inkml:definitions>
  <inkml:trace contextRef="#ctx0" brushRef="#br0">13 0 9257,'0'0'9160,"-12"56"-7238,12-43-160,0-3-769,9-4-545,10 1-256,6-6-127,7-1-1251,4 0-1120,3-11-769,1-7-2050,-6 0-576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7.435"/>
    </inkml:context>
    <inkml:brush xml:id="br0">
      <inkml:brushProperty name="width" value="0.025" units="cm"/>
      <inkml:brushProperty name="height" value="0.025" units="cm"/>
    </inkml:brush>
  </inkml:definitions>
  <inkml:trace contextRef="#ctx0" brushRef="#br0">141 0 9769,'0'0'4447,"-9"1"-2509,2 1-1793,0 0 0,0 1 0,0-1-1,0 1 1,0 0 0,1 1 0,-1 0 0,1 0 0,0 0 0,0 1-1,0-1 1,1 2 0,0-1 0,0 0 0,0 1 0,1 0 0,0 0 0,0 1-1,0-1 1,1 1 0,-3 7 0,5-13-122,0 1 0,0 0 0,0 0 0,0 0 0,1-1 0,-1 1 0,1 0 0,-1 0 0,1 0 0,0 0 0,0 0 0,0 0 0,0 0 0,0 0 0,0 0 0,0 0 0,1 0 0,-1 0 0,1 0 0,-1 0 0,1 0 0,2 3 0,-2-4-8,0 0 0,1-1 0,-1 1 0,1 0 1,0 0-1,-1-1 0,1 1 0,0-1 0,-1 1 0,1-1 0,0 0 0,0 0 0,-1 0 1,1 1-1,0-2 0,-1 1 0,1 0 0,0 0 0,0-1 0,1 0 0,11-2-81,0-2-1,0 0 0,0-1 0,21-12 0,7-10-412,-32 20 606,0 1 0,0 0 0,1 1 0,0 0 0,13-5 0,-23 11-67,-1 0-1,1 0 1,-1 0-1,1 0 1,-1 0-1,1 0 1,-1 0 0,0 0-1,1 1 1,-1-1-1,1 0 1,-1 0-1,0 1 1,1-1-1,-1 0 1,0 0-1,1 1 1,-1-1-1,0 0 1,1 1-1,-1-1 1,0 0-1,0 1 1,1-1-1,-1 1 1,0-1-1,0 1 1,0-1-1,1 0 1,-1 1-1,0-1 1,0 1-1,0-1 1,0 1 0,0-1-1,0 1 1,0-1-1,0 0 1,0 1-1,0-1 1,0 1-1,-1-1 1,1 1-1,0-1 1,0 0-1,0 1 1,0-1-1,-1 1 1,1-1-1,0 0 1,-1 1-1,-7 28 812,7-28-763,-1 7 36,-8 29 935,10-36-1062,0-1 1,1 1-1,-1 0 1,0-1-1,0 1 0,0 0 1,1-1-1,-1 1 1,0-1-1,1 1 1,-1 0-1,0-1 0,1 1 1,-1-1-1,1 1 1,-1-1-1,1 1 0,-1-1 1,1 0-1,0 1 1,-1-1-1,1 1 0,-1-1 1,1 0-1,0 0 1,-1 1-1,1-1 1,0 0-1,-1 0 0,1 0 1,0 0-1,-1 0 1,1 0-1,0 0 0,-1 0 1,1 0-1,0 0 1,0 0-1,-1 0 1,1 0-1,0-1 0,-1 1 1,1 0-1,-1-1 1,1 1-1,0 0 0,-1-1 1,2 0-1,17-6 14,0-2 0,-1 0 0,0-1 0,0-1 0,21-17 0,41-24-623,-77 51 580,1-2-3,1 0 0,0 1 0,0-1 0,0 1 0,0 1 0,0-1 0,0 1 0,0-1 0,1 1 0,-1 1 0,6-1 0,-10 2 12,0-1 0,0 1-1,0 0 1,-1 0 0,1-1-1,0 1 1,-1 0 0,1 0-1,-1 0 1,1 0 0,-1 0-1,1 0 1,-1 0 0,0 0-1,1 0 1,-1 0 0,0 0 0,0 0-1,0 0 1,0 0 0,0 0-1,0 0 1,0 0 0,0 0-1,0 0 1,0 0 0,0 0-1,-1 0 1,1 0 0,0 0-1,-2 1 1,-8 35 152,3-22-36,4-9 9,0 0 0,1 0 0,-1 0 0,1 0 0,1 0 0,-1 0 0,0 9 0,2-15-116,1 1 1,-1-1-1,0 0 1,1 1-1,-1-1 1,1 1-1,-1-1 0,1 0 1,-1 0-1,1 1 1,0-1-1,-1 0 0,1 0 1,-1 1-1,1-1 1,-1 0-1,1 0 1,0 0-1,-1 0 0,1 0 1,-1 0-1,1 0 1,0 0-1,-1 0 0,1 0 1,-1 0-1,1-1 1,0 1-1,-1 0 1,1-1-1,22-4 62,-5-2-466,0-1-1,31-19 1,-37 19-22,0 1 0,0 1 0,1-1 0,0 2 1,0 0-1,0 1 0,24-6 0,-36 10 415,0 0-1,-1 0 0,1 0 0,-1 0 1,1 0-1,-1 0 0,1 0 1,0 0-1,-1 0 0,1 0 1,-1 0-1,1 0 0,-1 0 0,1 1 1,-1-1-1,1 0 0,-1 0 1,1 1-1,-1-1 0,1 0 1,-1 1-1,1-1 0,-1 0 0,1 1 1,-1-1-1,0 0 0,1 1 1,-1-1-1,0 1 0,1-1 0,-1 1 1,0-1-1,1 1 0,-1-1 1,0 1-1,0 0 0,0-1 1,0 1-1,0-1 0,0 1 0,0-1 1,1 1-1,-2 0 0,1-1 1,0 1-1,0-1 0,0 2 0,-11 34 125,3-13-770,8-22 208,4 0-5440,10-5 1180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7.778"/>
    </inkml:context>
    <inkml:brush xml:id="br0">
      <inkml:brushProperty name="width" value="0.025" units="cm"/>
      <inkml:brushProperty name="height" value="0.025" units="cm"/>
    </inkml:brush>
  </inkml:definitions>
  <inkml:trace contextRef="#ctx0" brushRef="#br0">84 0 5926,'0'0'12523,"-9"10"-10537,1-2-1624,1-2 40,1 1 0,0-1 1,0 1-1,0 0 0,1 1 0,0-1 1,0 1-1,0 0 0,1 0 1,1 1-1,-5 13 0,8-21-396,0-1 0,0 1 0,-1 0 0,1 0-1,0-1 1,0 1 0,0 0 0,0 0 0,1 0 0,-1-1-1,0 1 1,0 0 0,0 0 0,1-1 0,-1 1-1,0 0 1,1 0 0,-1-1 0,0 1 0,1 0 0,-1-1-1,1 1 1,-1-1 0,1 1 0,-1-1 0,1 1 0,0-1-1,-1 1 1,1-1 0,0 1 0,-1-1 0,2 1 0,1-1-52,-1 1 0,1-1 0,0 0 1,-1 0-1,1 0 0,-1 0 1,1 0-1,-1 0 0,1-1 1,3-1-1,55-23-2035,-40 11 1352,-17 10 732,1 1-1,-1 0 1,1 0 0,0 0-1,-1 1 1,1-1 0,0 1-1,0 0 1,1 1 0,6-2-1,-16 35 3356,-5 1-2635,10-25-3992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8.589"/>
    </inkml:context>
    <inkml:brush xml:id="br0">
      <inkml:brushProperty name="width" value="0.025" units="cm"/>
      <inkml:brushProperty name="height" value="0.025" units="cm"/>
    </inkml:brush>
  </inkml:definitions>
  <inkml:trace contextRef="#ctx0" brushRef="#br0">131 204 3171,'0'0'18764,"-9"-5"-17755,7 3-972,1 1 0,-2-1-1,1 1 1,0-1 0,0 1-1,0 0 1,-1 0 0,1 0-1,0 0 1,-1 1-1,1-1 1,-1 0 0,1 1-1,-1 0 1,1 0 0,-1 0-1,1 0 1,-1 0 0,0 0-1,1 0 1,-1 1 0,1 0-1,0-1 1,-1 1 0,1 0-1,0 0 1,-1 0-1,1 0 1,0 1 0,0-1-1,0 1 1,0-1 0,0 1-1,0 0 1,0-1 0,-2 4-1,1-2 11,0-1 0,0 1 0,0 0 0,1 1-1,-1-1 1,1 0 0,0 1 0,0-1 0,0 1 0,0 0-1,0-1 1,1 1 0,0 0 0,0 0 0,0 0 0,0 0-1,0 0 1,1 0 0,0 0 0,0 0 0,0 5 0,1-8-42,0 0 1,0 1 0,0-1 0,0 0 0,0 0-1,0 0 1,0 0 0,0 0 0,0 0-1,1 0 1,-1 0 0,0 0 0,1-1 0,-1 1-1,1-1 1,-1 1 0,0-1 0,1 1 0,-1-1-1,1 0 1,-1 0 0,1 1 0,0-1-1,-1 0 1,1 0 0,-1-1 0,1 1 0,-1 0-1,3-1 1,48-10 77,-32 2-138,-1-1 1,0 0-1,0-1 1,-1-2-1,22-18 1,76-78-954,-74 58 969,-28 35 36,-32 41-40,-30 47 385,44-65-231,1 0 1,-1 0-1,1 0 1,1 1-1,0-1 1,0 1-1,0-1 1,-1 16-1,3-22-103,0 0 0,1 1 0,-1-1-1,0 0 1,1 0 0,-1 0 0,1 0 0,-1 0 0,1 1-1,0-1 1,-1 0 0,1 0 0,0-1 0,0 1 0,-1 0-1,1 0 1,0 0 0,0 0 0,0-1 0,0 1 0,0 0-1,0-1 1,1 1 0,-1-1 0,0 1 0,0-1 0,0 0-1,0 1 1,1-1 0,-1 0 0,0 0 0,0 0 0,0 0-1,1 0 1,-1 0 0,0 0 0,0 0 0,2-1 0,6 0 10,-1 0-1,0-1 1,1 1 0,13-6 0,-6 0-51,0-1 0,0 0 0,-1-1 0,0-1 0,0-1 0,23-21 0,-30 24 3,1 0 0,-2-1 0,1 0 0,-1 0 0,0-1-1,-1 1 1,0-2 0,-1 1 0,0 0 0,0-1 0,3-17 0,-7 28 32,-1 0 0,0 0 1,0-1-1,0 1 1,0 0-1,0 0 1,0-1-1,0 1 1,0 0-1,0 0 0,0-1 1,0 1-1,0 0 1,0 0-1,0-1 1,0 1-1,0 0 1,0 0-1,0-1 0,0 1 1,0 0-1,0 0 1,0-1-1,0 1 1,0 0-1,-1 0 1,1-1-1,0 1 0,0 0 1,0 0-1,0 0 1,-1 0-1,1-1 1,0 1-1,0 0 1,-1 0-1,1 0 0,0 0 1,0 0-1,0-1 1,-1 1-1,1 0 1,0 0-1,0 0 0,-1 0 1,-15 5 121,-14 16 141,13-3 0,1 0 0,-26 37 0,37-49-193,1 1 1,0 0-1,1 0 0,-1 0 0,1 0 0,1 0 0,-1 1 0,1-1 0,0 1 0,1-1 0,0 1 1,0 0-1,1 7 0,0-12-83,1-1 1,0 0-1,-1 0 1,1 1-1,0-1 1,0 0-1,1 0 1,-1 0-1,0 0 1,1 0-1,-1-1 1,1 1-1,-1 0 1,1-1-1,0 1 1,0-1-1,0 1 1,0-1-1,0 0 1,0 0-1,0 0 1,0 0-1,0 0 1,1-1 0,-1 1-1,0-1 1,1 1-1,-1-1 1,3 0-1,10 2-581,0-1 0,0 0 1,19-3-1,-27 2 162,-1-1-318,0 1 0,0-1 0,0-1 0,0 1 0,0-1 0,-1 0 0,1 0 0,0 0 0,7-5 0,16-12-6352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7.126"/>
    </inkml:context>
    <inkml:brush xml:id="br0">
      <inkml:brushProperty name="width" value="0.025" units="cm"/>
      <inkml:brushProperty name="height" value="0.025" units="cm"/>
    </inkml:brush>
  </inkml:definitions>
  <inkml:trace contextRef="#ctx0" brushRef="#br0">138 179 12172,'-13'3'1153,"2"0"-740,1 0-56,0 0-1,0-1 0,0 0 0,0 0 0,0-1 1,-1-1-1,1 0 0,-10-1 0,19 0-316,0 1 0,0 0 0,1-1 1,-1 1-1,0-1 0,0 0 0,1 1 0,-1-1 0,1 0 1,-1 1-1,0-1 0,1 0 0,-1 0 0,1 1 0,0-1 1,-1 0-1,1 0 0,0 0 0,-1 0 0,1 1 0,0-1 0,0 0 1,0 0-1,0 0 0,0 0 0,0 0 0,0 0 0,0 0 1,0 0-1,0 1 0,0-1 0,1 0 0,-1 0 0,0 0 0,1-1 1,13-33 120,-6 21-139,1 1-1,0 0 1,1 1 0,20-21 0,-26 28-15,1 0 0,1 1 0,-1 0 0,0 0 0,1 0 0,0 1 0,0-1 1,0 2-1,0-1 0,1 1 0,-1-1 0,1 2 0,11-3 0,-15 4-12,1 0-1,-1 1 1,0-1 0,0 1-1,0 0 1,0 0 0,0 0-1,0 0 1,0 0 0,-1 1-1,1-1 1,0 1 0,-1 0-1,1 0 1,-1 0 0,1 0-1,-1 0 1,0 0 0,2 4-1,36 55 65,-29-42-27,8 13 120,-11-17-126,1 1 0,0-1 0,1-1 0,1 0 0,20 21 0,-27-32 73,0 0-1,0 0 1,0-1 0,0 1 0,0-1 0,0 0 0,1 0-1,-1 0 1,1-1 0,0 1 0,-1-1 0,1 0 0,0-1-1,0 1 1,0-1 0,-1 0 0,1 0 0,0 0 0,0-1-1,0 1 1,-1-1 0,1-1 0,0 1 0,-1-1 0,8-3-1,7-4 31,-1-1 0,-1 0-1,1-2 1,-2 0 0,22-19-1,-23 16-1869,0 0 0,22-29-1,-23 18-3804,-9 1-1528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09:58.950"/>
    </inkml:context>
    <inkml:brush xml:id="br0">
      <inkml:brushProperty name="width" value="0.025" units="cm"/>
      <inkml:brushProperty name="height" value="0.025" units="cm"/>
    </inkml:brush>
  </inkml:definitions>
  <inkml:trace contextRef="#ctx0" brushRef="#br0">108 0 6598,'0'0'12962,"-8"1"-11217,5 0-1572,-54 12 2468,55-12-2590,-1-1 0,1 1 0,0 0 0,0 0 0,0 0 0,0 0 0,0 1 0,0-1 0,1 0 0,-1 1 0,0-1 0,1 1 0,-1 0 0,1 0 0,-1-1 0,1 1 0,0 0 0,0 0 0,0 0 0,0 0 0,0 0 0,0 1 0,1-1 0,-1 0 0,1 0 0,-1 3 0,1-4-47,0 0-1,1 0 1,-1-1-1,0 1 0,1 0 1,-1-1-1,1 1 1,-1 0-1,1-1 1,-1 1-1,1-1 1,0 1-1,-1-1 1,1 1-1,-1-1 1,1 0-1,0 1 1,0-1-1,-1 0 0,1 1 1,0-1-1,0 0 1,-1 0-1,1 0 1,0 1-1,1-1 1,28 4 9,-22-4-66,11 2-241,-8-1 27,0 0-1,0 1 1,-1 0 0,17 5 0,-25-7 285,-1 1 0,1 0 0,0-1 0,-1 1 0,1 0-1,-1 0 1,1 0 0,-1 0 0,0 0 0,1 0 0,-1 0 0,0 1 0,0-1-1,0 0 1,0 1 0,0-1 0,0 1 0,0-1 0,0 1 0,0-1 0,-1 1-1,1-1 1,-1 1 0,1 0 0,-1 0 0,0-1 0,1 1 0,-1 0 0,0 0 0,0-1-1,0 1 1,-1 0 0,1-1 0,-1 4 0,0-3 120,0 0 1,-1 0-1,1 0 0,-1 0 1,0 0-1,1 0 1,-1 0-1,0 0 1,0-1-1,0 1 0,0-1 1,-1 0-1,1 1 1,0-1-1,0 0 0,-1 0 1,1-1-1,-1 1 1,1 0-1,-1-1 0,1 0 1,-5 1-1,-4 1 182,0-1 0,-1 0 0,-20-2 0,32 1-363,-1 0 0,0 0 0,1 0 0,-1 0 0,0 0 0,1 0 0,-1 0 1,1 0-1,-1 0 0,0-1 0,1 1 0,-1 0 0,1-1 0,-1 1 0,1 0 0,-1-1 1,1 1-1,-1 0 0,1-1 0,-1 1 0,1-1 0,0 1 0,-1-1 0,1 1 0,-1-1 0,1 1 1,0-1-1,0 1 0,-1-1 0,1-1 0,-1-12-5751,1 9 3544,0-7-7552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0.655"/>
    </inkml:context>
    <inkml:brush xml:id="br0">
      <inkml:brushProperty name="width" value="0.025" units="cm"/>
      <inkml:brushProperty name="height" value="0.025" units="cm"/>
    </inkml:brush>
  </inkml:definitions>
  <inkml:trace contextRef="#ctx0" brushRef="#br0">190 270 6246,'8'-9'1756,"-3"3"-1304,5-2 567,-2-1 1,1 0-1,-1-1 0,-1 0 1,0 0-1,0-1 0,-1 0 0,0 0 1,4-13-1,-10 23-923,1 0-1,-1 0 1,0 0 0,0 0-1,0 0 1,0 0-1,1 0 1,-1 0 0,0 0-1,0 0 1,-1 0 0,1 0-1,0 0 1,0 0-1,0 0 1,-1 0 0,1 0-1,0 1 1,-1-1 0,1 0-1,-1 0 1,1 0 0,-1 0-1,0 1 1,1-1-1,-1 0 1,0 1 0,1-1-1,-1 0 1,-1 0 0,-1 0 18,1 0 1,0 1 0,-1-1 0,1 1-1,-1-1 1,1 1 0,-1 0 0,1 0-1,-1 0 1,1 0 0,-5 1 0,-1 1 6,-1 0 1,1 0 0,0 0 0,0 1 0,0 1-1,-11 5 1,11-3-49,1 1-1,-1 0 1,1 0 0,-10 12-1,15-16-60,0-1 0,0 1-1,1 0 1,-1-1-1,0 1 1,1 0-1,0 0 1,-1 0-1,1 0 1,0 1 0,1-1-1,-1 0 1,1 0-1,-1 0 1,1 1-1,0-1 1,1 6-1,-1-8-7,1 0 0,-1-1-1,1 1 1,-1 0 0,1-1 0,-1 1-1,1 0 1,0-1 0,-1 1-1,1-1 1,0 1 0,0-1-1,-1 1 1,1-1 0,0 0-1,0 1 1,0-1 0,-1 0 0,1 0-1,0 1 1,0-1 0,0 0-1,0 0 1,0 0 0,0 0-1,28-1 74,-23 1-41,54-12-197,-52 10 41,0 0-1,0 0 0,0 0 0,0 1 1,0 0-1,0 1 0,12 0 0,-18 1 115,-1-1-1,0 1 1,1 0-1,-1 0 0,0-1 1,0 1-1,1 0 1,-1 0-1,0 1 1,0-1-1,0 0 1,0 0-1,0 0 1,-1 1-1,1-1 0,0 0 1,0 1-1,-1-1 1,1 1-1,-1-1 1,1 1-1,-1-1 1,0 1-1,0-1 0,0 1 1,1-1-1,-1 1 1,-1 2-1,-1 48 3,2-50 11,-4 20 147,0-1-1,-2-1 0,0 1 0,-1-1 0,-16 30 0,-57 94 896,79-142-1025,-15 24 352,2-1 38,-1 0 0,-2 0 0,0-2 1,-1 0-1,-25 24 0,42-47-411,0 1 1,1 0-1,-1 0 1,0 0-1,0-1 0,1 1 1,-1 0-1,0-1 1,0 1-1,0 0 1,0-1-1,0 0 0,0 1 1,0-1-1,0 1 1,0-1-1,0 0 1,0 0-1,0 0 0,0 1 1,0-1-1,-1 0 1,1 0-1,0-1 0,0 1 1,0 0-1,0 0 1,0 0-1,0-1 1,-1 0-1,0 0-25,1-1 0,0 1 0,0-1 1,0 0-1,0 0 0,0 1 0,0-1 0,1 0 1,-1 0-1,0 0 0,1 0 0,0 0 0,-1 0 1,1-4-1,-1-8-221,1-1 1,1 0 0,3-21 0,0 17 169,2 1 1,0 0 0,1-1 0,0 2 0,2-1 0,0 1 0,1 1 0,1 0 0,19-23 0,18-16-242,64-56-1,-79 80 287,-10 9 23,28-26-73,80-96 1,-127 139 77,-3 3 0,0 1 0,0 0-1,0 0 1,0 0 0,-1-1-1,1 1 1,0 0 0,-1-1-1,1 1 1,0-1 0,-1 1-1,0-1 1,1 1-1,-1-1 1,0-1 0,-19 10-219,5 3 204,0 1 1,1 1 0,1 0-1,-15 18 1,20-22 18,1 0-1,0 0 0,0 0 1,1 1-1,0 0 1,1 0-1,0 0 1,0 0-1,-2 12 0,6-20 6,-1 0-1,1 0 0,0 0 0,0 0 0,0 0 0,0 0 0,-1 0 0,2 0 0,-1 0 0,0 0 0,0 0 0,0 0 0,0 0 0,1 0 0,-1 0 0,0 0 0,1 0 0,-1 0 0,1-1 0,-1 1 0,1 0 0,-1 0 0,1 0 0,0 0 0,0-1 0,-1 1 0,1 0 0,0-1 0,0 1 0,0 0 1,-1-1-1,3 1 0,0 0 5,1 0 0,-1-1 1,1 1-1,-1-1 1,0 0-1,1 0 1,-1 0-1,1-1 1,-1 1-1,5-2 1,9-3 10,0-1 1,0 0 0,17-10 0,-1-3-9,-1-1 0,0-2 0,-2-1 0,0-2 0,50-54 0,-82 81 210,-45 54 485,44-52-667,1-1 0,-1 0-1,1 1 1,0-1 0,0 1-1,1 0 1,-1-1-1,1 1 1,0 0 0,0 0-1,0 0 1,0 0-1,1 0 1,-1 0 0,1 0-1,0 1 1,0-1 0,1 0-1,1 6 1,-1-9-31,0 1-1,1-1 1,-1 0 0,1 0 0,-1 0-1,1 0 1,-1 0 0,1 0 0,0 0 0,-1-1-1,1 1 1,0-1 0,0 1 0,0-1-1,-1 0 1,1 1 0,0-1 0,0 0 0,0 0-1,0 0 1,0-1 0,-1 1 0,1 0-1,0-1 1,2 0 0,49-12 87,-27 2-181,0-1-1,-1-1 1,0-2 0,-2 0-1,1-1 1,-2-1-1,31-30 1,-57 50 49,-15 19-28,-32 44-1,46-60 112,1 1 0,0 0-1,0 0 1,1 0-1,0 0 1,0 0-1,1 0 1,-1 1-1,2 0 1,-1-1-1,1 1 1,0 0 0,1 15-1,0-22-42,1 0-1,0 1 1,-1-1-1,1 0 1,0 0 0,-1 0-1,1 0 1,0 0-1,0 0 1,0 0-1,0 0 1,0 0 0,0 0-1,0-1 1,1 1-1,-1 0 1,0-1 0,0 1-1,0-1 1,1 1-1,-1-1 1,0 0-1,1 1 1,-1-1 0,0 0-1,1 0 1,-1 0-1,0 0 1,1 0 0,-1 0-1,2-1 1,45-7 75,-38 3-80,0 0 0,0-1 1,0 0-1,0 0 0,-1-1 1,0 0-1,-1-1 0,1 0 1,-1-1-1,-1 1 0,7-11 1,-4 5-1,-1 1 0,-1-2 0,0 1 0,-1-1 0,-1 0 0,0-1 0,4-18 0,-12 29-15,-6 13-11,-9 17 4,16-23 31,0-1 0,1 0 0,-1 1 0,0-1 0,1 1 0,-1-1 0,1 1 0,-1-1 0,1 1 0,0-1 0,0 1 0,-1-1 0,1 1 0,0-1 0,1 1 0,-1-1 0,0 1 0,0 0 0,1-1 0,-1 1 0,1-1 0,-1 1 0,1-1 0,-1 0 0,1 1 0,0-1 0,0 0 0,0 1 0,0-1 0,0 0 0,0 0 0,0 0 0,0 0 0,0 0 0,1 0 0,-1 0 0,0 0 0,1 0 0,1 0 0,3 1 5,0-1 1,1 0-1,-1-1 0,1 1 0,-1-1 1,1 0-1,-1-1 0,13-2 1,-4-1-38,0-1-1,0-1 1,-1 0 0,1-1 0,-2 0 0,1-1 0,-1-1 0,0 0 0,-1-1-1,0 0 1,0-1 0,12-15 0,-19 17 15,-15 12-2,-14 13 35,14-4 116,0 1 1,0-1-1,-9 18 1,17-25-81,-1-1 1,1 1 0,0 0 0,0 0-1,0 0 1,1 0 0,-1 0 0,1 0-1,1 1 1,-1-1 0,1 0 0,0 0-1,0 9 1,1-13-60,-1 0 1,1 0-1,0 0 0,-1 0 0,1 0 0,0 0 1,0 0-1,-1-1 0,1 1 0,0 0 0,0 0 1,0-1-1,0 1 0,0 0 0,0-1 1,0 1-1,0-1 0,0 1 0,1-1 0,-1 0 1,0 0-1,0 1 0,0-1 0,0 0 0,1 0 1,1 0-1,38-1 22,-34 1-35,-1-1-129,-1 1 0,0-1 0,1 0 0,-1-1-1,0 0 1,0 1 0,0-1 0,0-1 0,8-4 0,10-15-2721,-21 20 2291,-1 0 0,0-1 1,1 1-1,-1 0 0,0-1 1,-1 1-1,1-1 0,0 1 1,-1-1-1,1-3 0,0-16-5876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0.984"/>
    </inkml:context>
    <inkml:brush xml:id="br0">
      <inkml:brushProperty name="width" value="0.025" units="cm"/>
      <inkml:brushProperty name="height" value="0.025" units="cm"/>
    </inkml:brush>
  </inkml:definitions>
  <inkml:trace contextRef="#ctx0" brushRef="#br0">33 8 9353,'-11'-1'8968,"1"0"-6149,2-4-481,5 4 833,14 1-3139,3 0-897,0 5-1697,0 4-1794,-5-1-3588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1.330"/>
    </inkml:context>
    <inkml:brush xml:id="br0">
      <inkml:brushProperty name="width" value="0.025" units="cm"/>
      <inkml:brushProperty name="height" value="0.025" units="cm"/>
    </inkml:brush>
  </inkml:definitions>
  <inkml:trace contextRef="#ctx0" brushRef="#br0">95 160 4164,'0'0'18092,"-10"5"-16405,2-1-1263,0 2 1,0-1-1,1 1 1,0 0-1,0 1 1,-12 13-1,17-18-357,0 0-1,0 1 1,0 0-1,0-1 1,1 1-1,-1 0 1,1 0-1,-1 0 1,1 0-1,0 0 1,0 0-1,1 1 1,-1-1-1,1 0 1,-1 0-1,1 1 1,0-1 0,0 0-1,1 0 1,-1 1-1,1-1 1,-1 0-1,1 0 1,0 0-1,0 0 1,0 0-1,1 0 1,2 4-1,-1-4-59,0 1 0,0-1 0,0-1 0,1 1 0,-1 0 0,1-1 0,0 0 0,0 0 0,0 0 0,0 0 0,0-1 0,0 1 0,0-1 0,1 0 0,-1-1 0,0 1 0,1-1 0,-1 1 0,1-1 0,-1-1 0,7 0 0,-2 1-31,1-2 1,-1 1 0,0-1-1,1 0 1,-1-1 0,0 0-1,-1 0 1,1-1 0,9-6-1,-6 1-103,1-2 0,-2 0 0,1 0 0,-2-1 1,1 0-1,-2-1 0,1 0 0,-2 0 0,0-1 0,0-1 0,-2 1 0,0-1 0,0 0 0,-1 0 0,-1-1 0,-1 1 0,3-32 0,-6 45 118,1 1-1,-1-1 0,0 1 0,0-1 0,0 1 1,0-1-1,-1 1 0,1-1 0,0 1 0,-1-1 1,1 1-1,-1-1 0,1 1 0,-1 0 0,0-1 1,1 1-1,-1 0 0,0-1 0,0 1 0,0 0 1,0 0-1,0 0 0,0 0 0,0 0 1,-1 0-1,1 0 0,0 0 0,-1 0 0,1 1 1,0-1-1,-1 1 0,1-1 0,-1 1 0,1-1 1,-1 1-1,1 0 0,-1-1 0,1 1 0,-1 0 1,1 0-1,-1 0 0,1 1 0,-1-1 0,-2 1 1,-4 0 9,1 1 0,-1 0 1,1 0-1,0 1 1,0 0-1,0 0 0,-11 7 1,5-1 86,1 0 0,-1 1 0,-16 17 1,25-23-61,1 0 1,-1 0 0,1 0-1,0 0 1,1 0-1,-1 1 1,1-1 0,0 1-1,0-1 1,0 1 0,1 0-1,-1 0 1,1 0-1,-1 9 1,3-12-65,-1 0-1,1-1 1,-1 1-1,1 0 1,0 0-1,0-1 1,-1 1-1,1 0 1,1-1-1,-1 1 0,0-1 1,0 1-1,0-1 1,1 0-1,-1 1 1,1-1-1,-1 0 1,1 0-1,-1 0 1,1 0-1,0 0 1,-1 0-1,1-1 1,0 1-1,0-1 1,-1 1-1,1-1 1,0 1-1,0-1 1,2 0-1,71 6-3107,-57-6 1714,-2 1 374,-8-1 874,-1 0 0,0 0 0,1 1 1,-1 0-1,11 3 0,-17-3 283,1 0 0,-1-1 0,1 1-1,-1 0 1,1 0 0,-1 0 0,0 0 0,1 0 0,-1 0 0,0 0 0,0 0-1,0 0 1,0 1 0,0-1 0,0 1 0,0-1 0,0 0 0,-1 1 0,1-1-1,0 1 1,-1 0 0,1-1 0,-1 1 0,0-1 0,0 1 0,1 0 0,-1-1-1,0 4 1,-1-5-249,1 1 0,0-1 0,0 0-1,0 1 1,0-1 0,0 1 0,0-1-1,1 0 1,-1 1 0,0-1 0,0 0 0,0 1-1,0-1 1,0 0 0,0 1 0,1-1-1,-1 0 1,0 1 0,0-1 0,0 0 0,1 0-1,-1 1 1,0-1 0,1 0 0,-1 0-1,0 1 1,0-1 0,1 0 0,-1 0-1,0 0 1,1 1 0,-1-1 0,0 0 0,1 0-1,-1 0 1,1 0 0,-1 0 0,0 0-1,1 0 1,-1 0 0,0 0 0,1 0 0,-1 0-1,0 0 1,1 0 0,-1 0 0,1 0-1,-1 0 1,0-1 0,1 1 0,-1 0 109,13-2-5245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1.719"/>
    </inkml:context>
    <inkml:brush xml:id="br0">
      <inkml:brushProperty name="width" value="0.025" units="cm"/>
      <inkml:brushProperty name="height" value="0.025" units="cm"/>
    </inkml:brush>
  </inkml:definitions>
  <inkml:trace contextRef="#ctx0" brushRef="#br0">108 1 3972,'0'0'22800,"-9"13"-21999,-1 7-619,0 0 1,1 0-1,1 0 0,1 1 1,-6 30-1,4 8-211,0 76-1,7-174-416,-13-71-1,9 70 278,44 56 1489,-26-10-1236,2-1-86,0 0 1,0-1-1,0 0 0,0-1 1,19 1-1,38-1-3351,-43-6-1655,-2-10-4296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2.484"/>
    </inkml:context>
    <inkml:brush xml:id="br0">
      <inkml:brushProperty name="width" value="0.025" units="cm"/>
      <inkml:brushProperty name="height" value="0.025" units="cm"/>
    </inkml:brush>
  </inkml:definitions>
  <inkml:trace contextRef="#ctx0" brushRef="#br0">0 94 2530,'0'0'16576,"8"2"-14782,5-1-1470,0-1 1,-1 0-1,1 0 0,0-1 1,0-1-1,-1 0 0,1-1 1,-1 0-1,0-1 1,0 0-1,0-1 0,0 0 1,-1-1-1,0-1 1,0 1-1,11-11 0,-21 17-322,0-1-1,0 0 1,0 1-1,0-1 0,0 0 1,0 1-1,-1-1 1,1 0-1,0 0 1,-1 0-1,1 0 0,0 0 1,-1 0-1,1 0 1,-1 0-1,1 0 1,-1 0-1,0 0 0,1 0 1,-1 0-1,0 0 1,0 0-1,0 0 1,0-2-1,-1 2 2,1 1 0,-1-1 0,0 0 0,0 1-1,0-1 1,0 0 0,1 1 0,-1-1 0,0 1 0,0 0 0,0-1 0,0 1 0,0 0-1,0 0 1,0-1 0,0 1 0,0 0 0,-1 0 0,-1 0 0,-6 0 12,0 1 1,0 0-1,0 0 1,-16 5-1,15-2-14,0 0 0,0 1 0,1 1 0,-1-1 0,1 1-1,1 1 1,-1 0 0,-13 15 0,18-19 0,1 1 0,-1 0 1,1 0-1,0 0 0,0 1 0,1-1 0,-1 1 0,1-1 0,0 1 1,0 0-1,1 0 0,0 0 0,-1 0 0,1 0 0,1 0 0,-1 0 1,1 0-1,0 0 0,0 0 0,2 10 0,-1-13 2,0 0 0,0 0 0,0 0 0,0 0 0,1 0 0,-1 0-1,1-1 1,-1 1 0,1 0 0,-1-1 0,1 0 0,0 1 0,0-1 0,0 0 0,0 0-1,0 0 1,0 0 0,0 0 0,0 0 0,0-1 0,0 1 0,0-1 0,1 1 0,2-1 0,63 3-150,-52-4-99,38-2-2839,-21-8-3450,-14-1-1878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3.203"/>
    </inkml:context>
    <inkml:brush xml:id="br0">
      <inkml:brushProperty name="width" value="0.025" units="cm"/>
      <inkml:brushProperty name="height" value="0.025" units="cm"/>
    </inkml:brush>
  </inkml:definitions>
  <inkml:trace contextRef="#ctx0" brushRef="#br0">72 0 3940,'0'0'17467,"-1"10"-16469,-28 115 735,17-86-1154,3 0-1,1 1 0,-4 71 1,16-94-529,5-14-82,-8-4 18,0 1-1,0-1 1,0 0-1,0 0 1,0 0-1,0 0 1,0 0-1,0 0 1,0 0-1,0 0 0,-1 0 1,1-1-1,0 1 1,-1 0-1,1-1 1,-1 1-1,1 0 1,-1-1-1,1-1 0,5-39-148,9-33 92,-14 74 66,-1 0 1,0 0 0,1 1-1,-1-1 1,1 0 0,-1 1-1,1-1 1,-1 1 0,1-1-1,-1 1 1,1-1 0,0 1-1,-1-1 1,1 1 0,0-1-1,0 1 1,-1 0 0,1-1-1,0 1 1,0 0-1,-1 0 1,1-1 0,0 1-1,0 0 1,0 0 0,-1 0-1,1 0 1,0 0 0,0 0-1,0 0 1,-1 1 0,1-1-1,0 0 1,1 1 0,33 12-53,-19-7 47,-2-2 11,-1-2 1,1 0-1,0-1 0,20 0 1,-28-1 1,0 0 0,-1 0 1,1-1-1,-1 0 0,1 0 1,-1 0-1,1-1 0,-1 0 1,0 0-1,0 0 0,0-1 0,0 1 1,8-7-1,-12 9-3,-1-1 0,0 1 0,1 0 0,-1 0-1,0 0 1,1-1 0,-1 1 0,0 0 0,1 0 0,-1-1 0,0 1 0,0 0-1,1-1 1,-1 1 0,0 0 0,0-1 0,1 1 0,-1 0 0,0-1 0,0 1-1,0-1 1,0 1 0,0 0 0,0-1 0,0 1 0,0-1 0,1 1 0,-1 0-1,-1-1 1,1 1 0,0-1 0,0 1 0,0-1 0,0 1 0,0 0 0,0-1 0,-16-1-29,-24 13 83,35-7 6,-1 0-1,2 0 1,-1 1-1,0 0 0,1 0 1,0 0-1,0 0 0,-3 8 1,6-12-46,0 0 0,0 0 0,0 1 0,1-1 0,-1 0 0,0 1 0,1-1 0,-1 0 0,1 1 0,0-1 0,-1 1 0,1-1 0,0 1 0,0-1 0,0 0 0,0 1 0,0-1 0,0 1 0,0-1 0,1 1 0,-1-1 0,1 1 0,-1-1 0,1 0 0,-1 1 0,1-1 0,0 0 0,-1 1 0,1-1 0,0 0 0,0 0 0,0 0 0,0 0 0,0 0 0,0 0 0,0 0 0,1 0 0,-1 0 0,0 0 0,0-1 0,1 1 0,1 0 0,9 3 6,0-1 0,0 0 0,1 0-1,-1-2 1,26 1 0,67-5 11,-85 1-15,-17 2 33,1 0-1,-1 0 1,0 0-1,1-1 1,-1 1-1,0-1 1,0 0-1,1 0 1,-1 0 0,0 0-1,0-1 1,0 1-1,0-1 1,4-3-1,-5 2 93,-1 1 0,1-1-1,-1 1 1,1-1 0,-1 0-1,0 0 1,0 1 0,0-1-1,-1 0 1,1 0 0,-1 0-1,1 0 1,-1 0-1,0 0 1,-1-6 0,0-27 116,0 27-241,0 0-1,0-1 0,1 1 1,0 0-1,1 0 0,0-1 1,1 1-1,0 0 1,5-16-1,-6 23-52,1 1 1,-1-1-1,0 1 1,1-1 0,-1 1-1,1 0 1,0 0-1,-1 0 1,1 0-1,0 0 1,0 0-1,-1 0 1,1 0 0,0 1-1,0-1 1,0 1-1,0-1 1,0 1-1,3 0 1,46 0-2934,-28 1 428,19-1-4755,4 0-7832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4.190"/>
    </inkml:context>
    <inkml:brush xml:id="br0">
      <inkml:brushProperty name="width" value="0.025" units="cm"/>
      <inkml:brushProperty name="height" value="0.025" units="cm"/>
    </inkml:brush>
  </inkml:definitions>
  <inkml:trace contextRef="#ctx0" brushRef="#br0">1 203 8616,'6'1'9159,"-1"11"-6229,1 17-2887,-6-25 877,3 23-282,-1-1 0,-2 42-1,-1-25-30,3-40 174,2-13-514,4-17-156,-7-3-81,0 0 1,-2-1 0,-1 1-1,-1 0 1,-2-1 0,-1 2 0,-15-45-1,23 84-5,-2-6-10,1 0 0,-1 0 0,1 0 0,0 0 0,0-1 0,0 1 0,0 0 0,4 6 0,-3-7-2,0 0-1,1 0 1,-1 0-1,1 0 0,-1 0 1,1-1-1,0 1 1,0-1-1,0 0 0,0 0 1,1 0-1,-1 0 1,1 0-1,-1-1 0,1 0 1,-1 1-1,1-1 1,0-1-1,-1 1 0,1 0 1,0-1-1,0 0 1,0 0-1,-1 0 1,1 0-1,0-1 0,0 0 1,-1 1-1,1-1 1,0 0-1,-1-1 0,1 1 1,-1-1-1,7-3 1,-1 0 0,-1 0 1,0-1 0,0 1 0,-1-1 0,1-1 0,-1 0-1,-1 0 1,1 0 0,-1-1 0,0 1 0,-1-2-1,8-13 1,-10 15 21,0-1 0,-1 0-1,1 1 1,-2-1 0,1 0-1,-1 0 1,1-9 0,-18 52-30,10-17 5,-31 109 104,33-112-46,2 0 0,-1 0-1,2 0 1,0 0 0,1 0-1,3 25 1,-2-38-84,-1 0 1,1 0-1,0 1 1,-1-1-1,1 0 0,0 0 1,0 0-1,0 0 0,1 0 1,-1 0-1,0 0 0,1 0 1,0 0-1,-1-1 0,1 1 1,0-1-1,0 1 0,0-1 1,-1 0-1,2 1 0,-1-1 1,0 0-1,0 0 0,0-1 1,0 1-1,5 1 0,28 1-2933,-1-5-4591,-15-1-2613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4.553"/>
    </inkml:context>
    <inkml:brush xml:id="br0">
      <inkml:brushProperty name="width" value="0.025" units="cm"/>
      <inkml:brushProperty name="height" value="0.025" units="cm"/>
    </inkml:brush>
  </inkml:definitions>
  <inkml:trace contextRef="#ctx0" brushRef="#br0">27 0 4484,'0'0'20980,"-26"53"-20660,26-39-256,0-4-768,5-4-1378,4-1-961,2-5-1762,-3 0-512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5.387"/>
    </inkml:context>
    <inkml:brush xml:id="br0">
      <inkml:brushProperty name="width" value="0.025" units="cm"/>
      <inkml:brushProperty name="height" value="0.025" units="cm"/>
    </inkml:brush>
  </inkml:definitions>
  <inkml:trace contextRef="#ctx0" brushRef="#br0">42 162 3876,'0'0'17355,"1"9"-16731,0 121 264,-2-79-461,2 0-1,11 74 1,-24-155-1128,3 12 238,2 0-1,0 0 1,1-1 0,1 1-1,-4-30 1,10 46 541,1 1 0,-1-1 0,1 1 0,-1-1 0,1 1 0,0 0 0,-1 0 0,1 0 0,0 0 0,0 0 0,0 0 0,0 1 0,0-1 0,0 0 0,0 1 0,0 0 1,3-1-1,8-3 305,11-6-336,-1-1-1,0-2 1,0 0-1,-1-2 0,-1 0 1,-1-1-1,0-1 0,-1-1 1,-1-1-1,0 0 1,-2-1-1,0-1 0,-1-1 1,-1 0-1,12-30 0,-16 31 92,-12 22 346,-15 37 352,6-3-286,1 1 0,2 0-1,1 0 1,2 1 0,1-1 0,2 1 0,5 61 0,-2-93-533,0 0 1,0 0-1,0 0 1,0 0-1,1 0 1,0-1 0,0 1-1,4 6 1,-6-9-13,1-1 0,0 0 0,0 1 1,0-1-1,0 0 0,0 0 0,0 0 1,0 0-1,0 0 0,0 0 0,0 0 1,0 0-1,1 0 0,-1-1 0,0 1 0,1 0 1,-1-1-1,1 1 0,-1-1 0,1 1 1,-1-1-1,1 0 0,-1 0 0,1 0 1,-1 0-1,1 0 0,-1 0 0,1 0 1,-1 0-1,1-1 0,2 0 0,-3 0-20,1-1-1,0 1 0,-1-1 0,1 0 0,-1 1 0,0-1 0,0 0 1,0 0-1,0 0 0,0 0 0,0 0 0,0 0 0,0 0 0,-1 0 1,1 0-1,-1 0 0,0-1 0,0 1 0,1 0 0,-1 0 0,-1-4 1,-1-54-302,1 54 299,-10-50-851,11 54 812,-1 0-1,1 0 0,-1 0 1,1 0-1,-1 0 0,0 1 0,0-1 1,0 0-1,0 0 0,0 0 1,-1 1-1,1-1 0,0 1 0,-1-1 1,1 1-1,-1-1 0,1 1 0,-1 0 1,0 0-1,0 0 0,0 0 1,1 0-1,-1 0 0,-3-1 1,3 3 54,1-1 1,0 0-1,-1 1 1,1-1 0,0 1-1,0-1 1,-1 1-1,1 0 1,0-1 0,0 1-1,0 0 1,0 0 0,0 0-1,0 0 1,0 0-1,0 0 1,0 0 0,0 0-1,1 0 1,-1 0 0,0 1-1,1-1 1,-1 0-1,1 0 1,-1 1 0,1-1-1,0 0 1,-1 1 0,1-1-1,0 1 1,0-1-1,0 0 1,0 1 0,1 1-1,-2 1 27,1-1-1,0 0 1,0 1-1,1-1 1,-1 1-1,1-1 1,-1 1-1,1-1 1,0 0-1,0 0 1,1 1-1,-1-1 1,3 4-1,1-3-19,-1-1 0,0 0 0,1-1 0,-1 1 0,1-1 0,0 0 0,0 0 0,0 0 0,0-1 0,0 0 0,0 0 0,0 0 0,1 0 0,-1-1 0,0 0 0,9-1 0,-2 0 2,-1 0 1,0 0-1,1-1 0,-1-1 1,0 0-1,18-8 0,-16 5-5,-1-1 1,0-1-1,0 0 0,-1-1 0,0 0 0,-1 0 0,19-22 1,-24 24-1,1 0 0,-1-1 0,0 0 0,-1 0 1,0 0-1,0 0 0,-1 0 0,0-1 1,0 0-1,-1 0 0,0 1 0,0-1 1,0-13-1,-2 22-2,0-1 1,0 1-1,0 0 1,0-1-1,0 1 0,0-1 1,0 1-1,0-1 1,-1 1-1,1-1 1,0 1-1,0-1 0,0 1 1,0 0-1,-1-1 1,1 1-1,0-1 1,0 1-1,-1 0 0,1-1 1,0 1-1,0-1 1,-1 1-1,1 0 0,-1 0 1,1-1-1,0 1 1,-1 0-1,1 0 1,-1-1-1,1 1 0,0 0 1,-1 0-1,1 0 1,-1 0-1,1 0 1,-1-1-1,1 1 0,-1 0 1,1 0-1,-1 0 1,1 0-1,-1 1 1,1-1-1,0 0 0,-1 0 1,1 0-1,-1 0 1,1 0-1,-1 0 0,1 1 1,0-1-1,-1 0 1,1 0-1,-1 1 1,1-1-1,0 0 0,-1 1 1,1-1-1,0 0 1,-1 1-1,1 0 1,-26 22-50,20-13 96,0 1 0,0 0 0,1 0-1,0 1 1,1-1 0,1 1 0,0 0 0,0 0-1,1 0 1,0 1 0,2-1 0,-1 0-1,2 15 1,-1-25-37,0 1 1,1-1-1,-1 0 0,0 0 1,1 0-1,0 0 0,-1 0 1,1 0-1,0 0 0,0 0 0,0 0 1,0 0-1,1-1 0,-1 1 1,0 0-1,1-1 0,-1 1 1,1-1-1,0 1 0,2 1 0,0-1 2,0 0-1,0 0 0,0-1 0,0 1 0,0-1 0,0 0 0,1 0 0,-1 0 0,8-1 0,-2 1 15,1-2 1,-1 1-1,0-1 0,0-1 0,0 0 1,1-1-1,-2 1 0,12-6 0,-6-1-12,0-1 1,0 0-1,-1-1 0,-1 0 0,0-1 1,0-1-1,-1 0 0,-1-1 0,0 0 0,-1-1 1,0 0-1,-2 0 0,1-1 0,-2-1 1,0 1-1,-1-1 0,-1 0 0,0 0 0,-2-1 1,4-29-1,-7 44-12,0 1-1,0 0 1,1 0 0,-2 0 0,1 0 0,0 0-1,0 0 1,-1 0 0,1 0 0,-1 0-1,1 0 1,-1 0 0,0 0 0,0 0 0,0 0-1,0 0 1,0 1 0,0-1 0,-2-2-1,1 4-1,1-1-1,-1 1 0,1-1 0,-1 1 0,1 0 0,-1 0 1,1-1-1,-1 1 0,1 0 0,-1 0 0,1 1 1,-1-1-1,1 0 0,-1 0 0,1 1 0,0-1 0,-1 1 1,1-1-1,-1 1 0,1 0 0,0-1 0,-1 1 0,1 0 1,0 0-1,0 0 0,0 0 0,0 0 0,-2 2 0,-8 8-4,0 0 0,0 0 0,1 1-1,1 0 1,0 1 0,1 0 0,0 0-1,-10 26 1,13-28 13,0 2 0,1-1 0,1 0 0,0 1 0,0-1 0,2 1 0,-1 0-1,2 0 1,-1 0 0,2 0 0,1 13 0,-1-23 3,0 1 0,1-1 0,-1 0 0,0 1 0,1-1 0,0 0 0,0 0 0,0 0 0,0 0 0,0 0 0,0-1 0,1 1 0,0 0 0,-1-1 0,1 0 0,0 0 0,0 0 0,0 0 0,0 0 0,5 1 0,31 10-1121,1-9-3593,-40-4 4557,0-1 0,0 1 1,0 0-1,-1 0 0,1 0 1,0 0-1,0 0 0,0 0 1,0 0-1,0 0 0,0 0 0,0-1 1,0 1-1,0 0 0,0 0 1,0 0-1,0 0 0,0 0 1,0 0-1,0 0 0,0-1 0,0 1 1,0 0-1,0 0 0,0 0 1,0 0-1,0 0 0,0 0 0,0-1 1,0 1-1,0 0 0,0 0 1,0 0-1,0 0 0,0 0 1,0 0-1,0 0 0,0-1 0,0 1 1,0 0-1,1 0 0,-1 0 1,0 0-1,0 0 0,0 0 1,0 0-1,0 0 0,0 0 0,0 0 1,0 0-1,1 0 0,-18-11-6632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7.487"/>
    </inkml:context>
    <inkml:brush xml:id="br0">
      <inkml:brushProperty name="width" value="0.025" units="cm"/>
      <inkml:brushProperty name="height" value="0.025" units="cm"/>
    </inkml:brush>
  </inkml:definitions>
  <inkml:trace contextRef="#ctx0" brushRef="#br0">1 0 15599,'0'0'833,"25"49"256,-5-21 0,3-3-513,5 2-352,-3-1-160,-5-1-32,0 5 33,-8 4-33,-10 5 32,-2 5-257,0 4-575,-14-3-1955,-6-4-3523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5.715"/>
    </inkml:context>
    <inkml:brush xml:id="br0">
      <inkml:brushProperty name="width" value="0.025" units="cm"/>
      <inkml:brushProperty name="height" value="0.025" units="cm"/>
    </inkml:brush>
  </inkml:definitions>
  <inkml:trace contextRef="#ctx0" brushRef="#br0">1 23 4260,'0'-3'7079,"0"-2"-6599,9-3-288,12 1-2274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6.515"/>
    </inkml:context>
    <inkml:brush xml:id="br0">
      <inkml:brushProperty name="width" value="0.025" units="cm"/>
      <inkml:brushProperty name="height" value="0.025" units="cm"/>
    </inkml:brush>
  </inkml:definitions>
  <inkml:trace contextRef="#ctx0" brushRef="#br0">0 28 4164,'0'0'17958,"4"7"-16554,1 5-954,0-1-1,-2 1 1,1 0-1,2 22 1,-5-32-438,-1 1 0,1-1 1,-1 1-1,1-1 0,0 1 1,0-1-1,0 0 0,0 0 0,0 1 1,0-1-1,1 0 0,-1 0 1,1 0-1,-1 0 0,1-1 1,0 1-1,0 0 0,0-1 1,0 1-1,0-1 0,3 2 0,-1-2 5,-1 0-1,1 0 0,0 0 0,-1 0 1,1-1-1,0 0 0,-1 0 0,1 0 0,0 0 1,0 0-1,-1-1 0,1 1 0,3-2 1,1-1-27,0 1 1,0-1 0,-1 0 0,1-1 0,-1 0 0,0 0 0,0 0-1,-1-1 1,1 0 0,-1-1 0,0 1 0,9-11 0,1-19-100,-13 29 105,-7 24 47,2-10 6,0-1 0,1 1 1,0-1-1,0 1 0,1 0 0,0-1 0,0 1 0,1-1 0,0 1 0,0 0 0,3 9 0,-3-14-25,0-1-1,1 1 1,-1-1 0,0 0-1,1 1 1,0-1 0,-1 0-1,1 0 1,0 0 0,0 0-1,0 0 1,0 0 0,1-1-1,-1 1 1,0-1 0,1 1-1,-1-1 1,1 0 0,-1 0-1,1 0 1,0 0 0,-1-1-1,1 1 1,0-1 0,0 1-1,-1-1 1,1 0 0,0 0-1,0 0 1,0-1 0,-1 1-1,1-1 1,5-1 0,-3 0 3,1 0 0,-1-1 1,0 1-1,0-1 0,0 0 1,0-1-1,-1 1 0,1-1 1,-1 0-1,0 0 1,0 0-1,0 0 0,-1-1 1,1 0-1,-1 0 0,0 0 1,-1 0-1,4-7 0,-3 5-15,0 0-1,0 0 0,0-1 1,-1 1-1,0-1 0,-1 1 1,0-1-1,0 1 0,0-1 0,-1 0 1,0 0-1,-1 1 0,-2-12 1,3 19-13,0-1 0,0 1 0,0 0 0,0-1 1,0 1-1,0-1 0,0 1 0,0-1 0,-1 1 1,1 0-1,0-1 0,0 1 0,-1-1 1,1 1-1,0 0 0,0-1 0,-1 1 0,1 0 1,0 0-1,-1-1 0,1 1 0,-1 0 0,1 0 1,0-1-1,-1 1 0,1 0 0,-1 0 0,1 0 1,-1 0-1,1-1 0,0 1 0,-1 0 0,1 0 1,-1 0-1,1 0 0,-1 0 0,1 0 0,-1 0 1,1 1-1,-1-1 0,1 0 0,0 0 0,-1 0 1,1 0-1,-1 0 0,1 1 0,0-1 0,-1 1 1,0-1-2,-1 1 0,1 0 0,0 0 0,0 0 0,1 0 0,-1 0 0,0 0 0,0 0 1,0 0-1,1 0 0,-1 0 0,0 0 0,1 0 0,-1 1 0,0 1 0,1-1 3,-1 1-1,1 0 1,0 0-1,0 0 1,0 0-1,0 0 1,0 0-1,1 0 1,0 0-1,-1 0 1,1 0-1,0-1 1,0 1-1,0 0 1,1-1-1,-1 1 1,1-1-1,-1 1 1,1-1-1,0 1 1,0-1-1,0 0 0,0 0 1,0 0-1,0 0 1,1-1-1,-1 1 1,1 0-1,2 0 1,0 0 0,0 0 1,0 0-1,0-1 0,0 0 1,0 0-1,1 0 0,-1-1 1,0 0-1,0 0 0,0 0 1,1 0-1,-1-1 0,0 0 1,0 0-1,0 0 0,6-3 1,-7 2 0,-1 1 0,0-1 0,0 0 0,0 0 0,0 0 0,-1 0 1,1-1-1,0 1 0,-1-1 0,0 0 0,0 1 0,1-1 0,-2 0 0,1 0 1,0 0-1,-1-1 0,1 1 0,-1 0 0,0-1 0,0 1 0,0-1 1,0 1-1,-1-1 0,0 1 0,1-1 0,-1 1 0,0-1 0,-1 1 1,0-6-1,1 8-4,-1 0 1,1 0 0,-1 1 0,1-1-1,-1 0 1,1 0 0,-1 0 0,1 0-1,-1 0 1,0 1 0,0-1 0,1 0-1,-1 0 1,0 1 0,0-1 0,0 1 0,0-1-1,0 1 1,1-1 0,-1 1 0,0 0-1,0-1 1,0 1 0,0 0 0,0 0-1,-1-1 1,1 1 0,0 0 0,0 0-1,0 0 1,0 0 0,0 1 0,0-1-1,0 0 1,0 0 0,0 1 0,0-1-1,0 0 1,0 1 0,0-1 0,-1 2-1,-2-1-7,-1 1-1,0 0 1,1 1-1,0-1 1,0 1 0,0 0-1,-5 4 1,2 1 5,1 0 1,0 0 0,1 0 0,0 1 0,0 0 0,1 0-1,-3 10 1,6-17 3,0 0-1,0 0 0,0 1 0,0-1 1,1 0-1,-1 0 0,1 0 0,0 1 1,-1-1-1,1 0 0,0 1 0,1-1 1,-1 0-1,0 0 0,0 1 0,1-1 1,0 0-1,-1 0 0,1 0 0,0 0 1,0 0-1,0 0 0,0 0 1,0 0-1,1 0 0,-1 0 0,1 0 1,-1-1-1,1 1 0,-1 0 0,1-1 1,0 0-1,0 1 0,0-1 0,0 0 1,0 0-1,3 1 0,9 2-463,0-1 0,0 0-1,1-1 1,26 0 0,-14-2-3992,47-6 1,-33-3-3189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7.586"/>
    </inkml:context>
    <inkml:brush xml:id="br0">
      <inkml:brushProperty name="width" value="0.025" units="cm"/>
      <inkml:brushProperty name="height" value="0.025" units="cm"/>
    </inkml:brush>
  </inkml:definitions>
  <inkml:trace contextRef="#ctx0" brushRef="#br0">1 298 8648,'1'-1'8536,"0"10"-4069,9 66-2442,-10-44-1717,0-22-193,-1 0 0,2 1 0,-1-1 0,1 1 0,1-1 0,-1 0-1,2 0 1,-1 0 0,6 13 0,-8-22-107,1 1 1,-1 0-1,0-1 0,1 1 0,-1 0 1,1-1-1,-1 1 0,1 0 0,-1-1 1,1 1-1,-1-1 0,1 1 0,-1-1 1,1 1-1,0-1 0,-1 0 1,1 1-1,0-1 0,-1 0 0,1 1 1,0-1-1,0 0 0,-1 0 0,1 0 1,0 0-1,0 1 0,-1-1 0,1 0 1,0 0-1,1-1 0,-1 1 7,1-1 0,-1 0 0,0 0 1,1 0-1,-1 0 0,0 0 0,0 0 0,0 0 0,0 0 0,0-1 0,0 1 0,0 0 1,1-3-1,18-45 78,-18 37-158,0 1 0,0-1 1,-1 0-1,0 1 1,-1-1-1,-1 0 0,0 1 1,0-1-1,-5-17 1,-3 19-273,3 15 140,6-4 191,-1 1 0,1-1-1,0 0 1,0 0 0,0 1 0,0-1 0,0 0 0,0 1 0,0-1 0,0 0 0,0 0 0,0 1 0,1-1-1,-1 0 1,1 0 0,-1 1 0,1-1 0,-1 0 0,1 0 0,1 2 0,1 0 6,1 0 1,0-1-1,-1 1 1,1-1-1,0 0 0,0 0 1,1 0-1,-1-1 1,0 1-1,1-1 1,-1 0-1,0 0 1,1-1-1,-1 1 0,1-1 1,0 0-1,5-1 1,1 1 2,0-1 1,0 0-1,-1-1 0,1-1 1,0 1-1,10-6 1,-9 2 4,0 0-1,-1 0 1,0-2 0,0 1 0,0-2 0,-1 1-1,-1-1 1,0-1 0,0 1 0,0-2 0,-1 1 0,-1-1-1,8-15 1,-7 11 5,0-1-1,-2-1 1,0 1-1,0-1 1,-2 0-1,0 0 1,-1-1 0,-1 1-1,1-24 1,-3 39-13,0 0 0,0 0 1,0 0-1,0 0 1,0 0-1,-1 0 0,1 0 1,-1 0-1,1 0 0,-1 1 1,0-1-1,1 0 1,-2-2-1,1 4 1,1 0 0,0-1 0,-1 1 0,1 0 0,0 0 0,-1 0 0,1-1-1,-1 1 1,1 0 0,-1 0 0,1 0 0,0 0 0,-1 0 0,1 0 0,-1 0 0,1 0 0,0 0 0,-1 0 0,1 0 0,-1 0 0,1 0 0,-1 0 0,1 1 0,0-1 0,-1 0 0,1 0 0,0 0 0,-1 1 0,1-1-1,0 0 1,-1 0 0,1 1 0,0-1 0,-1 1 0,-3 2 10,1 1-1,-1 0 1,1 0-1,0 0 1,1 1-1,-1-1 1,1 1 0,-3 5-1,-2 13 66,0 0 1,1 0-1,-5 46 0,10-54 17,0 0-1,1 1 1,0-1 0,1 0-1,1 0 1,0 0 0,6 20-1,-5-28-109,0-1 0,0 1 0,1-1 0,0 1 0,0-1 0,0-1 0,1 1 0,0-1 0,0 1 0,0-1 0,1-1 0,0 1 0,0-1 0,0 0 0,0 0 0,1-1 0,-1 0 0,1 0 0,0 0 0,0-1 0,0 0 0,0 0-1,0-1 1,0 0 0,11 0 0,-18-1-4,1 0 0,-1 0-1,1 0 1,0 0 0,-1-1-1,1 1 1,-1 0-1,1 0 1,-1-1 0,1 1-1,-1 0 1,1-1 0,-1 1-1,1-1 1,-1 1 0,1 0-1,-1-1 1,1 1 0,-1-1-1,0 1 1,1-1-1,-1 0 1,0 1 0,0-1-1,1 1 1,-1-1 0,0 1-1,0-1 1,0 0 0,0 1-1,0-1 1,0 0 0,0 1-1,0-1 1,0 1-1,0-1 1,0 0 0,0 1-1,0-1 1,0 1 0,-1-1-1,1 0 1,0 1 0,0-1-1,-1 1 1,1-1-1,0 1 1,-1-1 0,0 0-1,-16-30-810,-7 9 122,-1 0 0,-41-25 0,38 27 777,-51-44-1,79 64-41,-1 0-1,0 0 0,1-1 1,-1 1-1,1 0 0,-1-1 1,1 1-1,-1-1 0,1 1 1,-1 0-1,1-1 0,-1 1 1,1-1-1,-1 0 0,1 1 1,0-1-1,-1 1 0,1-1 1,0 1-1,0-1 0,-1 0 1,1 1-1,0-1 0,0 0 1,0 1-1,0-1 0,0 0 1,0 1-1,0-1 0,0 0 1,0 1-1,0-1 0,0 0 1,0 1-1,1-1 0,-1 1 1,0-1-1,0 0 0,1 1 1,-1-1-1,0 1 0,1-1 1,-1 1-1,0-1 1,1 1-1,-1-1 0,1 1 1,-1-1-1,1 1 0,-1-1 1,1 1-1,0 0 0,-1-1 1,1 1-1,-1 0 0,1 0 1,0-1-1,-1 1 0,1 0 1,0 0-1,-1 0 0,1 0 1,-1 0-1,1 0 0,0 0 1,-1 0-1,1 0 0,1 0 1,61 0 291,-46 0-198,55 2-138,30 0-1246,-35-8-6149,-27-3-5216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09.383"/>
    </inkml:context>
    <inkml:brush xml:id="br0">
      <inkml:brushProperty name="width" value="0.025" units="cm"/>
      <inkml:brushProperty name="height" value="0.025" units="cm"/>
    </inkml:brush>
  </inkml:definitions>
  <inkml:trace contextRef="#ctx0" brushRef="#br0">27 338 5061,'0'0'-1426,"10"-5"3338,-1 0-1397,0 0 0,-1 0 0,1-1 0,8-8 0,-14 12 55,0-1-1,0 0 1,-1 0-1,1 0 1,-1 0 0,1 0-1,-1-1 1,-1 1-1,1-1 1,0 1 0,-1-1-1,1 0 1,-1 0-1,0 1 1,-1-1 0,1 0-1,0-5 1,-2 9-487,1 0 1,0-1-1,-1 1 0,1 0 1,-1 0-1,1 0 1,0-1-1,-1 1 0,1 0 1,-1 0-1,1 0 1,-1 0-1,1 0 0,-1 0 1,1 0-1,0 0 1,-1 0-1,1 0 0,-1 0 1,1 0-1,-1 1 1,1-1-1,0 0 1,-1 0-1,1 0 0,-1 0 1,1 1-1,0-1 1,-1 0-1,1 1 0,0-1 1,-1 0-1,1 0 1,0 1-1,-1 0 0,-16 10 225,8-4-206,1 1 0,0 0 0,0 1 1,0 0-1,1 1 0,1-1 0,0 1 1,0 0-1,1 1 0,0-1 0,0 1 1,-3 16-1,8-26-96,0-1 1,0 1-1,0-1 1,0 1 0,1 0-1,-1-1 1,0 1-1,0-1 1,0 1-1,1-1 1,-1 1-1,0 0 1,1-1 0,-1 1-1,1-1 1,-1 0-1,0 1 1,1-1-1,-1 1 1,1-1-1,-1 0 1,1 1 0,-1-1-1,1 0 1,0 1-1,-1-1 1,1 0-1,-1 0 1,1 0 0,0 1-1,-1-1 1,1 0-1,-1 0 1,1 0-1,0 0 1,-1 0-1,1 0 1,0 0 0,-1 0-1,1-1 1,-1 1-1,1 0 1,0 0-1,-1 0 1,1-1-1,-1 1 1,2-1 0,33-12 100,-22 5-104,-1-1 0,0-1 0,0 0 1,-1 0-1,0-1 0,-1 0 1,10-16-1,-14 19-4,0 0 0,-1-1 0,0 0 0,0-1 1,-1 1-1,0-1 0,-1 1 0,0-1 0,0 0 0,-1-1 0,1-16 1,-16 53 240,11-21-242,-2 8 79,1-1 0,0 0 0,1 1 1,0 0-1,1 14 0,1-25-46,0 0 0,0 0 0,0 0 1,0 0-1,1 0 0,-1 0 0,1 0 0,-1 0 0,1 0 1,0 0-1,0 0 0,0 0 0,0 0 0,0 0 0,0 0 0,1-1 1,-1 1-1,1 0 0,-1-1 0,1 1 0,-1-1 0,1 0 1,0 0-1,0 1 0,-1-1 0,1 0 0,0-1 0,0 1 0,0 0 1,0 0-1,0-1 0,0 1 0,1-1 0,-1 0 0,0 0 1,0 1-1,0-1 0,3-1 0,6 0-9,-1-1 0,1 0 0,-1 0 0,1-1-1,-1-1 1,0 0 0,0 0 0,0-1 0,-1 0 0,0-1 0,0 0 0,0 0 0,-1-1-1,15-14 1,-8 7 5,-1-2-1,-1 1 0,0-2 1,-1 1-1,-1-2 0,18-36 0,-25 44-20,0 0-1,0 0 1,-1 0-1,0 0 0,-1-1 1,2-19-1,-4 30-6,0 0 1,1 0-1,-1-1 1,0 1-1,0 0 0,0-1 1,0 1-1,0 0 1,0-1-1,0 1 1,0 0-1,0-1 0,0 1 1,0 0-1,0 0 1,-1-1-1,1 1 1,0 0-1,0-1 0,0 1 1,0 0-1,0 0 1,-1-1-1,1 1 1,0 0-1,0 0 0,0-1 1,-1 1-1,1 0 1,0 0-1,0 0 1,-1-1-1,1 1 0,0 0 1,0 0-1,-1 0 1,1 0-1,0 0 1,-1 0-1,1 0 0,0 0 1,-1-1-1,1 1 1,0 0-1,-1 0 1,1 0-1,0 0 0,0 1 1,-1-1-1,1 0 1,0 0-1,-1 0 1,1 0-1,0 0 0,-1 0 1,1 0-1,0 0 1,0 1-1,-1-1 1,1 0-1,0 0 1,-1 1-1,-16 14-59,6 1 61,0-1-1,1 2 1,1-1 0,1 1 0,-13 35 0,17-40-319,1 0 1,0 0 0,0 1-1,1-1 1,1 0 0,0 1-1,1 0 1,0-1 0,1 1-1,2 13 1,-3-24 32,1-1 0,-1 1 0,1 0 0,0-1 0,-1 1 0,1-1 0,0 1 0,0-1 0,0 1 0,0-1 0,0 0 1,0 1-1,0-1 0,1 0 0,-1 0 0,0 0 0,1 0 0,-1 0 0,1 0 0,-1 0 0,1 0 0,-1-1 0,4 2 0,16 0-5475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0.583"/>
    </inkml:context>
    <inkml:brush xml:id="br0">
      <inkml:brushProperty name="width" value="0.025" units="cm"/>
      <inkml:brushProperty name="height" value="0.025" units="cm"/>
    </inkml:brush>
  </inkml:definitions>
  <inkml:trace contextRef="#ctx0" brushRef="#br0">1 392 2851,'7'0'11402,"9"-1"-5394,0 0-5594,0 0 0,0-2 1,0 0-1,0 0 0,16-7 1,-10-1-288,0-1 1,0 0-1,-2-2 0,1 0 1,-2-1-1,0-1 1,-1-1-1,-1-1 1,0 0-1,-2-1 0,0-1 1,-1-1-1,-1 0 1,14-30-1,-24 46-111,-1-1 0,0 0 0,0 0 0,0 0 0,-1 0 0,0 0 0,0 0 0,-1 0 0,0 0 0,-1-13 0,1 19-11,-1-1 1,1 0-1,0 0 0,-1 0 1,1 1-1,-1-1 0,0 0 1,1 1-1,-1-1 0,1 0 1,-1 1-1,0-1 0,0 1 1,1-1-1,-1 1 0,0-1 1,0 1-1,0-1 0,1 1 0,-1 0 1,0 0-1,0-1 0,0 1 1,0 0-1,0 0 0,0 0 1,1 0-1,-1 0 0,0 0 1,0 0-1,0 0 0,0 1 1,0-1-1,0 0 0,0 0 1,1 1-1,-1-1 0,0 0 0,0 1 1,0-1-1,1 1 0,-2 0 1,-35 23 16,21-5 15,2 0-1,-1 1 1,2 1-1,-15 32 1,22-42-6,1 0 1,0 1-1,1 0 0,1 0 1,0 0-1,0 1 1,1-1-1,1 1 1,0-1-1,1 20 1,0-31-33,1 1 0,0 0 0,-1-1 0,1 1 0,0-1 1,0 1-1,0-1 0,0 1 0,0-1 0,0 0 0,0 1 0,0-1 1,1 0-1,-1 0 0,0 0 0,1 0 0,-1 0 0,1 0 1,-1 0-1,1 0 0,-1-1 0,1 1 0,0-1 0,-1 1 0,1-1 1,0 1-1,0-1 0,2 0 0,58 1-2638,-52-2 1213,19-3-3570,-2-8-3044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1.130"/>
    </inkml:context>
    <inkml:brush xml:id="br0">
      <inkml:brushProperty name="width" value="0.025" units="cm"/>
      <inkml:brushProperty name="height" value="0.025" units="cm"/>
    </inkml:brush>
  </inkml:definitions>
  <inkml:trace contextRef="#ctx0" brushRef="#br0">0 137 2883,'0'0'9774,"11"-2"-7468,2-1-1614,18-4 2197,0 2 0,34-1 0,-74 40-1208,6-27-1537,0 1-1,0-1 1,1 1-1,0-1 1,1 1 0,0 0-1,0 0 1,0 9-1,6-11-58,5-11 2,7-13-13,-10 2-32,0-2 0,-1 1 0,-1-1 0,0 0 1,-2 0-1,0 0 0,-1-1 0,0 1 0,-2-26 0,0 44-51,0 0 0,0-1 0,1 1 0,-1 0 0,0-1 0,1 1 0,-1 0 0,1-1 0,-1 1 0,0 0 0,1 0 0,-1 0 0,1-1 0,-1 1 0,0 0 0,1 0 0,-1 0 0,1 0 0,-1 0 0,1 0 0,-1 0 0,1 0 0,-1 0 0,1 0 0,-1 0 0,1 0 0,-1 0 0,0 0 0,1 0 0,-1 1 0,1-1 0,-1 0 0,1 0 0,-1 0 0,0 1 0,1-1 0,-1 0 0,1 1 0,21 8-808,-22-8 742,45 13-4815,-18-12-604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2.093"/>
    </inkml:context>
    <inkml:brush xml:id="br0">
      <inkml:brushProperty name="width" value="0.025" units="cm"/>
      <inkml:brushProperty name="height" value="0.025" units="cm"/>
    </inkml:brush>
  </inkml:definitions>
  <inkml:trace contextRef="#ctx0" brushRef="#br0">0 207 3267,'0'0'14862,"11"-1"-13308,1-2-1307,0 0 0,1 0 0,-2-1 0,1-1 0,0 0 0,-1 0 0,0-1 0,0-1 0,-1 0 0,18-15 0,-21 17-226,0 0-1,-1 0 1,1-1-1,-1 0 1,0 0 0,0-1-1,-1 0 1,0 0 0,0 0-1,-1 0 1,0-1 0,0 0-1,-1 1 1,5-16-1,-8 22 1,0 0 0,0 0 0,0 1 0,1-1 0,-1 0 0,-1 0 0,1 1 0,0-1 0,0 0 0,0 0 0,0 1 0,0-1 0,-1 0 0,1 1 0,0-1 0,-1 0 0,1 1 0,0-1 0,-1 1 0,1-1 0,-1 0-1,1 1 1,-1-1 0,1 1 0,-1-1 0,1 1 0,-1-1 0,0 1 0,1 0 0,-1-1 0,0 1 0,1 0 0,-1 0 0,0-1 0,1 1 0,-1 0 0,0 0 0,0 0 0,1 0 0,-1 0 0,0 0 0,1 0 0,-1 0-1,0 0 1,0 0 0,1 0 0,-1 0 0,0 1 0,1-1 0,-1 0 0,0 0 0,1 1 0,-2 0 0,-3 0 26,0 1 1,1 0-1,-1 0 0,1 0 1,0 1-1,-8 5 0,7-4-33,1 0 1,0 0-1,1 1 0,-1-1 0,1 1 1,0 0-1,0 0 0,0 0 0,1 0 1,0 0-1,0 1 0,0-1 0,1 1 1,-1-1-1,2 1 0,-1-1 0,0 1 0,1 0 1,0 0-1,1 10 0,0-14-8,0-1-1,0 1 1,1-1-1,-1 1 1,0-1-1,0 0 1,1 0-1,-1 1 1,1-1-1,-1 0 1,1 0-1,-1 0 0,1 0 1,0-1-1,-1 1 1,1 0-1,0-1 1,0 1-1,-1-1 1,1 0-1,0 1 1,0-1-1,3 0 1,56 0 87,-44 0-67,228-9-288,-243 9 251,0 0-1,1 0 0,-1 0 0,0 1 0,0-1 0,1 1 0,-1-1 0,0 1 0,0 0 0,0 0 0,0 0 0,0 0 1,2 1-1,-4-1 30,1-1 1,0 1-1,-1-1 1,1 1-1,-1-1 1,0 1-1,1-1 1,-1 1 0,1 0-1,-1-1 1,0 1-1,0 0 1,1-1-1,-1 1 1,0 0-1,0 0 1,0-1 0,0 1-1,0 0 1,0-1-1,0 1 1,0 0-1,0 0 1,0-1-1,0 2 1,-1 0 79,0 0 0,0-1 0,-1 1 0,1 0 0,0-1 0,0 0 0,-1 1 0,1-1 0,-1 0 0,0 1 0,1-1 0,-1 0 0,0 0 0,1-1 0,-1 1 0,0 0 0,0 0 0,0-1 0,0 1 0,0-1 0,1 0 0,-1 0 0,0 1-1,0-1 1,0 0 0,0-1 0,-3 1 0,4-1-58,-1 1 0,1-1 0,0 1 0,0-1 0,-1 0-1,1 0 1,0 1 0,0-1 0,0 0 0,0 0 0,0 0-1,0 0 1,0 0 0,0-1 0,0 1 0,1 0 0,-1 0 0,0 0-1,1-1 1,-1 1 0,1 0 0,-1-1 0,1 1 0,0-1-1,0 1 1,-1 0 0,1-1 0,0 1 0,0-3 0,0-54 165,0 41-175,-1-1-30,1-31 11,0 48-13,0 0 0,0 0 0,0 0 0,0 0 0,0 0 0,1 0 0,-1 0 0,0-1 1,1 1-1,-1 0 0,0 0 0,1 0 0,0 0 0,-1 0 0,1 1 0,-1-1 0,1 0 0,0 0 0,0 0 0,0 0 0,-1 1 0,1-1 0,0 0 0,0 1 0,0-1 0,0 1 0,0-1 0,0 1 1,0-1-1,0 1 0,0 0 0,2-1 0,12 2-475,-1 0 1,0 1-1,1 0 0,15 5 1,43 6-6766,-42-12-499</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2.908"/>
    </inkml:context>
    <inkml:brush xml:id="br0">
      <inkml:brushProperty name="width" value="0.025" units="cm"/>
      <inkml:brushProperty name="height" value="0.025" units="cm"/>
    </inkml:brush>
  </inkml:definitions>
  <inkml:trace contextRef="#ctx0" brushRef="#br0">0 1 1057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3.363"/>
    </inkml:context>
    <inkml:brush xml:id="br0">
      <inkml:brushProperty name="width" value="0.025" units="cm"/>
      <inkml:brushProperty name="height" value="0.025" units="cm"/>
    </inkml:brush>
  </inkml:definitions>
  <inkml:trace contextRef="#ctx0" brushRef="#br0">0 1 4740,'0'0'14943,"1"3"-14143,5 49 376,-6-43-1056,0-1-1,1 0 1,0 1 0,0-1-1,1 0 1,0 0 0,1 0-1,5 13 1,-6-19-91,0 0-1,0 0 0,0 0 0,0 0 1,0-1-1,0 1 0,0 0 1,1-1-1,-1 0 0,1 1 1,-1-1-1,1 0 0,0 0 1,-1-1-1,1 1 0,0 0 1,0-1-1,-1 0 0,1 1 1,0-1-1,0-1 0,-1 1 1,1 0-1,0 0 0,0-1 1,-1 0-1,5-1 0,3-1 7,1 0-1,-1 0 0,0-2 0,0 1 0,16-11 0,70-71 2257,-95 85-1096,-1 2-1182,0 0 0,0 0 0,1 0-1,-1-1 1,0 1 0,0 0-1,0 0 1,1-1 0,-1 1 0,0 0-1,1-1 1,-1 1 0,1 0-1,-1-1 1,1 1 0,-1-1 0,1 1-1,-1 0 1,1-1 0,0 1 0,-1-1-1,1 0 1,0 1 0,-1-1-1,1 1 1,0-1 0,0 0 0,-1 0-1,1 0 1,0 1 0,0-1-1,0 0 1,-1 0 0,1 0 0,0 0-1,0 0 1,0 0 0,-1 0-1,1 0 1,0-1 0,0 1 0,-1 0-1,1 0 1,0-1 0,0 1-1,-1 0 1,1-1 0,1 0 0,54-24-12,-27 11-81,-28 13 71,1 0 1,-1 1-1,1-1 1,0 0-1,-1 1 1,1-1-1,-1 1 0,1 0 1,0-1-1,-1 1 1,1 0-1,0 0 1,0 0-1,-1 0 1,1 0-1,0 1 1,-1-1-1,1 0 0,-1 1 1,1-1-1,0 1 1,-1 0-1,1-1 1,-1 1-1,1 0 1,-1 0-1,0 0 0,1 0 1,-1 0-1,0 0 1,0 1-1,0-1 1,0 0-1,2 3 1,-1 2 3,-1 0 0,1 0 0,-1 1 1,0-1-1,-1 0 0,0 1 1,-1 10-1,1-1 43,0 8-663,0-21-1736,0-15-1086,0-7-1229,0-4-1431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3.708"/>
    </inkml:context>
    <inkml:brush xml:id="br0">
      <inkml:brushProperty name="width" value="0.025" units="cm"/>
      <inkml:brushProperty name="height" value="0.025" units="cm"/>
    </inkml:brush>
  </inkml:definitions>
  <inkml:trace contextRef="#ctx0" brushRef="#br0">0 0 12716,'0'0'7495,"50"16"-8264,-37-2-4003,-3-1-7304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8.873"/>
    </inkml:context>
    <inkml:brush xml:id="br0">
      <inkml:brushProperty name="width" value="0.025" units="cm"/>
      <inkml:brushProperty name="height" value="0.025" units="cm"/>
    </inkml:brush>
  </inkml:definitions>
  <inkml:trace contextRef="#ctx0" brushRef="#br0">59 26 3844,'0'0'12257,"-8"8"-12023,3-3-213,1 0-1,-1 0 1,1 0-1,0 1 0,0 0 1,1-1-1,-1 1 0,1 1 1,1-1-1,-1 0 0,1 1 1,0-1-1,1 1 0,-1 0 1,1 7-1,0-9 21,1 0-1,0-1 1,0 1 0,0 0-1,1-1 1,0 1 0,0 0-1,0-1 1,0 1 0,1-1-1,-1 0 1,1 1 0,0-1-1,0 0 1,5 5 0,-5-7 16,1 0 1,0 0 0,0 0 0,0 0 0,0-1 0,0 1-1,0-1 1,0 0 0,0 0 0,0 0 0,1 0-1,-1-1 1,0 1 0,1-1 0,-1 0 0,1 0 0,-1 0-1,0 0 1,1-1 0,-1 0 0,0 1 0,6-3 0,-1 0-11,1-1 0,-1 0 0,0-1 0,0 1 1,0-1-1,-1-1 0,0 0 0,0 0 0,0 0 1,-1-1-1,0 1 0,0-2 0,-1 1 0,0-1 1,0 1-1,0-1 0,-1-1 0,3-8 0,-15 39 714,4-14-754,1 0-1,0 0 1,1 0 0,0 0 0,-2 11-1,4-13 13,-1-1-1,1 1 1,0-1 0,0 1-1,1-1 1,0 1-1,0-1 1,0 1-1,1-1 1,-1 0-1,5 8 1,-5-11 12,1 0-1,0 0 1,0 0 0,0 0-1,0 0 1,0-1 0,0 1-1,0-1 1,1 1 0,-1-1-1,0 0 1,1 0-1,-1 0 1,1 0 0,0-1-1,-1 1 1,1-1 0,-1 1-1,1-1 1,0 0 0,-1 0-1,1 0 1,0 0 0,-1-1-1,6 0 1,-2-1 118,1 0-1,-1 0 1,0-1-1,0 0 1,0 0 0,0 0-1,0-1 1,-1 0 0,1 0-1,-1 0 1,0-1 0,0 1-1,-1-1 1,0-1 0,1 1-1,-2 0 1,4-7 0,1 0 14,0-1 1,-2 0 0,0 0 0,0-1 0,-1 0-1,6-26 1,-6-7 428,-5 46-584,1 0 1,-1-1-1,0 1 1,0-1 0,1 1-1,-1 0 1,0-1-1,0 1 1,-1-1-1,1 1 1,0-1-1,0 1 1,-1 0-1,1-1 1,-1 1-1,1 0 1,-1-1-1,1 1 1,-1 0 0,0 0-1,0 0 1,0-1-1,0 1 1,0 0-1,0 0 1,-2-1-1,2 2-21,0 0-1,1 0 1,-1 1-1,0-1 0,0 1 1,0-1-1,1 1 1,-1-1-1,0 1 1,0-1-1,1 1 0,-1 0 1,0-1-1,1 1 1,-1 0-1,1 0 1,-1-1-1,1 1 1,-1 0-1,1 0 0,0 0 1,-1 0-1,1 0 1,0-1-1,0 1 1,-1 0-1,1 0 0,0 0 1,0 0-1,0 0 1,0 1-1,-1 38-68,1-31 38,-1-3 35,1 0 1,0-1 0,1 1 0,-1 0-1,1-1 1,0 1 0,0-1-1,1 1 1,0-1 0,0 1 0,0-1-1,6 10 1,-6-13 7,0 0 0,0 0 1,1 0-1,-1 0 0,0 0 0,1 0 0,0 0 1,-1-1-1,1 1 0,0-1 0,0 0 1,0 0-1,0 0 0,0 0 0,0-1 0,0 1 1,0-1-1,0 1 0,0-1 0,0 0 1,1-1-1,-1 1 0,0 0 0,0-1 0,4-1 1,-2 1 18,0-1 1,0 0-1,0-1 1,0 1-1,0-1 0,-1 0 1,1 0-1,-1-1 1,0 1-1,0-1 1,0 0-1,0 0 1,0 0-1,4-9 1,-3 7-25,-2 0-1,1 0 1,-1 0 0,0-1-1,0 1 1,0-1 0,-1 0 0,0 0-1,-1 0 1,2-14 0,-7 16-441,-5 12 146,-6 11 35,11-10 252,0 0 0,1 0 0,-1-1 0,2 2 0,-1-1 0,1 0 0,1 1 0,-1-1 1,1 1-1,1-1 0,-1 1 0,2-1 0,-1 1 0,3 11 0,-2-18 12,1 0 0,-1 0 0,1 0 1,0 0-1,-1 0 0,1 0 0,0-1 0,0 1 0,0 0 0,0-1 0,1 0 0,-1 1 0,0-1 0,1 0 0,-1 0 0,0-1 0,1 1 0,-1 0 0,1-1 0,0 1 0,-1-1 0,1 0 0,-1 0 0,1 0 0,3-1 0,8 1 41,-1 0-1,1-2 0,19-3 0,-7-3 5,0-1 0,-1-1 0,46-26 0,-26 12 602,-45 14 2415,-11-15-3112,8 20 263,-7-19 207,-1 2-4192,-2-3-4695,5 10 3259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4.150"/>
    </inkml:context>
    <inkml:brush xml:id="br0">
      <inkml:brushProperty name="width" value="0.025" units="cm"/>
      <inkml:brushProperty name="height" value="0.025" units="cm"/>
    </inkml:brush>
  </inkml:definitions>
  <inkml:trace contextRef="#ctx0" brushRef="#br0">62 113 3555,'0'0'7229,"-9"0"-3162,2 0-3060,4 0-688,0-1 0,0 1 0,1 0 0,-1 0 0,0 0 0,0 1 0,1-1-1,-1 1 1,0-1 0,0 1 0,1 0 0,-1 0 0,-3 2 0,6-3-264,-1 0 0,1 0-1,0 0 1,0 0 0,0 0 0,0 0-1,0 0 1,-1 0 0,1 0 0,0 0-1,0 0 1,0 1 0,0-1 0,0 0-1,0 0 1,-1 0 0,1 0-1,0 0 1,0 0 0,0 0 0,0 0-1,0 1 1,0-1 0,0 0 0,0 0-1,0 0 1,0 0 0,0 0 0,-1 1-1,1-1 1,0 0 0,0 0 0,0 0-1,0 0 1,0 0 0,0 1-1,0-1 1,0 0 0,0 0 0,0 0-1,0 0 1,1 0 0,-1 1 0,0-1-1,0 0 1,0 0 0,0 0 0,0 0-1,0 0 1,0 0 0,0 1 0,0-1-1,0 0 1,0 0 0,1 0-1,-1 0 1,0 0 0,0 0 0,0 0-1,0 0 1,1 1 0,14 2 968,17-2-832,-32-1-186,8 0 21,1-1 0,0 0 1,-1-1-1,1 0 0,-1 0 1,0-1-1,0 0 1,0 0-1,14-9 0,-18 10-21,0 0-1,-1 0 1,1 0-1,-1-1 1,0 0-1,1 0 1,-1 0-1,-1 0 1,1 0-1,0-1 1,-1 1-1,0-1 1,1 1 0,-1-1-1,-1 0 1,1 0-1,-1 0 1,1 0-1,-1 0 1,0 0-1,0-8 1,-1 11-7,0 1 1,0-1 0,0 0 0,0 0 0,0 0 0,0 0-1,0 1 1,0-1 0,0 0 0,-1 0 0,1 0 0,0 0-1,-1 1 1,1-1 0,0 0 0,-1 0 0,1 1 0,-1-1-1,1 0 1,-1 1 0,0-1 0,1 1 0,-1-1 0,1 1-1,-1-1 1,0 1 0,0-1 0,0 0 0,-1 1-3,0 0 1,1-1 0,-1 1 0,0 0-1,0 0 1,1 0 0,-1 0 0,0 1 0,0-1-1,1 0 1,-1 1 0,0-1 0,-1 2-1,-2-1-1,0 2-1,1-1 1,-1 0 0,0 1-1,1 0 1,0 0-1,0 0 1,-7 7-1,8-5 8,-1 0-1,1 0 1,1 0-1,-1 1 1,1-1-1,0 1 1,0-1-1,0 1 1,1 0-1,0-1 0,0 1 1,0 11-1,1-14 3,0-1-1,1 1 1,-1-1 0,0 0-1,1 1 1,0-1-1,0 0 1,-1 1-1,1-1 1,1 0-1,-1 0 1,0 0-1,0 0 1,1 0-1,-1 0 1,1 0-1,0-1 1,0 1-1,-1 0 1,1-1-1,0 0 1,0 1 0,0-1-1,1 0 1,-1 0-1,0 0 1,0 0-1,1 0 1,-1-1-1,0 1 1,1-1-1,-1 1 1,5-1-1,7 1-52,0 0-1,0-1 1,0-1 0,0 0-1,0-1 1,-1-1-1,1 0 1,-1 0 0,17-8-1,6-5-612,65-41-1,-76 43 662,-25 14 14,0 0 0,0 0 0,0 0 0,0 0 0,0 0 0,-1 0 0,1 1-1,0-1 1,0 0 0,0 0 0,0 0 0,0 0 0,0 0 0,0 1 0,0-1 0,0 0 0,0 0 0,0 0 0,0 0 0,0 0 0,0 1 0,0-1 0,0 0 0,0 0 0,0 0-1,1 0 1,-1 0 0,0 0 0,0 1 0,0-1 0,0 0 0,0 0 0,0 0 0,0 0 0,0 0 0,0 0 0,0 0 0,1 0 0,-1 1 0,0-1 0,0 0 0,0 0 0,0 0-1,0 0 1,0 0 0,1 0 0,-1 0 0,0 0 0,0 0 0,0 0 0,0 0 0,0 0 0,1 0 0,-1 0 0,0 0 0,0 0 0,0 0 0,0 0 0,0 0 0,1 0 0,-1 0-1,0 0 1,0 0 0,0 0 0,0-1 0,0 1 0,1 0 0,-7 21 595,4-17-512,1-1 0,-1 1-1,1-1 1,0 1 0,1 0 0,-1-1-1,1 1 1,-1 0 0,1-1 0,0 1-1,1 6 1,1-8-65,0-1 0,0 1 1,0-1-1,0 0 0,0 0 0,0 0 1,0 0-1,0 0 0,1 0 0,-1-1 0,0 1 1,1-1-1,-1 0 0,0 1 0,1-1 0,-1 0 1,3-1-1,46-1 144,-46 1-170,9-1-90,1-2 0,-1 1-1,0-2 1,0 0 0,23-11 0,34-13-541,-70 30 670,-1-1 1,1 0-1,-1 0 0,1 0 0,-1 1 1,0-1-1,1 0 0,-1 1 0,0-1 1,1 0-1,-1 1 0,0-1 0,1 0 1,-1 1-1,0-1 0,0 1 0,1-1 1,-1 0-1,0 1 0,0-1 0,0 1 1,0-1-1,1 1 0,-1-1 0,0 1 1,0-1-1,0 1 0,0-1 0,0 1 1,0-1-1,0 1 0,-1-1 0,1 0 1,0 1-1,0-1 0,0 1 0,0 0 2,-1 1-1,1-1 0,0 0 1,0 0-1,1 0 0,-1 0 1,0 0-1,0 1 0,0-1 1,1 0-1,-1 0 0,1 0 0,-1 0 1,1 0-1,-1 0 0,1 0 1,-1 0-1,3 1 0,1 0-134,0-1 0,0 0 1,0 0-1,1 0 0,-1 0 0,0-1 0,1 0 0,-1 1 0,1-2 0,-1 1 0,0-1 0,1 1 0,-1-1 0,0 0 0,0-1 0,0 1 0,1-1 0,6-3 0,-7 2-764,1 1-1,-1-1 0,1 0 0,-1 0 0,0-1 0,0 1 1,-1-1-1,1 0 0,4-6 0,5-13-5712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4.495"/>
    </inkml:context>
    <inkml:brush xml:id="br0">
      <inkml:brushProperty name="width" value="0.025" units="cm"/>
      <inkml:brushProperty name="height" value="0.025" units="cm"/>
    </inkml:brush>
  </inkml:definitions>
  <inkml:trace contextRef="#ctx0" brushRef="#br0">1 0 13229,'0'0'13869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5.007"/>
    </inkml:context>
    <inkml:brush xml:id="br0">
      <inkml:brushProperty name="width" value="0.025" units="cm"/>
      <inkml:brushProperty name="height" value="0.025" units="cm"/>
    </inkml:brush>
  </inkml:definitions>
  <inkml:trace contextRef="#ctx0" brushRef="#br0">1 231 4516,'0'0'15588,"11"3"-14824,-2-2-669,-1-1 1,1 1-1,-1-1 0,1-1 1,-1 1-1,1-1 1,-1-1-1,0 0 1,1 0-1,-1-1 0,0 1 1,0-2-1,-1 1 1,1-1-1,11-8 1,2-2-62,-1 0 0,22-20 1,-38 31-3,1-1 1,-1 0 0,-1 0 0,1 0 0,0-1 0,-1 1 0,0-1 0,0 0 0,-1 1 0,1-1 0,-1 0 0,0-1 0,0 1 0,-1 0 0,2-12-1,-3 17-12,0-1-1,0 1 0,-1-1 0,1 0 1,0 1-1,-1-1 0,1 1 0,-1-1 1,1 1-1,-1-1 0,1 1 0,-1 0 1,1-1-1,-1 1 0,1 0 0,-1-1 1,1 1-1,-1 0 0,0-1 0,1 1 1,-1 0-1,0 0 0,1 0 0,-1 0 0,0 0 1,1 0-1,-1 0 0,0 0 0,1 0 1,-1 0-1,1 0 0,-1 0 0,0 0 1,1 0-1,-1 1 0,0-1 0,1 0 1,-1 0-1,0 1 0,-27 10 941,25-9-914,1 0 0,0-1-1,0 1 1,0 0 0,0 0 0,0 1 0,1-1-1,-1 0 1,1 0 0,-1 1 0,1-1-1,0 1 1,0-1 0,0 1 0,0 0 0,0-1-1,1 1 1,-1 0 0,1 0 0,0-1 0,0 1-1,0 4 1,1-4-21,0-1 1,-1 0-1,2 0 1,-1 0-1,0 0 1,0 0-1,1 0 0,-1 0 1,1 0-1,-1 0 1,1-1-1,0 1 0,0 0 1,0-1-1,0 0 1,0 1-1,0-1 0,0 0 1,0 0-1,0 0 1,0 0-1,1-1 1,-1 1-1,0-1 0,5 1 1,23 4-209,-17-3-16,0 0 1,0 1-1,0 0 0,-1 1 1,1 0-1,-1 1 0,17 9 0,-28-13 263,0-1 0,0 1 0,0-1 0,0 0 0,1 1 0,-1-1 0,0 0 0,0 0 0,0 0 0,0 0 0,0 0 0,1 0 0,-1-1 0,0 1 0,0 0 0,0 0 0,0-1 0,0 1 0,0-1 0,0 1 0,0-1 0,0 1 0,0-1 0,0 0 0,0 1 0,0-1-1,0 0 1,0 0 0,-1 0 0,1 0 0,0 0 0,0 0 0,-1 0 0,1 0 0,0-2 0,21-41 73,-21 39-78,9-47 5,-10 46-86,0 1-1,1-1 1,-1 0 0,2 0-1,-1 1 1,0-1 0,1 1-1,0-1 1,0 1 0,4-6-1,-4 9-30,0 1 0,0-1 0,0 1 0,0 0 0,0 0 0,1 0 0,-1 0 0,0 0 0,1 0 0,-1 1 0,0-1 0,1 1 0,-1 0 0,1-1 0,-1 1 0,0 0 0,1 0 0,2 1 0,48 5-2930,-49-5 2484,26 5-4877,-2-2-4628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5.602"/>
    </inkml:context>
    <inkml:brush xml:id="br0">
      <inkml:brushProperty name="width" value="0.025" units="cm"/>
      <inkml:brushProperty name="height" value="0.025" units="cm"/>
    </inkml:brush>
  </inkml:definitions>
  <inkml:trace contextRef="#ctx0" brushRef="#br0">104 1 8520,'0'0'8840,"-50"56"-7174,32-22 256,2 5-673,5 6-160,4 1-224,5 0-545,2-4-256,2-5 0,10-8-64,3-5-352,-6-8-737,-1-5 64,-8-5-641,0-2-1184,-10-3-2083,-12-1-800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5.931"/>
    </inkml:context>
    <inkml:brush xml:id="br0">
      <inkml:brushProperty name="width" value="0.025" units="cm"/>
      <inkml:brushProperty name="height" value="0.025" units="cm"/>
    </inkml:brush>
  </inkml:definitions>
  <inkml:trace contextRef="#ctx0" brushRef="#br0">60 327 2114,'-6'-15'3726,"-1"-1"-3154,-4-9 1269,1-1 0,-9-39 0,18 60-1449,-1 0 0,1 0 0,0-1 0,0 1 0,1 0 0,-1-1 1,1 1-1,0 0 0,1-1 0,-1 1 0,1 0 0,0-1 0,1 1 0,-1 0 0,1 0 0,0 0 0,0 0 0,1 0 0,-1 1 0,7-9 0,-1 6-140,1 1 0,-1 0 0,2 0-1,-1 1 1,1 0 0,-1 1 0,1 0-1,0 0 1,1 1 0,-1 0 0,16-1-1,-5 1-82,0 1 0,0 1 0,0 1 0,41 5-1,-53-3-153,0 0 0,0 0-1,-1 1 1,1 1-1,-1-1 1,0 1-1,0 0 1,9 7 0,-15-10-9,-1 0 0,1 0 1,0 0-1,0 1 0,-1-1 1,1 1-1,0-1 0,-1 1 1,0 0-1,1-1 0,-1 1 0,0 0 1,0 0-1,0 0 0,0 0 1,0 0-1,0 0 0,-1 0 1,1 1-1,-1-1 0,1 0 1,-1 0-1,0 0 0,0 1 1,0-1-1,0 0 0,0 0 1,-1 0-1,1 0 0,-1 1 1,1-1-1,-1 0 0,0 0 1,0 0-1,0 0 0,0 0 1,0 0-1,0 0 0,-2 1 1,-6 7 71,-1-1-1,0 0 1,0-1 0,-1 0 0,0 0 0,-1-2 0,0 1-1,0-1 1,-25 8 0,-12 8-269,48-22 66,1 0 1,-1 0-1,1 0 1,0 0-1,-1 1 1,1-1-1,0 0 0,-1 0 1,1 0-1,-1 0 1,1 1-1,0-1 0,0 0 1,-1 0-1,1 1 1,0-1-1,-1 0 1,1 1-1,0-1 0,0 0 1,0 1-1,-1-1 1,1 0-1,0 1 1,0-1-1,0 0 0,0 1 1,0-1-1,0 1 1,-1-1-1,1 0 1,0 1-1,0-1 0,0 1 1,0-1-1,1 0 1,-1 1-1,12 7-7361,5-3 178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6.444"/>
    </inkml:context>
    <inkml:brush xml:id="br0">
      <inkml:brushProperty name="width" value="0.025" units="cm"/>
      <inkml:brushProperty name="height" value="0.025" units="cm"/>
    </inkml:brush>
  </inkml:definitions>
  <inkml:trace contextRef="#ctx0" brushRef="#br0">1 148 8808,'0'0'10416,"9"4"-8238,34 13-422,-41-16-1661,1-1 1,-1 0-1,1 0 1,-1 0-1,0 0 1,1 0-1,-1 0 1,0-1-1,1 1 1,-1-1-1,0 0 0,1 0 1,-1 0-1,0 0 1,0 0-1,0 0 1,0 0-1,2-2 1,33-31 211,-26 21-197,-8 11-98,0-1-1,0 1 1,0-1-1,0 0 0,-1 0 1,1 0-1,-1 0 0,0-1 1,0 1-1,0-1 1,-1 1-1,1-1 0,-1 0 1,2-6-1,-4 10-11,-1 0 0,1 0 0,0 0 0,0 1 0,-1-1 0,1 0 0,0 1 0,0-1 0,0 1 0,0-1 0,0 1 0,0 0 0,0-1 0,0 1 0,0 0 0,-1 1 0,-5 6-2,1-1 0,0 1 0,0 1 0,1-1 0,0 1-1,1 0 1,0 0 0,0 1 0,1-1 0,0 1 0,1-1 0,0 1-1,0 0 1,1 11 0,1-20 3,0-1 0,0 1 0,0-1 0,0 1-1,1-1 1,-1 1 0,0-1 0,0 1 0,1-1 0,-1 0-1,0 1 1,1-1 0,-1 1 0,1-1 0,-1 0 0,0 1 0,1-1-1,-1 0 1,1 0 0,-1 1 0,1-1 0,-1 0 0,1 0-1,-1 0 1,1 1 0,-1-1 0,1 0 0,-1 0 0,1 0 0,-1 0-1,1 0 1,-1 0 0,1 0 0,-1 0 0,1 0 0,-1 0 0,1-1-1,-1 1 1,1 0 0,-1 0 0,1 0 0,-1-1 0,1 1-1,-1 0 1,1-1 0,-1 1 0,1-1 0,26-13-15,30-34-1157,-54 45 1135,0 0 0,0 0 0,0-1 1,0 1-1,0-1 0,-1 1 0,0-1 0,1 0 1,-1 0-1,-1 0 0,1-1 0,-1 1 0,1 0 0,0-7 1,-2 11 179,5 14 544,0-12-646,-1 0 0,0-1 0,0 1 0,1-1 0,-1 0 0,1 0 0,-1 0 0,1 0 0,-1-1 0,1 0 0,-1 0 0,1 0 0,-1 0 0,1-1 0,-1 0 0,1 0 0,-1 0 0,5-2 0,4-2 2,-1 1 0,0-2 0,0 0 0,0 0 1,10-8-1,18-18-4,-38 30-35,1 0-1,-1 1 1,0-2 0,0 1 0,0 0 0,-1 0-1,1 0 1,0-1 0,-1 1 0,0-1 0,1 0-1,-1 1 1,0-1 0,1-3 0,-24 26-5,18-13 75,0 0-1,1 1 1,-1-1 0,1 1-1,1 0 1,0 0 0,0 1 0,0-1-1,1 0 1,1 0 0,-1 1 0,1-1-1,1 0 1,1 13 0,-1-19-58,0 0 1,1-1-1,-1 1 0,0 0 1,1 0-1,-1-1 1,1 1-1,0-1 0,0 0 1,-1 1-1,1-1 0,0 0 1,0 0-1,0 0 1,0 0-1,0-1 0,1 1 1,-1 0-1,0-1 1,0 0-1,0 1 0,0-1 1,1 0-1,-1 0 0,0 0 1,0 0-1,1-1 1,1 0-1,2 1-250,0-1 0,0 1 0,-1-2-1,1 1 1,-1 0 0,1-1 0,-1 0 0,1 0 0,-1-1-1,5-3 1,10-21-5453,-14 5-1990,-5 1-3684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6.837"/>
    </inkml:context>
    <inkml:brush xml:id="br0">
      <inkml:brushProperty name="width" value="0.025" units="cm"/>
      <inkml:brushProperty name="height" value="0.025" units="cm"/>
    </inkml:brush>
  </inkml:definitions>
  <inkml:trace contextRef="#ctx0" brushRef="#br0">0 1 4324,'0'0'17809,"49"55"-19186,-24-44-1410,-2 1-2178,-3 0-416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7.202"/>
    </inkml:context>
    <inkml:brush xml:id="br0">
      <inkml:brushProperty name="width" value="0.025" units="cm"/>
      <inkml:brushProperty name="height" value="0.025" units="cm"/>
    </inkml:brush>
  </inkml:definitions>
  <inkml:trace contextRef="#ctx0" brushRef="#br0">88 33 7431,'0'0'13335,"-9"2"-12443,3-1-751,0 0 1,-1 0-1,1 1 1,0 0-1,0 0 1,-6 4-1,10-5-52,0 1 0,0-1 0,0 0 0,0 1 0,0 0-1,1-1 1,-1 1 0,0 0 0,1 0 0,-1 0 0,1 0 0,0 0-1,0 0 1,0 0 0,0 1 0,0-1 0,0 0 0,0 1 0,1-1-1,-1 0 1,1 1 0,0-1 0,0 5 0,0-6-80,0 0-1,0 0 1,0 0 0,0 0-1,0 0 1,1 0 0,-1 0 0,1 0-1,-1 0 1,0-1 0,1 1 0,-1 0-1,1 0 1,0 0 0,-1 0-1,1-1 1,0 1 0,-1 0 0,1-1-1,0 1 1,0 0 0,0-1 0,0 1-1,1 0 1,32 7 221,-25-8-193,0 0-1,-1 0 1,1-1 0,0 0-1,-1-1 1,10-2-1,-13 2-111,0 1-1,0-2 0,0 1 0,0-1 0,0 1 1,0-1-1,-1-1 0,1 1 0,-1-1 0,0 1 1,0-1-1,0 0 0,-1-1 0,1 1 0,-1-1 1,0 1-1,0-1 0,-1 0 0,1 0 0,-1 0 1,0-1-1,-1 1 0,1 0 0,0-10 0,-2 14 7,0 0 0,-1 1 0,1-1 0,-1 0 0,1 0 0,-1 0 0,0 1 0,1-1 0,-1 0 0,0 0 0,1 1 0,-1-1 0,0 1 0,0-1 0,0 1 0,1-1 0,-1 1 0,0-1 0,0 1 0,0 0 0,0-1 0,0 1 0,0 0 0,0 0-1,0 0 1,-1 0 0,-1-1-317,1 1 0,-1-1 0,0 1-1,1 0 1,-1 0 0,1 0 0,-1 1 0,1-1-1,-1 0 1,-2 2 0,5-2 303,-1 0 0,1 1 0,0-1 0,0 0 1,0 0-1,0 1 0,0-1 0,0 0 0,0 0 0,0 1 1,0-1-1,0 0 0,0 0 0,0 1 0,0-1 0,0 0 0,0 1 1,0-1-1,0 0 0,0 0 0,0 1 0,0-1 0,0 0 1,0 0-1,0 1 0,0-1 0,1 0 0,-1 0 0,0 0 0,0 1 1,0-1-1,1 0 0,-1 0 0,0 0 0,0 1 0,0-1 1,1 0-1,-1 0 0,0 0 0,0 0 0,1 0 0,-1 1 0,0-1 1,0 0-1,1 0 0,-1 0 0,0 0 0,0 0 0,1 0 0,-1 0 1,0 0-1,1 0 0,-1 0 0,0 0 0,1 0 0,17 6-1261,5-4-407,3-2-1202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7.613"/>
    </inkml:context>
    <inkml:brush xml:id="br0">
      <inkml:brushProperty name="width" value="0.025" units="cm"/>
      <inkml:brushProperty name="height" value="0.025" units="cm"/>
    </inkml:brush>
  </inkml:definitions>
  <inkml:trace contextRef="#ctx0" brushRef="#br0">106 65 12075,'0'0'5921,"-11"4"-4293,1 0-1316,1 0 0,0 1 0,0 0 0,1 0 0,-10 7 0,15-10-167,1 0 1,-1 0-1,1 0 0,0 1 1,0-1-1,0 1 1,0-1-1,0 1 1,0 0-1,1-1 1,-1 1-1,1 0 0,0 0 1,0 0-1,0 0 1,0 0-1,0 1 1,1-1-1,-1 0 1,1 0-1,0 0 0,0 1 1,0-1-1,1 0 1,0 4-1,0-6-120,0 1 0,0 0-1,0 0 1,1 0 0,-1-1-1,0 1 1,1 0 0,-1-1-1,1 1 1,0-1 0,0 0 0,-1 0-1,1 1 1,0-1 0,0 0-1,0-1 1,0 1 0,0 0-1,0-1 1,0 1 0,1-1-1,-1 1 1,0-1 0,0 0-1,0 0 1,5 0 0,3 0-12,0-1 0,0 1 0,0-1 0,16-5 0,-16 3-40,0-1 0,0-1 0,0 0 0,-1 0 0,0-1 0,0 0 0,0-1 0,-1 0 0,1 0 0,9-13 0,-12 14 7,-1 0-1,1-1 0,-1 1 0,-1-2 0,1 1 0,-1 0 1,-1-1-1,1 1 0,-2-1 0,1 0 0,-1 0 1,0-1-1,0 1 0,0-9 0,-2 17 22,0 0 0,0-1-1,0 1 1,0 0 0,-1-1 0,1 1-1,0 0 1,0 0 0,0-1 0,0 1-1,0 0 1,-1 0 0,1-1 0,0 1-1,0 0 1,-1 0 0,1 0 0,0 0 0,0-1-1,-1 1 1,1 0 0,0 0 0,0 0-1,-1 0 1,1 0 0,0 0 0,0 0-1,-1 0 1,1-1 0,0 1 0,-1 0-1,1 0 1,0 0 0,-1 1 0,1-1-1,0 0 1,0 0 0,-1 0 0,1 0 0,0 0-1,-1 0 1,1 0 0,0 0 0,0 0-1,-1 1 1,1-1 0,0 0 0,-1 1-1,-14 7 134,9-1-28,0 0 1,1 1-1,0-1 0,0 1 1,1 0-1,0 0 1,0 0-1,-3 12 0,5-16-29,0 1 0,1-1 0,0 1 0,-1-1 0,2 1 0,-1-1 0,0 1-1,1 0 1,0-1 0,0 1 0,1-1 0,-1 1 0,1 0 0,0-1 0,0 1-1,0-1 1,1 1 0,2 4 0,-2-7-65,0 0 1,1 0-1,-1 0 1,1 0-1,-1 0 0,1 0 1,0-1-1,0 0 0,0 1 1,0-1-1,0 0 0,0 0 1,0 0-1,0-1 0,0 1 1,0-1-1,0 0 0,0 0 1,1 0-1,-1 0 0,0 0 1,0-1-1,0 1 0,0-1 1,4-1-1,-1 0-59,1 0 1,-1 0-1,1 0 1,-1-1-1,0 0 0,0 0 1,0-1-1,0 0 0,-1 0 1,9-7-1,5-16-752,-21 17-85,-15 7-124,16 4 1019,-1 0-1,0 0 0,0 0 0,1 0 1,-1 0-1,0 0 0,1 0 0,-1 1 1,1-1-1,0 1 0,-1-1 0,1 1 1,0-1-1,0 1 0,0 0 0,0 0 1,0-1-1,1 1 0,-1 0 0,0 0 1,1 0-1,-1 0 0,1 0 0,0 4 1,2-6 65,1 0-1,-1 0 1,1 0 0,-1 0 0,1 0 0,-1-1 0,1 1 0,-1-1 0,1 1-1,-1-1 1,0 0 0,1 0 0,2-2 0,-4 3-76,0-1 1,-1 1-1,1-1 1,0 0-1,0 1 1,0-1-1,-1 0 1,1 0-1,0 0 1,-1 1-1,1-1 1,-1 0-1,1 0 1,-1 0-1,1 0 1,-1 0-1,1 0 1,-1 0-1,0 0 1,0 0-1,0 0 1,0 0-1,0-1 1,0 1-1,0 0 1,0 0-1,0 0 1,0 0-1,0 0 1,0 0-1,-1 0 1,1 0-1,-1 0 1,1 0-1,0 0 1,-1 0-1,0 0 1,1 1-1,-1-1 1,0 0-1,1 0 1,-1 0-1,0 1 1,0-1-1,1 0 1,-1 1-1,0-1 1,0 1-1,0-1 1,0 1-1,0-1 1,0 1-1,0-1 1,0 1-1,0 0 1,0 0-1,0 0 1,0 0-1,0 0 1,0-1-1,0 2 1,0-1-1,-2 0 1,6 41 383,-5-39-381,1-1 0,0 1 0,0-1-1,0 1 1,0 0 0,0 0 0,0-1 0,0 1-1,1 0 1,-1 0 0,1 0 0,-1 0-1,1 0 1,0 0 0,0 0 0,-1 0-1,2 0 1,-1 0 0,0 0 0,0 0-1,0 0 1,1-1 0,-1 1 0,1 0 0,0 0-1,0 0 1,-1 0 0,1-1 0,0 1-1,0 0 1,1-1 0,-1 1 0,0 0-1,0-1 1,1 0 0,-1 1 0,1-1-1,-1 0 1,1 0 0,0 0 0,-1 0 0,1 0-1,0 0 1,0 0 0,0-1 0,0 1-1,0-1 1,0 1 0,-1-1 0,1 0-1,0 1 1,0-1 0,0 0 0,0 0-1,3-1 1,-1 1-573,1 0 0,0 0 1,0-1-1,0 1 0,0-1 0,-1 0 0,1 0 0,0-1 0,-1 0 0,1 0 1,5-3-1,26-19-9595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8.287"/>
    </inkml:context>
    <inkml:brush xml:id="br0">
      <inkml:brushProperty name="width" value="0.025" units="cm"/>
      <inkml:brushProperty name="height" value="0.025" units="cm"/>
    </inkml:brush>
  </inkml:definitions>
  <inkml:trace contextRef="#ctx0" brushRef="#br0">28 22 6086,'-4'-18'6740,"-5"15"-80,0 12-1857,4 8-3633,5-15-1106,0-1 1,0 1-1,0 0 1,0-1 0,0 1-1,0-1 1,1 1-1,-1-1 1,0 1-1,1-1 1,0 1 0,-1-1-1,1 0 1,0 1-1,-1-1 1,1 0-1,0 1 1,0-1 0,0 0-1,0 0 1,0 0-1,1 0 1,0 1-1,2 0-24,-1 0 0,0-1 0,1 1-1,-1-1 1,1 0 0,-1 0 0,1-1 0,-1 1-1,7 0 1,7-1-25,0-1 0,0 0 0,25-6 0,31-14-66,-57 16-80,0 0-1,0 0 1,0 2 0,0 0 0,19-1 0,-34 4 134,0 1 1,0-1-1,0 1 1,-1 0-1,1-1 0,0 1 1,-1 0-1,1-1 1,0 1-1,-1 0 1,1 0-1,-1 0 0,1 0 1,-1-1-1,0 1 1,1 0-1,-1 0 1,0 0-1,0 0 0,1 0 1,-1 0-1,0 0 1,0 0-1,0 0 0,0 0 1,0 0-1,-1 0 1,1 0-1,0 0 1,0 0-1,-1 2 0,-7 34 352,3-24-234,-6 22 249,14-35-351,1 0 0,-1 0-1,1 0 1,-1-1 0,1 0 0,-1 1-1,0-1 1,1 0 0,3-2-1,65-32-222,15-7-4498,-65 29-3065,-18 5 1703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9.230"/>
    </inkml:context>
    <inkml:brush xml:id="br0">
      <inkml:brushProperty name="width" value="0.025" units="cm"/>
      <inkml:brushProperty name="height" value="0.025" units="cm"/>
    </inkml:brush>
  </inkml:definitions>
  <inkml:trace contextRef="#ctx0" brushRef="#br0">1 1 11307,'0'0'7591,"57"31"-7559,-25-18 0,-2 0-1409,2 0-2339,-3-3-1665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8.614"/>
    </inkml:context>
    <inkml:brush xml:id="br0">
      <inkml:brushProperty name="width" value="0.025" units="cm"/>
      <inkml:brushProperty name="height" value="0.025" units="cm"/>
    </inkml:brush>
  </inkml:definitions>
  <inkml:trace contextRef="#ctx0" brushRef="#br0">1 0 12011,'0'0'8841,"73"13"-9065,-44-9-2051,5 2-3842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9.127"/>
    </inkml:context>
    <inkml:brush xml:id="br0">
      <inkml:brushProperty name="width" value="0.025" units="cm"/>
      <inkml:brushProperty name="height" value="0.025" units="cm"/>
    </inkml:brush>
  </inkml:definitions>
  <inkml:trace contextRef="#ctx0" brushRef="#br0">0 129 2306,'0'0'17457,"9"5"-16331,-8-4-1105,2 1 3,-1-1 0,0 1-1,1-1 1,0 0 0,-1 1-1,1-1 1,0 0 0,-1 0-1,1-1 1,0 1 0,0-1-1,0 1 1,0-1 0,-1 0-1,1 0 1,0 0 0,0 0-1,0-1 1,0 1 0,0-1-1,-1 0 1,1 0 0,0 0-1,0 0 1,-1 0 0,1 0-1,-1-1 1,1 1 0,3-4-1,1-1-4,1 0-1,-1-1 0,-1 0 1,1 0-1,6-10 0,-11 14-14,0 1 0,0-1 0,-1 0 0,1 1 0,0-1-1,-1 0 1,0 0 0,0 0 0,0 0 0,0 0 0,0-1 0,-1 1-1,0 0 1,1 0 0,-1 0 0,0-1 0,0 1 0,-1 0-1,0-5 1,0 7-4,0-1 0,0 1 0,0 0 0,0 0 0,0 0-1,0-1 1,0 1 0,0 0 0,-1 0 0,1 1 0,0-1 0,-1 0-1,1 0 1,-1 1 0,1-1 0,-1 1 0,1-1 0,-1 1 0,1 0-1,-1-1 1,1 1 0,-1 0 0,0 0 0,1 0 0,-1 0 0,1 0-1,-1 1 1,1-1 0,-1 0 0,1 1 0,-4 0 0,1 1-2,-1-1 1,0 1 0,1-1 0,-1 1-1,0 1 1,1-1 0,0 1 0,-8 5-1,9-4 75,0-1-1,0 1 0,0 0 1,0 1-1,0-1 1,1 0-1,0 1 0,0 0 1,0-1-1,1 1 1,-1 0-1,1 0 0,0 0 1,1 0-1,-1 0 1,1 7-1,0-9-34,0-1 1,1 1-1,-1 0 1,1 0-1,-1-1 1,1 1-1,0-1 1,0 1-1,0 0 1,0-1-1,1 0 1,-1 1-1,1-1 1,-1 0-1,1 0 1,0 0-1,0 0 1,0 0-1,0 0 1,0 0-1,1-1 1,-1 1-1,0-1 1,1 1-1,-1-1 1,1 0-1,-1 0 0,1 0 1,0-1-1,3 2 1,8 0-83,0-1 0,0 0 0,0-1 0,0 0 0,0-1 0,0-1 0,0 0 0,0-1 0,0 0-1,-1-1 1,0-1 0,0 0 0,0-1 0,0 0 0,-1-1 0,0 0 0,0-1 0,-1 0 0,0-1 0,0-1 0,-1 1 0,-1-2 0,11-12 0,-19 22 55,0 0 0,0-1 1,-1 1-1,1 0 0,0 0 0,0-1 0,-1 1 1,1-1-1,-1 1 0,1 0 0,-1-1 0,0 1 0,1-1 1,-1 1-1,0-3 0,0 4 2,-1 0 0,1 0 0,0-1 0,-1 1 0,1 0 0,0 0 0,-1-1 0,1 1 0,0 0 0,-1 0 0,1 0 0,-1 0 0,1-1 0,0 1 0,-1 0 0,1 0 0,0 0 0,-1 0 0,1 0 0,-1 0 0,1 0 0,-1 0 0,1 0 0,0 0 0,-1 0 0,1 1 0,0-1 0,-1 0 0,1 0 0,-1 0 0,1 0 0,-1 1 0,-3 1 94,0 0 0,0 0 0,-1 0 0,2 0-1,-1 1 1,0 0 0,0 0 0,-2 3-1,2-2 56,1 0-1,-1 1 1,1-1-1,1 1 1,-1-1-1,1 1 1,-1 0-1,1 0 1,1 0-1,-1 0 1,1 0-1,0 0 0,-1 6 1,2-9-121,0-1 0,0 1 0,1 0 0,-1-1-1,0 1 1,1-1 0,-1 1 0,1-1 0,-1 1 0,1-1 0,0 0 0,-1 1 0,1-1-1,0 0 1,0 1 0,0-1 0,0 0 0,2 1 0,-1 0-32,0 0 0,1-1 0,0 1 1,-1-1-1,1 0 0,0 0 0,-1 0 0,1-1 0,0 1 0,0 0 1,0-1-1,0 0 0,3 0 0,9 0-103,-1-1 0,1 0 0,0-2 0,-1 0-1,1 0 1,-1-1 0,0-1 0,23-11 0,16-5-335,-69 66 2180,16-45-1740,1 1 0,-1 0 1,1 0-1,-1-1 0,0 1 0,1 0 0,-1-1 0,1 1 1,0 0-1,-1-1 0,1 1 0,-1-1 0,1 1 0,0-1 1,0 1-1,-1-1 0,1 0 0,0 1 0,0-1 0,-1 0 1,1 0-1,0 1 0,0-1 0,0 0 0,-1 0 0,1 0 1,0 0-1,0 0 0,0 0 0,0 0 0,-1 0 0,1 0 1,1-1-1,32-2 63,-9-2-205,-1-2 0,0-1 1,40-19-1,-42 16-126,0 2-1,1 1 1,0 0 0,29-5-1,-52 13 274,1 0 0,-1 0 0,0 0 0,0 0-1,1 0 1,-1 0 0,0 0 0,0 0 0,0 0 0,1 0 0,-1 0-1,0 0 1,0 0 0,1 0 0,-1 0 0,0 0 0,0 0-1,1 0 1,-1 0 0,0 0 0,0 0 0,0 0 0,1 0 0,-1 0-1,0 1 1,0-1 0,0 0 0,0 0 0,1 0 0,-1 0-1,0 1 1,0-1 0,0 0 0,0 0 0,0 0 0,1 0 0,-1 1-1,0-1 1,0 0 0,0 0 0,0 1 0,0-1 0,0 0-1,0 1 1,-5 12 257,-14 11-180,15-19-342,-22 21 268,7-13-6089,13-12-571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19.483"/>
    </inkml:context>
    <inkml:brush xml:id="br0">
      <inkml:brushProperty name="width" value="0.025" units="cm"/>
      <inkml:brushProperty name="height" value="0.025" units="cm"/>
    </inkml:brush>
  </inkml:definitions>
  <inkml:trace contextRef="#ctx0" brushRef="#br0">0 0 12844,'0'0'6727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0.187"/>
    </inkml:context>
    <inkml:brush xml:id="br0">
      <inkml:brushProperty name="width" value="0.025" units="cm"/>
      <inkml:brushProperty name="height" value="0.025" units="cm"/>
    </inkml:brush>
  </inkml:definitions>
  <inkml:trace contextRef="#ctx0" brushRef="#br0">116 162 3651,'0'0'6177,"10"-8"-4709,3-3-1106,32-27 3237,-44 36-2847,1 1 0,0-1-1,-1 0 1,1 0 0,-1 0 0,0 0 0,0 0-1,0-1 1,0 1 0,0 0 0,1-3 0,-2 3-618,0 1 0,1-1 0,-1 1 0,0-1 0,0 1 0,0-1 0,0 1 0,-1-1 0,1 1 0,0-1 0,-1 1 0,1-1 0,-1 1 0,0-3 0,-1 2-210,1 1 0,-1-1 0,1 0 0,-1 0 0,0 1 1,1-1-1,-1 1 0,0-1 0,0 1 0,0 0 1,0 0-1,0 0 0,-1 0 0,1 0 0,0 0 0,0 0 1,-1 1-1,1-1 0,0 1 0,-1 0 0,-3 0 1,-2 0 41,-1 0-1,1 1 1,-1 0 0,1 1 0,0 0 0,0 0 0,0 1 0,0 0 0,-8 4 0,12-5 65,0 0 0,0 1-1,0-1 1,0 1 0,1-1 0,0 1 0,-1 0 0,1 1 0,0-1 0,0 0 0,1 1 0,-1 0 0,1 0 0,0-1 0,0 1 0,0 1-1,0-1 1,1 0 0,-2 5 0,3-8-22,0-1 0,0 1 0,0 0-1,0-1 1,0 1 0,0-1 0,0 1-1,0 0 1,0-1 0,0 1 0,1-1 0,-1 1-1,0 0 1,0-1 0,0 1 0,1-1-1,-1 1 1,0-1 0,1 1 0,-1-1 0,1 1-1,-1-1 1,1 1 0,-1-1 0,0 0-1,1 1 1,-1-1 0,2 1 0,22 5 98,32-8-29,-52 1-59,28-4-76,-1-2 1,-1-2-1,1 0 0,-2-2 0,1-2 0,30-17 0,63-25-260,-121 57 387,-6 8 43,-10 13 150,13-21-218,-4 5 55,0-1 5,1 1 0,-1-1 0,1 1 1,0 0-1,1 0 0,0 0 0,0 1 1,0-1-1,1 1 0,0 0 1,1-1-1,-2 14 0,4-19-84,0-1 0,0 0 1,0 0-1,0 0 0,-1 0 0,1 0 0,1 0 0,-1 0 0,0-1 1,0 1-1,0 0 0,0 0 0,0-1 0,1 1 0,-1-1 0,0 1 0,1-1 1,-1 0-1,0 1 0,1-1 0,-1 0 0,0 0 0,1 0 0,-1 0 1,1 0-1,-1 0 0,3-1 0,40-3 81,-26-1-104,0-1 0,-1-1 0,22-11-1,-26 11-97,1 1 0,-1 0 1,1 1-1,1 1 0,26-6 0,-40 10 104,-1 0 1,0 0 0,1 1-1,-1-1 1,0 0 0,0 0-1,1 0 1,-1 0 0,0 0 0,1 1-1,-1-1 1,0 0 0,0 0-1,1 1 1,-1-1 0,0 0 0,0 0-1,0 1 1,1-1 0,-1 0-1,0 0 1,0 1 0,0-1-1,0 0 1,0 1 0,1-1 0,-1 0-1,0 1 1,0-1 0,0 0-1,0 1 1,0-1 0,0 0-1,0 1 1,0-1 0,0 0 0,0 1-1,-1-1 1,1 0 0,0 1-1,0-1 1,0 0 0,0 0-1,0 1 1,0-1 0,-1 0 0,1 1-1,0-1 1,0 0 0,-1 0-1,1 1 1,0-1 0,0 0-1,-1 0 1,1 1 0,-10 15 75,10-16-76,-1 0 15,1 0 0,-1 1-1,1-1 1,-1 0 0,1 1 0,0-1 0,-1 1 0,1-1 0,0 1 0,-1-1 0,1 1 0,0-1 0,-1 1 0,1-1 0,0 1 0,0-1 0,0 1 0,0-1 0,-1 1 0,1 0 0,0-1 0,0 1 0,0-1 0,0 1 0,0 0 0,0-1 0,0 1-1,1-1 1,-1 1 0,0-1 0,0 1 0,0-1 0,1 1 0,-1 0 0,21 0 371,36-17-189,-53 15-212,58-23-45,-47 16-45,1 1 0,0 1 0,1 0 0,-1 2 0,1 0 0,32-4 0,-49 8 100,1 0 0,-1 1 0,0-1 0,0 0 0,1 0 0,-1 0 0,0 0 0,1 1 0,-1-1 0,0 0 0,0 0 0,1 1 0,-1-1 0,0 0 0,0 0 0,1 1 0,-1-1 0,0 0 0,0 1 0,0-1 0,0 0 0,0 1 0,1-1 0,-1 0 0,0 1 0,0-1 0,0 0 0,0 1 0,0-1 0,0 1 0,0-1 0,0 0 0,0 1 0,0-1 0,-1 0 0,1 1 0,0-1 0,0 0 0,0 1-1,0-1 1,0 0 0,-1 1 0,1-1 0,0 0 0,0 0 0,0 1 0,-1-1 0,1 0 0,-14 27 23,6-12-245,8-7-1225,0-5-1417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0.720"/>
    </inkml:context>
    <inkml:brush xml:id="br0">
      <inkml:brushProperty name="width" value="0.025" units="cm"/>
      <inkml:brushProperty name="height" value="0.025" units="cm"/>
    </inkml:brush>
  </inkml:definitions>
  <inkml:trace contextRef="#ctx0" brushRef="#br0">101 1 10826,'0'0'5808,"-3"9"-3501,-32 69 878,-11 24 1195,42-91-4145,1 0 1,0 0-1,1 0 1,0 0-1,0 1 1,1-1-1,1 19 1,0-28-238,1 0 1,-1 0-1,0-1 1,1 1 0,-1 0-1,1 0 1,0 0-1,-1 0 1,1 0 0,0-1-1,0 1 1,0 0-1,1-1 1,-1 1 0,0-1-1,1 1 1,-1-1-1,1 0 1,-1 0 0,1 1-1,2 0 1,0 0-224,0 0 0,0-1 1,0 1-1,0-1 0,0 0 1,1 0-1,-1-1 0,1 1 1,5-1-1,45-7-5124,-13-9-3990,-19 1 2688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1.065"/>
    </inkml:context>
    <inkml:brush xml:id="br0">
      <inkml:brushProperty name="width" value="0.025" units="cm"/>
      <inkml:brushProperty name="height" value="0.025" units="cm"/>
    </inkml:brush>
  </inkml:definitions>
  <inkml:trace contextRef="#ctx0" brushRef="#br0">175 45 6438,'0'0'9673,"-10"-4"-7196,4 3-2305,1-1-1,-1 1 0,0 0 1,1 1-1,-1-1 1,0 1-1,0 0 0,0 1 1,0-1-1,1 1 0,-1 0 1,0 1-1,1-1 1,-1 1-1,1 0 0,0 1 1,-1-1-1,1 1 1,0 0-1,0 0 0,1 1 1,-1 0-1,1-1 0,0 1 1,0 1-1,0-1 1,0 1-1,-5 8 0,8-12-126,0 1 0,0 0 0,0-1 0,0 1 0,0 0 0,0 0 0,1 0 0,-1 0 0,0 0 0,1 0 0,0 0 0,-1 0 1,1 0-1,0 0 0,0 0 0,0 0 0,0 0 0,1 0 0,-1 0 0,1 0 0,-1 0 0,2 2 0,-1-2-27,0 0 0,1-1 0,-1 1 0,1-1 0,-1 0 0,1 1 0,0-1 1,0 0-1,-1 0 0,1 0 0,0 0 0,0 0 0,0-1 0,0 1 0,0 0 0,0-1 1,4 1-1,4 0-7,0-1 0,0 1 1,0-2-1,0 1 0,0-1 1,0-1-1,19-5 0,-16 2-59,0-1-1,-1 0 0,1-1 0,-1 0 0,0-1 1,15-13-1,-21 16 26,0-1 0,0 0 0,0 0 0,-1 0 0,1-1 0,-2 0 0,1 0 0,-1 0 0,0 0 0,0-1 0,-1 1 0,3-10 0,-11 15 93,-7 9 17,-10 10 33,14-10-30,1 0 0,1 0-1,-1 1 1,1 0 0,0 0-1,1 1 1,0-1 0,0 1-1,1 0 1,0 1 0,1-1 0,0 1-1,0 0 1,-2 17 0,5-26-83,0-1 1,0 1 0,1 0 0,-1-1 0,0 1 0,0 0 0,0-1 0,0 1 0,1-1 0,-1 1-1,0 0 1,1-1 0,-1 1 0,0-1 0,1 1 0,-1-1 0,1 1 0,-1-1 0,1 1 0,-1-1-1,1 1 1,-1-1 0,1 0 0,-1 1 0,1-1 0,0 0 0,-1 1 0,1-1 0,1 0 0,26 2-246,23-16-2628,4-22-5521,-27 12 1912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2.082"/>
    </inkml:context>
    <inkml:brush xml:id="br0">
      <inkml:brushProperty name="width" value="0.025" units="cm"/>
      <inkml:brushProperty name="height" value="0.025" units="cm"/>
    </inkml:brush>
  </inkml:definitions>
  <inkml:trace contextRef="#ctx0" brushRef="#br0">54 148 4356,'0'0'15460,"-8"11"-14424,-25 34-182,32-43-797,-1-1 1,1 1 0,0 0-1,0 0 1,0 0-1,0 0 1,0 1 0,0-1-1,0 0 1,1 0-1,-1 0 1,1 1 0,0-1-1,0 0 1,-1 1-1,1-1 1,1 0 0,-1 4-1,1-5-41,0 0 0,-1 0-1,1 0 1,0 0 0,0 0 0,0 0 0,0 0-1,0 0 1,0 0 0,0 0 0,0 0-1,0-1 1,0 1 0,0 0 0,0-1 0,1 1-1,-1-1 1,0 1 0,1-1 0,-1 0-1,0 1 1,2-1 0,4 1-2,0-1-1,0 0 1,0 0 0,0-1-1,0 0 1,0 0 0,0 0-1,12-5 1,8-8 14,-21 11-25,-1 0 1,1 0-1,-1 0 1,1 1-1,0-1 1,0 1-1,0 1 0,8-2 1,-13 5 1,0 0-1,0 0 1,-1 1 0,1-1 0,-1 0-1,1 0 1,-1 0 0,0 1 0,0-1-1,0 0 1,0 1 0,0-1 0,-1 0 0,1 0-1,-2 4 1,2 18-829,1-23 636,-1 0 0,1 0-1,0-1 1,0 1 0,0 0-1,0-1 1,0 1-1,0-1 1,1 1 0,-1-1-1,0 0 1,0 1 0,0-1-1,0 0 1,1 0 0,-1 0-1,0 0 1,0 0 0,0 0-1,0 0 1,1 0-1,1-1 1,27-5-3226,-14-1 1775,0-1 1,-1-1-1,0 0 0,0-1 0,16-15 0,10-10 1407,-11 9 4457,-47 50 3623,10-13-7331,1 0 0,0 0 0,1 0 0,0 1 0,1 0 0,-4 22 0,7-33-481,1 0 0,0 0 1,0 0-1,0 0 0,0 0 0,1 0 0,-1 0 0,0 0 1,0 0-1,1 0 0,-1 0 0,0 0 0,1 0 0,-1 0 0,1-1 1,-1 1-1,1 0 0,-1 0 0,1 0 0,0-1 0,-1 1 1,1 0-1,0-1 0,0 1 0,0 0 0,0-1 0,-1 1 1,1-1-1,0 1 0,0-1 0,1 1 0,2-1 22,0 1 1,0 0-1,-1-1 0,1 0 0,0 0 0,0 0 0,0-1 0,7-1 1,2-1-20,1 0 1,-1-2 0,0 0-1,12-6 1,-5-1-34,0 0 0,-1-1 0,-1-1-1,0-1 1,21-23 0,-32 31-2,0-1-1,-1 0 1,0 0 0,-1 0 0,1 0-1,-2-1 1,1 0 0,-1 0 0,-1 0-1,1-1 1,-2 1 0,1-1-1,-1 0 1,1-17 0,-3 26-3,0 0 1,0 1-1,1-1 0,-1 0 1,0 0-1,0 1 1,0-1-1,0 0 0,0 0 1,0 1-1,0-1 0,0 0 1,0 0-1,-1 1 1,1-1-1,0 0 0,0 0 1,-1 1-1,1-1 1,0 0-1,-1 1 0,1-1 1,0 0-1,-1 1 0,1-1 1,-1 1-1,0-1 1,1 1-1,-1-1 0,1 1 1,-1-1-1,0 1 0,1 0 1,-1-1-1,0 1 1,1 0-1,-1-1 0,0 1 1,0 0-1,1 0 1,-1 0-1,0 0 0,0 0 1,1 0-1,-1 0 0,0 0 1,0 0-1,1 0 1,-1 0-1,0 0 0,0 0 1,1 1-1,-1-1 0,0 0 1,1 1-1,-1-1 1,0 0-1,1 1 0,-1-1 1,1 1-1,-2 0 1,-2 2 12,-1 0 0,1 0-1,0 0 1,0 1 0,1 0 0,-1-1 0,-5 9 0,5-5 9,1 0-1,-1 0 0,1 0 0,1 0 0,0 1 1,0-1-1,0 1 0,1-1 0,0 1 0,0 0 1,1 9-1,0-12-187,1-1 0,-1 1-1,1 0 1,0-1 0,1 1 0,-1-1 0,1 1 0,3 6 0,-3-8-318,0 0 0,0 0 0,1 0 0,-1 0 0,1-1 0,-1 1 0,1 0 1,0-1-1,0 0 0,0 0 0,6 3 0,32 11-6660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3.527"/>
    </inkml:context>
    <inkml:brush xml:id="br0">
      <inkml:brushProperty name="width" value="0.025" units="cm"/>
      <inkml:brushProperty name="height" value="0.025" units="cm"/>
    </inkml:brush>
  </inkml:definitions>
  <inkml:trace contextRef="#ctx0" brushRef="#br0">32 396 4356,'-5'8'3468,"1"-3"-2287,1-1 0,0 1 0,0 0 0,1 0 0,-1 0 0,1 0 0,0 0 0,1 1 0,-1-1-1,0 8 1,20-20 485,24-26-1014,-2-2 0,63-70 0,-56 56-644,-24 25 2,63-70 77,-78 84-73,0 0 0,-1-1 0,0 0 0,-1 0 0,0-1 0,-1 0 0,5-17 0,-10 29-13,1-1 0,-1 1 0,0 0-1,0-1 1,0 1 0,0-1 0,1 1 0,-1-1 0,0 1 0,0-1 0,0 1 0,0-1 0,0 1 0,0-1 0,0 1 0,0-1 0,0 1 0,0-1 0,0 1 0,-1-1 0,1 1 0,0-1 0,0 1-1,0 0 1,-1-1 0,1 1 0,0-1 0,-1 0 0,-11 6-20,-12 20-32,4 6 212,2 1-1,2 0 1,1 1 0,1 1 0,2 1-1,1 0 1,2 0 0,-6 46 0,15-79-152,0-1 0,0 1 1,0-1-1,0 1 0,0-1 0,0 1 1,0-1-1,1 1 0,-1-1 1,1 1-1,-1-1 0,1 1 0,-1-1 1,1 1-1,0-1 0,0 0 1,0 1-1,0-1 0,0 0 0,0 0 1,0 0-1,0 0 0,0 0 1,0 0-1,1 0 0,-1 0 0,0 0 1,1 0-1,-1-1 0,1 1 1,-1-1-1,1 1 0,-1-1 0,1 1 1,-1-1-1,1 0 0,-1 0 1,1 0-1,-1 0 0,1 0 0,0 0 1,-1 0-1,1 0 0,-1-1 1,3 0-1,5 0-28,0-1 0,0 0 0,-1-1 0,1 1-1,-1-2 1,16-7 0,-13 4-162,0 0 1,0-1-1,-1 0 0,0-1 0,0 0 0,-1 0 0,15-21 0,-19 23 119,-1 0 1,0 0-1,0-1 0,-1 1 0,0-1 1,0 0-1,-1 0 0,0 0 0,0-1 1,-1 1-1,0 0 0,-1-1 0,0-10 1,0 19 57,0-1 0,0 1 0,0-1 0,-1 0 0,1 1 0,0-1 0,-1 1 0,1-1 0,0 1 0,-1-1 0,1 1 0,0-1 0,-1 1 0,1-1 0,-1 1 0,1-1 0,-1 1 1,1 0-1,-1-1 0,1 1 0,-1 0 0,0-1 0,1 1 0,-1 0 0,1 0 0,-1 0 0,0 0 0,1 0 0,-1-1 0,0 1 0,1 0 0,-1 0 0,1 0 0,-1 1 0,0-1 0,1 0 0,-1 0 0,0 0 0,1 0 0,-1 1 1,1-1-1,-1 0 0,0 0 0,1 1 0,-1-1 0,1 0 0,-1 1 0,1-1 0,-1 1 0,1-1 0,0 1 0,-1-1 0,1 1 0,-1-1 0,1 1 0,0-1 0,-1 1 0,-6 10 101,0 0-1,1 0 1,1 1-1,0 0 1,0 0-1,1 0 1,0 0-1,1 0 1,1 1-1,0 0 1,0-1-1,1 22 1,1-33-72,1 0 1,-1 0 0,0 0-1,1 0 1,-1 0-1,0 0 1,1-1 0,-1 1-1,1 0 1,-1 0 0,1 0-1,0 0 1,-1-1 0,1 1-1,0 0 1,0-1-1,-1 1 1,1 0 0,0-1-1,0 1 1,0-1 0,0 1-1,0-1 1,1 1-1,31 1 186,-23-3-200,0 0 0,-1-2 1,1 1-1,12-6 0,-13 4-144,1-1 1,-1-1-1,0 0 0,0 0 0,10-10 0,-16 13 32,0 0 0,0 0-1,0 0 1,-1 0 0,1 0-1,-1-1 1,0 1 0,0-1-1,0 1 1,0-1 0,-1 0-1,1 0 1,-1 0 0,0 0-1,0 0 1,0-4 0,-2 8 93,0 0 0,0 0 0,0 0 0,1 0 0,-1 1 0,0-1 0,0 0 1,0 1-1,0-1 0,0 1 0,1-1 0,-1 1 0,0-1 0,0 1 1,1 0-1,-1-1 0,0 1 0,0 1 0,-3 4 137,0-1 0,0 1 0,0 1 0,1-1 0,0 0 0,0 1 0,1 0 0,0 0 0,0-1-1,1 1 1,-1 0 0,1 14 0,3-20-89,0-1 0,1 1-1,-1 0 1,0-1 0,1 0 0,-1 1-1,1-1 1,-1 0 0,0 0-1,1 0 1,-1-1 0,1 1-1,-1-1 1,0 1 0,4-2 0,4-2-31,-1-1 1,0-1-1,0 1 1,0-1-1,0-1 1,-1 1-1,0-1 0,-1-1 1,1 0-1,-1 0 1,-1 0-1,0-1 1,0 0-1,-1 0 1,0 0-1,0-1 1,3-10-1,-7 13 13,1 10-26,1-1 0,-1 0-1,1-1 1,0 1 0,-1 0 0,1-1 0,0 1 0,0-1 0,0 0 0,0 0 0,0 0-1,4 0 1,8 2-285,1-1 0,-1-1 0,1 0 0,-1-1 0,32-4-1,-47 4 83,1 0-1,-1 0 0,1 0 0,0 0 0,-1-1 0,1 1 0,-1 0 0,1 0 0,-1-1 1,1 1-1,-1-1 0,0 1 0,1 0 0,-1-1 0,1 1 0,-1-1 0,0 1 1,1-1-1,-1 1 0,0-1 0,1 1 0,-1-1 0,0 1 0,0-1 0,0 1 0,1-1 1,-1 1-1,0-1 0,0 0 0,0 1 0,0-1 0,0 1 0,0-2 0,0-13-8189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3.902"/>
    </inkml:context>
    <inkml:brush xml:id="br0">
      <inkml:brushProperty name="width" value="0.025" units="cm"/>
      <inkml:brushProperty name="height" value="0.025" units="cm"/>
    </inkml:brush>
  </inkml:definitions>
  <inkml:trace contextRef="#ctx0" brushRef="#br0">0 0 13549,'0'0'4900,"66"17"-4771,-26-12-290,1-1-2593,1-2-3364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4.438"/>
    </inkml:context>
    <inkml:brush xml:id="br0">
      <inkml:brushProperty name="width" value="0.025" units="cm"/>
      <inkml:brushProperty name="height" value="0.025" units="cm"/>
    </inkml:brush>
  </inkml:definitions>
  <inkml:trace contextRef="#ctx0" brushRef="#br0">159 120 7719,'0'0'5002,"-8"1"-2332,-7 2-1704,-1 1 1,1 0 0,0 2-1,-16 6 1,28-11-835,-1 1 1,1-1-1,0 1 1,-1 0-1,1 0 0,0 0 1,0 0-1,0 0 0,1 0 1,-1 1-1,0 0 0,1-1 1,0 1-1,-1 0 0,1 0 1,0 1-1,1-1 0,-1 0 1,1 1-1,-1-1 0,1 0 1,0 1-1,0 0 0,0-1 1,0 8-1,2-10-103,-1-1 0,1 1 0,0 0-1,-1 0 1,1-1 0,0 1 0,0 0 0,-1-1-1,1 1 1,0-1 0,0 1 0,0-1 0,0 0 0,0 1-1,0-1 1,0 0 0,0 0 0,0 1 0,0-1-1,-1 0 1,1 0 0,0 0 0,0 0 0,0 0 0,0 0-1,2-1 1,30-2 58,-19-2-168,0 1 1,0-2-1,-1 0 1,0 0-1,0-1 0,0-1 1,-1 0-1,0-1 1,17-16-1,-20 16 13,0 1 0,0-1 0,-1-1 0,-1 0 0,0 0 0,0 0-1,-1-1 1,0 0 0,-1 0 0,0 0 0,6-22 0,-12 33 75,1 0 0,0 1 0,0-1 0,0 0 0,-1 0 0,1 0 0,0 0 0,0 0 0,0 0 0,-1 0 0,1 0 0,0 0 0,0 0 0,-1 0 0,1 0 0,0 0 0,0 0 0,-1 0 0,1 0 0,0 0 0,0 0 0,-1 0 0,1 0 0,0 0 0,0 0-1,0 0 1,-1 0 0,1 0 0,0-1 0,0 1 0,0 0 0,-1 0 0,1 0 0,0 0 0,0-1 0,0 1 0,0 0 0,-1 0 0,1 0 0,0-1 0,0 1 0,0 0 0,0 0 0,0 0 0,0-1 0,0 1 0,0 0 0,0 0 0,0-1 0,0 1 0,0 0 0,0 0 0,0-1 0,0 1 0,-16 17 244,8-4-135,0-1 0,1 2 1,0-1-1,2 1 0,-1 0 0,2 0 0,0 0 0,0 1 0,1-1 0,1 1 0,0 29 1,2-42-96,0 0 0,0 0 0,0 0 0,0 0 1,0-1-1,1 1 0,-1 0 0,0 0 0,1 0 0,0-1 1,-1 1-1,1 0 0,0-1 0,0 1 0,0 0 1,0-1-1,0 0 0,0 1 0,1-1 0,-1 1 1,0-1-1,1 0 0,1 2 0,0-2-8,0 0 0,0 0 1,0 0-1,1 0 0,-1 0 0,0-1 0,0 0 0,0 1 0,1-1 1,-1 0-1,0 0 0,5-2 0,3 0-5,-1 0 0,1-1 0,-1 0-1,0-1 1,0 0 0,-1-1 0,15-8 0,-11 4-108,0-1 0,-1 0 0,-1-1 0,20-22 1,-26 27 71,-1 0 0,0 0 1,0 0-1,-1 0 0,0-1 1,0 1-1,0-1 0,-1 0 1,0 1-1,0-1 0,-1 0 1,0 0-1,0-10 0,0 17 28,-1-1-1,0 0 1,0 1-1,0-1 1,0 0-1,0 1 1,0-1-1,0 1 1,-1-1-1,1 0 1,0 1-1,0-1 1,0 0-1,-1 1 1,1-1-1,0 1 1,-1-1-1,1 0 1,0 1-1,-1-1 0,1 1 1,-1-1-1,1 1 1,-1-1-1,1 1 1,-1 0-1,1-1 1,-1 1-1,1 0 1,-1-1-1,1 1 1,-1 0-1,0 0 1,0-1-1,-27 9-43,21-4 45,0 0-1,0 1 1,0 0 0,0 1-1,-6 6 1,8-7 110,0 1-1,0-1 1,1 1 0,0 1 0,0-1-1,0 1 1,1-1 0,0 1 0,0 0-1,1 0 1,0 0 0,0 1 0,1-1 0,0 0-1,-1 11 1,2-17-96,0 0-1,1 1 1,-1-1 0,0 0 0,0 0-1,1 1 1,-1-1 0,1 0-1,-1 0 1,1 1 0,0-1-1,-1 0 1,1 0 0,0 0 0,0 0-1,0 0 1,0 0 0,0 0-1,0 0 1,0-1 0,0 1-1,0 0 1,0 0 0,0-1-1,3 2 1,0-1-6,0 0 0,1 0 0,-1 0 0,1 0 0,-1-1 0,1 1-1,8-2 1,0 0-190,-1 0-1,1-1 1,-1-1 0,0 0-1,14-6 1,4-6-779,-22 10 844,0 1-1,0 0 1,1 0 0,0 1 0,-1 0 0,1 0-1,17-2 1,-24 41 1926,-3-35-1785,1 1 1,0-1-1,0 1 1,0-1-1,0 0 1,0 1-1,0-1 0,1 1 1,-1-1-1,0 0 1,1 1-1,-1-1 1,1 0-1,0 1 1,-1-1-1,1 0 1,0 0-1,0 0 1,0 1-1,-1-1 1,1 0-1,0 0 1,1 0-1,-1-1 0,0 1 1,0 0-1,0 0 1,0 0-1,2 0 1,2 0-9,-1-1 0,1 1 0,-1-1 0,1 0 0,-1 0 1,1 0-1,-1-1 0,9-1 0,2-2-123,0-1 0,-1 0 1,21-10-1,-24 10-222,0 0 0,0 0 1,1 1-1,-1 1 0,1 0 0,18-3 1,-29 6 329,0 0 0,-1 0 0,1 1 0,0-1 1,0 0-1,-1 0 0,1 0 0,0 0 0,0 1 1,-1-1-1,1 0 0,0 1 0,0-1 0,-1 0 1,1 1-1,-1-1 0,1 1 0,0-1 0,-1 1 1,1-1-1,-1 1 0,1 0 0,-1-1 0,1 1 1,-1 0-1,0-1 0,1 1 0,-1 0 0,0-1 1,1 1-1,-1 0 0,0 0 0,0-1 0,0 1 1,0 0-1,0 0 0,0 0 0,0-1 0,0 1 1,0 0-1,0 0 0,0-1 0,0 1 0,-1 1 1,-10 33-3551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9.577"/>
    </inkml:context>
    <inkml:brush xml:id="br0">
      <inkml:brushProperty name="width" value="0.025" units="cm"/>
      <inkml:brushProperty name="height" value="0.025" units="cm"/>
    </inkml:brush>
  </inkml:definitions>
  <inkml:trace contextRef="#ctx0" brushRef="#br0">57 188 13196,'0'0'6092,"-7"10"-5361,1-2-502,1 0 0,-1 0-1,1 1 1,1 0 0,-1 0 0,2 0-1,-1 0 1,1 1 0,1-1 0,0 1 0,0 0-1,1 0 1,-1 16 0,2-25-219,1 0-1,-1 0 1,0 0-1,0 0 1,1 0 0,-1-1-1,1 1 1,-1 0 0,1 0-1,-1 0 1,1 0-1,-1 0 1,1-1 0,0 1-1,0 0 1,-1 0 0,1-1-1,0 1 1,0-1 0,0 1-1,0 0 1,-1-1-1,1 0 1,0 1 0,0-1-1,0 0 1,0 1 0,0-1-1,0 0 1,0 0-1,0 0 1,0 0 0,0 0-1,0 0 1,0 0 0,0 0-1,2-1 1,2 1 54,0-1-1,0 0 1,-1 0 0,1-1-1,-1 0 1,1 0 0,3-2-1,9-7 89,0 0 0,-1-2-1,-1 0 1,0 0-1,18-23 1,-3-2-33,29-44 0,-53 73-64,1 0-10,0-1 0,-1 1 1,0-1-1,-1 0 0,0 0 0,-1-1 1,0 1-1,-1-1 0,5-20 0,-21 66-261,1-10 176,10-16 53,0 0 0,1 0 0,0 0 0,0 0 1,1 1-1,0-1 0,1 0 0,0 0 0,0 0 0,1 0 0,0 0 0,0 0 0,5 10 0,-4-14-143,0 1 0,0-2-1,0 1 1,0 0 0,1 0-1,-1-1 1,1 0-1,0 0 1,7 5 0,-6-5-375,0-1 0,0 0 0,1 0 1,-1-1-1,1 0 0,-1 0 0,1 0 0,0 0 1,0-1-1,6 1 0,19-1-5794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4.853"/>
    </inkml:context>
    <inkml:brush xml:id="br0">
      <inkml:brushProperty name="width" value="0.025" units="cm"/>
      <inkml:brushProperty name="height" value="0.025" units="cm"/>
    </inkml:brush>
  </inkml:definitions>
  <inkml:trace contextRef="#ctx0" brushRef="#br0">35 1 14734,'0'0'9161,"-23"74"-8361,17-32-319,1-1-289,5-2-128,0-4 0,0-6-32,0-6-64,5-7-705,1-6-448,-6-8-288,0-9-5221,0-14-513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5.197"/>
    </inkml:context>
    <inkml:brush xml:id="br0">
      <inkml:brushProperty name="width" value="0.025" units="cm"/>
      <inkml:brushProperty name="height" value="0.025" units="cm"/>
    </inkml:brush>
  </inkml:definitions>
  <inkml:trace contextRef="#ctx0" brushRef="#br0">0 32 11082,'0'0'8424,"66"-31"-7046,-37 31-577,3 0-257,2 0-256,-4 0-160,4 0-128,-7 0 0,-7 2-640,-4 3-994,-7-1-544,-9 0-1217,0 0-1570</inkml:trace>
  <inkml:trace contextRef="#ctx0" brushRef="#br0" timeOffset="1">20 142 4036,'0'0'19859,"57"27"-18706,-18-35-417,3-1-383,0 1-193,-6 1-160,-7 4-769,-11 2-2017,-10 1-1539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5.529"/>
    </inkml:context>
    <inkml:brush xml:id="br0">
      <inkml:brushProperty name="width" value="0.025" units="cm"/>
      <inkml:brushProperty name="height" value="0.025" units="cm"/>
    </inkml:brush>
  </inkml:definitions>
  <inkml:trace contextRef="#ctx0" brushRef="#br0">28 1 3683,'0'0'13069,"-27"51"-11179,27-43-769,16-5-385,9-3-191,9 0-449,0-8-608,0-7-3364,1-3-6822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5.903"/>
    </inkml:context>
    <inkml:brush xml:id="br0">
      <inkml:brushProperty name="width" value="0.025" units="cm"/>
      <inkml:brushProperty name="height" value="0.025" units="cm"/>
    </inkml:brush>
  </inkml:definitions>
  <inkml:trace contextRef="#ctx0" brushRef="#br0">41 1 6342,'0'0'11024,"-6"8"-9359,-21 28-84,27-36-1518,-1 1 0,0-1 0,1 1 0,-1-1 0,1 1 0,-1 0 0,1-1 0,-1 1 0,1 0 0,-1-1 0,1 1 0,0 0 1,-1-1-1,1 1 0,0 0 0,0 0 0,0 0 0,-1-1 0,1 1 0,0 0 0,0 0 0,0 0 0,0-1 0,0 1 1,1 0-1,-1 0 0,0 0 0,0-1 0,0 1 0,1 0 0,-1 0 0,0-1 0,1 1 0,-1 0 0,1-1 0,-1 1 0,1 0 1,-1-1-1,1 1 0,-1-1 0,1 1 0,-1 0 0,1-1 0,0 0 0,-1 1 0,1-1 0,0 1 0,0-1 0,-1 0 1,1 1-1,0-1 0,0 0 0,-1 0 0,1 0 0,1 0 0,43-1-96,-42 1 132,9-3-189,0 0 0,0 0-1,0-1 1,12-6 0,-16 6 0,1 0-1,-1 1 1,1 0-1,0 0 1,0 1-1,0 0 0,0 1 1,18-1-1,-26 4 213,0 1-1,0-1 0,0 1 0,-1-1 1,1 1-1,-1-1 0,1 1 0,-1 0 1,0-1-1,0 1 0,0-1 1,-1 6-1,1 12 21,1-19-212,0 1 0,0-1-1,0 0 1,0 0 0,0 0-1,0 1 1,1-1 0,-1 0-1,0 0 1,1-1-1,-1 1 1,0 0 0,1 0-1,-1-1 1,1 1 0,-1-1-1,1 1 1,0-1 0,-1 1-1,1-1 1,-1 0 0,1 0-1,0 0 1,-1 0 0,1 0-1,1-1 1,45-6-8932,-21-5 717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6.245"/>
    </inkml:context>
    <inkml:brush xml:id="br0">
      <inkml:brushProperty name="width" value="0.025" units="cm"/>
      <inkml:brushProperty name="height" value="0.025" units="cm"/>
    </inkml:brush>
  </inkml:definitions>
  <inkml:trace contextRef="#ctx0" brushRef="#br0">102 118 10186,'0'0'4286,"-7"2"-1686,2-1-2277,0 0 0,0 0 0,0 1 0,1 0 1,-1 0-1,0 0 0,1 0 0,0 1 0,-1-1 0,1 1 0,0 0 0,0 1 0,1-1 0,-1 1 0,1-1 0,0 1 1,0 0-1,0 0 0,0 1 0,1-1 0,-1 0 0,1 1 0,0 0 0,-1 6 0,2-10-294,1 0 0,0 0-1,0 0 1,0 0 0,0 0-1,0 0 1,0 0 0,0 0-1,0 0 1,1 0 0,-1-1-1,0 1 1,0 0 0,1 0 0,-1 0-1,1 0 1,-1-1 0,1 1-1,-1 0 1,1 0 0,-1-1-1,1 1 1,-1 0 0,1-1-1,0 1 1,0 0 0,1 0 0,0 0-9,1 0 1,-1 0 0,1 0 0,-1 0 0,1-1 0,0 1 0,0-1 0,-1 1-1,6-1 1,-1 0-50,0-1-1,0 0 0,0 0 0,0 0 0,0 0 1,0-1-1,7-3 0,-5-1-65,1 0 0,-1-1 0,0 0 0,0 0 0,-1-1-1,0 0 1,-1 0 0,1-1 0,-2 0 0,1 0 0,-1-1 0,-1 0 0,0 0 0,0 0-1,-1 0 1,0-1 0,0 0 0,-2 0 0,1 0 0,-1 0 0,0-17 0,-2 27 99,0 1 0,0 0 0,0 0 0,0 0 0,0-1 0,0 1 1,0 0-1,0 0 0,0 0 0,0-1 0,0 1 0,0 0 0,0 0 0,-1 0 1,1 0-1,0-1 0,0 1 0,0 0 0,0 0 0,0 0 0,-1 0 1,1 0-1,0-1 0,0 1 0,0 0 0,0 0 0,-1 0 0,1 0 1,0 0-1,0 0 0,0 0 0,0 0 0,-1 0 0,1 0 0,0 0 0,0 0 1,0 0-1,-1 0 0,1 0 0,0 0 0,0 0 0,0 0 0,-1 0 1,1 0-1,0 0 0,0 0 0,0 0 0,-1 0 0,1 0 0,0 0 1,0 0-1,0 1 0,0-1 0,-1 0 0,1 0 0,0 0 0,0 0 0,0 0 1,0 1-1,0-1 0,0 0 0,-1 0 0,1 0 0,0 0 0,0 1 1,0-1-1,0 0 0,0 0 0,0 1 0,-11 12 438,5-4-380,2 1 1,-1 0-1,1 0 1,1 0 0,0 1-1,0-1 1,1 1-1,1 0 1,-1 0-1,2 0 1,0-1-1,0 1 1,3 21-1,-1-28-135,-1-1 0,0 0 0,1 0 0,-1-1 0,1 1 0,0 0 0,0 0 0,0-1 0,0 1 0,0-1 0,1 0 0,-1 0 0,1 1 0,0-2 0,-1 1 0,1 0 0,0 0 0,0-1 0,0 0 0,6 2 0,30 5-3217,-2-10-3434,-11-7 425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6.638"/>
    </inkml:context>
    <inkml:brush xml:id="br0">
      <inkml:brushProperty name="width" value="0.025" units="cm"/>
      <inkml:brushProperty name="height" value="0.025" units="cm"/>
    </inkml:brush>
  </inkml:definitions>
  <inkml:trace contextRef="#ctx0" brushRef="#br0">70 104 15695,'0'0'3614,"-10"11"-2397,-29 32 48,37-40-1132,0-1-1,0 1 0,0 0 1,0 0-1,0 0 0,1-1 1,-1 1-1,1 1 0,0-1 0,0 0 1,0 0-1,1 0 0,-1 1 1,1-1-1,-1 6 0,2-7-100,-1 0-1,1 0 1,-1 0-1,1-1 1,-1 1-1,1 0 1,0-1-1,0 1 0,0 0 1,0-1-1,0 1 1,0-1-1,1 1 1,-1-1-1,0 0 1,1 0-1,-1 1 0,1-1 1,-1 0-1,3 1 1,0-1-28,-1 1 1,1-1-1,0 1 1,0-1 0,0 0-1,0-1 1,0 1-1,0-1 1,0 1-1,0-1 1,0-1-1,1 1 1,-1 0-1,0-1 1,0 0-1,0 0 1,-1 0 0,1 0-1,0-1 1,0 0-1,4-2 1,0-2-8,0 0 1,-1-1-1,0 0 1,0 0-1,10-14 1,-15 19 1,-1-1 0,1 1 0,0 0 1,-1 0-1,0-1 0,1 1 0,-1 0 0,0-1 0,0 0 1,-1 1-1,1-1 0,0 1 0,-1-1 0,0 0 0,1 0 1,-1 1-1,0-1 0,0 0 0,-1 1 0,1-1 0,-1 0 1,1 1-1,-1-1 0,0 0 0,0 1 0,-1-4 0,1 6 13,1-1 0,-1 0 0,0 1 0,0-1 0,0 0-1,1 1 1,-1-1 0,0 1 0,0-1 0,0 1 0,0-1 0,0 1 0,0 0-1,0 0 1,0-1 0,0 1 0,0 0 0,0 0 0,0 0 0,0 0-1,0 0 1,0 0 0,0 0 0,0 0 0,0 1 0,0-1 0,0 0-1,0 1 1,0-1 0,0 0 0,0 1 0,0-1 0,1 1 0,-1 0 0,0-1-1,0 1 1,0 0 0,1-1 0,-1 1 0,0 0 0,1 0 0,-1 0-1,1-1 1,-1 1 0,1 0 0,-1 0 0,1 0 0,0 0 0,-1 0-1,1 0 1,0 0 0,0 0 0,0 1 0,-1 0 49,2 0 1,-1 0-1,0 0 1,0 0-1,1 0 1,-1 0-1,1 0 1,-1 0-1,1 0 0,0 0 1,0 0-1,0-1 1,0 1-1,0 0 1,0-1-1,1 1 1,-1-1-1,0 1 1,1-1-1,-1 0 0,1 1 1,3 1-1,-1-1-27,1 0-1,0 0 0,-1 0 1,1-1-1,0 1 1,0-1-1,0-1 0,0 1 1,6 0-1,0-1-35,0 0 0,-1-1 0,1 0 0,0 0 0,-1-2 0,1 1 0,-1-1 1,18-8-1,-18 6 1,-1-1 1,1 0-1,-1-1 1,-1 0-1,11-11 1,-17 16 2,0 0 0,0-1 0,1 1 1,-1-1-1,-1 1 0,1-1 0,0 0 0,-1 0 1,1 0-1,-1 0 0,0 0 0,0 0 1,0 0-1,0 0 0,-1-1 0,1 1 0,-1 0 1,0 0-1,0-1 0,0 1 0,0 0 0,-2-5 1,2 7-1,-1 0 0,0 0 0,1-1 0,-1 1 0,0 0 1,0 0-1,0 0 0,0 0 0,0 0 0,0 0 0,-1 0 0,1 0 1,0 0-1,0 1 0,-1-1 0,1 0 0,0 1 0,-1-1 1,1 1-1,0-1 0,-1 1 0,1 0 0,-1 0 0,1 0 0,-1 0 1,1 0-1,0 0 0,-1 0 0,1 0 0,-3 1 0,1-1-5,0 0 0,0 1 0,0 0-1,0-1 1,0 1 0,0 0 0,1 1-1,-1-1 1,0 0 0,1 1 0,-1 0-1,1-1 1,-4 4 0,2-1 17,1 1 0,0 0 0,0 0 0,0-1-1,1 1 1,0 1 0,0-1 0,0 0 0,0 1 0,0 7 0,1-11-9,1 0-1,0 0 1,0 0 0,0 0 0,0-1-1,0 1 1,0 0 0,1 0 0,-1 0 0,1-1-1,-1 1 1,1 0 0,0 0 0,-1-1-1,1 1 1,0 0 0,0-1 0,0 1-1,0-1 1,1 0 0,-1 1 0,0-1-1,0 0 1,1 1 0,-1-1 0,1 0 0,-1 0-1,1 0 1,0-1 0,-1 1 0,1 0-1,0-1 1,3 2 0,18 3-169,2-1 0,31 2 0,-34-4-44,-1 0 0,1 1 0,29 9 0,-49-19 775,-1 0 0,0-1 0,0 1 0,-1-1 0,1 1 0,-3-14 0,2 13-308,0 1-281,0-1-252,0 0 0,0 1 0,1-1 1,0 0-1,3-10 0,-3 16 166,0-1 1,0 1-1,0 0 1,0 0-1,0 0 1,0 0-1,1 0 1,-1 1 0,1-1-1,0 0 1,-1 0-1,1 1 1,0 0-1,0-1 1,0 1-1,0 0 1,0 0-1,0 0 1,0 0-1,0 0 1,1 0-1,2 0 1,33-8-8776,-14 3-3166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8.057"/>
    </inkml:context>
    <inkml:brush xml:id="br0">
      <inkml:brushProperty name="width" value="0.025" units="cm"/>
      <inkml:brushProperty name="height" value="0.025" units="cm"/>
    </inkml:brush>
  </inkml:definitions>
  <inkml:trace contextRef="#ctx0" brushRef="#br0">91 1 5317,'-9'17'12782,"-9"18"-8091,13-24-4598,0-1 1,1 1 0,0 1 0,0-1 0,1 0-1,-3 23 1,7-33-85,-1-1-1,0 1 1,0-1 0,0 1-1,0 0 1,1-1 0,-1 1-1,0-1 1,0 1-1,1-1 1,-1 1 0,0-1-1,1 1 1,-1-1 0,1 1-1,-1-1 1,0 0 0,1 1-1,-1-1 1,1 0-1,-1 1 1,1-1 0,-1 0-1,1 0 1,0 1 0,-1-1-1,1 0 1,-1 0-1,2 0 1,26 3 108,26-10-60,-39 3-125,0 2 1,0-1 0,1 2 0,28 0-1,-43 2 68,0-1-1,0 1 1,0-1-1,0 1 1,0-1-1,0 1 1,0-1-1,0 1 1,0 0-1,-1 0 1,1-1-1,0 1 1,0 0-1,-1 0 1,1 0-1,0 0 1,-1 0 0,1 0-1,-1 0 1,1 0-1,-1 0 1,1 0-1,-1 0 1,0 0-1,0 0 1,1 1-1,-1-1 1,0 0-1,0 0 1,0 0-1,0 0 1,-1 0-1,1 1 1,0-1-1,-1 1 1,1 3 89,-1-1 0,0 1 0,0-1 0,0 0-1,0 0 1,-1 1 0,-3 5 0,-1-3 61,0 1 1,-1-1-1,0-1 0,0 1 0,-1-1 0,0-1 1,0 1-1,0-1 0,0-1 0,-1 1 0,-11 3 1,6-3 34,0 0-1,0-1 1,-1-1 0,0 0 0,0 0 0,-20-1 0,34-1-215,1-1 1,0 0 0,-1 0-1,1 0 1,0 0 0,-1 0-1,1 0 1,-1 1 0,1-1-1,0 0 1,-1 0 0,1 0-1,-1 0 1,1 0 0,0-1-1,-1 1 1,1 0 0,-1 0-1,1 0 1,0 0 0,-1 0-1,1 0 1,0-1 0,-1 1-1,1 0 1,0 0 0,-1-1-1,1 1 1,0 0 0,-1 0-1,1-1 1,0 1 0,0 0-1,-1-1 1,1 1 0,0 0-1,0-1 1,0 1 0,0-1-1,-1 1 1,1 0 0,0-1-1,0 1 1,0 0 0,0-1-1,0 1 1,0-1 0,0 1-1,0 0 1,0-1 0,0 1 0,0-1-1,0 1 1,0 0 0,1-1-1,-1 1 1,0-1 0,0 1-1,0 0 1,0-1 0,1 1-1,-1 0 1,0-1 0,0 1-1,1 0 1,-1 0 0,0-1-1,1 1 1,22-20-2902,4 6-739,1 2-1,0 1 0,36-8 1,1-2 1918,-3-4 4889,-48 14-1830,5-9 5435,-10 11 87,-16 28-5607,-10 16-1122,11-26-49,1-1 0,1 1 0,0 0-1,0 0 1,1 1 0,0-1 0,-4 20 0,9-29-23,0 1-1,-1-1 0,1 0 1,-1-1-1,1 1 0,-1 0 1,1 0-1,0-1 1,-1 1-1,1 0 0,-1-1 1,1 0-1,-1 1 0,0-1 1,3-1-1,1-3-47,0 1-1,-1-1 1,0 1 0,1-1 0,-2-1-1,1 1 1,-1 0 0,0-1-1,0 0 1,0 0 0,3-11-1,-3 4-17,0-1-1,-2 1 0,1-1 0,-2-20 0,-3 41 23,2-6 16,1-1-1,0 1 1,1 0-1,-1 0 1,0-1-1,0 1 0,0 0 1,0 0-1,1-1 1,-1 1-1,0 0 1,0-1-1,1 1 1,-1 0-1,1-1 0,-1 1 1,1-1-1,-1 1 1,1-1-1,-1 1 1,1-1-1,-1 1 1,1-1-1,0 1 0,-1-1 1,1 0-1,-1 1 1,2-1-1,40 14-2276,4-13-5140,-27-4-6495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8.790"/>
    </inkml:context>
    <inkml:brush xml:id="br0">
      <inkml:brushProperty name="width" value="0.025" units="cm"/>
      <inkml:brushProperty name="height" value="0.025" units="cm"/>
    </inkml:brush>
  </inkml:definitions>
  <inkml:trace contextRef="#ctx0" brushRef="#br0">95 54 4004,'0'0'12433,"0"-9"-9881,0-25-780,0 34-1740,0-1 1,1 1-1,-1 0 1,0-1-1,0 1 1,0 0-1,0-1 0,0 1 1,0 0-1,-1-1 1,1 1-1,0 0 0,0-1 1,0 1-1,0 0 1,0-1-1,0 1 1,-1 0-1,1-1 0,0 1 1,0 0-1,0-1 1,-1 1-1,1 0 1,0 0-1,-1-1 0,1 1 1,0 0-1,0 0 1,-1 0-1,1-1 1,0 1-1,-1 0 0,1 0 1,0 0-1,-1 0 1,1 0-1,0 0 0,-1 0 1,1 0-1,-1 0 1,1 0-1,0 0 1,-1 0-1,1 0 0,0 0 1,-1 0-1,1 0 1,0 0-1,-1 0 1,1 0-1,0 1 0,-1-1 1,1 0-1,0 0 1,-1 1-1,-15 10 197,9-4-72,0 0 0,0 1 0,1 0 0,0 0 0,1 1 0,-6 10 0,8-14-14,1 0 0,0 1 0,0-1 0,0 0 0,1 1 0,-1 0 0,1-1 0,1 1-1,-1 0 1,1-1 0,0 1 0,1 9 0,-1-14-132,1 1 1,0-1-1,0 1 0,0-1 1,0 1-1,0-1 0,0 0 1,0 1-1,0-1 0,0 0 1,1 0-1,-1 0 0,0 0 1,1 0-1,-1 0 1,1 0-1,-1-1 0,1 1 1,-1 0-1,1-1 0,0 1 1,-1-1-1,1 0 0,0 1 1,-1-1-1,1 0 0,0 0 1,-1 0-1,1 0 0,3-1 1,2 0 1,1 1 0,-1-1 0,0-1 0,0 1 0,0-1 0,8-3 0,-9 2-26,0 0 1,1-1-1,-1 0 0,-1 0 0,1 0 1,0-1-1,-1 1 0,0-1 0,0-1 1,0 1-1,-1-1 0,0 0 0,0 0 0,0 0 1,-1 0-1,0 0 0,0-1 0,-1 0 1,0 0-1,0 1 0,0-1 0,0-10 1,-1 16 11,-1 1 1,0 0-1,0-1 1,0 1-1,0 0 1,0-1-1,0 1 1,0 0-1,0-1 1,0 1-1,0 0 1,0-1 0,0 1-1,0 0 1,0-1-1,0 1 1,-1 0-1,1 0 1,0-1-1,0 1 1,0 0-1,0-1 1,0 1-1,-1 0 1,1 0-1,0-1 1,0 1 0,-1 0-1,1 0 1,0 0-1,0-1 1,-1 1-1,1 0 1,0 0-1,0 0 1,-1 0-1,1 0 1,0-1-1,-1 1 1,1 0-1,0 0 1,-1 0 0,-14 10-45,-11 21-19,22-25 106,1 2 0,0-1 0,1 0 0,0 0 0,0 1-1,0-1 1,1 1 0,0 9 0,0-15-30,1 0 0,0 0 0,0 0 0,0-1 0,0 1 0,1 0 0,-1 0 0,0 0 0,1 0 0,-1 0 0,1-1 0,0 1 0,-1 0 0,1-1 0,0 1 0,0 0 0,0-1 0,0 1 0,1-1 0,-1 1 0,0-1 0,1 0 0,-1 0 0,0 1 0,1-1 0,0 0 0,-1 0 0,1 0 0,0-1 0,-1 1 0,1 0 0,0-1 0,0 1 0,0-1 0,-1 1 0,1-1 0,3 0 0,3 0 7,0-1 0,1 0-1,-1 0 1,1-1 0,-1 0 0,0-1-1,0 0 1,0 0 0,0 0 0,-1-1-1,0 0 1,1-1 0,-1 0-1,-1 0 1,11-9 0,-11 8-22,0 1 0,0-1-1,-1 0 1,0-1 0,0 1 0,0-1 0,-1 0-1,0 0 1,-1-1 0,1 1 0,-1-1 0,-1 0 0,0 1-1,0-1 1,0 0 0,0-12 0,-15 34-147,10-6 175,0 0 0,1 0 0,0 0 0,1 1-1,0-1 1,0 0 0,1 9 0,-1-15-1,1 1 0,0-1 0,0 0-1,1 0 1,-1 0 0,0 0 0,1 0 0,-1 0 0,1 0 0,0 0 0,0 0 0,-1 0 0,1 0 0,0-1-1,1 1 1,-1 0 0,0 0 0,0-1 0,1 1 0,-1-1 0,1 1 0,0-1 0,-1 0 0,1 0 0,0 0-1,0 0 1,-1 0 0,1 0 0,0 0 0,0 0 0,0-1 0,3 1 0,5 0-8,-1-1 1,1 0-1,0-1 0,-1 0 1,1-1-1,-1 0 0,0 0 1,1-1-1,-1 0 1,0-1-1,13-7 0,-15 8-28,-1 0 0,0-1-1,0 0 1,0-1 0,0 1 0,0-1-1,-1 0 1,0 0 0,0-1 0,-1 1-1,1-1 1,-1 0 0,0-1-1,-1 1 1,6-13 0,-9 19 10,0-1 1,1 1-1,-1-1 1,0 1-1,0 0 0,1-1 1,-1 1-1,0-1 1,0 1-1,0-1 0,0 1 1,0-1-1,0 1 1,1-1-1,-1 1 0,0-1 1,0 1-1,-1-1 1,1 1-1,0-1 0,0 1 1,0-1-1,0 1 1,0-1-1,0 1 0,-1-1 1,1 1-1,0-1 1,0 1-1,-1 0 0,1-1 1,0 1-1,-1-1 1,1 1-1,0 0 0,-1-1 1,1 1-1,-1 0 1,1-1-1,0 1 0,-1 0 1,1 0-1,-1 0 1,1-1-1,-1 1 1,1 0-1,-1 0 0,1 0 1,-1 0-1,1 0 1,-1 0-1,1 0 0,-1 0 1,1 0-1,-1 0 1,-2 0-5,1 1 1,0 0-1,0-1 1,0 1-1,0 0 1,1 0-1,-1 0 1,0 0 0,0 0-1,1 1 1,-1-1-1,-2 2 1,1 2 5,-1 0 1,1 0 0,0 0-1,0 0 1,0 1-1,1-1 1,0 1 0,0 0-1,1 0 1,-3 9 0,4-13-100,0 0 0,0 0 1,-1 0-1,1 0 1,0 0-1,0-1 0,1 1 1,-1 0-1,0 0 1,0 0-1,1 0 0,-1-1 1,1 1-1,0 0 1,0-1-1,-1 1 0,1 0 1,0-1-1,0 1 1,1-1-1,-1 1 1,0-1-1,0 0 0,1 1 1,-1-1-1,1 0 1,-1 0-1,1 0 0,-1 0 1,1 0-1,0 0 1,-1-1-1,1 1 0,0 0 1,0-1-1,-1 0 1,1 1-1,2-1 0,8 1-1122,0 0 0,-1-1 0,1 0 0,0-1 0,-1 0 0,1-1-1,11-3 1,16-10-5409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29.169"/>
    </inkml:context>
    <inkml:brush xml:id="br0">
      <inkml:brushProperty name="width" value="0.025" units="cm"/>
      <inkml:brushProperty name="height" value="0.025" units="cm"/>
    </inkml:brush>
  </inkml:definitions>
  <inkml:trace contextRef="#ctx0" brushRef="#br0">60 233 5445,'0'0'16384,"-8"2"-15439,-28 18 76,35-19-986,0-1 0,0 1 0,0-1 0,0 1 0,0 0 0,0 0 0,0 0 0,0-1-1,0 1 1,1 0 0,-1 0 0,0 0 0,1 0 0,-1 0 0,1 1 0,-1-1 0,1 0-1,-1 0 1,1 0 0,0 0 0,-1 0 0,1 1 0,0-1 0,0 0 0,0 0 0,0 0-1,0 1 1,0-1 0,1 0 0,-1 0 0,0 0 0,0 1 0,1-1 0,-1 0 0,1 0-1,-1 0 1,1 0 0,0 0 0,-1 0 0,1 0 0,0 0 0,0 0 0,1 1 0,1 0-24,1 0 1,-1 0 0,1 0 0,0 0-1,0-1 1,0 0 0,0 0 0,0 0-1,0 0 1,0 0 0,0-1-1,0 0 1,0 0 0,0 0 0,0 0-1,6-2 1,2 1-49,-1-1 1,0-1-1,0 1 0,21-10 1,-20 6-101,1-1 0,-2 0 0,1-1 0,-1 0 0,0-1 0,0-1 0,-1 1 0,-1-2 0,10-12 0,-13 16 132,-1 0-1,-1-1 1,0 1-1,0-1 1,0 0-1,-1 0 1,0 0-1,0 0 1,-1-1-1,-1 1 1,1-1-1,-1 1 1,0-1-1,-1 0 1,-1-16-1,0 22 5,1 1 0,-1 0 0,1-1 0,-1 1 0,0 0 0,0-1 0,0 1-1,0 0 1,0 0 0,-1 0 0,1 0 0,-1 0 0,1 0 0,-1 0 0,0 0 0,1 0-1,-1 1 1,0-1 0,0 1 0,0 0 0,-1-1 0,1 1 0,0 0 0,0 0 0,-1 0 0,1 1-1,0-1 1,-1 0 0,1 1 0,-1 0 0,1-1 0,-1 1 0,-2 0 0,0 1-2,-1-1 0,0 0 1,1 1-1,-1 0 0,1 1 1,-1-1-1,1 1 0,0 0 1,0 0-1,0 1 0,0-1 1,0 1-1,-9 7 1,5-2 121,0 1 1,1 0 0,0 0 0,1 1 0,-1 0 0,-7 15 0,14-23-106,0 0 0,-1 0 0,1 1 0,0-1 0,1 0 0,-1 0 0,0 1 0,0-1 0,1 0 0,0 1 0,-1-1-1,1 1 1,0-1 0,0 0 0,0 1 0,0-1 0,1 1 0,-1-1 0,1 0 0,-1 1 0,1-1 0,0 0 0,0 0 0,0 1 0,0-1 0,0 0 0,1 0 0,-1 0 0,1 0 0,-1 0 0,1-1 0,0 1 0,-1 0 0,1-1 0,0 1 0,0-1 0,0 0 0,0 0 0,4 2 0,61 18-953,-3-1-2485,-27 3-2826,-30-12 1451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0.537"/>
    </inkml:context>
    <inkml:brush xml:id="br0">
      <inkml:brushProperty name="width" value="0.025" units="cm"/>
      <inkml:brushProperty name="height" value="0.025" units="cm"/>
    </inkml:brush>
  </inkml:definitions>
  <inkml:trace contextRef="#ctx0" brushRef="#br0">67 1 16271,'0'0'1394,"-8"11"-252,0 1-699,1 0-1,0 0 1,1 1-1,0 0 1,1 0-1,0 0 1,1 1 0,0-1-1,-2 25 1,5-31-205,1-1 0,0 0 0,0 0 0,1 0 0,0 1 0,0-1 0,0 0 0,5 11 0,-5-16-210,0 1 0,0 0 0,1 0 0,-1-1 0,1 1 1,-1-1-1,1 1 0,-1-1 0,1 0 0,0 0 0,0 0 0,0 0 0,0 0 0,0 0 1,0 0-1,0 0 0,0-1 0,0 1 0,0-1 0,0 0 0,0 1 0,0-1 0,0 0 1,1 0-1,-1 0 0,0-1 0,0 1 0,3-1 0,1-1-107,0 0 1,0 1-1,-1-2 0,1 1 1,-1-1-1,1 0 0,-1 0 1,0 0-1,0-1 0,-1 1 1,1-1-1,-1-1 0,0 1 0,0 0 1,0-1-1,0 0 0,-1 0 1,0 0-1,0 0 0,0-1 1,-1 1-1,0-1 0,0 1 1,0-1-1,-1 0 0,2-11 0,-3 17 71,0 0-1,0-1 0,0 1 0,-1 0 0,1 0 0,0-1 0,0 1 0,0 0 0,0 0 0,0 0 0,-1-1 0,1 1 0,0 0 1,0 0-1,0 0 0,-1 0 0,1-1 0,0 1 0,0 0 0,0 0 0,-1 0 0,1 0 0,0 0 0,0 0 0,-1 0 1,1 0-1,0 0 0,0 0 0,-1 0 0,1 0 0,0 0 0,-1 0 0,1 0 0,0 0 0,0 0 0,-1 0 0,1 0 0,0 0 1,0 0-1,-1 0 0,1 0 0,0 0 0,0 1 0,0-1 0,-1 0 0,1 0 0,0 0 0,0 0 0,0 1 0,-1-1 1,1 0-1,0 0 0,0 0 0,0 1 0,0-1 0,0 0 0,-1 1 0,-12 14 9,13-13 32,-1 1 0,1-1 1,-1 0-1,1 1 0,0-1 1,0 0-1,0 1 0,0-1 1,0 0-1,0 1 0,1-1 1,-1 0-1,1 1 0,0-1 1,0 0-1,0 0 0,0 0 1,0 0-1,0 0 0,0 0 1,1 0-1,-1 0 0,1 0 1,-1 0-1,1-1 0,0 1 1,-1 0-1,1-1 0,0 0 0,0 1 1,4 0-1,-2 0 67,-1-1-1,1 0 0,0 0 1,0 0-1,0 0 1,0-1-1,0 1 0,0-1 1,0 0-1,0-1 1,0 1-1,0-1 0,0 1 1,0-1-1,0 0 0,-1-1 1,1 1-1,6-4 1,-6 2-71,1 0-1,-1 0 1,0-1 0,0 1 0,0-1 0,-1 0 0,1-1 0,-1 1-1,0 0 1,0-1 0,0 0 0,-1 0 0,0 0 0,0 0-1,0 0 1,-1 0 0,1 0 0,-1 0 0,0-1 0,-1 1 0,1-1-1,-1-6 1,0 11-28,0 1-1,0-1 0,0 1 0,0 0 1,0-1-1,0 1 0,0 0 1,0-1-1,0 1 0,0 0 0,-1-1 1,1 1-1,0 0 0,0-1 0,0 1 1,0 0-1,0-1 0,-1 1 1,1 0-1,0-1 0,0 1 0,-1 0 1,1 0-1,0-1 0,0 1 1,-1 0-1,1 0 0,0 0 0,-1-1 1,1 1-1,0 0 0,-1 0 1,1 0-1,0 0 0,-1 0 0,1 0 1,-1-1-1,-16 7-35,-14 16-18,28-18 60,0 0-1,0 0 1,0 0 0,1 1 0,0-1-1,0 1 1,0-1 0,0 1 0,1 0-1,-1 0 1,1-1 0,0 9 0,1-11-5,0-1 1,0 1-1,0 0 1,1 0 0,-1 0-1,1-1 1,-1 1-1,1 0 1,0-1 0,-1 1-1,1 0 1,0-1-1,0 1 1,0-1-1,1 1 1,-1-1 0,0 0-1,0 0 1,1 1-1,-1-1 1,1 0 0,-1 0-1,1 0 1,-1 0-1,1-1 1,0 1-1,-1 0 1,1-1 0,0 1-1,0-1 1,-1 1-1,1-1 1,0 0 0,0 0-1,0 0 1,1 0-1,6 0-99,-1 0-1,1 0 1,-1-1-1,0 0 0,1-1 1,-1 0-1,0 0 1,0-1-1,0 0 1,0 0-1,-1-1 1,1 0-1,-1 0 0,11-9 1,-14 10 121,0 0 0,0 0 0,-1 0 0,0-1 0,1 1 1,-1-1-1,0 0 0,-1 0 0,1 0 0,-1 0 0,0-1 0,0 1 0,0-1 1,0 1-1,-1-1 0,0 0 0,0 1 0,0-1 0,-1 0 0,1 0 0,-1 0 1,0 1-1,0-1 0,-1 0 0,0 0 0,-2-9 0,3 13-33,-1 1 1,1-1-1,0 0 0,-1 0 1,1 1-1,-1-1 0,1 0 0,-1 1 1,0-1-1,1 1 0,-1-1 1,1 1-1,-1-1 0,0 1 0,1-1 1,-1 1-1,0 0 0,0-1 1,1 1-1,-1 0 0,0 0 0,0-1 1,0 1-1,1 0 0,-1 0 1,0 0-1,0 0 0,0 0 1,1 0-1,-1 0 0,-1 1 0,-5 5-1213,17 5-686,-2-7 1031,0 0 0,1 0 0,0-1 1,-1 0-1,1-1 0,1 0 0,-1 0 0,13 0 1,0-1-1020,1 0-1,30-4 1,-49 2 2036,0 1 0,-1-1 0,1 0 0,-1 0 0,1 0 0,-1 0 0,1-1 0,-1 1 0,0-1 0,0 0-1,0 0 1,3-3 0,-5 4 256,1 0 0,-1 0-1,0-1 1,0 1 0,0 0-1,0-1 1,0 1 0,-1-1-1,1 1 1,0-1 0,-1 1-1,1-1 1,-1 0 0,1 1-1,-1-1 1,0 0-1,0-2 1,1 4-331,-1 0-1,0 0 0,0-1 1,0 1-1,0 0 1,-1 0-1,1-1 0,0 1 1,0 0-1,0 0 1,0-1-1,0 1 1,0 0-1,0 0 0,0 0 1,0-1-1,-1 1 1,1 0-1,0 0 1,0 0-1,0-1 0,0 1 1,-1 0-1,1 0 1,0 0-1,0 0 0,0 0 1,-1-1-1,1 1 1,0 0-1,0 0 1,0 0-1,-1 0 0,1 0 1,0 0-1,0 0 1,-1 0-1,1 0 0,0 0 1,0 0-1,-1 0 1,-13 5 826,-10 11-509,19-9-376,0 0 1,1 1-1,0-1 1,0 1-1,1 0 1,0 0-1,0 0 1,1 1-1,0-1 1,0 1-1,1-1 1,0 14-1,1 8-28,2 0 0,7 40 1,-5-48 8,-1 0 0,-1 0 0,-1 0 0,-1 1 0,-3 28 0,1-47 82,1 0 0,0 0 0,-1 0 0,0 0 0,0-1 0,0 1 0,-1 0 0,1-1 0,-1 0 0,0 1 0,-5 4 0,6-6-30,1-1 0,-1 0-1,0 1 1,1-1 0,-1 0 0,0 1 0,0-1 0,0 0-1,0-1 1,0 1 0,0 0 0,0 0 0,0-1 0,0 1-1,0-1 1,0 0 0,-1 0 0,1 1 0,0-1 0,0-1-1,0 1 1,0 0 0,0 0 0,-1-1 0,-2-1-1,4 2-8,1-1 0,-1 0 0,0 0 0,0 0 0,1 0 0,-1 0 0,0 0 0,1 0 0,-1 0 0,1 0 0,0 0 0,-1 0 0,1 0-1,0 0 1,-1-1 0,1 1 0,0 0 0,0 0 0,0 0 0,0-2 0,2-28 91,-1 26-111,1-8-123,1 0 1,1 1-1,0-1 0,0 0 0,1 1 0,1 0 1,8-13-1,56-79-1063,-65 97 1134,21-27-130,1 0-1,2 2 1,57-49-1,-122 92 676,-2 20-377,37-30-68,-1 0 0,1 0 0,0 0 0,0 1 0,0-1 0,0 0 0,0 0 0,0 1 1,0-1-1,1 1 0,-1-1 0,0 1 0,1-1 0,-1 1 0,1 0 0,0-1 0,-1 1 0,1-1 0,0 1 0,0 0 0,0-1 0,0 1 0,0 0 0,0-1 0,1 1 1,0 2-1,1-3-77,-1 0-1,1 1 1,0-2 0,0 1 0,0 0 0,0 0 0,0 0 0,0-1 0,0 0 0,0 1 0,0-1 0,1 0 0,-1 0 0,0 0 0,0 0 0,2 0 0,40-3-2460,-42 3 2167,30-7-3942,1-7-2706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1.609"/>
    </inkml:context>
    <inkml:brush xml:id="br0">
      <inkml:brushProperty name="width" value="0.025" units="cm"/>
      <inkml:brushProperty name="height" value="0.025" units="cm"/>
    </inkml:brush>
  </inkml:definitions>
  <inkml:trace contextRef="#ctx0" brushRef="#br0">88 149 4452,'21'-25'728,"-18"21"262,-1 1 0,0-1-1,0 1 1,0-1 0,-1 0-1,1 1 1,-1-1 0,0 0-1,0 0 1,0 0 0,-1 0-1,1 0 1,-1 0 0,0 0-1,0-1 1,-1-4 0,1 8-955,-1 1-1,1-1 1,0 1 0,-1-1-1,1 1 1,0-1 0,-1 1-1,1-1 1,-1 1 0,1 0 0,-1-1-1,1 1 1,-1 0 0,0-1-1,1 1 1,-1 0 0,1 0-1,-1-1 1,0 1 0,1 0 0,-1 0-1,1 0 1,-1 0 0,0 0-1,1 0 1,-1 0 0,0 0-1,1 0 1,-1 0 0,1 0 0,-1 0-1,0 1 1,1-1 0,-1 0-1,0 1 1,-24 10-168,17-3 192,0 1 1,0 0 0,1 1-1,1 0 1,-1 0 0,2 0 0,-1 1-1,1-1 1,1 2 0,0-1-1,1 0 1,0 1 0,0-1 0,1 1-1,0 21 1,2-33-59,0 1 0,-1-1 0,1 1 0,1 0 0,-1-1 0,0 1 0,0-1 0,0 1 0,0 0 0,0-1 0,0 1 0,1-1 0,-1 1 0,0-1 0,1 1 0,-1-1 0,0 1 0,1-1 0,-1 1 0,0-1 0,1 0 0,-1 1 0,1-1 0,-1 1 0,1-1 0,-1 0 0,1 0 0,-1 1 0,1-1 0,-1 0 0,1 0 0,0 1 0,24-4 142,22-21 135,-20 3-224,-1-2 0,33-36 0,-51 50 10,0 0 0,0-1 0,-1 1-1,-1-2 1,0 1 0,0-1 0,-1 0 0,0 0 0,-1-1 0,4-17 0,-50 165 608,40-122-688,0-1-1,0 1 1,1 0-1,1 0 1,3 27-1,-3-39 16,0 1 1,1-1-1,-1 0 0,1 0 1,-1 0-1,1 1 0,0-1 1,0 0-1,0 0 1,0 0-1,1 0 0,-1 0 1,0-1-1,1 1 0,-1 0 1,1-1-1,0 1 0,0-1 1,-1 1-1,1-1 0,0 0 1,0 1-1,0-1 0,0 0 1,0-1-1,1 1 0,-1 0 1,0-1-1,0 1 0,1-1 1,-1 1-1,0-1 0,0 0 1,1 0-1,-1 0 0,0-1 1,1 1-1,-1 0 0,0-1 1,0 1-1,0-1 1,1 0-1,1-1 0,1 0 10,0 0 0,-1-1 0,1 1-1,-1-1 1,0 0 0,1 0 0,-2-1-1,1 1 1,0-1 0,-1 0 0,1 0 0,-1 0-1,0 0 1,0-1 0,-1 1 0,4-10 0,-1 3 15,0 0 0,-1-1 0,-1 0 0,0 0 0,3-24 0,-9 10 17,3 26-39,0-1-1,0 1 0,-1 0 1,1 0-1,0-1 0,0 1 1,-1 0-1,1 0 1,0 0-1,-1-1 0,1 1 1,0 0-1,-1 0 0,1 0 1,0 0-1,-1 0 1,1 0-1,0 0 0,-1 0 1,1 0-1,-1 0 0,1 0 1,0 0-1,-1 0 0,1 0 1,0 0-1,-1 0 1,1 0-1,0 0 0,-1 0 1,1 0-1,0 1 0,-1-1 1,1 0-1,-1 1 1,-2 1 3,0 1 1,0 0 0,0 0 0,0 0 0,0 0 0,1 1 0,-1-1 0,1 1-1,-2 4 1,2-5-4,-31 72 255,31-70-239,0 1 1,1-1-1,-1 0 1,1 0-1,1 0 1,-1 1-1,1-1 1,0 0-1,0 1 1,0-1 0,1 0-1,0 1 1,1 4-1,0-7-12,0-1 1,0 1-1,0-1 0,0 0 1,0 0-1,0 0 0,1 0 1,-1 0-1,1 0 0,-1-1 1,1 1-1,0-1 0,0 0 1,0 0-1,-1 0 0,1 0 1,0 0-1,0-1 0,0 1 0,1-1 1,-1 0-1,0 0 0,4 0 1,9 0 19,0 0 0,-1-2 0,20-3 0,-4-3-26,0-1 0,51-23 0,16-6 70,-98 38-40,1-1 0,-1 1 1,1 0-1,-1-1 0,0 1 0,1-1 1,-1 1-1,0-1 0,1 1 0,-1-1 1,0 1-1,1-1 0,-1 1 0,0-1 1,0 0-1,0 1 0,0-1 0,1 1 1,-1-1-1,0 0 0,0 1 0,0-1 1,0 1-1,0-1 0,-1 0 1,1 1-1,0-1 0,0 1 0,0-1 1,0 1-1,-1-1 0,1 0 0,0 1 1,0-1-1,-1 0 0,-13-28 259,8 19-231,5 7-196,-1-1-1,0 0 1,1 0 0,0 1 0,0-1-1,0 0 1,1 0 0,-1 0 0,1 0 0,0 0-1,0-5 1,1 8-441,0-1-1,0 0 1,0 1-1,0-1 1,1 1-1,-1-1 1,0 1-1,1 0 1,-1 0-1,1-1 1,-1 1-1,1 0 1,0 0-1,0 1 1,-1-1-1,1 0 1,0 1-1,0-1 1,0 1-1,0-1 1,-1 1-1,1 0 1,4 0-1,14-4-4684,-1-1-837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0.882"/>
    </inkml:context>
    <inkml:brush xml:id="br0">
      <inkml:brushProperty name="width" value="0.025" units="cm"/>
      <inkml:brushProperty name="height" value="0.025" units="cm"/>
    </inkml:brush>
  </inkml:definitions>
  <inkml:trace contextRef="#ctx0" brushRef="#br0">138 1 13933,'-48'2'6382,"43"-1"-5997,-1 0 1,0 1 0,1 0-1,-1 0 1,1 1 0,-6 3-1,8-4-321,-1 0-1,1 0 0,0 1 1,0-1-1,0 1 0,1 0 1,-1 0-1,1 0 0,-1 0 1,1 0-1,0 1 0,0-1 1,0 0-1,1 1 0,-1 0 1,1-1-1,0 1 0,0 0 1,0 0-1,1 0 0,-1 0 1,1 4-1,0-6-148,1-1 0,0 1-1,0 0 1,-1-1 0,1 1-1,0-1 1,0 1 0,1-1-1,-1 1 1,0-1 0,0 0-1,1 1 1,-1-1 0,1 0 0,-1 0-1,1 0 1,-1 0 0,4 1-1,40 20-1188,-31-16 1292,-13-6 5,0 1 1,-1-1 0,1 0-1,0 0 1,-1 0-1,1 0 1,0 0-1,-1 1 1,1-1 0,-1 0-1,1 1 1,0-1-1,-1 0 1,1 1 0,-1-1-1,1 1 1,-1-1-1,1 0 1,-1 1-1,0 0 1,1-1 0,-1 1-1,0-1 1,1 1-1,-1-1 1,0 1 0,1 0-1,-1-1 1,0 1-1,0-1 1,0 1-1,0 0 1,0-1 0,0 1-1,0 0 1,0-1-1,0 1 1,0 0 0,0-1-1,0 1 1,0 0-1,0-1 1,-1 1-1,1 0 1,0-1 0,0 1-1,-1-1 1,1 1-1,0-1 1,-1 1 0,1 0-1,-1-1 1,1 0-1,-1 1 1,1-1-1,-1 1 1,1-1 0,-1 1-1,1-1 1,-1 0-1,1 0 1,-1 1 0,0-1-1,1 0 1,-1 0-1,0 1 1,1-1-1,-1 0 1,0 0 0,-5 2-39,0 1 0,0-1 1,0-1-1,-1 1 0,1-1 1,-9 1-1,12-7-4096,4-14 129,5-4-1682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2.205"/>
    </inkml:context>
    <inkml:brush xml:id="br0">
      <inkml:brushProperty name="width" value="0.025" units="cm"/>
      <inkml:brushProperty name="height" value="0.025" units="cm"/>
    </inkml:brush>
  </inkml:definitions>
  <inkml:trace contextRef="#ctx0" brushRef="#br0">96 1 14189,'0'0'1773,"-4"8"-674,-12 25-72,2 0 0,1 1 0,1 1-1,2 0 1,2 0 0,1 1 0,2 0-1,-2 65 1,7-100-1012,0 1 0,1-1 0,-1 0 0,0 1 0,0-1 0,1 0 0,-1 0 0,1 0 0,-1 1 0,1-1 0,-1 0 0,1 0 0,0 0 0,0 0 0,-1 0 0,1 0 0,0 0 0,0 0 0,0 0 0,0-1 0,0 1 0,0 0 0,0-1 0,1 1 0,-1 0 0,0-1 0,0 1 0,0-1 0,1 0 0,-1 1 0,0-1 0,0 0 0,1 0 0,-1 0 0,0 0 0,0 0 0,2 0 0,-1 0-48,0 0 1,0 0-1,0-1 0,0 1 0,0-1 0,-1 1 0,1-1 1,0 0-1,0 1 0,-1-1 0,1 0 0,0 0 0,-1 0 1,1 0-1,-1-1 0,1 1 0,-1 0 0,1-1 0,-1 1 0,0-1 1,0 1-1,0-1 0,0 0 0,1-2 0,0-4-113,0-1 0,-1 1-1,0 0 1,-1-1-1,0 1 1,0 0 0,-2-15-1,-1-15-43,6 41 205,0 0-1,0-1 1,0 1 0,0-1-1,1 1 1,-1-1-1,1 0 1,4 1 0,-4-1 13,7 4 6,0-1 0,0-1 0,0 0 0,1-1 0,0 0 1,-1 0-1,1-1 0,0-1 0,1 0 0,22-1 0,-29 0-27,0-1 1,0 0 0,0 0-1,1 0 1,-1-1 0,0 1-1,0-2 1,-1 1-1,1 0 1,0-1 0,-1 0-1,0-1 1,1 1-1,-1-1 1,-1 0 0,1 0-1,0-1 1,-1 1 0,0-1-1,0 0 1,0 0-1,3-8 1,-5 11-8,-1 0 0,0 0 0,0 0-1,-1 0 1,1 0 0,0-1 0,-1 1 0,1 0 0,-1-1 0,0 1-1,0 0 1,0 0 0,0-1 0,0 1 0,0 0 0,-1-1 0,0-1-1,1 2 0,-1 1 0,0 0 0,1 0 0,-1 0-1,0 0 1,0 0 0,0 0 0,0 0-1,0 0 1,0 0 0,0 0 0,0 0 0,0 1-1,-1-1 1,1 0 0,0 1 0,0-1 0,-1 1-1,1-1 1,0 1 0,-2 0 0,-1-1-2,0 1 1,0 0 0,0 0-1,0 0 1,0 0-1,1 1 1,-1 0 0,0 0-1,0 0 1,1 0-1,-1 0 1,0 1 0,1 0-1,0-1 1,-1 1-1,1 1 1,0-1 0,-5 5-1,4-4 81,0 1 0,1 0 0,-1-1 0,1 1 0,0 1 0,0-1 0,1 0 0,-1 1 0,1-1 0,0 1 0,0 0 0,1 0 0,-1-1-1,1 1 1,0 0 0,0 0 0,1 1 0,-1-1 0,2 8 0,0-11-55,-1-1 0,1 0 0,0 0 0,0 1 0,0-1 0,1 0 0,-1 0 0,0 0 0,0 0 0,1 0 0,-1 0 0,0-1 0,1 1 0,-1 0 0,1-1 0,-1 1 0,1-1 0,-1 1 0,1-1 0,-1 0 0,1 0 0,0 1 0,-1-1 0,1 0 0,2-1 0,44-2 313,-33 0-338,-1-1-1,0 0 0,-1-1 0,1-1 0,-1 0 1,0-1-1,-1-1 0,0 0 0,0 0 0,0-1 1,-1 0-1,-1-1 0,1-1 0,-2 0 0,1 0 1,-2 0-1,1-1 0,-2-1 0,1 0 0,9-23 1,-16 32-27,0 0-1,0 0 1,0-1 0,0 1 0,-1 0 0,0 0 0,0 0 0,-1-9 0,1 12 26,0 0 0,0 0 1,0 1-1,-1-1 0,1 0 1,-1 0-1,1 1 0,0-1 0,-1 0 1,1 0-1,-1 1 0,0-1 0,1 1 1,-1-1-1,1 0 0,-1 1 1,0-1-1,0 1 0,1-1 0,-1 1 1,0 0-1,0-1 0,1 1 1,-1 0-1,0 0 0,0-1 0,0 1 1,0 0-1,1 0 0,-1 0 0,0 0 1,0 0-1,0 0 0,0 0 1,0 0-1,1 0 0,-1 1 0,0-1 1,0 0-1,0 1 0,1-1 1,-1 0-1,0 1 0,0-1 0,1 1 1,-1-1-1,0 1 0,0 0 1,-7 4 21,0 0 0,1 1 1,0-1-1,0 2 0,0-1 1,0 1-1,1 0 0,0 0 1,1 1-1,0-1 1,-7 15-1,6-11 113,1 0 0,0 0 0,0 0 0,2 1 0,-1-1 0,2 1 0,-1 0 0,0 19 0,3-29-103,0 1-1,0-1 1,0 0 0,0 0 0,1 0 0,-1 0 0,1 0 0,-1 1 0,1-1 0,0 0 0,0 0 0,0-1 0,0 1 0,0 0 0,1 0 0,-1 0 0,0-1 0,1 1 0,-1-1 0,1 1 0,0-1 0,-1 1 0,1-1 0,0 0 0,0 0 0,0 0 0,0 0 0,0 0 0,0 0 0,0-1 0,0 1-1,0-1 1,0 1 0,0-1 0,0 0 0,1 0 0,-1 0 0,0 0 0,0 0 0,0 0 0,3-1 0,5-1 15,0 1 0,0-1 0,0-1 1,-1 1-1,1-2 0,-1 1 0,16-10 0,-10 4-49,-1-2-1,0 0 1,-1 0 0,0-1-1,0-1 1,-1 0 0,10-17-1,-17 24-69,0 0 0,-1-1 0,0 0 0,0 1 0,0-2 0,-1 1 0,0 0 0,-1-1 0,0 1 0,0-1 0,0 0 0,-1 1 0,0-1 0,-1 0 0,0 0 0,0 0 0,0 0 0,-2-8 0,1 15 66,1 0 0,-1 0-1,0 0 1,1 0 0,-1 0 0,0 0-1,1 0 1,-1 0 0,0 0 0,0 1-1,0-1 1,0 0 0,0 0 0,0 1-1,0-1 1,0 0 0,0 1 0,0-1-1,0 1 1,0 0 0,-1-1 0,1 1-1,0 0 1,0 0 0,0 0 0,0-1 0,-1 1-1,1 1 1,0-1 0,0 0 0,-1 0-1,1 0 1,0 0 0,0 1 0,0-1-1,-2 2 1,-2-1-1,0 1 0,1 0 0,-1 0 0,1 0 0,0 0 0,0 1 0,0-1 0,-5 5 0,0 3 44,0 0 1,0 1 0,1 0 0,1 1 0,0 0 0,-9 19 0,13-22 67,-1-1 0,1 1 0,0 0 0,1 0 0,0 0 0,1 0 0,0 0 0,0 0 0,1 1 0,1 15 0,0-22-72,0-1-1,0 1 1,0-1 0,0 1-1,0-1 1,0 0-1,1 0 1,-1 0 0,1 0-1,-1 0 1,1 0-1,0 0 1,0 0-1,0-1 1,0 1 0,0 0-1,0-1 1,0 0-1,1 0 1,-1 0 0,0 0-1,1 0 1,-1 0-1,1 0 1,-1-1 0,1 1-1,0-1 1,-1 0-1,1 0 1,-1 0-1,1 0 1,3 0 0,4-1 25,1 0 0,-1 0 0,0-1 0,0 0 0,0-1 0,19-7 0,-7 0-64,-1-2 1,0 0 0,-1-1 0,0-2 0,30-27 0,-43 36-53,0-2 1,0 1-1,0-1 0,-1 0 1,0 0-1,-1 0 1,0-1-1,0 0 1,0 0-1,-1 0 1,-1-1-1,0 1 0,0-1 1,-1 0-1,0 0 1,1-10-1,-4 19 60,1 1-1,0 0 1,0-1-1,0 1 1,0 0-1,0-1 1,0 1-1,0 0 1,0-1-1,-1 1 1,1 0-1,0-1 1,0 1-1,0 0 1,-1 0-1,1-1 1,0 1-1,0 0 1,-1 0-1,1 0 1,0-1-1,-1 1 1,1 0-1,0 0 1,0 0-1,-1 0 1,1 0-1,0-1 1,-1 1-1,1 0 1,0 0 0,-1 0-1,1 0 1,0 0-1,-1 0 1,1 0-1,0 0 1,-1 0-1,1 0 1,0 1-1,-1-1 1,1 0-1,0 0 1,-1 0-1,1 0 1,0 0-1,-1 1 1,1-1-1,0 0 1,0 0-1,-1 0 1,1 1-1,0-1 1,-1 1-1,-17 11 122,11-3-73,0 0 0,1 1 0,-1-1 0,2 1 0,-1 1 0,2-1 0,-1 1 0,1-1 0,1 1 0,-3 14 0,1 4-24,1-1 1,0 56-1,6-66-1078,2-20-3910,3-31-3690,-6 2 3894,1-6 3007,-6 4 5909,5 36-3500,0 0 0,1 0-1,-1-1 1,0 1 0,1 0 0,-1-1 0,1 1 0,0-1 0,0 0-1,0 0 1,0 1 0,0-2 0,1 1 0,4 3 0,-2-2-359,1 1 0,1-2 1,-1 1-1,0-1 1,1 0-1,8 2 1,4-1-321,0-1 0,0 0 1,37-3-1,-51 0 2936,-14 4-1821,8-3-1052,0 1 1,0-1-1,0 1 1,0-1-1,0 1 1,0 0-1,0 0 1,0-1-1,0 1 1,1 0-1,-1 0 0,0 0 1,0 0-1,1 0 1,-1 0-1,1 0 1,-1 0-1,1 0 1,0 0-1,-1 0 1,1 1-1,0-1 1,0 0-1,-1 0 1,1 0-1,0 0 1,0 0-1,0 1 0,1-1 1,-1 2-1,1-2-22,0 1 0,0-1-1,0 1 1,0-1-1,0 0 1,0 0-1,0 1 1,0-1 0,0 0-1,1 0 1,-1 0-1,0 0 1,1 0-1,-1-1 1,1 1-1,-1 0 1,1-1 0,-1 1-1,1-1 1,-1 1-1,1-1 1,0 0-1,-1 1 1,1-1 0,3 0-1,52 1 60,-46-1-49,0 0-101,-1 0 0,0-1-1,1-1 1,-1 1 0,0-1-1,0-1 1,0 0 0,-1-1 0,1 1-1,-1-2 1,11-5 0,-58 24-8996,25-6 331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3.412"/>
    </inkml:context>
    <inkml:brush xml:id="br0">
      <inkml:brushProperty name="width" value="0.025" units="cm"/>
      <inkml:brushProperty name="height" value="0.025" units="cm"/>
    </inkml:brush>
  </inkml:definitions>
  <inkml:trace contextRef="#ctx0" brushRef="#br0">41 45 5061,'0'0'10511,"-5"8"-7879,-1 4-1753,0 0 1,1 1-1,-7 26 1,10-33-695,1 0 0,0 0 0,0 0 0,0 0-1,1-1 1,-1 1 0,2 0 0,-1 0 0,0 0 0,1 0 0,0 0 0,1 0 0,3 9 0,-3-12-145,1 0 0,-1-1 0,1 1 0,-1-1-1,1 0 1,0 0 0,0 0 0,0 0 0,0 0 0,1-1 0,-1 0 0,0 1 0,1-1 0,-1 0-1,1 0 1,-1-1 0,1 1 0,-1-1 0,1 0 0,-1 0 0,1 0 0,0 0 0,5-2 0,5 1-9,-1-1 1,1-1-1,-1 0 1,25-10 0,-23 7-23,0-1 0,0-1 0,-1-1 0,22-16 0,-32 21-15,0 1 0,0-1 0,0 1 0,-1-1 0,1 0 0,-1 0 0,0-1-1,0 1 1,0-1 0,-1 0 0,0 1 0,0-1 0,0 0 0,0 0 0,-1 0 0,0-1 0,0 1 0,1-6 0,-3 10 4,1 1-1,0-1 1,0 1 0,0-1-1,0 1 1,0-1-1,0 1 1,-1 0 0,1-1-1,0 1 1,0-1-1,-1 1 1,1-1-1,0 1 1,-1 0 0,1-1-1,0 1 1,-1 0-1,1-1 1,-1 1 0,1 0-1,-1 0 1,1-1-1,0 1 1,-1 0-1,1 0 1,-1 0 0,1 0-1,-1-1 1,1 1-1,-1 0 1,1 0 0,-1 0-1,1 0 1,-1 0-1,1 0 1,-1 0-1,1 0 1,-1 1 0,1-1-1,-1 0 1,1 0-1,-1 1 1,-1-1-3,1 0 1,-1 1-1,1-1 0,-1 1 0,1-1 1,-1 1-1,1 0 0,0 0 1,-1 0-1,1 0 0,0 0 1,0 0-1,0 0 0,0 0 1,-2 2-1,1 0 2,1 0 1,-1 0 0,1 1-1,-1-1 1,1 0 0,0 1-1,0-1 1,1 1 0,-1 0-1,1-1 1,0 1 0,0-1-1,0 1 1,0 0-1,1-1 1,-1 1 0,1-1-1,0 1 1,0-1 0,0 1-1,0-1 1,1 0 0,0 1-1,-1-1 1,1 0 0,0 0-1,4 4 1,-2-3 10,0 0 0,1 0 1,-1 0-1,1-1 0,0 1 1,0-1-1,0 0 0,0-1 0,0 1 1,1-1-1,-1 0 0,1 0 0,0-1 1,-1 0-1,1 0 0,8 0 1,-3 0 26,0-2 1,0 0-1,-1 0 0,1-1 1,0 0-1,-1-1 1,0 0-1,1 0 1,-1-1-1,-1-1 1,1 0-1,12-8 1,-16 9-15,-1 0 0,1-1 0,-1 1 0,0-1 0,0 0 0,-1 0 0,0-1 0,0 1 0,0-1 0,0 0 0,-1 0 0,0 0 0,0 0 0,-1-1 0,0 1 0,0-1 0,0 0 0,-1 1 0,0-1 0,0-11 0,-1 16-40,0-1 0,0 1 0,0 0 1,0 0-1,-1 0 0,1-1 0,-1 1 1,1 0-1,-1 0 0,0 0 0,0 0 1,0 0-1,0 0 0,-1 0 0,1 0 1,0 1-1,-1-1 0,1 0 0,-1 1 1,1-1-1,-1 1 0,0 0 0,0-1 1,0 1-1,-3-1 0,2 0-295,0 1 0,-1 0-1,1 0 1,-1 0 0,1 0 0,-1 1-1,0 0 1,1-1 0,-6 2 0,8-1 22,0 0 0,-1 1 1,1-1-1,0 0 1,0 1-1,0 0 0,-1-1 1,1 1-1,0 0 0,0-1 1,0 1-1,0 0 0,0 0 1,0 0-1,1 0 1,-1 0-1,0 0 0,0 0 1,1 0-1,-1 0 0,1 0 1,-1 1-1,1-1 1,-1 0-1,1 0 0,-1 1 1,1-1-1,0 0 0,0 0 1,0 1-1,0-1 1,0 0-1,0 1 0,0 0 1,0 19-4017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4.216"/>
    </inkml:context>
    <inkml:brush xml:id="br0">
      <inkml:brushProperty name="width" value="0.025" units="cm"/>
      <inkml:brushProperty name="height" value="0.025" units="cm"/>
    </inkml:brush>
  </inkml:definitions>
  <inkml:trace contextRef="#ctx0" brushRef="#br0">130 100 14189,'0'0'5851,"-3"-8"-3854,3 5-1957,-1 1 1,0-1-1,0 1 1,0-1-1,0 1 1,0 0-1,-1-1 1,1 1-1,-1 0 1,1 0-1,-1 0 1,0 0-1,0 1 1,0-1-1,0 0 1,0 1-1,0-1 1,0 1-1,0 0 1,-1 0-1,1 0 1,-1 0-1,1 0 1,-1 0-1,1 0 1,-1 1-1,1 0 1,-1-1-1,1 1 1,-1 0-1,0 0 1,1 0-1,-1 1 1,1-1-1,-1 1 1,1-1-1,-1 1 1,1 0-1,-1 0 1,1 0-1,0 0 1,-1 0-1,1 1 1,0-1-1,-3 3 1,3-2 6,-1 0 1,0 0-1,1 1 0,0-1 0,0 1 1,-1-1-1,2 1 0,-1 0 1,0 0-1,0 0 0,1 0 1,0 0-1,0 1 0,-2 4 0,3-7-27,0 0-1,0 0 0,0 1 0,0-1 1,0 0-1,0 0 0,1 0 1,-1 0-1,0 0 0,1 1 0,-1-1 1,0 0-1,1 0 0,-1 0 0,1 0 1,0 0-1,-1 0 0,1 0 0,0 0 1,0-1-1,-1 1 0,1 0 0,0 0 1,0-1-1,0 1 0,0 0 0,0-1 1,0 1-1,0-1 0,0 1 0,0-1 1,1 1-1,-1-1 0,0 0 0,0 0 1,0 0-1,0 0 0,0 1 0,1-1 1,-1-1-1,0 1 0,2 0 0,6 0-4,0 0-1,0-1 0,0 0 0,-1-1 0,1 0 1,0 0-1,0-1 0,-1 0 0,9-4 0,-13 5-15,-1 0 0,1 0 0,-1 0 0,0 0-1,0 0 1,0 0 0,0-1 0,0 0 0,0 1-1,-1-1 1,1 0 0,-1 0 0,0 0 0,0-1-1,0 1 1,0-1 0,-1 1 0,0-1 0,1 1-1,-1-1 1,0 0 0,0 1 0,-1-1 0,1-4 0,-6 13-134,-1 11 93,5-11 44,0 0-1,0 1 1,1-1-1,0 1 1,0-1-1,0 1 1,1-1-1,0 1 1,0-1-1,2 8 1,-1-11-21,-1 0 0,0 1-1,1-1 1,-1 0 0,1 0 0,-1-1 0,1 1 0,0 0 0,0 0 0,0-1 0,0 1-1,0-1 1,0 0 0,0 0 0,1 0 0,-1 0 0,0 0 0,1 0 0,-1 0 0,1-1-1,-1 1 1,1-1 0,-1 0 0,1 0 0,3 0 0,1 0-75,0 0 1,0-1-1,0 1 1,0-1-1,0-1 1,0 0-1,-1 0 0,1 0 1,-1-1-1,1 0 1,9-5-1,1-4-291,0 0-1,22-23 1,-5 6 571,-34 29-162,0 0 0,0 0 0,0 0 0,0 0 0,0-1 0,1 1 0,-1 0 0,0 0 0,0 0 0,0 0 0,0 0 0,0 0 0,0 0 0,0 0 0,0 0 0,0 0 0,1 0 0,-1 0 0,0 0 0,0 0 0,0 0 0,0 0 0,0 0 0,0 0 0,0 0 0,1 0 0,-1 0 0,0 0-1,0 0 1,0 0 0,0 0 0,0 0 0,0 0 0,0 0 0,1 0 0,-1 0 0,0 0 0,0 0 0,0 0 0,0 0 0,0 0 0,0 0 0,0 0 0,0 0 0,0 1 0,0-1 0,1 0 0,-1 0 0,0 0 0,0 0 0,0 0 0,0 0 0,0 0 0,0 0 0,0 1 0,0-1 0,0 0 0,0 0 0,0 0 0,0 0 0,0 0 0,0 0 0,0 0 0,0 1 0,0-1 0,0 0-1,0 0 1,0 0 0,-2 16 557,-9 24-290,10-36-9,0-2-241,0-1 0,1 0-1,-1 0 1,1 0 0,-1 1-1,1-1 1,0 0 0,0 1 0,0-1-1,-1 0 1,1 1 0,0-1-1,0 0 1,1 1 0,-1-1 0,0 0-1,0 0 1,1 1 0,-1-1-1,1 0 1,-1 0 0,1 2 0,0-3-19,0 0 0,0 0 0,0 1 0,0-1 0,0 0 0,0 0 0,0 0 1,0-1-1,0 1 0,0 0 0,0 0 0,0 0 0,0-1 0,-1 1 0,1 0 0,0-1 1,0 1-1,0-1 0,0 1 0,-1-1 0,3-1 0,6-4 15,0-2-1,0 1 1,12-15 0,5-18-250,8-9-647,-34 53 844,1 0 0,-1-1 0,1 1 0,0 0 0,0-1 0,0 1 0,1-1 0,-1 1 0,1-1 0,-1 0 0,6 6 0,-4-5 16,0-1 1,1 0 0,-1 0-1,1 0 1,0 0 0,0 0-1,0-1 1,0 0 0,1 0-1,-1 0 1,1 0 0,-1-1 0,1 0-1,-1 0 1,1 0 0,0 0-1,-1-1 1,1 0 0,0 0-1,0 0 1,-1 0 0,1-1-1,0 0 1,7-2 0,7-2-35,-1-1 1,0-1 0,0 0-1,26-16 1,-44 23 25,0 1 0,1-1 0,-1 1 1,1-1-1,-1 0 0,0 1 0,1-1 0,-1 1 0,0-1 0,0 1 0,1-1 1,-1 0-1,0 1 0,0-1 0,0 1 0,1 0 0,-1-1 0,0 1 0,0-1 1,0 1-1,0-1 0,0 1 0,0-1 0,0 1 0,0-1 0,0 1 0,-1-1 1,1 1-1,0-1 0,0 1 0,-1 0 0,-2 34 297,2-18 26,1-15-277,0-1-1,0 1 0,0 0 1,0-1-1,1 1 0,-1-1 1,0 1-1,1 0 0,-1-1 1,1 1-1,0-1 0,0 1 1,-1-1-1,1 0 0,0 1 1,0-1-1,0 0 0,1 0 1,-1 1-1,0-1 0,0 0 1,1 0-1,1 1 0,1-1-6,-1 1-1,1 0 1,0-1 0,0 0-1,0 0 1,0 0-1,0-1 1,0 1 0,6-1-1,4 0-48,1-1 0,-1-1-1,0 0 1,23-7 0,-10 0-1740,-1 0 0,29-15-1,-46 18-2116,-6-1-3022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4.796"/>
    </inkml:context>
    <inkml:brush xml:id="br0">
      <inkml:brushProperty name="width" value="0.025" units="cm"/>
      <inkml:brushProperty name="height" value="0.025" units="cm"/>
    </inkml:brush>
  </inkml:definitions>
  <inkml:trace contextRef="#ctx0" brushRef="#br0">60 1 14734,'-4'2'349,"0"0"0,0 0 0,1 0 0,-1 1 0,1 0 0,0 0 0,0 0 0,0 0 0,0 0 0,0 0 1,1 1-1,0-1 0,-1 1 0,1 0 0,1 0 0,-4 6 0,4-7-154,0 1 1,0-1-1,0 0 0,0 1 1,0-1-1,0 0 0,1 1 1,0-1-1,0 1 0,0-1 1,0 1-1,0-1 0,1 1 1,-1-1-1,1 0 0,0 1 1,0-1-1,0 0 0,1 0 1,2 6-1,-1-6-108,0-1 0,0 0 0,1 0 0,-1 0 0,0 0 0,1-1 0,-1 1 0,1-1 0,-1 0 0,1 0 1,0 0-1,-1 0 0,1-1 0,0 0 0,0 0 0,-1 0 0,1 0 0,0 0 0,4-2 0,6 1-7,0-1 0,0-1 0,23-8 0,29-20-114,-51 22-439,0 2 0,0 0 0,1 1 0,0 0 0,17-3 0,-15 9-2332,4 9-5922,1 2 3048,-4-6 1878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5.126"/>
    </inkml:context>
    <inkml:brush xml:id="br0">
      <inkml:brushProperty name="width" value="0.025" units="cm"/>
      <inkml:brushProperty name="height" value="0.025" units="cm"/>
    </inkml:brush>
  </inkml:definitions>
  <inkml:trace contextRef="#ctx0" brushRef="#br0">107 185 6342,'0'0'11515,"-11"-5"-10698,-36-11-134,45 16-638,0 0 1,0 0-1,1 1 0,-1-1 1,0 0-1,0 1 1,1-1-1,-1 1 0,0 0 1,1-1-1,-1 1 0,0 0 1,1 0-1,-1 0 0,1 0 1,0 0-1,-1 0 1,1 1-1,0-1 0,0 0 1,0 1-1,0-1 0,0 1 1,0-1-1,0 1 1,0 0-1,0-1 0,1 1 1,-1 0-1,0 2 0,0 0 94,0-1 0,0 1-1,0 0 1,0 0-1,0 0 1,1 0 0,0 0-1,0-1 1,0 1 0,0 0-1,1 0 1,0 5-1,1-8-104,-1 1-1,1 0 0,0-1 1,-1 1-1,1-1 0,0 1 1,0-1-1,0 0 0,0 0 1,0 0-1,0 0 0,0 0 1,0 0-1,0 0 0,0-1 1,0 1-1,1-1 0,-1 0 1,0 1-1,0-1 0,4-1 1,50-2 76,-41-1-115,0 0 0,-1-1-1,1-1 1,-1 0 0,-1-1 0,1-1 0,-1 0 0,-1 0-1,17-15 1,-12 8-12,-1 0 0,0-1 0,-2 0-1,0-1 1,23-37 0,-24 12 74,-12 41-49,-1 1 0,0-1 1,0 1-1,0-1 0,0 0 1,0 1-1,0-1 1,0 0-1,0 1 0,0-1 1,0 1-1,-1-1 1,1 0-1,0 1 0,0-1 1,0 1-1,-1-1 1,1 1-1,0-1 0,-1 1 1,1-1-1,-1 1 1,1-1-1,-1 0 0,0 1 13,0 0 0,0 0-1,0 0 1,0 0-1,0 0 1,0 0 0,0 0-1,0 1 1,-1-1 0,1 0-1,0 1 1,0-1-1,0 0 1,1 1 0,-1-1-1,0 1 1,0-1-1,0 1 1,0 0 0,-1 0-1,-4 5 37,0 0-1,1 0 1,-1 0-1,1 1 0,0 0 1,1 0-1,-1 0 1,1 0-1,1 1 0,0 0 1,0-1-1,-2 9 1,3-12-202,1 0 0,-1 0 1,1 0-1,0 0 1,1 1-1,-1-1 0,1 0 1,-1 0-1,1 0 0,0 1 1,1-1-1,-1 0 1,1 0-1,0 0 0,0 0 1,0 0-1,0 0 0,1 0 1,0 0-1,0 0 1,0-1-1,0 1 0,0-1 1,1 1-1,3 3 0,21 8-5919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6.134"/>
    </inkml:context>
    <inkml:brush xml:id="br0">
      <inkml:brushProperty name="width" value="0.025" units="cm"/>
      <inkml:brushProperty name="height" value="0.025" units="cm"/>
    </inkml:brush>
  </inkml:definitions>
  <inkml:trace contextRef="#ctx0" brushRef="#br0">74 10 5669,'1'-10'14414,"-2"17"-13069,-8 12-448,2 6-288,1 4-417,1-1-160,5 2 0,0-5 32,0 0-192,0-3-769,-4-1-769,-3-5-800,-9-6-3011,-4-3-3492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6.480"/>
    </inkml:context>
    <inkml:brush xml:id="br0">
      <inkml:brushProperty name="width" value="0.025" units="cm"/>
      <inkml:brushProperty name="height" value="0.025" units="cm"/>
    </inkml:brush>
  </inkml:definitions>
  <inkml:trace contextRef="#ctx0" brushRef="#br0">5 182 10346,'-1'-11'1623,"1"10"-1588,-1-5 299,0 0 0,0 0 0,1 1 0,0-1 0,0 0 0,0 0 0,1 0 1,0 0-1,0 0 0,0 1 0,1-1 0,-1 0 0,1 1 0,1-1 0,-1 1 0,1 0 0,0 0 0,0 0 1,1 0-1,-1 0 0,1 1 0,7-7 0,-4 6-157,0 0 1,1 1-1,0 0 1,-1 1-1,1-1 1,1 2-1,-1-1 0,0 1 1,1 0-1,-1 1 1,1-1-1,-1 2 1,1-1-1,0 1 1,-1 1-1,1 0 0,-1 0 1,14 4-1,-7-1-173,0 0 0,-1 2 0,0-1 0,0 2 0,0 0 0,-1 1 0,0 0 0,0 1 0,19 17 0,-30-24-1,1 1 0,0-1 0,-1 1 0,0 0 0,0-1 0,1 1 0,-2 0 0,1 0 0,0 0 0,0 1 0,-1-1 0,0 0 0,0 0 0,0 1 0,0-1 0,0 1 0,-1-1 0,1 1 0,-1 5 0,-1-5 83,0 1 0,0-1 0,-1 1 0,1-1 0,-1 0 0,0 0 0,0 0 0,0 0 0,-1 0 0,1 0-1,-1-1 1,0 1 0,-4 3 0,-12 9 314,0 0 1,0-2-1,-2-1 0,-33 18 1,43-25-452,-16 8 86,-1 0 1,-30 9-1,8-10-3013,48-13-1135,3-4 1416,-1 3 1905,9-11-5662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6.825"/>
    </inkml:context>
    <inkml:brush xml:id="br0">
      <inkml:brushProperty name="width" value="0.025" units="cm"/>
      <inkml:brushProperty name="height" value="0.025" units="cm"/>
    </inkml:brush>
  </inkml:definitions>
  <inkml:trace contextRef="#ctx0" brushRef="#br0">0 0 4740,'0'0'17361,"39"52"-16592,-44-26-449,-2-1-224,0-1-96,1-5 32,6-3-96,0-7-1089,0-5-609,6-4-224,1-3-1537,4-11-2371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7.217"/>
    </inkml:context>
    <inkml:brush xml:id="br0">
      <inkml:brushProperty name="width" value="0.025" units="cm"/>
      <inkml:brushProperty name="height" value="0.025" units="cm"/>
    </inkml:brush>
  </inkml:definitions>
  <inkml:trace contextRef="#ctx0" brushRef="#br0">1 77 8040,'0'0'13436,"10"5"-12416,-5-2-942,-1-1-1,1 1 1,0-1-1,0 0 1,1 0 0,-1 0-1,0-1 1,1 0-1,-1 0 1,1 0 0,-1-1-1,1 1 1,-1-1 0,1-1-1,-1 1 1,1-1-1,-1 0 1,0 0 0,1 0-1,-1-1 1,0 0-1,0 0 1,0-1 0,0 1-1,5-4 1,21-25 100,-29 30-170,-1 0 0,0-1 1,0 1-1,0-1 0,0 1 0,-1-1 1,1 1-1,0-1 0,-1 0 1,1 1-1,-1-1 0,1 0 0,-1 1 1,0-1-1,0 0 0,0 0 1,0 1-1,0-1 0,0 0 0,0 0 1,0 1-1,-1-3 0,0 3-7,0 0 0,0 0-1,0 0 1,1 1 0,-1-1 0,0 0-1,0 1 1,0-1 0,0 0-1,0 1 1,0 0 0,0-1 0,0 1-1,-1-1 1,1 1 0,0 0-1,0 0 1,0 0 0,0 0 0,0 0-1,0 0 1,-1 0 0,1 0 0,0 0-1,0 0 1,0 1 0,0-1-1,0 0 1,0 1 0,-2 0 0,-32 16-45,28-10 133,-1-1 0,1 2-1,1-1 1,-1 1 0,1 0 0,1 0 0,0 1 0,0 0 0,0 0 0,1 0-1,1 0 1,-1 0 0,2 1 0,-1 0 0,1 0 0,-1 16 0,3-25-74,0 0 0,0 0 1,0 0-1,0 0 1,0 0-1,1 0 1,-1 0-1,0 0 0,1 0 1,-1 0-1,1 0 1,-1 0-1,1-1 0,-1 1 1,1 0-1,-1 0 1,1 0-1,0 0 1,0-1-1,-1 1 0,1 0 1,0-1-1,0 1 1,0-1-1,1 1 0,30 5 131,-22-7-161,0 0-1,-1-1 1,1 0-1,-1 0 1,10-4-1,2-5-244,0-1-1,0-1 1,-2-1 0,0 0-1,0-2 1,-1 0-1,-1-1 1,28-35-1,-24 27 353,-21 25-80,1 0 1,-1 0-1,0-1 1,0 1-1,0 0 1,0 0-1,0 0 1,0 0-1,0 0 1,0 0 0,1-1-1,-1 1 1,0 0-1,0 0 1,0 0-1,0 0 1,0 0-1,0 0 1,1 0 0,-1 0-1,0 0 1,0 0-1,0 0 1,0 0-1,1 0 1,-1 0-1,0 0 1,0 0-1,0 0 1,0 0 0,1 0-1,-1 0 1,0 0-1,0 0 1,0 0-1,0 0 1,0 0-1,1 0 1,-1 0-1,0 0 1,0 0 0,0 1-1,0-1 1,0 0-1,0 0 1,0 0-1,1 0 1,-1 0-1,0 0 1,0 0-1,0 1 1,0-1 0,0 0-1,0 0 1,0 0-1,0 0 1,0 1-1,0-1 1,0 0-1,0 0 1,0 0-1,3 20 337,-5 41-125,1-36 129,1-23-345,0-1 0,0 1 0,-1-1 1,2 1-1,-1-1 0,0 0 1,0 1-1,0-1 0,1 1 0,-1-1 1,1 1-1,-1-1 0,1 0 1,-1 1-1,1-1 0,0 0 1,0 0-1,-1 1 0,1-1 0,0 0 1,2 2-1,0-2 0,-1-1 0,0 1 0,1 0 0,-1-1 0,1 0 0,-1 1 0,0-1 0,1 0-1,-1 0 1,1-1 0,-1 1 0,1 0 0,3-2 0,2 0-13,0-1 0,-1 0 0,1 0 0,-1-1 0,0 0 0,0 0 0,0 0 0,8-9 0,-8 7 19,1 1 0,-1 0 0,1 0 0,0 1 0,0-1 0,12-3 1,-20 8 8,0 0 1,1 0 0,-1 0 0,0 0-1,0 0 1,0 0 0,1 0 0,-1 0-1,0 0 1,0 0 0,0 1 0,1-1-1,-1 0 1,0 0 0,0 0 0,0 0-1,1 0 1,-1 0 0,0 0 0,0 1-1,0-1 1,0 0 0,1 0 0,-1 0 0,0 0-1,0 1 1,0-1 0,0 0 0,0 0-1,0 0 1,0 1 0,0-1 0,0 0-1,1 0 1,-1 0 0,0 1 0,0-1-1,0 0 1,0 0 0,0 1 0,0-1-1,0 0 1,-1 0 0,1 1 0,-1 17 555,-8 15-162,-6 12-140,13-37-4094,1-2-4099,1-18-924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4.075"/>
    </inkml:context>
    <inkml:brush xml:id="br0">
      <inkml:brushProperty name="width" value="0.025" units="cm"/>
      <inkml:brushProperty name="height" value="0.025" units="cm"/>
    </inkml:brush>
  </inkml:definitions>
  <inkml:trace contextRef="#ctx0" brushRef="#br0">93 196 8808,'0'0'7842,"-10"6"-4991,0 0-2088,1 1 0,0 1 0,0-1-1,-12 15 1,19-20-605,-1 1 1,1 0-1,0-1 0,0 1 1,0 0-1,0 0 0,1 1 0,-1-1 1,1 0-1,0 0 0,0 1 0,0-1 1,0 1-1,1-1 0,-1 1 0,1-1 1,0 1-1,0-1 0,0 1 1,0-1-1,1 1 0,-1-1 0,3 7 1,-2-9-150,0 0 1,0 0-1,1 1 1,-1-1 0,0 0-1,1 0 1,-1 0-1,1-1 1,-1 1 0,1 0-1,-1-1 1,1 1-1,-1 0 1,1-1 0,0 0-1,-1 1 1,1-1-1,0 0 1,-1 0 0,1 0-1,0 0 1,2-1-1,39-5-101,-34 2-170,-1 0-1,0-1 1,0 0 0,0 0 0,0-1-1,-1 0 1,0 0 0,0-1 0,-1 1-1,9-14 1,-3 5-612,-1-1 0,-1-1 0,-1 0 0,8-21 0,-18 42 1267,-1 1-1,1-1 1,-1 1-1,2-1 1,-1 0 0,0 1-1,1 0 1,0-1-1,0 1 1,0-1 0,0 1-1,1-1 1,1 7-1,-1-9-351,-1-1-1,1 1 1,0 0-1,0-1 0,0 1 1,0-1-1,0 1 1,0-1-1,0 0 0,1 1 1,-1-1-1,0 0 0,1 0 1,-1 0-1,1 0 1,-1 0-1,1 0 0,0 0 1,-1-1-1,1 1 1,0 0-1,-1-1 0,1 1 1,0-1-1,0 0 1,0 0-1,-1 0 0,1 0 1,0 0-1,0 0 1,0 0-1,-1 0 0,1-1 1,0 1-1,1-1 0,4-1-23,-1-1 0,-1 0-1,1 1 1,0-2-1,-1 1 1,1-1-1,-1 0 1,0 0-1,0 0 1,-1 0-1,1-1 1,-1 0 0,7-10-1,0-2-119,0 0 0,0-1-1,7-20 1,-13 26-215,0 1 0,-1-1 0,0 0 0,-1 0 0,0-1 0,1-20 0,-7 29 371,-4 9 9,-5 11 36,2 4 214,2 0 0,0 1 0,1 0-1,1 1 1,1 0 0,1-1 0,0 1 0,2 1-1,1 31 1,1-49-294,1 0 0,-1-1 1,1 1-1,0-1 0,0 1 0,1-1 0,-1 1 1,1-1-1,0 0 0,0 0 0,0 0 0,1 0 1,0 0-1,-1 0 0,1-1 0,1 1 0,-1-1 0,7 5 1,-8-6-12,1 0-1,-1-1 1,0 1 0,1-1 0,0 0 0,-1 0 0,1 0-1,0 0 1,-1-1 0,1 1 0,0 0 0,0-1 0,-1 0-1,1 0 1,0 0 0,0 0 0,0 0 0,-1-1 0,1 1-1,0-1 1,0 0 0,-1 1 0,1-1 0,0-1 0,-1 1-1,1 0 1,-1-1 0,0 1 0,1-1 0,-1 1 0,0-1-1,2-3 1,1 0-7,-1 0 0,1 0 0,-1-1 0,0 0 0,-1 0 0,0 0 0,0 0-1,0 0 1,-1-1 0,1 1 0,-2-1 0,3-9 0,-1-6-9,-1 0 1,-1-31 0,-1 52-67,0 3 68,0 0 1,1 0-1,-1 0 1,0 0-1,1 0 0,0 0 1,-1 0-1,1 0 1,0 0-1,0 0 1,0 0-1,2 2 0,0-1 4,1 0-1,-1-1 0,1 1 1,0-1-1,0 0 0,0 0 1,0-1-1,0 1 0,0-1 1,1 0-1,-1 0 0,0 0 1,1 0-1,-1-1 0,0 0 1,1 0-1,-1 0 0,1 0 1,-1-1-1,0 0 0,7-1 1,-8 1-34,1 0 1,-1 0-1,0 0 1,0 0 0,0 0-1,0-1 1,0 1-1,0-1 1,-1 0-1,1 0 1,0 0 0,-1 0-1,1 0 1,-1 0-1,0-1 1,0 1-1,0-1 1,0 0 0,0 0-1,-1 1 1,1-1-1,-1 0 1,0 0-1,0-1 1,0 1 0,0 0-1,0 0 1,0-6-1,-1 8 38,-1 0 0,1 0 0,0 1-1,-1-1 1,1 0 0,0 0 0,-1 0 0,1 1-1,-1-1 1,1 0 0,-1 0 0,0 1 0,1-1-1,-1 0 1,0 1 0,1-1 0,-1 1 0,0-1-1,0 1 1,1-1 0,-1 1 0,0 0-1,0-1 1,0 1 0,0 0 0,0 0 0,0-1-1,1 1 1,-1 0 0,0 0 0,0 0 0,0 0-1,0 0 1,0 0 0,0 1 0,0-1 0,0 0-1,-1 1 1,-2-1 30,1 1-1,-1 0 1,1-1-1,-1 1 1,1 1-1,-1-1 1,1 0 0,0 1-1,-4 2 1,4-2 28,0 1 1,0-1 0,0 1 0,1 0 0,-1 0-1,1 0 1,0 0 0,0 0 0,0 1 0,0-1-1,1 0 1,-1 1 0,1 0 0,0-1-1,0 1 1,0 0 0,0-1 0,1 1 0,-1 0-1,1 0 1,0 0 0,0 0 0,1-1 0,-1 1-1,1 0 1,0 0 0,0-1 0,0 1 0,0 0-1,1-1 1,-1 1 0,1-1 0,0 0-1,0 1 1,0-1 0,1 0 0,-1 0 0,1-1-1,-1 1 1,1 0 0,0-1 0,0 1 0,0-1-1,6 3 1,3 0-88,0-1-1,1 0 0,0 0 1,-1-1-1,1-1 1,16 1-1,45-1-4009,-26-5-3089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1.956"/>
    </inkml:context>
    <inkml:brush xml:id="br0">
      <inkml:brushProperty name="width" value="0.025" units="cm"/>
      <inkml:brushProperty name="height" value="0.025" units="cm"/>
    </inkml:brush>
  </inkml:definitions>
  <inkml:trace contextRef="#ctx0" brushRef="#br0">1 8 4933,'7'-1'2770,"0"0"-2292,30-5 2978,4 8 3960,-40-1-7231,-1 0 1,1 0 0,0 0 0,0 0-1,-1 0 1,1 0 0,0 1-1,-1-1 1,0 0 0,1 1-1,-1-1 1,0 0 0,1 0 0,-1 1-1,0-1 1,0 1 0,0-1-1,0 0 1,0 1 0,-1 1 0,-2 31 985,-2-13-806,-1-1 1,-1 0-1,-11 22 0,11-29-301,1 2 1,0-1-1,1 1 0,0 0 0,1 0 1,1 0-1,-2 25 0,5-39-57,0-1-1,0 1 0,1-1 1,-1 1-1,0-1 0,0 1 1,0-1-1,0 1 0,0-1 1,1 0-1,-1 1 0,0-1 1,0 1-1,1-1 0,-1 0 1,0 1-1,1-1 0,-1 1 1,0-1-1,1 0 0,-1 0 1,1 1-1,-1-1 0,0 0 1,1 0-1,-1 1 0,1-1 1,-1 0-1,1 0 0,-1 0 1,1 0-1,0 0 0,22 0 189,20-12-70,-35 8-236,41-22-2790,-46 24 2141,-1 0 0,0 0 0,0-1 1,0 1-1,0 0 0,0-1 0,0 1 0,-1-1 0,1 0 0,0-3 0,3-12-9660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7.605"/>
    </inkml:context>
    <inkml:brush xml:id="br0">
      <inkml:brushProperty name="width" value="0.025" units="cm"/>
      <inkml:brushProperty name="height" value="0.025" units="cm"/>
    </inkml:brush>
  </inkml:definitions>
  <inkml:trace contextRef="#ctx0" brushRef="#br0">0 19 8008,'0'0'7174,"50"-18"-7526,-23 37-2947,1 1-1442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7.936"/>
    </inkml:context>
    <inkml:brush xml:id="br0">
      <inkml:brushProperty name="width" value="0.025" units="cm"/>
      <inkml:brushProperty name="height" value="0.025" units="cm"/>
    </inkml:brush>
  </inkml:definitions>
  <inkml:trace contextRef="#ctx0" brushRef="#br0">66 1 11275,'0'0'14008,"-8"0"-13491,1 0-473,4 0-21,0 0 1,0 0-1,0 0 0,0 0 1,-1 0-1,1 1 0,0 0 0,0-1 1,-3 3-1,4-2-31,1-1 1,0 1-1,0 1 0,0-1 1,0 0-1,0 0 0,0 0 1,0 0-1,0 1 0,0-1 1,0 0-1,1 1 0,-1-1 1,1 1-1,-1-1 0,1 1 1,-1-1-1,1 1 0,0-1 1,0 1-1,0-1 0,0 1 1,0-1-1,0 1 0,0-1 0,1 3 1,0-1-134,0 1 1,0-1 0,1 0-1,-1 1 1,1-1-1,0 0 1,0 0-1,0-1 1,1 1-1,-1 0 1,0-1 0,1 1-1,0-1 1,0 0-1,-1 0 1,7 4-1,-4-3-26,0 0-1,-1 1 0,0 0 1,1 0-1,-2 0 0,7 8 1,-9-10 234,0-1 0,0 1 1,0 0-1,-1 0 0,1-1 1,-1 1-1,0 0 1,1 0-1,-1 0 0,0 0 1,0 0-1,0-1 0,0 1 1,-1 0-1,1 0 0,0 0 1,-1 0-1,1-1 1,-1 1-1,0 0 0,0 0 1,1-1-1,-1 1 0,0-1 1,-2 3-1,-2 3-123,1-1-1,-1 1 0,0-1 1,-1 0-1,0-1 1,0 0-1,0 0 0,0 0 1,-11 6-1,16-11-322,1 0 290,0 0 0,0 0 1,0 0-1,-1 1 0,1-1 1,0 0-1,0 0 0,0 0 1,0 0-1,-1 0 0,1 0 1,0 0-1,0 0 0,0 0 1,0 0-1,0 0 0,-1 0 1,1 0-1,0 0 0,0 0 1,0 0-1,0 0 0,0-1 1,-1 1-1,1 0 0,0 0 1,0 0-1,0 0 1,0 0-1,0 0 0,0 0 1,-1 0-1,1 0 0,0-1 1,0 1-1,0 0 0,0 0 1,0 0-1,0 0 0,0 0 1,0-1-1,0 1 0,0 0 1,0 0-1,0 0 0,0 0 1,0 0-1,-1-1 0,1 1 1,0 0-1,1 0 0,-1 0 1,0 0-1,0-1 0,0 1 1,0 0-1,0 0 0,0 0 1,0 0-1,0 0 0,0-1 1,0 1-1,0 0 0,0-17-5852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8.267"/>
    </inkml:context>
    <inkml:brush xml:id="br0">
      <inkml:brushProperty name="width" value="0.025" units="cm"/>
      <inkml:brushProperty name="height" value="0.025" units="cm"/>
    </inkml:brush>
  </inkml:definitions>
  <inkml:trace contextRef="#ctx0" brushRef="#br0">49 1 16303,'0'0'4223,"-2"9"-2440,0-3-1506,-10 35 902,2 1-1,1 0 1,-4 63-1,13 30 109,0-135-1274,1 0 1,-1 0-1,0-1 1,0 1-1,0 0 0,0 0 1,1 0-1,-1 0 1,0 0-1,0-1 0,0 1 1,1 0-1,-1 0 0,0 0 1,0 0-1,1 0 1,-1 0-1,0 0 0,0 0 1,1 0-1,-1 0 1,0 0-1,0 0 0,1 0 1,-1 0-1,0 0 0,0 0 1,0 0-1,1 0 1,-1 0-1,0 0 0,0 0 1,1 1-1,-1-1 1,0 0-1,0 0 0,0 0 1,1 0-1,-1 1 0,0-1 1,0 0-1,0 0 1,0 0-1,0 0 0,1 1 1,-1-1-1,0 0 1,0 0-1,0 1 0,0-1 1,0 0-1,0 0 1,0 0-1,0 1 0,0-1 1,0 0-1,0 1 0,9-24 295,-8 13-322,-1-46 145,0 53-182,0 0 0,-1 0 0,1 1 0,-1-1 0,0 0 0,0 0 0,0 0 0,0 0 0,0 1 0,0-1 0,-1 1 0,0-1 0,1 1 0,-1-1-1,-3-3 1,9 9 31,0 0 0,1 0 0,0 0 0,-1-1 0,1 0 0,0 0 0,0-1 0,0 1 0,1-1 0,-1 0 0,7 0 0,4 0 29,0 0 1,0-2-1,-1 0 0,1-1 0,0 0 0,-1-1 1,0-1-1,0-1 0,0 0 0,18-9 0,-23 9-3,-1 0 0,0-1 0,0 0 0,-1 0 0,0-1 0,0 0 0,0-1 0,-1 1 0,0-1 0,-1-1 0,1 1 0,-2-1 0,1 0 0,-1-1 0,-1 1 0,5-14 0,-8 20-3,0 0 1,0 0-1,0 0 1,-1 0-1,1 0 0,-1 0 1,0 0-1,0 0 1,0 0-1,0 0 1,0 0-1,-1 0 0,-1-5 1,2 7-5,-1-1 0,0 1 0,1 0 0,-1-1 0,0 1 0,0 0 0,0 0 0,0 0 0,0 0 0,0 0 0,0 0 0,-1 0 0,1 0 0,0 0 0,0 1 0,-1-1 0,1 0 0,0 1 0,-1-1 0,-1 0 0,-1 1-2,0 0-1,0 0 1,0 0-1,0 0 1,0 0-1,0 1 1,0 0-1,0 0 1,0 0-1,0 0 1,1 1-1,-1-1 1,1 1-1,-1 0 1,1 0-1,-1 0 1,1 0-1,0 1 1,-4 3-1,-6 7 30,1 0-1,0 1 0,0 1 1,2 0-1,-13 22 0,19-31-15,1 1 0,0-1 0,0 1 0,1 0 0,-1 0 0,2 0 0,-1 0 0,1 0-1,0 0 1,0 0 0,1 1 0,0-1 0,0 0 0,1 0 0,0 0 0,3 13 0,-3-17-156,1 0 1,0-1-1,-1 1 1,1 0 0,0 0-1,1-1 1,-1 1-1,0-1 1,1 0 0,-1 0-1,1 0 1,0 0-1,-1 0 1,1 0 0,0-1-1,0 0 1,6 2-1,0 1-1118,0-2-1,1 1 0,0-1 0,18 1 0,10-2-7890</inkml:trace>
  <inkml:trace contextRef="#ctx0" brushRef="#br0" timeOffset="1">535 300 15278,'0'0'13421,"-39"45"-13357,39-40-608,3-3-3300,4-2-6950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9.118"/>
    </inkml:context>
    <inkml:brush xml:id="br0">
      <inkml:brushProperty name="width" value="0.025" units="cm"/>
      <inkml:brushProperty name="height" value="0.025" units="cm"/>
    </inkml:brush>
  </inkml:definitions>
  <inkml:trace contextRef="#ctx0" brushRef="#br0">223 108 11307,'0'0'2898,"-7"-8"-933,4 5-1778,0 0-1,0 0 1,0 0 0,-1 0-1,1 0 1,-1 1 0,0-1-1,0 1 1,0 0 0,0 0-1,0 1 1,0-1 0,0 1-1,-1 0 1,1 0 0,0 0-1,-1 1 1,1-1 0,-1 1-1,1 0 1,-1 0 0,1 1-1,0-1 1,-1 1 0,1 0-1,0 0 1,-1 1 0,1-1-1,-4 3 1,2-1-39,0 1 0,0 0 0,0 0 0,0 0 0,1 0 0,-1 1 0,1 0 0,0 0 0,1 1 0,-1-1 0,1 1 0,0 0 0,1 0 0,-1 0 0,1 1 0,1-1 0,-1 1 0,1 0 0,0 0 0,0 0 0,0 8 0,2-14-141,1 0 0,-1 0 0,0 0 0,1 0-1,-1 0 1,1 0 0,0 0 0,-1-1 0,1 1 0,-1 0-1,1 0 1,0-1 0,0 1 0,0 0 0,-1-1-1,1 1 1,0-1 0,0 1 0,0-1 0,0 1 0,0-1-1,0 0 1,0 1 0,0-1 0,0 0 0,0 0 0,0 0-1,0 0 1,0 0 0,0 0 0,0 0 0,0 0-1,0 0 1,0 0 0,1-1 0,41-7 94,-26 2-127,-1-2 0,0-1 0,-1 0 0,0 0 0,0-2 0,-1 0 0,-1 0 0,0-1 1,0-1-1,-1 0 0,-1-1 0,0 0 0,-1-1 0,10-20 0,-11 16-41,-9 19 66,0 0-1,0 0 0,-1 0 0,1 0 1,0 0-1,0 0 0,0 0 1,0 0-1,0 0 0,0 0 0,0 0 1,0 1-1,0-1 0,0 0 1,0 0-1,0 0 0,0 0 0,-1 0 1,1 0-1,0 0 0,0 0 1,0 0-1,0 0 0,0 0 0,0 0 1,0 0-1,0 0 0,0 0 1,0 0-1,-1 0 0,1 0 0,0 0 1,0 0-1,0-1 0,0 1 1,0 0-1,0 0 0,0 0 0,0 0 1,0 0-1,0 0 0,0 0 1,0 0-1,0 0 0,-1 0 0,1 0 1,0 0-1,0 0 0,0 0 1,0 0-1,0-1 0,0 1 0,0 0 1,0 0-1,0 0 0,0 0 1,0 0-1,0 0 0,0 0 0,0 0 1,-19 31-138,14-19 259,0 1 0,1-1-1,1 1 1,0 0 0,1 1 0,0-1-1,1 26 1,1-36-92,0 1 0,1-1 0,-1 0 0,1 1 0,0-1 0,0 1 0,0-1 0,0 0 0,1 0 0,0 0 0,-1 0 0,1 0 0,0 0 0,0 0 0,0 0-1,1-1 1,-1 1 0,1-1 0,-1 1 0,1-1 0,0 0 0,0 0 0,0-1 0,0 1 0,0 0 0,0-1 0,1 0 0,-1 0 0,0 0 0,1 0 0,-1 0 0,1-1 0,-1 0 0,1 1 0,3-1 0,1 0-27,0 0 0,0 0 0,0 0 1,0-1-1,0 0 0,0-1 1,0 0-1,0 0 0,0-1 0,-1 0 1,1 0-1,-1-1 0,0 0 1,0 0-1,0 0 0,-1-1 0,1 0 1,-1-1-1,0 1 0,-1-1 1,1 0-1,-1 0 0,0-1 0,-1 0 1,1 0-1,-2 0 0,1 0 1,5-15-1,-9 21-32,1 0 0,-1 0 1,1 0-1,-1-1 0,1 1 0,-1 0 1,0 0-1,1 0 0,-1 0 0,0 0 0,0-1 1,0 1-1,0 0 0,0 0 0,0 0 1,0-1-1,-1 1 0,1-1 0,-14 7-249,-18 30 291,29-31 47,0 0 0,1 0 0,-1 1 0,1-1 0,0 1 0,0 0-1,1-1 1,-1 1 0,1 0 0,0 0 0,1 0 0,-1 0 0,1 5 0,1-9-44,0 0-1,-1 0 1,2 0-1,-1 0 1,0 0-1,0-1 1,0 1-1,0-1 1,0 1-1,1 0 1,-1-1-1,0 0 1,0 1-1,1-1 1,-1 0 0,0 0-1,1 1 1,-1-1-1,0 0 1,1-1-1,-1 1 1,3 0-1,34-4 162,-26 0-839,-1 0-1,1-1 1,-2 0-1,1-1 1,0 0-1,-1-1 1,0 0-1,-1 0 1,1-1-1,-2 0 1,1-1 0,-1 0-1,0 0 1,8-14-1,-2 0-4988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9.600"/>
    </inkml:context>
    <inkml:brush xml:id="br0">
      <inkml:brushProperty name="width" value="0.025" units="cm"/>
      <inkml:brushProperty name="height" value="0.025" units="cm"/>
    </inkml:brush>
  </inkml:definitions>
  <inkml:trace contextRef="#ctx0" brushRef="#br0">179 1 6118,'0'0'10121,"3"10"-9117,0 24-193,0 0 1,-2 1-1,-2-1 1,-1 0-1,-1 1 1,-2-1-1,-15 53 0,17-81-691,1 0 0,-1 0 0,-1 0-1,1 0 1,-1-1 0,0 1-1,0-1 1,0 0 0,-1 0-1,0 0 1,0-1 0,0 0 0,0 0-1,-1 0 1,0 0 0,0-1-1,0 0 1,0 0 0,0-1 0,0 0-1,-1 0 1,1 0 0,-1-1-1,1 0 1,-9 1 0,14-3-97,0 1 1,0 0-1,0 0 1,0-1-1,0 1 0,1 0 1,-1-1-1,0 1 1,0-1-1,0 1 1,1-1-1,-1 0 1,0 1-1,1-1 0,-1 0 1,0 1-1,1-1 1,-1 0-1,1 0 1,-1 0-1,1 1 1,0-1-1,-1 0 1,1 0-1,0 0 0,-1 0 1,1 0-1,0 0 1,0 0-1,0 1 1,0-1-1,0 0 1,0 0-1,0 0 0,0 0 1,0 0-1,1-1 1,8-39-120,3 20-541,2 0 0,0 1 0,1 0 0,1 1 1,1 1-1,30-26 0,-7 6-537,127-113 688,-184 164 1371,-26 24-926,39-33 88,1 1-1,-1 0 1,1-1 0,0 1-1,1 0 1,-1 0 0,-2 10-1,5-14-81,-1-1-1,1 1 0,0 0 0,0 0 0,0-1 0,0 1 0,0 0 0,0 0 0,0-1 0,1 1 0,-1 0 0,0 0 0,0-1 0,1 1 0,-1 0 0,0-1 0,1 1 0,-1 0 0,0-1 0,1 1 0,-1 0 0,1-1 0,0 2 0,1-1-214,0 0-1,0-1 0,-1 1 1,1 0-1,0 0 1,0-1-1,0 1 0,0-1 1,0 0-1,0 1 0,0-1 1,0 0-1,3 0 0,26-2-5856,4-7-3240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39.932"/>
    </inkml:context>
    <inkml:brush xml:id="br0">
      <inkml:brushProperty name="width" value="0.025" units="cm"/>
      <inkml:brushProperty name="height" value="0.025" units="cm"/>
    </inkml:brush>
  </inkml:definitions>
  <inkml:trace contextRef="#ctx0" brushRef="#br0">170 25 13100,'0'0'8825,"-10"-6"-7032,4 3-1579,4 1-153,0 0 1,-1 1-1,1-1 0,-1 1 1,1-1-1,-1 1 0,1 0 0,-1 0 1,0 1-1,0-1 0,1 0 1,-1 1-1,0 0 0,0-1 0,0 1 1,0 0-1,0 1 0,1-1 1,-1 0-1,0 1 0,0 0 0,0-1 1,1 1-1,-1 0 0,1 0 1,-4 2-1,-3 4 172,-1 0-1,1 1 1,0 0 0,-10 13 0,16-19-209,1 1 0,0-1 0,0 1 0,0 0 0,0 0 0,1 0 0,-1 0 0,1 0 0,0 0 0,0 0 0,0 1 0,0-1 0,0 0 0,1 1 0,-1-1 0,1 0 0,0 1 0,0-1 0,1 7 0,2-7-60,0 0 0,-1 0 0,1-1 1,0 1-1,0-1 0,0 0 0,1 0 0,-1 0 0,0 0 0,1 0 0,0-1 0,-1 1 1,1-1-1,0 0 0,4 1 0,10 4-484,25 9-189,-31-12 498,-1 0 0,1 1 0,-1 1 0,0 0 0,19 12 0,-30-16 220,1-1 1,-1 1 0,0-1 0,1 0 0,-1 1 0,0-1 0,0 1 0,0-1 0,1 0 0,-1 1 0,0-1 0,0 1 0,0-1 0,0 1 0,0-1 0,0 1-1,0-1 1,0 1 0,0-1 0,0 1 0,0-1 0,0 0 0,0 1 0,0-1 0,0 1 0,-1-1 0,1 1 0,0-1 0,0 1 0,-1-1 0,1 0 0,0 1-1,0-1 1,-1 0 0,1 1 0,0-1 0,-1 0 0,1 1 0,-1-1 0,1 0 0,0 0 0,-1 1 0,1-1 0,-1 0 0,1 0 0,0 0 0,-1 0 0,1 1-1,-1-1 1,1 0 0,-1 0 0,1 0 0,-1 0 0,-32 11 664,30-10-646,-46 9-168,16-9-2998,23-4-652,6-11-2370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0.787"/>
    </inkml:context>
    <inkml:brush xml:id="br0">
      <inkml:brushProperty name="width" value="0.025" units="cm"/>
      <inkml:brushProperty name="height" value="0.025" units="cm"/>
    </inkml:brush>
  </inkml:definitions>
  <inkml:trace contextRef="#ctx0" brushRef="#br0">1 337 14542,'0'0'2226,"9"0"-107,6 2-1202,-2-1 17,1 1 0,0-2 0,24-2 0,-36 2-907,0 0 0,0 0-1,0 0 1,0 0 0,0-1 0,-1 1-1,1-1 1,0 1 0,0-1 0,0 0-1,-1 0 1,1 0 0,0 0 0,-1 0-1,1 0 1,-1 0 0,1 0 0,-1-1-1,1 1 1,-1-1 0,0 1 0,0-1-1,0 1 1,0-1 0,0 0 0,0 1-1,0-1 1,0 0 0,-1 0 0,1 0-1,-1 1 1,1-1 0,-1 0 0,0 0-1,0-4 1,0 4-26,-1 0 1,0 0-1,0 0 0,0 0 0,0 0 0,0 0 0,0 0 1,0 0-1,-1 1 0,1-1 0,-1 0 0,1 1 1,-1-1-1,0 1 0,0 0 0,1-1 0,-1 1 1,0 0-1,0 0 0,0 0 0,0 0 0,0 1 0,-1-1 1,1 0-1,0 1 0,0 0 0,0-1 0,-1 1 1,-2 0-1,2 0-4,0-1-1,0 1 1,-1 0 0,1 0 0,0 0 0,-1 0 0,1 0 0,0 1 0,0-1 0,-1 1-1,1 0 1,0 0 0,0 1 0,0-1 0,0 0 0,0 1 0,0 0 0,1 0 0,-5 3-1,5-2 16,0-1-1,0 1 0,0 0 0,0 0 0,1 0 0,-1 0 0,1 0 0,0 0 0,0 1 0,0-1 1,0 0-1,0 1 0,1-1 0,0 0 0,0 1 0,0-1 0,0 0 0,0 1 0,0-1 0,1 0 0,0 1 1,0-1-1,0 0 0,0 0 0,0 1 0,0-1 0,1 0 0,0 0 0,0-1 0,-1 1 0,2 0 1,-1 0-1,0-1 0,0 0 0,1 1 0,-1-1 0,1 0 0,0 0 0,0 0 0,0-1 0,0 1 0,0-1 1,0 1-1,0-1 0,0 0 0,1 0 0,-1 0 0,0-1 0,1 1 0,3-1 0,2 1-34,1-1 0,-1 1 0,1-2 1,-1 0-1,1 0 0,-1 0 0,0-1 0,1-1 0,-1 1 0,0-2 0,-1 1 0,12-7 0,-8 3-15,1-1-1,-1-1 1,-1 0 0,1 0-1,-2-1 1,1-1 0,13-17-1,-13 13 30,0 0-1,-2-1 0,0 0 0,0 0 1,-1-1-1,-1 0 0,-1 0 0,-1-1 0,0 0 1,-1 0-1,-1 0 0,-1 0 0,0-22 0,-1 39 8,-1 0 0,0 0 0,0 0 0,0 0 0,0 0 0,0 1 0,0-1 0,0 0 0,0 0 0,-1 0 0,1 0 0,0 0 0,0 0 0,-1 0-1,1 0 1,-1 1 0,1-1 0,-1 0 0,1 0 0,-1 1 0,1-1 0,-1 0 0,0 0 0,1 1 0,-1-1 0,0 1 0,1-1 0,-1 1 0,0-1 0,0 1 0,0-1 0,0 1-1,1 0 1,-1-1 0,0 1 0,0 0 0,0 0 0,0 0 0,0-1 0,0 1 0,0 0 0,0 0 0,0 1 0,1-1 0,-1 0 0,0 0 0,0 0 0,0 1 0,0-1-1,0 0 1,0 1 0,0-1 0,1 0 0,-1 1 0,0-1 0,0 1 0,1 0 0,-1-1 0,0 2 0,-5 1 9,0 1 0,1 0 0,-1 1 0,1-1 0,0 1 0,-7 9 0,3-2 131,2-1 0,-1 1 1,1 1-1,1 0 1,0-1-1,1 2 1,1-1-1,0 1 1,0-1-1,1 1 0,1 0 1,1 0-1,0 0 1,1 19-1,1-30-106,0-1 1,0 1-1,0-1 0,0 1 1,1-1-1,-1 0 0,1 1 0,-1-1 1,1 0-1,0 0 0,0 0 0,0-1 1,0 1-1,0 0 0,1-1 0,-1 1 1,0-1-1,1 0 0,-1 0 1,1 0-1,-1 0 0,1 0 0,0 0 1,-1-1-1,1 1 0,0-1 0,-1 0 1,1 0-1,0 0 0,3 0 0,5 0-196,1 0-1,0-1 0,0 0 0,-1-1 0,22-6 0,-23 5-21,0-1-1,0 0 1,0 0 0,-1-1-1,0 0 1,0-1 0,0 0-1,0-1 1,7-7 0,-15 13 1013,-18 24 959,10-16-1559,4-2-168,0-1 1,0 1 0,0 0-1,1 0 1,0 0-1,0 0 1,0 0 0,1 0-1,-1 1 1,0 8-1,2-12-53,0 0-1,0-1 1,0 1-1,1-1 0,-1 1 1,0 0-1,1-1 0,-1 1 1,1-1-1,-1 1 0,1-1 1,0 1-1,0-1 1,-1 0-1,1 1 0,0-1 1,0 0-1,0 1 0,1-1 1,-1 0-1,0 0 0,0 0 1,1 0-1,-1 0 1,0-1-1,1 1 0,-1 0 1,1-1-1,-1 1 0,1 0 1,-1-1-1,1 0 0,0 1 1,-1-1-1,1 0 1,-1 0-1,3 0 0,6 0-157,-1 0-1,1-1 0,0 0 1,0-1-1,-1 0 0,1 0 1,-1-1-1,0 0 0,0-1 1,0 0-1,0 0 0,-1-1 1,1 0-1,8-8 0,-7 6 123,-1 0 0,0-1-1,-1 0 1,0-1 0,0 0 0,0 0-1,-1-1 1,-1 0 0,0 0 0,0 0-1,5-15 1,-10 24 68,-1 0 0,1 0 0,-1 1 0,0-1 0,1 0 0,-1 0-1,0 0 1,0 0 0,0 0 0,0 1 0,0-1 0,0 0 0,0 0 0,0 0 0,0 0 0,0 0-1,0 0 1,0 1 0,-1-1 0,1 0 0,0 0 0,-1-1 0,-15 3 427,12 1-412,0 0-1,0 0 0,0 1 1,0 0-1,0-1 1,0 1-1,-3 4 0,1 1 124,0 0 1,1 1-1,0-1 0,0 1 0,1 0 0,0 1 0,-5 17 0,8-25-159,0 1 0,1-1-1,-1 0 1,1 1 0,0-1 0,-1 1 0,1-1 0,0 0 0,1 1-1,-1-1 1,0 1 0,1-1 0,-1 0 0,1 1 0,0-1 0,-1 0-1,1 0 1,0 0 0,1 1 0,-1-1 0,0 0 0,1 0 0,-1-1 0,1 1-1,-1 0 1,1 0 0,0-1 0,0 1 0,0-1 0,0 1 0,0-1-1,0 0 1,0 0 0,0 0 0,0 0 0,1 0 0,-1-1 0,3 2-1,5 0-24,1 0-1,0-1 0,-1 0 1,1-1-1,0 0 0,0 0 1,-1-1-1,1 0 0,11-4 1,9-4-461,50-21 0,-16 5 303,-64 25 209,0 0 1,-1 0-1,1 1 1,-1-1-1,1 0 1,-1 0-1,1 0 0,-1 0 1,1 0-1,-1 1 1,1-1-1,-1 0 1,1 0-1,-1 1 0,1-1 1,-1 0-1,1 1 1,-1-1-1,1 0 1,-1 1-1,0-1 0,1 1 1,-1-1-1,0 1 1,1-1-1,-1 1 1,0-1-1,0 1 0,0-1 1,1 1-1,-1-1 1,0 1-1,0-1 1,0 1-1,0-1 1,0 1-1,0-1 0,0 1 1,0 0-1,0-1 1,0 1-1,0 0 1,0 42 569,2-8-660,11-13-1867,1-13-4564,-4-8-2656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1.918"/>
    </inkml:context>
    <inkml:brush xml:id="br0">
      <inkml:brushProperty name="width" value="0.025" units="cm"/>
      <inkml:brushProperty name="height" value="0.025" units="cm"/>
    </inkml:brush>
  </inkml:definitions>
  <inkml:trace contextRef="#ctx0" brushRef="#br0">45 52 6246,'-4'20'11885,"-13"7"-7763,14-23-4008,1-1-1,-1 1 1,1 0 0,0 0-1,0 0 1,0 1-1,0-1 1,-1 7-1,2-9-67,1 0 0,-1 0 0,1 1 0,0-1 0,-1 0 0,1 0 0,0 0 0,0 0 1,1 1-1,-1-1 0,0 0 0,1 0 0,-1 0 0,1 0 0,0 0 0,0 0 0,0 0 0,0 0 0,0 0 0,0 0 0,0-1 0,3 4 0,-1-4-21,0 1 0,0 0 0,1-1 0,-1 0 0,0 0 0,1 0 0,-1 0 0,1 0 0,-1-1 0,1 1 0,-1-1 1,1 0-1,3-1 0,2 1-18,0-1 0,0 0 0,0-1 1,0 0-1,-1 0 0,1-1 1,-1 0-1,1-1 0,-1 1 0,0-2 1,-1 1-1,10-8 0,-12 9 72,0-1 0,0 0 0,-1 0 0,0 0 0,1 0 0,-2-1 0,1 0 0,0 0 0,-1 0 0,0 0 0,0 0 0,-1 0 0,1-1 0,-1 0 0,0 1 0,-1-1 0,2-7 0,-4 22 134,0 5-58,0 1-1,0-1 0,1 1 0,1 0 1,1-1-1,3 15 0,-4-25-143,0-1 1,1 1-1,-1-1 0,1 1 1,0-1-1,0 0 0,0 0 1,0 0-1,1 0 1,-1 0-1,1 0 0,0-1 1,-1 1-1,1-1 0,0 0 1,1 0-1,-1 0 0,0 0 1,0 0-1,1-1 0,-1 0 1,1 1-1,0-1 0,-1-1 1,1 1-1,0 0 0,-1-1 1,1 0-1,5 0 0,-2 0 45,0-1-1,-1 1 1,1-2-1,0 1 1,0-1-1,0 0 1,-1 0-1,1-1 1,-1 0-1,0 0 1,1 0-1,-2-1 1,1 0-1,0 0 1,-1 0-1,0-1 1,0 0-1,0 0 1,0 0-1,-1-1 1,6-9-1,-3 4-51,0 0 0,-1 0 1,-1-1-1,0 0 0,0 0 0,-1 0 0,-1 0 0,0-1 0,0 1 1,-2-1-1,1-13 0,-5 11-76,-5 15-50,6 0 117,1 1-1,0 0 1,0 1-1,0-1 0,0 0 1,0 0-1,0 0 1,0 1-1,0-1 0,1 0 1,-1 1-1,0-1 1,1 1-1,-1-1 1,0 3-1,0 0 9,0-1 0,1 0-1,-1 0 1,1 1 0,-1-1 0,1 0-1,0 0 1,0 1 0,1-1 0,-1 0 0,1 0-1,0 1 1,-1-1 0,1 0 0,1 0 0,-1 0-1,0 0 1,1 0 0,-1 0 0,1 0-1,0-1 1,0 1 0,0-1 0,1 1 0,3 3-1,-1-3 9,1-1-1,-1 0 1,1 0-1,-1 0 1,1 0-1,-1-1 1,1 0-1,0 0 1,0-1-1,0 1 1,0-1-1,-1 0 1,1-1-1,6-1 0,-6 1-10,0-1 0,0 0 0,0 0 0,0 0 0,0-1-1,-1 0 1,1 0 0,-1 0 0,0-1 0,0 0 0,6-5-1,-9 7-3,0 0 0,0 0 0,0 1 0,0-1 0,0-1 0,-1 1 0,1 0-1,0 0 1,-1-1 0,0 1 0,0 0 0,1-1 0,-2 1 0,1-1 0,0 0 0,0 1-1,-1-1 1,1 0 0,-1 0 0,0 1 0,0-1 0,0 0 0,0 1 0,-1-1-1,1 0 1,-1 0 0,-1-4 0,1 6-3,1 0 0,-1 0 0,0 0 0,0 0 0,0 1 0,0-1 0,0 0 0,0 0 0,-1 1 0,1-1 0,0 1 0,0-1 0,0 1 0,-1 0 0,1-1 0,0 1 0,0 0 0,-1 0 0,1 0 0,0 0 0,0 0 1,-1 0-1,1 0 0,0 0 0,0 0 0,-1 1 0,1-1 0,-2 1 0,0 0-2,-1 0 0,1 0 1,-1 0-1,1 1 1,0-1-1,0 1 1,0 0-1,0 0 0,-4 3 1,3-1 13,1 0 1,-1 0 0,1 1 0,0 0-1,0-1 1,0 1 0,1 0-1,-1 0 1,1 1 0,1-1-1,-1 0 1,1 1 0,-2 10 0,3-14-1,0 1 1,0-1-1,1 0 1,-1 0 0,0 1-1,1-1 1,0 0 0,-1 0-1,1 0 1,0 0 0,0 1-1,0-1 1,0 0 0,1-1-1,-1 1 1,0 0-1,1 0 1,-1-1 0,1 1-1,0 0 1,0-1 0,-1 0-1,1 1 1,0-1 0,0 0-1,0 0 1,0 0 0,1 0-1,-1 0 1,0-1-1,0 1 1,0-1 0,1 1-1,-1-1 1,3 0 0,9 2-63,1-2 1,-1 1 0,1-2 0,0 0-1,-1-1 1,0 0 0,18-6 0,-24 7 45,-1-2 1,1 1 0,-1-1 0,0 0-1,0-1 1,0 1 0,0-1 0,-1-1-1,0 1 1,0-1 0,0 0 0,0-1 0,-1 1-1,0-1 1,6-7 0,-11 12 33,0 1 0,0 0 1,1-1-1,-1 1 0,0 0 0,0 0 1,1-1-1,-1 1 0,0 0 1,0-1-1,0 1 0,1-1 0,-1 1 1,0 0-1,0-1 0,0 1 0,0-1 1,0 1-1,0 0 0,0-1 1,0 1-1,0-1 0,0 1 0,0 0 1,0-1-1,0 1 0,0-1 0,0 1 1,-1 0-1,1-1 0,0 1 1,0 0-1,0-1 0,-1 1 0,1-1 1,-18-1 243,17 2-278,1-2-55,1-1 0,-1 1 1,1-1-1,0 1 0,0 0 0,0-1 0,0 1 0,0 0 1,0 0-1,1 0 0,1-3 0,0 3-461,0-1 1,0 1-1,1 0 1,-1 0-1,0 0 0,1 1 1,-1-1-1,1 1 0,0 0 1,-1 0-1,1 0 0,0 0 1,0 1-1,0-1 0,-1 1 1,1 0-1,0 0 1,0 1-1,5 0 0,7-1-2478,7 0-3236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2.326"/>
    </inkml:context>
    <inkml:brush xml:id="br0">
      <inkml:brushProperty name="width" value="0.025" units="cm"/>
      <inkml:brushProperty name="height" value="0.025" units="cm"/>
    </inkml:brush>
  </inkml:definitions>
  <inkml:trace contextRef="#ctx0" brushRef="#br0">217 145 16592,'0'0'5258,"-9"-8"-3667,-31-24-523,38 31-1015,0-1 1,-1 1 0,1 0 0,0 0 0,-1 1 0,1-1 0,-1 0-1,1 1 1,-1 0 0,1-1 0,-1 1 0,1 0 0,-1 0 0,0 0 0,1 1-1,-1-1 1,1 1 0,-1-1 0,1 1 0,0 0 0,-1 0 0,1 0-1,0 0 1,-3 2 0,-3 2 86,1 0-1,-1 1 1,1 0 0,-9 10-1,-27 36 1028,41-49-1122,0 0-1,0 0 0,1 0 0,-1 0 1,1 0-1,0 1 0,0-1 1,0 0-1,0 1 0,1-1 1,-1 0-1,1 1 0,0-1 0,0 1 1,0-1-1,0 1 0,2 4 1,-1-7-41,0 1 1,0-1-1,0 1 0,0-1 1,0 0-1,1 0 1,-1 0-1,0 0 1,1 1-1,-1-2 1,1 1-1,-1 0 1,1 0-1,0 0 0,-1-1 1,1 1-1,0-1 1,-1 1-1,1-1 1,0 0-1,0 0 1,-1 0-1,1 0 1,3 0-1,44-3 50,-37 0-111,-1-1 0,0 0-1,-1 0 1,1-1 0,-1-1 0,0 1-1,0-2 1,-1 1 0,15-14 0,-4 2-132,-1-1 1,33-42 0,-45 53 216,-1 1-1,-1-1 1,0 0 0,0 0-1,0 0 1,-1-1 0,0 1-1,0-1 1,-1 0 0,3-17-1,-6 26-21,0 0 0,0 0-1,0 0 1,0-1-1,0 1 1,0 0-1,0 0 1,0 0 0,0-1-1,0 1 1,0 0-1,0 0 1,0 0-1,0 0 1,0-1 0,-1 1-1,1 0 1,0 0-1,0 0 1,0 0-1,0-1 1,0 1 0,0 0-1,0 0 1,-1 0-1,1 0 1,0 0 0,0 0-1,0 0 1,0-1-1,-1 1 1,1 0-1,0 0 1,0 0 0,0 0-1,0 0 1,-1 0-1,1 0 1,0 0-1,0 0 1,0 0 0,-1 0-1,1 0 1,0 0-1,-12 5 173,-8 11 34,9-5-192,0 1 1,0 0-1,1 1 1,0 0-1,1 1 0,1 0 1,0 0-1,1 1 1,1 0-1,0 0 0,1 0 1,1 1-1,0 0 1,1 0-1,1 0 1,-1 24-1,3-38-96,0-1-1,0 1 1,0-1 0,1 1 0,-1-1-1,0 1 1,1-1 0,-1 1 0,1-1 0,0 0-1,-1 1 1,1-1 0,0 0 0,0 0-1,0 1 1,0-1 0,0 0 0,0 0-1,0 0 1,0 0 0,0 0 0,0 0-1,1-1 1,-1 1 0,0 0 0,3 1-1,-1-2-502,-1 1 0,0-1 0,0 0 0,1 1 0,-1-1-1,0 0 1,0 0 0,1 0 0,-1-1 0,0 1-1,0-1 1,1 1 0,-1-1 0,0 0 0,0 1-1,0-1 1,0 0 0,2-2 0,16-14-10584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2.854"/>
    </inkml:context>
    <inkml:brush xml:id="br0">
      <inkml:brushProperty name="width" value="0.025" units="cm"/>
      <inkml:brushProperty name="height" value="0.025" units="cm"/>
    </inkml:brush>
  </inkml:definitions>
  <inkml:trace contextRef="#ctx0" brushRef="#br0">18 20 14414,'0'0'8397,"-3"9"-6374,-10 30-624,13-38-1367,-1 0-1,1 1 1,0-1 0,0 1-1,0-1 1,0 1 0,0-1-1,0 0 1,0 1 0,1-1-1,-1 1 1,0-1 0,1 0-1,-1 1 1,1-1 0,0 0-1,-1 1 1,1-1 0,0 0 0,0 0-1,0 0 1,0 0 0,0 1-1,0-1 1,0-1 0,0 1-1,0 0 1,0 0 0,0 0-1,1-1 1,-1 1 0,0 0-1,1-1 1,-1 1 0,0-1-1,1 0 1,-1 1 0,1-1 0,-1 0-1,0 0 1,1 0 0,2 0-1,7 1-26,0 0 0,1-1 0,19-2 0,-28 2 0,0-1-1,1 1 1,-1-1-1,0 0 1,0 0-1,0 0 1,0 0-1,0 0 0,0-1 1,0 1-1,0-1 1,0 0-1,-1 0 1,1 0-1,0 0 1,-1 0-1,0-1 1,0 1-1,0-1 0,0 1 1,0-1-1,0 0 1,-1 0-1,1 0 1,-1 0-1,0 0 1,1 0-1,-2 0 0,1 0 1,0-1-1,-1 1 1,1 0-1,-1 0 1,0-1-1,-1-5 1,1 8-5,-1 0 1,1-1 0,-1 1 0,1 0-1,-1-1 1,0 1 0,0 0 0,0 0-1,0 0 1,0 0 0,0 0 0,0 0-1,0 0 1,0 0 0,0 0 0,-1 0-1,1 1 1,0-1 0,-1 0 0,1 1-1,0-1 1,-1 1 0,1 0 0,-1-1-1,1 1 1,0 0 0,-1 0 0,1 0-1,-1 0 1,1 0 0,-1 0-1,1 0 1,-2 1 0,-2 0-1,-1-1 0,1 1 0,0 0 1,-1 1-1,1-1 0,0 1 0,0 0 0,-4 3 0,2-1 47,1 1 0,0 0-1,0 0 1,1 0 0,0 1 0,0 0-1,0 0 1,-5 8 0,8-11-20,0 1 0,0-1 1,0 1-1,1-1 0,-1 1 1,1 0-1,0-1 1,0 1-1,0 0 0,1 0 1,-1 0-1,1 0 0,0 0 1,0 0-1,0 0 0,0 0 1,3 7-1,-2-9-19,0-1 0,0 1-1,0-1 1,0 0 0,0 1 0,1-1-1,-1 0 1,1 0 0,-1 0-1,1 0 1,-1 0 0,1 0 0,0 0-1,-1 0 1,1 0 0,0-1 0,0 1-1,-1-1 1,1 0 0,0 1-1,0-1 1,0 0 0,2 0 0,50-1-14,-45 1-14,6-3-149,0 0-1,0 0 0,0-2 0,0 0 0,-1 0 0,0-1 1,19-12-1,-12 7 176,44-15 1,-65 26 14,0 0-1,1 0 1,-1 0-1,0 0 1,1 0-1,-1 0 1,0 0-1,0 0 1,1 1-1,-1-1 1,0 0-1,1 0 1,-1 0 0,0 0-1,0 1 1,0-1-1,1 0 1,-1 0-1,0 1 1,0-1-1,0 0 1,0 1-1,1-1 1,-1 0-1,0 0 1,0 1-1,0-1 1,0 0 0,0 1-1,0-1 1,0 0-1,0 1 1,0-1-1,0 0 1,0 1-1,0-1 1,0 0-1,0 0 1,0 1-1,0-1 1,0 0 0,0 1-1,0-1 1,-1 0-1,1 1 1,0-1-1,0 0 1,0 0-1,-1 1 1,1-1-1,0 0 1,-10 31 55,4-12-24,5-15-49,0-1 0,0 1 1,1-1-1,0 1 0,0-1 0,0 1 1,0-1-1,0 1 0,1-1 0,-1 1 1,1-1-1,2 6 0,-2-8-2,0 1 0,0-1 0,1 1 1,-1-1-1,1 0 0,-1 0 0,1 0 0,-1 1 0,1-2 0,0 1 1,0 0-1,-1 0 0,1 0 0,0-1 0,0 1 0,0-1 0,0 1 0,0-1 1,0 0-1,-1 0 0,1 0 0,0 0 0,3 0 0,4-1-143,0 0-1,0-1 0,-1 0 0,1 0 1,-1-1-1,1 0 0,-1 0 0,0-1 1,9-5-1,-5 3-53,-1 0 1,1 1-1,16-5 0,-27 10 196,-1 0-1,0 0 0,0 0 1,1 1-1,-1-1 1,0 0-1,0 0 1,1 0-1,-1 0 0,0 0 1,0 0-1,0 0 1,1 1-1,-1-1 1,0 0-1,0 0 1,0 0-1,0 0 0,1 1 1,-1-1-1,0 0 1,0 0-1,0 0 1,0 1-1,0-1 0,0 0 1,0 0-1,1 1 1,-1-1-1,0 0 1,0 0-1,0 1 0,0-1 1,0 0-1,0 0 1,0 1-1,0-1 1,0 0-1,0 0 0,-1 1 1,1-1-1,0 0 1,0 0-1,0 0 1,0 1-1,0-1 1,0 0-1,0 0 0,-1 0 1,1 1-1,0-1 1,0 0-1,0 0 1,0 0-1,-1 0 0,1 1 1,0-1-1,-1 0 1,-8 17-101,8-15 75,-13 25-1302,7-9-4115,6-17 4751,-1 5-8917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2.348"/>
    </inkml:context>
    <inkml:brush xml:id="br0">
      <inkml:brushProperty name="width" value="0.025" units="cm"/>
      <inkml:brushProperty name="height" value="0.025" units="cm"/>
    </inkml:brush>
  </inkml:definitions>
  <inkml:trace contextRef="#ctx0" brushRef="#br0">1 5 13100,'0'0'9225,"64"2"-11755,-30-3-513,4-2-2274,-8 0-2370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6.728"/>
    </inkml:context>
    <inkml:brush xml:id="br0">
      <inkml:brushProperty name="width" value="0.025" units="cm"/>
      <inkml:brushProperty name="height" value="0.025" units="cm"/>
    </inkml:brush>
  </inkml:definitions>
  <inkml:trace contextRef="#ctx0" brushRef="#br0">0 150 5862,'0'0'11520,"2"12"-10362,2 33-329,0 3-369,2-1 1,25 92-1,-31-138-442,0 0 0,0 0 0,0 0 0,1 0-1,-1 0 1,1 0 0,-1 0 0,1 0 0,-1 0 0,1 0-1,-1 0 1,1 0 0,0 0 0,-1-1 0,1 1 0,0 0-1,0 0 1,0-1 0,-1 1 0,1-1 0,0 1 0,0-1-1,0 1 1,0-1 0,0 1 0,0-1 0,0 0 0,0 0-1,0 1 1,2-1 0,-1-1 12,0 0 0,0 1 0,0-1 0,0 0 0,0 0 0,-1 0 0,1-1 0,0 1 1,0 0-1,-1-1 0,1 1 0,-1-1 0,3-3 0,4-5 17,-1-1 1,0-1-1,9-18 1,-2-29-2,-8 32-19,-8 58 55,1-19-38,-1 0-19,1 0 1,1-1-1,-1 1 1,2 0-1,2 19 1,-2-29 7,-1 1-1,1-1 1,0 0 0,-1-1 0,1 1 0,0 0 0,0 0 0,0 0-1,1 0 1,-1-1 0,0 1 0,1-1 0,-1 1 0,1-1 0,-1 1-1,1-1 1,0 0 0,-1 0 0,1 1 0,0-1 0,0-1-1,0 1 1,0 0 0,0 0 0,0-1 0,0 1 0,0-1 0,0 0-1,0 1 1,0-1 0,0 0 0,0 0 0,1-1 0,-1 1-1,0 0 1,0-1 0,0 1 0,0-1 0,2 0 0,1-1-17,0 0 1,0 0 0,-1 0-1,1-1 1,-1 0 0,1 0-1,-1 0 1,0 0-1,0-1 1,0 1 0,-1-1-1,1 0 1,-1 0 0,0-1-1,0 1 1,0-1 0,-1 1-1,0-1 1,3-8 0,0 1-11,-1-1 1,0 1-1,-1-1 1,0 0 0,-1 0-1,1-22 1,-3 35-9,0 0 0,-1 0 1,1 0-1,0 0 0,0 0 1,0 0-1,0 0 0,0 1 1,-1-1-1,1 0 1,0 0-1,0 0 0,0 0 1,0 0-1,0 0 0,-1 0 1,1 0-1,0 0 0,0 0 1,0 0-1,0 0 0,-1 0 1,1 0-1,0 0 0,0 0 1,0 0-1,0 0 1,-1 0-1,1 0 0,0 0 1,0 0-1,0 0 0,0-1 1,0 1-1,-1 0 0,1 0 1,0 0-1,0 0 0,0 0 1,0 0-1,0 0 0,0-1 1,-1 1-1,1 0 1,0 0-1,-7 16-13,3 2 82,0 0-1,2 0 1,0 0 0,1 22-1,0-37-17,1 0 0,0 1 0,0-1 0,1 0 0,-1 0 0,1 0 0,-1 0 0,1 1 0,0-1 0,0 0 0,1 0 0,-1-1 0,0 1 0,1 0 0,0 0 0,0-1 0,0 1 0,0-1 0,0 1 0,0-1 0,0 0 0,1 0 0,-1 0 0,1 0 0,0 0-1,-1-1 1,1 1 0,0-1 0,0 0 0,0 0 0,6 2 0,0-3-36,0 0-1,0-1 1,-1 1 0,1-2-1,0 1 1,-1-1-1,1-1 1,-1 1-1,1-1 1,-1-1 0,0 0-1,-1 0 1,1 0-1,-1-1 1,1 0-1,-2 0 1,1-1-1,0 0 1,-1 0 0,0-1-1,-1 0 1,1 0-1,-1 0 1,-1-1-1,1 1 1,-1-1 0,-1 0-1,1 0 1,-1-1-1,-1 1 1,0 0-1,0-1 1,1-17-1,-3 27-15,0-1-1,0 0 0,0 0 0,-1 0 0,1 1 0,0-1 0,0 0 0,0 0 0,-1 0 0,1 0 0,0 0 1,0 1-1,-1-1 0,1 0 0,0 0 0,0 0 0,-1 0 0,1 0 0,0 0 0,0 0 0,-1 0 0,1 0 1,0 0-1,-1 0 0,1 0 0,0 0 0,0 0 0,-1 0 0,1 0 0,0 0 0,0 0 0,-1-1 0,1 1 1,0 0-1,0 0 0,-1 0 0,1 0 0,0-1 0,0 1 0,0 0 0,-1 0 0,1 0 0,0-1 0,0 1 1,0 0-1,0 0 0,0 0 0,-1-1 0,1 1 0,0 0 0,0 0 0,0-1 0,0 1 0,0 0 0,0-1 0,0 1 1,0 0-1,0 0 0,0-1 0,0 1 0,0 0 0,0-1 0,-13 22-59,10-13 61,1 0 1,0 0 0,1 0-1,0 0 1,0 0-1,1 1 1,0-1-1,0 0 1,1 1-1,0-1 1,4 15 0,-4-20 3,0 0 0,1-1 0,-1 1 1,1 0-1,0 0 0,0-1 1,0 1-1,0-1 0,0 0 1,1 1-1,-1-1 0,1 0 0,0 0 1,-1-1-1,1 1 0,0 0 1,0-1-1,0 0 0,0 0 1,0 0-1,0 0 0,0 0 1,1-1-1,-1 1 0,0-1 0,0 0 1,1 0-1,-1 0 0,0 0 1,0-1-1,0 1 0,6-2 1,-1-1-1,1 1 0,-1-1 0,-1 0 1,1-1-1,0 0 0,-1 0 0,0-1 1,0 0-1,0 0 0,0 0 0,-1-1 1,0 0-1,0 0 0,-1-1 0,0 1 1,0-1-1,0-1 0,5-11 0,-1 2-6,-1 0-1,0 0 0,-2-1 1,0 0-1,-1-1 0,0 0 1,1-25-1,-3 18-1,0 6 6,-2-1 0,0 1 0,-1-1 0,-1 1 0,-4-24 1,-2 30-45,-1 14-46,6 2 83,1-1 1,0 1-1,0-1 1,0 1-1,0 0 1,0-1-1,0 1 1,1 0 0,-1 0-1,1 0 1,-1-1-1,1 1 1,-1 2-1,-2 26 24,1-1-1,2 1 1,1-1-1,1 1 1,7 37-1,-6-53 8,0 1 0,1-1 0,1 0 0,0 0 0,1 0 0,0-1 0,1 0 0,1 0 0,0-1 0,1 0 0,0 0 0,16 15 0,14-1 29,-37-25-48,0 0 0,1 0 0,-1 0 0,0 0 0,1-1 0,-1 1 0,1-1 0,-1 1 1,1-1-1,-1 0 0,1 0 0,-1 0 0,1 0 0,-1 0 0,1-1 0,2 0 0,-5 1-18,1-1-1,-1 0 0,1 1 1,-1-1-1,0 1 1,1-1-1,-1 0 0,0 1 1,1-1-1,-1 0 1,0 1-1,1-1 0,-1 0 1,0 0-1,0 1 1,0-1-1,0 0 0,0 1 1,0-1-1,0 0 1,0 0-1,0 1 0,0-1 1,-1 0-1,1 0 1,0 1-1,0-1 0,-1 0 1,1 1-1,0-1 1,-1 0-1,1 1 0,0-1 1,-1 1-1,1-1 1,-1 0-1,1 1 0,-2-1 1,-18-24-1213,-31-16-2083,-60-36 0,-19-13 2458,130 89 907,-1 1 0,1 0-1,0 0 1,-1 0-1,1 0 1,-1 0 0,1 0-1,0-1 1,-1 1-1,1 0 1,0 0 0,-1 0-1,1-1 1,0 1-1,-1 0 1,1-1 0,0 1-1,0 0 1,-1 0-1,1-1 1,0 1 0,0-1-1,0 1 1,-1 0-1,1-1 1,0 1 0,0 0-1,0-1 1,0 1-1,0-1 1,0 1 0,0 0-1,0-1 1,0 1-1,0-1 1,0 1 0,0 0-1,0-1 1,0 1-1,0-1 1,0 1 0,0 0-1,1-1 1,-1 1-1,0-1 1,0 1 0,0 0-1,1-1 1,-1 1-1,0 0 1,1 0 0,-1-1-1,0 1 1,0 0-1,1-1 1,33-4 1140,45 10-664,-17 7-127,-15-2-1522,-15-6-3915,-28-4-1438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7.122"/>
    </inkml:context>
    <inkml:brush xml:id="br0">
      <inkml:brushProperty name="width" value="0.025" units="cm"/>
      <inkml:brushProperty name="height" value="0.025" units="cm"/>
    </inkml:brush>
  </inkml:definitions>
  <inkml:trace contextRef="#ctx0" brushRef="#br0">19 3 3748,'-13'-3'8327,"8"3"-4835,5 1-3204,9 7-416,11 0-3620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8.508"/>
    </inkml:context>
    <inkml:brush xml:id="br0">
      <inkml:brushProperty name="width" value="0.025" units="cm"/>
      <inkml:brushProperty name="height" value="0.025" units="cm"/>
    </inkml:brush>
  </inkml:definitions>
  <inkml:trace contextRef="#ctx0" brushRef="#br0">177 7 4644,'0'0'14670,"-9"10"-13442,-123 103 1404,125-108-2480,5-4-115,0 1-1,0-1 0,0 0 1,1 1-1,-1-1 0,0 1 1,1-1-1,-1 1 0,1 0 0,-1 0 1,1 0-1,0 0 0,0 0 1,-1 0-1,2 0 0,-1 0 1,0 0-1,0 0 0,1 0 1,-1 1-1,1-1 0,-1 3 1,26-4 176,-19-1-228,0-1 0,0-1 0,-1 1 1,1-1-1,0 0 0,-1 0 0,0-1 0,1 1 0,-1-1 0,0 0 1,-1-1-1,1 1 0,0-1 0,-1 0 0,0 0 0,7-9 0,-8 9-42,1 0 0,-1 0 0,0-1 1,0 1-1,0-1 0,-1 0 0,0 0 0,0 0 0,0 0 0,-1 0 0,1 0 0,-1 0 0,0-1 0,-1 1 0,1 0 0,-1-1 0,0 1 0,-2-10 0,2 14 41,0-1 0,-1 1 0,1 0-1,-1-1 1,1 1 0,-1 0 0,0 0 0,1 0-1,-1 0 1,0 0 0,0 0 0,0 0-1,0 0 1,0 0 0,0 0 0,0 0-1,0 0 1,0 1 0,-1-1 0,1 0-1,0 1 1,0-1 0,-1 1 0,1-1-1,0 1 1,0 0 0,-1-1 0,1 1-1,-1 0 1,1 0 0,0 0 0,-1 0-1,1 0 1,0 1 0,-1-1 0,1 0-1,0 0 1,-1 1 0,1-1 0,0 1-1,0 0 1,-2 0 0,-3 1 47,1 1-1,0 0 1,0-1 0,0 2 0,0-1-1,1 0 1,-1 1 0,-6 7 0,8-7 42,0-1 0,0 1 1,1 0-1,-1 0 0,1 0 0,0 0 1,0 0-1,1 1 0,-1-1 1,1 1-1,0-1 0,0 1 0,1-1 1,-1 1-1,1 7 0,0-9-48,1-1 0,0 0 0,-1 1 0,1-1 0,0 0 1,0 0-1,0 1 0,1-1 0,-1 0 0,0 0 0,1 0 0,-1-1 0,1 1 0,0 0 0,0-1 0,-1 1 0,1-1 0,0 1 0,0-1 0,1 0 0,-1 0 0,0 0 0,0 0 0,0 0 0,1 0 0,-1-1 0,1 1 0,-1-1 0,0 0 0,5 1 0,2 0-5,1 0 0,-1 0 1,0-1-1,1-1 0,12-1 0,-20 2-23,0-1 0,0 1 1,0-1-1,0 1 0,0-1 1,-1 0-1,1 1 0,0-1 1,0 0-1,-1 0 0,1-1 1,-1 1-1,1 0 0,-1 0 1,0-1-1,1 1 0,-1-1 1,0 1-1,0-1 0,0 1 0,0-1 1,0 0-1,0 0 0,0 1 1,-1-1-1,1 0 0,-1 0 1,1 0-1,-1 0 0,0 0 1,0 0-1,0-3 0,0 4 0,0 0 0,-1 0 0,1 0-1,-1-1 1,0 1 0,1 0 0,-1 0-1,0 0 1,1 0 0,-1 0 0,0 0-1,0 0 1,0 1 0,0-1 0,0 0-1,0 0 1,0 1 0,0-1 0,0 0-1,0 1 1,-1-1 0,1 1 0,0 0-1,0-1 1,-1 1 0,1 0 0,0 0-1,0 0 1,-1 0 0,1 0 0,0 0-1,0 0 1,-1 0 0,1 0 0,0 1-1,-2 0 1,-4-1-9,0 1 0,0 0 0,0 1 0,1 0 0,-12 4 0,16-5 13,-30 18 99,30-18-95,1 0 0,-1 0 1,1 0-1,-1 0 0,1 0 1,0 0-1,0 1 1,0-1-1,0 0 0,0 1 1,0-1-1,0 1 1,0-1-1,0 1 0,1-1 1,-1 1-1,0 2 1,1-3-2,1-1 1,0 1-1,-1-1 1,1 1 0,0-1-1,0 1 1,-1-1 0,1 0-1,0 1 1,0-1 0,0 0-1,0 0 1,-1 1-1,1-1 1,0 0 0,0 0-1,0 0 1,0 0 0,0 0-1,0-1 1,-1 1-1,1 0 1,0 0 0,0 0-1,0-1 1,0 1 0,0-1-1,27-7-59,-24 5 34,-1 0 0,1-1 1,-1 1-1,0-1 0,0 0 0,0 0 0,0 0 0,-1 0 0,0-1 0,1 1 0,-2 0 0,1-1 0,0 0 0,-1 1 0,0-1 1,0 0-1,-1 0 0,1 1 0,-1-1 0,0 0 0,0 0 0,-1 0 0,1 0 0,-2-5 0,2 10 18,0-1 0,0 1 1,0-1-1,0 1 0,0 0 0,-1-1 0,1 1 0,0-1 0,0 1 0,0-1 0,0 1 1,-1-1-1,1 1 0,0 0 0,0-1 0,-1 1 0,1 0 0,0-1 0,-1 1 0,1 0 1,0-1-1,-1 1 0,1 0 0,-1 0 0,1-1 0,0 1 0,-1 0 0,1 0 0,-1 0 1,1 0-1,-1-1 0,1 1 0,-1 0 0,1 0 0,-1 0 0,1 0 0,-1 0 0,1 0 1,0 0-1,-1 0 0,1 1 0,-1-1 0,1 0 0,-1 0 0,1 0 0,-1 1 1,0-1 0,0 1 1,0 0 0,0-1 0,0 1 0,1 0 0,-1-1-1,0 1 1,1 0 0,-1 0 0,1 0 0,-1 0 0,1 0-1,-1 0 1,1 0 0,-1 0 0,1 0 0,0 0 0,0 0-1,-1 0 1,1 1 0,0 2 9,1 1-1,-1-1 1,1 0 0,-1 0 0,1 0-1,1 0 1,-1 0 0,0 0 0,1 0-1,0 0 1,0 0 0,0-1-1,1 1 1,-1-1 0,1 1 0,0-1-1,-1 0 1,7 4 0,18 26-2248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48.868"/>
    </inkml:context>
    <inkml:brush xml:id="br0">
      <inkml:brushProperty name="width" value="0.025" units="cm"/>
      <inkml:brushProperty name="height" value="0.025" units="cm"/>
    </inkml:brush>
  </inkml:definitions>
  <inkml:trace contextRef="#ctx0" brushRef="#br0">0 3 10186,'0'0'11691,"50"-2"-10794,-37 19-417,-3 7-352,-3-2-96,-3-2-737,-2-4-2145,-2-4-5574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0.027"/>
    </inkml:context>
    <inkml:brush xml:id="br0">
      <inkml:brushProperty name="width" value="0.025" units="cm"/>
      <inkml:brushProperty name="height" value="0.025" units="cm"/>
    </inkml:brush>
  </inkml:definitions>
  <inkml:trace contextRef="#ctx0" brushRef="#br0">17429 1887 19282,'0'0'3219,"-76"43"-2322,33-26-484,-2-1 0,0-3 0,-86 15 0,-145 1-196,154-18-207,-824 2-298,41-64 313,91 2-29,-1870-13-311,1418 76-101,-1 0 0,-1205-118-246,5-204 458,2423 302 205,-1347-255 4,969 159-39,-417-110 14,20-59-567,803 265 587,-37-15 95,-71-39 0,111 52-60,-1 0-1,1-1 0,1 0 0,-1-1 0,2-1 1,-1 0-1,2-1 0,-1 0 0,1 0 0,-8-14 0,15 19-29,-1 0-1,1 0 1,0 0-1,1 0 1,-1 0-1,1 0 1,1-1-1,0 1 0,0-1 1,0 1-1,1-1 1,0 1-1,0-1 1,3-13-1,0 11-4,0-1-1,0 1 1,1 0-1,1 0 1,0 0-1,0 1 1,1-1-1,0 1 1,10-11-1,0 2-6,1 1-1,1 1 1,0 1-1,1 0 1,1 1-1,0 1 1,1 1-1,35-14 1,-11 11-89,0 2 1,0 1-1,2 3 1,-1 2-1,1 2 0,0 2 1,0 2-1,0 2 1,0 2-1,65 13 0,-43 4-90,-7-1-2722,-21-14-4995,-37-5 4236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0.402"/>
    </inkml:context>
    <inkml:brush xml:id="br0">
      <inkml:brushProperty name="width" value="0.025" units="cm"/>
      <inkml:brushProperty name="height" value="0.025" units="cm"/>
    </inkml:brush>
  </inkml:definitions>
  <inkml:trace contextRef="#ctx0" brushRef="#br0">0 27 10025,'0'-1'163,"1"0"0,-1 0 0,1 0 0,-1 0 0,1 0 0,-1 0-1,1 0 1,0 0 0,-1 0 0,1 0 0,0 0 0,-1 0-1,1 1 1,0-1 0,0 0 0,0 1 0,0-1 0,0 0-1,0 1 1,0-1 0,0 1 0,0 0 0,0-1 0,0 1-1,0 0 1,0 0 0,1-1 0,1 1 0,39-4 1218,-35 4-822,188-2 2036,-172 3-2365,-1 1 0,0 1 0,0 1 1,0 2-1,0 0 0,35 15 0,-53-19-136,-1-1-1,0 1 0,0-1 1,0 1-1,0 0 0,0 0 1,-1 1-1,1-1 0,0 0 0,-1 1 1,0 0-1,1-1 0,-1 1 1,0 0-1,-1 0 0,1 0 1,0 1-1,-1-1 0,2 5 0,-3-4 35,1 0-1,-1 1 1,0-1-1,0 1 1,-1-1-1,1 0 1,-1 1-1,0-1 1,0 0-1,0 1 1,-1-1-1,0 0 1,-3 6-1,-7 11 134,-2-1 0,0 0 0,-2-2 0,-27 28 0,26-28-652,-3 2-1296,7-9-3438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1.212"/>
    </inkml:context>
    <inkml:brush xml:id="br0">
      <inkml:brushProperty name="width" value="0.025" units="cm"/>
      <inkml:brushProperty name="height" value="0.025" units="cm"/>
    </inkml:brush>
  </inkml:definitions>
  <inkml:trace contextRef="#ctx0" brushRef="#br0">130 266 8648,'2'-8'4597,"-2"7"-4506,2-9 918,0 1-1,-1-1 0,0 1 0,-1-17 0,0 25-885,0 0 0,0-1 0,0 1 0,0 0 0,-1 0 0,1-1 0,0 1 0,-1 0 0,1 0 0,-1-1 0,0 1 0,1 0 0,-1 0 0,0 0 0,0 0 0,1 0 0,-1 0 1,0 0-1,0 0 0,-2-1 0,2 2-85,-1 0 1,0-1-1,1 1 1,-1 0-1,0 0 1,0 0-1,1 0 1,-1 0-1,0 1 1,1-1 0,-1 0-1,0 1 1,1-1-1,-1 1 1,0 0-1,1-1 1,-1 1-1,1 0 1,-1 0-1,-2 2 1,-3 3 145,-1 0-1,1 1 1,1 0 0,-1 0 0,1 0-1,0 1 1,1 0 0,0 0 0,0 0-1,1 1 1,0 0 0,0 0 0,1 0-1,0 0 1,1 0 0,0 1 0,0-1-1,0 13 1,2-21-165,0-1 0,0 1 1,0 0-1,1-1 0,-1 1 0,0 0 0,0-1 0,0 1 0,1 0 0,-1-1 0,0 1 0,1 0 0,-1-1 1,1 1-1,-1-1 0,0 1 0,1-1 0,-1 1 0,1-1 0,0 1 0,-1-1 0,1 1 0,-1-1 0,1 0 1,0 1-1,-1-1 0,1 0 0,0 0 0,-1 1 0,2-1 0,27-1 272,24-20-79,-35 10-202,0-1 1,-1 0 0,0-2 0,-1 0 0,-1-1 0,-1 0 0,16-22-1,-21 26 68,-2-1 0,1 0 0,-2-1-1,1 1 1,-2-1 0,0-1 0,0 1-1,-1-1 1,-1 1 0,0-1-1,1-25 1,-4 39-60,0-1 1,1 0-1,-1 0 0,0 0 0,0 0 1,0 0-1,0 0 0,0 0 0,0 0 1,0 0-1,0 0 0,-1 0 0,1 0 0,0 0 1,0 0-1,-1 0 0,1 0 0,-1 0 1,1 1-1,-1-1 0,1 0 0,-1 0 1,1 0-1,-1 1 0,0-1 0,0 0 1,1 1-1,-1-1 0,0 0 0,0 1 0,0-1 1,-1 0-1,1 2-7,0-1 1,-1 1-1,1-1 1,0 1-1,-1-1 1,1 1-1,0 0 0,-1-1 1,1 1-1,0 0 1,0 0-1,0 0 1,0 0-1,0 0 1,0 0-1,0 0 0,0 1 1,0-1-1,1 0 1,-1 0-1,0 1 1,0 1-1,-8 20-183,0 0 1,2 1-1,1 0 0,0 0 0,2 1 1,1 0-1,1-1 0,1 1 1,1 0-1,1 0 0,7 37 0,-7-57-139,0 0-1,0 0 0,1-1 0,0 1 1,0 0-1,0-1 0,0 1 0,1-1 0,-1 1 1,7 6-1,-7-9-32,-1 0-1,1-1 1,-1 1 0,1-1-1,0 0 1,0 0 0,0 1-1,-1-1 1,1 0-1,0-1 1,0 1 0,0 0-1,1-1 1,-1 1 0,0-1-1,0 1 1,0-1 0,0 0-1,0 0 1,1 0 0,-1 0-1,0 0 1,0-1 0,0 1-1,0-1 1,0 1 0,0-1-1,3-1 1,14-12-6751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1.685"/>
    </inkml:context>
    <inkml:brush xml:id="br0">
      <inkml:brushProperty name="width" value="0.025" units="cm"/>
      <inkml:brushProperty name="height" value="0.025" units="cm"/>
    </inkml:brush>
  </inkml:definitions>
  <inkml:trace contextRef="#ctx0" brushRef="#br0">21 51 11243,'0'0'9854,"-4"9"-8647,-12 33-108,16-41-1061,0 1 0,-1-1 0,1 0 0,0 0 0,0 1 0,1-1 0,-1 0 0,0 1 0,0-1-1,1 0 1,-1 0 0,0 0 0,1 1 0,-1-1 0,1 0 0,0 0 0,-1 0 0,1 0 0,0 0-1,0 0 1,0 0 0,-1 0 0,1 0 0,0 0 0,0 0 0,0-1 0,1 1 0,-1 0-1,0-1 1,0 1 0,0-1 0,0 1 0,1-1 0,-1 0 0,0 1 0,0-1 0,1 0 0,1 0-1,50 5 390,-51-5-378,5 0-20,0-1-1,0 0 0,0 0 1,0 0-1,0-1 1,0 0-1,-1-1 0,1 1 1,-1-1-1,0 0 1,12-8-1,-15 8-21,0 1 1,1-1-1,-1 1 1,-1-1-1,1 0 1,0 0-1,-1 0 1,1 0-1,-1-1 1,0 1-1,0-1 1,-1 1-1,1-1 1,-1 0-1,1 0 0,-1 0 1,0 1-1,-1-1 1,1 0-1,-1 0 1,1 0-1,-2-6 1,1 9-7,0 0 1,0-1 0,-1 1-1,1 0 1,-1-1-1,1 1 1,-1 0 0,1-1-1,-1 1 1,0 0 0,0 0-1,0 0 1,0 0-1,0 0 1,0 0 0,0 0-1,0 0 1,0 0-1,0 0 1,0 1 0,0-1-1,-1 0 1,1 1-1,0-1 1,-1 1 0,1-1-1,0 1 1,-1 0-1,1-1 1,0 1 0,-1 0-1,1 0 1,-1 0 0,1 0-1,0 0 1,-2 1-1,-1-1-3,0 0 0,0 1 0,0 0 0,1 0 0,-1 0 0,0 0 0,1 0-1,-1 1 1,1 0 0,-1-1 0,1 1 0,-6 5 0,4-3 91,0 1 0,1 0-1,0 0 1,0 1 0,0-1 0,0 1 0,1 0 0,0 0 0,0 0 0,1 0 0,-1 0-1,1 1 1,1-1 0,-1 1 0,1 0 0,0-1 0,1 1 0,-1 0 0,2 11 0,0-16-60,0-1 0,0 1 0,0 0 0,0 0 0,1-1 0,-1 1 1,0-1-1,1 1 0,-1-1 0,1 0 0,0 1 0,-1-1 1,1 0-1,0 0 0,0 0 0,0 0 0,0 0 0,-1-1 1,1 1-1,0 0 0,0-1 0,1 0 0,-1 1 0,0-1 1,2 0-1,59-1 118,-59 1-134,19-4-7,0 0-1,-1-2 1,0 0 0,0-2 0,0 0 0,-1-1-1,-1-2 1,0 0 0,0-1 0,33-26 0,-78 87 1404,23-44-1317,0 0-1,0 1 1,1-1-1,-1 1 0,1 0 1,0-1-1,1 1 1,-1 0-1,1-1 1,0 1-1,2 9 1,-1-13-76,1 0 1,0 0-1,0 0 1,0 0 0,0-1-1,0 1 1,0-1 0,0 1-1,0-1 1,1 0-1,-1 1 1,0-1 0,1 0-1,-1-1 1,1 1 0,0 0-1,-1-1 1,1 1-1,-1-1 1,1 0 0,0 0-1,-1 0 1,5-1 0,65-5-4,-60 4-276,0-1 0,0-1 0,-1 0 0,16-7 1,-22 8-408,0 1 1,-1-1-1,1 0 1,-1 0-1,0-1 1,0 1 0,5-7-1,6-13-5876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2.296"/>
    </inkml:context>
    <inkml:brush xml:id="br0">
      <inkml:brushProperty name="width" value="0.025" units="cm"/>
      <inkml:brushProperty name="height" value="0.025" units="cm"/>
    </inkml:brush>
  </inkml:definitions>
  <inkml:trace contextRef="#ctx0" brushRef="#br0">0 1 13837,'0'0'8595,"3"9"-7725,4 35-378,-1 0 0,0 60 0,6 62-548,-6-111-2432,-6-55 2384,0 1 0,0-1 0,0 0 0,0 1 0,-1-1 0,1 0 0,0 0 1,0 1-1,0-1 0,0 0 0,0 0 0,0 0 0,-1 1 0,1-1 0,0 0 0,0 0 0,0 0 0,0 1 0,-1-1 0,1 0 0,0 0 0,0 0 0,-1 0 0,1 0 0,0 1 0,0-1 0,-1 0 0,1 0 0,0 0 0,0 0 0,-1 0 0,1 0 0,0 0 0,0 0 0,-1 0 0,1 0 0,0 0 0,-1 0 0,1 0 0,0 0 0,0 0 0,-1 0 0,1-1 0,0 1 0,0 0 0,-1 0 0,1 0 0,0-1 0,-2 1-523,-11-5-5187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2.705"/>
    </inkml:context>
    <inkml:brush xml:id="br0">
      <inkml:brushProperty name="width" value="0.025" units="cm"/>
      <inkml:brushProperty name="height" value="0.025" units="cm"/>
    </inkml:brush>
  </inkml:definitions>
  <inkml:trace contextRef="#ctx0" brushRef="#br0">38 209 9641,'-5'-14'2034,"0"4"-1600,1 1 180,0 0 0,0 0 0,0 0-1,1 0 1,1-1 0,0 1 0,0-1-1,1 1 1,0-1 0,1-17 0,1 23-472,0 1 1,1 0-1,-1 0 1,1 0-1,0 0 1,0 0-1,0 0 1,1 0-1,-1 1 1,0-1-1,1 1 1,0-1 0,0 1-1,-1 0 1,1 0-1,1 1 1,-1-1-1,0 0 1,0 1-1,1 0 1,-1 0-1,0 0 1,1 0 0,4 0-1,10-3 155,1 2 0,-1 0 0,23 0 0,-19 3-73,-1 0 0,1 1 1,-1 1-1,0 1 1,24 7-1,-33-7-170,1 1 0,-1 0-1,0 0 1,0 1 0,-1 1 0,0 0 0,0 1-1,0 0 1,15 15 0,-23-19-46,0-1 1,0 1-1,0-1 0,-1 1 1,1 0-1,-1 0 0,0 0 1,0 0-1,0 1 1,0-1-1,-1 1 0,0-1 1,0 1-1,0-1 0,0 1 1,-1 0-1,0-1 0,0 1 1,-1 5-1,0-3 16,-1 0-1,0 0 1,0 0-1,-1 0 1,0-1 0,0 1-1,-1-1 1,1 0-1,-1 0 1,-1 0 0,-7 8-1,4-5-47,-1-1 1,1 0-1,-2 0 0,1-1 0,-1-1 0,0 1 1,0-1-1,-1-1 0,1 0 0,-1-1 0,0 0 1,-1 0-1,1-1 0,-1-1 0,-13 2 1,25-4-61,0 0 1,0 0 0,0 0 0,-1 0 0,1 0 0,0 0 0,0 0 0,-1 0-1,1 0 1,0 0 0,0 0 0,-1 0 0,1 0 0,0 0 0,0 0-1,0 0 1,-1 0 0,1 0 0,0 0 0,0 0 0,0 0 0,-1-1 0,1 1-1,0 0 1,0 0 0,0 0 0,-1 0 0,1 0 0,0-1 0,0 1 0,0 0-1,0 0 1,0 0 0,0 0 0,-1-1 0,1 1 0,0 0 0,0 0 0,0-1-1,0 1 1,0 0 0,0 0 0,0 0 0,0-1 0,0 1 0,0 0 0,0 0-1,0-1 1,0 1 0,0 0 0,0 0 0,0 0 0,0-1 0,0 1 0,0 0-1,0 0 1,1 0 0,-1-1 0,0 1 0,0 0 0,0 0 0,0-1 0,5-15-5736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3.073"/>
    </inkml:context>
    <inkml:brush xml:id="br0">
      <inkml:brushProperty name="width" value="0.025" units="cm"/>
      <inkml:brushProperty name="height" value="0.025" units="cm"/>
    </inkml:brush>
  </inkml:definitions>
  <inkml:trace contextRef="#ctx0" brushRef="#br0">40 399 3940,'0'0'5189,"2"-5"-6721,2-13 2275,-4 11 1445,-5 15 2429,5-8-4540,0 1 1,0-1-1,-1 0 0,1 0 0,0 0 1,0 0-1,0 0 0,0 1 0,0-1 1,0 0-1,0 0 0,0 0 1,0 0-1,0 0 0,0 1 0,0-1 1,0 0-1,0 0 0,0 0 1,0 0-1,0 0 0,1 0 0,-1 1 1,0-1-1,0 0 0,0 0 0,0 0 1,0 0-1,0 0 0,0 0 1,0 0-1,0 1 0,1-1 0,-1 0 1,0 0-1,0 0 0,0 0 1,0 0-1,0 0 0,0 0 0,1 0 1,-1 0-1,0 0 0,0 0 0,0 0 1,0 0-1,0 0 0,0 0 1,1 0-1,-1 0 0,0 0 0,0 0 1,0 0-1,15-2 692,10-6-1035,-22 6 409,-1 0 0,1 0 0,-1 0-1,1 0 1,-1-1 0,0 1-1,1-1 1,-1 1 0,0-1-1,1-3 1,-3 6-82,1-1 0,-1 0 0,0 1 0,1-1 0,-1 0 0,0 0 0,0 1 0,1-1 0,-1 0-1,0 0 1,0 1 0,0-1 0,0 0 0,0 0 0,0 0 0,0 1 0,0-1 0,-1 0 0,1 0 0,0 1 0,0-1 0,-1 0 0,1 0 0,0 1 0,-1-1 0,1 0 0,0 1-1,-1-1 1,1 1 0,-1-1 0,0 0 0,1 1 0,-1-1 0,1 1 0,-1 0 0,0-1 0,1 1 0,-1-1 0,0 1 0,1 0 0,-1-1 0,0 1 0,0 0 0,1 0 0,-1 0-1,0 0 1,-1 0 0,1 0-21,-1 0 0,1 0 0,0 0 0,-1 0 0,1 1 0,0-1 0,-1 1-1,1-1 1,0 1 0,0-1 0,0 1 0,-1 0 0,1-1 0,0 1 0,0 0 0,0 0-1,0 0 1,0 0 0,1 0 0,-1 0 0,0 0 0,0 0 0,1 1 0,-2 0 0,-20 39 704,14-27-286,3-5-400,0-1 1,1 1 0,0-1 0,0 1-1,0 1 1,1-1 0,1 0 0,0 1-1,0-1 1,0 11 0,2-19-56,0-1 0,0 1 0,0-1 1,0 1-1,0 0 0,0-1 0,1 1 0,-1-1 1,0 1-1,0-1 0,1 1 0,-1-1 1,0 1-1,0-1 0,1 1 0,-1-1 0,1 1 1,-1-1-1,0 1 0,1-1 0,-1 0 1,1 1-1,-1-1 0,1 0 0,-1 1 0,1-1 1,0 0-1,-1 0 0,1 0 0,0 1 1,24-1 120,23-13 63,-31 1-225,0-1 1,0 0 0,-1-1-1,-1-1 1,-1 0 0,0-1-1,-1-1 1,0 0-1,17-34 1,-33 63-1074,-17 61 937,17-65 196,2 1 0,-1-1 0,1 1-1,1 0 1,-1 0 0,1 0 0,2 10 0,-2-18-20,1 1 0,0-1 0,0 1 1,-1-1-1,1 1 0,0-1 0,0 0 0,0 1 1,0-1-1,0 0 0,1 0 0,-1 0 0,0 0 1,1 0-1,-1 0 0,0 0 0,1 0 1,-1 0-1,1-1 0,-1 1 0,1-1 0,0 1 1,-1-1-1,1 1 0,-1-1 0,1 0 0,0 0 1,-1 0-1,1 0 0,0 0 0,-1 0 1,1-1-1,0 1 0,-1 0 0,1-1 0,-1 1 1,1-1-1,1-1 0,5 0 19,1-1-1,-1 0 0,0 0 1,-1-1-1,1 0 1,7-6-1,19-17-116,-1-1 0,-1-2 0,-2-1 0,45-59 0,-62 72 118,0-1-1,-1-1 1,-1 0 0,-1 0 0,-1-1 0,0 0 0,-2-1 0,0 0-1,-2 0 1,5-37 0,-13 55 488,-6 12-313,-6 13-130,-2 7-35,0 1 0,2 1 0,-16 46 0,27-65-12,0 1-1,1 1 0,0-1 0,1 1 1,0-1-1,1 1 0,0-1 1,1 1-1,1 0 0,0-1 1,1 1-1,4 17 0,-3-23-50,0 0 0,0-1 1,0 1-1,1-1 0,0 0 0,1 0 1,-1-1-1,1 1 0,0-1 0,0 0 0,1 0 1,10 6-1,-15-10-402,-6-2-197,-1 1 0,1-1 0,0 0 0,0 0 0,0 0 0,0-1 0,0 0 0,0 0 0,-6-3 0,4 0 147,-1 1 1,1-1 0,0-1 0,0 0 0,-8-9 0,10 10 633,0-1 0,0 0 1,0 0-1,1-1 0,0 1 1,0-1-1,1 0 0,0 0 1,0-1-1,1 1 0,-1 0 1,2-1-1,-1 1 0,0-10 0,2 15 22,1 0-1,-1 0 0,1 0 0,-1 0 1,1 0-1,0 1 0,-1-1 0,1 0 1,0 1-1,0-1 0,0 1 0,0-1 1,1 1-1,-1-1 0,0 1 0,1 0 1,-1-1-1,1 1 0,-1 0 0,1 0 0,-1 0 1,1 0-1,0 0 0,0 1 0,-1-1 1,1 0-1,0 1 0,0 0 0,0-1 1,2 1-1,65-7 1026,-59 7-1041,111 0-2084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3.236"/>
    </inkml:context>
    <inkml:brush xml:id="br0">
      <inkml:brushProperty name="width" value="0.025" units="cm"/>
      <inkml:brushProperty name="height" value="0.025" units="cm"/>
    </inkml:brush>
  </inkml:definitions>
  <inkml:trace contextRef="#ctx0" brushRef="#br0">59 71 6790,'0'0'8809,"-4"10"-5729,-3 3-2620,-1 0 525,2 1 1,-1 0 0,2-1 0,0 2-1,0-1 1,2 1 0,0-1 0,-2 25 0,5-38-974,0 0 1,0 0 0,1 0 0,-1 1 0,0-1 0,1 0 0,-1 0 0,1 0-1,0 0 1,-1 0 0,1 0 0,0 0 0,-1 0 0,1 0 0,0 0 0,0 0-1,0 0 1,0-1 0,0 1 0,0 0 0,0-1 0,0 1 0,0 0 0,0-1-1,1 0 1,-1 1 0,0-1 0,0 0 0,0 1 0,1-1 0,-1 0 0,0 0-1,0 0 1,1 0 0,-1 0 0,0 0 0,0 0 0,0-1 0,1 1 0,0-1 0,1 1-11,0-1 0,0 1 0,-1-1 0,1 0 0,0 0 0,-1 0 0,1 0 0,-1-1 0,1 1 1,-1-1-1,1 1 0,-1-1 0,0 0 0,0 0 0,0 0 0,0 0 0,2-4 0,0-3-17,-1-1-1,-1 0 1,0 0-1,0 1 0,-1-1 1,0 0-1,-1 0 1,0-1-1,0 1 0,-1 0 1,-1 0-1,-4-17 1,6 26 13,0 0 0,0 1 0,-1-1 0,1 0 0,0 1 0,0-1 0,0 0 0,-1 1 0,1-1 0,0 1 0,-1-1 0,1 0 0,0 1 0,-1-1 1,1 1-1,-1-1 0,1 1 0,-1-1 0,1 1 0,-1 0 0,0-1 0,1 1 0,-1 0 0,1-1 0,-1 1 0,0 0 0,1 0 0,-1-1 0,0 1 1,1 0-1,-1 0 0,0 0 0,1 0 0,-1 0 0,0 0 0,1 0 0,-1 0 0,0 0 0,1 0 0,-1 0 0,0 1 0,1-1 0,-1 0 0,0 0 1,0 1-1,0 0-4,-1 0 1,1 1 0,0-1 0,0 0 0,0 0 0,0 1 0,1-1-1,-1 1 1,0-1 0,1 1 0,-1-1 0,0 1 0,1-1 0,0 1-1,-1 0 1,1-1 0,0 3 0,0 0 4,0-1 1,0 1-1,0-1 1,1 1-1,-1-1 1,1 0-1,0 1 1,0-1-1,0 0 1,1 1-1,-1-1 1,1 0-1,0 0 1,-1 0-1,1-1 1,0 1-1,5 4 1,-3-4 7,0 0 1,0 0-1,0-1 1,0 0-1,1 0 1,-1 0-1,0 0 1,1-1-1,0 0 1,-1 0-1,1 0 1,0 0 0,6-1-1,-3 0 16,-1 0 0,1-1-1,0 0 1,0 0 0,-1-1 0,1 0 0,-1 0-1,1 0 1,-1-1 0,0-1 0,0 1-1,-1-1 1,1 0 0,-1-1 0,9-6 0,-6 2-15,0 1 1,0-1 0,0-1 0,-2 0-1,1 0 1,-1-1 0,0 0-1,9-21 1,-15 23-39,-9 17-36,-10 19-30,15-18 147,-1 1-1,2-1 1,-1 0 0,1 1 0,1 0-1,-1 18 1,1-26-39,1 1-1,0-1 1,0 0-1,0 0 1,0 1-1,1-1 1,-1 0-1,0 0 1,1 0-1,0 1 1,-1-1-1,1 0 1,0 0-1,0 0 1,0 0-1,0 0 1,1-1-1,-1 1 1,1 0-1,-1 0 1,1-1-1,-1 1 1,1-1-1,0 1 1,0-1-1,-1 0 1,1 0-1,0 0 1,0 0-1,0 0 1,1 0-1,-1 0 1,0-1 0,3 1-1,3-1 2,-1 0 0,0-1 0,0 0 0,0 0 0,0-1-1,0 0 1,0 0 0,0 0 0,-1-1 0,1 0 0,-1-1 0,0 1 0,0-1 0,0 0-1,0-1 1,-1 1 0,0-1 0,0 0 0,6-8 0,-5 6-11,1 0 0,-1-1-1,-1 0 1,0-1 0,0 1 0,-1-1-1,0 0 1,0 0 0,-1 0 0,0 0 0,0-1-1,-1 1 1,1-18 0,-3 27-6,0 0 1,0-1 0,0 1-1,0 0 1,0 0-1,0-1 1,0 1-1,1 0 1,-1 0-1,0-1 1,0 1-1,0 0 1,-1 0-1,1 0 1,0-1-1,0 1 1,0 0-1,0 0 1,0-1-1,0 1 1,0 0-1,0 0 1,0 0-1,0-1 1,-1 1-1,1 0 1,0 0-1,0 0 1,0-1-1,0 1 1,-1 0-1,1 0 1,0 0-1,0 0 1,0 0-1,-1 0 1,1-1-1,0 1 1,0 0-1,-1 0 1,1 0-1,0 0 1,0 0 0,-1 0-1,-10 8-76,-6 17 23,12-15 59,0 0 0,1 1 0,1 0-1,0 0 1,0 0 0,1 0 0,0 1 0,1-1-1,0 1 1,1-1 0,1 0 0,0 1 0,0-1-1,5 19 1,-5-29-69,-1 1 0,1-1-1,0 1 1,0-1 0,0 1 0,0-1 0,0 0-1,0 1 1,0-1 0,0 0 0,1 0-1,-1 0 1,0 0 0,1 0 0,-1 0 0,1 0-1,-1-1 1,1 1 0,-1 0 0,1-1 0,-1 1-1,1-1 1,0 0 0,-1 1 0,3-1-1,-2 0-344,-1 0-1,1 0 1,-1 0-1,1 0 0,-1-1 1,0 1-1,1 0 0,-1-1 1,0 1-1,1-1 0,-1 0 1,0 1-1,1-1 0,-1 0 1,0 0-1,0 0 0,0 0 1,0 1-1,0-2 1,0 1-1,0 0 0,0 0 1,0 0-1,-1 0 0,1-1 1,0 1-1,-1 0 0,2-3 1,3-18-7788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3.565"/>
    </inkml:context>
    <inkml:brush xml:id="br0">
      <inkml:brushProperty name="width" value="0.025" units="cm"/>
      <inkml:brushProperty name="height" value="0.025" units="cm"/>
    </inkml:brush>
  </inkml:definitions>
  <inkml:trace contextRef="#ctx0" brushRef="#br0">1 1 11979,'0'0'6887,"32"53"-10122,-9-43-2563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3.894"/>
    </inkml:context>
    <inkml:brush xml:id="br0">
      <inkml:brushProperty name="width" value="0.025" units="cm"/>
      <inkml:brushProperty name="height" value="0.025" units="cm"/>
    </inkml:brush>
  </inkml:definitions>
  <inkml:trace contextRef="#ctx0" brushRef="#br0">104 1 12620,'0'0'8685,"-11"8"-7126,8-6-1428,-8 6 515,0 0 0,1 1 0,-16 17-1,23-23-558,0 1 1,1-1-1,0 0 0,-1 1 0,1-1 0,0 1 1,0 0-1,1-1 0,-1 1 0,1 0 0,0 0 0,0 0 1,0 0-1,1 0 0,0 1 0,-1-1 0,1 0 1,0 0-1,2 7 0,-1-8-161,0-1 0,0 1 0,1-1 0,-1 1 0,1-1 0,0 0 0,0 0 1,-1 0-1,2 0 0,-1 0 0,0 0 0,0 0 0,0 0 0,1-1 0,-1 1 0,1-1 0,4 2 0,53 18-2001,-41-15 1685,-13-4 246,-3-2 178,0 1-1,-1 0 1,1-1 0,0 1 0,-1 0 0,1 0 0,0 1-1,-1-1 1,0 0 0,1 1 0,-1 0 0,0-1 0,0 1-1,4 3 1,-8-3 100,0-1 1,0 0-1,0 0 0,0 0 0,0 0 0,-1 0 0,1-1 1,0 1-1,0-1 0,-1 1 0,1-1 0,-3 0 1,1 1-43,-19 4-207,-32 5-355,17-9-4081,24-5-1182,7-10-4384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4.233"/>
    </inkml:context>
    <inkml:brush xml:id="br0">
      <inkml:brushProperty name="width" value="0.025" units="cm"/>
      <inkml:brushProperty name="height" value="0.025" units="cm"/>
    </inkml:brush>
  </inkml:definitions>
  <inkml:trace contextRef="#ctx0" brushRef="#br0">0 46 12684,'0'0'8899,"9"-1"-7121,68-3 1441,-76 3-3203,0 1 0,0 0-1,0 0 1,0 0 0,0-1 0,0 1 0,0-1 0,0 1 0,0 0 0,0-1 0,0 0-1,0 1 1,0-1 0,0 0 0,-1 1 0,1-1 0,0 0 0,-1 0 0,1 1-1,0-1 1,-1 0 0,1 0 0,-1 0 0,1 0 0,-1 0 0,0 0 0,1 0 0,-1 0-1,0 0 1,0 0 0,0 0 0,1 0 0,-1 0 0,0 0 0,0 0 0,-1-1-1,1 1 1,0 0 0,-1-1 0,1 1-20,-1 0 0,1 1 0,-1-1 0,1 0 0,-1 1 1,0-1-1,1 1 0,-1 0 0,0-1 0,1 1 0,-1-1 0,0 1 0,0 0 0,1-1 0,-1 1 0,0 0 0,0 0 0,0 0 1,1 0-1,-1 0 0,0 0 0,0 0 0,0 0 0,1 0 0,-1 0 0,0 0 0,0 0 0,0 1 0,1-1 0,-1 0 0,0 0 1,1 1-1,-1-1 0,0 1 0,-1 0 0,-27 14-127,26-12 125,0 0 1,0 1-1,1-1 1,0 1-1,-1 0 1,1 0-1,0 0 0,1 0 1,-1 0-1,1 1 1,0-1-1,-1 6 1,1-8 6,1-1 0,0 1 0,0-1 0,0 1 0,0-1 0,0 1 1,1-1-1,-1 1 0,0-1 0,1 1 0,-1-1 0,1 0 0,-1 1 1,1-1-1,0 0 0,-1 1 0,1-1 0,0 0 0,0 0 0,0 0 1,0 0-1,0 1 0,0-1 0,0-1 0,1 1 0,-1 0 0,0 0 0,0 0 1,1-1-1,-1 1 0,0-1 0,1 1 0,-1-1 0,1 1 0,-1-1 1,1 0-1,-1 0 0,1 1 0,1-1 0,6 0 10,0 1 0,0-2-1,-1 1 1,1-1 0,0 0 0,0-1-1,0 0 1,-1 0 0,17-7 0,-4-2-15,-1 0 0,27-20 0,-19 12 31,-26 18 197,-8 31 1442,3-24-1545,1 0-1,0 1 1,1-1 0,0 0 0,0 0 0,0 1-1,0-1 1,1 0 0,0 1 0,2 12 0,-1-17-110,0 0 0,0 1 0,0-1 0,1 0 0,-1 1 0,1-1 0,-1 0 0,1 0 0,0 0 0,-1-1 0,1 1 0,0 0 0,1-1 0,-1 1 0,0-1 0,0 1 0,0-1 0,1 0 0,-1 0 1,1 0-1,-1 0 0,1-1 0,-1 1 0,1-1 0,0 0 0,-1 1 0,1-1 0,-1 0 0,5-1 0,2 2-211,32-3-2363,-39 1 2052,0 1 0,-1-1 0,1 0-1,-1 1 1,0-1 0,1 0 0,-1 0-1,1 0 1,-1 0 0,0 0 0,0 0-1,0 0 1,0-1 0,2-1 0,8-16-11639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8.136"/>
    </inkml:context>
    <inkml:brush xml:id="br0">
      <inkml:brushProperty name="width" value="0.025" units="cm"/>
      <inkml:brushProperty name="height" value="0.025" units="cm"/>
    </inkml:brush>
  </inkml:definitions>
  <inkml:trace contextRef="#ctx0" brushRef="#br0">6 56 17296,'0'0'5862,"-5"-49"-4325,5 43-864,1 6-769,5 0-1730,-3 4-3747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5.625"/>
    </inkml:context>
    <inkml:brush xml:id="br0">
      <inkml:brushProperty name="width" value="0.025" units="cm"/>
      <inkml:brushProperty name="height" value="0.025" units="cm"/>
    </inkml:brush>
  </inkml:definitions>
  <inkml:trace contextRef="#ctx0" brushRef="#br0">127 91 6790,'0'0'7111,"0"-10"-3737,-1-31-1116,1 40-2184,0 0 0,-1 0-1,1 0 1,0-1 0,-1 1 0,1 0-1,-1 0 1,1 0 0,-1 0-1,1 0 1,-1 0 0,0 0 0,1 0-1,-1 1 1,0-1 0,0 0 0,0 0-1,0 1 1,1-1 0,-1 0 0,0 1-1,0-1 1,0 1 0,-1-1-1,1 1 1,0-1 0,0 1 0,0 0-1,0 0 1,0-1 0,0 1 0,0 0-1,-1 0 1,1 0 0,0 0 0,0 0-1,-1 1 1,-3-1 16,1 1-1,0 0 1,0 0-1,0 0 1,0 0-1,0 1 1,-7 3-1,7-1-71,0-1 1,0 1-1,0 0 0,0 0 1,0 0-1,1 0 0,-1 1 1,1 0-1,1-1 0,-1 1 0,0 0 1,1 0-1,0 1 0,1-1 1,-1 0-1,1 1 0,0-1 1,0 1-1,0-1 0,1 7 1,1-10-16,-1-1 1,1 0 0,0 0 0,-1 0 0,1 0 0,0 0 0,0 0 0,0 0 0,0 0 0,0 0 0,0-1 0,0 1 0,1 0 0,-1-1 0,0 1 0,0 0 0,1-1 0,-1 0 0,0 1 0,0-1 0,1 0 0,-1 1 0,0-1 0,1 0 0,-1 0 0,0 0 0,1 0 0,-1-1 0,0 1 0,1 0 0,1-1 0,46-8 29,-24-3-165,-22 9 66,1 1 0,-1 0 0,1 0 0,0 0 1,0 0-1,0 1 0,0 0 0,0-1 0,5 1 1,-8 3 56,0 0 1,0 0-1,0 0 1,-1 0-1,1 0 1,-1 0 0,1 0-1,-1 0 1,0 0-1,0 1 1,0-1 0,0 0-1,0 0 1,-1 4-1,1-2 13,2 56 168,-1-22 253,-4 50 1,1-75-267,0-1 0,-1 1 0,0-1 0,0 1 0,-2-1 0,1 0 0,-13 21 0,13-26-26,0 1-1,0-1 0,0 0 1,-1-1-1,0 1 1,0-1-1,0 0 0,-1 0 1,0-1-1,-1 0 1,1 0-1,-1 0 0,0-1 1,-7 4-1,13-8-137,1 0-1,-1 1 0,0-1 1,1 0-1,-1 0 0,0 0 1,1 0-1,-1 0 1,0 0-1,1 0 0,-1 0 1,0 0-1,1 0 1,-1 0-1,0 0 0,0-1 1,1 1-1,-1 0 0,1 0 1,-1-1-1,0 1 1,1 0-1,-1-1 0,1 1 1,-1-1-1,1 1 1,-1-1-1,1 1 0,-1-1 1,1 1-1,-1-1 0,1 0 1,0 1-1,-1-1 1,1 1-1,0-1 0,0 0 1,-1 1-1,1-1 0,0 0 1,0 1-1,0-1 1,0 0-1,0 0 0,0-39-279,1 29 231,0-4-36,0 0 0,2 1 0,0-1 0,0 1 0,2-1 1,-1 1-1,2 1 0,0-1 0,1 1 0,0 0 1,1 0-1,0 1 0,12-13 0,10-10 189,3 1 0,67-53 0,-87 77 111,-1-1 0,18-20 0,-28 29-195,0 0-1,0-1 0,-1 1 1,1-1-1,0 1 0,-1-1 1,1 1-1,-1-1 0,0 0 1,0 0-1,0 0 1,0 0-1,-1 1 0,1-1 1,-1 0-1,0 0 0,1 0 1,-1 0-1,-1 0 1,1 0-1,0 0 0,-2-4 1,1 6-13,-1 1 1,0 0 0,0-1-1,1 1 1,-1 0 0,0 0-1,0 0 1,1 0 0,-1 0-1,0 0 1,0 1 0,1-1-1,-1 1 1,0-1 0,0 1-1,1-1 1,-1 1 0,1 0-1,-3 2 1,-1 1 4,0 1 0,0 1 0,1-1 0,-1 1 0,1-1 0,1 1 0,-1 0 0,1 1 0,0-1 0,0 0 0,1 1 0,0 0 0,0 0 1,1-1-1,0 1 0,0 0 0,0 0 0,1 0 0,0 0 0,0 0 0,2 8 0,0-13-3,0 1 1,-1-1-1,1 0 1,0 0-1,0 0 1,1-1-1,-1 1 1,0 0-1,1-1 0,-1 1 1,1-1-1,-1 0 1,1 0-1,-1 0 1,1 0-1,0 0 1,0-1-1,-1 1 1,1-1-1,0 0 0,0 0 1,0 0-1,-1 0 1,5-1-1,6 1 7,0-1 0,0-1 0,-1 0 0,14-4-1,-10 0-1,-1-1 0,0 0 0,0-1-1,-1-1 1,0-1 0,0 0 0,-1 0-1,-1-1 1,0-1 0,0 0 0,-1-1 0,-1 0-1,16-25 1,-43 95 1438,12-44-1314,-14 36 271,18-46-348,0 0-1,0 0 1,1 0 0,-1 1 0,1-1 0,0 0 0,0 0-1,0 0 1,0 0 0,0 0 0,1 0 0,-1 1 0,2 3-1,-1-6-43,1 0 0,-1 0 0,0 0 0,1 0 0,-1-1 0,0 1 0,1 0-1,-1 0 1,1-1 0,-1 1 0,1-1 0,-1 0 0,1 1 0,0-1 0,-1 0-1,1 0 1,-1 0 0,1 0 0,0 0 0,-1 0 0,1 0 0,-1-1 0,3 0 0,39-10 44,33-30-139,-58 29-146,0 2 1,38-16-1,-55 26 227,-1 0 0,1-1 0,-1 1 0,0 0 0,1 0 0,-1 0 0,1 0 0,-1-1 0,1 1 0,-1 0-1,1 0 1,-1 0 0,0 0 0,1 0 0,-1 0 0,1 0 0,-1 0 0,1 0 0,-1 0 0,1 0 0,-1 1 0,1-1 0,-1 0-1,0 0 1,1 0 0,-1 0 0,1 1 0,-1-1 0,0 0 0,1 1 0,-1-1 0,0 0 0,1 1 0,-1-1 0,0 0-1,1 1 1,-1-1 0,0 0 0,0 1 0,1-1 0,-1 1 0,0-1 0,0 1 0,0-1 0,0 0 0,0 1 0,0-1 0,1 1-1,-1-1 1,0 1 0,0-1 0,0 1 0,-1-1 0,1 1 0,0-1 0,0 1 0,0-1 0,0 0 0,0 1 0,0-1 0,-1 1-1,1-1 1,-1 1 0,-15 43 202,6-21 38,10-22-226,0-1 0,0 0 0,0 1 0,0-1 0,0 0 1,0 1-1,0-1 0,0 0 0,0 0 0,1 1 0,-1-1 0,0 0 1,0 1-1,0-1 0,0 0 0,0 0 0,0 1 0,1-1 1,-1 0-1,0 0 0,0 1 0,0-1 0,1 0 0,-1 0 1,0 0-1,0 1 0,1-1 0,-1 0 0,0 0 0,0 0 0,1 0 1,-1 0-1,0 0 0,1 1 0,-1-1 0,0 0 0,0 0 1,1 0-1,-1 0 0,1 0 0,18-4 126,16-12-118,21-22-2,-43 28-42,1 0 0,-1 1 0,1 0 1,1 1-1,0 1 0,26-10 0,-40 17 21,-1 0 0,0 0 0,1 0 0,-1 0 0,0 0 0,1 0 0,-1 0 1,1 0-1,-1 0 0,0 0 0,1 0 0,-1 0 0,0 0 0,1 0 0,-1 1 0,1-1 1,-1 0-1,0 0 0,1 0 0,-1 0 0,0 1 0,0-1 0,1 0 0,-1 0 0,0 1 1,1-1-1,-1 0 0,0 1 0,0-1 0,0 0 0,1 1 0,-1-1 0,0 0 0,0 1 1,0-1-1,1 1 0,-1 20-26,-8 17 26,3-26-122,3-8 21,-1 1-1,1-1 1,1 1 0,-1-1-1,1 1 1,-1 0 0,2 0-1,-1 0 1,0-1-1,1 1 1,0 8 0,1-13-451,1 0 1,-1 0-1,0 0 1,1 0-1,-1 0 0,0 0 1,0 0-1,1 0 1,-1-1-1,0 1 1,0-1-1,1 1 1,-1-1-1,0 1 1,0-1-1,0 1 1,0-1-1,0 0 1,0 0-1,0 1 1,0-1-1,0 0 1,1-2-1,13-14-12588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5.985"/>
    </inkml:context>
    <inkml:brush xml:id="br0">
      <inkml:brushProperty name="width" value="0.025" units="cm"/>
      <inkml:brushProperty name="height" value="0.025" units="cm"/>
    </inkml:brush>
  </inkml:definitions>
  <inkml:trace contextRef="#ctx0" brushRef="#br0">10 153 17200,'-9'23'3446,"9"-22"-3325,0 0-1,0-1 1,0 1-1,0-1 1,0 1-1,0-1 1,0 1-1,1-1 1,-1 1-1,0-1 1,0 0-1,1 1 1,-1-1-1,0 1 1,0-1-1,1 1 1,-1-1-1,0 0 1,1 1-1,-1-1 1,1 0-1,-1 1 1,1-1-1,-1 0 1,1 1-1,3 0 72,0 0-1,0-1 1,0 1-1,0-1 0,0 0 1,0 0-1,0-1 1,0 1-1,5-2 1,5-1-163,-1 0 1,0-2 0,-1 1-1,1-2 1,-1 1-1,0-2 1,14-9 0,-19 12-62,-1 0 1,0 0-1,0-1 1,-1 1-1,1-2 1,-1 1-1,0 0 1,-1-1 0,1 0-1,-1 0 1,0 0-1,-1-1 1,1 0-1,4-12 1,-8 17 29,0 1 1,1-1 0,-1 1-1,0 0 1,0-1-1,1 1 1,-1-1-1,0 1 1,-1-1 0,1 1-1,0-1 1,0 1-1,-1 0 1,1-1 0,0 1-1,-1 0 1,0-1-1,1 1 1,-1 0 0,0-1-1,0 1 1,1 0-1,-1 0 1,0 0-1,-2-2 1,1 2-1,0 0 0,0 0 0,-1 0 0,1 0 0,0 1 0,-1-1 0,1 0 0,-1 1 0,1 0 0,0 0 0,-1 0-1,1 0 1,-5 0 0,-2 1 0,1 1-1,0 0 0,-1 0 0,1 1 0,0 0 0,0 0 1,1 0-1,-9 6 0,6-1 21,-1 0-1,1 1 1,1 0 0,0 1 0,0 0-1,-13 21 1,18-25-9,0 0 1,1 0-1,0 0 0,0 1 0,1-1 1,0 1-1,0-1 0,0 1 0,1 0 1,0 0-1,0 0 0,1 0 0,0 0 1,0 0-1,1 6 0,-1-11-13,1 0-1,-1-1 1,1 1 0,0-1-1,-1 0 1,1 1-1,0-1 1,0 1 0,0-1-1,0 0 1,0 0-1,0 0 1,0 1 0,0-1-1,0 0 1,1 0-1,-1-1 1,0 1 0,1 0-1,1 1 1,2 0-134,0-1 0,0 1 0,0-1 0,0 0 0,0-1 0,8 1 1,0 0-823,-1-2 0,1 0 0,-1 0 1,22-6-1,5-9-3604,0-6-1335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6.317"/>
    </inkml:context>
    <inkml:brush xml:id="br0">
      <inkml:brushProperty name="width" value="0.025" units="cm"/>
      <inkml:brushProperty name="height" value="0.025" units="cm"/>
    </inkml:brush>
  </inkml:definitions>
  <inkml:trace contextRef="#ctx0" brushRef="#br0">127 104 3651,'3'-11'3599,"2"-3"-2562,-2 8-518,-1 0 0,0 0 0,-1-1 0,1 1 0,-1-1 0,-1 0 0,1-10-1,-1 16-376,0 1 0,0-1-1,0 0 1,0 1 0,0-1-1,0 1 1,0-1 0,0 0-1,0 1 1,-1-1 0,1 0-1,0 1 1,0-1 0,0 1-1,-1-1 1,1 0 0,0 1 0,-1-1-1,1 1 1,-1-1 0,1 1-1,-1-1 1,1 1 0,-1 0-1,1-1 1,-1 1 0,1-1-1,-1 1 1,1 0 0,-1-1-1,0 1 1,-22 4 1814,-19 23-694,35-22-995,1 1 1,0 0 0,0 0 0,0 0-1,1 1 1,-1 0 0,2 0-1,-1 0 1,1 0 0,0 1-1,1 0 1,0 0 0,-3 9-1,6-16-266,0-1-1,0 1 0,0 0 1,0-1-1,0 1 1,0-1-1,1 1 0,-1 0 1,0-1-1,0 1 0,1-1 1,-1 1-1,0 0 0,1-1 1,-1 1-1,0-1 1,1 1-1,-1-1 0,1 1 1,-1-1-1,1 0 0,-1 1 1,1-1-1,-1 0 1,1 1-1,-1-1 0,1 0 1,0 0-1,-1 1 0,1-1 1,-1 0-1,1 0 0,0 0 1,-1 0-1,1 0 1,0 0-1,0 0 0,32 1-518,-23-2 141,9 0-705,0-1 0,0-1 0,29-8 0,-30 6 1522,1 1 0,0 1 0,30-2 1,-50 8-233,0-1 1,0 0 0,0 1-1,0-1 1,0 0 0,0 0-1,0 0 1,-1 0-1,1 0 1,-1 0 0,-1 2-1,-69 61 2597,64-58-2565,0-1 0,-1 0 0,0 0 0,0-1 0,0 0 0,-1-1 0,-10 4 0,20-8-317,0 0-1,0 0 1,-1 0 0,1 0 0,0 0 0,0 0-1,0 0 1,0 0 0,0 0 0,-1 0-1,1 0 1,0 0 0,0 0 0,0 0 0,0 0-1,-1 0 1,1 0 0,0 0 0,0 0-1,0 0 1,0 0 0,0-1 0,0 1 0,-1 0-1,1 0 1,0 0 0,0 0 0,0 0-1,0 0 1,0 0 0,0-1 0,0 1 0,-1 0-1,1 0 1,0 0 0,0 0 0,0 0 0,0 0-1,0-1 1,0 1 0,0 0 0,0 0-1,0 0 1,0 0 0,0-1 0,0 1 0,0 0-1,0 0 1,0 0 0,3-13-2805,8-12-3689,7-8-6935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6.677"/>
    </inkml:context>
    <inkml:brush xml:id="br0">
      <inkml:brushProperty name="width" value="0.025" units="cm"/>
      <inkml:brushProperty name="height" value="0.025" units="cm"/>
    </inkml:brush>
  </inkml:definitions>
  <inkml:trace contextRef="#ctx0" brushRef="#br0">79 1 14670,'0'0'4425,"-8"3"-3368,4-1-996,0-1-1,0 1 0,0 0 0,0 0 0,1 0 0,-1 1 0,0-1 0,1 1 0,0 0 0,-1 0 1,1 0-1,0 0 0,1 0 0,-1 1 0,1 0 0,-1-1 0,1 1 0,0 0 0,0 0 1,1 0-1,-1 0 0,1 0 0,0 1 0,0-1 0,0 0 0,1 6 0,0-9-57,0 0-1,1 0 1,-1 0-1,1 0 1,-1 0-1,1-1 1,0 1-1,-1 0 1,1 0-1,0-1 1,0 1-1,-1 0 1,1-1-1,0 1 1,0-1-1,0 1 1,0-1-1,0 1 0,0-1 1,-1 0-1,1 0 1,0 1-1,0-1 1,0 0-1,1 0 1,35 6 34,-26-4-43,-5-1 83,7 1-173,0 1 0,1 0-1,-1 0 1,0 2 0,13 5 0,-25-9 125,1 0-1,-1 0 1,1 0 0,-1 0-1,1 0 1,-1 0 0,1 0-1,-1 1 1,0-1-1,0 0 1,0 1 0,0-1-1,0 1 1,0-1 0,0 1-1,0 0 1,-1-1-1,2 4 1,-2-2 117,0-1-1,0 0 1,-1 1-1,1-1 1,-1 1-1,1-1 1,-1 0-1,0 0 0,0 1 1,0-1-1,0 0 1,0 0-1,-1 0 1,1 0-1,-1 0 1,1-1-1,-1 1 1,-2 2-1,-53 45 1373,53-45-1526,-1-1 0,0 0 1,1 0-1,-1-1 0,0 0 1,-1 1-1,1-2 0,0 1 1,-1 0-1,1-1 0,-7 0 1,11-1-276,1-1 0,-1 1 0,0-1 0,1 1 0,-1-1 0,0 0 0,1 0 0,-1 1 0,1-1 1,-1 0-1,1 0 0,-1 1 0,1-1 0,0 0 0,-1 0 0,1 0 0,0 0 0,0 0 0,0 0 0,0 1 0,0-1 1,0 0-1,0 0 0,0 0 0,0 0 0,0 0 0,0 0 0,0 0 0,1 0 0,-1 1 0,1-3 0,-1 2-502,4-22-8530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7.036"/>
    </inkml:context>
    <inkml:brush xml:id="br0">
      <inkml:brushProperty name="width" value="0.025" units="cm"/>
      <inkml:brushProperty name="height" value="0.025" units="cm"/>
    </inkml:brush>
  </inkml:definitions>
  <inkml:trace contextRef="#ctx0" brushRef="#br0">1 64 10154,'0'0'12678,"7"-6"-12101,-1 3-538,-1-1-54,1 1 1,-1-1-1,-1 1 1,1-1-1,0-1 0,-1 1 1,0 0-1,0-1 1,6-10-1,-10 15 12,0 0 0,0 0 0,0 0 0,0 0 1,0-1-1,0 1 0,0 0 0,0 0 0,0 0 0,0 0 0,0-1 0,0 1 0,-1 0 1,1 0-1,0 0 0,0 0 0,0 0 0,0-1 0,0 1 0,0 0 0,0 0 0,0 0 0,-1 0 1,1 0-1,0 0 0,0 0 0,0 0 0,0-1 0,0 1 0,0 0 0,-1 0 0,1 0 1,0 0-1,0 0 0,0 0 0,0 0 0,-1 0 0,1 0 0,0 0 0,0 0 0,0 0 0,0 0 1,0 0-1,-1 0 0,1 0 0,0 0 0,0 0 0,0 0 0,0 0 0,-1 0 0,1 1 1,0-1-1,0 0 0,0 0 0,0 0 0,0 0 0,0 0 0,-1 0 0,1 0 0,0 0 0,0 1 1,0-1-1,0 0 0,0 0 0,0 0 0,0 0 0,0 1 0,-12 6 24,9-2 158,-1 0-1,1 0 1,0 1 0,0 0 0,0-1 0,1 1-1,0 0 1,0 0 0,-1 9 0,2-14-135,1 1 0,0 0 0,0 0 1,0-1-1,0 1 0,1 0 0,-1-1 1,0 1-1,1 0 0,-1-1 0,1 1 0,-1 0 1,1-1-1,0 1 0,0-1 0,0 1 1,0-1-1,0 1 0,0-1 0,0 0 0,0 1 1,1-1-1,-1 0 0,0 0 0,1 0 1,-1 0-1,1 0 0,-1 0 0,1-1 1,-1 1-1,1 0 0,0-1 0,-1 1 0,1-1 1,0 0-1,-1 1 0,1-1 0,2 0 1,6 1-19,-1 0 0,1-1 0,-1 0 0,1 0 0,-1-1 0,1 0 0,-1-1 0,0 0 0,14-5 1,-1-2 1,0-1 0,27-18 1,-6 4 30,-43 24-36,1 0 0,-1 0 1,0 0-1,1 0 0,-1 0 0,0-1 0,1 1 0,-1 0 0,0 0 0,1 0 1,-1 0-1,0 0 0,1 0 0,-1 0 0,0 0 0,1 0 0,-1 1 0,0-1 0,1 0 1,-1 0-1,0 0 0,1 0 0,-1 0 0,0 0 0,0 1 0,1-1 0,-1 0 1,0 0-1,1 1 0,-1-1 0,0 0 0,0 0 0,0 1 0,1-1 0,-1 0 0,0 0 1,0 1-1,0-1 0,0 0 0,1 1 0,-1-1 0,0 0 0,0 1 0,0-1 1,0 0-1,0 1 0,4 27 836,2 3-392,-4-29-449,0 0 0,0 1 0,0-2 0,0 1 0,0 0-1,1 0 1,-1-1 0,0 1 0,1-1 0,0 0 0,-1 1 0,1-1 0,0-1-1,-1 1 1,1 0 0,4 0 0,21-2-1430,-27 0 1067,1 1-1,-1-1 1,0 1 0,1-1-1,-1 0 1,0 0-1,1 1 1,-1-1 0,0 0-1,0 0 1,0 0 0,0 0-1,0-1 1,2-1 0,5-12-6360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3.406"/>
    </inkml:context>
    <inkml:brush xml:id="br0">
      <inkml:brushProperty name="width" value="0.025" units="cm"/>
      <inkml:brushProperty name="height" value="0.025" units="cm"/>
    </inkml:brush>
  </inkml:definitions>
  <inkml:trace contextRef="#ctx0" brushRef="#br0">17 2 7944,'-11'-1'8616,"6"1"-7623,5 1-801,0 7-256,0-2-1826,5-2-6118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7.786"/>
    </inkml:context>
    <inkml:brush xml:id="br0">
      <inkml:brushProperty name="width" value="0.025" units="cm"/>
      <inkml:brushProperty name="height" value="0.025" units="cm"/>
    </inkml:brush>
  </inkml:definitions>
  <inkml:trace contextRef="#ctx0" brushRef="#br0">2 0 7431,'0'0'18225,"2"10"-16778,-3 60-122,-1-3-440,2-65-877,0-1 1,0 0-1,0 1 0,1-1 0,-1 0 1,0 1-1,1-1 0,-1 0 0,1 1 0,-1-1 1,1 0-1,0 0 0,-1 0 0,1 0 1,0 0-1,0 1 0,0-1 0,0-1 1,0 1-1,0 0 0,0 0 0,0 0 1,0 0-1,0-1 0,2 2 0,0-1 4,1 0-1,0 0 1,-1 0 0,1-1-1,0 1 1,-1-1-1,1 0 1,0 0-1,5-1 1,1 0-17,0-1 1,0 0 0,0 0-1,0-1 1,0-1-1,11-5 1,-10 3-22,0-1 0,0 0-1,-1 0 1,0-1 0,0 0 0,-1-1-1,0 0 1,-1-1 0,0 0 0,0 0-1,11-21 1,-24 46 4,1 1 0,0-1 0,1 0 0,1 1-1,0 0 1,1 19 0,1-34 28,1 0 1,-1 0-1,1 0 0,-1 0 0,1 0 0,0 0 0,-1 0 0,1-1 1,0 1-1,0 0 0,-1-1 0,1 1 0,0 0 0,0-1 0,0 1 1,0-1-1,0 1 0,0-1 0,0 0 0,0 1 0,0-1 0,0 0 1,0 0-1,0 1 0,0-1 0,0 0 0,0 0 0,0 0 0,1-1 1,0 1-1,38-6 92,-19-2-226,-1-1 1,-1 0 0,0-2 0,0 0 0,30-25-1,9-4-11,-58 41 146,1 1-1,-1 0 0,1 0 0,-1-1 0,1 1 1,-1 0-1,0 0 0,0 0 0,0 0 1,0 0-1,-1 2 0,-6 38 100,-1 3-334,6-14-3034,4-36-5979,-2-10-2189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8.937"/>
    </inkml:context>
    <inkml:brush xml:id="br0">
      <inkml:brushProperty name="width" value="0.025" units="cm"/>
      <inkml:brushProperty name="height" value="0.025" units="cm"/>
    </inkml:brush>
  </inkml:definitions>
  <inkml:trace contextRef="#ctx0" brushRef="#br0">178 8 4484,'0'0'12492,"-7"-3"-11568,5 2-859,-1 0 1,1 1 0,0-1 0,-1 1 0,1-1 0,-1 1 0,1 0 0,0-1-1,-1 1 1,1 0 0,-1 1 0,1-1 0,-1 0 0,1 1 0,0 0 0,-1-1-1,-3 3 1,1-1 48,1 2 0,-1-1 0,0 1 0,1-1-1,0 1 1,0 1 0,0-1 0,-5 7 0,-1 3 194,1 0 0,0 0 0,1 1 0,1 0 0,0 1 0,1 0 0,0 0 0,1 0 1,1 0-1,1 1 0,1 0 0,0-1 0,0 32 0,2-46-293,0 1 0,1-1 0,-1 1 0,0-1 0,1 1 0,-1-1 0,1 0 0,0 1 0,0-1 0,0 0 0,0 1 0,0-1 0,0 0 0,1 0 0,-1 0 0,1 0 0,-1 0 1,1 0-1,0-1 0,0 1 0,0 0 0,0-1 0,2 2 0,1-1-4,-1-1 0,0 0-1,0 0 1,0 0 0,0 0 0,1-1 0,-1 1 0,0-1 0,1 0 0,-1 0 0,0-1 0,7-1 0,1-1-5,1 0 1,-1-1-1,0 0 0,0-1 1,-1-1-1,1 0 1,-1 0-1,13-11 1,6-14 4,-29 30-7,0-1 0,0 1 0,0-1-1,0 1 1,0-1 0,-1 0 0,1 1-1,0-1 1,-1 0 0,1 1 0,-1-1 0,0 0-1,1 0 1,-1 0 0,0 1 0,0-1-1,0 0 1,0 0 0,-1 0 0,1-1-1,-1 2-2,0 0-1,0 0 1,0 0-1,0 0 0,-1 1 1,1-1-1,0 0 0,0 1 1,0-1-1,-1 1 1,1-1-1,0 1 0,0 0 1,-1-1-1,1 1 1,0 0-1,-1 0 0,1 0 1,0 0-1,-1 0 1,1 0-1,0 0 0,-1 1 1,-1 0-1,-35 9-31,33-7 52,-1 0 1,1 1-1,-1 0 0,1 0 1,0 0-1,1 0 1,-1 1-1,1 0 0,0 0 1,0 0-1,0 0 0,1 1 1,-1 0-1,2-1 0,-1 1 1,0 0-1,1 1 0,-2 9 1,4-15-11,0 0-1,0 0 1,1 0 0,-1 0 0,0-1 0,0 1 0,1 0-1,-1 0 1,0 0 0,1 0 0,-1-1 0,1 1 0,-1 0-1,1 0 1,0-1 0,-1 1 0,1 0 0,0-1 0,-1 1-1,1-1 1,0 1 0,0-1 0,-1 1 0,1-1 0,0 1-1,0-1 1,0 0 0,0 1 0,0-1 0,0 0 0,-1 0-1,1 0 1,0 0 0,0 0 0,0 0 0,0 0 0,0 0-1,0 0 1,0 0 0,0 0 0,0-1 0,1 1 0,41-11 57,-20 2-155,-1-2 0,0 0 1,-1-2-1,0 0 1,-1-1-1,-1-2 0,0 1 1,23-27-1,-42 94 141,-9-4 423,2-8 485,-4 80 1,13-120-1082,-1 0 0,1 0-1,-1 0 1,0 0 0,1 0 0,-1 0 0,1 0 0,-1-1 0,1 1 0,-1 0-1,1-1 1,-1 1 0,0-1 0,1 0 0,-1 1 0,0-1 0,1 0-1,0-1 1,2-2-1199,0-1-1,-1 0 1,0 0-1,0 0 0,0 0 1,4-11-1,4-17-9251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9.453"/>
    </inkml:context>
    <inkml:brush xml:id="br0">
      <inkml:brushProperty name="width" value="0.025" units="cm"/>
      <inkml:brushProperty name="height" value="0.025" units="cm"/>
    </inkml:brush>
  </inkml:definitions>
  <inkml:trace contextRef="#ctx0" brushRef="#br0">1 360 11851,'0'0'8846,"11"6"-7928,-3-2-781,-6-2-104,1 0 0,1 0-1,-1 0 1,0 0 0,0-1 0,1 1 0,-1-1 0,1 0 0,-1 0-1,1 0 1,-1 0 0,1-1 0,0 0 0,-1 0 0,1 0 0,0 0-1,0 0 1,-1-1 0,1 1 0,-1-1 0,5-1 0,1-3 26,0 1 0,0-1 1,0-1-1,-1 1 1,0-1-1,0-1 1,9-10-1,-13 13 98,-1 0 1,1-1-1,-1 1 0,-1-1 1,1 0-1,-1 0 0,1 0 0,-1 0 1,-1 0-1,1-1 0,-1 1 0,0 0 1,0-1-1,0-10 0,-1 15-146,0 1 0,0-1 0,0 0 0,-1 0-1,1 0 1,0 1 0,0-1 0,0 0 0,-1 0 0,1 1-1,0-1 1,-1 0 0,1 1 0,-1-1 0,1 0 0,-1 1-1,1-1 1,-1 1 0,1-1 0,-1 1 0,0-1 0,1 1-1,-1-1 1,0 1 0,1-1 0,-1 1 0,0 0 0,0-1-1,1 1 1,-1 0 0,0 0 0,0 0 0,0 0-1,1 0 1,-1 0 0,0 0 0,0 0 0,0 0 0,1 0-1,-2 0 1,-1 0-14,1 1 0,-1-1 0,1 1 1,-1-1-1,1 1 0,-1 0 0,1 0 0,0 0 0,-1 0 0,1 1 0,0-1 0,-3 3 0,-6 9 97,1 0 0,1 0 1,0 1-1,1 0 0,0 1 0,1 0 0,1 0 0,0 1 1,1 0-1,1-1 0,1 2 0,0-1 0,-1 23 1,4-37-80,0-1 1,0 0 0,0 1-1,0-1 1,0 0 0,0 1 0,0-1-1,1 0 1,-1 0 0,0 1 0,1-1-1,-1 0 1,1 0 0,0 0-1,-1 1 1,1-1 0,0 0 0,0 0-1,-1 0 1,1 0 0,0 0-1,0-1 1,0 1 0,0 0 0,3 1-1,-2-1-2,1 0 0,-1-1 0,1 1 0,-1-1 0,1 0 0,0 0 0,-1 0 0,1 0 0,-1 0 0,1 0 0,-1-1 0,5 0 0,3-2 7,1-1-1,-1 0 0,1 0 1,-1-1-1,13-9 1,2-4-7,-1-2 0,-1 0 0,-1-1 0,-1-1 0,-1-2 0,-1 0 0,16-26 1,-23 32 14,-1-1 0,-1 0 1,0-1-1,-2 0 0,0 0 0,-2-1 1,0 1-1,-1-2 0,-1 1 1,2-37-1,-6 58-28,1 0 0,-1-1 0,0 1 0,0-1-1,0 1 1,0 0 0,0-1 0,0 1 0,0 0 0,0-1 0,0 1 0,0-1 0,0 1 0,0 0-1,0-1 1,-1 1 0,1 0 0,0-1 0,0 1 0,0 0 0,0-1 0,-1 1 0,1 0 0,0-1 0,0 1-1,-1 0 1,1-1 0,0 1 0,0 0 0,-1 0 0,1-1 0,0 1 0,-1 0 0,1 0 0,0 0-1,-1 0 1,1 0 0,-1-1 0,1 1 0,0 0 0,-1 0 0,1 0 0,-1 0 0,-18 11-31,-13 25-19,16-13 59,-79 126 290,87-135-271,0 1 1,2 0 0,-1 1-1,2-1 1,0 1 0,1 0-1,1 0 1,-2 23-1,5-37-41,0-1 0,0 1 0,0 0 0,0-1 0,0 1 1,1 0-1,-1 0 0,0-1 0,1 1 0,0-1 0,-1 1 0,1 0 0,0-1 0,0 1 0,-1-1 0,1 0 0,0 1 0,1-1 0,-1 0 0,0 1 0,0-1 0,0 0 0,1 0 0,2 1 0,-1 0-108,0-1 0,1 0 0,0 0 0,-1 0 0,1 0 0,0 0 0,-1-1 0,1 0 0,0 0 0,-1 0 0,5 0 1,3-2-996,0 1 1,0-2 0,0 1-1,0-2 1,0 1 0,-1-1 0,12-7-1,15-11-6240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0:59.813"/>
    </inkml:context>
    <inkml:brush xml:id="br0">
      <inkml:brushProperty name="width" value="0.025" units="cm"/>
      <inkml:brushProperty name="height" value="0.025" units="cm"/>
    </inkml:brush>
  </inkml:definitions>
  <inkml:trace contextRef="#ctx0" brushRef="#br0">146 290 11563,'0'0'7095,"-9"6"-6028,-2 1-728,0 0 0,1 1 0,0 0 0,1 1 0,0 0 0,0 1 0,1 0 0,0 0 0,0 0 0,2 1 0,-10 20 0,15-30-293,-2 4 162,0 0 0,1 0 0,-1 1 0,1-1 0,1 1 0,-1-1 0,1 1 0,0 0 0,0-1 0,0 1 0,1 0-1,0 7 1,0-12-196,1-1 0,-1 1 0,1 0 0,-1 0 0,1-1 0,-1 1 0,1 0 0,0-1-1,-1 1 1,1 0 0,0-1 0,-1 1 0,1-1 0,0 1 0,0-1 0,0 0 0,0 1-1,-1-1 1,1 0 0,0 1 0,0-1 0,0 0 0,0 0 0,0 0 0,0 0 0,0 0-1,0 0 1,-1 0 0,1 0 0,2-1 0,29-5 100,-19 0-99,-1 1 1,0-2-1,-1 0 1,0 0-1,0-1 1,0-1-1,16-16 1,0-3 15,33-45-1,-33 36 22,-2-2-1,-2-1 0,-2 0 0,32-84 0,-51 118 24,0-1 0,0 1 0,-1-1 0,1 1 0,-1-13 0,-1 18-66,0 1 1,0 0 0,0-1 0,0 1-1,-1 0 1,1 0 0,0-1-1,0 1 1,-1 0 0,1 0 0,0 0-1,0-1 1,-1 1 0,1 0-1,0 0 1,-1 0 0,1 0-1,0 0 1,-1 0 0,1-1 0,0 1-1,0 0 1,-1 0 0,1 0-1,0 0 1,-1 0 0,1 0 0,0 0-1,-1 0 1,1 1 0,0-1-1,-1 0 1,1 0 0,0 0 0,-1 0-1,1 0 1,0 0 0,0 1-1,-1-1 1,1 0 0,0 0 0,0 0-1,-1 1 1,1-1 0,0 0-1,0 0 1,-1 1 0,1-1 0,0 0-1,0 1 1,0-1 0,0 0-1,-1 1 1,-7 7 13,1 1-1,0 0 1,0 0-1,0 1 1,1 0-1,-5 12 1,-30 70 206,39-87-203,-10 22 130,2 0 0,1 1 1,1 1-1,2-1 0,1 1 0,1 1 0,-1 42 0,5-68-164,1 0 0,-1 0 1,0-1-1,1 1 0,0 0 0,0-1 0,0 1 0,0-1 0,1 1 0,-1-1 0,1 0 0,0 0 0,0 0 0,0 1 1,5 3-1,28 20-7423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0.283"/>
    </inkml:context>
    <inkml:brush xml:id="br0">
      <inkml:brushProperty name="width" value="0.025" units="cm"/>
      <inkml:brushProperty name="height" value="0.025" units="cm"/>
    </inkml:brush>
  </inkml:definitions>
  <inkml:trace contextRef="#ctx0" brushRef="#br0">81 338 10314,'-10'3'4975,"-1"0"-3953,5-2-492,0 0 0,0 0 0,0 1 0,0 0 0,0 0 0,1 1 0,-1-1 0,-7 6 0,38-5 2289,56-6-1630,-1-3 0,94-20 0,160-49-133,-160 33-794,-146 36-243,390-84 26,10 34 120,-390 49 722,-36 7-869,-1 0 0,0-1-1,0 1 1,1 0 0,-1-1 0,0 1 0,0-1 0,0 1-1,1-1 1,-1 0 0,0 1 0,0-1 0,0 0 0,0 0-1,0 0 1,-1 0 0,1 0 0,0 0 0,0 0 0,-1 0 0,1 0-1,0 0 1,-1 0 0,1 0 0,0-2 0,-4 1-245,1 0 0,0 1 0,-1-1 0,1 1 0,-1 0 0,0 0 1,1 0-1,-1 0 0,0 0 0,0 0 0,1 1 0,-1-1 0,-5 1 0,0-1-1310,-16-7-4912,0-4-5642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1.001"/>
    </inkml:context>
    <inkml:brush xml:id="br0">
      <inkml:brushProperty name="width" value="0.025" units="cm"/>
      <inkml:brushProperty name="height" value="0.025" units="cm"/>
    </inkml:brush>
  </inkml:definitions>
  <inkml:trace contextRef="#ctx0" brushRef="#br0">155 1 7175,'0'0'12337,"-8"0"-10026,5-1-2181,-1 1-1,1 0 0,0 0 1,0 1-1,-1-1 0,1 1 0,0 0 1,0-1-1,0 1 0,0 1 1,0-1-1,0 0 0,0 1 1,0-1-1,1 1 0,-1 0 1,1 0-1,-1 0 0,1 0 0,0 1 1,-1-1-1,1 1 0,0-1 1,1 1-1,-1 0 0,-2 3 1,-8 19 109,1 1 0,1 0 1,1 0-1,1 0 0,2 1 1,0 1-1,2-1 0,1 1 1,1-1-1,2 1 0,3 40 1,-2-63-397,-1 0 1,1 0 0,0-1-1,1 1 1,-1 0 0,1-1-1,0 1 1,0-1-1,0 0 1,0 0 0,1 1-1,0-2 1,5 7 0,-5-7-333,-1-1 1,1 0 0,-1 0 0,1 0 0,0 0-1,0 0 1,0-1 0,0 1 0,0-1-1,1 0 1,-1 0 0,6 1 0,20-1-6127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1.412"/>
    </inkml:context>
    <inkml:brush xml:id="br0">
      <inkml:brushProperty name="width" value="0.025" units="cm"/>
      <inkml:brushProperty name="height" value="0.025" units="cm"/>
    </inkml:brush>
  </inkml:definitions>
  <inkml:trace contextRef="#ctx0" brushRef="#br0">50 0 11403,'0'0'6641,"-3"11"-5664,-5 10-586,0 0 899,0 1 1,1 0-1,2 1 1,-6 39-1,11-61-857,3-4-234,0 0 1,-1-1-1,0 1 0,1-1 1,-1 1-1,0-1 1,-1 0-1,2-4 0,-1 4 51,1-3-154,1 0-1,0 0 1,0 1-1,0 0 1,1 0-1,0 0 0,9-8 1,-14 14-117,-18 40-44,9-13-664,8-15-6458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1.851"/>
    </inkml:context>
    <inkml:brush xml:id="br0">
      <inkml:brushProperty name="width" value="0.025" units="cm"/>
      <inkml:brushProperty name="height" value="0.025" units="cm"/>
    </inkml:brush>
  </inkml:definitions>
  <inkml:trace contextRef="#ctx0" brushRef="#br0">282 78 11883,'0'0'6268,"8"-8"-3252,24-27-379,-31 34-2415,0 0 1,0 0-1,0 0 1,0 0-1,0-1 1,-1 1-1,1 0 1,0 0-1,-1-1 1,1 1-1,-1 0 1,0-1-1,1 1 1,-1-1-1,0-2 1,0 4-164,0-1 0,0 1 0,0-1 0,-1 1 0,1-1 0,0 0 0,0 1 0,-1 0-1,1-1 1,0 1 0,-1-1 0,1 1 0,-1-1 0,1 1 0,-1 0 0,1-1 0,-1 1 0,1 0 0,-1-1 0,1 1 0,-1 0 0,1 0 0,-1 0 0,1-1 0,-2 1 0,-1 0-31,-1-1 1,1 1-1,-1 0 1,1 0-1,-1 0 1,1 0-1,-1 1 0,-5 0 1,-4 4-14,-1 1 0,1 0 0,0 1 0,1 0 0,0 1 0,-18 14 0,-63 63 456,79-70-298,0 1-1,-15 21 1,26-33-141,0 1 1,0-1-1,0 1 1,1 0-1,0 0 1,0 0-1,0 1 0,0-1 1,1 0-1,0 1 1,0-1-1,0 1 1,1 7-1,0-11-25,1 0-1,0 0 1,0 0-1,0-1 1,0 1-1,0 0 1,0-1-1,0 1 1,1 0-1,-1-1 1,1 0 0,-1 1-1,1-1 1,-1 0-1,1 0 1,0 0-1,-1 0 1,1 0-1,0 0 1,0 0-1,0-1 1,0 1-1,0-1 1,0 1 0,0-1-1,0 0 1,0 0-1,0 0 1,0 0-1,2 0 1,69-3 111,-68 2-113,22-3-90,0-1 0,0-1-1,-1-2 1,49-21 0,-56 21-852,0-2 0,-1-1-1,31-23 1,-48 34 589,13-14-2787,-12 6-5420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2.195"/>
    </inkml:context>
    <inkml:brush xml:id="br0">
      <inkml:brushProperty name="width" value="0.025" units="cm"/>
      <inkml:brushProperty name="height" value="0.025" units="cm"/>
    </inkml:brush>
  </inkml:definitions>
  <inkml:trace contextRef="#ctx0" brushRef="#br0">1 95 10410,'0'0'11995,"8"-6"-10345,2-1-1337,1 1 0,0 0 1,1 1-1,-1 1 1,1 0-1,0 0 0,0 1 1,0 1-1,23-3 0,75-10 436,-14 2 1177,-42 5-3601,-23 4-3214,-17 2-4402,-44 6 3579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2.569"/>
    </inkml:context>
    <inkml:brush xml:id="br0">
      <inkml:brushProperty name="width" value="0.025" units="cm"/>
      <inkml:brushProperty name="height" value="0.025" units="cm"/>
    </inkml:brush>
  </inkml:definitions>
  <inkml:trace contextRef="#ctx0" brushRef="#br0">1 114 11307,'0'0'12908,"62"-39"-12075,-14 19-353,1 1 97,1 3 63,0 4-159,-4 6-353,-7 4-96,-5 2-256,-7 0-1442,-11 2-1953,-3-1-4453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4.015"/>
    </inkml:context>
    <inkml:brush xml:id="br0">
      <inkml:brushProperty name="width" value="0.025" units="cm"/>
      <inkml:brushProperty name="height" value="0.025" units="cm"/>
    </inkml:brush>
  </inkml:definitions>
  <inkml:trace contextRef="#ctx0" brushRef="#br0">30 0 6342,'0'0'18471,"-5"9"-18450,1-1-17,0 1 1,1-1-1,0 0 0,0 1 1,1-1-1,1 1 0,-1 0 1,0 11-1,2-18 0,0 1 0,0 0 0,0-1 0,0 1 0,0-1 0,0 1 0,1 0 0,-1-1 1,1 1-1,0-1 0,0 1 0,0-1 0,0 0 0,0 1 0,0-1 0,1 0 0,-1 0 0,1 0 0,-1 0 0,1 0 0,0 0 0,0 0 1,0 0-1,0-1 0,0 1 0,0-1 0,1 0 0,-1 1 0,0-1 0,1 0 0,-1 0 0,1-1 0,-1 1 0,1 0 0,-1-1 0,1 0 1,-1 1-1,6-1 0,-2-1 94,1 1 0,0-1 1,-1 0-1,1-1 0,-1 1 1,1-1-1,-1-1 0,0 1 0,1-1 1,-1 0-1,-1 0 0,8-5 1,10-10 10,35-31 0,-4 2 39,-52 46-146,-1 0-1,0 0 1,0 0-1,0 0 1,1 0 0,-1 0-1,0 1 1,1-1 0,-1 1-1,1-1 1,-1 1-1,1-1 1,-1 1 0,1 0-1,-1 0 1,1 0-1,-1 0 1,3 0 0,-3 0 4,0 1 0,0-1 0,-1 1 0,1-1 0,0 1 0,0-1 0,-1 1 0,1 0-1,0-1 1,-1 1 0,1 0 0,-1 0 0,1 0 0,-1-1 0,1 1 0,-1 0 0,1 0 0,-1 0 0,0 0 0,0 0 0,1 2 0,0 8 54,0-1 0,-1 1 0,0 0 0,-2 15 0,1-3-20,0-22-23,1 0 0,0 0 0,0 1 0,0-1 0,0 0 0,0 0 0,1 1 0,-1-1 0,0 0 1,1 0-1,-1 1 0,0-1 0,1 0 0,-1 0 0,1 0 0,0 0 0,-1 0 0,3 2 0,-2-2 9,0-1-1,1 1 1,-1-1-1,1 0 1,-1 1-1,1-1 1,0 0-1,-1 0 1,1 0-1,-1 0 1,1 0-1,-1 0 1,1-1-1,-1 1 1,1 0-1,1-2 1,11-2 63,-2-2-1,1 1 1,0-2 0,-1 0 0,-1 0 0,1-1 0,-1 0 0,13-13-1,-13 11-102,1 0 0,1 1-1,-1 0 1,1 1 0,0 1-1,19-8 1,-31 14 9,-1 1 1,0 0-1,1 0 0,-1 0 1,1-1-1,-1 1 0,1 0 1,-1 0-1,1 0 0,-1 0 1,1 0-1,-1 0 0,1 0 0,-1 0 1,1 0-1,-1 0 0,1 0 1,-1 0-1,1 0 0,-1 1 1,1-1-1,-1 0 0,1 0 1,-1 0-1,1 1 0,-1-1 1,1 0-1,-1 1 0,0-1 0,1 0 1,-1 1-1,0-1 0,1 0 1,-1 1-1,0-1 0,1 1 1,-1-1-1,0 1 0,0 0 1,0 26-6,-18 28 100,14-45-252,3-6 7,0 0 1,0 0-1,-1 0 0,0 0 1,1 0-1,-1-1 0,0 1 1,-1 0-1,1-1 1,-1 0-1,0 1 0,-5 4 1,8-8-38,-1 0-1,1 0 1,0 0 0,0 0 0,-1 0 0,1 0 0,0 0 0,-1 0 0,1 0 0,0-1 0,-1 1 0,1 0 0,0 0 0,0 0 0,-1 0 0,1 0 0,0-1 0,0 1 0,-1 0-1,1 0 1,0 0 0,0-1 0,-1 1 0,1 0 0,0 0 0,0-1 0,0 1 0,0 0 0,0 0 0,-1-1 0,1 1 0,0 0 0,0-1 0,0 1 0,0 0 0,0 0 0,0-1-1,0 1 1,0 0 0,0-1 0,0 1 0,0-1 0,-1-16-8008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2.895"/>
    </inkml:context>
    <inkml:brush xml:id="br0">
      <inkml:brushProperty name="width" value="0.025" units="cm"/>
      <inkml:brushProperty name="height" value="0.025" units="cm"/>
    </inkml:brush>
  </inkml:definitions>
  <inkml:trace contextRef="#ctx0" brushRef="#br0">6 1 13677,'0'0'8776,"2"70"-7398,-4-40-161,-1 2-417,1-2-607,2-2-129,0-5-32,2-2-385,8-8-1056,5-7-1153,-6-6-2851,1 0-8168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3.288"/>
    </inkml:context>
    <inkml:brush xml:id="br0">
      <inkml:brushProperty name="width" value="0.025" units="cm"/>
      <inkml:brushProperty name="height" value="0.025" units="cm"/>
    </inkml:brush>
  </inkml:definitions>
  <inkml:trace contextRef="#ctx0" brushRef="#br0">236 13 18065,'0'0'3070,"-11"-3"-2104,5 1-918,-1 0 1,1 0-1,-1 1 0,1 0 0,-1 0 1,1 1-1,-1-1 0,0 1 1,1 1-1,-1-1 0,1 1 1,-1 1-1,1-1 0,-1 1 0,1 0 1,0 0-1,0 1 0,0 0 1,0 0-1,-10 7 0,13-8-21,0 0-1,0 1 0,1-1 1,-1 1-1,0-1 1,1 1-1,0 0 0,0-1 1,0 1-1,0 0 1,0 1-1,1-1 0,-1 0 1,1 0-1,0 1 0,0-1 1,0 1-1,0-1 1,1 1-1,0-1 0,-1 5 1,2-5-13,0 0-1,0-1 1,1 1 0,-1 0-1,0-1 1,1 1 0,0-1 0,0 1-1,0-1 1,0 0 0,0 0-1,0 0 1,0 0 0,1 0 0,-1 0-1,1-1 1,-1 1 0,1-1-1,0 0 1,-1 1 0,1-1 0,0-1-1,0 1 1,4 1 0,68 12-465,-56-12 523,-1 2 1,0 0 0,26 9 0,-43-13-15,1 1 0,-1-1 1,0 0-1,0 1 0,0-1 0,0 1 1,0 0-1,0-1 0,0 1 1,0 0-1,0 0 0,0-1 1,0 1-1,0 0 0,0 0 1,0 0-1,-1 0 0,1 0 0,0 0 1,-1 0-1,1 0 0,-1 1 1,1-1-1,-1 0 0,0 0 1,0 0-1,1 1 0,-1-1 1,0 0-1,0 0 0,0 0 1,0 1-1,0-1 0,0 0 0,-1 0 1,1 1-1,0-1 0,0 0 1,-1 0-1,1 0 0,-1 0 1,1 1-1,-1-1 0,0 0 1,1 0-1,-1 0 0,0 0 1,0-1-1,0 1 0,0 0 0,-1 1 1,-5 5 90,0 0 1,0-1-1,-1 0 1,1 0-1,-14 6 1,5-3-243,-1-1 0,0 0 0,-1-2 0,1 0 0,-2-1 0,1 0 0,0-2 1,-1 0-1,-22 0 0,40-3-176,0 0 1,0 0 0,0 0-1,0-1 1,-1 1-1,1 0 1,0 0-1,0-1 1,0 1 0,0-1-1,0 1 1,0-1-1,0 1 1,0-1 0,0 0-1,0 1 1,0-1-1,0 0 1,1 0 0,-1 0-1,0 0 1,0 0-1,1 1 1,-1-1 0,1 0-1,-1-1 1,1 1-1,-1 0 1,1 0-1,0 0 1,-1 0 0,1 0-1,0 0 1,0 0-1,0-1 1,0 1 0,0 0-1,0 0 1,0 0-1,0 0 1,0 0 0,1-3-1,-1-19-7253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3.634"/>
    </inkml:context>
    <inkml:brush xml:id="br0">
      <inkml:brushProperty name="width" value="0.025" units="cm"/>
      <inkml:brushProperty name="height" value="0.025" units="cm"/>
    </inkml:brush>
  </inkml:definitions>
  <inkml:trace contextRef="#ctx0" brushRef="#br0">103 1 6887,'0'0'15769,"-9"10"-14712,-1 2-676,1 1 0,0 0 0,0 0 0,2 0 0,0 1 0,0 0 0,-7 25 0,8-20-195,2 0 1,0 0-1,0 0 0,2 1 0,1-1 0,0 0 1,4 32-1,-3-50-281,0-1 0,0 1 0,0 0 0,1 0 0,-1 0 0,0 0 0,1 0 0,-1 0 0,1-1 0,-1 1 0,1 0 0,-1 0 0,1-1 0,0 1 0,-1 0 0,1-1 0,0 1 0,0-1 0,-1 1 0,1-1 0,0 1 0,0-1 0,0 1 0,-1-1 0,1 0 0,0 1 0,0-1 0,0 0 0,0 0 0,0 0 0,0 0 0,0 0 0,0 0 0,0 0 0,0 0 0,0 0 0,-1 0 0,1 0 0,0-1 0,0 1 0,0 0 0,0-1 0,0 1 0,1-2 0,2 1-562,0-1 1,0 0-1,-1 0 0,1 0 0,-1-1 0,1 1 1,-1-1-1,5-5 0,32-54-7050,-9-9 3733,-11-5 4899,-13 3 6068,-12 103-2055,-15 19-3345,4-11-400,13-27-830,-3 3 226,1 1 1,0 0 0,1 0-1,1 0 1,1 1 0,0-1-1,1 1 1,1 29 0,1-44-597,-1 1 0,1-1 0,0 0 0,-1 0 0,1 0 0,0 0 0,0 0 1,0 0-1,0-1 0,0 1 0,0 0 0,0 0 0,0-1 0,0 1 0,0 0 1,0-1-1,1 1 0,-1-1 0,0 0 0,0 1 0,1-1 0,-1 0 0,0 0 1,0 0-1,1 0 0,-1 0 0,0 0 0,1 0 0,-1 0 0,0 0 0,0-1 1,1 1-1,-1 0 0,0-1 0,1 0 0,4 0-346,0-1 0,-1 0 1,1 0-1,-1 0 0,1 0 0,6-5 0,17-20-2998,-15 7-1871,-12 9-1350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4.117"/>
    </inkml:context>
    <inkml:brush xml:id="br0">
      <inkml:brushProperty name="width" value="0.025" units="cm"/>
      <inkml:brushProperty name="height" value="0.025" units="cm"/>
    </inkml:brush>
  </inkml:definitions>
  <inkml:trace contextRef="#ctx0" brushRef="#br0">1 0 19314,'0'0'3460,"28"61"-3172,-22-38-192,-6-5-64,1 3-64,3-4-1281,-2-3-833,1-7-2243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4.480"/>
    </inkml:context>
    <inkml:brush xml:id="br0">
      <inkml:brushProperty name="width" value="0.025" units="cm"/>
      <inkml:brushProperty name="height" value="0.025" units="cm"/>
    </inkml:brush>
  </inkml:definitions>
  <inkml:trace contextRef="#ctx0" brushRef="#br0">0 1 2146,'0'0'7495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5.325"/>
    </inkml:context>
    <inkml:brush xml:id="br0">
      <inkml:brushProperty name="width" value="0.025" units="cm"/>
      <inkml:brushProperty name="height" value="0.025" units="cm"/>
    </inkml:brush>
  </inkml:definitions>
  <inkml:trace contextRef="#ctx0" brushRef="#br0">95 103 2338,'0'0'5013,"-2"-9"-3598,-5-26-316,7 34-994,0 0-1,0 1 0,0-1 0,0 0 1,0 1-1,0-1 0,-1 0 0,1 1 1,0-1-1,-1 0 0,1 1 0,0-1 1,-1 1-1,1-1 0,0 1 0,-1-1 1,1 1-1,-1-1 0,1 1 0,-1-1 1,1 1-1,-1 0 0,1-1 0,-1 1 1,0 0-1,1-1 0,-1 1 0,1 0 1,-1 0-1,0 0 0,1 0 0,-1-1 1,0 1-1,1 0 0,-1 0 0,0 0 1,1 0-1,-1 0 0,0 1 0,1-1 1,-1 0-1,0 0 0,1 0 0,-1 1 1,0-1-1,1 0 0,-1 0 0,1 1 1,-1-1-1,1 1 0,-1-1 0,1 0 1,-1 1-1,0 0 0,-21 24 3440,15-10-3004,1 0 0,1 0 0,0 0-1,1 1 1,1 0 0,0 0-1,1 0 1,1 0 0,1 25 0,0-39-503,0 0 1,0-1-1,1 1 1,-1 0 0,1 0-1,-1 0 1,1 0 0,0-1-1,0 1 1,-1 0 0,1-1-1,0 1 1,1-1 0,-1 1-1,0-1 1,0 1-1,1-1 1,-1 0 0,0 1-1,1-1 1,0 0 0,1 1-1,1 0 15,1-1-1,-1 1 1,0-1-1,1 1 1,-1-2-1,1 1 0,0 0 1,8-1-1,2 0 38,0-1 0,0-1-1,0-1 1,25-7 0,-13 0-73,-1 0 0,0-2 1,-1-1-1,-1-2 0,31-21 1,-38 23-40,0-1 1,-1-1 0,-1 0 0,0 0-1,-1-2 1,0 0 0,15-27 0,-29 44 22,13-27 0,-13 27 0,0-1 0,0 1 0,0 0 0,1 0 0,-1-1 0,0 1 0,0 0 0,0-1 0,0 1 0,0 0 0,0-1 0,0 1 0,0 0 0,0-1 0,0 1 0,0-1 0,0 1 0,0 0 0,0-1 0,0 1 0,0 0 0,0-1 0,0 1 0,-1 0 0,1-1 0,0 1 0,0 0 0,0 0 0,0-1 0,-1 1 0,1 0 0,0 0 0,0-1 0,-1 1 0,1 0 0,0 0 0,-1-1 0,1 1 0,0 0 0,0 0 0,-1 0 0,1 0 0,0 0 0,-1-1 0,1 1 0,0 0 0,-1 0 0,1 0 0,0 0 0,-1 0 0,1 0 0,-1 0 0,1 0 0,0 0 0,-1 0 0,1 0 0,0 1 0,-1-1 0,1 0 0,0 0 0,-1 0 0,1 0 0,0 0 0,0 1 0,-1-1 0,1 0 0,-1 1 0,-6 2 3,0 1 0,0 0 1,1 1-1,-1-1 0,1 1 0,0 1 1,0-1-1,-8 11 0,-40 55 5,53-69-8,-11 13 35,2 1-1,0 0 0,1 0 0,0 1 1,1 1-1,1-1 0,1 1 1,1 0-1,0 1 0,1-1 1,1 1-1,1 0 0,1 28 1,2 152 29,-1-198-23,0 1 0,0 0 1,0 0-1,-1-1 1,1 1-1,-1 0 0,1 0 1,-1-1-1,1 1 0,-1 0 1,0-1-1,0 1 0,0-1 1,0 1-1,0-1 1,0 1-1,0-1 0,-1 0 1,1 0-1,0 1 0,-1-1 1,-1 1-1,0 0 32,-1-1 1,1 0-1,0 0 0,-1 0 0,1 0 1,0 0-1,-1-1 0,1 0 0,-1 1 1,1-1-1,-5-1 0,0 0-10,0 0-1,0 0 1,0-1-1,1 0 1,-1 0-1,0-1 1,1 0-1,-1-1 1,-10-6-1,10 5-167,1-1-1,-1 0 0,1-1 1,0 1-1,1-1 1,0 0-1,0-1 0,0 0 1,1 0-1,0 0 0,1 0 1,0-1-1,-6-16 1,10 24 76,1 0 0,-1 0 0,0 1 0,1-1 0,-1 0 0,0 1 0,1-1 0,-1 0 0,1 1 0,-1-1 0,1 1 0,0-1 0,-1 1 0,1-1 0,-1 1 0,1-1 0,0 1 0,0 0 0,-1-1 0,1 1 0,0 0 1,-1-1-1,1 1 0,0 0 0,0 0 0,-1 0 0,1 0 0,0 0 0,0 0 0,0 0 0,-1 0 0,1 0 0,1 0 0,39 1 67,-30-1-106,158 10 6,-96 1-4445,-66-11 732,3 0-2198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5.683"/>
    </inkml:context>
    <inkml:brush xml:id="br0">
      <inkml:brushProperty name="width" value="0.025" units="cm"/>
      <inkml:brushProperty name="height" value="0.025" units="cm"/>
    </inkml:brush>
  </inkml:definitions>
  <inkml:trace contextRef="#ctx0" brushRef="#br0">74 125 10890,'-8'-1'1404,"0"1"-1343,-42-4 4295,50 4-4311,0 0-1,-1 0 0,1 1 1,0-1-1,0 0 0,0 0 1,0 0-1,-1 0 0,1 0 1,0 0-1,0 0 0,-1 0 1,1 0-1,0 0 0,0 0 1,0 0-1,-1 0 0,1 0 1,0 0-1,0 0 0,0 0 1,0 0-1,-1-1 0,1 1 1,0 0-1,0 0 0,0 0 1,-1 0-1,1 0 0,0 0 1,0 0-1,0-1 0,0 1 1,0 0-1,0 0 0,-1 0 1,1 0-1,0-1 0,0 1 1,0 0-1,0 0 0,0 0 1,0-1-1,0 1 0,0 0 1,0 0-1,0 0 0,0-1 1,0 1-1,0 0 0,0 0 1,27-8 717,200-43 3039,5-2-3785,-206 50-2392,-15 2-3891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6.073"/>
    </inkml:context>
    <inkml:brush xml:id="br0">
      <inkml:brushProperty name="width" value="0.025" units="cm"/>
      <inkml:brushProperty name="height" value="0.025" units="cm"/>
    </inkml:brush>
  </inkml:definitions>
  <inkml:trace contextRef="#ctx0" brushRef="#br0">1 67 13549,'0'0'5541,"53"-16"-3235,1 4-960,12 1 31,9 1-192,7 4-480,-3 1-289,-10 4-256,-6 1-96,-11 0-64,-10 0-833,-11 0-1569,-6 0-2434,-7-6-7912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6.916"/>
    </inkml:context>
    <inkml:brush xml:id="br0">
      <inkml:brushProperty name="width" value="0.025" units="cm"/>
      <inkml:brushProperty name="height" value="0.025" units="cm"/>
    </inkml:brush>
  </inkml:definitions>
  <inkml:trace contextRef="#ctx0" brushRef="#br0">0 1 6342,'0'0'14638,"50"26"-13709,-41-2 0,0 2-353,-3 6-191,-1 1-161,-5 0-160,0 1-32,-4-2-64,-6 0-801,3-7-1473,-1-8-2595,5-9-6021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7.276"/>
    </inkml:context>
    <inkml:brush xml:id="br0">
      <inkml:brushProperty name="width" value="0.025" units="cm"/>
      <inkml:brushProperty name="height" value="0.025" units="cm"/>
    </inkml:brush>
  </inkml:definitions>
  <inkml:trace contextRef="#ctx0" brushRef="#br0">0 66 16528,'0'0'6085,"56"17"-7718,-33-26-4485</inkml:trace>
  <inkml:trace contextRef="#ctx0" brushRef="#br0" timeOffset="1">322 63 11499,'0'0'13389,"39"-41"-15696,-12 29-2113,-2 2-4324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4.346"/>
    </inkml:context>
    <inkml:brush xml:id="br0">
      <inkml:brushProperty name="width" value="0.025" units="cm"/>
      <inkml:brushProperty name="height" value="0.025" units="cm"/>
    </inkml:brush>
  </inkml:definitions>
  <inkml:trace contextRef="#ctx0" brushRef="#br0">0 0 6726,'0'0'15183,"59"19"-24216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7.634"/>
    </inkml:context>
    <inkml:brush xml:id="br0">
      <inkml:brushProperty name="width" value="0.025" units="cm"/>
      <inkml:brushProperty name="height" value="0.025" units="cm"/>
    </inkml:brush>
  </inkml:definitions>
  <inkml:trace contextRef="#ctx0" brushRef="#br0">0 21 7559,'0'0'13869,"42"10"-13997,-28-23-2402,-5-5-3940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07.966"/>
    </inkml:context>
    <inkml:brush xml:id="br0">
      <inkml:brushProperty name="width" value="0.025" units="cm"/>
      <inkml:brushProperty name="height" value="0.025" units="cm"/>
    </inkml:brush>
  </inkml:definitions>
  <inkml:trace contextRef="#ctx0" brushRef="#br0">352 1 6919,'0'0'9000,"18"67"-6373,-2-30-545,-2 6-577,0 4-384,1 2-256,-10 3-449,-5 2-63,-4 2-65,-17 3 32,-13 6-192,-9 5-64,-16 5-32,-3 2 0,-6-2-1953,-5-9-2564,3-10-11370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1:19.038"/>
    </inkml:context>
    <inkml:brush xml:id="br0">
      <inkml:brushProperty name="width" value="0.025" units="cm"/>
      <inkml:brushProperty name="height" value="0.025" units="cm"/>
    </inkml:brush>
  </inkml:definitions>
  <inkml:trace contextRef="#ctx0" brushRef="#br0">5703 527 4676,'-15'-8'1417,"0"1"-1066,-1-1 0,1-1-1,1 0 1,0-1 0,0 0-1,0-1 1,2-1 0,-1 0-1,2-1 1,-11-15 0,15 19-286,0 1 0,-1-1 1,1 1-1,-2 0 0,1 1 0,-1 0 1,0 0-1,0 1 0,-1 0 0,-18-8 1,-11-2 381,-65-18-1,27 11 126,-57-17-375,-2 7 0,-167-19 0,240 42-83,-255-34-141,-628-4 0,447 65 150,129 23 259,89-6-187,129-18 59,1 6 1,-268 76-1,-144 65-40,513-147 117,1 1 1,1 4-1,-65 35 1,82-37-289,1 2 0,1 0 1,1 2-1,0 2 0,-40 46 0,18-11-45,3 2-1,-68 119 1,89-131 3,3 0 1,1 1-1,3 2 1,-20 89-1,20-35-14,5 1-1,4-1 1,7 152 0,4-233 10,1 1 1,2 0-1,1-1 1,1 1 0,1-2-1,1 1 1,21 44-1,-12-38 5,1 0-1,2-2 0,1 0 0,1-2 1,32 33-1,-7-16-30,3-2 0,1-3 0,1-1 1,3-3-1,0-3 0,72 32 0,-43-29-82,160 45 1,97 2 125,-232-59-17,193 42 25,3-14 0,442 20 0,562-97 121,-1006-5-172,-1-13 0,382-106-1,-563 114-65,-1-4-1,148-72 0,-209 81 134,-1-3-1,-2-2 0,-2-2 0,-1-3 1,-1-2-1,52-56 0,-62 53 338,-2-2 1,45-67-1,-66 82-321,0-1 0,-2 0-1,-2-1 1,-1 0 0,10-41 0,-16 48 2,25-96 114,24-159 1,-52 241-148,-2 0 1,-2 1 0,-1-1 0,-2 0 0,-2 0 0,-1 1 0,-3 0 0,-13-45 0,-6 12 22,-3 1 0,-4 1 0,-2 2 0,-4 1-1,-2 3 1,-3 1 0,-3 2 0,-86-86 0,109 124-177,-2 0 0,-1 1 0,-1 2 0,-1 1 0,0 1 0,-1 2 0,-2 1 0,1 2 0,-2 1 0,1 1 0,-2 2 0,0 1 0,0 2 0,0 2 0,-1 1 0,-36 0 0,-61 3-2070,-9 1-1585</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2:23.116"/>
    </inkml:context>
    <inkml:brush xml:id="br0">
      <inkml:brushProperty name="width" value="0.025" units="cm"/>
      <inkml:brushProperty name="height" value="0.025" units="cm"/>
    </inkml:brush>
  </inkml:definitions>
  <inkml:trace contextRef="#ctx0" brushRef="#br0">4071 462 6054,'0'0'2188,"-11"-7"-1616,10 6-563,-7-5 140,-1 0 0,-1 0 0,1 1 0,-1 0 0,0 0 0,0 1 0,0 1 0,-19-5 0,-11 4 208,1-2 0,1-2 0,-1-1-1,1-2 1,-70-31 0,18-1-266,-2 5-1,-2 3 1,-1 5 0,-1 3 0,-2 5-1,0 5 1,-109-6 0,-768-54 229,885 68-250,0 5 1,-1 4-1,1 4 0,0 3 0,0 5 0,-121 31 0,72-2-61,1 7 0,-135 67 0,252-104-21,1 0 0,0 1 1,1 2-1,1 0 0,0 0 0,-31 35 0,20-15-21,3 1 1,-38 65-1,47-71 35,-30 49-52,-62 144 0,100-199 22,0 1 1,2-1-1,0 1 1,2 1 0,1-1-1,1 1 1,0-1-1,2 1 1,1 0-1,1 0 1,7 34 0,-4-44 14,1-1 1,1 1 0,0-1 0,1-1 0,0 1-1,1-1 1,1 0 0,0-1 0,1 0-1,0-1 1,0 0 0,25 19 0,0-3 27,1-1 1,1-2 0,52 24-1,-5-10-85,1-5-1,2-3 0,0-3 1,2-5-1,1-4 0,93 7 0,553 5-74,-373-32 348,641-88 0,-802 55 105,-1-8 0,-3-10 0,296-119 1,-443 149-293,-1-3-1,-1-1 1,-2-3 0,0-1 0,48-44 0,-73 55 22,0-1 0,-1 0-1,-1-2 1,-2 0 0,0-1 0,-1-1 0,-2 0 0,0-2 0,-2 1 0,-1-2 0,12-37 0,-21 50 85,1 0 1,-2 0 0,0-1-1,-1 1 1,-1-1 0,0 1-1,-1-1 1,-1 1 0,0 0-1,-1-1 1,-1 1 0,0 0-1,-1 1 1,0-1 0,-2 1-1,1 0 1,-16-22 0,6 13-27,-1 1 1,-1 1 0,-1 1 0,-1 0-1,-1 2 1,-1 0 0,0 1-1,-1 1 1,-28-13 0,-10-2-60,-1 3 0,-1 3 1,-2 2-1,-101-21 0,-278-22-101,95 45-2510,72 6-2200,141 3 609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2:36.516"/>
    </inkml:context>
    <inkml:brush xml:id="br0">
      <inkml:brushProperty name="width" value="0.025" units="cm"/>
      <inkml:brushProperty name="height" value="0.025" units="cm"/>
    </inkml:brush>
  </inkml:definitions>
  <inkml:trace contextRef="#ctx0" brushRef="#br0">4708 304 4644,'0'0'1938,"-10"-6"-1078,-27-18-361,12 6 56,-2 1-1,0 1 0,-50-21 1,23 24-590,-1 2-1,0 2 1,0 3 0,-67 1-1,-36-5-49,-61-12 94,-336-26 20,-136 27 559,289 12 1007,129-6-1375,-49-2 116,240 17-251,-158 21 0,-361 85 246,563-98-292,0 2 0,0 2-1,1 1 1,1 2 0,0 2 0,1 1-1,1 1 1,0 2 0,2 1 0,-43 39-1,58-45-43,0 0 0,1 1-1,0 1 1,2 1 0,0 0 0,1 0-1,1 2 1,1-1 0,1 2-1,1-1 1,1 1 0,0 1 0,2-1-1,1 1 1,0 0 0,2 1-1,1-1 1,0 41 0,4-53 22,0 1 0,1 0 0,0-1 0,1 1 0,0-1-1,1 0 1,0 0 0,0 0 0,2-1 0,-1 0 0,1 0 0,0-1 0,1 0 0,0 0 0,1-1 0,13 11 0,16 11 8,2-2 0,71 38 0,-9-12-16,2-5 0,2-5 0,140 39 0,-89-42 27,277 35 0,175-35 41,-1-38-27,-366-4-45,25-2 24,0-13 1,-2-11-1,326-76 0,-456 68-10,-1-6 0,130-58 0,-171 57-1,-2-4 0,-1-4 0,120-90 0,-185 122-3,0-2 1,-2-1 0,0-1 0,-2-1 0,29-38-1,-45 54-8,0 0 0,0-1-1,-1 1 1,0-1-1,-1 1 1,0-1 0,0 0-1,0 0 1,-1-1 0,0 1-1,-1-1 1,0 1-1,0-1 1,-1 1 0,0-1-1,0 1 1,-1-1 0,0 1-1,-1 0 1,0-1-1,0 1 1,-1 0 0,0 0-1,0 0 1,-6-9-1,-4-3 39,-1 1 0,-2 0 0,0 1 0,0 0-1,-2 2 1,0 0 0,-1 1 0,0 1-1,-1 0 1,-1 2 0,0 0 0,-41-15 0,-20-2-46,-1 2 0,-102-17 0,125 31-66,30 6-62,-366-93-5241,303 71 2498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2:43.218"/>
    </inkml:context>
    <inkml:brush xml:id="br0">
      <inkml:brushProperty name="width" value="0.025" units="cm"/>
      <inkml:brushProperty name="height" value="0.025" units="cm"/>
    </inkml:brush>
  </inkml:definitions>
  <inkml:trace contextRef="#ctx0" brushRef="#br0">573 1 3587,'-382'10'3357,"257"-9"-3388,104-2 289,-24 3 1321,80 9-1051,1029 64 1955,-458-44-2393,1289 103 1138,-1247-105-868,1149-99 1,-1735 64-349,78-10 18,-140 16-31,0 0 0,0 0 0,0 0 0,-1 0 0,1 0 0,0 0 0,0 0 0,0-1 0,0 1 0,0 0 1,0 0-1,1 0 0,-1 0 0,0 0 0,0 0 0,0 0 0,0-1 0,0 1 0,0 0 0,0 0 0,0 0 0,0 0 0,0 0 0,0 0 0,0 0 0,0 0 0,0 0 0,0 0 0,1-1 0,-1 1 0,0 0 0,0 0 0,0 0 0,0 0 0,0 0 0,0 0 0,0 0 0,0 0 0,1 0 0,-1 0 0,0 0 0,0 0 0,0 0 0,0 0 0,-16-4-350,0 0-962,-3-6-1244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3:51.552"/>
    </inkml:context>
    <inkml:brush xml:id="br0">
      <inkml:brushProperty name="width" value="0.025" units="cm"/>
      <inkml:brushProperty name="height" value="0.025" units="cm"/>
    </inkml:brush>
  </inkml:definitions>
  <inkml:trace contextRef="#ctx0" brushRef="#br0">5114 466 8488,'0'0'208,"-8"-4"155,-19-8-165,0 0-1,0 2 1,-1 1-1,0 1 1,0 1-1,-1 2 1,-37-3-1,-251-3 687,-361-58-1,94-35-237,-361-45 235,763 130-826,-202-15 157,276 29-148,-166 15 0,206-1-49,1 2 0,0 4 1,1 3-1,0 2 0,-68 33 0,28-4 15,3 6 0,-112 77 1,156-87-36,2 2 0,2 2 0,-48 58 0,50-52-13,36-35 10,1 1 0,1 0 0,1 2 0,0 0-1,2 0 1,1 1 0,0 1 0,2-1-1,1 2 1,1-1 0,1 1 0,-2 32 0,5-43-2,1 1 1,1-1-1,0 1 1,2 0-1,-1-1 1,2 1-1,0-1 1,1 1-1,0-1 1,2 0-1,-1 0 1,2-1-1,0 1 1,1-1-1,0-1 1,1 1-1,15 19 1,8 3-18,2-1-1,1-2 1,1-1 0,2-2 0,1-1-1,1-2 1,43 21 0,-23-18 0,1-4-1,1-2 1,1-2 0,93 19 0,-42-20-89,203 11 1,108-29-389,182-70-223,-401 37 354,1193-158-284,-809 78 804,-484 81-106,-1-3 0,-1-6-1,143-73 1,-154 63 14,147-85 23,-204 111-78,-1-2 0,-1-1 0,-1-2 0,42-45 0,-67 63 8,1 0-1,-1-1 0,-1 0 0,1 0 0,-2 0 0,1-1 0,-2 0 0,1 0 0,3-17 0,-7 23 30,0 0-1,0 0 0,0 0 0,-1 0 1,0 0-1,0 0 0,-1 0 0,1 1 1,-1-1-1,0 0 0,0 0 0,-1 0 1,0 0-1,1 1 0,-2-1 0,1 1 1,0-1-1,-1 1 0,0 0 0,0 0 0,0 0 1,0 0-1,-1 1 0,-5-6 0,-12-6 149,-1 0-1,-1 1 0,0 2 0,-1 0 0,-45-16 0,-131-27 83,151 45-296,0 2 0,-98-3 0,-97 18-1960,161-2 510,2-4-1131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6:22.855"/>
    </inkml:context>
    <inkml:brush xml:id="br0">
      <inkml:brushProperty name="width" value="0.025" units="cm"/>
      <inkml:brushProperty name="height" value="0.025" units="cm"/>
    </inkml:brush>
  </inkml:definitions>
  <inkml:trace contextRef="#ctx0" brushRef="#br0">109 130 5477,'-58'-8'2111,"16"3"-722,33 4-1100,14 0-432,216-12 561,4-1 280,201 12-467,621 8 1529,-721 14-1317,43 2-400,1561-39 843,-1640 11-867,634-49 320,-548-1-312,-375 56-102,-27 8-1527,10-6-106,-2-1-918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6:55.178"/>
    </inkml:context>
    <inkml:brush xml:id="br0">
      <inkml:brushProperty name="width" value="0.025" units="cm"/>
      <inkml:brushProperty name="height" value="0.025" units="cm"/>
    </inkml:brush>
  </inkml:definitions>
  <inkml:trace contextRef="#ctx0" brushRef="#br0">65 96 6246,'0'0'683,"-7"-3"332,-47-15 976,54 18-1979,0-1 1,0 1 0,-1 0-1,1 0 1,0 0 0,0 0 0,0 0-1,-1 0 1,1 0 0,0 0-1,0 0 1,0-1 0,0 1-1,-1 0 1,1 0 0,0 0-1,0 0 1,0-1 0,0 1-1,0 0 1,0 0 0,0 0 0,0 0-1,-1-1 1,1 1 0,0 0-1,0 0 1,0-1 0,0 1-1,0 0 1,0 0 0,0 0-1,0-1 1,0 1 0,0 0-1,0 0 1,0 0 0,0-1 0,1 1-1,-1 0 1,0 0 0,0 0-1,0-1 1,0 1 0,0 0-1,0 0 1,0 0 0,0 0-1,1-1 1,-1 1 0,0 0-1,0 0 1,0 0 0,0 0 0,1 0-1,-1 0 1,0 0 0,0-1-1,0 1 1,1 0 0,-1 0-1,0 0 1,0 0 0,0 0-1,1 0 1,12-5 15,25 0 43,-1 2 0,1 1 1,55 4-1,-8 1-15,34-3 204,644 21 228,-373 17-119,160 13-7,1155 52 124,-885-99-849,372-115 444,-818 66-7,-227 28 116,386-40-572,2 31-158,-470 26 539,640 9 136,-696-9-131,255 4-880,-91-20-2635,-105 4 783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8:05.019"/>
    </inkml:context>
    <inkml:brush xml:id="br0">
      <inkml:brushProperty name="width" value="0.025" units="cm"/>
      <inkml:brushProperty name="height" value="0.025" units="cm"/>
    </inkml:brush>
  </inkml:definitions>
  <inkml:trace contextRef="#ctx0" brushRef="#br0">0 140 4773,'0'0'7511,"12"-1"-6865,718-11 3416,832 32-1460,-359 3-1472,398-94-234,-1416 53-809,177-24-19,-361 42-135,1 0-1,-1 0 0,0 0 0,1 0 1,-1-1-1,1 1 0,-1-1 0,1 1 1,-1-1-1,0 1 0,1-1 0,-1 0 1,0 1-1,0-1 0,1 0 1,-1 0-1,0 0 0,0 0 0,0 0 1,0 0-1,1-2 0,1-12-6556,-3 6-118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4.671"/>
    </inkml:context>
    <inkml:brush xml:id="br0">
      <inkml:brushProperty name="width" value="0.025" units="cm"/>
      <inkml:brushProperty name="height" value="0.025" units="cm"/>
    </inkml:brush>
  </inkml:definitions>
  <inkml:trace contextRef="#ctx0" brushRef="#br0">283 133 12043,'0'0'10346,"-20"66"-9801,15-34-193,-2 5-160,5-3-160,2 0-32,0-4-256,0-3-897,0-6-929,0-9-1153,-9-6-1410,-2-6-3458</inkml:trace>
  <inkml:trace contextRef="#ctx0" brushRef="#br0" timeOffset="1">10 186 3171,'-2'-9'9187,"0"5"-8897,1 0 0,0 0 0,0 0 0,0 0 0,0-1-1,1 1 1,-1 0 0,1 0 0,1-1 0,-1 1 0,0 0 0,1 0-1,0-1 1,0 1 0,0 0 0,0 0 0,1 0 0,0 0 0,0 1-1,0-1 1,0 0 0,0 1 0,1-1 0,0 1 0,-1 0 0,8-6-1,-1 1-201,1 1 0,0 0-1,1 1 1,-1 0-1,1 1 1,0 0 0,1 1-1,-1 0 1,1 1 0,0 0-1,0 0 1,0 2-1,0-1 1,0 2 0,0-1-1,21 3 1,-28 0-55,0 0 1,0 0-1,0 0 1,0 1-1,0-1 1,0 1-1,-1 0 1,1 1-1,-1-1 1,0 1-1,0 0 1,0 0-1,0 0 1,-1 0-1,0 1 1,0-1-1,0 1 1,3 7-1,3 6 182,-1 0-1,-1 1 1,7 32 0,-11-41 15,-1 1 0,-1-1 1,0 1-1,0-1 1,-1 1-1,-1-1 0,1 1 1,-2-1-1,1 0 1,-2 1-1,1-1 1,-1 0-1,-1 0 0,0 0 1,0-1-1,-10 16 1,5-12-43,-1 0 0,1-1 1,-2 0-1,0-1 1,0 0-1,-1-1 1,-1 0-1,0-1 0,0 0 1,-22 10-1,30-17-409,0 1-1,0-1 1,0-1-1,0 1 1,-1-1-1,1 0 1,-8 0-1,11 0-251,-1-1-1,1-1 1,0 1-1,0 0 1,0 0-1,-1-1 1,1 1-1,0-1 1,0 0-1,0 0 1,0 0-1,-3-2 1,-14-18-8619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8:34.699"/>
    </inkml:context>
    <inkml:brush xml:id="br0">
      <inkml:brushProperty name="width" value="0.025" units="cm"/>
      <inkml:brushProperty name="height" value="0.025" units="cm"/>
    </inkml:brush>
  </inkml:definitions>
  <inkml:trace contextRef="#ctx0" brushRef="#br0">1 84 4260,'0'0'5264,"8"-3"-4939,14-7 255,0 2-1,1 1 0,1 1 0,-1 1 0,1 1 0,31-1 1,159 2 1759,-122 5-2636,1542-22 1428,-1104 23-1104,600-8 37,305-6 72,-635 10-80,462 23-29,-398 12-136,355 17 90,179-11 90,2-38-9,-900-12-55,54-1-8,-543 11-62,0 0 1,-1 1-1,1 0 0,0 0 1,0 1-1,-1 1 0,14 4 1,12 17-6153,-30-19 754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8:37.956"/>
    </inkml:context>
    <inkml:brush xml:id="br0">
      <inkml:brushProperty name="width" value="0.025" units="cm"/>
      <inkml:brushProperty name="height" value="0.025" units="cm"/>
    </inkml:brush>
  </inkml:definitions>
  <inkml:trace contextRef="#ctx0" brushRef="#br0">1 152 4837,'0'0'1815,"11"-5"-1255,17-4-401,2 0 0,-1 2 0,1 1 0,46-3 1,699-55 283,-180 26 1067,3 34-1833,-251 4 145,2214 9 1272,-1731 5-1117,1512 32-226,-2223-43 257,1440 31 560,155-71-418,-1458 21-120,522-19 116,-771 35-135,0 1 0,0 0-1,-1 0 1,1 1 0,0 0 0,9 4 0,18 4-1769,-23-8-601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8:46.373"/>
    </inkml:context>
    <inkml:brush xml:id="br0">
      <inkml:brushProperty name="width" value="0.025" units="cm"/>
      <inkml:brushProperty name="height" value="0.025" units="cm"/>
    </inkml:brush>
  </inkml:definitions>
  <inkml:trace contextRef="#ctx0" brushRef="#br0">1 35 7175,'0'0'379,"8"1"-128,28 1 410,1-2 0,-1-1 0,0-2 1,51-11-1,-33 6 168,76-4 0,2025 110 3725,-1018-72-4103,-746-29-32,444 49-322,-400-14-66,-364-27-2945,-54-7-1475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8:50.030"/>
    </inkml:context>
    <inkml:brush xml:id="br0">
      <inkml:brushProperty name="width" value="0.025" units="cm"/>
      <inkml:brushProperty name="height" value="0.025" units="cm"/>
    </inkml:brush>
  </inkml:definitions>
  <inkml:trace contextRef="#ctx0" brushRef="#br0">78 76 1666,'0'0'549,"-9"-5"978,6 4-1220,-34-19 1509,35 19-1558,0 0 1,0-1-1,0 1 1,0 0-1,0 0 0,1-1 1,-1 1-1,1-1 1,-1 0-1,1 1 1,-1-1-1,1 0 0,0 0 1,0 0-1,0 0 1,0 0-1,-1-4 1,2 5-224,1 0 0,0 0 0,0 0 1,0 0-1,-1 0 0,1 0 0,0 0 1,0 0-1,0 1 0,0-1 1,0 0-1,1 1 0,-1-1 0,0 0 1,0 1-1,0 0 0,1-1 0,-1 1 1,0 0-1,0-1 0,1 1 0,-1 0 1,0 0-1,0 0 0,2 0 1,38-2 274,236 25 224,-70-3-181,939-5 3077,-735-18-3433,766 20 3056,-941-16-2748,-201-7-607,-34 6 189,0 0 1,-1 0-1,1 0 1,-1-1-1,1 1 1,-1 0-1,1 0 1,-1 0-1,1-1 1,-1 1-1,1 0 1,-1 0-1,1-1 1,-1 1-1,1-1 1,-1 1-1,0 0 1,1-1-1,-1 1 1,1-1-1,-1 1 1,0-1-1,0 1 1,1-1-1,-1 1 1,0-1-1,0 1 1,0-1-1,1 1 1,-1-1-1,0 1 1,0-1-1,0 1 1,0-1-1,0 0 1,0 1-1,0-1 1,0 1-1,0-1 1,-1 1-1,1-1 1,0 1-1,0-1 1,0 0-1,-1 1 1,1-1-1,0 1 1,0-1-1,-1 1 1,1 0-1,0-1 1,-1 1-1,1-1 1,-1 1-1,1 0 1,-1-1-1,1 1 1,-1 0-1,0-1 1,-23-12-5109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8:51.318"/>
    </inkml:context>
    <inkml:brush xml:id="br0">
      <inkml:brushProperty name="width" value="0.025" units="cm"/>
      <inkml:brushProperty name="height" value="0.025" units="cm"/>
    </inkml:brush>
  </inkml:definitions>
  <inkml:trace contextRef="#ctx0" brushRef="#br0">0 297 9225,'25'2'2715,"115"-3"-2836,358-78-125,25-1 2270,958 0-1352,4 75-522,87 19 1537,-463 7-1108,483-5-421,-433-98-2054,-1076 72-1376,-5-3-1997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08.970"/>
    </inkml:context>
    <inkml:brush xml:id="br0">
      <inkml:brushProperty name="width" value="0.025" units="cm"/>
      <inkml:brushProperty name="height" value="0.025" units="cm"/>
    </inkml:brush>
  </inkml:definitions>
  <inkml:trace contextRef="#ctx0" brushRef="#br0">0 0 4260,'0'0'1313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09.298"/>
    </inkml:context>
    <inkml:brush xml:id="br0">
      <inkml:brushProperty name="width" value="0.025" units="cm"/>
      <inkml:brushProperty name="height" value="0.025" units="cm"/>
    </inkml:brush>
  </inkml:definitions>
  <inkml:trace contextRef="#ctx0" brushRef="#br0">0 1 2755,'0'0'-2691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09.888"/>
    </inkml:context>
    <inkml:brush xml:id="br0">
      <inkml:brushProperty name="width" value="0.025" units="cm"/>
      <inkml:brushProperty name="height" value="0.025" units="cm"/>
    </inkml:brush>
  </inkml:definitions>
  <inkml:trace contextRef="#ctx0" brushRef="#br0">162 101 7527,'0'0'3427,"-9"-2"-2813,-1 0-376,7 2-82,0-1 0,0 1 0,-1-1 0,1 0 0,0 0 0,0 0 0,0 0 0,0 0 0,0-1 0,-4-2 0,33 0 2519,1142 12-1058,-746-25-1462,-399 15-125,24-3-86,-40 4 227,-25 0 287,-595 28-413,-1 33-95,142-12 125,404-44-12,55-6-4,44-5-27,212-29-4,271-6-1,-264 27-17,275-35-11,-71 5 7,-402 44-14,7-1-6,-206 35-533,-249 26 0,242-40 371,-72 14 179,-138 15 1120,342-47-1015,34-6 2,41-7-93,465-45-3421,-320 42-537,-81 5-410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12.667"/>
    </inkml:context>
    <inkml:brush xml:id="br0">
      <inkml:brushProperty name="width" value="0.025" units="cm"/>
      <inkml:brushProperty name="height" value="0.025" units="cm"/>
    </inkml:brush>
  </inkml:definitions>
  <inkml:trace contextRef="#ctx0" brushRef="#br0">1058 277 8712,'-2'0'57,"1"-1"-1,0 1 0,0-1 1,0 1-1,0-1 0,0 0 1,0 1-1,0-1 0,0 0 1,0 0-1,0 0 0,0 0 1,0 0-1,1 0 1,-1 0-1,0-1 0,1 1-21,0 1 0,0-1 0,0 1 0,0-1 0,0 1 0,0-1 0,0 1 0,0-1-1,0 1 1,0-1 0,0 1 0,1 0 0,-1-1 0,0 1 0,0-1 0,1 1 0,-1 0 0,0-1 0,1 1 0,-1-1-1,0 1 1,1 0 0,-1 0 0,0-1 0,1 1 0,-1 0 0,1-1 0,3-1 38,0 0 0,1 1 0,-1-1 0,0 1 0,1 0 0,-1 0 0,6 0 0,273-7 104,-89 6-210,1520-33 3248,-1218 30-2063,2267 3 860,-1886 16-1972,1062 28 91,642-12-88,-1970-31-16,-568 3-93,-29 0-183,-26-1-371,-1370-18 399,-1-48 2,174 6 136,-609 33-130,-1 57-149,880-11 254,-2529 0-1448,2979-20 1446,468 0 77,13 1 6,1-1-1,-1 0 1,1 0 0,-1-1 0,1 0-1,-9-2 1,79-1-2236,931-3 2895,-46 2 289,329-22-622,1495-22-123,-892 48-24,270-3 497,-1041-23 1321,162-3-1543,-1249 30-592,13 1-1328,0-2 0,61-11 0,-49 1-2239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26.383"/>
    </inkml:context>
    <inkml:brush xml:id="br0">
      <inkml:brushProperty name="width" value="0.025" units="cm"/>
      <inkml:brushProperty name="height" value="0.025" units="cm"/>
    </inkml:brush>
  </inkml:definitions>
  <inkml:trace contextRef="#ctx0" brushRef="#br0">200 44 5285,'0'0'10896,"-8"-7"-9135,5 4-1660,0 0-1,0 0 1,0 1-1,0-1 0,0 1 1,0-1-1,-1 1 1,1 0-1,-1 1 1,0-1-1,1 0 0,-1 1 1,0 0-1,0 0 1,0 0-1,0 1 1,0-1-1,0 1 0,0 0 1,0 0-1,0 0 1,0 0-1,0 1 1,0 0-1,0 0 0,0 0 1,0 0-1,1 1 1,-1-1-1,0 1 1,-4 3-1,3-1 71,-1 0 1,1 1-1,0 0 0,0 0 0,0 0 1,1 1-1,-1-1 0,2 1 0,-1 0 1,0 0-1,1 1 0,0-1 0,1 1 1,0-1-1,0 1 0,0 0 0,0 0 1,1 0-1,1 0 0,-1 0 0,1 0 1,0 0-1,0 0 0,3 10 0,-2-14-133,0 0 0,1 0 0,0 0-1,-1-1 1,1 1 0,0-1-1,0 1 1,0-1 0,0 0 0,1 1-1,-1-1 1,1 0 0,-1-1-1,1 1 1,0 0 0,0-1 0,0 1-1,0-1 1,0 0 0,0 0 0,0 0-1,0-1 1,0 1 0,0-1-1,0 1 1,0-1 0,6-1 0,-1 2 27,1-1 1,-1-1 0,0 0 0,1 0-1,-1 0 1,0-1 0,0 0 0,0-1-1,14-6 1,-13 3-31,0 0-1,0 0 1,0 0-1,-1-1 1,0-1 0,0 1-1,-1-1 1,7-10-1,-10 13-12,-1-1-1,0 1 0,0 0 0,-1-1 1,1 0-1,-1 0 0,0 0 0,-1 0 1,0 0-1,0 0 0,0 0 0,0 0 1,-1 0-1,0 0 0,-2-10 0,2 14-15,-1 0-1,1 0 0,-1 1 0,0-1 1,1 0-1,-1 1 0,0-1 0,0 1 1,0-1-1,0 1 0,0-1 0,-1 1 1,1 0-1,0 0 0,-1-1 0,1 1 1,-1 0-1,1 0 0,-1 0 0,0 1 1,1-1-1,-1 0 0,0 1 0,1-1 1,-1 1-1,0-1 0,0 1 0,1 0 1,-1 0-1,0-1 0,0 1 0,0 1 1,0-1-1,1 0 0,-1 0 0,0 1 1,0-1-1,1 1 0,-4 1 0,3-2-52,0 1 0,0 0-1,0-1 1,1 1-1,-1 0 1,0 0 0,1 0-1,-1 0 1,1 0-1,-1 1 1,1-1 0,0 0-1,-1 1 1,1-1-1,-2 3 1,3-3-49,0 0 0,-1 0 0,1 0 0,0 0 0,0 0 0,0 0 0,0 0 0,0 0 0,0 0 0,0 0 0,0 0 0,0 0 0,0 0 0,0 0 0,1 0 0,-1 0 0,0-1 0,1 1 1,-1 0-1,1 0 0,-1 0 0,1 0 0,-1 0 0,1-1 0,0 1 0,-1 0 0,1-1 0,0 1 0,0 0 0,-1-1 0,2 2 0,6 1-816,-1 0 1,0 0-1,1-1 1,0 1-1,-1-2 1,1 1-1,0-1 1,0 0 0,0-1-1,0 0 1,0 0-1,12-2 1,-8 2-912,28-3-3915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5.934"/>
    </inkml:context>
    <inkml:brush xml:id="br0">
      <inkml:brushProperty name="width" value="0.025" units="cm"/>
      <inkml:brushProperty name="height" value="0.025" units="cm"/>
    </inkml:brush>
  </inkml:definitions>
  <inkml:trace contextRef="#ctx0" brushRef="#br0">0 472 3748,'0'0'15166,"10"3"-13970,-7-2-1091,1 1 1,-1-1 0,1 0-1,-1-1 1,1 1 0,0-1-1,-1 1 1,1-1 0,0 0-1,0 0 1,-1-1 0,5 0-1,-2-1 40,1-1 0,-1 1-1,0-1 1,-1 0-1,1-1 1,0 1-1,-1-1 1,5-5-1,2 0 15,0-1-1,-1-1 1,-1 0 0,12-16-1,-18 22-122,0-1 0,-1 0 0,0 1 0,0-1 0,0-1 0,-1 1 0,1 0 0,-2-1-1,1 1 1,-1-1 0,0 1 0,0-9 0,-1 14-33,1 0 0,-1 1 0,0-1-1,0 0 1,0 0 0,-1 1 0,1-1 0,0 0 0,0 1-1,0-1 1,0 0 0,-1 1 0,1-1 0,0 0 0,-1 1-1,1-1 1,0 0 0,-1 1 0,1-1 0,-1 1 0,1-1-1,-1 1 1,1-1 0,-1 1 0,1-1 0,-1 1 0,0 0-1,1-1 1,-1 1 0,-1-1 0,-24 5-143,21-2 88,-1 1-1,0 0 1,1 0 0,0 1 0,0-1 0,0 1-1,-5 5 1,-1 4 30,1 1-1,1 1 0,0-1 1,1 1-1,-9 22 0,14-30 19,0 1 0,1-1 0,0 1 0,0 0 0,0 0 0,1 0 0,0 0 0,1 0 0,0 1 0,0-1 0,1 0 0,0 0 0,3 11 0,-4-17 13,1-1 1,0 0-1,0 1 0,0-1 1,0 0-1,0 0 1,0 0-1,0 0 0,0 0 1,1 0-1,-1 0 0,0 0 1,1 0-1,-1-1 0,0 1 1,1 0-1,-1-1 0,1 1 1,-1-1-1,1 0 0,-1 1 1,1-1-1,-1 0 0,1 0 1,-1 0-1,1 0 0,-1 0 1,1 0-1,-1-1 0,1 1 1,-1 0-1,3-1 0,2-1 64,1 0 0,-1 0-1,1 0 1,-1 0 0,0-1-1,8-4 1,12-13 248,-1-1 0,-1-1 0,-1 0-1,-1-2 1,-1-1 0,-1 0 0,-1-2 0,20-37 0,-25 40-356,-17 33-100,-11 27 27,6-14 103,1 1 0,1 0-1,1 0 1,1 1 0,-1 36-1,5-59 9,0 1 0,0-1 0,0 1-1,0-1 1,0 0 0,0 1 0,0-1-1,1 1 1,-1-1 0,0 0 0,1 1-1,-1-1 1,1 0 0,0 0 0,-1 1-1,1-1 1,0 0 0,0 0 0,0 0 0,0 0-1,0 0 1,0 0 0,0 0 0,0 0-1,2 1 1,-1-1 8,0-1 0,1 1-1,-1-1 1,0 0 0,1 1 0,-1-1 0,0 0-1,0 0 1,1-1 0,-1 1 0,0 0 0,1-1-1,-1 1 1,2-2 0,5-1 28,0-1 0,-1 0 0,0 0 0,0 0 0,0-1 0,13-11 0,-7 3-32,-1-1 0,0 0 0,-1-1 0,0 0-1,-1-1 1,-1 0 0,-1-1 0,0 0 0,-1 0-1,9-30 1,-53 123-743,33-68 733,0 1 1,1 0 0,1-1 0,0 1-1,0 0 1,0 0 0,2 12 0,-1-20 5,0 0 0,0 1 1,0-1-1,1 0 0,-1 0 1,0 0-1,1 0 0,-1 0 1,1 1-1,0-1 0,-1 0 1,1 0-1,0 0 1,-1-1-1,1 1 0,0 0 1,0 0-1,0 0 0,0 0 1,0-1-1,0 1 0,0 0 1,1 0-1,1-1 8,-1 0 1,1 1-1,0-1 1,-1 0-1,1 0 0,-1-1 1,1 1-1,-1-1 1,1 1-1,-1-1 0,1 0 1,-1 0-1,0 0 1,1 0-1,-1 0 0,2-2 1,14-9 19,0-1 1,-2-1-1,1-1 1,-2 0-1,0-1 1,-1 0-1,0-2 1,-2 1-1,13-23 1,-8 10 13,-1 0 0,13-37 0,-24 53-139,-1 1 0,0-1 1,-1 0-1,0 0 1,-1 0-1,-1 0 0,-1-26 1,0 40 83,0 0 0,-1 0-1,1-1 1,0 1 0,-1 0 0,1-1 0,0 1 0,-1 0 0,1 0-1,0 0 1,-1 0 0,1-1 0,-1 1 0,1 0 0,0 0 0,-1 0-1,1 0 1,-1 0 0,1 0 0,0 0 0,-1 0 0,1 0 0,-1 0-1,1 0 1,0 0 0,-1 0 0,1 0 0,-1 1 0,1-1 0,0 0-1,-1 0 1,1 0 0,0 0 0,-1 1 0,1-1 0,0 0 0,-1 0-1,1 1 1,0-1 0,0 0 0,-1 1 0,1-1 0,0 0 0,0 1-1,-1-1 1,1 0 0,0 1 0,0-1 0,0 1 0,-12 17-30,0 0 1,2 1 0,0 0-1,1 0 1,-6 22-1,-4 7 20,6-21 161,1 1-1,2 1 0,1 0 0,1 0 0,1 1 0,2 0 0,-3 37 0,8-66-128,0 1-1,1-1 1,-1 1-1,0-1 0,0 1 1,1-1-1,-1 1 1,1-1-1,-1 0 0,1 1 1,-1-1-1,1 0 1,0 1-1,0-1 0,0 0 1,0 0-1,0 0 1,0 0-1,0 0 0,0 0 1,0 0-1,0 0 0,1 0 1,-1 0-1,0-1 1,2 2-1,-2-2-5,0 0 1,-1 0-1,1 0 1,0 0-1,0 0 1,0 0-1,0 0 1,0 0-1,-1 0 1,1 0-1,0 0 0,0 0 1,0-1-1,-1 1 1,1 0-1,0-1 1,0 1-1,-1 0 1,1-1-1,0 1 1,-1-1-1,1 1 0,0-1 1,-1 0-1,1 1 1,-1-1-1,1 0 1,-1 1-1,1-1 1,-1 0-1,1 0 1,-1 1-1,0-1 0,1 0 1,-1 0-1,0 1 1,0-1-1,0 0 1,0 0-1,1 0 1,-1 0-1,0 0 1,0 1-1,-1-2 0,2-6-99,-2 1-1,1-1 0,-1 1 0,0-1 1,0 1-1,-1 0 0,0 0 0,0-1 0,0 1 1,-1 1-1,-1-1 0,1 0 0,-7-9 1,1 4-436,0 0 0,-1 1 1,0 0-1,-1 0 1,-22-16-1,104 31 3225,79 2-2653,-53-14-6625,-71 2 1329,-3-2-1399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27.084"/>
    </inkml:context>
    <inkml:brush xml:id="br0">
      <inkml:brushProperty name="width" value="0.025" units="cm"/>
      <inkml:brushProperty name="height" value="0.025" units="cm"/>
    </inkml:brush>
  </inkml:definitions>
  <inkml:trace contextRef="#ctx0" brushRef="#br0">124 144 10186,'0'0'2519,"-8"0"193,2 0-2318,0 0 0,0 0 1,0 1-1,-1 0 0,1 0 0,0 0 0,0 1 0,0 0 0,0 0 0,-6 3 0,9-3-263,0 0 0,0 0 0,0 0-1,1 0 1,-1 0 0,1 0 0,-1 1 0,1-1-1,0 1 1,0 0 0,0-1 0,0 1-1,1 0 1,-1 0 0,1 0 0,0 0 0,0 1-1,0-1 1,0 0 0,0 0 0,1 1-1,-1-1 1,1 7 0,0-9-114,0-1-1,0 1 1,0-1-1,1 1 1,-1 0 0,0-1-1,0 1 1,0-1-1,1 1 1,-1-1 0,0 1-1,1-1 1,-1 1-1,1-1 1,-1 1 0,0-1-1,1 0 1,-1 1-1,1-1 1,-1 1-1,1-1 1,-1 0 0,1 0-1,0 1 1,-1-1-1,1 0 1,-1 0 0,2 1-1,26 1 166,25-8-12,-33-1-158,-1 0 0,0-1 1,0-1-1,-1-1 1,0 0-1,-1-2 0,0 0 1,-1 0-1,0-2 0,-1 0 1,-1-1-1,0 0 0,-1-1 1,0-1-1,14-25 0,-21 23 146,-18 26 138,-18 27 46,14-14-129,2 2 0,-14 26 1,24-41-148,1 1 1,0-1-1,0 1 0,1 0 0,0 0 1,0-1-1,1 1 0,0 1 1,0-1-1,1 0 0,1 9 1,-1-15-62,0 0 1,1 0-1,0 0 1,0 0-1,-1 0 1,1-1 0,0 1-1,0 0 1,1-1-1,-1 1 1,0-1-1,0 1 1,1-1-1,-1 1 1,1-1 0,-1 0-1,1 0 1,0 0-1,-1 0 1,1 0-1,0 0 1,0 0-1,0-1 1,0 1-1,-1-1 1,1 1 0,0-1-1,0 0 1,3 1-1,8 0-17,0 0 0,0-1 0,17-2 0,-21 1-42,0 1-17,0-1 1,1-1-1,-1 0 1,0 0 0,0-1-1,-1 0 1,1 0-1,0-1 1,14-10-1,-19 12 82,0-1 0,0 0-1,-1 0 1,1 0 0,-1-1-1,0 1 1,0-1 0,0 1-1,0-1 1,-1 0 0,1 0-1,-1-1 1,0 1 0,-1 0-1,1-1 1,-1 1 0,0-1-1,0 1 1,0-1 0,0 0-1,-1-4 1,0 8-12,0 0 1,-1 1-1,1-1 0,-1 1 1,1-1-1,-1 1 0,1-1 1,-1 1-1,1-1 0,-1 1 1,1-1-1,-1 1 0,1 0 1,-1-1-1,0 1 0,1 0 1,-1-1-1,0 1 0,1 0 1,-1 0-1,0 0 0,1 0 0,-1 0 1,0-1-1,1 1 0,-1 1 1,0-1-1,1 0 0,-1 0 1,0 0-1,0 0 0,1 0 1,-1 1-1,1-1 0,-1 0 1,0 0-1,1 1 0,-1-1 1,1 0-1,-1 1 0,0 0 1,-32 14 1,30-12 27,-1-1-1,1 1 0,-1 0 0,1 0 0,0 0 0,0 0 1,0 1-1,0-1 0,1 1 0,-1 0 0,1-1 0,0 1 1,0 0-1,1 0 0,-1 1 0,1-1 0,0 0 1,0 0-1,0 1 0,0-1 0,1 7 0,0-10-15,1 0 0,-1 0 0,1 1 0,0-1-1,0 0 1,0 0 0,-1 0 0,1 0 0,0 0 0,0 0-1,0 0 1,1 0 0,-1 0 0,0-1 0,0 1 0,0 0-1,1-1 1,-1 1 0,0-1 0,1 1 0,-1-1 0,0 0-1,1 0 1,-1 1 0,0-1 0,4 0 0,45 1 58,-39-1-38,205-6 0,-215 6-17,0 0-1,0-1 1,0 1 0,1 0-1,-1 1 1,0-1 0,0 0-1,0 0 1,0 0-1,0 1 1,0-1 0,0 0-1,0 1 1,0-1 0,0 1-1,0-1 1,0 1 0,0 0-1,0-1 1,0 1 0,-1 0-1,1 0 1,0-1 0,-1 1-1,1 0 1,0 0 0,-1 0-1,1 0 1,-1 0-1,1 0 1,-1 0 0,1 0-1,-1 0 1,0 0 0,0 0-1,1 0 1,-1 0 0,0 0-1,0 1 1,0-1 0,0 0-1,-1 2 1,1-3 364,-3-39 918,2 33-1291,1 1 0,1 0 0,-1 0 0,1 0 0,-1 0 0,1 0-1,1 0 1,-1 0 0,1 1 0,0-1 0,0 0 0,3-4 0,-3 6-47,1 1 1,-1-1-1,0 1 0,1 0 1,0 0-1,0 0 0,0 0 1,-1 1-1,1-1 0,1 1 1,-1-1-1,0 1 0,0 0 1,0 0-1,1 1 0,-1-1 0,0 1 1,1 0-1,5 0 0,35-1-1631,13 1-4033,-18-4-1678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28.272"/>
    </inkml:context>
    <inkml:brush xml:id="br0">
      <inkml:brushProperty name="width" value="0.025" units="cm"/>
      <inkml:brushProperty name="height" value="0.025" units="cm"/>
    </inkml:brush>
  </inkml:definitions>
  <inkml:trace contextRef="#ctx0" brushRef="#br0">268 115 6566,'3'-6'1129,"1"-1"-1,-1 0 0,0 0 1,0 0-1,-1 0 1,0 0-1,2-15 0,-3 20-961,-1 0 0,0 1 0,0-1 0,0 0-1,-1 0 1,1 1 0,0-1 0,-1 0 0,1 1 0,-1-1-1,1 0 1,-1 1 0,0-1 0,0 1 0,1-1 0,-1 1-1,0 0 1,0-1 0,-1 1 0,1 0 0,0-1 0,0 1-1,-1 0 1,1 0 0,0 0 0,-1 0 0,1 1-1,-1-1 1,0 0 0,1 1 0,-1-1 0,1 1 0,-1-1-1,0 1 1,0 0 0,1-1 0,-1 1 0,0 0 0,-2 0-1,-4 1-105,-1 0 0,0 0-1,1 0 1,-1 1-1,1 0 1,-1 1-1,1 0 1,0 0-1,0 1 1,1 0 0,-1 1-1,1-1 1,0 1-1,0 1 1,0-1-1,1 1 1,-1 0 0,2 1-1,-1 0 1,-5 8-1,0-1 56,0 2 0,1 0 1,1 0-1,0 0 0,2 1 0,0 0 0,0 1 0,-5 27 0,11-42-99,0 0-1,1 1 0,-1-1 1,1 0-1,0 0 0,-1 0 1,1 0-1,1 1 0,-1-1 0,0 0 1,1 0-1,0 0 0,0 0 1,0 0-1,0 0 0,0 0 1,1 0-1,-1 0 0,1-1 1,-1 1-1,1-1 0,0 1 1,0-1-1,1 1 0,-1-1 1,0 0-1,1 0 0,-1 0 1,1 0-1,0-1 0,-1 1 1,1-1-1,0 0 0,0 1 1,0-1-1,0 0 0,0-1 1,0 1-1,4 0 0,4 0 2,-1 0-1,1-1 0,0 0 0,0 0 1,0-1-1,-1-1 0,1 0 1,-1 0-1,1-1 0,15-6 1,-10 1-6,0-1 0,0 0 0,-1 0 0,0-2 0,-1 0 0,0 0 0,-1-2 0,18-19 1,-25 25 24,0-1 0,0 0 0,-1 0 1,0 0-1,0-1 0,-1 1 0,0-1 1,0 0-1,-1 0 0,0-1 0,-1 1 1,0-1-1,-1 1 0,0-1 0,0 1 1,-1-1-1,-1-12 0,1 19-47,-1 0 0,0 1-1,1-1 1,-1 0 0,0 1 0,-1-1-1,1 1 1,0-1 0,-1 1 0,1 0-1,-1-1 1,0 1 0,0 0 0,0 0-1,0 0 1,0 0 0,0 0-1,0 1 1,-1-1 0,1 1 0,0 0-1,-1-1 1,0 1 0,1 0 0,-1 0-1,0 1 1,1-1 0,-1 0 0,0 1-1,0 0 1,1 0 0,-5 0 0,3 0-200,0 0 1,1 0 0,-1 0 0,0 1 0,1 0-1,-1 0 1,0 0 0,1 0 0,-1 0-1,1 1 1,-1 0 0,1-1 0,0 1 0,0 0-1,0 1 1,0-1 0,0 1 0,0-1-1,1 1 1,-1 0 0,1 0 0,0 0 0,-4 5-1,4-2-803,0-1-1,0 1 1,1 0-1,0 0 1,0 0-1,-1 10 1,2 7-4443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28.715"/>
    </inkml:context>
    <inkml:brush xml:id="br0">
      <inkml:brushProperty name="width" value="0.025" units="cm"/>
      <inkml:brushProperty name="height" value="0.025" units="cm"/>
    </inkml:brush>
  </inkml:definitions>
  <inkml:trace contextRef="#ctx0" brushRef="#br0">40 1 13164,'0'0'7618,"-2"9"-6112,-5 12-645,0 4-154,0 1-1,1 0 0,1 1 1,0 26-1,5 234-343,2-308-185,1 0-1,1 0 1,11-35 0,-7 25-115,-1 6-101,0 1 0,2-1 0,0 1 0,2 0 0,1 1 0,19-29 0,-25 44 23,-1 1 1,1 0 0,0 0-1,0 1 1,1 0 0,0 0-1,0 0 1,1 1 0,-1 0-1,1 1 1,0-1 0,0 2-1,1-1 1,-1 1 0,1 0-1,0 1 1,0 0 0,0 0-1,0 1 1,0 0 0,13 1-1,-20 0 2,-1 0-1,0 0 0,0 0 0,1 0 1,-1 0-1,0 0 0,0 1 0,1-1 1,-1 0-1,0 1 0,0-1 0,0 1 1,1-1-1,-1 1 0,0 0 0,0 0 1,0-1-1,0 1 0,0 0 0,0 0 1,-1 0-1,1 0 0,0 0 0,0 0 1,-1 0-1,1 0 0,0 0 0,-1 0 1,1 1-1,-1-1 0,1 0 0,-1 0 1,0 0-1,0 1 0,1-1 0,-1 0 1,0 0-1,0 1 0,0-1 0,0 0 1,-1 1-1,1 0 0,-1 3 3,0 0 0,0-1 1,-1 1-1,1-1 0,-1 0 0,0 1 1,0-1-1,-1 0 0,1 0 0,-6 6 0,-12 12 27,-1-2-1,-26 20 0,37-32-10,0 0 0,-1-1 0,0-1 0,-1 0 0,1 0 0,-1-1 0,-17 5 0,28-10-43,0 1 1,0-1-1,0 0 1,0 1 0,0-1-1,-1 0 1,1 0-1,0 0 1,0 0-1,0 0 1,0 0-1,0 0 1,-1 0-1,1 0 1,0 0-1,0-1 1,0 1-1,0 0 1,0-1 0,0 1-1,0-1 1,0 1-1,0-1 1,-1-1-1,1 1-109,1 0-1,-1 0 1,1 0 0,0 0-1,0-1 1,-1 1-1,1 0 1,0 0 0,0 0-1,0 0 1,0-1-1,0 1 1,1 0 0,-1 0-1,0 0 1,1 0-1,-1-1 1,1-1 0,3-5-959,0 0 0,0 1 0,1-1 0,0 1 0,7-8 0,16-12-3800,3 1-1526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29.169"/>
    </inkml:context>
    <inkml:brush xml:id="br0">
      <inkml:brushProperty name="width" value="0.025" units="cm"/>
      <inkml:brushProperty name="height" value="0.025" units="cm"/>
    </inkml:brush>
  </inkml:definitions>
  <inkml:trace contextRef="#ctx0" brushRef="#br0">124 6 11723,'0'0'4810,"-4"11"-2926,-10 19-934,1-1-101,0 1 0,2 0 0,1 1 0,-6 34 0,15 10-408,2-62-419,0-1 1,-1 0-1,-1 1 1,0-1-1,0 0 1,-1 0-1,-1 0 1,0 0-1,0 0 1,-9 18-1,12-31-15,0 1 0,0 0 0,0-1 0,0 1 0,0 0-1,0-1 1,0 1 0,0 0 0,0-1 0,0 1 0,-1 0 0,1 0 0,0-1-1,0 1 1,0 0 0,-1 0 0,1-1 0,0 1 0,0 0 0,0 0-1,-1 0 1,1-1 0,0 1 0,-1 0 0,1 0 0,0 0 0,0 0-1,-1 0 1,1-1 0,0 1 0,-1 0 0,1 0 0,0 0 0,-1 0-1,1 0 1,0 0 0,-1 0 0,1 0 0,0 0 0,-1 0 0,1 0-1,0 1 1,-1-1 0,1 0 0,0 0 0,0 0 0,-1 0 0,1 0 0,0 1-1,0-1 1,-1 0 0,1 0 0,0 0 0,0 1 0,-1-1 0,1 0-1,0 0 1,0 1 0,0-1 0,-1 0 0,1 0 0,0 1 0,0-1-1,0 0 1,0 1 0,-3-27 443,4 1-483,1 0 1,1 0 0,1 0 0,1 1 0,1 0 0,1 0 0,2 0 0,15-31 0,-18 43-11,0-1 0,1 1-1,1 0 1,0 0 0,1 1-1,0 0 1,1 1 0,0-1-1,1 2 1,0 0 0,0 0-1,1 1 1,0 1 0,0-1-1,1 2 1,17-7 0,-27 12 39,1 0 0,-1 0 1,1 0-1,-1 0 1,1 1-1,0-1 1,-1 1-1,1 0 1,0 0-1,-1 0 1,1 1-1,0-1 0,-1 1 1,6 2-1,-7-2 3,-1 0 0,1 0 0,-1 0 0,0 0 0,1 1 0,-1-1 0,0 0 0,0 1 0,0-1 0,0 1 0,0 0 0,0-1 0,-1 1 0,1 0 0,0-1 0,-1 1 0,1 0 0,-1 0 0,0 0 0,1-1 0,-1 1-1,0 0 1,0 0 0,0 0 0,-1-1 0,1 1 0,0 0 0,-1 0 0,1 0 0,-1 1 0,-1 3 21,-1 0-1,1 0 1,-1 0-1,0-1 1,-1 1-1,1-1 1,-1 0-1,0 0 1,0 0-1,0-1 1,-1 1-1,0-1 1,0 0-1,0 0 1,0-1-1,-1 1 1,-6 2 0,4-2 55,0 0 0,0 0 0,0-1 1,-1 1-1,0-2 0,1 0 0,-1 0 1,0 0-1,0-1 0,0 0 0,-14-1 1,22-1-122,0 1 0,0 0 0,0-1 0,0 1 0,0-1 0,-1 1 0,1-1 0,0 1 0,0-1 0,0 0 0,1 1 0,-1-1 0,0 0 0,0 0 0,0 0 1,0 0-1,1 0 0,-1 0 0,1 0 0,-1 0 0,0 0 0,1 0 0,0 0 0,-1 0 0,1 0 0,0-1 0,-1 1 0,1 0 0,0 0 0,0 0 0,0-1 0,0 1 1,0-1-1,0-1-591,0-1 1,1 1-1,-1 0 1,1-1-1,-1 1 1,1 0 0,0 0-1,0 0 1,1 0-1,2-6 1,11-8-5386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0.539"/>
    </inkml:context>
    <inkml:brush xml:id="br0">
      <inkml:brushProperty name="width" value="0.025" units="cm"/>
      <inkml:brushProperty name="height" value="0.025" units="cm"/>
    </inkml:brush>
  </inkml:definitions>
  <inkml:trace contextRef="#ctx0" brushRef="#br0">133 223 7719,'0'0'12636,"-8"-3"-11584,3 2-931,2-1-43,0 1 1,0 0-1,0 0 1,0 0-1,0 0 1,-1 1-1,1-1 0,0 1 1,-1-1-1,1 1 1,0 1-1,-1-1 1,1 0-1,0 1 1,-1-1-1,1 1 0,0 0 1,0 0-1,0 0 1,0 1-1,0-1 1,0 1-1,0 0 0,-4 3 1,-22 33 1559,22-15-825,7-23-794,0 1 0,0-1 0,0 1 0,0-1 0,0 1 0,0 0 0,0-1 0,1 1 0,-1-1 0,0 1 0,0-1 0,0 1 0,1-1 0,-1 0 0,0 1 0,1-1 0,-1 1 0,1-1 0,-1 1 0,0-1 0,1 0 0,-1 1 0,1-1 0,-1 0 0,1 0-1,-1 1 1,1-1 0,-1 0 0,1 0 0,-1 0 0,1 0 0,-1 1 0,2-1 0,16 1-92,0 0 0,0-1 0,1-1-1,-1-1 1,0-1 0,0 0 0,-1-1 0,1-1 0,18-8-1,31-6-310,-59 18 510,-18 6 68,0-4 22,15-9-20,8-2-451,1 0 1,0 2-1,1 0 1,24-10-1,-23 12-1249,-1-1 0,-1-1 0,1 0 0,24-19 0,-35 23 1333,0 0 1,0 0-1,0 0 1,-1-1-1,1 1 1,-1-1-1,-1 0 1,1 0-1,0 0 1,-1 0-1,0-1 1,0 1-1,-1-1 1,0 1-1,0-1 1,0 1-1,0-1 1,-1-9-1,0 13 321,0 1 0,0-1 0,0 0 0,-1 0 0,1 0 0,-1 1 0,1-1 0,-1 0 1,1 1-1,-1-1 0,0 0 0,0 1 0,0-1 0,0 1 0,0-1 0,0 1 0,0-1 0,-1 1 0,-1-2 0,2 3-85,1 0 1,-1-1-1,0 1 0,0-1 1,0 1-1,0 0 0,0 0 0,0 0 1,0 0-1,0-1 0,0 1 1,0 0-1,0 0 0,0 1 1,0-1-1,0 0 0,0 0 0,0 0 1,0 1-1,0-1 0,1 1 1,-1-1-1,0 0 0,0 1 1,0-1-1,0 1 0,1 0 1,-1-1-1,0 1 0,0 0 0,1-1 1,-1 1-1,1 0 0,-1 0 1,1 0-1,-1-1 0,0 3 1,-5 7 196,1 0 0,0 1 0,0-1 0,1 1 0,1 0 0,-1 0 0,2 1 0,0-1 1,-2 24-1,4-26-197,-1 1 1,1-1 0,1 1 0,0-1-1,0 1 1,1-1 0,0 0-1,1 0 1,0 0 0,0 0-1,1 0 1,7 13 0,-10-22-52,-1 1 0,0 0 0,1-1 0,-1 1 0,0 0 0,1-1 0,-1 1 0,1-1 0,-1 1 0,1-1 0,-1 0 0,1 1 0,0-1 0,-1 1 0,1-1 0,0 0 0,-1 1 0,1-1 0,0 0 0,-1 0 1,1 0-1,0 1 0,-1-1 0,1 0 0,0 0 0,-1 0 0,1 0 0,0 0 0,0 0 0,-1-1 0,1 1 0,0 0 0,-1 0 0,1 0 0,0-1 0,-1 1 0,1 0 0,0-1 0,-1 1 0,1 0 0,-1-1 0,1 1 0,0-1 0,-1 1 0,1-1 0,-1 1 0,0-1 0,1 1 0,-1-1 0,1 0 0,-1 1 0,0-1 1,0 0-1,1 1 0,-1-1 0,0 0 0,0 1 0,0-1 0,1-1 0,12-43 201,-12 40-213,2-37 86,-3 41-88,0 0 0,0 0 0,0 1 0,0-1 1,0 0-1,0 0 0,0 0 0,0 0 0,-1 1 0,1-1 1,0 0-1,0 0 0,-1 0 0,1 1 0,-1-1 0,1 0 1,0 0-1,-1 1 0,0-1 0,1 0 0,-1 1 0,1-1 1,-1 0-1,0 1 0,1-1 0,-1 1 0,0 0 0,1-1 1,-1 1-1,0-1 0,0 1 0,0 0 0,1-1 0,-1 1 1,0 0-1,0 0 0,-1 0 0,1 0 19,0 0 0,0 1 0,0-1 0,0 1-1,0-1 1,0 1 0,0-1 0,0 1 0,0 0 0,0-1 0,1 1 0,-1 0 0,0 0 0,0-1-1,1 1 1,-1 0 0,1 0 0,-1 0 0,1 0 0,-1 0 0,1 0 0,-1 0 0,1 0-1,0 0 1,0 0 0,-1 0 0,1 0 0,0 0 0,0 0 0,0 0 0,0 1 0,0-1 0,1 0-1,-1 0 1,0 0 0,1 1 0,-1 1 13,0-1 0,1 0 0,-1 0 0,1 1 0,-1-1 0,1 0 0,0 0 0,0 0 0,0 0 1,0 0-1,0 0 0,1 0 0,-1 0 0,0 0 0,1-1 0,0 1 0,1 1 0,6 1-8,0-1 0,0 0-1,1-1 1,-1 0 0,0 0 0,1-1 0,0-1 0,-1 1 0,1-1-1,-1-1 1,14-2 0,-18 3-43,1-1-1,-1 0 0,1 0 1,-1 0-1,0-1 1,0 0-1,0 0 1,0 0-1,0-1 0,0 1 1,0-1-1,-1 0 1,1-1-1,-1 1 1,0-1-1,0 0 1,0 0-1,-1 0 0,1 0 1,-1-1-1,3-4 1,-6-4-20,-12 17 36,-12 15 178,21-16-55,1 0-1,-1 1 0,1-1 1,0 1-1,0-1 0,0 1 1,0 0-1,1-1 0,0 1 1,-2 7-1,3-10-101,0 0 0,0 0-1,0 0 1,0 0 0,0 0 0,1 0 0,-1 0-1,0 1 1,1-1 0,-1 0 0,1-1 0,-1 1-1,1 0 1,0 0 0,-1 0 0,1 0 0,0 0 0,-1 0-1,1-1 1,0 1 0,0 0 0,0-1 0,0 1-1,0-1 1,0 1 0,0-1 0,0 1 0,0-1-1,0 1 1,0-1 0,0 0 0,0 0 0,0 0-1,0 0 1,0 1 0,0-1 0,0-1 0,1 1-1,-1 0 1,0 0 0,1-1 0,10 1-119,1-1 1,-1-1-1,0 0 1,0-1-1,0 0 0,0 0 1,-1-2-1,1 1 1,-1-2-1,13-7 1,18-7-422,-41 20 522,-1 0 0,0 0 1,1 0-1,-1 0 0,0 0 0,0 0 1,1 0-1,-1 0 0,0 0 1,0 0-1,1 0 0,-1 0 1,0 0-1,0 0 0,1 1 1,-1-1-1,0 0 0,0 0 1,0 0-1,1 0 0,-1 1 1,0-1-1,0 0 0,0 0 1,0 0-1,1 1 0,-1-1 0,0 0 1,0 0-1,0 1 0,0-1 1,0 0-1,0 0 0,0 1 1,0-1-1,0 0 0,0 0 1,0 1-1,0-1 0,0 0 1,0 0-1,0 1 0,0-1 1,0 0-1,0 1 0,0-1 1,0 0-1,0 0 0,0 0 0,-1 1 1,1-1-1,0 0 0,0 0 1,0 1-1,0-1 0,-1 0 1,1 0-1,-8 30 379,2-7 158,6-23-523,0 1 1,0 0 0,0 0-1,0-1 1,0 1-1,1 0 1,-1 0 0,0-1-1,1 1 1,-1 0-1,0-1 1,1 1 0,-1 0-1,1-1 1,-1 1-1,1-1 1,-1 1 0,1-1-1,0 1 1,-1-1-1,1 1 1,0-1 0,-1 1-1,1-1 1,0 0-1,-1 0 1,2 1 0,29 4 140,30-11-233,-4-14-1045,-47 16 928,0 0 0,0 0 0,1 1 0,20-4 0,-33 38 714,0-19-147,2-11-359,1 0-1,0 0 1,-1-1-1,1 1 0,0 0 1,-1 0-1,1-1 1,0 1-1,0-1 1,-1 1-1,1 0 1,0-1-1,0 0 1,0 1-1,0-1 1,0 1-1,0-1 1,0 0-1,0 0 1,0 0-1,0 1 1,0-1-1,0 0 1,0 0-1,0 0 0,0-1 1,0 1-1,-1 0 1,1 0-1,2-1 1,36-5 22,-29 2-87,1-1 0,-1 0 1,0 0-1,0-1 0,0-1 0,-1 1 0,13-13 1,17-12-74,-43 35 218,0 0 0,0 0 0,0 0 1,1 1-1,0-1 0,0 1 1,0 0-1,0 0 0,1 0 0,0 0 1,0 0-1,0 0 0,1 1 0,0-1 1,0 1-1,-1 8 0,3-13-88,0 0-1,0 0 0,0 1 1,0-1-1,0 0 0,0 0 1,0 0-1,0-1 1,1 1-1,-1 0 0,0 0 1,1-1-1,-1 1 1,0-1-1,1 1 0,-1-1 1,1 1-1,-1-1 0,0 0 1,1 0-1,-1 0 1,1 0-1,-1 0 0,1 0 1,-1 0-1,3-1 1,40-4-711,-39 3 166,1-1-1,-1 1 1,0-1 0,0 0 0,0 0 0,8-7-1,-8 5-731,0 0 0,0 0 0,0 0 0,-1 0 0,5-10 0,6-11-4360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0.915"/>
    </inkml:context>
    <inkml:brush xml:id="br0">
      <inkml:brushProperty name="width" value="0.025" units="cm"/>
      <inkml:brushProperty name="height" value="0.025" units="cm"/>
    </inkml:brush>
  </inkml:definitions>
  <inkml:trace contextRef="#ctx0" brushRef="#br0">172 0 2947,'0'33'13735,"-2"1"-6631,1 20-3442,0-34-3741,2-1 1,0 1-1,1 0 1,7 28-1,-4-32 42,2 6-65,-2 0 1,0 0-1,-1 1 1,1 29-1,-5-52 62,0 1-1,0-1 0,0 0 0,0 0 0,0 1 0,0-1 0,0 0 0,0 0 1,0 1-1,0-1 0,0 0 0,0 1 0,0-1 0,-1 0 0,1 0 1,0 1-1,0-1 0,0 0 0,0 0 0,0 0 0,0 1 0,-1-1 0,1 0 1,0 0-1,0 0 0,0 1 0,-1-1 0,1 0 0,0 0 0,0 0 1,-1 0-1,1 0 0,0 1 0,0-1 0,-1 0 0,1 0 0,0 0 0,0 0 1,-1 0-1,1 0 0,0 0 0,0 0 0,-1 0 0,1 0 0,0 0 0,0 0 1,-1 0-1,1 0 0,0 0 0,0 0 0,-1-1 0,1 1 0,0 0 1,0 0-1,-1 0 0,1 0 0,0 0 0,0 0 0,-1-1 0,1 1 0,0 0 1,0 0-1,0 0 0,0-1 0,-1 1 0,1 0 0,0 0 0,0-1 1,-14-14-1331,-2-7-464,-1-1-1,-1 2 1,-35-33 0,13 20 2342,-2 2 3279,69 31 298,-12 0-3615,215 2-757,-204-6-2333,-25 4 2418,-1 1-1,1 0 1,-1-1 0,0 1 0,1 0-1,-1-1 1,0 1 0,1-1-1,-1 1 1,0-1 0,0 1 0,0 0-1,1-1 1,-1 1 0,0-1-1,0 1 1,0-1 0,0 1-1,0-1 1,0 1 0,0-1 0,0 1-1,0-1 1,0 1 0,0-1-1,0 1 1,0-1 0,0 1 0,0-1-1,-1 1 1,1-1 0,0 1-1,0-1 1,-1 1 0,1-1 0,0 1-1,0 0 1,-1-1 0,1 1-1,-1-1 1,1 1 0,0 0 0,-1 0-1,1-1 1,-1 1 0,1 0-1,-1 0 1,1-1 0,-1 1 0,-18-13-9396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1.276"/>
    </inkml:context>
    <inkml:brush xml:id="br0">
      <inkml:brushProperty name="width" value="0.025" units="cm"/>
      <inkml:brushProperty name="height" value="0.025" units="cm"/>
    </inkml:brush>
  </inkml:definitions>
  <inkml:trace contextRef="#ctx0" brushRef="#br0">0 47 10378,'0'0'10666,"79"-43"-10666,-40 40-1217,4 3-3812,2 0-8872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1.837"/>
    </inkml:context>
    <inkml:brush xml:id="br0">
      <inkml:brushProperty name="width" value="0.025" units="cm"/>
      <inkml:brushProperty name="height" value="0.025" units="cm"/>
    </inkml:brush>
  </inkml:definitions>
  <inkml:trace contextRef="#ctx0" brushRef="#br0">93 219 3043,'0'0'17777,"-8"-1"-16507,4 1-1152,1 0-1,0-1 1,0 1 0,0 0-1,0 1 1,0-1-1,0 0 1,0 1-1,0 0 1,0 0 0,0 0-1,0 0 1,0 0-1,0 0 1,0 1-1,1-1 1,-1 1 0,1 0-1,-1 0 1,1 0-1,-1 0 1,1 0 0,0 1-1,0-1 1,0 1-1,1-1 1,-1 1-1,1 0 1,-1-1 0,1 1-1,0 0 1,0 0-1,0 0 1,0 0-1,1 0 1,-1 0 0,1 0-1,-1 1 1,2 4-1,-1-6-96,1 0 0,-1-1-1,1 1 1,-1 0-1,1-1 1,0 1 0,0 0-1,0-1 1,0 1-1,0-1 1,0 0 0,1 1-1,-1-1 1,0 0-1,1 0 1,-1 0 0,1 0-1,-1 0 1,1 0-1,-1 0 1,1 0 0,0-1-1,0 1 1,-1 0-1,1-1 1,0 0 0,0 1-1,-1-1 1,1 0-1,0 0 1,2 0 0,60-1 5,-63 1-23,7-1-76,0-1-1,-1 0 1,1 0-1,0-1 1,-1 0-1,1-1 1,-1 1 0,0-1-1,0-1 1,0 1-1,8-8 1,-11 8 36,0 0 1,1 1 0,-2-1-1,1-1 1,0 1-1,-1-1 1,0 1-1,0-1 1,0 0-1,-1 0 1,1 0-1,-1 0 1,0-1-1,-1 1 1,1-1-1,-1 1 1,0-8 0,-1 13 36,0 0 1,0-1 0,0 1 0,0 0-1,0-1 1,-1 1 0,1 0 0,0 0-1,0 0 1,-1-1 0,1 1 0,0 0-1,0 0 1,-1 0 0,1-1 0,0 1-1,0 0 1,-1 0 0,1 0 0,0 0 0,-1 0-1,1 0 1,0 0 0,0 0 0,-1 0-1,1 0 1,0 0 0,-1 0 0,1 0-1,0 0 1,-1 0 0,1 0 0,0 0-1,-1 0 1,1 0 0,0 0 0,0 0-1,-1 1 1,1-1 0,-1 0 0,-12 6 117,10-4-58,0 0 0,1 1 0,-1 0 0,1-1 0,0 1 0,0 0-1,0 0 1,0 0 0,1 1 0,-1-1 0,1 0 0,-2 5 0,3-7-43,-1 0 0,1 1 0,-1-1 0,1 0 0,0 0 0,0 0 0,-1 0 0,1 1 0,0-1 0,0 0 0,0 0-1,0 0 1,1 1 0,-1-1 0,0 0 0,0 0 0,1 0 0,-1 0 0,1 0 0,-1 0 0,1 1 0,-1-1 0,1 0 0,-1 0 0,1 0 0,0-1 0,0 1 0,0 0 0,0 0 0,-1 0 0,1 0 0,0-1 0,0 1 0,0-1 0,0 1 0,1 0 0,-1-1-1,0 0 1,1 1 0,7 0-18,1 0-1,-1 0 1,0-1-1,0 0 1,1-1-1,-1 0 1,0 0-1,0-1 1,0 0-1,0-1 1,0 0-1,0 0 1,-1-1-1,0 0 1,0-1-1,0 0 1,0 0-1,-1 0 1,1-1-1,11-13 1,-10 11-62,-1-1-1,0 0 1,0-1-1,-1 0 1,0 0-1,-1 0 1,0-1 0,-1 0-1,0 0 1,-1 0-1,0-1 1,0 1-1,-1-1 1,-1 0-1,2-20 1,-4 32 62,0-1-1,0 1 1,0-1-1,0 1 1,0-1-1,1 1 1,-1-1-1,0 1 1,0-1-1,0 1 1,-1-1-1,1 0 1,0 1-1,0-1 1,0 1-1,0-1 1,0 1-1,-1-1 1,1 1-1,0-1 1,0 1-1,-1-1 1,1 1-1,0 0 1,-1-1-1,1 1 1,0-1 0,-1 1-1,1 0 1,-1-1-1,1 1 1,-1 0-1,1-1 1,-1 1-1,1 0 1,-1 0-1,1 0 1,-1-1-1,1 1 1,-1 0-1,1 0 1,-1 0-1,1 0 1,-1 0-1,1 0 1,-1 0-1,0 0 1,1 0-1,-1 0 1,1 0-1,-1 1 1,1-1-1,-1 0 1,1 0-1,-1 0 1,0 1 0,-25 20 53,18-8 63,1 0 0,0 0 0,1 0-1,1 0 1,0 1 0,0 0 0,2 0 0,0 1 0,0-1-1,1 1 1,1-1 0,1 24 0,0-31-87,1 1 1,0 0 0,0-1-1,1 1 1,0 0-1,1-1 1,-1 0-1,1 0 1,1 0-1,-1 0 1,6 8 0,-5-11-38,0 0 1,-1 0 0,1 0 0,1 0-1,-1-1 1,1 1 0,-1-1 0,1 0-1,0-1 1,0 1 0,0-1-1,0 0 1,0 0 0,1 0 0,-1-1-1,1 0 1,5 0 0,-8 0 12,-1-1 1,1 0-1,-1 1 0,1-1 1,-1-1-1,0 1 0,1 0 1,-1-1-1,1 1 1,-1-1-1,1 1 0,-1-1 1,0 0-1,0 0 0,1 0 1,-1-1-1,0 1 0,0 0 1,0-1-1,0 0 0,0 1 1,2-4-1,-3 4-24,0-1-1,-1 0 0,1 0 1,0 1-1,-1-1 0,1 0 1,-1 0-1,0 0 1,1 0-1,-1 1 0,0-1 1,0 0-1,0 0 0,-1 0 1,1 0-1,0 0 1,-1 1-1,1-1 0,-1 0 1,1 0-1,-1 1 0,0-1 1,0 0-1,0 1 1,0-1-1,0 1 0,0-1 1,0 1-1,-1-1 0,-1-1 1,-10-9-926,-1 1 0,0 0 0,-1 1 0,0 1 0,0 0 1,-1 1-1,0 0 0,-17-5 0,-29-14-3925,85 10 11258,-4 4-4910,-17 11-1440,-1 1-1,1-1 1,0 1 0,0 0 0,1-1-1,-1 1 1,0 0 0,0 0-1,0 1 1,1-1 0,2 0 0,16-1-7954,-19 2 6307,6-1-8586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2.372"/>
    </inkml:context>
    <inkml:brush xml:id="br0">
      <inkml:brushProperty name="width" value="0.025" units="cm"/>
      <inkml:brushProperty name="height" value="0.025" units="cm"/>
    </inkml:brush>
  </inkml:definitions>
  <inkml:trace contextRef="#ctx0" brushRef="#br0">238 50 2819,'0'0'13842,"1"-8"-11215,0 5-2465,-1 1-8,1 0 0,-1 0 0,1 1 0,-1-1 0,0 0 0,0 0 0,0 0 0,0 0 0,0 1 0,0-1 0,-1 0 0,0-2 0,0 3-70,0 0 0,0 0-1,0 0 1,0 0 0,0 0 0,0 0-1,0 0 1,0 0 0,-1 1 0,1-1-1,0 1 1,0-1 0,-1 1 0,1-1-1,-1 1 1,1 0 0,0 0 0,-1-1-1,1 1 1,-1 0 0,1 0 0,0 0-1,-3 1 1,-3-1-37,0 1 0,0 0-1,0 1 1,0-1 0,1 1-1,-1 0 1,0 1 0,-9 5-1,14-7-43,0 0-1,0 0 1,0 0-1,0 0 1,0 0 0,0 1-1,0-1 1,1 1-1,-1-1 1,1 1-1,-1 0 1,1-1-1,-1 1 1,1 0 0,0 0-1,0 0 1,0 0-1,0 0 1,0 0-1,1 0 1,-1 1-1,1-1 1,-1 0 0,1 0-1,0 1 1,0-1-1,0 0 1,0 0-1,0 1 1,0-1-1,1 2 1,0-2 1,0 0 0,0-1-1,1 1 1,-1-1 0,0 1 0,1-1-1,-1 0 1,1 0 0,-1 0 0,1 1-1,0-2 1,0 1 0,-1 0 0,1 0 0,0 0-1,0-1 1,0 1 0,0-1 0,0 1-1,0-1 1,2 0 0,52 4-403,-41-3-59,8 0-121,-5-1 423,0 1 1,0 1 0,0 1-1,21 6 1,-38-9 195,-1 0 0,1 0 0,-1 0 0,1 0 0,-1 0 0,1 0 0,0 0 0,-1 0 0,0 1 0,1-1 0,-1 0 0,1 0 0,-1 1 0,1-1 0,-1 0 0,1 1 1,-1-1-1,0 0 0,1 1 0,-1-1 0,0 0 0,1 1 0,-1-1 0,0 1 0,0-1 0,1 1 0,-1-1 0,0 1 0,0-1 0,0 1 0,0-1 0,1 1 0,-1-1 0,0 1 0,0-1 0,0 1 0,0-1 0,0 1 0,0-1 0,-1 1 0,1-1 0,0 1 0,0-1 0,0 1 0,0-1 0,-1 1 0,1-1 0,0 1 0,0-1 0,-1 1 1,1-1-1,0 1 0,-1-1 0,1 0 0,0 1 0,-1-1 0,1 0 0,-1 1 0,1-1 0,-1 0 0,1 0 0,-1 1 0,1-1 0,-1 0 0,-32 18 1778,6-7-1255,0-1 0,-34 8 0,49-15-787,1-1-1,-1 0 1,1-1 0,-1 0-1,0-1 1,0-1-1,1 1 1,-19-5-1,25 3-769,-1 0 0,0-1 0,1 0 0,0 0 0,-1 0-1,1-1 1,0 1 0,-5-6 0,-18-16-9384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2.734"/>
    </inkml:context>
    <inkml:brush xml:id="br0">
      <inkml:brushProperty name="width" value="0.025" units="cm"/>
      <inkml:brushProperty name="height" value="0.025" units="cm"/>
    </inkml:brush>
  </inkml:definitions>
  <inkml:trace contextRef="#ctx0" brushRef="#br0">1 48 13773,'0'0'5349,"73"-34"-5125,-34 30-64,10 0-160,-1-2-3363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6.281"/>
    </inkml:context>
    <inkml:brush xml:id="br0">
      <inkml:brushProperty name="width" value="0.025" units="cm"/>
      <inkml:brushProperty name="height" value="0.025" units="cm"/>
    </inkml:brush>
  </inkml:definitions>
  <inkml:trace contextRef="#ctx0" brushRef="#br0">214 1 3908,'0'0'15118,"-10"1"-12241,-18 4-1716,1 1 1,0 1-1,0 1 0,1 2 0,-29 14 0,54-24-1162,0 0 0,1 1 1,-1-1-1,1 0 0,-1 0 0,0 1 1,1-1-1,-1 0 0,1 1 0,-1-1 1,0 1-1,1-1 0,-1 0 0,1 1 1,0-1-1,-1 1 0,1 0 0,-1-1 1,1 1-1,0-1 0,-1 1 0,1 0 0,0-1 1,0 1-1,-1 0 0,1-1 0,0 1 1,0 0-1,0 0 0,16 8-289,34-2-486,-48-7 723,35 2-201,-25-2 155,1 0 1,-1 1-1,1 0 1,-1 1-1,0 0 1,0 1-1,0 0 1,0 1 0,13 6-1,-24-9 101,0-1-1,0 1 1,0-1 0,-1 1-1,1-1 1,0 1 0,0 0-1,0-1 1,-1 1 0,1 0-1,0 0 1,-1 0-1,1-1 1,-1 1 0,1 0-1,-1 0 1,1 0 0,-1 0-1,0 0 1,1 0 0,-1 0-1,0 0 1,0 0 0,1 0-1,-1 0 1,0 0 0,0 0-1,0 0 1,-1 1-1,0 1 9,0-1-1,0 0 0,0 0 0,0 0 0,0 0 0,-1 0 0,1 0 0,-1 0 1,0 0-1,1 0 0,-5 2 0,-4 4 33,0-1-1,-1-1 1,-17 9 0,-38 8-275,37-20-2599,29-2 2664,0-1 0,-1 0-1,1 0 1,0 0 0,-1 0-1,1 0 1,0 0 0,-1 0-1,1 0 1,0 0 0,0-1-1,-1 1 1,1 0 0,0 0-1,-1 0 1,1 0 0,0 0-1,-1 0 1,1-1 0,0 1-1,0 0 1,-1 0 0,1 0-1,0-1 1,0 1 0,0 0-1,-1 0 1,1-1 0,0 1-1,0 0 1,0-1 0,0 1-1,-1 0 1,1 0 0,0-1-1,0 1 1,0 0 0,0-1-1,0 1 1,0 0 0,0-1-1,0 1 1,0 0 0,0-1-1,0 1 1,0 0 0,0-1-1,0 1 1,0 0 0,1-1-1,-1 1 1,0-2-805,2-17-8214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3.389"/>
    </inkml:context>
    <inkml:brush xml:id="br0">
      <inkml:brushProperty name="width" value="0.025" units="cm"/>
      <inkml:brushProperty name="height" value="0.025" units="cm"/>
    </inkml:brush>
  </inkml:definitions>
  <inkml:trace contextRef="#ctx0" brushRef="#br0">21 29 11499,'0'0'8728,"-2"12"-8002,-14 104 805,14-102-1165,2-1 0,0 1-1,0 0 1,1-1 0,1 1 0,0 0 0,7 21 0,-8-32-304,0-1-1,1 1 1,-1-1 0,1 0 0,0 1 0,-1-1 0,1 0-1,0 0 1,0 0 0,0 0 0,1-1 0,-1 1 0,0 0 0,1-1-1,-1 0 1,1 1 0,-1-1 0,1 0 0,0 0 0,-1-1 0,1 1-1,0-1 1,0 1 0,0-1 0,-1 0 0,1 0 0,0 0-1,0 0 1,0 0 0,-1-1 0,1 1 0,0-1 0,0 0 0,3-1-1,9-4 51,0 1 0,-1-2-1,0 0 1,24-16-1,-3-1-79,-1-1 0,34-33-1,-53 44-43,-1-1-1,-1 0 0,0-1 0,-1 0 0,-1-1 0,14-28 1,-24 45-54,0-1 0,-1 1 0,0-1 0,1 1 0,-1-1 0,1 0 0,-1 1 1,0-1-1,1 0 0,-1 1 0,0-1 0,0 0 0,1 1 0,-1-1 0,0 0 1,0 1-1,0-1 0,0 0 0,0 0 0,0 1 0,0-1 0,0 0 0,0 1 1,0-1-1,0 0 0,-1 0 0,1 1 0,0-1 0,0 0 0,-1 1 0,1-1 1,-1 1-1,1-1 0,0 0 0,-1 1 0,1-1 0,-1 1 0,1-1 0,-1 1 1,1-1-1,-1 1 0,0 0 0,1-1 0,-1 1 0,0 0 0,1-1 1,-1 1-1,0 0 0,1 0 0,-1-1 0,0 1 0,1 0 0,-1 0 0,0 0 1,0 0-1,1 0 0,-1 0 0,0 0 0,1 0 0,-1 1 0,0-1 0,0 0 1,1 0-1,-1 1 0,0-1 0,0 1 0,-52 17-8562,15 0 97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3.733"/>
    </inkml:context>
    <inkml:brush xml:id="br0">
      <inkml:brushProperty name="width" value="0.025" units="cm"/>
      <inkml:brushProperty name="height" value="0.025" units="cm"/>
    </inkml:brush>
  </inkml:definitions>
  <inkml:trace contextRef="#ctx0" brushRef="#br0">1 0 11851,'0'0'5349,"20"46"-3331,3-40-929,7-2 224,9-4-352,4 0-768,-3 0-193,2 0-801,-2 0-1473,-3-3-2499,-7-7-2530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4.083"/>
    </inkml:context>
    <inkml:brush xml:id="br0">
      <inkml:brushProperty name="width" value="0.025" units="cm"/>
      <inkml:brushProperty name="height" value="0.025" units="cm"/>
    </inkml:brush>
  </inkml:definitions>
  <inkml:trace contextRef="#ctx0" brushRef="#br0">127 23 11403,'0'0'1329,"-7"-1"700,2 1-1864,0 0 0,0 0 0,0 1 0,0 0 0,0-1 0,0 1 0,0 1 0,0-1 0,0 1 1,1 0-1,-1 0 0,1 0 0,-1 1 0,1 0 0,0-1 0,0 2 0,0-1 0,0 0 0,0 1 1,1 0-1,0-1 0,0 1 0,0 1 0,0-1 0,0 0 0,-2 7 0,4-9-112,1-1 1,-1 1-1,1 0 0,-1-1 0,1 1 0,-1 0 0,1-1 1,0 1-1,0 0 0,0-1 0,0 1 0,0 0 1,0 0-1,1-1 0,-1 1 0,0 0 0,1-1 0,-1 1 1,1-1-1,0 1 0,0 0 0,-1-1 0,1 0 1,2 3-1,-1-2-27,0-1 1,0 0 0,1 1 0,-1-1-1,0 0 1,1 0 0,-1 0-1,0 0 1,1-1 0,-1 1 0,1-1-1,0 1 1,-1-1 0,5 0 0,4 0-23,-1-1 1,1 0-1,0-1 1,-1 0-1,1-1 1,-1 0 0,11-4-1,-10 1 13,1 0-1,-1-1 1,-1 0-1,13-10 0,-21 16 92,1-1 0,-1 0 0,1-1 0,-1 1 0,0 0-1,0-1 1,0 1 0,0-1 0,0 1 0,-1-1 0,1 0-1,-1 0 1,0 0 0,0 0 0,0 0 0,0 0 0,0 0-1,0 0 1,-1 0 0,0-1 0,0 1 0,0-3 0,0 4-61,-1 1 1,0-1-1,0 1 1,0 0-1,0 0 1,0-1-1,-1 1 1,1 0-1,0 0 1,0 0-1,-1 0 1,1 0-1,-1 1 1,1-1-1,-1 0 1,1 1-1,-1-1 1,1 1-1,-1-1 1,1 1-1,-1 0 1,0-1-1,1 1 1,-1 0-1,-1 0 1,-54 0 56,42 0-45,15 0-60,-29 2 12,28-2-12,1 0 0,-1 0 0,1 0 0,-1 0 1,1 0-1,-1 0 0,1 0 0,0 0 0,-1 0 0,1 0 0,-1 0 0,1 0 0,-1 0 0,1 0 0,-1 0 0,1 0 0,0 0 0,-1 1 0,1-1 0,-1 0 0,1 0 0,0 1 0,-1-1 0,1 0 0,0 0 0,-1 1 0,1-1 0,0 0 1,-1 1-1,1-1 0,0 0 0,0 1 0,-1-1 0,1 1 0,0-1 0,0 1 0,0-1 0,-1 0 0,1 1 0,0-1 0,0 1 0,0-1 0,0 1 0,0-1 0,0 1 0,0-1 0,0 0 0,0 1 0,0-1 0,0 1 0,1-1 0,-1 1 0,0-1 1,0 1-1,4 1-123,-1 0 1,1-1 0,-1 1 0,1-1 0,-1 0 0,1 0 0,0 0-1,-1 0 1,1-1 0,0 1 0,0-1 0,-1 0 0,1-1 0,4 1-1,3 0-340,0 0-71,63 1-4075,-25-3-1968,-1-4-3811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4.413"/>
    </inkml:context>
    <inkml:brush xml:id="br0">
      <inkml:brushProperty name="width" value="0.025" units="cm"/>
      <inkml:brushProperty name="height" value="0.025" units="cm"/>
    </inkml:brush>
  </inkml:definitions>
  <inkml:trace contextRef="#ctx0" brushRef="#br0">121 7 10442,'0'0'4489,"-11"-1"-2567,6 1-1780,-46-5 1596,48 5-1559,1 0 1,-1 0 0,0 0 0,1 0 0,-1 1-1,0-1 1,1 1 0,-1 0 0,0 0 0,1 0-1,-1 0 1,1 0 0,0 0 0,-1 1 0,1-1 0,0 1-1,0-1 1,-3 3 0,5-3-176,0-1 1,-1 1-1,1-1 1,0 1-1,-1-1 1,1 1-1,0 0 0,0-1 1,-1 1-1,1-1 1,0 1-1,0-1 1,0 1-1,0 0 0,0-1 1,0 1-1,0 0 1,0-1-1,0 1 1,0-1-1,0 1 0,1-1 1,-1 1-1,0 0 1,0-1-1,1 1 1,-1-1-1,0 1 0,0-1 1,1 1-1,-1-1 1,1 1-1,-1-1 1,0 1-1,1-1 0,-1 0 1,1 1-1,-1-1 1,1 0-1,-1 1 1,1-1-1,0 0 1,-1 0-1,1 1 0,32 9-3,-26-8-14,69 17-886,-49-13 114,0 0 0,0 2-1,-1 1 1,0 1 0,29 15-1,-54-24 810,0-1-1,0 1 1,0-1 0,0 1-1,0-1 1,0 1-1,0-1 1,0 1 0,0 0-1,0 0 1,0-1-1,-1 1 1,1 0 0,0 0-1,0 0 1,-1 0-1,1 0 1,-1 0 0,1 0-1,-1 0 1,1 0-1,-1 0 1,1 0 0,-1 0-1,0 0 1,0 1-1,0-1 1,1 1 0,-2-1 93,0 1 0,0-1 1,0 0-1,-1 0 1,1 0-1,0 0 0,0 0 1,-1 0-1,1 0 1,0 0-1,-1 0 0,1-1 1,-1 1-1,1-1 1,-1 1-1,1-1 0,-3 1 1,-12 3 971,-1-1 0,-27 1 0,37-3-874,-17 1 237,-1-1-1,-43-4 0,67 3-488,0 0 0,0-1 0,0 1 0,0 0 0,0 0 0,0 0 0,0-1 0,0 1 1,0 0-1,0-1 0,0 1 0,0-1 0,0 1 0,0-1 0,0 0 0,0 1 0,1-1 0,-1 0 0,0 0 0,0 1 0,1-1 0,-1 0 0,1 0 0,-1 0 0,1 0 0,-1 0 1,1 0-1,-1 0 0,1 0 0,0 0 0,-1 0 0,1 0 0,0 0 0,0 0 0,0 0 0,0 0 0,0 0 0,0 0 0,0 0 0,0 0 0,1 0 0,-1 0 0,0 0 0,1 0 0,-1 0 1,0 0-1,1 0 0,0-1 0,3-7-940,1 1 0,-1 0 0,2 0-1,7-9 1,-10 13 466,25-33-4267,2-4-934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4.746"/>
    </inkml:context>
    <inkml:brush xml:id="br0">
      <inkml:brushProperty name="width" value="0.025" units="cm"/>
      <inkml:brushProperty name="height" value="0.025" units="cm"/>
    </inkml:brush>
  </inkml:definitions>
  <inkml:trace contextRef="#ctx0" brushRef="#br0">69 0 9001,'0'0'10009,"-2"11"-8696,-22 65 588,15-52-1392,1 1 0,1 0 0,1 0 0,1 1-1,-2 30 1,7-51-494,0 2 16,0 1 0,0 0 0,1 0 0,0-1 1,0 1-1,3 8 0,-3-14-41,0-1 1,-1 1-1,1-1 0,0 1 1,0-1-1,0 1 0,0-1 1,0 0-1,0 1 0,1-1 1,-1 0-1,0 0 0,1 0 1,-1 0-1,0 0 0,1 0 1,0 0-1,-1-1 0,1 1 1,-1-1-1,1 1 0,0-1 1,-1 1-1,1-1 0,0 0 1,0 0-1,-1 0 0,1 0 1,0 0-1,-1 0 0,1 0 1,0 0-1,3-2 0,-2 1-99,1-1-1,-1 0 1,1 0-1,-1 0 1,0 0-1,0 0 1,0-1 0,0 1-1,0-1 1,-1 0-1,1 0 1,-1 0-1,1 0 1,-1-1-1,0 1 1,-1 0-1,1-1 1,0 0 0,-1 1-1,0-1 1,1-4-1,3-9 77,0 0 0,-2 0-1,3-23 1,-6 41 95,0 0 1,0 0-1,1 0 0,-1 0 0,0 0 1,1 0-1,-1 0 0,0 0 1,1-1-1,-1 1 0,1 0 0,0 0 1,-1 0-1,1 0 0,0-1 0,-1 1 1,1 0-1,0-1 0,0 1 0,-1 0 1,1-1-1,0 1 0,1-1 1,34 15 386,-25-12-504,-1-1 0,0 0-1,0-1 1,1 0 0,17-1-1,-26 0 0,0 0-1,0-1 1,0 1-1,-1 0 1,1-1-1,0 0 1,0 1-1,-1-1 1,1 0-1,0 0 1,-1 0-1,1 0 1,-1 0-1,1 0 1,-1 0-1,0-1 1,1 1-1,-1 0 1,0-1-1,0 1 0,0-1 1,0 1-1,0-1 1,0 0-1,0 1 1,-1-1-1,1 0 1,0-2-1,-1 4 61,0 0 0,-1 0 0,1 0 0,0-1 0,0 1 0,0 0 0,0 0 0,-1 0-1,1 0 1,0 0 0,0 0 0,0 0 0,-1 0 0,1 0 0,0 0 0,0-1 0,0 1 0,-1 0-1,1 0 1,0 0 0,0 0 0,0 1 0,-1-1 0,1 0 0,0 0 0,0 0 0,0 0 0,-1 0 0,1 0-1,0 0 1,0 0 0,0 0 0,-1 0 0,1 0 0,0 1 0,0-1 0,0 0 0,0 0 0,0 0-1,-1 0 1,1 1 0,0-1 0,0 0 0,0 0 0,0 0 0,0 0 0,0 1 0,0-1 0,0 0-1,0 0 1,0 1 0,-9 8 551,8-8-475,0 1-1,0-1 0,0 1 0,1-1 0,-1 0 0,1 1 0,-1 0 0,1-1 1,-1 1-1,1-1 0,0 1 0,0-1 0,0 1 0,0 0 0,0-1 0,0 1 0,0-1 1,1 1-1,-1-1 0,0 1 0,1 0 0,-1-1 0,1 0 0,1 3 0,-1-2-22,1 0 0,0 0-1,0 0 1,0-1 0,1 1-1,-1-1 1,0 1 0,0-1-1,1 0 1,-1 1-1,1-1 1,-1-1 0,4 2-1,10 2 3,0-2-1,0 1 0,28-1 0,-39-2-19,14 1-40,0 0 0,1-1 0,-1-2 0,0 0 0,0 0 1,0-2-1,0-1 0,-1 0 0,0-1 0,24-11 0,-57 41 685,13-6-2817,9-14-4816,4-4-6637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5.853"/>
    </inkml:context>
    <inkml:brush xml:id="br0">
      <inkml:brushProperty name="width" value="0.025" units="cm"/>
      <inkml:brushProperty name="height" value="0.025" units="cm"/>
    </inkml:brush>
  </inkml:definitions>
  <inkml:trace contextRef="#ctx0" brushRef="#br0">175 178 12268,'-3'-2'323,"1"1"0,-1 0 0,0-1 0,0 1 1,0 1-1,0-1 0,0 0 0,0 1 1,0-1-1,0 1 0,0 0 0,0 0 0,-1 0 1,1 1-1,-3 0 0,-2 0-49,1 0 1,-1 1-1,1 0 0,0 0 0,-8 4 1,10-4-130,0 1 1,0 0-1,0 0 0,0 0 1,0 1-1,1-1 0,0 1 1,0 0-1,0 0 1,0 1-1,0-1 0,1 1 1,0 0-1,0 0 1,0 0-1,-2 8 0,5-12-127,0-1 1,0 1-1,1-1 0,-1 1 0,0-1 0,1 0 0,-1 1 0,0-1 0,1 1 0,-1-1 0,1 0 0,-1 1 0,1-1 0,-1 0 0,1 1 0,-1-1 0,1 0 0,-1 0 1,1 0-1,-1 1 0,1-1 0,-1 0 0,1 0 0,-1 0 0,1 0 0,0 0 0,-1 0 0,1 0 0,-1 0 0,1 0 0,-1 0 0,1 0 0,-1-1 0,2 1 1,23-3 181,-11-1-169,1 0 0,0-2 0,-1 0 0,0 0 0,-1-2 0,1 1 0,21-18 0,-10 5-18,0-1 1,36-41-1,-55 56-6,0 0-1,-1 0 0,0-1 1,-1 1-1,1-1 0,-1 0 1,0 0-1,-1-1 0,0 1 1,2-9-1,-4 16-5,-1 0-1,0-1 1,0 1-1,0 0 1,0-1 0,0 1-1,0 0 1,0 0 0,0-1-1,0 1 1,0 0 0,0-1-1,0 1 1,0 0 0,0-1-1,0 1 1,0 0 0,0 0-1,0-1 1,0 1 0,0 0-1,0-1 1,0 1 0,-1 0-1,1 0 1,0-1-1,0 1 1,0 0 0,-1 0-1,1-1 1,0 1 0,0 0-1,0 0 1,-1 0 0,1-1-1,0 1 1,0 0 0,-1 0-1,1 0 1,0 0 0,-1 0-1,1 0 1,-17 5 36,-13 18 149,20-12 52,1 1 1,0 0 0,-11 18-1,17-24-105,1-1 0,0 0-1,0 0 1,0 1 0,0-1 0,1 1-1,0 0 1,0-1 0,0 1-1,1 0 1,0 0 0,0 5 0,1-8-108,0-1 0,0 0 0,0 0 1,0-1-1,0 1 0,0 0 0,0 0 0,1 0 1,-1-1-1,0 1 0,1-1 0,0 1 1,-1-1-1,1 1 0,0-1 0,0 0 1,0 0-1,0 0 0,0 0 0,0 0 0,0-1 1,0 1-1,0 0 0,0-1 0,0 0 1,0 1-1,0-1 0,1 0 0,-1 0 1,2-1-1,6 2-2,0-1 1,0-1-1,0 1 1,0-2 0,16-3-1,-18 2-30,0 0-1,0-1 1,0 1 0,-1-1-1,0-1 1,0 1 0,0-1-1,10-10 1,-13 11-17,0 1 0,-1-1 1,0 0-1,0 0 0,0 0 0,0 0 1,-1 0-1,0-1 0,0 1 1,0-1-1,0 0 0,0 1 0,-1-1 1,0 0-1,0 0 0,0-6 0,-1 10 22,0 1-1,0-1 0,0 0 0,0 1 0,0-1 0,0 1 0,0-1 1,0 0-1,0 1 0,-1-1 0,1 1 0,0-1 0,0 1 0,0-1 1,-1 1-1,1-1 0,0 0 0,-1 1 0,1 0 0,0-1 0,-1 1 1,1-1-1,-1 1 0,1-1 0,-1 1 0,1 0 0,-1-1 0,1 1 1,-1 0-1,1 0 0,-1-1 0,1 1 0,-1 0 0,-1 0 0,-23 5-69,-22 26 63,40-24 89,1 0 0,0 1 0,0-1 0,0 1 0,-8 17 0,13-24-65,1 1 1,-1-1 0,0 0 0,1 1 0,-1-1 0,1 1 0,-1-1 0,1 1 0,0-1 0,-1 1 0,1-1 0,0 1-1,0-1 1,0 1 0,0-1 0,0 1 0,1-1 0,-1 1 0,0-1 0,1 1 0,-1-1 0,1 1 0,0-1 0,-1 0-1,1 1 1,0-1 0,0 0 0,0 0 0,0 1 0,0-1 0,0 0 0,0 0 0,0 0 0,0 0 0,0 0 0,1-1-1,-1 1 1,0 0 0,1 0 0,-1-1 0,0 1 0,1-1 0,-1 1 0,1-1 0,2 1 0,30 4-27,0-1 0,1-1-1,0-2 1,46-4 0,-1 1-467,10 2 494,-91-1 63,-1 0 1,0 0-1,0 0 0,1 0 1,-1 0-1,0 0 0,1-1 1,-1 1-1,1 0 0,0-1 1,-1 1-1,1-1 0,0 0 1,0 1-1,0-1 0,0 0 1,0 0-1,0 1 0,1-1 1,-1 0-1,0-2 0,-12-42 354,12 40-413,-1-8-17,0 0-1,1 0 0,1 0 1,1-19-1,0 32-32,-1-1 0,1 1 1,0 0-1,-1 0 0,1 0 0,0-1 1,0 1-1,0 0 0,0 0 0,0 0 0,0 0 1,1 0-1,-1 1 0,0-1 0,0 0 1,1 0-1,-1 1 0,0-1 0,1 1 0,-1-1 1,0 1-1,1 0 0,-1-1 0,1 1 1,-1 0-1,1 0 0,-1 0 0,1 0 0,-1 0 1,1 1-1,-1-1 0,2 1 0,53 9-2066,-52-9 1887,94 18-7655,-44-14-805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8.082"/>
    </inkml:context>
    <inkml:brush xml:id="br0">
      <inkml:brushProperty name="width" value="0.025" units="cm"/>
      <inkml:brushProperty name="height" value="0.025" units="cm"/>
    </inkml:brush>
  </inkml:definitions>
  <inkml:trace contextRef="#ctx0" brushRef="#br0">316 58 14061,'0'0'3513,"-1"-9"-1783,1 6-1682,0 2 5,0-1 0,0 0 0,0 0 0,0 1 0,0-1 0,0 0 0,-1 0-1,1 1 1,-1-1 0,1 0 0,-1 1 0,0-1 0,0 0 0,1 1-1,-1-1 1,0 1 0,0-1 0,0 1 0,-1 0 0,1-1 0,0 1 0,-1 0-1,1 0 1,0 0 0,-1 0 0,1 0 0,-1 0 0,0 0 0,1 1 0,-1-1-1,0 0 1,1 1 0,-1 0 0,0-1 0,1 1 0,-1 0 0,0 0-1,0 0 1,0 0 0,1 0 0,-1 0 0,-3 1 0,-3 0-8,0 1 1,1 0-1,-1 0 1,0 1 0,1-1-1,0 2 1,-1-1-1,1 1 1,1 0-1,-1 1 1,1-1-1,-7 7 1,-8 8 283,1 0 1,-18 25-1,22-25 156,1 0 1,-16 29-1,28-43-429,0 0 1,0 0-1,1 1 0,0-1 1,0 0-1,0 1 0,0-1 0,1 1 1,0 0-1,0 0 0,1-1 0,-1 1 1,1 0-1,1 0 0,-1-1 1,2 7-1,-1-10-49,0 0 1,1 0-1,-1 0 1,1 0-1,-1-1 0,1 1 1,0-1-1,-1 1 1,1-1-1,0 1 0,0-1 1,0 0-1,0 0 1,0 0-1,1 0 1,-1 0-1,0-1 0,0 1 1,1-1-1,-1 1 1,0-1-1,1 0 0,-1 0 1,0 0-1,1 0 1,2-1-1,6 1 24,1-1 1,-1 0-1,23-6 1,-22 3-14,0 0 1,0-1 0,0 0-1,20-13 1,-28 16-15,-1-1 0,1 1-1,-1-1 1,1 0 0,-1 1-1,0-2 1,0 1 0,0 0-1,0-1 1,-1 1 0,0-1 0,1 0-1,-1 1 1,-1-1 0,1 0-1,0-1 1,1-7 0,-3 11-2,-1 0 1,1 0 0,-1 0-1,1 0 1,-1 0 0,0 0-1,1 0 1,-1 0 0,0 0 0,0 0-1,1 0 1,-1 0 0,0 0-1,0 0 1,0 1 0,0-1-1,0 0 1,0 1 0,0-1-1,0 1 1,-1-1 0,1 1-1,0-1 1,0 1 0,0 0-1,-1 0 1,1-1 0,0 1 0,0 0-1,-1 0 1,1 0 0,0 1-1,0-1 1,-2 0 0,-49 4 84,43-2-13,1 0 0,-1 1 0,1 0 0,0 1 0,0 0 1,0 0-1,0 1 0,-9 7 0,13-9-18,1-1 0,0 1 1,0 0-1,0 0 0,0 0 1,0 0-1,1 0 1,-1 0-1,1 1 0,0 0 1,0-1-1,0 1 0,0 0 1,1 0-1,0 0 0,-1 0 1,2 0-1,-1 0 1,0 7-1,1-10-48,0 0 0,1 0 0,-1 0 0,1 0 0,-1 0 0,1-1 0,-1 1 0,1 0 0,0 0-1,-1-1 1,1 1 0,0 0 0,0-1 0,0 1 0,-1 0 0,1-1 0,0 0 0,0 1 0,0-1 0,0 1 0,0-1 0,0 0 0,0 0 0,0 1 0,0-1 0,0 0 0,0 0 0,0 0 0,2 0 0,35-1 96,-36 0-89,24-3-13,-1-2 1,0-1 0,0-1 0,0-2 0,-1 0 0,-1-1 0,0-2 0,0 0 0,-1-1 0,30-26 0,-59 67-62,1-15 60,-5 10 19,0 1-1,1 0 0,1 1 1,2 0-1,-6 29 0,13-52-40,-1 0-1,1-1 1,0 1 0,0-1-1,0 1 1,0 0-1,0-1 1,0 1-1,1-1 1,-1 1 0,0-1-1,0 1 1,0 0-1,0-1 1,1 1-1,-1-1 1,0 1 0,1-1-1,-1 1 1,0-1-1,1 1 1,-1-1-1,1 0 1,-1 1 0,0-1-1,1 1 1,-1-1-1,1 0 1,-1 0-1,1 1 1,-1-1 0,1 0-1,0 0 1,-1 1-1,1-1 1,-1 0-1,1 0 1,-1 0 0,1 0-1,0 0 1,-1 0-1,1 0 1,-1 0-1,1 0 1,0 0 0,-1 0-1,1 0 1,-1-1-1,1 1 1,-1 0-1,2-1 1,29-13-3995,-15-4-383,0-3-3197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8.582"/>
    </inkml:context>
    <inkml:brush xml:id="br0">
      <inkml:brushProperty name="width" value="0.025" units="cm"/>
      <inkml:brushProperty name="height" value="0.025" units="cm"/>
    </inkml:brush>
  </inkml:definitions>
  <inkml:trace contextRef="#ctx0" brushRef="#br0">0 280 14061,'0'0'10383,"9"3"-10078,3-1-336,0-1-1,0 0 1,-1-1 0,1 0 0,0-1-1,0 0 1,0-1 0,-1 0 0,1-1-1,-1 0 1,1-1 0,-1 0 0,0-1 0,0 0-1,-1-1 1,0 0 0,0 0 0,0-1-1,17-16 1,-27 22 34,1 0 1,0 0-1,-1 0 0,1 1 0,0-1 0,-1 0 0,1 0 1,-1 0-1,1 0 0,-1 0 0,0 0 0,1 0 0,-1 0 1,0 0-1,0 0 0,1 0 0,-1 0 0,0 0 0,0-2 1,-1 3 0,1-1 1,0 0 0,-1 1-1,1-1 1,0 1 0,-1-1-1,1 1 1,-1-1 0,1 1-1,-1-1 1,1 1-1,-1-1 1,1 1 0,-1 0-1,0-1 1,1 1 0,-1 0-1,0-1 1,1 1 0,-1 0-1,1 0 1,-2 0 0,-1-1 9,0 1 1,0-1 0,0 1-1,0 0 1,-1 0 0,1 1 0,0-1-1,0 0 1,0 1 0,0 0-1,-3 1 1,-3 3 54,1 0 0,0 1 1,1 0-1,0 1 0,-1-1 0,2 1 0,-1 1 0,1-1 0,1 1 0,-1 0 1,1 1-1,0-1 0,1 1 0,0 0 0,1 0 0,0 0 0,0 0 1,1 1-1,-2 9 0,4-18-62,1 0 1,-1 0-1,0 1 0,1-1 1,-1 0-1,0 0 0,1 0 1,0 0-1,-1 0 0,1 0 1,-1-1-1,1 1 0,0 0 1,0 0-1,0 0 1,-1-1-1,1 1 0,0 0 1,0-1-1,0 1 0,0-1 1,0 1-1,0-1 0,0 1 1,0-1-1,0 0 0,1 1 1,-1-1-1,0 0 1,0 0-1,0 0 0,0 0 1,0 0-1,0 0 0,0 0 1,2-1-1,46-6 84,-33 1-144,0 0-1,-1-1 1,0-1 0,-1 0 0,1-1 0,-2-1-1,1 0 1,-1-1 0,-1 0 0,18-21 0,-4 0 19,-1 0 0,-2-1 0,23-45 0,-42 72 44,13-27 12,-16 32-19,0 0 1,-1 0-1,1 0 1,-1 0-1,1 0 0,-1-1 1,1 1-1,-1 0 1,0 0-1,0-1 0,1 1 1,-1 0-1,0 0 1,0-1-1,0 1 0,0 0 1,-1 0-1,1 0 1,0-1-1,0 1 0,-1-2 1,-1 3 9,1 0 1,-1 0 0,1 0-1,0 0 1,-1 0 0,1 1-1,0-1 1,-1 0-1,1 1 1,0-1 0,0 0-1,-1 1 1,1 0 0,0-1-1,0 1 1,0 0-1,0 0 1,-1-1 0,1 1-1,0 0 1,1 0-1,-1 0 1,0 0 0,-1 3-1,-25 26 239,22-25-224,-80 113 597,77-107-528,1 1 0,1 0 0,0 0 0,0 1 0,2 0 1,-1 0-1,2 0 0,-4 18 0,7-29-138,0-1 0,0 1 1,-1 0-1,1 0 0,1 0 0,-1 0 0,0-1 0,0 1 0,1 0 0,-1 0 0,1-1 0,-1 1 1,1 0-1,0-1 0,0 1 0,0 0 0,-1-1 0,2 1 0,-1-1 0,0 0 0,0 1 0,0-1 1,1 0-1,-1 0 0,0 0 0,1 0 0,-1 0 0,1 0 0,0 0 0,-1 0 0,1 0 1,0-1-1,-1 1 0,1-1 0,0 1 0,0-1 0,0 0 0,-1 0 0,1 0 0,0 0 0,0 0 1,0 0-1,2-1 0,4 1-763,-1-1 0,0 0-1,0-1 1,0 0 0,0 0 0,0 0 0,0-1 0,-1 0 0,1-1 0,6-3 0,18-20-8363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8.942"/>
    </inkml:context>
    <inkml:brush xml:id="br0">
      <inkml:brushProperty name="width" value="0.025" units="cm"/>
      <inkml:brushProperty name="height" value="0.025" units="cm"/>
    </inkml:brush>
  </inkml:definitions>
  <inkml:trace contextRef="#ctx0" brushRef="#br0">159 130 13741,'-10'6'1916,"7"-3"-1763,-78 60 4066,74-56-3880,0-1 0,1 1 0,0 0-1,0 1 1,0-1 0,1 1 0,0 0 0,1 1-1,0-1 1,-4 11 0,8-18-336,0-1-1,0 1 1,0-1 0,0 1 0,0-1-1,0 1 1,0-1 0,0 1 0,0-1 0,0 1-1,0-1 1,0 1 0,0-1 0,0 1-1,1-1 1,-1 1 0,0-1 0,0 1 0,0-1-1,1 1 1,-1-1 0,0 0 0,1 1-1,-1-1 1,0 1 0,1-1 0,-1 0-1,1 1 1,-1-1 0,0 0 0,1 0 0,0 1-1,23 4 52,26-10-2,-37 1-103,0-1 0,0-1-1,0 0 1,-1-1 0,0-1-1,0 1 1,-1-2-1,0 0 1,-1 0 0,0-1-1,0 0 1,16-23 0,3-8 218,-2-1 0,26-54 1,-51 88 423,-10 13-116,-11 16 124,15-14-531,-71 115 1291,66-105-1107,1 0 1,1 0-1,0 0 1,1 1-1,-5 30 1,10-46-260,1 1 1,0-1-1,-1 0 1,1 0-1,0 0 1,0 1-1,0-1 1,0 0-1,0 0 1,1 0-1,-1 0 1,1 1-1,-1-1 1,1 0-1,0 0 1,0 0-1,0 0 1,0 0 0,0 0-1,0 0 1,0-1-1,1 1 1,-1 0-1,1-1 1,-1 1-1,1-1 1,0 1-1,0-1 1,0 0-1,-1 0 1,1 0-1,0 0 1,3 1-1,0-1-342,0 0-1,-1 0 1,1-1 0,0 1-1,0-1 1,0-1 0,0 1-1,0-1 1,-1 1 0,1-1-1,0-1 1,-1 1-1,1-1 1,6-3 0,18-12-4547,0-6-2924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39.316"/>
    </inkml:context>
    <inkml:brush xml:id="br0">
      <inkml:brushProperty name="width" value="0.025" units="cm"/>
      <inkml:brushProperty name="height" value="0.025" units="cm"/>
    </inkml:brush>
  </inkml:definitions>
  <inkml:trace contextRef="#ctx0" brushRef="#br0">124 1 11179,'0'0'4900,"-8"9"-2572,-6 10-1626,1 0 0,0 1 0,1 0 0,2 1 0,0 0 0,1 1 0,1 0 0,1 0 0,1 1 0,1 0 0,-4 34 0,9-56-693,0 1 1,0-1 0,0 0 0,0 0-1,0 0 1,1 0 0,-1 0-1,0 1 1,0-1 0,1 0-1,-1 0 1,1 0 0,-1 0 0,1 0-1,-1 0 1,1 0 0,0 0-1,-1 0 1,1 0 0,0-1-1,0 1 1,0 0 0,0 0-1,-1-1 1,1 1 0,2 1 0,0-2 0,-1 1 0,1-1 0,-1 1 0,1-1 0,-1 0 1,1 0-1,-1 0 0,1 0 0,-1 0 0,1-1 1,4 0-1,3-2-89,1-1 0,-1 0 0,0 0 0,15-9 0,92-79-1458,-122 112 2764,-14 12-703,14-25-407,0 0 0,1 0 0,0 0 0,0 0 0,1 1 0,0 0 0,0 0-1,1 0 1,0 0 0,-2 12 0,4-20-176,1 1 0,-1-1 0,1 0 0,-1 1 0,1-1 0,-1 0 0,0 1 0,1-1 0,-1 0 0,1 0 0,0 0 0,-1 1 0,1-1 0,-1 0 0,1 0 0,-1 0 0,1 0 0,-1 0 0,1 0 0,-1 0 0,1 0 0,0 0 0,-1 0 0,1 0 0,-1 0 0,1 0 0,-1-1 0,1 1 0,-1 0 0,1 0 0,-1 0 0,1-1 0,20-6-3887,-3-6-1590,5-4-3187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6.721"/>
    </inkml:context>
    <inkml:brush xml:id="br0">
      <inkml:brushProperty name="width" value="0.025" units="cm"/>
      <inkml:brushProperty name="height" value="0.025" units="cm"/>
    </inkml:brush>
  </inkml:definitions>
  <inkml:trace contextRef="#ctx0" brushRef="#br0">69 373 8872,'0'0'10565,"-6"11"-8862,-4 6-1212,2-4 111,1-1-1,0 1 1,1 0-1,1 0 1,0 1-1,0 0 0,2 0 1,-3 15-1,6-28-588,0 0 1,0-1-1,0 1 0,0 0 0,0 0 0,1 0 0,-1-1 0,0 1 0,0 0 1,1 0-1,-1-1 0,1 1 0,-1 0 0,1-1 0,-1 1 0,1 0 1,-1-1-1,1 1 0,-1-1 0,1 1 0,0 0 0,-1-1 0,1 0 1,0 1-1,-1-1 0,1 1 0,0-1 0,0 0 0,0 0 0,-1 1 1,1-1-1,0 0 0,0 0 0,0 0 0,-1 0 0,1 0 0,0 0 1,0 0-1,0 0 0,0 0 0,-1 0 0,1-1 0,0 1 0,0 0 0,-1-1 1,1 1-1,0 0 0,0-1 0,-1 1 0,1-1 0,1 0 0,40-23 238,-30 12-242,0-1 0,0 0 0,-1 0 0,-1-1 0,-1-1 0,0 1 0,0-2 0,-1 1-1,-1-1 1,-1 0 0,-1-1 0,6-23 0,-4 3-229,-1 1 1,-2-1-1,-1 0 1,-5-65-1,2 100 171,1-1 0,-1 0 0,-1 1 0,1-1 0,0 0 0,-1 1 0,1-1 0,-1 1 0,0-1 0,0 1 0,0-1 0,0 1 0,0-1 0,0 1 0,-1 0 1,1 0-1,-1 0 0,1 0 0,-1 0 0,0 0 0,0 0 0,0 0 0,0 1 0,0-1 0,-1 1 0,-4-3 0,5 4 31,-1-1 0,0 1 1,0 1-1,0-1 1,0 0-1,0 1 0,0-1 1,0 1-1,0 0 0,0 0 1,1 0-1,-1 0 1,0 0-1,1 1 0,-1-1 1,1 1-1,-1 0 0,1 0 1,0 0-1,0 0 0,-1 0 1,2 0-1,-3 3 1,-3 2 24,1 0 1,0 1 0,0-1 0,1 1 0,0 1 0,1-1-1,0 0 1,0 1 0,0 0 0,1 0 0,1 0 0,0 1-1,0-1 1,-1 18 0,3-25-28,1 0 0,-1-1 0,1 1 0,-1 0 0,1 0 0,0-1 0,0 1 0,0-1 0,0 1 0,0 0 0,0-1 0,0 0 0,0 1 0,1-1 0,-1 0 0,0 1 0,1-1 0,-1 0 0,1 0 0,3 1 0,46 22-738,-15-8 415,-32-13 368,0 1 0,0-1 0,-1 1 0,1 0 0,-1-1 0,0 1 0,0 1 1,0-1-1,0 0 0,-1 1 0,1 0 0,-1-1 0,-1 1 0,1 0 0,-1 0 1,1 0-1,-1 0 0,-1 0 0,1 0 0,-1 1 0,0-1 0,0 0 0,-1 5 1,0 0-182,-1 0 0,1 0 0,-2-1 0,1 1 0,-1-1 0,-5 10 0,-17 23-3941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40.633"/>
    </inkml:context>
    <inkml:brush xml:id="br0">
      <inkml:brushProperty name="width" value="0.025" units="cm"/>
      <inkml:brushProperty name="height" value="0.025" units="cm"/>
    </inkml:brush>
  </inkml:definitions>
  <inkml:trace contextRef="#ctx0" brushRef="#br0">170 280 12460,'0'0'4308,"-9"0"-1212,0 0-2545,0 1 1,0 1-1,0-1 0,0 2 1,0-1-1,0 1 0,1 0 0,-13 7 1,16-7-402,0-1 1,1 1 0,-1 0 0,1 0 0,0 0-1,0 0 1,0 1 0,0 0 0,1 0-1,-1 0 1,1 0 0,0 0 0,0 1-1,1-1 1,-1 1 0,1 0 0,0 0-1,-2 8 1,4-12-146,0-1 1,-1 1-1,1 0 0,0 0 0,0-1 1,0 1-1,0 0 0,0 0 0,1-1 1,-1 1-1,0 0 0,0 0 0,0-1 1,1 1-1,-1 0 0,0 0 0,1-1 1,-1 1-1,1-1 0,-1 1 0,0 0 1,1-1-1,-1 1 0,1-1 0,0 1 0,-1-1 1,1 1-1,-1-1 0,1 1 0,1-1 1,28 5 77,-22-5-93,0-1 0,0 0 1,0-1-1,0 0 0,12-5 0,-9 2-99,-1-2 1,0 0-1,-1 0 1,1-1-1,-1 0 1,-1 0-1,0-1 1,0 0-1,-1-1 1,0 1-1,0-1 0,-1-1 1,-1 1-1,0-1 1,0 0-1,-1 0 1,3-13-1,-22 34 156,-3 12 93,13-15-53,0 1 0,0 0 0,1 1 0,0-1 0,0 0 0,1 1 0,1 0 0,-1 0 1,1 0-1,1 0 0,-1 0 0,1 19 0,2-26-83,0-1 0,-1 1 0,1-1 0,0 1 0,0-1 0,0 0 1,0 1-1,0-1 0,0 0 0,0 0 0,0 0 0,1 0 0,-1 0 0,0 0 0,1 0 1,-1 0-1,1 0 0,-1 0 0,1-1 0,-1 1 0,1-1 0,-1 1 0,1-1 0,0 0 1,-1 1-1,1-1 0,-1 0 0,1 0 0,0 0 0,-1 0 0,1-1 0,0 1 0,1-1 1,5 1 7,-1-1 1,0-1 0,0 1 0,0-1 0,0 0 0,9-4-1,0-3-33,-1-1 0,-1 0 0,0-1 0,0-1 0,-1 0-1,0 0 1,-1-2 0,18-25 0,-15 17-13,-1-1 0,-1-1 0,-1 0-1,-1-1 1,7-27 0,-9 9 18,-10 42 15,1 1-1,0 0 1,0 0 0,0 0-1,-1-1 1,1 1-1,0 0 1,-1 0 0,1 0-1,0 0 1,0 0-1,-1 0 1,1-1 0,0 1-1,-1 0 1,1 0-1,0 0 1,-1 0 0,1 0-1,0 0 1,-1 0 0,1 0-1,0 1 1,0-1-1,-1 0 1,1 0 0,0 0-1,-1 0 1,1 0-1,0 0 1,0 1 0,-1-1-1,1 0 1,0 0-1,0 0 1,-1 1 0,1-1-1,0 0 1,0 0-1,0 0 1,-1 1 0,-6 6 42,0 1-1,0 0 1,1 0 0,0 0 0,0 1 0,1 0 0,1 0 0,-1 0 0,-4 16 0,3-9 3,1 1 0,1-1 0,1 1 0,0 1-1,0 16 1,2-26-40,1-1-1,0 1 0,1 0 1,-1-1-1,1 1 1,1-1-1,0 1 0,0-1 1,3 9-1,-3-14 0,-1 0 0,0 0 0,1 0 0,0 0-1,-1-1 1,1 1 0,0 0 0,0-1 0,0 1 0,0-1 0,0 0-1,1 0 1,-1 0 0,0 0 0,0 0 0,1 0 0,-1-1 0,1 1-1,-1-1 1,0 1 0,1-1 0,-1 0 0,1 0 0,-1 0-1,1 0 1,-1-1 0,1 1 0,-1-1 0,0 1 0,1-1 0,-1 0-1,5-2 1,0 0 2,1-1 0,0 1 0,-1-2 0,0 1 0,0-1 0,0 0 0,-1 0 0,0-1 0,0 0 0,0 0 0,7-11 1,8-12 21,23-42 0,-36 58-14,-2 4-9,39-75 21,-40 75-17,-1 0 0,-1 0-1,0 0 1,0-1 0,-1 1 0,0-1-1,0-14 1,-1 24-8,-1 0 0,0-1-1,0 1 1,0-1 0,0 1 0,0 0-1,0-1 1,0 1 0,0-1 0,-1 1-1,1 0 1,0-1 0,0 1 0,0-1-1,0 1 1,0 0 0,-1-1 0,1 1-1,0 0 1,0-1 0,-1 1-1,1 0 1,0-1 0,-1 1 0,1 0-1,0 0 1,-1-1 0,1 1 0,0 0-1,-1 0 1,1 0 0,0-1 0,-1 1-1,1 0 1,-1 0 0,1 0 0,0 0-1,-1 0 1,1 0 0,-1 0 0,1 0-1,0 0 1,-1 0 0,1 0 0,-1 0-1,1 0 1,0 0 0,-1 0 0,1 0-1,-1 1 1,1-1 0,0 0-1,-1 0 1,1 0 0,0 1 0,-1-1-1,1 0 1,0 0 0,-1 1 0,1-1-1,0 0 1,0 1 0,-1-1 0,1 1-1,-21 18-14,13-6 23,0 1 0,1-1-1,1 1 1,0 0 0,1 1 0,1 0-1,0-1 1,-4 31 0,3 9 45,3 63 0,2-91-63,0-24 13,0 0 1,0 0 0,0 0 0,0 0 0,1 0-1,-1 0 1,1 0 0,-1 0 0,1 0 0,0-1-1,0 1 1,0 0 0,0 0 0,0-1-1,0 1 1,0-1 0,1 1 0,-1-1 0,1 1-1,-1-1 1,3 2 0,-4-3 1,1 0 1,0 1-1,-1-1 1,1 0-1,-1 0 1,1 0-1,0 0 0,-1 1 1,1-1-1,0 0 1,-1 0-1,1 0 1,0 0-1,-1 0 1,1 0-1,0-1 0,-1 1 1,1 0-1,0 0 1,-1 0-1,1-1 1,-1 1-1,2-1 1,-1 0 4,0 0 0,0 0 0,0 0 1,0 0-1,0-1 0,0 1 1,0 0-1,0-1 0,-1 1 1,1 0-1,-1-1 0,1 1 0,-1-1 1,1-2-1,2-8-5,-1 1 1,0-1-1,-1 0 0,0 0 1,-1 0-1,0 0 0,-1 0 1,-1 0-1,0 0 0,-6-21 1,2 24-32,4 9-32,2 2 52,1-1 0,-1 0 0,1 0 1,0 0-1,-1 0 0,1 0 0,0 0 1,0 0-1,0 0 0,0 0 0,0 0 1,0 0-1,0-1 0,0 1 0,2 1 1,9 4-7,0 0 1,0-1 0,1-1 0,-1 0 0,1 0-1,0-1 1,1-1 0,-1 0 0,0-1 0,1-1-1,-1 0 1,17-2 0,-6-1-9,-1-1 1,0-1-1,0-1 1,0-1-1,-1-1 0,22-11 1,-33 14 15,29-13-32,-39 17 36,0 1-1,0 0 0,0-1 0,0 1 1,0 0-1,0 0 0,0 0 0,0-1 1,0 1-1,0 0 0,1 0 0,-1 1 1,0-1-1,0 0 0,0 0 0,0 0 1,0 1-1,0-1 0,0 0 0,0 1 1,-1-1-1,1 1 0,0-1 0,0 1 1,0 0-1,0-1 0,0 1 0,-1 0 1,1 0-1,0-1 0,-1 1 0,2 2 1,0 0-36,0 0 0,0 0 1,0 0-1,1 0 1,0 0-1,-1-1 1,1 1-1,0-1 0,0 0 1,0 1-1,0-1 1,1-1-1,-1 1 1,0 0-1,1-1 1,0 0-1,3 1 0,77 14-1221,-30-7 507,-49-8 670,1 1 0,-1-1 0,0 1 0,0 0 0,0 1 0,0-1 0,0 1 0,-1 0 0,1 0 0,-1 0 1,1 1-1,-1-1 0,0 1 0,-1 0 0,1 0 0,4 7 0,-6-6 131,0-1 0,-1 1 0,1 0 0,-1 0 0,0 0 0,0 0 0,-1 0 0,1 0 0,-1 0 0,0 0 0,0 0 0,-1 0 0,0 0 0,0 0 0,0 0 0,0 0 0,-1 0 0,-2 5 0,-3 7 223,0 0 0,-1-1-1,-1 0 1,0 0 0,-20 24 0,25-35-153,-1 0 0,1-1 0,-1 1 0,0-1 0,-1 0 0,1-1 0,0 1 0,-12 4 0,14-7-80,0 0 0,-1 0 1,1 0-1,-1 0 0,1-1 1,-1 1-1,1-1 0,-1 0 0,1 0 1,-1 0-1,1-1 0,-1 1 1,1-1-1,0 0 0,-1 0 1,1 0-1,-5-2 0,5 0-13,-1 1 1,0-1-1,1 0 0,0 0 0,0 0 0,0 0 1,0-1-1,0 1 0,1-1 0,-1 1 0,1-1 0,0 0 1,0 0-1,0 0 0,1 0 0,0 0 0,-1-1 0,1 1 1,1 0-1,-1-1 0,1 1 0,0-9 0,-1 7-31,1 0 0,1 1-1,-1-1 1,1 1-1,0-1 1,0 1 0,0-1-1,1 1 1,0-1 0,0 1-1,0 0 1,1 0-1,0 0 1,0 0 0,0 1-1,0-1 1,7-6 0,4 1-3,0 1-1,0 0 1,1 1 0,0 0 0,1 2 0,28-10 0,106-17 1,-89 21-12,71-21-1478,-46 3-4040,-20-1-4315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46.965"/>
    </inkml:context>
    <inkml:brush xml:id="br0">
      <inkml:brushProperty name="width" value="0.025" units="cm"/>
      <inkml:brushProperty name="height" value="0.025" units="cm"/>
    </inkml:brush>
  </inkml:definitions>
  <inkml:trace contextRef="#ctx0" brushRef="#br0">0 12 2114,'0'0'96,"66"-12"-576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19:48.755"/>
    </inkml:context>
    <inkml:brush xml:id="br0">
      <inkml:brushProperty name="width" value="0.025" units="cm"/>
      <inkml:brushProperty name="height" value="0.025" units="cm"/>
    </inkml:brush>
  </inkml:definitions>
  <inkml:trace contextRef="#ctx0" brushRef="#br0">11962 394 897,'9'-1'2205,"3"-1"-1959,106-22 5577,-69 9-6063,-49 15 308,1 0-1,0 0 0,-1 0 1,1-1-1,-1 1 1,1 0-1,-1 0 1,1 0-1,-1-1 1,1 1-1,0 0 0,-1-1 1,0 1-1,1 0 1,-1-1-1,1 1 1,-1-1-1,1 1 1,-1-1-1,0 1 0,1-1 1,-1 1-1,0-1 1,1 1-1,-1-1 1,0 1-1,0-1 1,0 1-1,0-1 0,1 0 1,-1 1-1,0-1 1,0 1-1,0-1 1,0 0-1,-18-15 1676,-32-5-1077,-72-1-649,-188-12 0,198 25 13,-1610-92 952,-319 40 1063,376 22-1853,-836 6 1369,2045 33-960,-34 7-548,-926 135 1,942-37-18,367-73 3,1 5 1,-134 66-1,195-79-11,1 1 0,-41 33-1,65-43-14,0 0-1,2 2 1,0 0 0,1 1-1,1 1 1,-16 24-1,30-40-1,0 0 0,0-1 0,1 1 0,-1 0-1,0 0 1,1 0 0,0 0 0,0 0 0,0 0-1,0 0 1,0 0 0,1 0 0,0 1 0,-1-1 0,1 0-1,0 0 1,0 1 0,1-1 0,-1 0 0,1 0 0,0 0-1,2 7 1,-1-7 29,1 1-1,1 0 1,-1-1 0,0 1-1,1-1 1,0 0 0,0 0-1,0 0 1,0-1 0,0 0-1,0 1 1,1-1-1,-1-1 1,9 3 0,25 7 86,0-1 1,0-2-1,54 3 1,121-1-157,-165-9 56,962-14-397,-244-3 250,702 88 116,44 21 0,812-21 68,-2204-68-62,1736 24 31,-1776-27-32,453 6-1,488-4 7,-745-16 266,363-62 1,-600 68-258,-1-1 1,0-2 0,-1-1-1,0-3 1,55-27 0,-75 32 17,-1-1-1,0-1 1,-1-1 0,0 0 0,-1 0 0,0-2 0,-1 0 0,-1 0 0,0-1 0,-1-1 0,0 0 0,-1 0 0,11-26 0,-16 30-8,-1 1 0,0-1 0,0 0 1,-1 0-1,0-1 0,-1 1 0,-1 0 0,0-1 1,0 0-1,-3-22 0,0 27-17,0-1 0,0 0 1,-1 1-1,0 0 0,-1 0 0,0 0 0,0 0 1,0 0-1,-1 1 0,-1 0 0,1 0 0,-1 0 0,0 1 1,0-1-1,-1 1 0,-8-5 0,-19-13 1,-1 1-1,-2 2 0,0 2 1,-73-27-1,-171-39-859,63 23-3096,105 22-1776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0:18.140"/>
    </inkml:context>
    <inkml:brush xml:id="br0">
      <inkml:brushProperty name="width" value="0.025" units="cm"/>
      <inkml:brushProperty name="height" value="0.025" units="cm"/>
    </inkml:brush>
  </inkml:definitions>
  <inkml:trace contextRef="#ctx0" brushRef="#br0">13 60 6566,'0'0'2744,"4"0"-1682,162-6 1602,86-17-3661,-245 22 959,4 0 7,-7 1 43,0 0 1,0 0-1,0 0 0,-1-1 1,1 1-1,0-1 0,0 0 1,-1 0-1,1-1 0,-1 1 1,6-4-1,-14 3 292,0 0-1,-1 1 1,1-1-1,-1 1 1,1 0-1,-10 0 1,-84-5 2338,-161 11 1,251-2-2508,-11 0 114,302 0-1528,-151-5 829,-226 5 715,0 5 0,-156 32 0,225-35-3441,13-3-3946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0:33.403"/>
    </inkml:context>
    <inkml:brush xml:id="br0">
      <inkml:brushProperty name="width" value="0.025" units="cm"/>
      <inkml:brushProperty name="height" value="0.025" units="cm"/>
    </inkml:brush>
  </inkml:definitions>
  <inkml:trace contextRef="#ctx0" brushRef="#br0">323 49 3812,'0'0'5546,"-10"-6"-4414,1 1-920,-1 0-1,1 1 1,-1 0-1,0 0 1,0 1-1,-1 0 1,1 1 0,0 0-1,-1 1 1,-11 0-1,15 1-104,-1 1-1,0 0 0,1 1 1,-1 0-1,1 0 0,-1 0 0,1 1 1,0 0-1,0 1 0,1 0 1,-1 0-1,1 0 0,-1 1 1,1 0-1,0 0 0,1 0 0,0 1 1,0 0-1,0 0 0,0 0 1,1 0-1,-6 13 0,4-8-24,0 1 0,1 0 1,0 0-1,1 1 0,0-1 0,2 1 0,-1 0 0,1 0 1,1 0-1,0 0 0,1 0 0,3 26 0,-2-35-74,0 0-1,0 0 0,0-1 1,0 1-1,1 0 1,-1-1-1,1 1 0,0-1 1,1 1-1,-1-1 1,0 0-1,1 0 0,0 0 1,-1 0-1,1-1 1,4 3-1,-1-1 108,1 0 0,-1 0 0,1-1 0,0 0 0,0 0 0,0-1 0,15 3 0,4-1 199,1-1 0,0-2-1,45-3 1,-61 0-157,0 1 1,0-2-1,0 0 0,0 0 1,0-1-1,-1 0 1,1-1-1,-1 0 0,0-1 1,-1 0-1,1-1 0,-1 0 1,-1 0-1,1-1 1,-1 0-1,9-12 0,-12 14-90,0 0 1,0 0-1,-1 0 0,0-1 0,0 1 0,-1-1 0,0 0 0,0 0 0,0-1 0,-1 1 1,0-1-1,-1 1 0,0-1 0,0 1 0,0-1 0,-1 0 0,0 1 0,-1-1 0,0 1 1,0-1-1,0 0 0,-1 1 0,0 0 0,-1-1 0,-4-9 0,3 11-64,0 0-1,0-1 0,-1 1 1,1 1-1,-1-1 0,-1 1 1,1-1-1,-1 2 1,0-1-1,0 1 0,0 0 1,-1 0-1,0 0 0,1 1 1,-1 0-1,-13-3 1,-41-4-3113,48 9-1065,6 0-3336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0:36.543"/>
    </inkml:context>
    <inkml:brush xml:id="br0">
      <inkml:brushProperty name="width" value="0.025" units="cm"/>
      <inkml:brushProperty name="height" value="0.025" units="cm"/>
    </inkml:brush>
  </inkml:definitions>
  <inkml:trace contextRef="#ctx0" brushRef="#br0">218 28 4292,'0'0'12455,"-15"-4"-11068,79-3 119,42-10-978,-139 23-505,1 0-1,0 2 0,-50 19 1,54-16 19,-1-2 0,0 0-1,0-2 1,-50 5 0,98-15 40,-1-1 0,32-11-1,10-2-96,30-1 14,45-12 55,-144 32-1,0-1 0,-1-1 0,1 1 0,-1-2 0,-11-1-1,-20 0 352,13 2-32,17 0-200,0 0 0,-1 0 1,1 1-1,-21 5 0,93-6-3797,-27-10-1713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0:41.950"/>
    </inkml:context>
    <inkml:brush xml:id="br0">
      <inkml:brushProperty name="width" value="0.025" units="cm"/>
      <inkml:brushProperty name="height" value="0.025" units="cm"/>
    </inkml:brush>
  </inkml:definitions>
  <inkml:trace contextRef="#ctx0" brushRef="#br0">430 141 2819,'0'0'1393,"6"-9"-566,-3 5-659,4-5 1025,0 0 0,0-1-1,7-16 1,-13 25-1045,0 0-1,0-1 1,-1 1 0,1-1-1,0 1 1,-1-1-1,1 1 1,-1-1 0,1 1-1,-1-1 1,0 0 0,1 1-1,-1-1 1,0 0 0,0 1-1,0-1 1,-1 0-1,1 1 1,0-1 0,-1 1-1,1-1 1,-1 1 0,1-1-1,-1 0 1,1 1-1,-1 0 1,0-1 0,0 1-1,0-1 1,0 1 0,0 0-1,0 0 1,0 0 0,-1-1-1,1 1 1,0 0-1,-3-1 1,-13-3 41,0 1 1,0 1-1,0 1 0,-1 0 0,1 1 0,-1 0 1,1 2-1,-28 4 0,33-3-128,0 0-1,1 1 1,-1 0 0,1 1-1,0 1 1,-1 0 0,2 0-1,-1 1 1,1 0 0,0 1-1,0 0 1,1 1 0,0 0-1,0 0 1,1 1 0,0 0 0,0 0-1,1 1 1,0 0 0,-9 19-1,5-6-33,1 0 0,1 0 0,1 1 0,1 0 0,1 0-1,1 0 1,1 1 0,1 0 0,0 26 0,3-43-19,0 0 1,0 1-1,1-1 1,0 0-1,1 0 1,-1 0-1,2-1 1,-1 1-1,1 0 1,0-1-1,0 1 1,1-1-1,0 0 1,0 0-1,1-1 0,0 1 1,0-1-1,1 0 1,0 0-1,-1-1 1,2 0-1,-1 0 1,1 0-1,0-1 1,0 0-1,0 0 1,0-1-1,1 0 1,-1 0-1,1 0 1,0-1-1,0-1 1,12 2-1,-3-1 29,1-1 1,-1 0-1,1-2 1,-1 0-1,1-1 0,-1-1 1,0 0-1,0-2 1,0 0-1,-1 0 0,1-2 1,-1 0-1,29-18 1,-33 18 7,-1-1 0,1-1 1,-1 0-1,-1-1 0,0 0 1,0-1-1,-1 1 0,-1-2 1,1 1-1,-2-1 1,0-1-1,0 1 0,-1-1 1,-1 0-1,0-1 0,-1 1 1,5-24-1,-7 25-39,-1-2 0,0 1 0,0 0 0,-1 0 0,-1 0 1,0 0-1,-1 0 0,-1 0 0,0 0 0,0 1 0,-10-23 0,9 28-9,0-1 1,-1 1-1,0 0 1,0 1-1,0-1 1,-1 1-1,0 0 0,0 0 1,0 1-1,-1 0 1,0 0-1,0 0 0,0 1 1,-1 0-1,1 1 1,-1-1-1,0 1 1,0 1-1,-14-3 0,9 2-52,0 1 0,0 1-1,0 0 1,0 1 0,-18 2-1,26-1-182,0-1 1,-1 2-1,1-1 0,0 1 0,0 0 0,0 0 0,-5 2 0,8-2-153,0-1 0,-1 1 0,1 0 1,0 0-1,0-1 0,0 1 0,0 0 0,0 1 0,1-1 0,-1 0 1,1 1-1,-1-1 0,1 0 0,-2 5 0,2 6-5140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1.902"/>
    </inkml:context>
    <inkml:brush xml:id="br0">
      <inkml:brushProperty name="width" value="0.025" units="cm"/>
      <inkml:brushProperty name="height" value="0.025" units="cm"/>
    </inkml:brush>
  </inkml:definitions>
  <inkml:trace contextRef="#ctx0" brushRef="#br0">27 1 13196,'0'0'8323,"0"12"-8141,2 258-1982,-2-270 1607,0 1 0,-1-1-1,1 0 1,0 1 0,0-1-1,0 0 1,-1 0-1,1 0 1,0 1 0,0-1-1,-1 0 1,1 0-1,0 0 1,0 1 0,-1-1-1,1 0 1,0 0 0,-1 0-1,1 0 1,0 0-1,-1 0 1,1 0 0,0 0-1,-1 0 1,1 0-1,0 0 1,-1 0 0,1 0-1,0 0 1,-1 0-1,1 0 1,0 0 0,0 0-1,-1-1 1,-3 1-1372,-11 0-2444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2.232"/>
    </inkml:context>
    <inkml:brush xml:id="br0">
      <inkml:brushProperty name="width" value="0.025" units="cm"/>
      <inkml:brushProperty name="height" value="0.025" units="cm"/>
    </inkml:brush>
  </inkml:definitions>
  <inkml:trace contextRef="#ctx0" brushRef="#br0">0 21 9353,'0'0'3908,"2"9"-1944,0-1-1529,0 0 0,0 0-1,1 0 1,0 0 0,0-1-1,1 1 1,0-1 0,6 8-1,-8-12-247,1 1 0,0-1-1,0 0 1,0 0 0,1 0-1,-1 0 1,1-1-1,-1 1 1,1-1 0,0 0-1,0 0 1,0 0 0,0-1-1,0 1 1,0-1-1,1 0 1,-1 0 0,0 0-1,1-1 1,4 0-1,-1 0 160,-1-1-1,1-1 0,0 1 0,-1-1 1,1-1-1,-1 1 0,0-1 0,0 0 0,0-1 1,0 0-1,-1 0 0,1 0 0,9-10 1,29-32-1393,-11-3-8169,-30 42-19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3.154"/>
    </inkml:context>
    <inkml:brush xml:id="br0">
      <inkml:brushProperty name="width" value="0.025" units="cm"/>
      <inkml:brushProperty name="height" value="0.025" units="cm"/>
    </inkml:brush>
  </inkml:definitions>
  <inkml:trace contextRef="#ctx0" brushRef="#br0">1 0 4228,'0'0'19272,"7"12"-19022,2 6-165,0 0-1,-1 1 0,11 38 0,7 20-1728,-26-76 1491,0-1 0,0 0 1,0 0-1,0 1 0,0-1 1,0 0-1,0 0 0,0 1 0,0-1 1,0 0-1,0 0 0,0 1 1,0-1-1,0 0 0,-1 0 1,1 1-1,0-1 0,0 0 1,0 0-1,0 0 0,0 1 1,-1-1-1,1 0 0,0 0 1,0 0-1,0 0 0,-1 1 1,1-1-1,0 0 0,0 0 1,0 0-1,-1 0 0,1 0 1,0 0-1,0 0 0,-1 0 1,1 0-1,0 0 0,0 0 0,-1 0 1,1 0-1,0 0 0,0 0 1,-1 0-1,-15 2-6258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5.013"/>
    </inkml:context>
    <inkml:brush xml:id="br0">
      <inkml:brushProperty name="width" value="0.025" units="cm"/>
      <inkml:brushProperty name="height" value="0.025" units="cm"/>
    </inkml:brush>
  </inkml:definitions>
  <inkml:trace contextRef="#ctx0" brushRef="#br0">103 101 11659,'0'-2'701,"0"-1"-1,-1 1 1,1-1 0,0 0-1,-1 1 1,1-1 0,-1 1-1,0-1 1,0 1 0,0-1-1,-2-2 1,2 4-637,1 1 0,-1-1 1,1 1-1,-1-1 0,0 1 0,0-1 0,1 1 0,-1 0 1,0-1-1,0 1 0,1 0 0,-1 0 0,0 0 1,0-1-1,0 1 0,0 0 0,1 0 0,-1 0 0,0 0 1,0 0-1,0 0 0,1 1 0,-1-1 0,0 0 1,0 0-1,0 1 0,1-1 0,-1 0 0,0 1 1,0-1-1,1 0 0,-1 1 0,0-1 0,1 1 0,-1 0 1,1-1-1,-1 1 0,0-1 0,1 1 0,-1 0 1,1-1-1,-1 3 0,-7 7-47,1 0 0,0 1 0,1 0 0,0 1 0,1-1 0,0 1 0,1 0 0,0 1 0,1-1 0,0 0 0,1 1 0,1 0 0,0-1 0,0 1 0,2 14 0,0-26-7,-1-1 0,0 1 0,0 0 0,1 0 0,-1-1 1,0 1-1,1 0 0,-1 0 0,1-1 0,-1 1 0,1 0 0,-1-1 0,1 1 0,0-1 0,-1 1 0,1-1 0,0 1 0,-1-1 0,1 1 0,0-1 0,-1 0 0,1 1 0,0-1 1,0 0-1,0 0 0,-1 1 0,1-1 0,0 0 0,0 0 0,0 0 0,0 0 0,-1 0 0,1 0 0,0 0 0,0-1 0,0 1 0,-1 0 0,1 0 0,0-1 0,0 1 0,-1 0 1,1-1-1,0 1 0,0-1 0,0 0 0,36-20 969,-20 3-792,0 0 0,-2 0 1,0-2-1,-1 0 0,-1-1 1,-1 0-1,-1-1 0,-1 0 1,0 0-1,10-43 0,-32 108-210,3 0 1,1 1-1,-3 54 0,11-97 43,-1 0-1,1 1 1,0-1 0,0 0-1,0 1 1,1-1-1,-1 1 1,0-1-1,0 0 1,1 1-1,-1-1 1,1 0-1,-1 1 1,1-1-1,0 0 1,-1 0-1,1 0 1,0 1-1,0-1 1,0 0-1,0 0 1,0 0-1,0 0 1,0-1-1,0 1 1,0 0-1,0 0 1,0-1 0,1 1-1,-1 0 1,0-1-1,1 1 1,-1-1-1,0 0 1,1 1-1,-1-1 1,0 0-1,1 0 1,-1 0-1,0 0 1,1 0-1,-1 0 1,1 0-1,-1-1 1,0 1-1,1 0 1,-1-1-1,0 1 1,1-1-1,-1 1 1,2-2-1,7-2 26,-1 0-1,1-1 1,-1 0-1,0-1 0,15-11 1,-15 8-32,0 1 0,0-2 0,0 1 0,-2-1 1,1-1-1,7-14 0,-12 20 0,0-1-1,0 1 1,-1-1-1,0 1 1,0-1 0,0 0-1,-1 0 1,0 0-1,0 0 1,0 0-1,-1 0 1,0 0 0,0 0-1,0 0 1,-3-10-1,3 16-13,0 0-1,0-1 0,0 1 1,-1-1-1,1 1 0,0-1 1,0 1-1,-1-1 0,1 1 1,0 0-1,-1-1 0,1 1 1,-1 0-1,1-1 0,0 1 0,-1 0 1,1-1-1,-1 1 0,1 0 1,-1 0-1,1 0 0,-1-1 1,1 1-1,-1 0 0,1 0 1,-1 0-1,1 0 0,-1 0 1,1 0-1,-1 0 0,1 0 1,-1 0-1,1 0 0,-1 0 1,1 0-1,-1 0 0,1 1 1,-1-1-1,1 0 0,0 0 1,-1 1-1,1-1 0,-1 0 1,1 0-1,-1 1 0,1-1 1,0 0-1,-1 1 0,1-1 1,0 1-1,-1-1 0,1 0 1,0 1-1,0-1 0,-1 1 1,1-1-1,0 1 0,-20 25-45,13-12 148,0-1-1,1 1 0,0 1 1,1-1-1,1 1 1,0 0-1,1 0 1,1 1-1,0-1 1,1 16-1,1-30-100,0 1-1,0-1 1,1 0-1,-1 1 1,1-1-1,-1 0 1,1 0-1,-1 0 1,1 0-1,0 1 1,0-1-1,-1 0 1,1 0-1,0 0 1,0 0-1,0-1 1,0 1-1,0 0 1,0 0-1,0 0 1,1-1-1,0 2 1,38 6-652,3-10-2058,-9-5-3473,-6-9-2673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7.114"/>
    </inkml:context>
    <inkml:brush xml:id="br0">
      <inkml:brushProperty name="width" value="0.025" units="cm"/>
      <inkml:brushProperty name="height" value="0.025" units="cm"/>
    </inkml:brush>
  </inkml:definitions>
  <inkml:trace contextRef="#ctx0" brushRef="#br0">45 59 4452,'5'-9'6977,"0"-1"-5084,-4 6-1356,0 1 0,1-1 0,0 1 0,-1 0 0,1-1 0,1 1 0,-1 0 0,0 0 0,1 0 0,4-3 0,-7 6-446,0 0-1,0 0 1,1 0 0,-1 0 0,0 0-1,0 0 1,1 0 0,-1 0 0,0 0-1,0 0 1,0 0 0,1 0 0,-1 1-1,0-1 1,0 0 0,0 0 0,1 0-1,-1 0 1,0 0 0,0 1 0,0-1-1,0 0 1,1 0 0,-1 0 0,0 1-1,0-1 1,0 0 0,0 0 0,0 0-1,0 1 1,0-1 0,0 0 0,0 0-1,0 1 1,0-1 0,0 0 0,0 0-1,0 1 1,0-1 0,0 0-1,0 0 1,0 1 0,0-1 0,0 0-1,0 0 1,0 0 0,0 1 0,0-1-1,0 19 465,0-16-175,-2 32 71,-2-1 0,-2 0 0,0 0 0,-19 53 0,12-46-183,2 0 0,-7 61 0,18-100-319,-1 0 0,1 0 1,0 0-1,0 0 0,0 0 0,1-1 1,-1 1-1,0 0 0,1 0 0,-1 0 1,1 0-1,1 1 0,-2-2-184,1-1 0,-1 1 1,1-1-1,-1 1 0,1-1 0,-1 1 0,1-1 1,0 0-1,-1 1 0,1-1 0,0 0 0,-1 1 1,1-1-1,0 0 0,0 0 0,-1 0 0,1 0 1,0 0-1,0 0 0,-1 0 0,1 0 0,0 0 1,-1 0-1,1 0 0,0 0 0,0-1 0,-1 1 1,1 0-1,0 0 0,-1-1 0,1 1 0,0 0 1,-1-1-1,1 1 0,0-2 0,11-8-8424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3.482"/>
    </inkml:context>
    <inkml:brush xml:id="br0">
      <inkml:brushProperty name="width" value="0.025" units="cm"/>
      <inkml:brushProperty name="height" value="0.025" units="cm"/>
    </inkml:brush>
  </inkml:definitions>
  <inkml:trace contextRef="#ctx0" brushRef="#br0">1 124 16688,'0'0'2562,"68"-16"-288,-18 1-384,7-3-609,0-1-480,2 2-545,-13 3-160,-10 2-96,-11 4-384,-16 6-833,-9 0-833,-2 2-609,-16 0-1472,-5 0-2564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3.824"/>
    </inkml:context>
    <inkml:brush xml:id="br0">
      <inkml:brushProperty name="width" value="0.025" units="cm"/>
      <inkml:brushProperty name="height" value="0.025" units="cm"/>
    </inkml:brush>
  </inkml:definitions>
  <inkml:trace contextRef="#ctx0" brushRef="#br0">1 108 16015,'0'0'5125,"14"-50"-4004,11 33-64,7 3-160,4 1-673,3 4-128,1 5-96,-1 4-64,-2 0-1153,-1 3-1057,-2 5-2242,-5-1-3300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4.432"/>
    </inkml:context>
    <inkml:brush xml:id="br0">
      <inkml:brushProperty name="width" value="0.025" units="cm"/>
      <inkml:brushProperty name="height" value="0.025" units="cm"/>
    </inkml:brush>
  </inkml:definitions>
  <inkml:trace contextRef="#ctx0" brushRef="#br0">1 0 12908,'0'0'7554,"7"2"-7180,-4-2-328,0 1 0,0-1 0,-1 1 0,1 0 0,0 0-1,-1 0 1,1 0 0,-1 1 0,1-1 0,-1 1 0,0-1 0,1 1 0,-1 0 0,0 0 0,3 4 0,-1 0 63,0 0-1,-1 0 1,0 1-1,0-1 0,-1 1 1,4 12-1,0 16 352,6 17 1323,-12-52-1737,0 0 1,0 0-1,0 1 1,0-1 0,0 0-1,0 0 1,0 0 0,0 0-1,0 1 1,0-1-1,0 0 1,1 0 0,-1 0-1,0 0 1,0 0 0,0 1-1,0-1 1,0 0 0,0 0-1,0 0 1,0 0-1,0 0 1,0 0 0,1 1-1,-1-1 1,0 0 0,0 0-1,0 0 1,0 0-1,0 0 1,0 0 0,1 0-1,-1 0 1,0 0 0,0 0-1,0 0 1,0 0-1,0 0 1,1 0 0,-1 0-1,0 0 1,0 0 0,0 0-1,0 0 1,1 0 0,-1 0-1,0 0 1,0 0-1,0 0 1,0 0 0,0 0-1,1 0 1,-1 0 0,0 0-1,0 0 1,0 0-1,0 0 1,0 0 0,1-1-1,3-12 768,1-20-689,-5 27 62,-2-33-845,2 38 588,0 0-1,0 0 1,0 0-1,-1 0 0,1 0 1,0 0-1,0 0 1,-1 0-1,1 0 1,0 1-1,-1-1 1,1 0-1,-1 0 0,1 0 1,-1 0-1,0 1 1,1-1-1,-1 0 1,0 0-1,0 1 1,1-1-1,-1 1 0,0-1 1,0 0-1,0 1 1,0 0-1,0-1 1,1 1-1,-1-1 1,-2 1-1,2 0-308,6 2-7583,18 2 1813,-22-4 4859,15 4-6147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5.204"/>
    </inkml:context>
    <inkml:brush xml:id="br0">
      <inkml:brushProperty name="width" value="0.025" units="cm"/>
      <inkml:brushProperty name="height" value="0.025" units="cm"/>
    </inkml:brush>
  </inkml:definitions>
  <inkml:trace contextRef="#ctx0" brushRef="#br0">0 45 14029,'0'0'7672,"10"-5"-6818,54-20 515,-58 23-1283,0 0 0,1 1 0,-1-1 0,1 2 1,-1-1-1,1 1 0,-1-1 0,1 2 0,-1-1 0,10 3 1,-15-3-87,0 1 0,0 0 0,0-1 1,0 1-1,0 0 0,0 0 0,-1 0 1,1-1-1,0 1 0,0 0 0,-1 0 1,1 0-1,-1 0 0,1 1 0,-1-1 1,1 0-1,-1 0 0,0 0 0,1 0 1,-1 0-1,0 1 0,0-1 0,0 0 1,0 0-1,0 0 0,0 0 0,0 1 1,-1 0-1,-6 36 163,-5-10-66,9-24-97,0 1 1,1-1 0,0 1 0,0 0-1,0 0 1,0 0 0,1 0-1,-1 0 1,2 0 0,-1 0-1,0 0 1,1 1 0,0-1-1,1 7 1,-1-11 24,1-1 0,0 1-1,-1-1 1,1 1 0,0-1-1,0 0 1,0 1 0,-1-1-1,1 0 1,0 1 0,0-1-1,0 0 1,0 0 0,0 0 0,0 0-1,-1 0 1,1 0 0,0 0-1,0 0 1,0 0 0,0 0-1,0 0 1,-1-1 0,1 1-1,0 0 1,0-1 0,0 1 0,-1 0-1,1-1 1,0 1 0,0-1-1,0 0 1,26-16 788,39-42-303,-61 54-473,-1 1-1,1-2 1,-1 1 0,-1 0 0,1-1-1,-1 0 1,0 0 0,0 0-1,0 0 1,-1 0 0,2-9 0,-15 37-630,10-21 592,1 0 1,0-1 0,-1 1-1,1 0 1,0-1 0,-1 1-1,1 0 1,0-1 0,0 1-1,0 0 1,0 0 0,0-1-1,-1 1 1,1 0 0,0-1-1,1 1 1,-1 0 0,0 0-1,0-1 1,0 1-1,0 0 1,1-1 0,-1 1-1,0 0 1,0-1 0,1 1-1,-1 0 1,1-1 0,-1 1-1,1-1 1,-1 1 0,1 0-1,-1-1 1,1 1 0,-1-1-1,1 0 1,-1 1 0,1-1-1,0 1 1,-1-1 0,1 0-1,0 0 1,-1 1 0,1-1-1,1 0 1,3 0 54,-1 0 0,1 0-1,0 0 1,0-1 0,-1 0 0,1 0 0,-1 0 0,1 0-1,0-1 1,-1 1 0,0-1 0,1-1 0,7-4 0,1-3 30,0-1 1,19-20 0,-20 19 1,-21 75-561,8-62 475,1 0-1,0 0 1,0 0-1,0 0 0,0 0 1,0 0-1,0 1 1,0-1-1,0 0 1,0 0-1,1 0 1,-1 0-1,0 0 0,1 0 1,-1 0-1,1 0 1,-1 0-1,1 0 1,-1 0-1,1 0 1,0 0-1,-1 0 0,1 0 1,0-1-1,0 1 1,0 0-1,0 0 1,0-1-1,0 1 1,0-1-1,0 1 0,1 0 1,2-1 22,0 1 0,0-1 0,0 0 1,0 0-1,0 0 0,0-1 0,0 0 1,7-1-1,56-25 103,-59 22-171,0 0 0,0 1 0,1 1 0,-1-1 0,1 1 0,0 1 0,0 0 0,0 0 0,0 1 0,0 0 0,19 0 0,-26 2 19,0-1 1,0 1 0,0 0 0,0 0 0,0 0-1,0 0 1,0 1 0,0-1 0,-1 0 0,1 1-1,0-1 1,-1 1 0,2 2 0,-1-2-14,-1-1 0,1 1 0,-1-1 0,1 1 0,-1-1 0,1 1 0,0-1 0,0 0 0,0 0 0,0 0 0,0 0 0,0 0 0,0 0 0,0 0 0,0-1 0,3 1 0,20-1-2090,-2-11-4025,-14 2 230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5.532"/>
    </inkml:context>
    <inkml:brush xml:id="br0">
      <inkml:brushProperty name="width" value="0.025" units="cm"/>
      <inkml:brushProperty name="height" value="0.025" units="cm"/>
    </inkml:brush>
  </inkml:definitions>
  <inkml:trace contextRef="#ctx0" brushRef="#br0">1 0 11915,'0'0'6374,"53"0"-22869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5.874"/>
    </inkml:context>
    <inkml:brush xml:id="br0">
      <inkml:brushProperty name="width" value="0.025" units="cm"/>
      <inkml:brushProperty name="height" value="0.025" units="cm"/>
    </inkml:brush>
  </inkml:definitions>
  <inkml:trace contextRef="#ctx0" brushRef="#br0">84 1 3619,'0'0'12834,"-4"8"-11676,-1 3-934,1 0-1,0 0 0,1 1 0,0-1 1,1 1-1,1 0 0,-1-1 0,2 1 1,0 0-1,2 22 0,8 30-691,-2-20-416,2 79-1,-10-122 1012,0 1 1,0 0-1,-1-1 0,1 1 0,0-1 0,-1 1 0,1 0 0,-1-1 1,1 1-1,-1-1 0,0 1 0,0-1 0,0 0 0,0 1 1,0-1-1,0 0 0,0 0 0,0 1 0,0-1 0,-1 0 1,1 0-1,0 0 0,-1-1 0,1 1 0,-1 0 0,1 0 0,-1-1 1,1 1-1,-1-1 0,1 1 0,-1-1 0,0 0 0,1 0 1,-1 0-1,0 1 0,1-2 0,-1 1 0,0 0 0,1 0 1,-1 0-1,1-1 0,-1 1 0,0-1 0,1 1 0,-1-1 0,1 0 1,-1 1-1,1-1 0,0 0 0,-1 0 0,1 0 0,0 0 1,0 0-1,0-1 0,-1 1 0,1 0 0,0-1 0,1 1 1,-1 0-1,-1-2 0,-1-8-6,0 1 0,1 0 0,0 0 0,0-1 0,1 1 0,1-1 0,0 1 0,0-1 0,1 0-1,1 1 1,2-15 0,-2 17-137,1 0-1,0 0 0,0 0 1,0 0-1,1 1 0,0-1 1,0 1-1,1 0 0,0 0 0,0 0 1,1 1-1,0 0 0,0 0 1,9-7-1,1 3-861,1 1 0,0 1 0,19-8 0,-5 3-2598,2 0-2647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6.516"/>
    </inkml:context>
    <inkml:brush xml:id="br0">
      <inkml:brushProperty name="width" value="0.025" units="cm"/>
      <inkml:brushProperty name="height" value="0.025" units="cm"/>
    </inkml:brush>
  </inkml:definitions>
  <inkml:trace contextRef="#ctx0" brushRef="#br0">58 1 4324,'0'0'15497,"2"11"-14696,6 51-545,-2 117 1,-7-178-455,0-1 1,1 1 0,-1-1-1,0 1 1,1-1-1,-1 0 1,0 1 0,1-1-1,-1 0 1,0 0-1,0 0 1,1 1 0,-1-1-1,0 0 1,0 0 0,1 0-1,-1 0 1,0 0-1,0 0 1,1-1 0,-1 1-1,0 0 1,0 0-1,1 0 1,-1-1 0,-1 0-1,-23-6-3452,-3-5-882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6.860"/>
    </inkml:context>
    <inkml:brush xml:id="br0">
      <inkml:brushProperty name="width" value="0.025" units="cm"/>
      <inkml:brushProperty name="height" value="0.025" units="cm"/>
    </inkml:brush>
  </inkml:definitions>
  <inkml:trace contextRef="#ctx0" brushRef="#br0">1 116 10282,'0'0'10602,"77"-54"-9289,-29 43-256,11-2-64,5 0-384,-1 4-417,-8 0-96,-9 5-224,-12 1-993,-7 3-1089,-11 0-1186,-5 0-1440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7.209"/>
    </inkml:context>
    <inkml:brush xml:id="br0">
      <inkml:brushProperty name="width" value="0.025" units="cm"/>
      <inkml:brushProperty name="height" value="0.025" units="cm"/>
    </inkml:brush>
  </inkml:definitions>
  <inkml:trace contextRef="#ctx0" brushRef="#br0">0 46 5285,'0'0'17841,"73"-17"-16432,-28 12-640,3 0-641,-5 0-128,2 3-64,-3 2-1121,-6 0-737,-7-2-897,-11-2-1216,-2 0-898</inkml:trace>
  <inkml:trace contextRef="#ctx0" brushRef="#br0" timeOffset="1">480 1 16496,'0'0'4260,"-3"58"-3235,3-41-705,0-1-224,3-2-96,6-6-577,-2 0-415,8-7-290,-12-1 1,8-1-1281,-8-11-1987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7.569"/>
    </inkml:context>
    <inkml:brush xml:id="br0">
      <inkml:brushProperty name="width" value="0.025" units="cm"/>
      <inkml:brushProperty name="height" value="0.025" units="cm"/>
    </inkml:brush>
  </inkml:definitions>
  <inkml:trace contextRef="#ctx0" brushRef="#br0">1 1 12364,'0'0'11050,"34"19"-10954,-11-8-288,2 1-2210,3-4-1986,1-1-4485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7.716"/>
    </inkml:context>
    <inkml:brush xml:id="br0">
      <inkml:brushProperty name="width" value="0.025" units="cm"/>
      <inkml:brushProperty name="height" value="0.025" units="cm"/>
    </inkml:brush>
  </inkml:definitions>
  <inkml:trace contextRef="#ctx0" brushRef="#br0">102 68 3459,'0'0'16934,"-9"9"-15488,-4 5-674,0 1 0,1 1 0,-12 20-1,19-28-552,1-1-1,0 1 0,1 0 1,0 0-1,0 0 0,1 1 1,0-1-1,0 1 0,1-1 0,0 1 1,1 15-1,0-22-206,0 0-1,1 0 1,-1 0 0,1 0-1,-1-1 1,1 1 0,0 0-1,0 0 1,0 0 0,0 0 0,0-1-1,1 1 1,-1-1 0,0 1-1,1-1 1,-1 1 0,1-1-1,-1 0 1,1 0 0,0 1-1,-1-1 1,1 0 0,0-1-1,0 1 1,0 0 0,0 0-1,0-1 1,0 0 0,0 1-1,0-1 1,0 0 0,0 0-1,0 0 1,0 0 0,0 0-1,0 0 1,0 0 0,3-2-1,2 2 8,0-2 1,0 1-1,0-1 0,0 0 0,0 0 0,0-1 0,0 0 0,-1 0 0,12-8 0,0-4-29,0 0 1,-1-2-1,-1 1 1,21-29-1,-36 43-54,-11 29-38,7-21 125,0 0 110,-1 1-1,1 0 0,1 0 0,-1 0 1,1 0-1,1 0 0,-1 1 0,1-1 1,0 12-1,2-18-117,-1 0 0,1 0 0,0-1 0,0 1 0,0 0 0,0 0 0,0-1 0,0 1 0,0 0 0,1-1 0,-1 1 0,0-1 0,0 1 0,0-1 0,1 0 0,-1 0 0,0 1 0,0-1 0,1 0 0,-1 0 0,0 0 0,0 0 0,1 0 0,1-1 0,37-2 122,-14-2-1114,0-2 0,40-15 1,-46 14-1638,1 1 0,1 0 0,-1 2 1,39-5-1,-38 12 9436,-37 6-4442,-12 6-2336,25-13 194,-1 1 1,1 0-1,-1 0 0,1 0 1,0 0-1,0 0 0,0 0 1,0 0-1,0 1 0,1-1 0,-3 6 1,4-8-193,-1 1 0,1-1 1,0 0-1,0 1 0,0-1 0,0 1 1,0-1-1,0 0 0,0 1 1,0-1-1,0 1 0,1-1 0,-1 0 1,0 1-1,0-1 0,0 1 1,0-1-1,1 0 0,-1 1 0,0-1 1,0 0-1,0 1 0,1-1 0,-1 0 1,0 0-1,1 1 0,-1-1 1,0 0-1,1 1 0,23 3 84,-14-5-177,1 0 0,-1-1 0,0-1 0,0 0 0,0 0 1,0 0-1,-1-2 0,1 1 0,-1-1 0,0 0 0,0-1 0,-1 0 1,0-1-1,14-12 0,4-8-41,-1 0 0,39-56 0,-58 76 85,18-30 2,-23 35 3,0 1-1,0-1 1,0 0-1,0 0 0,0 0 1,-1 1-1,1-1 1,-1 0-1,1 0 0,-1 0 1,0 0-1,0 0 1,0 0-1,0 0 1,0 0-1,0 0 0,-1-2 1,1 3-2,-1 1 1,1 0 0,0 0-1,-1 0 1,1 0 0,-1 0-1,1 0 1,0 0 0,-1-1-1,1 1 1,-1 0 0,1 1-1,-1-1 1,1 0 0,0 0-1,-1 0 1,1 0-1,-1 0 1,1 0 0,0 0-1,-1 1 1,1-1 0,-1 0-1,1 0 1,0 1 0,-1-1-1,1 0 1,0 0 0,-1 1-1,1-1 1,0 0 0,0 1-1,-1-1 1,1 0 0,0 1-1,0-1 1,0 1-1,0-1 1,-1 1 0,-11 15 122,2 2 167,0 0-1,2 1 0,0 0 1,-7 25-1,12-33-139,0 1-1,0-1 0,2 1 1,-1 0-1,1 0 1,1 0-1,0 0 1,4 21-1,-3-28-165,1-1 1,-1 1-1,1-1 0,0 0 0,1 0 1,-1 0-1,1 0 0,0 0 0,0 0 1,0-1-1,0 1 0,1-1 0,-1 0 1,1 0-1,0 0 0,0-1 0,8 5 1,26 3-4426,-20-9-2323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7.894"/>
    </inkml:context>
    <inkml:brush xml:id="br0">
      <inkml:brushProperty name="width" value="0.025" units="cm"/>
      <inkml:brushProperty name="height" value="0.025" units="cm"/>
    </inkml:brush>
  </inkml:definitions>
  <inkml:trace contextRef="#ctx0" brushRef="#br0">94 1 15535,'0'0'6769,"-10"0"-5862,7 0-801,-37 2 385,37-2-477,0 0 0,1 0 1,-1 1-1,0-1 0,0 1 0,1 0 0,-1-1 1,1 1-1,-1 1 0,1-1 0,-1 0 0,1 0 1,-4 3-1,6-3-52,0-1 0,0 1 0,0-1 0,0 1 0,0-1 0,0 0 0,0 1 1,0-1-1,0 1 0,0-1 0,0 1 0,0-1 0,0 1 0,0-1 0,0 0 0,0 1 0,1-1 1,-1 1-1,0-1 0,0 0 0,1 1 0,-1-1 0,0 0 0,0 1 0,1-1 0,-1 0 0,0 1 1,1-1-1,-1 0 0,0 0 0,1 1 0,-1-1 0,1 0 0,-1 0 0,0 0 0,1 1 0,-1-1 1,1 0-1,-1 0 0,1 0 0,-1 0 0,1 0 0,24 8-87,-22-8-10,117 30-3356,-119-30 3533,0 1 1,0-1-1,0 0 1,0 1-1,0-1 1,0 1 0,-1-1-1,1 1 1,0-1-1,0 1 1,0-1 0,-1 1-1,1 0 1,0-1-1,-1 1 1,1 0-1,0 0 1,-1-1 0,1 1-1,-1 0 1,1 0-1,-1 0 1,0 0-1,1 0 1,-1 0 0,0 0-1,0 1 1,0 0 86,0 0 1,0 0 0,-1-1 0,1 1-1,-1 0 1,1 0 0,-1 0 0,0-1-1,0 1 1,0 0 0,0-1 0,-2 4-1,-3 2 494,0-1-1,0 0 0,-1 0 0,-13 10 0,16-14-365,0 1 0,0-1 0,-1 0 0,1 0 0,-1 0 0,0-1 0,0 0 0,-5 1 0,9-1-311,0-1-1,0 0 1,1 0-1,-1 0 1,0 0-1,1 0 1,-1 0-1,0-1 1,0 1-1,1 0 1,-1 0-1,0 0 1,1-1-1,-1 1 1,0 0-1,1-1 1,-1 1-1,1 0 1,-1-1-1,1 1 1,-1-1-1,0 1 1,0-2-1,1 1-265,-1 0 0,1-1 0,0 1 0,0 0 0,0-1 0,0 1 0,-1 0 0,2-1 0,-1 1-1,0 0 1,0-1 0,0 1 0,1 0 0,-1-1 0,0 1 0,1 0 0,-1 0 0,2-2-1,8-13-6373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29.789"/>
    </inkml:context>
    <inkml:brush xml:id="br0">
      <inkml:brushProperty name="width" value="0.025" units="cm"/>
      <inkml:brushProperty name="height" value="0.025" units="cm"/>
    </inkml:brush>
  </inkml:definitions>
  <inkml:trace contextRef="#ctx0" brushRef="#br0">0 38 11018,'19'-24'7594,"2"11"-3296,-20 13-4222,-1 0 0,1 0 0,0 0 0,-1 0 0,1 0 0,0 0 0,0 0 0,-1 0 0,1 0 0,0 0 0,0 0 0,-1 0 0,1 0 0,0 1 0,-1-1 0,1 0 0,0 1 0,-1-1 0,1 0 0,-1 1 0,1-1 0,0 1 0,-1-1 0,1 1 0,0 0 0,0 1-27,0 0-1,0 0 1,0 0 0,0 0-1,0 0 1,-1 0-1,1 1 1,-1-1-1,1 0 1,-1 1-1,0-1 1,0 3-1,1 19 533,-2-1 0,0 1 0,-1-1 0,-9 36 0,10-58-562,1 0 0,-1 0 0,1 0 0,0 0 1,-1 0-1,1-1 0,0 1 0,0 0 1,0 0-1,-1 0 0,1 0 0,0 0 0,0 0 1,0 0-1,1 0 0,-1 0 0,0 0 0,0 0 1,0 0-1,1 0 0,-1-1 0,0 1 1,1 0-1,-1 0 0,1 0 0,-1 0 0,1-1 1,-1 1-1,1 0 0,0 0 0,-1-1 0,1 1 1,0-1-1,0 1 0,-1 0 0,2 0 1,2-1 67,0 0 0,-1 1 0,1-1 0,0-1 1,-1 1-1,1-1 0,-1 1 0,5-2 0,-4 1-104,0 0-1,0 0 1,0 1-1,0-1 1,0 1-1,0 0 1,7 1 0,-3 23-47,-3-3-2017,-1-16-2542,1-5-3712,3-10 3429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30.317"/>
    </inkml:context>
    <inkml:brush xml:id="br0">
      <inkml:brushProperty name="width" value="0.025" units="cm"/>
      <inkml:brushProperty name="height" value="0.025" units="cm"/>
    </inkml:brush>
  </inkml:definitions>
  <inkml:trace contextRef="#ctx0" brushRef="#br0">79 105 14606,'0'0'10895,"4"2"-10238,-3-2-599,-1 1-28,1-1 1,-1 1-1,1-1 1,-1 1-1,0-1 1,1 0-1,-1 1 1,1-1-1,-1 0 1,1 1-1,-1-1 1,1 0-1,-1 0 1,1 0-1,0 1 1,-1-1-1,1 0 1,-1 0-1,1 0 1,-1 0-1,1 0 1,0 0-1,-1 0 1,1 0-1,-1 0 1,1 0-1,-1-1 1,1 1-1,-1 0 1,1 0-1,0 0 1,-1-1-1,1 1 1,-1 0-1,1-1 1,-1 1-1,0 0 1,1-1-1,-1 1 1,1-1-1,-1 1 1,0 0-1,1-1 1,-1 1-1,0-1 1,1 1-1,-1-1 1,0 1-1,0-1 1,0 0-1,1 1 1,-1-1-1,0 1 1,0-1-1,0 1 1,0-1-1,0 1 1,0-1-1,0 0 1,0 1-1,-1-2 1,1 1-4,-1 1 1,0-1 0,0 0 0,0 1 0,0-1-1,0 1 1,0-1 0,0 1 0,0 0-1,0-1 1,0 1 0,0 0 0,0-1 0,0 1-1,0 0 1,0 0 0,0 0 0,0 0 0,0 0-1,-1 0 1,1 1 0,0-1 0,0 0-1,0 0 1,-2 2 0,-31 6-211,31-6 165,0 0 0,0 0 1,0 0-1,0 0 0,0 0 1,0 1-1,1-1 0,-1 1 0,1 0 1,0 0-1,0 0 0,0 0 1,0 0-1,0 0 0,1 1 1,-1-1-1,1 0 0,-2 7 0,4-9 15,-1 0 0,0-1-1,1 1 1,-1-1-1,1 1 1,-1 0-1,1-1 1,-1 1-1,1-1 1,0 1 0,-1-1-1,1 0 1,-1 1-1,1-1 1,0 0-1,-1 1 1,1-1-1,0 0 1,0 0 0,-1 0-1,1 1 1,0-1-1,-1 0 1,1 0-1,0 0 1,0 0-1,-1 0 1,2-1 0,31 1 106,-24 0-69,60-5 44,-54 3-132,1 0 1,-1 1-1,1 0 0,-1 2 0,1 0 0,-1 0 1,0 2-1,22 5 0,-16 4-316,-9-7 2411,-5-28-781,-3-4-1188,-3 18-81,0-1-1,1 1 1,0 0 0,0 0 0,6-13 0,-6 19-96,0-1-1,0 1 1,1 0 0,-1 0 0,1 0-1,-1 0 1,1 1 0,0-1 0,0 1-1,0-1 1,1 1 0,-1 0 0,0 0-1,1 0 1,0 1 0,6-3 0,7 0-1568,0 0 1,0 1-1,17-1 1,-4 0-3468,8-1-4475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48.107"/>
    </inkml:context>
    <inkml:brush xml:id="br0">
      <inkml:brushProperty name="width" value="0.025" units="cm"/>
      <inkml:brushProperty name="height" value="0.025" units="cm"/>
    </inkml:brush>
  </inkml:definitions>
  <inkml:trace contextRef="#ctx0" brushRef="#br0">0 128 8360,'0'0'5135,"15"0"-3981,790-7 3695,-461 9-4664,122-18-61,-397 8 185,-1-2 0,1-3 1,-2-4-1,111-41 1,-176 57 143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4.168"/>
    </inkml:context>
    <inkml:brush xml:id="br0">
      <inkml:brushProperty name="width" value="0.025" units="cm"/>
      <inkml:brushProperty name="height" value="0.025" units="cm"/>
    </inkml:brush>
  </inkml:definitions>
  <inkml:trace contextRef="#ctx0" brushRef="#br0">0 346 16560,'0'0'2541,"12"-1"-593,3-3-1482,0 0 1,0 0-1,0-1 0,-1-1 0,0-1 1,0 0-1,0-1 0,15-11 0,8-6-252,-1-3-1,-1 0 1,-1-3-1,-2 0 1,-1-2-1,28-41 1,-46 50-50,-11 17-62,-8 17-101,-11 18-33,2 0 0,-17 45-1,27-60-244,1 0 0,0 0 1,1 0-1,0 1 0,1-1 0,1 1 0,0-1 0,2 25 0,0-36 163,-1-1 0,0 1-1,0-1 1,1 1 0,-1-1 0,1 0 0,0 1 0,-1-1 0,1 1 0,0-1 0,0 0 0,-1 0-1,1 1 1,0-1 0,0 0 0,1 0 0,-1 0 0,0 0 0,0 0 0,0-1 0,1 1 0,-1 0 0,2 0-1,1 1-201,-1-1 0,1 0 0,0-1-1,-1 1 1,1-1 0,0 0 0,0 1-1,-1-1 1,6-1 0,1-1-879,0 1 0,0-2 1,0 1-1,0-1 0,-1-1 0,13-6 1,20-18-6334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4.512"/>
    </inkml:context>
    <inkml:brush xml:id="br0">
      <inkml:brushProperty name="width" value="0.025" units="cm"/>
      <inkml:brushProperty name="height" value="0.025" units="cm"/>
    </inkml:brush>
  </inkml:definitions>
  <inkml:trace contextRef="#ctx0" brushRef="#br0">158 0 10442,'0'0'6652,"-9"3"-5152,2 0-1399,0 0 0,1 1 0,-1 0 0,1 0 0,-1 1 0,1 0 0,0 0 0,1 0 0,-1 1 1,1 0-1,0 0 0,1 0 0,0 0 0,0 1 0,-5 11 0,-1-2 120,2 0 1,0 1-1,1 0 0,0 0 0,-4 20 0,11-35-192,-1 1 0,0-1 0,1 1 0,-1 0 0,1-1 0,0 1 0,0 0 0,0-1 0,0 1 0,0-1 0,0 1 0,1 0 0,-1-1 0,1 1 0,0-1 0,0 1 0,0-1 0,0 1 0,0-1 0,1 0 0,-1 0 0,0 1 0,1-1 0,0 0 0,0 0 0,-1-1 0,1 1 0,0 0 0,1-1 0,-1 1 0,0-1 0,0 1 0,1-1 0,-1 0 0,0 0 0,1 0 0,-1 0 0,1-1 0,0 1 0,-1-1 0,1 1 0,-1-1 0,1 0 0,5 0 0,-1 0 82,1 0-1,-1-1 1,1 1-1,-1-1 1,1-1 0,-1 1-1,0-1 1,0-1 0,0 1-1,0-1 1,0-1-1,0 1 1,-1-1 0,1 0-1,-1 0 1,0-1 0,-1 0-1,1 0 1,8-10-1,-8 7 0,-1 1 0,0-1 0,0 0 0,-1-1 0,0 1 0,0-1 0,-1 1 0,0-1 0,-1 0 0,0 0 0,0-1 0,-1 1 0,0 0 0,0-1 0,-2-14 0,1 22-117,0-1 0,0 1 0,0 0 1,0-1-1,-1 1 0,1 0 0,-1 0 0,1 0 1,-1-1-1,0 1 0,0 0 0,0 0 0,0 0 1,0 0-1,-1 0 0,1 1 0,0-1 1,-1 0-1,1 0 0,-1 1 0,0-1 0,0 1 1,0 0-1,1-1 0,-1 1 0,0 0 0,0 0 1,-1 0-1,1 0 0,0 1 0,0-1 1,0 1-1,0-1 0,-1 1 0,1 0 0,0-1 1,-4 2-1,1-1-146,0 1 0,0 0 1,0 0-1,0 1 0,0-1 1,0 1-1,1 0 0,-1 1 0,1-1 1,0 1-1,-1-1 0,1 1 1,0 1-1,1-1 0,-8 8 0,9-9-162,0 1 0,0 0-1,0 0 1,0 0 0,0 0-1,1 0 1,-1 0 0,1 1-1,0-1 1,-1 5 0,2-7 113,0 0 1,0 0 0,0 0-1,0 0 1,1 0 0,-1 0-1,0 0 1,0 0-1,1 0 1,-1-1 0,1 1-1,-1 0 1,0 0 0,1 0-1,0-1 1,-1 1 0,1 0-1,-1 0 1,1-1-1,0 1 1,0-1 0,-1 1-1,1-1 1,0 1 0,0-1-1,0 1 1,0-1 0,-1 0-1,1 1 1,0-1-1,0 0 1,0 0 0,0 1-1,0-1 1,0 0 0,0 0-1,0 0 1,0 0 0,0 0-1,0-1 1,0 1 0,29 0-4588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4.892"/>
    </inkml:context>
    <inkml:brush xml:id="br0">
      <inkml:brushProperty name="width" value="0.025" units="cm"/>
      <inkml:brushProperty name="height" value="0.025" units="cm"/>
    </inkml:brush>
  </inkml:definitions>
  <inkml:trace contextRef="#ctx0" brushRef="#br0">176 1 16111,'0'0'1089,"-9"2"176,-2 1-987,1 1 0,0 1-1,0 0 1,1 0-1,-1 1 1,1 1 0,1-1-1,-1 1 1,1 1-1,0-1 1,1 1 0,0 1-1,-12 17 1,14-19-153,2-1-1,-1 0 1,1 1 0,0 0 0,0 0 0,1 0-1,-1 0 1,2 0 0,-1 0 0,1 1 0,0-1 0,1 1-1,0 7 1,0-12-96,0 0 0,1 0 1,0 0-1,-1 0 0,1-1 0,0 1 0,1 0 0,-1 0 1,0-1-1,1 1 0,0 0 0,-1-1 0,1 1 0,0-1 0,0 0 1,0 0-1,1 0 0,-1 0 0,0 0 0,1 0 0,-1-1 1,1 1-1,0-1 0,0 0 0,-1 1 0,1-1 0,0 0 1,0-1-1,0 1 0,0-1 0,0 1 0,0-1 0,4 0 0,5 1 93,-1-1-1,0 0 0,0-1 0,1 0 0,-1-1 0,0 0 0,0-1 1,0 0-1,0-1 0,-1 0 0,1-1 0,10-6 0,-15 7-24,0 0 1,0 0-1,-1 0 0,1-1 0,-1 0 0,0 0 0,-1 0 0,1-1 0,-1 0 0,0 0 0,-1 0 1,1 0-1,-1 0 0,0-1 0,-1 1 0,1-1 0,-1 0 0,-1 0 0,1 0 0,0-11 0,-2 15-100,0 0 0,0 0 0,0 0 0,0 0 0,0 0 0,-1 0 0,1 1 0,-1-1 0,0 0 0,1 0 0,-1 0 0,-1 1 0,1-1 0,0 1 0,-1-1 0,1 1 0,-1-1 0,0 1 0,0 0 0,0 0 0,0 0 0,0 0 0,0 0 0,-1 0 0,1 1 0,0-1 0,-1 1 0,0-1 0,1 1 0,-1 0 0,0 0 0,1 0 0,-1 0 0,0 1 0,0-1 0,0 1 0,0 0 0,0 0 0,0 0 0,1 0 0,-1 0 0,-5 2 0,4-2-196,-1 0 0,1 1 0,0 0 0,0 0 0,0 0 0,0 0 0,0 1 1,0 0-1,0-1 0,0 2 0,0-1 0,1 0 0,-1 1 0,1-1 0,0 1 0,0 0 0,0 0 0,0 0 0,0 1 0,1-1 0,-1 1 0,1-1 0,0 1 0,0 0 0,1 0 0,-1 0 0,1 0 1,-2 8-1,3-11 0,0-1 1,0 1 0,0 0 0,0 0-1,0 0 1,0 0 0,1-1-1,-1 1 1,0 0 0,1 0 0,-1-1-1,1 1 1,-1 0 0,0 0 0,1-1-1,0 1 1,-1-1 0,1 1 0,-1 0-1,1-1 1,0 1 0,-1-1-1,1 1 1,0-1 0,0 0 0,-1 1-1,1-1 1,0 0 0,0 0 0,0 1-1,-1-1 1,1 0 0,0 0 0,0 0-1,0 0 1,0 0 0,-1 0-1,1 0 1,0 0 0,0 0 0,0 0-1,1-1 1,23 1-4665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5.331"/>
    </inkml:context>
    <inkml:brush xml:id="br0">
      <inkml:brushProperty name="width" value="0.025" units="cm"/>
      <inkml:brushProperty name="height" value="0.025" units="cm"/>
    </inkml:brush>
  </inkml:definitions>
  <inkml:trace contextRef="#ctx0" brushRef="#br0">265 32 11403,'0'0'12609,"-13"-5"-12123,5 2-442,4 1-40,0 0 0,0 0 0,1 1 0,-1-1 0,0 1 0,0 0 0,-1 1 0,1-1 0,0 1 0,0-1 0,0 1 0,0 0 0,0 1 0,0-1 0,0 1 0,-1 0 0,1 0 0,1 0 0,-1 0 0,-7 4 0,-8 7 53,0 1 1,2 0-1,-19 18 0,30-25 59,0 1 0,0-1 0,0 1 0,1 0 0,0 1 0,0-1 0,0 1 0,1 0 0,1 0 0,-5 14 0,7-20-105,1-1 1,0 1-1,-1-1 0,1 1 0,0-1 0,0 1 0,0-1 0,0 1 0,0 0 0,0-1 1,0 1-1,1-1 0,-1 1 0,1-1 0,-1 1 0,1-1 0,-1 0 0,1 1 0,0-1 1,0 0-1,-1 1 0,1-1 0,0 0 0,0 0 0,0 0 0,1 0 0,0 2 0,2-1 32,-1-1 0,1 1 0,-1-1 0,1 1 0,0-1 0,-1 0 0,1 0 0,0-1 0,0 1 0,7-1 0,-1 0 70,1 0 0,-1-1 0,0 0 0,0-1 0,0 0 0,0 0-1,19-8 1,-19 4 29,-1 0 0,0 0 0,0-1 0,-1 0 0,1 0-1,-1-1 1,-1 0 0,9-12 0,-12 15-135,-1-1-1,1 0 1,-1 1 0,0-1-1,-1 0 1,1-1-1,-1 1 1,-1 0 0,1-1-1,-1 1 1,0-1-1,0 1 1,-1-1 0,0 1-1,-1-9 1,0 13-120,1 0 1,-1 0-1,0 0 0,1 1 0,-1-1 1,0 0-1,0 1 0,-1-1 0,1 0 1,0 1-1,0 0 0,-1-1 0,1 1 1,-1 0-1,1 0 0,-1-1 1,0 1-1,1 0 0,-1 1 0,0-1 1,0 0-1,1 0 0,-1 1 0,-3-1 1,1 0-536,0 0 0,0 0 0,0 0 1,0 1-1,0 0 0,-1 0 0,1 0 1,0 0-1,0 1 0,0 0 0,-4 1 1,8-2 369,-1 0 0,1 0 0,0 0 0,-1 0 1,1 1-1,0-1 0,-1 0 0,1 0 1,0 1-1,-1-1 0,1 0 0,0 1 0,-1-1 1,1 0-1,0 1 0,0-1 0,-1 1 1,1-1-1,0 0 0,0 1 0,0-1 0,0 1 1,0-1-1,-1 0 0,1 1 0,0-1 1,0 1-1,0 0 0,0 4-4767</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5.703"/>
    </inkml:context>
    <inkml:brush xml:id="br0">
      <inkml:brushProperty name="width" value="0.025" units="cm"/>
      <inkml:brushProperty name="height" value="0.025" units="cm"/>
    </inkml:brush>
  </inkml:definitions>
  <inkml:trace contextRef="#ctx0" brushRef="#br0">188 1 15759,'0'0'8899,"-5"3"-8766,-22 15 449,-58 46 1375,78-58-1801,0 0-1,0 1 1,0 1 0,1-1 0,0 1-1,1 0 1,0 0 0,-7 15-1,10-21-143,1 1 1,0 0-1,0-1 0,0 1 1,1 0-1,-1-1 0,1 1 0,-1 0 1,1 0-1,0 0 0,0-1 1,0 1-1,0 0 0,0 0 0,1 0 1,0-1-1,-1 1 0,1 0 1,0-1-1,0 1 0,0 0 0,2 2 1,0-3-9,-1 1 0,1-1-1,0 0 1,-1 1 0,1-1 0,0-1 0,0 1 0,1 0 0,-1-1 0,0 1-1,1-1 1,-1 0 0,0 0 0,1 0 0,3 0 0,9 0-124,-1 0 1,1-1 0,-1 0-1,1-1 1,-1-1-1,29-7 1,35-18-1044,-73 24 714,0 1 0,-1-1 0,0 0 0,1 0 0,-1 0 0,0-1 0,0 0 0,-1 0 1,1 0-1,-1 0 0,5-8 0,-5 0-3507,-4 2-2055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6.049"/>
    </inkml:context>
    <inkml:brush xml:id="br0">
      <inkml:brushProperty name="width" value="0.025" units="cm"/>
      <inkml:brushProperty name="height" value="0.025" units="cm"/>
    </inkml:brush>
  </inkml:definitions>
  <inkml:trace contextRef="#ctx0" brushRef="#br0">1 26 11018,'0'0'12172,"82"-5"-11916,-18-2-160,4 1-64,0 2 32,-9 1-192,-13 2-1345,-17 1-1282,-17 0-31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8.785"/>
    </inkml:context>
    <inkml:brush xml:id="br0">
      <inkml:brushProperty name="width" value="0.025" units="cm"/>
      <inkml:brushProperty name="height" value="0.025" units="cm"/>
    </inkml:brush>
  </inkml:definitions>
  <inkml:trace contextRef="#ctx0" brushRef="#br0">39 14 2787,'-3'-13'13973,"-2"20"-9432,-5 26-4179,1 24-212,-2 109-1,11-165-140,0 0 0,0 0 0,0-1 0,-1 1 0,1 0 0,0 0 0,0 0-1,0-1 1,1 1 0,-1 0 0,0 0 0,0-1 0,0 1 0,0 0 0,1 0 0,-1-1 0,0 1 0,1 0 0,-1 0 0,1-1-1,-1 1 1,1-1 0,-1 1 0,1 0 0,-1-1 0,1 1 0,-1-1 0,1 1 0,0-1 0,-1 0 0,1 1 0,1 0-1,-1-2 37,1 1 1,0 0-1,-1 0 0,1-1 0,-1 1 0,1-1 0,0 0 0,-1 1 0,1-1 0,-1 0 0,0 0 0,1 0 0,-1 0 0,2-1 0,41-43 880,62-100-578,-106 145-353,1-1 0,-1 1 1,0-1-1,0 1 0,1-1 0,-1 1 0,0-1 0,0 1 0,1 0 0,-1-1 1,1 1-1,-1-1 0,0 1 0,1 0 0,-1 0 0,1-1 0,-1 1 0,1 0 0,-1 0 1,1-1-1,-1 1 0,1 0 0,-1 0 0,1 0 0,-1 0 0,1 0 0,-1 0 1,1 0-1,-1 0 0,1 0 0,-1 0 0,1 0 0,-1 0 0,1 0 0,-1 0 0,1 0 1,-1 0-1,1 1 0,-1-1 0,1 0 0,-1 0 0,1 1 0,-1-1 0,0 0 1,1 1-1,-1-1 0,1 0 0,-1 1 0,0-1 0,0 1 0,1-1 0,-1 0 0,0 1 1,1-1-1,-1 1 0,0-1 0,0 1 0,0-1 0,0 1 0,1-1 0,-1 1 1,0-1-1,0 1 0,0-1 0,0 1 0,0 0 0,8 47 191,-7-36-173,0-9-44,0 9 91,1-1 0,1 0 0,0 0-1,1 0 1,7 16 0,-10-25-11,-1-1 0,1 0 0,0 1 1,0-1-1,0 0 0,0 0 0,0 0 0,0 0 0,1 1 1,-1-2-1,0 1 0,0 0 0,1 0 0,-1 0 0,1-1 1,-1 1-1,1 0 0,-1-1 0,3 1 0,-1-1 38,-1 0-1,1-1 1,-1 1-1,1-1 1,-1 1-1,0-1 1,1 0-1,-1 0 1,0 0-1,0 0 1,0-1 0,1 1-1,-1-1 1,-1 1-1,1-1 1,0 1-1,2-3 1,8-10 7,0 0-1,0 0 1,-1-1 0,-1-1 0,-1 0 0,0 0 0,-1-1 0,-1 0 0,9-31 0,-24 80-198,1 0 0,2 0 0,1 1 0,1-1 0,3 60 0,0-92 108,0 1 0,1 0 0,-1 0 0,0 0 1,0-1-1,0 1 0,1 0 0,-1-1 0,0 1 0,1 0 1,-1 0-1,1-1 0,-1 1 0,1-1 0,-1 1 1,1 0-1,-1-1 0,1 1 0,-1-1 0,1 1 0,0-1 1,-1 0-1,1 1 0,0-1 0,-1 0 0,1 1 1,0-1-1,0 0 0,-1 0 0,1 1 0,0-1 0,0 0 1,-1 0-1,1 0 0,0 0 0,0 0 0,0 0 0,-1 0 1,1-1-1,0 1 0,0 0 0,-1 0 0,1-1 1,0 1-1,0 0 0,-1-1 0,1 1 0,0 0 0,-1-1 1,1 1-1,-1-1 0,1 1 0,-1-1 0,2 0 1,32-31-526,-11-14-4146,-13-5-4299,-9 12-2451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6.377"/>
    </inkml:context>
    <inkml:brush xml:id="br0">
      <inkml:brushProperty name="width" value="0.025" units="cm"/>
      <inkml:brushProperty name="height" value="0.025" units="cm"/>
    </inkml:brush>
  </inkml:definitions>
  <inkml:trace contextRef="#ctx0" brushRef="#br0">0 86 13773,'0'0'4869,"84"2"-3492,-27-8-640,15-5-449,-1-2-64,-1 0-128,-6-1-64,-12-2-1153,-9 1-3651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9.928"/>
    </inkml:context>
    <inkml:brush xml:id="br0">
      <inkml:brushProperty name="width" value="0.025" units="cm"/>
      <inkml:brushProperty name="height" value="0.025" units="cm"/>
    </inkml:brush>
  </inkml:definitions>
  <inkml:trace contextRef="#ctx0" brushRef="#br0">68 169 8904,'-10'0'1458,"-7"0"-1200,-20 0 3722,34 0-2921,5 0-168,23 0 0,468-4 2193,244-44-3014,-596 28-86,264-73 0,-394 90-258,-22 7-123,-27 7-4201,11-10-1599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2.752"/>
    </inkml:context>
    <inkml:brush xml:id="br0">
      <inkml:brushProperty name="width" value="0.025" units="cm"/>
      <inkml:brushProperty name="height" value="0.025" units="cm"/>
    </inkml:brush>
  </inkml:definitions>
  <inkml:trace contextRef="#ctx0" brushRef="#br0">48 1 17585,'0'0'4991,"-5"8"-4745,-2 6-121,0 1 0,1 0 0,0-1 0,1 2 0,1-1 0,-2 16 0,5-27-38,1 0-1,-1 0 1,1-1 0,0 1-1,0 0 1,0 0 0,1 0-1,0-1 1,-1 1 0,1 0-1,0-1 1,1 1 0,-1-1-1,1 1 1,-1-1 0,1 1-1,0-1 1,0 0 0,1 0-1,-1 0 1,1 0 0,-1-1-1,1 1 1,0-1 0,0 1-1,0-1 1,0 0 0,0 0-1,1 0 1,-1-1 0,1 1-1,-1-1 1,7 2 0,2 0-201,1 1 0,0-2 1,-1 0-1,1-1 0,0 0 1,0-1-1,0 0 0,0-1 1,19-3-1,-31 3-195,1 0 0,-1 1-1,0-1 1,1 0 0,-1 1 0,0-1 0,0 0 0,0 0 0,1 0-1,-1 0 1,0 0 0,0-1 0,-1 1 0,1 0 0,0 0 0,0-1-1,0 1 1,-1 0 0,1-1 0,-1 1 0,1-3 0,1-16-6674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3.078"/>
    </inkml:context>
    <inkml:brush xml:id="br0">
      <inkml:brushProperty name="width" value="0.025" units="cm"/>
      <inkml:brushProperty name="height" value="0.025" units="cm"/>
    </inkml:brush>
  </inkml:definitions>
  <inkml:trace contextRef="#ctx0" brushRef="#br0">0 1 16624,'0'0'6214,"72"11"-12140,-47-11-3587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3.423"/>
    </inkml:context>
    <inkml:brush xml:id="br0">
      <inkml:brushProperty name="width" value="0.025" units="cm"/>
      <inkml:brushProperty name="height" value="0.025" units="cm"/>
    </inkml:brush>
  </inkml:definitions>
  <inkml:trace contextRef="#ctx0" brushRef="#br0">1 1 12492,'0'0'10153,"57"31"-9352,-27-26-320,0 0-417,3 0-289,-10-3-1088,-2 3-673,-12 1-480,-9 0-2082,0 1 352,-18-1-2915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3.803"/>
    </inkml:context>
    <inkml:brush xml:id="br0">
      <inkml:brushProperty name="width" value="0.025" units="cm"/>
      <inkml:brushProperty name="height" value="0.025" units="cm"/>
    </inkml:brush>
  </inkml:definitions>
  <inkml:trace contextRef="#ctx0" brushRef="#br0">0 0 8872,'0'0'12973,"68"22"-12365,-23-22-416,0 0-128,-1 0-31,-10 0-226,-9 0-1632,-7 0-1763,-7 0-4035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8.076"/>
    </inkml:context>
    <inkml:brush xml:id="br0">
      <inkml:brushProperty name="width" value="0.025" units="cm"/>
      <inkml:brushProperty name="height" value="0.025" units="cm"/>
    </inkml:brush>
  </inkml:definitions>
  <inkml:trace contextRef="#ctx0" brushRef="#br0">103 45 8072,'1'-3'884,"1"-1"215,0 1 1,0-1-1,0 1 1,0 0-1,1-1 0,-1 1 1,1 1-1,0-1 1,0 0-1,0 0 1,0 1-1,4-3 1,-7 32 15,-15 22-668,12-42-448,0-1 1,1 1-1,0 0 1,0 0-1,0 0 1,0 12-1,2-18-26,1 0 0,-1 0 0,1 0 0,-1 0-1,1 0 1,0 0 0,-1 0 0,1-1-1,0 1 1,0 0 0,0 0 0,0-1-1,0 1 1,0-1 0,0 1 0,0-1 0,0 1-1,0-1 1,0 1 0,0-1 0,2 0-1,34 11-401,-18-7 134,-15-2 240,0 0 1,0-1-1,0 1 1,0 0 0,0 1-1,0-1 1,0 1 0,-1 0-1,1 0 1,-1 0 0,0 0-1,0 1 1,0-1-1,0 1 1,-1 0 0,3 5-1,-4-6 58,0-1 0,0 1-1,-1 0 1,1 0-1,-1 0 1,0 0 0,0 0-1,0 0 1,0 0-1,0 0 1,-1 0 0,1 0-1,-1-1 1,0 1-1,0 0 1,0 0-1,0-1 1,0 1 0,-1 0-1,1-1 1,-1 1-1,0-1 1,0 0 0,1 0-1,-2 1 1,-1 1-1,-5 4 221,1 0-1,-2 0 1,1-1-1,-1 0 1,-20 11-1,25-16-171,0 1 0,-1-1 0,1 0 0,0-1 0,0 1 0,-1-1 0,1 0 0,-1 0 1,1-1-1,-1 0 0,1 0 0,-1 0 0,1 0 0,-1-1 0,-6-2 0,9 1-510,-1 0 1,1-1-1,-1 1 1,1-1-1,0 0 1,0 0-1,0 0 1,1 0 0,-1-1-1,1 1 1,0-1-1,-1 0 1,2 1-1,-1-1 1,0 0-1,-1-6 1,-8-24-6375</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8.433"/>
    </inkml:context>
    <inkml:brush xml:id="br0">
      <inkml:brushProperty name="width" value="0.025" units="cm"/>
      <inkml:brushProperty name="height" value="0.025" units="cm"/>
    </inkml:brush>
  </inkml:definitions>
  <inkml:trace contextRef="#ctx0" brushRef="#br0">1 34 12172,'0'0'5317,"51"-16"-2819,-27 10-640,10 1-449,-4 2-608,4 0-673,-9 3-96,2 0-1121,-8 0-1121,-8 0-2146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8.792"/>
    </inkml:context>
    <inkml:brush xml:id="br0">
      <inkml:brushProperty name="width" value="0.025" units="cm"/>
      <inkml:brushProperty name="height" value="0.025" units="cm"/>
    </inkml:brush>
  </inkml:definitions>
  <inkml:trace contextRef="#ctx0" brushRef="#br0">138 0 12716,'0'0'8104,"0"51"-6599,-10-24-768,-3 4-353,-5 1-288,2-2-32,0-4-32,0-4-128,3-5-192,6-5-160,-2-6-449,2-3-1281,0-3-1922,2-3-2947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9.151"/>
    </inkml:context>
    <inkml:brush xml:id="br0">
      <inkml:brushProperty name="width" value="0.025" units="cm"/>
      <inkml:brushProperty name="height" value="0.025" units="cm"/>
    </inkml:brush>
  </inkml:definitions>
  <inkml:trace contextRef="#ctx0" brushRef="#br0">86 31 14958,'0'0'4543,"-8"-3"-3801,-2-1-555,6 2-117,0 1 0,1-1 0,-1 1 0,0 0 0,0 0 0,1 1 0,-1-1 0,0 1-1,-7 0 1,11 1-77,0 1 0,-1 0 0,1-1 0,0 1 0,0 0 0,0-1 0,0 1 0,0 0 0,0-1 0,0 1 0,0 0 0,1-1 0,-1 1 0,1-1 0,0 3 0,3 1 38,0-1-1,0 0 0,1 0 0,-1 0 1,1 0-1,0-1 0,0 0 1,0 0-1,0 0 0,1-1 0,-1 0 1,1 0-1,-1 0 0,1 0 1,0-1-1,0 0 0,10 0 1,-13 0 74,0-1 1,1 1 0,-1-1 0,0 0 0,0 0 0,0-1 0,0 1-1,0 0 1,0-1 0,0 0 0,0 0 0,0 0 0,0 0 0,-1 0-1,1-1 1,0 1 0,0-1 0,-1 1 0,1-1 0,-1 0 0,0 0-1,0-1 1,1 1 0,-1 0 0,-1-1 0,1 1 0,0-1-1,0 1 1,-1-1 0,0 0 0,1 0 0,-1 0 0,0 1 0,-1-1-1,2-5 1,-2 7-63,0 0-1,0 0 1,0 0-1,0 0 0,0 1 1,0-1-1,-1 0 1,1 0-1,0 0 1,0 0-1,-1 0 0,1 0 1,-1 0-1,1 0 1,-1 1-1,1-1 1,-1 0-1,1 0 1,-1 0-1,0 1 0,1-1 1,-1 0-1,0 1 1,0-1-1,-1 0 1,-30-9 137,23 9-209,0 1 0,-1 0 0,1 0 0,0 1 1,-11 2-1,14-1 21,-1 0 1,1 1-1,0 0 1,0 0-1,0 0 1,0 1-1,0 0 1,1 0-1,0 1 1,0-1 0,0 1-1,-8 10 1,11-11-252,-1-1 1,1 1 0,0 0-1,0-1 1,0 1 0,1 0-1,-1 0 1,1 0 0,-1 8-1,2-9-246,-1 0 1,1-1-1,0 1 0,1 0 0,-1 0 1,0 0-1,1 0 0,0-1 0,0 1 0,-1 0 1,2-1-1,-1 1 0,0 0 0,0-1 1,4 4-1,8 8-5901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9.128"/>
    </inkml:context>
    <inkml:brush xml:id="br0">
      <inkml:brushProperty name="width" value="0.025" units="cm"/>
      <inkml:brushProperty name="height" value="0.025" units="cm"/>
    </inkml:brush>
  </inkml:definitions>
  <inkml:trace contextRef="#ctx0" brushRef="#br0">0 0 2338,'0'0'17873,"0"63"-20083,20-48-2018,3-2-2402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09.499"/>
    </inkml:context>
    <inkml:brush xml:id="br0">
      <inkml:brushProperty name="width" value="0.025" units="cm"/>
      <inkml:brushProperty name="height" value="0.025" units="cm"/>
    </inkml:brush>
  </inkml:definitions>
  <inkml:trace contextRef="#ctx0" brushRef="#br0">1 5 11723,'0'0'4527,"5"10"-3401,-1-5-737,0 1 0,-1 0 0,-1 1-1,1-1 1,-1 0 0,0 1 0,0 0 0,0-1-1,-1 1 1,0 0 0,-1 0 0,0-1-1,0 1 1,0 0 0,-1 0 0,-2 13-1,2-19-285,1 0 0,-1 0 0,1 0 0,-1 0 0,1 1 0,0-1 0,-1 0 0,1 0 0,0 1-1,0-1 1,0 0 0,0 1 0,0-1 0,0 0 0,0 0 0,0 1 0,1-1 0,-1 0 0,0 0 0,1 1-1,-1-1 1,1 0 0,0 0 0,1 2 0,-1-2-40,0-1 0,0 0 0,1 1 0,-1-1 0,0 0-1,0 0 1,1 0 0,-1 0 0,0 0 0,0 0 0,1 0 0,-1 0 0,0 0 0,1-1-1,-1 1 1,0 0 0,0-1 0,0 1 0,2-2 0,7-3 48,-1 0 1,0 0-1,0-1 1,15-13 0,-20 15-80,0-1 1,1 0 0,-1 0 0,-1 0-1,1 0 1,-1 0 0,0-1 0,0 0 0,-1 0-1,1 1 1,-1-2 0,1-6 0,-2 11-26,-1 0 0,0 0 1,0 0-1,0 0 0,0 1 0,0-1 1,-1 0-1,1 0 0,0 0 1,-1 1-1,1-1 0,-1 0 0,0 0 1,0 1-1,1-1 0,-1 1 1,0-1-1,-2-1 0,1 1-24,0 0 0,0 1-1,0-1 1,-1 1 0,1 0 0,-1-1 0,1 1 0,-1 0-1,1 0 1,-1 1 0,1-1 0,-1 0 0,0 1-1,1 0 1,-1 0 0,-3 0 0,-1-1-442,-29 2-629,35-1 690,0 1 0,0-1 0,0 0 0,0 1 0,0-1 0,0 1 0,0-1 0,0 1 0,0 0 1,0-1-1,0 1 0,0 0 0,0 0 0,1-1 0,-1 1 0,-1 2 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2.984"/>
    </inkml:context>
    <inkml:brush xml:id="br0">
      <inkml:brushProperty name="width" value="0.025" units="cm"/>
      <inkml:brushProperty name="height" value="0.025" units="cm"/>
    </inkml:brush>
  </inkml:definitions>
  <inkml:trace contextRef="#ctx0" brushRef="#br0">1 31 16816,'7'-20'1054,"-3"9"449,-3 19 408,-2 95-1556,1 84 619,0-186-917,0 0 0,0 0 0,0 0 0,0 0-1,0-1 1,0 1 0,1 0 0,-1 0-1,0-1 1,0 1 0,1 0 0,-1 0 0,1-1-1,-1 1 1,0 0 0,1-1 0,-1 1-1,1 0 1,0-1 0,-1 1 0,1-1 0,0 1-1,-1-1 1,1 1 0,0-1 0,-1 0-1,2 1 1,25-2 1471,26-22 533,-12-3-1853,-1-2 0,-2-2 0,63-62 0,-93 79-1341,-8 12 966,1 1 1,-1 0 0,0 0 0,0-1-1,0 1 1,0 0 0,0-1 0,0 1-1,0 0 1,0-1 0,0 1 0,0 0-1,0-1 1,0 1 0,0 0 0,0-1-1,0 1 1,0 0 0,0-1-1,0 1 1,0 0 0,0-1 0,-1 1-1,1 0 1,0-1 0,0 1 0,0 0-1,0 0 1,-1-1 0,1 1 0,0 0-1,0 0 1,-1-1 0,1 1 0,0 0-1,-1 0 1,1 0 0,0 0 0,0-1-1,-1 1 1,1 0 0,0 0 0,-1 0-1,1 0 1,-1 0 0,-19-2-9043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3.327"/>
    </inkml:context>
    <inkml:brush xml:id="br0">
      <inkml:brushProperty name="width" value="0.025" units="cm"/>
      <inkml:brushProperty name="height" value="0.025" units="cm"/>
    </inkml:brush>
  </inkml:definitions>
  <inkml:trace contextRef="#ctx0" brushRef="#br0">1 146 12844,'0'0'7527,"33"52"-5381,-9-45-832,8-4-962,4-2-192,3-1-416,0 0-1890,-1-8-1762,-5-8-4484</inkml:trace>
  <inkml:trace contextRef="#ctx0" brushRef="#br0" timeOffset="1">481 18 19731,'0'0'3523,"57"-4"-3203,-27 0-256,6 2-224,1 0-1441,-3 1-1634,0-1-1634,-10-1-1313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2:53.684"/>
    </inkml:context>
    <inkml:brush xml:id="br0">
      <inkml:brushProperty name="width" value="0.025" units="cm"/>
      <inkml:brushProperty name="height" value="0.025" units="cm"/>
    </inkml:brush>
  </inkml:definitions>
  <inkml:trace contextRef="#ctx0" brushRef="#br0">0 9 14798,'0'0'5061,"63"10"-4100,-24-10-96,4 0-577,2 0-224,-6-4 32,-2 0-288,-6 2-1346,-10-2-2081,-5 0-5894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2.968"/>
    </inkml:context>
    <inkml:brush xml:id="br0">
      <inkml:brushProperty name="width" value="0.025" units="cm"/>
      <inkml:brushProperty name="height" value="0.025" units="cm"/>
    </inkml:brush>
  </inkml:definitions>
  <inkml:trace contextRef="#ctx0" brushRef="#br0">11 71 7239,'0'0'11744,"2"1"-11495,-1 0 0,1 0 0,-1 0 0,0 0 0,1 0-1,-1 0 1,0 0 0,0 0 0,0 0 0,0 0 0,0 1 0,2 2-1,-17 25 1532,12-26-1717,1-1 1,-1 1-1,0 0 1,1 0-1,0 0 1,0 0-1,0 1 1,0-1-1,0 0 0,0 0 1,1 4-1,0-7-36,0 0 0,1 1 0,-1-1 0,1 0 0,-1 0 0,1 0 0,-1 0-1,1 0 1,-1 0 0,1 0 0,-1 0 0,1 0 0,-1 0 0,1 0 0,-1 0-1,0 0 1,1 0 0,-1-1 0,1 1 0,-1 0 0,1 0 0,-1 0 0,0-1-1,1 1 1,-1 0 0,1-1 0,-1 1 0,0 0 0,1-1 0,-1 1 0,0 0-1,0-1 1,1 1 0,-1 0 0,0-1 0,0 1 0,1-2 0,16-15 740,-11 9-551,35-48 569,-38 51-612,0 0 0,0 1 1,-1-1-1,0-1 0,0 1 0,0 0 0,0 0 1,-1-1-1,1-10 0,-2 16-162,0-1 0,-1 1-1,1-1 1,-1 1 0,1-1-1,0 1 1,-1 0 0,1-1 0,-1 1-1,0-1 1,1 1 0,-1 0 0,1-1-1,-1 1 1,0 0 0,1 0 0,-1 0-1,1-1 1,-1 1 0,0 0-1,1 0 1,-1 0 0,0 0 0,1 0-1,-1 0 1,0 0 0,1 0 0,-1 0-1,0 1 1,1-1 0,-1 0 0,1 0-1,-1 1 1,0-1 0,0 1-1,-26 8-182,26-9 124,-27 18-341,27-17 261,0-1 0,0 1 0,1 0 0,-1-1 0,0 1 0,1-1 0,-1 1 0,1 0 0,-1 0 0,0-1 0,1 1 0,-1 0 0,1 0 0,0 0 0,-1 0 0,1-1 0,0 1 0,0 0 0,-1 0 0,1 0 0,0 0 0,0 0 0,0 0 0,0 0 0,0 0 0,0 0 0,0 0 0,1-1 0,-1 1 0,0 0 0,1 1 0,6 0-3662,13-2-2168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4.746"/>
    </inkml:context>
    <inkml:brush xml:id="br0">
      <inkml:brushProperty name="width" value="0.025" units="cm"/>
      <inkml:brushProperty name="height" value="0.025" units="cm"/>
    </inkml:brush>
  </inkml:definitions>
  <inkml:trace contextRef="#ctx0" brushRef="#br0">1 0 8104,'0'0'10698,"89"42"-9641,-35-37-449,8-5-127,4 0-385,-5 0 0,-7 0-64,-10 0-320,-15 0-833,-10 0-961,-19 4-2755,-3 0-1953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5.123"/>
    </inkml:context>
    <inkml:brush xml:id="br0">
      <inkml:brushProperty name="width" value="0.025" units="cm"/>
      <inkml:brushProperty name="height" value="0.025" units="cm"/>
    </inkml:brush>
  </inkml:definitions>
  <inkml:trace contextRef="#ctx0" brushRef="#br0">0 44 16624,'0'0'2914,"49"0"-1857,-8 0-384,14-5-449,6 1-128,-4-1-544,-4-3-1826,1-2-2947,-9-2-1409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5.466"/>
    </inkml:context>
    <inkml:brush xml:id="br0">
      <inkml:brushProperty name="width" value="0.025" units="cm"/>
      <inkml:brushProperty name="height" value="0.025" units="cm"/>
    </inkml:brush>
  </inkml:definitions>
  <inkml:trace contextRef="#ctx0" brushRef="#br0">102 0 3203,'0'0'12711,"-3"10"-12076,-11 32 123,13-40-685,1 0 0,0 0 0,0 0 0,1 0 0,-1 0 0,0 0 0,1 0 0,-1 0 0,1 0 0,-1 0 0,1-1 0,0 1-1,0 0 1,0 0 0,0-1 0,0 1 0,0 0 0,3 2 0,28 25 443,-20-20-373,-9-6-109,0-1-1,1 1 1,-2 0 0,1 1 0,0-1 0,-1 0 0,1 1 0,-1-1 0,0 1 0,0 0 0,0 0-1,-1 0 1,1 0 0,-1 0 0,1 6 0,-2-7 7,0 0 1,-1 1-1,1-1 0,-1 0 0,0 0 1,1 0-1,-1 1 0,-1-1 1,1 0-1,0 0 0,-1 0 0,0 0 1,1-1-1,-1 1 0,0 0 1,-1-1-1,1 0 0,0 1 0,-1-1 1,-2 2-1,-9 8-286,0 0 0,-1-2 1,0 0-1,0 0 0,-1-2 0,-25 11 0,25-16-3171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5.932"/>
    </inkml:context>
    <inkml:brush xml:id="br0">
      <inkml:brushProperty name="width" value="0.025" units="cm"/>
      <inkml:brushProperty name="height" value="0.025" units="cm"/>
    </inkml:brush>
  </inkml:definitions>
  <inkml:trace contextRef="#ctx0" brushRef="#br0">1 352 12876,'0'0'2915,"8"-3"-620,17-9-1287,-1-2-1,0 0 0,-1-1 0,-1-1 0,29-28 0,99-110-318,-81 74-513,-76 97-186,0-1-1,2 1 0,0 1 1,1-1-1,0 1 0,2-1 1,-1 26-1,3-41-94,0 0 1,0 0-1,1 0 1,-1 0-1,1 0 1,0 0-1,-1-1 1,1 1-1,0 0 1,0 0-1,0 0 1,1-1-1,-1 1 1,0-1-1,0 1 1,1-1-1,-1 1 1,1-1-1,-1 0 1,1 0-1,0 1 1,0-1-1,-1 0 1,1-1-1,0 1 1,0 0-1,0 0 1,0-1-1,0 1 0,0-1 1,0 0-1,0 0 1,0 0-1,0 0 1,0 0-1,0 0 1,3-1-1,4 1-1209,0 0 0,0-1 1,-1-1-1,1 0 0,0 0 0,-1 0 0,13-6 0,16-13-8215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6.278"/>
    </inkml:context>
    <inkml:brush xml:id="br0">
      <inkml:brushProperty name="width" value="0.025" units="cm"/>
      <inkml:brushProperty name="height" value="0.025" units="cm"/>
    </inkml:brush>
  </inkml:definitions>
  <inkml:trace contextRef="#ctx0" brushRef="#br0">93 0 9449,'0'0'10335,"-9"5"-9433,4-3-804,-1 1-1,1-1 1,0 1-1,0 1 1,1-1-1,-1 1 1,1 0-1,-1 0 1,1 0 0,0 0-1,1 1 1,-1 0-1,1 0 1,0 0-1,0 0 1,0 0-1,1 0 1,0 1-1,0-1 1,0 1-1,1 0 1,0 0-1,0-1 1,0 1-1,1 8 1,0-12-89,0 0-1,1 0 1,-1 0 0,1-1-1,0 1 1,-1 0 0,1 0-1,0 0 1,0-1-1,0 1 1,0 0 0,1-1-1,-1 1 1,0-1 0,1 0-1,-1 1 1,1-1 0,-1 0-1,1 0 1,0 0 0,-1 0-1,1 0 1,0 0 0,0 0-1,0-1 1,0 1-1,0-1 1,0 1 0,0-1-1,-1 0 1,1 0 0,0 0-1,0 0 1,3 0 0,1 0 44,0 1 0,0-2 0,0 1 0,0-1 0,1 0 0,-1 0 0,-1 0 0,1-1 0,0 0 0,9-5 0,-11 5 54,1-2-1,-1 1 1,0 0-1,0-1 1,0 0 0,-1 0-1,1 0 1,-1 0-1,0 0 1,0-1-1,0 0 1,-1 1-1,0-1 1,0 0 0,0 0-1,0 0 1,-1 0-1,0-1 1,0 1-1,0 0 1,-1 0-1,0-1 1,0 1 0,0 0-1,-1-7 1,0 10-112,1 1 0,-1-1 0,1 1-1,-1-1 1,0 1 0,0-1 0,0 1 0,1-1 0,-1 1 0,0 0 0,-1-1 0,1 1 0,0 0 0,0 0 0,-1 0 0,1 0-1,0 0 1,-1 0 0,1 0 0,-1 0 0,1 1 0,-1-1 0,1 1 0,-1-1 0,0 1 0,1-1 0,-1 1 0,0 0 0,1 0-1,-1 0 1,0 0 0,1 0 0,-1 0 0,0 0 0,-2 1 0,-1 0-87,1 0 0,-1-1 0,1 1 0,-1 1 1,1-1-1,0 1 0,0 0 0,-1 0 0,1 0 0,0 0 0,1 1 0,-5 3 0,6-5-44,0 1 0,0 0 0,1 0 0,-1-1 0,0 1-1,1 0 1,0 1 0,-1-1 0,1 0 0,0 0-1,0 0 1,0 1 0,0-1 0,1 0 0,-1 1 0,1-1-1,-1 1 1,1-1 0,0 1 0,0-1 0,0 1-1,1 2 1,0-3-88,0 0 0,0 0 0,0 0 0,1-1 0,-1 1 0,0-1 0,1 1 0,0-1 0,-1 1 0,1-1 0,0 0 0,0 0-1,0 0 1,-1 0 0,1 0 0,0 0 0,0 0 0,1-1 0,-1 1 0,0-1 0,0 1 0,0-1 0,0 0 0,0 0 0,3 0 0,72 0-6364,-30-2 1052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9.630"/>
    </inkml:context>
    <inkml:brush xml:id="br0">
      <inkml:brushProperty name="width" value="0.025" units="cm"/>
      <inkml:brushProperty name="height" value="0.025" units="cm"/>
    </inkml:brush>
  </inkml:definitions>
  <inkml:trace contextRef="#ctx0" brushRef="#br0">84 358 7559,'0'0'10394,"-8"9"-9876,0 0-274,0 1 0,0 0 0,1 1 0,1 0 1,0 0-1,0 0 0,1 1 0,1 0 0,-1 0 0,2 0 0,0 0 1,1 1-1,0-1 0,-1 18 0,3-29-223,0 1 0,0 0 0,1 0 0,-1-1 0,0 1 1,1 0-1,-1-1 0,1 1 0,-1 0 0,1-1 0,0 1 0,-1-1 0,1 1 0,0-1 1,0 1-1,0-1 0,0 0 0,1 1 0,-1-1 0,0 0 0,1 0 0,-1 0 0,0 0 1,3 1-1,-2-1 18,1 0 0,0 0 0,0-1 0,0 1 0,0-1 0,0 0 0,0 0 0,0 0 0,0 0 0,0 0 0,0-1 0,0 0 0,3 0 0,4-3 74,1 1 0,-1-2-1,1 1 1,-1-1 0,-1-1-1,16-11 1,-7 0-67,0 0-1,-1-1 1,-1-1 0,0-1-1,-2 0 1,0-1 0,-2-1-1,0 0 1,-2 0 0,0-1-1,-1-1 1,-1 1 0,-2-1-1,0-1 1,-2 1 0,0-1-1,-1-42 1,-6 56-42,-4 13-89,-7 17-95,4 2 156,2-1 0,1 1 0,0 1 0,1-1 1,2 1-1,0 0 0,1 0 0,2 0 1,0 1-1,4 40 0,-3-60 23,0 0 1,1-1-1,-1 1 0,1 0 1,0-1-1,0 1 1,0 0-1,0-1 0,0 1 1,0-1-1,1 0 0,-1 1 1,1-1-1,0 0 1,-1 0-1,1 0 0,0 0 1,0 0-1,1 0 0,-1-1 1,0 1-1,1-1 1,-1 1-1,0-1 0,1 0 1,0 0-1,-1 0 0,1 0 1,0-1-1,-1 1 1,1-1-1,0 1 0,-1-1 1,1 0-1,0 0 0,0-1 1,3 1-1,2-2 37,0 0 1,1 0-1,-1 0 0,-1-1 0,1 0 1,0 0-1,-1-1 0,0 0 0,0-1 1,0 0-1,9-7 0,7-10 94,-1-1 0,-1-1 1,-1-1-1,-1-1 0,-1 0 0,-1-1 0,-2-1 0,-1-1 1,-1 0-1,-1-1 0,-2 0 0,9-40 0,-18 43-272,-1 27 132,-1 0 0,1 0 0,0-1 0,0 1 0,0 0 0,-1 0 0,1 0 0,0 0 0,0 0 0,0 0 0,-1 0-1,1 0 1,0 0 0,0 0 0,-1 0 0,1 0 0,0 0 0,0 0 0,0 0 0,-1 0 0,1 0 0,0 0 0,0 0 0,0 0 0,-1 0 0,1 0 0,0 0 0,0 1 0,0-1 0,-1 0 0,1 0 0,0 0 0,0 0 0,0 0 0,0 1 0,-1-1 0,1 0 0,0 0 0,0 0 0,0 0 0,0 1 0,0-1 0,0 0 0,0 0 0,0 0 0,0 1 0,-1-1 0,1 1 0,-25 44-398,12-15 430,2 0-1,1 0 0,1 1 1,1 1-1,2-1 0,2 1 1,0 0-1,2 0 1,2 0-1,5 47 0,9-36 117,-14-42-128,0 0 0,1 0-1,-1 0 1,0-1 0,0 1 0,1 0-1,-1 0 1,1 0 0,-1 0 0,1-1-1,-1 1 1,1 0 0,-1 0 0,1-1-1,-1 1 1,1-1 0,0 1 0,0 0-1,-1-1 1,1 1 0,0-1 0,0 1-1,0-1 1,-1 0 0,1 1 0,0-1-1,0 0 1,0 0 0,0 0 0,0 1-1,0-1 1,0 0 0,0 0 0,-1 0-1,1 0 1,0-1 0,0 1 0,0 0-1,0 0 1,0 0 0,0-1 0,0 1-1,-1 0 1,2-1 0,-1-2 9,1 1 1,-1 0-1,0 0 1,-1 0 0,1-1-1,0 1 1,-1 0-1,1-1 1,-1 1-1,0 0 1,0-1-1,0 1 1,0-1-1,0-3 1,-6-36-420,1 29-181,0 0 0,0 0 0,-2 1 1,0 0-1,0 0 0,-12-14 0,-2 0-936,-35-34 0,55 60 1542,1-1 1,0 1 0,-1 0-1,1 0 1,0 0-1,0 0 1,-1 0-1,1 0 1,0-1-1,0 1 1,0 0-1,-1 0 1,1 0 0,0-1-1,0 1 1,0 0-1,-1 0 1,1 0-1,0-1 1,0 1-1,0 0 1,0 0 0,0-1-1,0 1 1,0 0-1,0-1 1,-1 1-1,1 0 1,0 0-1,0-1 1,0 1-1,0 0 1,0 0 0,1-1-1,-1 1 1,0 0-1,0-1 1,0 1-1,0 0 1,0 0-1,0-1 1,0 1-1,0 0 1,1 0 0,-1-1-1,0 1 1,0 0-1,0 0 1,0 0-1,1-1 1,-1 1-1,0 0 1,0 0-1,1 0 1,-1-1-1,24 0 280,32 10-316,-10 2-86,38 10-942,-33 0-2768,-36-11-1334,-12-1-3187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6.652"/>
    </inkml:context>
    <inkml:brush xml:id="br0">
      <inkml:brushProperty name="width" value="0.025" units="cm"/>
      <inkml:brushProperty name="height" value="0.025" units="cm"/>
    </inkml:brush>
  </inkml:definitions>
  <inkml:trace contextRef="#ctx0" brushRef="#br0">159 16 10346,'0'0'9577,"-12"-4"-8387,10 4-1162,-1-2 27,-1 0-1,0 1 1,0-1-1,0 1 1,0 0-1,0 0 1,0 0-1,0 1 1,0 0-1,0 0 1,0 0-1,0 0 1,0 0-1,0 1 1,0 0 0,0-1-1,0 2 1,0-1-1,0 0 1,0 1-1,1 0 1,-1 0-1,0 0 1,1 0-1,0 0 1,-5 5-1,4-4 33,1 1-1,0-1 0,0 1 0,0-1 0,0 1 0,1 0 0,-1 0 1,1 0-1,0 1 0,0-1 0,1 0 0,-1 1 0,1-1 0,0 1 1,-1 8-1,2-10-70,1-1 0,-1 0 0,0 0 0,1 1 0,0-1 1,-1 0-1,1 0 0,0 0 0,0 0 0,0 0 0,1 0 0,-1 0 1,0 0-1,1 0 0,-1-1 0,1 1 0,0-1 0,-1 1 0,1-1 1,0 1-1,0-1 0,0 0 0,0 0 0,0 0 0,0 0 0,0 0 1,0 0-1,1-1 0,-1 1 0,0-1 0,0 0 0,1 1 0,3-1 1,5 1 68,1-1 0,-1 0 0,1 0 1,-1-1-1,1-1 0,-1 1 1,0-2-1,0 0 0,18-7 1,-25 9-56,0-1 1,-1 1 0,0-1-1,1 1 1,-1-1-1,0 0 1,0 0 0,0-1-1,0 1 1,0-1 0,-1 1-1,1-1 1,-1 0 0,1 0-1,-1 0 1,0 0 0,0-1-1,-1 1 1,1 0 0,-1-1-1,1 1 1,-1-1 0,0 0-1,0 1 1,-1-1-1,1 0 1,-1 1 0,0-1-1,0 0 1,0 0 0,0 1-1,-1-1 1,-1-5 0,1 8-33,0-1 1,0 1-1,0 0 1,0-1 0,0 1-1,0 0 1,-1 0-1,1 0 1,0 0 0,-1 0-1,1 0 1,-1 0-1,1 0 1,-1 1-1,0-1 1,1 1 0,-1-1-1,0 1 1,1-1-1,-1 1 1,0 0-1,1 0 1,-1 0 0,0 0-1,1 0 1,-1 0-1,-2 1 1,-47 7-130,11 11 189,38-18-150,0 0 1,0 0 0,0 0-1,0 0 1,0 0 0,0 0-1,0 1 1,1-1-1,-1 1 1,1-1 0,-1 1-1,1 0 1,-1 0 0,1-1-1,-2 5 1,3-6-58,1 1 0,-1-1 0,1 1 0,-1-1 1,1 1-1,-1-1 0,1 1 0,-1-1 0,1 0 0,-1 1 0,1-1 1,0 0-1,-1 1 0,1-1 0,-1 0 0,1 0 0,0 1 0,-1-1 1,1 0-1,0 0 0,-1 0 0,1 0 0,0 0 0,-1 0 0,1 0 1,1 0-1,24-1-2402,-21 1 964,19 0-5412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6.984"/>
    </inkml:context>
    <inkml:brush xml:id="br0">
      <inkml:brushProperty name="width" value="0.025" units="cm"/>
      <inkml:brushProperty name="height" value="0.025" units="cm"/>
    </inkml:brush>
  </inkml:definitions>
  <inkml:trace contextRef="#ctx0" brushRef="#br0">1 1 6118,'0'0'-224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7.313"/>
    </inkml:context>
    <inkml:brush xml:id="br0">
      <inkml:brushProperty name="width" value="0.025" units="cm"/>
      <inkml:brushProperty name="height" value="0.025" units="cm"/>
    </inkml:brush>
  </inkml:definitions>
  <inkml:trace contextRef="#ctx0" brushRef="#br0">119 74 10858,'5'-22'1651,"1"-2"317,-5 0 4786,-1 23-6656,-1 1-1,1 0 1,-1-1 0,1 1 0,-1 0-1,1-1 1,-1 1 0,1 0 0,-1 0-1,1 0 1,-1 0 0,1-1 0,-1 1-1,0 0 1,1 0 0,-1 0 0,1 0-1,-1 0 1,1 0 0,-1 1 0,0-1-1,1 0 1,-1 0 0,1 0 0,-1 0-1,1 1 1,-1-1 0,1 0 0,-1 1-1,0-1 1,-18 8-11,11-3-24,1 1 0,0-1 0,0 1-1,1 0 1,0 1 0,0 0-1,0 0 1,1 0 0,0 0 0,0 1-1,1 0 1,0 0 0,1 0 0,0 1-1,0-1 1,0 1 0,1 0-1,0-1 1,0 16 0,2-23-51,0 1-1,0-1 1,0 1 0,1-1 0,-1 1 0,0-1-1,1 1 1,-1-1 0,1 1 0,-1-1 0,1 0-1,0 1 1,0-1 0,0 0 0,0 0 0,0 1-1,0-1 1,0 0 0,0 0 0,0 0 0,0 0-1,2 1 1,0-1 28,1 1-1,-1-1 0,0 1 1,1-1-1,-1 0 1,1 0-1,0-1 1,-1 1-1,6 0 0,-3-1 20,0 0-1,-1 0 1,1-1-1,0 1 1,-1-1-1,1-1 1,-1 1-1,1-1 1,-1 0-1,0 0 1,0 0-1,0-1 0,6-3 1,-7 2-29,1 0 1,0 0-1,-1-1 1,0 0-1,0 0 0,0 0 1,-1 0-1,0-1 1,0 0-1,0 1 0,-1-1 1,0 0-1,0 0 1,0 0-1,-1-1 0,0 1 1,0 0-1,0 0 1,-1-1-1,0 1 0,0 0 1,-2-8-1,2 12-123,-1 1-1,0-1 0,0 0 1,0 0-1,-1 1 0,1-1 0,0 1 1,-1-1-1,1 1 0,-1-1 1,1 1-1,-1 0 0,0 0 1,1 0-1,-1 0 0,0 0 1,0 0-1,0 0 0,0 1 0,0-1 1,0 1-1,0-1 0,0 1 1,0 0-1,0 0 0,0 0 1,0 0-1,0 0 0,-2 0 1,-17 6-3971,7 8-3465,11-4 520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7.660"/>
    </inkml:context>
    <inkml:brush xml:id="br0">
      <inkml:brushProperty name="width" value="0.025" units="cm"/>
      <inkml:brushProperty name="height" value="0.025" units="cm"/>
    </inkml:brush>
  </inkml:definitions>
  <inkml:trace contextRef="#ctx0" brushRef="#br0">221 0 9577,'0'0'13287,"-7"0"-12785,-2 1-437,1 0-1,0 1 0,0 0 1,0 0-1,1 1 1,-1 0-1,0 0 1,1 1-1,0 0 0,0 0 1,0 1-1,1 0 1,-9 7-1,3-1 150,-1 1-1,2 0 1,-1 1-1,2 1 1,0-1-1,-9 17 1,17-28-161,1 1 1,-1-1-1,1 1 0,0-1 0,-1 1 1,1-1-1,1 1 0,-1 0 0,0-1 1,1 1-1,-1 0 0,1 0 1,0-1-1,0 1 0,0 0 0,0 0 1,0 0-1,1-1 0,-1 1 0,1 0 1,0 0-1,1 3 0,0-3-15,0-1 0,1 0 0,-1 0-1,1 0 1,-1 0 0,1 0 0,-1 0-1,1-1 1,0 0 0,0 1 0,0-1-1,0 0 1,0 0 0,0-1 0,0 1 0,0 0-1,0-1 1,1 0 0,4 0 0,11 1 50,0-1 0,0-1 1,35-6-1,-49 6-277,1 0 0,0 0 0,-1-1 0,1 0 0,-1 0 0,1 0 0,-1-1 0,0 1 0,0-1 0,0-1 0,0 1 0,-1-1 0,0 0 0,1 0 0,-1 0 0,0 0 0,3-6 0,-6 8-401,0 0 1,0 0-1,0 0 0,-1 0 0,1 0 0,-1-1 0,1 1 0,-1 0 0,0 0 0,1 0 1,-2-5-1,0-7-6809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8.008"/>
    </inkml:context>
    <inkml:brush xml:id="br0">
      <inkml:brushProperty name="width" value="0.025" units="cm"/>
      <inkml:brushProperty name="height" value="0.025" units="cm"/>
    </inkml:brush>
  </inkml:definitions>
  <inkml:trace contextRef="#ctx0" brushRef="#br0">40 9 12876,'0'0'5894,"48"0"-4549,-12 0-128,10 0-256,4-2-96,0-1-385,-9 0-287,-9 3-225,-9 0-1025,-15 0-961</inkml:trace>
  <inkml:trace contextRef="#ctx0" brushRef="#br0" timeOffset="1">0 40 10570,'0'0'9321,"74"0"-7880,-26-4-128,0-2-448,2 0-480,-5 4-353,-10-1-1314,-4 1-1792,-12 0-3813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8.792"/>
    </inkml:context>
    <inkml:brush xml:id="br0">
      <inkml:brushProperty name="width" value="0.025" units="cm"/>
      <inkml:brushProperty name="height" value="0.025" units="cm"/>
    </inkml:brush>
  </inkml:definitions>
  <inkml:trace contextRef="#ctx0" brushRef="#br0">212 0 12812,'0'0'6657,"-12"4"-5872,3-1-752,1 0-1,0 0 1,0 1 0,0 0 0,0 0-1,0 1 1,1 0 0,0 0-1,0 1 1,0 0 0,1 0 0,0 1-1,0 0 1,-9 14 0,1 2 152,0 1 0,1 1 1,-9 29-1,18-44-117,0 1 0,1 0 0,1 1 0,0-1 0,0 0 0,1 1 0,0-1 0,1 1 0,1-1 0,1 14 0,-1-21-64,1 0 0,-1-1 0,0 1-1,1-1 1,0 0 0,0 1-1,0-1 1,0 0 0,0 0 0,1 0-1,-1 0 1,1-1 0,0 1 0,0-1-1,0 1 1,0-1 0,0 0-1,0 0 1,1-1 0,-1 1 0,1-1-1,-1 1 1,7 0 0,0 1-791,0-1 1,1 0-1,-1-1 0,1 0 1,-1-1-1,1 0 1,13-2-1,10-5-5411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9.202"/>
    </inkml:context>
    <inkml:brush xml:id="br0">
      <inkml:brushProperty name="width" value="0.025" units="cm"/>
      <inkml:brushProperty name="height" value="0.025" units="cm"/>
    </inkml:brush>
  </inkml:definitions>
  <inkml:trace contextRef="#ctx0" brushRef="#br0">1 265 11787,'0'0'10261,"10"-5"-8575,29-16-1200,-2-2 0,0-2 0,-2-1 0,-1-2-1,-1-1 1,-2-1 0,38-47 0,-85 108-631,-22 65 0,28-71 109,5-14 10,1 1 0,0-1 0,1 1 0,0 0 0,1 0 0,0 0 0,0 16 0,2-28-67,0 1 0,0-1 1,1 1-1,-1 0 0,1-1 1,-1 1-1,0-1 0,1 1 0,-1-1 1,1 0-1,-1 1 0,1-1 0,-1 1 1,1-1-1,-1 0 0,1 0 0,-1 1 1,1-1-1,0 0 0,-1 0 0,1 1 1,0-1-1,-1 0 0,1 0 1,-1 0-1,1 0 0,0 0 0,-1 0 1,1 0-1,1 0 0,22-3-6107,-8-5-665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9.549"/>
    </inkml:context>
    <inkml:brush xml:id="br0">
      <inkml:brushProperty name="width" value="0.025" units="cm"/>
      <inkml:brushProperty name="height" value="0.025" units="cm"/>
    </inkml:brush>
  </inkml:definitions>
  <inkml:trace contextRef="#ctx0" brushRef="#br0">51 1 13869,'0'0'8579,"-4"10"-8216,-5 11-237,1 0 1,1 1-1,1 0 0,1 0 1,0 1-1,2 0 0,1-1 1,0 29-1,12-30-1610,-3-10-3753</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19.939"/>
    </inkml:context>
    <inkml:brush xml:id="br0">
      <inkml:brushProperty name="width" value="0.025" units="cm"/>
      <inkml:brushProperty name="height" value="0.025" units="cm"/>
    </inkml:brush>
  </inkml:definitions>
  <inkml:trace contextRef="#ctx0" brushRef="#br0">0 58 1602,'0'0'21075,"68"-33"-20210,-25 25-192,0 2-385,5 0-224,-7 4-832,-7 1-2147,-11 0-4196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5.200"/>
    </inkml:context>
    <inkml:brush xml:id="br0">
      <inkml:brushProperty name="width" value="0.025" units="cm"/>
      <inkml:brushProperty name="height" value="0.025" units="cm"/>
    </inkml:brush>
  </inkml:definitions>
  <inkml:trace contextRef="#ctx0" brushRef="#br0">86 57 4644,'6'-20'10319,"-5"16"-9527,0 1-1,0-1 1,0 1 0,1-1 0,-1 1-1,1 0 1,-1 0 0,1 0 0,3-3-1,-5 49 58,-1-23-772,0-19-69,1 0 0,-1 0 1,1 1-1,0-1 0,0 0 0,-1 0 1,1 0-1,0 1 0,0-1 0,0 0 1,0 0-1,0 0 0,0 1 0,1-1 1,-1 0-1,0 0 0,1 0 1,-1 1-1,1-1 0,-1 0 0,1 0 1,-1 0-1,1 0 0,0 0 0,0 0 1,-1 0-1,1 0 0,0 0 0,0 0 1,0-1-1,0 1 0,0 0 0,0-1 1,0 1-1,0 0 0,0-1 0,0 0 1,1 1-1,-1-1 0,0 1 0,0-1 1,0 0-1,1 0 0,0 0 1,4 1-8,0 0 0,0 1 0,-1-1 1,1 1-1,-1 0 0,1 1 1,-1-1-1,0 1 0,0 0 0,0 1 1,0-1-1,4 5 0,-6-5-2,-1-1 0,0 1 0,0-1 0,0 1 0,-1 0 0,1 0 0,-1-1-1,1 1 1,-1 0 0,0 1 0,0-1 0,0 0 0,-1 0 0,1 0 0,-1 0 0,1 1 0,-1-1 0,0 0-1,-1 0 1,1 1 0,0-1 0,-1 0 0,0 0 0,-1 4 0,0-3 27,0 0 1,0-1-1,-1 0 1,0 1-1,1-1 1,-1 0-1,0 0 1,0 0-1,-1-1 1,1 1-1,-1-1 1,1 0-1,-1 0 1,0 0-1,0 0 1,1-1-1,-1 1 1,0-1-1,-1 0 1,-7 1-1,6-1-28,0 0 1,0 0-1,0 0 0,0-1 0,0 0 0,-1 0 0,1 0 0,0-1 1,0 0-1,0 0 0,0-1 0,0 1 0,0-1 0,-6-3 0,9 2-569,-1 0 0,0 0 0,1 0 0,0-1-1,-1 1 1,1-1 0,1 1 0,-1-1-1,0 0 1,-1-5 0,-11-23-6919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9.976"/>
    </inkml:context>
    <inkml:brush xml:id="br0">
      <inkml:brushProperty name="width" value="0.025" units="cm"/>
      <inkml:brushProperty name="height" value="0.025" units="cm"/>
    </inkml:brush>
  </inkml:definitions>
  <inkml:trace contextRef="#ctx0" brushRef="#br0">0 193 15887,'0'0'5883,"10"-4"-4330,50-18 335,1 2 0,111-20 0,143-5-1164,-297 43-732,989-58-2378,-996 63 304,-18-2-6620,-8-5-3347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5.589"/>
    </inkml:context>
    <inkml:brush xml:id="br0">
      <inkml:brushProperty name="width" value="0.025" units="cm"/>
      <inkml:brushProperty name="height" value="0.025" units="cm"/>
    </inkml:brush>
  </inkml:definitions>
  <inkml:trace contextRef="#ctx0" brushRef="#br0">0 5 15054,'0'0'4741,"54"-3"-2339,-24 2-865,7 0-415,1 1-386,-2 0-576,1 0-128,-3 0-448,-4 4-1570,-5-3-1217,-5-1-2787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5.916"/>
    </inkml:context>
    <inkml:brush xml:id="br0">
      <inkml:brushProperty name="width" value="0.025" units="cm"/>
      <inkml:brushProperty name="height" value="0.025" units="cm"/>
    </inkml:brush>
  </inkml:definitions>
  <inkml:trace contextRef="#ctx0" brushRef="#br0">175 0 13869,'0'0'6726,"-12"68"-6181,-5-40-225,-6 0-31,4 1-129,-6-3 128,5-1 192,0-3 1,6-9-321,3-4-96,2-6-256,8-3-1313,-3-17-8329</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6.262"/>
    </inkml:context>
    <inkml:brush xml:id="br0">
      <inkml:brushProperty name="width" value="0.025" units="cm"/>
      <inkml:brushProperty name="height" value="0.025" units="cm"/>
    </inkml:brush>
  </inkml:definitions>
  <inkml:trace contextRef="#ctx0" brushRef="#br0">143 58 13229,'0'0'1820,"-8"-5"144,3 1-1610,-1 1 0,0 0 0,0 0 0,-1 0 0,1 1 0,-1 0-1,-11-2 1,16 3-291,0 1-1,-1 0 1,1 0-1,0 0 1,-1 0-1,1 0 1,0 0-1,-1 1 0,1-1 1,0 1-1,-1 0 1,1-1-1,0 1 1,0 0-1,0 1 1,0-1-1,0 0 1,0 0-1,0 1 1,0-1-1,0 1 0,1 0 1,-1-1-1,1 1 1,-1 0-1,1 0 1,0 0-1,0 0 1,-1 0-1,0 4 1,0-2 28,0 0 0,0 1 1,1-1-1,-1 1 0,1 0 1,0-1-1,1 1 0,-1 0 1,1 0-1,0-1 0,0 1 1,1 9-1,0-12-62,0 0 0,0 0 0,-1 0 0,2-1 0,-1 1 0,0-1 0,0 1 0,0-1 0,1 1 1,-1-1-1,1 1 0,-1-1 0,1 0 0,-1 0 0,1 0 0,0 0 0,0 0 0,-1 0 0,1-1 0,0 1 0,0-1 0,0 1 0,0-1 0,0 1 0,0-1 0,0 0 0,0 0 0,0 0 0,0 0 0,0-1 1,0 1-1,2-1 0,0 0-1,1 1 0,-1-1 1,0 0-1,1-1 1,-1 1-1,0-1 0,0 0 1,0 0-1,-1 0 0,1-1 1,0 1-1,-1-1 0,1 0 1,-1 0-1,0 0 1,0 0-1,0-1 0,-1 1 1,3-5-1,-1 2 17,0 0-1,-1 0 1,0-1-1,-1 1 1,1-1-1,-1 0 1,0 0-1,-1 0 1,0 0-1,1-13 1,-2 19-35,0 0 0,0 0 0,0 0 0,0 0 0,0 0 0,0 0 0,0 0 0,0 0 0,0 0 0,-1 0-1,1 1 1,0-1 0,-1 0 0,1 0 0,-1 0 0,1 0 0,-1 1 0,1-1 0,-1 0 0,1 0 0,-1 1 0,0-1 0,1 1 0,-1-1 0,0 0 0,0 1 0,1-1 0,-1 1 0,0 0 0,0-1 0,0 1 0,0 0 0,0-1 0,1 1 0,-1 0 0,0 0 0,0 0 0,0 0 0,0 0 0,0 0 0,0 0 0,0 0 0,0 0 0,0 0 0,0 1 0,1-1 0,-1 0 0,0 0 0,-2 2 0,-1-1-16,0 1-1,-1 0 1,1 0 0,0 0 0,0 0-1,0 1 1,0 0 0,-6 5 0,2 2-111,-1 0 1,2 0-1,0 0 1,0 1 0,0 0-1,2 1 1,-7 14-1,10-18-861,-1 1 0,1-1 1,1 1-1,-1 0 0,2-1 0,-1 1 0,1 9 0,2-5-4644</inkml:trace>
  <inkml:trace contextRef="#ctx0" brushRef="#br0" timeOffset="1">368 324 15695,'0'0'1649,"-7"9"-15,1-3-1306,3-2-161,-1-1 0,1 1 0,-1 0-1,1 1 1,0-1 0,1 0 0,-1 1 0,1 0 0,0 0-1,0-1 1,0 1 0,1 0 0,-2 7 0,4-11-61,1-1 0,-1 1 0,0-1 0,1 0 1,-1 1-1,0-1 0,1 0 0,-1 0 0,1 0 0,-1 0 0,0 0 0,1 0 1,-1 0-1,1 0 0,-1-1 0,2 0 0,3-1 82,0-1 0,-1 0 0,0 0 0,0-1 1,0 1-1,0-1 0,0 0 0,-1-1 0,1 1 0,5-8 0,-8 9-78,1 0 0,-1-1 0,1 1 1,-1 0-1,0-1 0,-1 1 0,1-1 0,-1 1 0,1-1 1,-1 0-1,0 0 0,0 0 0,-1 0 0,1 1 0,-1-1 1,0 0-1,0-7 0,-2 8-89,0 1 0,0-1 0,0 1-1,0-1 1,0 1 0,0 0 0,-1 0 0,1 0 0,-1 0 0,1 0-1,-1 1 1,0-1 0,0 1 0,0 0 0,0 0 0,0 0 0,0 0-1,0 0 1,0 1 0,0-1 0,0 1 0,0 0 0,0 0 0,-6 0-1,5 0-124,0 0 0,0 0 0,0 1-1,0 0 1,0-1 0,0 1-1,0 1 1,1-1 0,-6 2 0,8-2-70,0 0 0,0-1 0,-1 1 0,1 0 1,0 0-1,0 0 0,0 0 0,0 0 0,0 0 1,0 0-1,0 0 0,0 0 0,1 1 0,-1-1 1,0 0-1,1 1 0,-1-1 0,1 0 1,-1 1-1,1-1 0,0 0 0,-1 1 0,1 2 1,0-3-34,0 0 1,0-1 0,1 1 0,-1 0-1,0 0 1,0-1 0,1 1 0,-1 0-1,0-1 1,1 1 0,-1 0 0,1-1-1,-1 1 1,1 0 0,-1-1-1,1 1 1,-1-1 0,1 1 0,-1-1-1,1 1 1,0-1 0,-1 0 0,1 1-1,0-1 1,-1 0 0,1 1 0,0-1-1,0 0 1,-1 0 0,1 0 0,0 0-1,1 0 1,30 1-4284,-23-1 2766,21-1-5659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6.637"/>
    </inkml:context>
    <inkml:brush xml:id="br0">
      <inkml:brushProperty name="width" value="0.025" units="cm"/>
      <inkml:brushProperty name="height" value="0.025" units="cm"/>
    </inkml:brush>
  </inkml:definitions>
  <inkml:trace contextRef="#ctx0" brushRef="#br0">141 1 7623,'0'0'10923,"66"49"-8841,-42-26-673,-6 2-128,-4 9-160,-9 1-288,-5 6-257,-3 4-63,-21 1-225,-4 2-160,-11 0-96,-3 1-224,-6-6-1602,4-9-1537,4-12-3715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7.556"/>
    </inkml:context>
    <inkml:brush xml:id="br0">
      <inkml:brushProperty name="width" value="0.025" units="cm"/>
      <inkml:brushProperty name="height" value="0.025" units="cm"/>
    </inkml:brush>
  </inkml:definitions>
  <inkml:trace contextRef="#ctx0" brushRef="#br0">1 18 12524,'0'0'11082,"55"-17"-10537,-17 17 63,5 0-383,5 0-193,-2 0 0,-7 4-1089,-10 3-929,-11-1-1634,-13-2-3458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7.919"/>
    </inkml:context>
    <inkml:brush xml:id="br0">
      <inkml:brushProperty name="width" value="0.025" units="cm"/>
      <inkml:brushProperty name="height" value="0.025" units="cm"/>
    </inkml:brush>
  </inkml:definitions>
  <inkml:trace contextRef="#ctx0" brushRef="#br0">0 44 14638,'0'0'4548,"47"9"-3235,-2-9-320,8-5-192,1-5-481,3-1-256,-2 1-544,-8 1-1986,-10 2-3364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8.807"/>
    </inkml:context>
    <inkml:brush xml:id="br0">
      <inkml:brushProperty name="width" value="0.025" units="cm"/>
      <inkml:brushProperty name="height" value="0.025" units="cm"/>
    </inkml:brush>
  </inkml:definitions>
  <inkml:trace contextRef="#ctx0" brushRef="#br0">22 1 9641,'0'0'11798,"0"8"-11270,-10 104 431,5-83-887,2-1 0,1 1 0,1-1 0,5 54 0,-3-81-39,-1 0-1,0 0 1,0 0 0,1 0 0,-1 0-1,1 0 1,-1-1 0,1 1-1,-1 0 1,1 0 0,0-1 0,-1 1-1,1 0 1,0-1 0,-1 1-1,1 0 1,0-1 0,0 1 0,0-1-1,-1 1 1,1-1 0,0 0-1,0 1 1,0-1 0,0 0-1,0 0 1,0 1 0,0-1 0,0 0-1,0 0 1,0 0 0,0 0-1,0 0 1,0 0 0,-1-1 0,1 1-1,0 0 1,0 0 0,0-1-1,0 1 1,0 0 0,0-1 0,0 1-1,1-2 1,39-22 1495,30-41-557,90-107-1,-160 171-973,-1 1-188,8-11 88,-5 4-2219,-19 3-15054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9.151"/>
    </inkml:context>
    <inkml:brush xml:id="br0">
      <inkml:brushProperty name="width" value="0.025" units="cm"/>
      <inkml:brushProperty name="height" value="0.025" units="cm"/>
    </inkml:brush>
  </inkml:definitions>
  <inkml:trace contextRef="#ctx0" brushRef="#br0">0 1 14446,'0'0'8360,"9"50"-6791,2-37-320,7 1-672,3-1-481,-3 2 32,9-4-288,-6 2-1217,3-2-1602,-6-6-1249,-2-2-2979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29.508"/>
    </inkml:context>
    <inkml:brush xml:id="br0">
      <inkml:brushProperty name="width" value="0.025" units="cm"/>
      <inkml:brushProperty name="height" value="0.025" units="cm"/>
    </inkml:brush>
  </inkml:definitions>
  <inkml:trace contextRef="#ctx0" brushRef="#br0">0 132 12300,'0'0'13506,"11"-1"-12871,-3-1-585,-1 0 0,1 0 1,0 0-1,-1-1 0,1 0 0,-1-1 0,0 1 0,0-1 1,0-1-1,-1 1 0,0-1 0,1-1 0,-2 1 1,9-9-1,39-51 964,-52 64-1078,-7 36-411,-6 13 213,-6 28 147,13-23-8562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0.777"/>
    </inkml:context>
    <inkml:brush xml:id="br0">
      <inkml:brushProperty name="width" value="0.025" units="cm"/>
      <inkml:brushProperty name="height" value="0.025" units="cm"/>
    </inkml:brush>
  </inkml:definitions>
  <inkml:trace contextRef="#ctx0" brushRef="#br0">4 28 11755,'-4'0'7848,"15"0"-6503,10 0-320,10 0 0,6-2-128,8-4-481,1-1-192,-5 2-128,2 0-32,-13 3-128,-3 2-961,-14 0-576,-8 0-866,-5 6-1280,-11-1-897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11.143"/>
    </inkml:context>
    <inkml:brush xml:id="br0">
      <inkml:brushProperty name="width" value="0.025" units="cm"/>
      <inkml:brushProperty name="height" value="0.025" units="cm"/>
    </inkml:brush>
  </inkml:definitions>
  <inkml:trace contextRef="#ctx0" brushRef="#br0">15 95 4004,'0'0'16058,"-2"9"-15001,-2 10-651,1 1 0,0 0 1,2-1-1,0 1 0,4 35 1,-3-50-344,1 1 0,0-1 0,1 0 0,-1 1 1,1-1-1,0 0 0,1 0 0,-1 0 1,1 0-1,0-1 0,6 8 0,-7-9-33,1-1 0,0 0-1,0 1 1,0-1 0,0 0-1,1-1 1,-1 1 0,1 0-1,-1-1 1,1 0 0,-1 0-1,1 0 1,-1 0 0,1-1 0,0 1-1,0-1 1,-1 0 0,1 0-1,4-1 1,-3 1 42,0-1 0,-1 0 1,1 0-1,-1-1 0,0 0 1,1 1-1,-1-1 0,0-1 1,0 1-1,0 0 0,0-1 0,-1 0 1,1 0-1,-1 0 0,0 0 1,0-1-1,0 1 0,0-1 0,0 0 1,-1 0-1,1 0 0,-1 0 1,2-7-1,1-1-43,-1 0-1,0 0 1,-1-1 0,0 1-1,-1-1 1,-1 0 0,0-15-1,0 27-40,-1 1 0,0 0-1,0-1 1,0 1-1,0-1 1,0 1 0,0 0-1,0-1 1,0 1-1,0-1 1,0 1 0,0 0-1,0-1 1,-1 1-1,1-1 1,0 1 0,0 0-1,0-1 1,0 1-1,-1 0 1,1-1 0,0 1-1,0 0 1,-1-1-1,1 1 1,0 0 0,0 0-1,-1-1 1,1 1-1,0 0 1,-1 0-1,1 0 1,-1-1 0,1 1-1,0 0 1,-1 0-1,0 0 1,1 0-21,-1 0 0,1 0 1,-1 1-1,0-1 0,1 0 0,-1 1 1,1-1-1,0 1 0,-1-1 0,1 1 0,-1-1 1,1 1-1,-1-1 0,1 1 0,0-1 0,0 1 1,-1-1-1,1 1 0,0-1 0,0 1 0,-1 0 1,1-1-1,0 1 0,0-1 0,0 2 1,-1 6-97,-1 1 0,2-1 0,-1 1 0,1-1 0,1 1 0,-1-1 0,1 1 0,5 15 0,-5-21 136,0 0-1,0-1 1,0 1-1,1 0 1,-1-1-1,1 1 1,-1-1-1,1 1 1,0-1-1,0 0 1,0 0-1,1 0 1,-1 0-1,0 0 1,1-1-1,-1 1 1,1-1-1,0 1 1,-1-1-1,1 0 1,0 0-1,0 0 1,0 0-1,0-1 1,0 1-1,0-1 1,0 0-1,4 0 1,0 0 66,0-1 0,0 0 0,0 0 0,0-1 0,0 0 0,0 0 0,-1 0 0,1-1 0,-1 0 1,1-1-1,-1 1 0,0-1 0,-1 0 0,1-1 0,-1 1 0,7-8 0,0 0-46,-1-1 0,0-1 0,-1 0 0,-1 0 0,13-26 0,-19 34-17,-1-1-1,0 0 1,0 0 0,0 0 0,-1-1-1,0-6 1,0 13-19,-1 0 0,0 0-1,0 0 1,0 0 0,1 1-1,-1-1 1,0 0 0,0 0-1,0 0 1,0 0 0,-1 0-1,1 1 1,0-1 0,0 0-1,0 0 1,-1 0 0,1 1-1,0-1 1,-1 0 0,1 0-1,-1 1 1,1-1 0,-1 0-1,1 1 1,-1-1 0,0 0-1,1 1 1,-1-1 0,0 1-1,1-1 1,-1 1 0,0-1-1,1 1 1,-1 0 0,0-1-1,0 1 1,0 0 0,0-1 0,1 1-1,-1 0 1,0 0 0,0 0-1,0 0 1,0 0 0,1 0-1,-1 0 1,0 0 0,0 0-1,0 1 1,0-1 0,1 0-1,-1 0 1,0 1 0,0-1-1,0 0 1,1 1 0,-1-1-1,0 1 1,1-1 0,-1 1-1,0 0 1,1-1 0,-1 1-1,-5 3-5,2 1 0,-1-1 0,0 1 0,1-1 0,0 1 0,0 0 0,0 1 0,1-1 0,0 1 0,0-1 0,0 1 0,1 0 0,-3 10 0,1-5 40,1 0 1,0 0-1,1 1 1,0-1-1,1 1 1,1 21-1,0-30-19,1 1-1,-1 0 1,1-1-1,0 1 1,0 0-1,1-1 1,-1 0-1,1 1 1,-1-1-1,1 0 1,0 1-1,1-1 1,-1 0-1,0-1 1,1 1-1,5 4 1,-2-2-15,0-1 0,0 0 0,1-1 0,0 0-1,-1 0 1,1 0 0,15 3 0,5-1-131,1-1 0,-1-1 0,41-2 0,-62-1 97,-1 0 73,0 0-1,0 0 0,-1 0 1,1-1-1,0 0 0,0 0 1,-1 0-1,1 0 0,-1-1 0,1 0 1,-1 0-1,0 0 0,6-4 1,-7 3 99,0 0 0,-1 1 0,1-1 0,-1 0 0,0 0 0,0 0 0,0-1 0,-1 1 0,1 0 0,-1-1 0,1 1 0,-1-1 0,0 1 0,-1-1 0,1 0 0,-1 1 0,1-1 0,-1-5 0,0-2-106,0 0 1,-1-1 0,0 1-1,-1 0 1,0-1-1,-1 1 1,0 0 0,0 0-1,-2 1 1,1-1-1,-1 1 1,-1 0 0,1 0-1,-2 1 1,1 0-1,-2 0 1,1 0 0,-10-8-1,48 19-5228,8-2 2416,61-7 0,-86 3 1211,1-1 0,-1 0 0,0 0 0,18-11 0,8-8-2709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1.171"/>
    </inkml:context>
    <inkml:brush xml:id="br0">
      <inkml:brushProperty name="width" value="0.025" units="cm"/>
      <inkml:brushProperty name="height" value="0.025" units="cm"/>
    </inkml:brush>
  </inkml:definitions>
  <inkml:trace contextRef="#ctx0" brushRef="#br0">0 1 15310,'0'0'7976,"77"28"-6663,-40-26-544,6-2-641,-2 0-64,-1 0-608,-7-6-1795,-4-3-2241,-9 0-5766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1.780"/>
    </inkml:context>
    <inkml:brush xml:id="br0">
      <inkml:brushProperty name="width" value="0.025" units="cm"/>
      <inkml:brushProperty name="height" value="0.025" units="cm"/>
    </inkml:brush>
  </inkml:definitions>
  <inkml:trace contextRef="#ctx0" brushRef="#br0">1 344 12780,'0'0'7629,"8"-5"-5910,16-10-1068,-1-1 1,-1-1 0,-1-1 0,0 0 0,20-26 0,2-5 288,43-66 1,-60 72-482,-25 40-504,-2 5-36,-11 23-129,-3 7-410,2 0 1,-15 56 0,24-69-627,0 0 1,2 1 0,-1 27 0,2-42 714,1-5 315,0 1 1,0 0-1,0 0 0,0-1 1,0 1-1,0 0 0,0 0 0,0-1 1,0 1-1,0 0 0,0 0 1,0-1-1,0 1 0,1 0 1,-1 0-1,0-1 0,1 1 1,-1 0-1,0-1 0,1 1 0,-1 0 1,1-1-1,-1 1 0,1-1 1,-1 1-1,1-1 0,-1 1 1,1-1-1,0 1 0,1 0 1,14 0-5124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2.114"/>
    </inkml:context>
    <inkml:brush xml:id="br0">
      <inkml:brushProperty name="width" value="0.025" units="cm"/>
      <inkml:brushProperty name="height" value="0.025" units="cm"/>
    </inkml:brush>
  </inkml:definitions>
  <inkml:trace contextRef="#ctx0" brushRef="#br0">174 3 7335,'0'0'8248,"-10"5"-7133,-4 7-899,-1 0 0,1 1 0,1 1 0,0 0 0,1 0 0,1 2 0,0-1 0,-11 23 0,-8 24-43,29-58-163,-1 0 0,1 0-1,0 0 1,0 0 0,0 0 0,1 0-1,-1 0 1,1 1 0,0-1-1,0 0 1,0 0 0,1 0 0,1 8-1,-1-11 24,0-1-1,-1 1 1,1 0 0,0 0-1,-1 0 1,1-1-1,0 1 1,0 0-1,0-1 1,0 1 0,0-1-1,0 1 1,0-1-1,0 1 1,0-1-1,0 0 1,0 0 0,0 1-1,0-1 1,0 0-1,0 0 1,0 0-1,0 0 1,0 0 0,0 0-1,0 0 1,0-1-1,1 1 1,0 0-1,31-11 1538,-22 5-1263,-1-1 1,0 0 0,-1-1-1,0 0 1,0-1 0,-1 0-1,0 0 1,0 0 0,-1-1 0,0 0-1,-1-1 1,0 0 0,-1 0-1,0 0 1,0 0 0,-1-1-1,-1 0 1,0 0 0,-1 0-1,0 0 1,0-23 0,-2 33-349,0 1 0,1 0 0,-1-1 0,-1 1 0,1-1-1,0 1 1,0-1 0,0 1 0,-1-1 0,1 1 0,-1-1 0,1 1 0,-1 0 0,0-1 0,1 1 0,-1 0 0,0 0 0,0-1 0,0 1 0,0 0 0,0 0 0,0 0 0,0 0 0,0 0 0,0 0 0,-1 1 0,1-1-1,0 0 1,-1 1 0,1-1 0,0 1 0,-1-1 0,1 1 0,-1-1 0,1 1 0,-1 0 0,1 0 0,0 0 0,-1 0 0,1 0 0,-1 0 0,1 0 0,-3 1 0,2-1-219,-1 1 0,1 0 0,-1-1-1,1 1 1,-1 0 0,1 1 0,0-1 0,-1 0 0,1 1 0,0-1 0,0 1 0,0 0 0,0-1 0,0 1 0,1 0-1,-1 0 1,0 0 0,1 1 0,0-1 0,-1 0 0,1 0 0,0 1 0,0-1 0,0 1 0,0 2 0,0 8-2911,2-6-2584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2.516"/>
    </inkml:context>
    <inkml:brush xml:id="br0">
      <inkml:brushProperty name="width" value="0.025" units="cm"/>
      <inkml:brushProperty name="height" value="0.025" units="cm"/>
    </inkml:brush>
  </inkml:definitions>
  <inkml:trace contextRef="#ctx0" brushRef="#br0">177 1 19699,'0'0'3390,"-6"9"-2280,-1-1-862,-33 51 352,38-56-590,0 1-1,1-1 1,-1 0-1,0 1 1,1-1-1,0 1 0,0 0 1,0-1-1,0 1 1,0 0-1,1 0 1,0-1-1,0 1 1,0 0-1,0 0 0,2 6 1,0-8 10,1-1 1,0 1-1,0-1 0,0 0 1,0 0-1,1-1 0,-1 1 1,0 0-1,0-1 0,1 0 1,-1 0-1,0 0 0,0 0 1,4-1-1,3 1-10,-4 0-25,1 1 1,0 0-1,-1 0 1,1 0-1,-1 1 0,1 0 1,-1 0-1,0 1 1,9 4-1,-13-5 10,0-1 0,0 0 0,-1 0 0,1 1 0,0-1 0,-1 1 0,1-1 0,-1 1 0,0 0 0,1 0 0,-1 0 0,0-1 0,0 1 0,0 0 1,0 0-1,-1 0 0,1 1 0,0-1 0,-1 0 0,0 0 0,1 0 0,-1 0 0,0 0 0,0 1 0,0-1 0,0 0 0,-1 0 0,1 0 0,-1 0 0,1 1 0,-1-1 0,0 0 0,-1 3 0,-1 0 18,0 0-1,-1 1 1,0-1 0,0-1-1,0 1 1,0 0 0,-1-1 0,1 0-1,-1 0 1,0-1 0,-1 1-1,1-1 1,-1 0 0,-11 4 0,5-2-2,0 0-1,-1-2 1,0 1 0,0-1 0,0-1 0,-15 1 0,26-3-3,-35-2-1338,35 1 1021,0 1 0,1-1 0,-1 0 0,0 1 0,0-1-1,1 0 1,-1 0 0,0 0 0,1-1 0,-1 1 0,1 0 0,-1-1-1,1 1 1,0-1 0,0 1 0,-2-3 0,-10-22-6514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2.875"/>
    </inkml:context>
    <inkml:brush xml:id="br0">
      <inkml:brushProperty name="width" value="0.025" units="cm"/>
      <inkml:brushProperty name="height" value="0.025" units="cm"/>
    </inkml:brush>
  </inkml:definitions>
  <inkml:trace contextRef="#ctx0" brushRef="#br0">0 1 13837,'0'0'5061,"50"-1"-3331,-25 1-802,4 0-607,5 0-257,0 1-513,-4-1-2529,-7 0-4197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3.252"/>
    </inkml:context>
    <inkml:brush xml:id="br0">
      <inkml:brushProperty name="width" value="0.025" units="cm"/>
      <inkml:brushProperty name="height" value="0.025" units="cm"/>
    </inkml:brush>
  </inkml:definitions>
  <inkml:trace contextRef="#ctx0" brushRef="#br0">132 7 3940,'-7'5'8450,"-8"6"-7080,1 0-1,1 0 1,0 1-1,-16 21 1,24-28-1158,1 1 1,0-1-1,0 1 0,1 0 1,-1 1-1,1-1 1,1 0-1,-1 1 0,1 0 1,0-1-1,1 1 0,0 0 1,0 0-1,0 0 1,1 0-1,0 7 0,1-11-193,0-1-1,0 0 0,0 0 0,0 1 1,0-1-1,1 0 0,-1 0 0,1 0 1,-1-1-1,1 1 0,0 0 1,-1-1-1,1 1 0,0-1 0,0 1 1,0-1-1,0 0 0,1 0 1,-1 0-1,0 0 0,0 0 0,1 0 1,-1-1-1,0 1 0,1-1 0,-1 1 1,1-1-1,3 0 0,6 1 198,-1-1-1,0 0 0,1 0 1,21-4-1,-24 1-136,-1 1 0,0-2 1,0 1-1,0-1 0,-1 0 0,1 0 0,-1-1 0,0 0 1,0-1-1,-1 1 0,1-1 0,9-13 0,-13 16-10,0-1 0,0 0 0,0 0 0,0 0 0,-1-1 0,1 1 0,-1-1 0,0 1 0,-1-1 0,1 0 0,-1 1 0,0-1 0,0 0 0,-1 0 0,1 0 0,-1 0 0,0 0 0,0 0 0,-1 0 0,1 0 0,-1 0 0,0 0 0,-4-8 0,2 8-63,0 1-1,0 0 0,0 1 1,-1-1-1,0 1 0,1-1 1,-1 1-1,-1 0 0,1 0 1,0 1-1,-1-1 0,1 1 1,-1 0-1,0 1 1,0-1-1,1 1 0,-1-1 1,0 2-1,0-1 0,-1 0 1,-9 1-1,11 0-203,0-1 0,0 1 0,0 0 0,0 1-1,0-1 1,0 1 0,0-1 0,0 1 0,0 0 0,0 1 0,0-1 0,0 1 0,1-1 0,-1 1-1,1 0 1,-1 1 0,1-1 0,0 1 0,0-1 0,0 1 0,0 0 0,0 0 0,0 0 0,1 0-1,0 1 1,-1-1 0,-1 7 0,4-10 3,-1 0-1,1 0 1,0 1-1,0-1 1,0 0 0,0 1-1,0-1 1,0 0-1,0 0 1,0 1-1,0-1 1,-1 0-1,1 1 1,1-1 0,-1 0-1,0 1 1,0-1-1,0 0 1,0 0-1,0 1 1,0-1-1,0 0 1,0 1 0,0-1-1,1 0 1,-1 0-1,0 1 1,0-1-1,0 0 1,0 0-1,1 1 1,-1-1 0,0 0-1,0 0 1,1 1-1,8-1-5446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3.583"/>
    </inkml:context>
    <inkml:brush xml:id="br0">
      <inkml:brushProperty name="width" value="0.025" units="cm"/>
      <inkml:brushProperty name="height" value="0.025" units="cm"/>
    </inkml:brush>
  </inkml:definitions>
  <inkml:trace contextRef="#ctx0" brushRef="#br0">209 0 15471,'0'0'11136,"-12"5"-11158,-4 3 18,0 1 1,1 1-1,0 1 0,0 0 0,-14 15 1,19-17 12,0 0 0,0 1 0,2 0 0,-1 1 0,1 0 0,1 0 0,0 1 0,-11 24 0,18-34 1,-1-1 0,0 1 0,1-1 0,0 1 0,-1-1 0,1 1 0,0-1 0,-1 1 0,1 0 1,0-1-1,0 1 0,1 0 0,-1-1 0,0 1 0,0-1 0,1 1 0,-1-1 0,1 1 0,-1 0 0,1-1 0,0 0 0,0 1 0,-1-1 0,1 1 1,0-1-1,0 0 0,0 0 0,1 0 0,-1 1 0,0-1 0,0 0 0,1 0 0,-1 0 0,0-1 0,1 1 0,-1 0 0,1-1 0,-1 1 0,1 0 1,-1-1-1,1 0 0,0 1 0,-1-1 0,1 0 0,1 0 0,11 1 29,-1 0 0,1-1 0,-1 0 1,19-4-1,-25 3-36,8-1-211,1-1 0,-1-1 1,1 0-1,-1-1 0,-1-1 1,1 0-1,-1-1 0,0-1 0,-1 0 1,17-12-1,-14-2-3299,-14 4-4084,-5 9-1015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3:33.912"/>
    </inkml:context>
    <inkml:brush xml:id="br0">
      <inkml:brushProperty name="width" value="0.025" units="cm"/>
      <inkml:brushProperty name="height" value="0.025" units="cm"/>
    </inkml:brush>
  </inkml:definitions>
  <inkml:trace contextRef="#ctx0" brushRef="#br0">59 60 16528,'0'0'1601,"56"-15"641,-10 7-640,8-2-449,5-1-256,-1 2-481,-9 5-352,-5 1-96,-15 3-1089,-9 0-480,-13 0-1090</inkml:trace>
  <inkml:trace contextRef="#ctx0" brushRef="#br0" timeOffset="1">0 151 3940,'0'0'14285,"65"5"-12651,-17-5-321,9-6-480,7-2-225,1-1-287,-7 2-225,-2 3-64,-15-1-769,-13 1-2114,-11-2-4099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5:46.641"/>
    </inkml:context>
    <inkml:brush xml:id="br0">
      <inkml:brushProperty name="width" value="0.025" units="cm"/>
      <inkml:brushProperty name="height" value="0.025" units="cm"/>
    </inkml:brush>
  </inkml:definitions>
  <inkml:trace contextRef="#ctx0" brushRef="#br0">1 140 3235,'0'0'641,"38"39"2684,-33-37-3257,0 0 0,0-1 0,0 1-1,0-1 1,0 0 0,0-1 0,0 1-1,0-1 1,0 0 0,1 0 0,-1-1-1,7-1 1,61-23 590,-62 20-497,0 0-1,1 1 1,-1 1 0,1-1 0,0 2 0,23-3-1,13 5 198,-1 3 0,0 1-1,0 3 1,81 22 0,-11 0 170,1-5 1,165 13-1,297-35-130,-261-10-166,967-9-136,-839 0-158,-167 4 87,367 15 13,-88 2-39,-143-32 11,35-1-20,-343 29 10,549-26 0,383-34 27,-617 47-27,-108 2 80,923-10-27,-905 23-69,117-2-10,-147-24 68,229 18 49,-369 4-85,140 3-7,-148 4 127,74 6 127,198 13-114,-317-20-43,449 3 187,88 4-352,45 16 42,38-17 27,-478-11 0,338-16-176,-110 3 3059,-510 12-4176,27 1 855,1 1-1,-1-1 0,1 0 1,-1 0-1,1-1 0,0 1 1,-1 0-1,1-1 0,0 1 1,-2-3-1,-14-13-4638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10.352"/>
    </inkml:context>
    <inkml:brush xml:id="br0">
      <inkml:brushProperty name="width" value="0.025" units="cm"/>
      <inkml:brushProperty name="height" value="0.025" units="cm"/>
    </inkml:brush>
  </inkml:definitions>
  <inkml:trace contextRef="#ctx0" brushRef="#br0">60 32 6086,'-60'-15'10169,"900"17"-6341,-760-6-3765,-60 1-18,-55 2-20,-97 1 31,-379 7 102,490-6-147,-32 1 357,1 3 0,-64 13 1,222-22-166,5-4-189,114 7 0,-109 2 16,213 11-224,1-1-733,-309-14 914,-26-5 58,-33-6-2,-81-2-31,0 6 1,-201 7-1,176 4 26,115-1 1,-12-2 12,1 3 0,-1 1 1,0 2-1,1 1 0,-55 15 1,88-14 11,21-3-42,23-1-15,545-10 77,235 3-16,-389 35-284,-201-11 178,-265-23 43,-65-16 0,-17-3 110,112 22-345,-38-5-792,21-6-3718,19 4 401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12.043"/>
    </inkml:context>
    <inkml:brush xml:id="br0">
      <inkml:brushProperty name="width" value="0.025" units="cm"/>
      <inkml:brushProperty name="height" value="0.025" units="cm"/>
    </inkml:brush>
  </inkml:definitions>
  <inkml:trace contextRef="#ctx0" brushRef="#br0">79 195 1473,'3'-12'3171,"9"-44"630,-7 6 2146,-10 36-3507,-5 19-1406,-10 21-643,11-3-128,0 1 1,2 0-1,0 1 0,2-1 0,0 1 0,0 26 0,0 159 3741,6-143-2461,-2-40-1087,0-20-400,0 0-1,1 1 1,-1-1-1,2 0 1,-1 0 0,1 0-1,0 0 1,1 0-1,-1 0 1,5 10-1,-6-17-58,0 1 0,0-1-1,0 1 1,1-1 0,-1 1 0,0-1-1,0 1 1,1-1 0,-1 0-1,0 1 1,1-1 0,-1 1 0,1-1-1,-1 0 1,0 1 0,1-1-1,-1 0 1,1 0 0,-1 1 0,1-1-1,-1 0 1,1 0 0,-1 0-1,1 1 1,-1-1 0,1 0 0,-1 0-1,1 0 1,-1 0 0,1 0-1,-1 0 1,2 0 0,6-16-25,-4-25 4,-6 13-169,0 1-1,-2 0 1,-1 0-1,-11-33 1,-1-8-2219,16 67 2188,28 18-139,-17-10 216,1-1 0,0-1 1,1 0-1,-1 0 0,1-1 0,-1-1 1,1 0-1,0 0 0,1-1 0,-1-1 1,0 0-1,25-2 0,-31 1 109,0-1 0,0 0 0,1 0 0,-1-1 1,0 1-1,0-2 0,0 1 0,-1 0 0,1-1 0,-1 0 0,1-1 0,4-3 0,-7 4 186,1 0-1,-1-1 1,-1 1 0,1-1 0,0 1-1,-1-1 1,0 0 0,0 0-1,0 0 1,0 0 0,-1-1-1,1 1 1,-1 0 0,0-1 0,-1 1-1,1-1 1,-1 1 0,0-7-1,0 10-136,1 1 0,-1 0 0,0 0 0,0-1 0,0 1 0,0 0 0,0 0 0,0-1 0,0 1 0,0 0 0,0-1 0,0 1 0,0 0 0,0 0 0,0-1 0,0 1 0,0 0 0,-1 0 0,1-1 0,0 1 0,0 0 0,0 0 0,0-1 0,0 1 0,-1 0 0,1 0 0,0-1 0,0 1 0,0 0 0,-1 0 0,1 0 0,0 0 0,0-1 0,0 1 0,-1 0 0,1 0 0,0 0 0,0 0 0,-1 0 0,1 0 0,0 0 0,-1 0 0,1 0 0,0 0 0,0 0 0,-1 0 0,-13 10 200,-10 19 76,-6 33 933,28-58-1125,1 0 1,-1 0-1,1 1 1,0-1-1,1 1 1,-1-1-1,1 1 0,0-1 1,0 1-1,1-1 1,-1 1-1,3 8 1,-2-12-72,0 1 0,0-1 0,0 0 0,0 1 0,0-1 0,0 0 0,0 0 0,1 0 0,-1 0 0,0 0 0,1 0 0,-1 0 0,1 0 0,-1-1 0,1 1 0,-1 0 0,1-1 0,0 1 0,-1-1 0,1 0 0,0 0 0,-1 1 0,1-1 0,0 0 0,-1-1 0,1 1 0,0 0 0,-1 0 0,1-1 0,2 0 0,2 0 39,0 0 0,-1-1 0,1 0 1,-1 0-1,0 0 0,0 0 0,9-6 0,1-6-132,-1 0 1,-1 0 0,0-1-1,-1-1 1,0 0 0,-2-1-1,0 0 1,-1 0-1,0-1 1,-2 0 0,0-1-1,-1 0 1,-1 0-1,0 0 1,2-31 0,-7 55 72,0 0 0,0 1 0,0-1 0,1 0 0,0 1 0,0-1 1,0 0-1,0 0 0,1 0 0,0 0 0,0 0 0,6 9 0,-7-12 35,1 0 0,0 0 0,-1 0 0,1 0-1,0-1 1,0 1 0,1 0 0,-1-1 0,0 1-1,1-1 1,-1 0 0,0 0 0,1 0 0,-1 0 0,1 0-1,0-1 1,-1 1 0,1-1 0,0 1 0,-1-1-1,1 0 1,0 0 0,-1 0 0,1-1 0,0 1-1,-1-1 1,1 1 0,0-1 0,-1 0 0,1 0-1,-1 0 1,3-2 0,3-1 1,-1 0-1,0 0 1,0-1 0,0-1-1,-1 1 1,1-1-1,-1 0 1,-1 0 0,1-1-1,6-10 1,-4 6-51,-1 0 0,-1-1-1,0 0 1,0 0 0,-1 0 0,3-14 0,-5 15-81,-1-1 1,-1 0-1,1 0 0,-2-21 1,0 31 31,0-1 0,-1 0 0,1 1-1,-1-1 1,0 0 0,1 1 0,-1-1 0,0 1 0,-1-1 0,1 1 0,-3-5 0,3 6 22,0 0 0,0 0 0,0 1 0,0-1 0,-1 0 0,1 0 0,0 1-1,0-1 1,0 1 0,-1-1 0,1 1 0,0-1 0,-1 1 0,1 0 0,0 0 0,-1-1 0,1 1 0,-1 0 0,1 0 0,0 1 0,-1-1 0,1 0 0,0 0 0,-3 1 0,0 1 9,0 0 0,1-1 0,-1 2 0,0-1 0,1 0 0,0 1 0,-1-1 0,1 1 0,0 0 0,0 0 0,1 0 0,-1 0 0,-4 7 0,-27 52 169,32-58-109,-5 11 174,0 1 0,1-1 0,1 1 0,0 0 0,2 0 0,-1 1 0,2-1 0,0 1 0,1 32 0,2-45-187,0 0-1,0 0 1,0 0 0,0 0-1,1-1 1,-1 1 0,1 0 0,0-1-1,0 0 1,0 1 0,1-1 0,-1 0-1,1 0 1,0 0 0,0 0 0,0 0-1,0-1 1,0 0 0,1 1-1,-1-1 1,1 0 0,-1-1 0,5 3-1,43 10-2581,-2-13-5819,-25-5-479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53.571"/>
    </inkml:context>
    <inkml:brush xml:id="br0">
      <inkml:brushProperty name="width" value="0.025" units="cm"/>
      <inkml:brushProperty name="height" value="0.025" units="cm"/>
    </inkml:brush>
  </inkml:definitions>
  <inkml:trace contextRef="#ctx0" brushRef="#br0">1 196 5509,'0'0'7992,"15"-9"-7063,-12 7-873,9-5 159,0 0 1,0 0 0,1 1-1,0 1 1,0 0-1,0 1 1,1 0 0,24-3-1,393-11 1606,4 31-1633,15 0-83,262-38-30,-50 3-1479,-632 21 1355,-30 1 53,0 0 0,0 0 0,0-1 0,0 1 0,0 0-1,-1 0 1,1 0 0,0 0 0,0 0 0,0 0 0,0 0-1,0 0 1,0 0 0,0 0 0,0 0 0,0 0 0,0 0-1,0-1 1,0 1 0,0 0 0,0 0 0,0 0 0,0 0 0,0 0-1,0 0 1,0 0 0,0 0 0,0 0 0,0 0 0,0-1-1,0 1 1,0 0 0,0 0 0,0 0 0,0 0 0,0 0-1,-51-5 208,-1657-34-878,1549 37 1095,-286 6 580,423-4-934,15 0-54,0 0 0,0 0 1,0 1-1,0 0 0,0 0 0,0 1 1,0-1-1,-8 4 0,30 0 44,440 3-176,-275-10-69,1110-17 149,-923-7-90,-43 2-1513,-890 60 1379,544-34 225,-325 10-2148,221-11-1595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00.767"/>
    </inkml:context>
    <inkml:brush xml:id="br0">
      <inkml:brushProperty name="width" value="0.025" units="cm"/>
      <inkml:brushProperty name="height" value="0.025" units="cm"/>
    </inkml:brush>
  </inkml:definitions>
  <inkml:trace contextRef="#ctx0" brushRef="#br0">229 156 4292,'0'0'11723,"-4"13"-10959,-102 390 1088,44-142-544,46-208-1105,6-21 56,2 0 1,0 0-1,2 1 1,-2 47-1,9-80-240,0 1 0,0 0 0,0 0 0,0 0 0,1-1 0,-1 1 0,0 0 0,0-1 0,0 1 0,1-1 1,-1 0-1,0 1 0,1-1 0,-1 0 0,0 0 0,1 0 0,-1 0 0,0 0 0,1 0 0,2-1 0,38 0 61,-40 1-64,390-19 739,120-8-474,95 14-228,-516 21-77,98 22-1,-111-15 34,160 8-1,-107-28 16,-1-5-1,240-52 0,-283 48-40,127-4 1,-173 15 11,-21 2 6,0-2 0,-1 0 0,1-1 0,-1-1 0,1-1 0,-1-1 0,-1 0 0,23-13 0,-16 5 56,0-2 0,0 0 0,-2-2 0,39-39 0,-14 9-24,-3-2 0,-2-1 0,-2-3 0,61-108 1,-99 157-12,0 0 1,0 0 0,-1 0 0,0 0 0,0 0 0,0 0 0,-1-1 0,0 1 0,0 0 0,0-1 0,-1 1 0,-1-13-1,0 14 17,-1 0-1,0 0 1,1 0-1,-2 0 0,1 0 1,0 1-1,-1-1 0,0 1 1,0 0-1,-1-1 1,1 2-1,-1-1 0,1 0 1,-1 1-1,-1-1 0,-4-2 1,-11-7-42,0 1 0,-2 1-1,1 1 1,-1 1 0,-1 0 0,1 2 0,-1 1 0,-1 1 0,-35-4-1,-26 2-233,-112 6-1,105 2 29,-830-15 190,8-69-20,724 57 103,0 9 0,-264 10 0,297 20-101,154-17-2361,10-5 190,13-10-2134,-19 18 3825,22-18-4672</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42.087"/>
    </inkml:context>
    <inkml:brush xml:id="br0">
      <inkml:brushProperty name="width" value="0.025" units="cm"/>
      <inkml:brushProperty name="height" value="0.025" units="cm"/>
    </inkml:brush>
  </inkml:definitions>
  <inkml:trace contextRef="#ctx0" brushRef="#br0">1 0 6470,'0'0'2531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42.559"/>
    </inkml:context>
    <inkml:brush xml:id="br0">
      <inkml:brushProperty name="width" value="0.025" units="cm"/>
      <inkml:brushProperty name="height" value="0.025" units="cm"/>
    </inkml:brush>
  </inkml:definitions>
  <inkml:trace contextRef="#ctx0" brushRef="#br0">1 126 3555,'11'-15'2919,"1"-1"-181,-1 0 0,0-1 0,-2 0-1,12-27 1,-21 44-2655,0 0-1,0 0 1,0 1-1,0-1 0,0 0 1,1 0-1,-1 0 1,0 0-1,0 0 1,0 0-1,0 0 1,0 0-1,0 0 1,0 0-1,0 0 1,0 0-1,1 0 1,-1 1-1,0-1 1,0 0-1,0 0 1,0 0-1,0 0 1,0 0-1,0 0 1,1 0-1,-1 0 1,0 0-1,0 0 1,0 0-1,0 0 0,0-1 1,0 1-1,0 0 1,1 0-1,-1 0 1,0 0-1,0 0 1,0 0-1,0 0 1,0 0-1,0 0 1,0 0-1,0 0 1,0 0-1,1 0 1,-1-1-1,0 1 1,0 0-1,0 0 1,0 0-1,0 0 1,0 0-1,0 0 1,2 20 917,-1 34-1535,-1-50 781,-4 69-79,-23 127 1,21-163 169,5-36-278,1 1 0,-1-1 0,1 1 0,0-1 0,0 1 0,0-1 0,0 1 0,0 0 0,0-1-1,0 1 1,0-1 0,1 1 0,-1-1 0,1 1 0,-1-1 0,2 3 0,-2-4-30,1 1 1,-1-1-1,1 0 0,0 1 1,-1-1-1,1 0 0,-1 0 1,1 0-1,-1 1 0,1-1 1,0 0-1,-1 0 1,1 0-1,0 0 0,-1 0 1,1 0-1,-1 0 0,1 0 1,0-1-1,-1 1 0,1 0 1,-1 0-1,1 0 0,0-1 1,-1 1-1,1 0 0,0-1 1,47-37 913,-37 28-880,50-46 524,-3-3 0,-2-2 0,50-73 1,-100 125 599,-2 0-5221,-5 5-2594,-10 7 34,-9 8-1648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42.901"/>
    </inkml:context>
    <inkml:brush xml:id="br0">
      <inkml:brushProperty name="width" value="0.025" units="cm"/>
      <inkml:brushProperty name="height" value="0.025" units="cm"/>
    </inkml:brush>
  </inkml:definitions>
  <inkml:trace contextRef="#ctx0" brushRef="#br0">1 1 11435,'0'0'9641,"5"51"-7335,11-37-480,2 2-737,2 0-609,3 1-352,-2 1-128,-1 0-544,-2-1-1762,-8-4-1794,1-4-4100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43.244"/>
    </inkml:context>
    <inkml:brush xml:id="br0">
      <inkml:brushProperty name="width" value="0.025" units="cm"/>
      <inkml:brushProperty name="height" value="0.025" units="cm"/>
    </inkml:brush>
  </inkml:definitions>
  <inkml:trace contextRef="#ctx0" brushRef="#br0">0 237 17264,'0'0'8723,"13"-6"-7570,13-6-970,-2-2-1,0-1 0,-1-1 0,0-1 0,-1-1 0,-1 0 1,37-44-1,-29 20-14,-18 25-73,-24 52-155,1-3-319,0 0 1,2 0 0,2 1 0,1 0-1,1 0 1,-2 62 0,10-81-2403,5-10-2035,2-3-4707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2.202"/>
    </inkml:context>
    <inkml:brush xml:id="br0">
      <inkml:brushProperty name="width" value="0.025" units="cm"/>
      <inkml:brushProperty name="height" value="0.025" units="cm"/>
    </inkml:brush>
  </inkml:definitions>
  <inkml:trace contextRef="#ctx0" brushRef="#br0">7 0 4676,'0'0'18429,"2"12"-17976,-1 30-94,-5 53 0,0 9-68,4-104-320,-1 1 0,1-1 0,0 1 0,0-1-1,0 1 1,0-1 0,0 0 0,0 1 0,-1-1-1,1 1 1,0-1 0,0 1 0,0-1 0,1 1 0,-1-1-1,0 1 1,0-1 0,0 0 0,0 1 0,0-1-1,0 1 1,1-1 0,-1 0 0,0 1 0,0-1 0,1 1-1,-1-1 1,0 0 0,1 1 0,-1-1 0,0 0-1,1 1 1,-1-1 0,0 0 0,1 0 0,-1 0 0,1 1-1,-1-1 1,0 0 0,1 0 0,-1 0 0,1 0-1,-1 0 1,1 1 0,-1-1 0,0 0 0,1 0 0,-1 0-1,1 0 1,-1 0 0,1-1 0,-1 1 0,1 0-1,-1 0 1,0 0 0,1 0 0,-1 0 0,1-1 0,-1 1-1,1 0 1,-1 0 0,0-1 0,1 1 0,-1 0-1,0 0 1,1-1 0,21-24-3872,-11 3-887,-2-5-1159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2.530"/>
    </inkml:context>
    <inkml:brush xml:id="br0">
      <inkml:brushProperty name="width" value="0.025" units="cm"/>
      <inkml:brushProperty name="height" value="0.025" units="cm"/>
    </inkml:brush>
  </inkml:definitions>
  <inkml:trace contextRef="#ctx0" brushRef="#br0">0 1 10954,'0'0'10010,"0"8"-8798,0 206 1259,0-214-2527,1 0-1,-1 0 0,0 0 0,0 0 1,0 0-1,0 0 0,0 0 0,1-1 1,-1 1-1,0 0 0,0 0 0,0 0 1,0 0-1,1 0 0,-1 0 0,0 0 1,0 0-1,0 0 0,0 0 0,1 0 1,-1 1-1,0-1 0,0 0 0,0 0 1,0 0-1,1 0 0,-1 0 1,0 0-1,0 0 0,0 0 0,0 0 1,0 0-1,0 1 0,1-1 0,-1 0 1,0 0-1,0 0 0,0 0 0,0 0 1,0 1-1,0-1 0,0 0 0,0 0 1,0 0-1,0 0 0,0 1 0,0-1 1,0 0-1,0 0 0,0 0 0,0 0 1,0 1-1,0-1 0,0 0 0,0 0 1,0 0-1,0 0 0,0 1 1,0-1-1,0 0 0,4-18-7062,-7 1 1220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2.902"/>
    </inkml:context>
    <inkml:brush xml:id="br0">
      <inkml:brushProperty name="width" value="0.025" units="cm"/>
      <inkml:brushProperty name="height" value="0.025" units="cm"/>
    </inkml:brush>
  </inkml:definitions>
  <inkml:trace contextRef="#ctx0" brushRef="#br0">1 28 12876,'0'0'8616,"46"0"-7142,-12-2-577,11 0-417,3-2-96,0-3-63,0 2-257,1 1-32,-6 0-32,-8 4-737,-3 0-1153,-8 0-1473,-8 0-4164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3.245"/>
    </inkml:context>
    <inkml:brush xml:id="br0">
      <inkml:brushProperty name="width" value="0.025" units="cm"/>
      <inkml:brushProperty name="height" value="0.025" units="cm"/>
    </inkml:brush>
  </inkml:definitions>
  <inkml:trace contextRef="#ctx0" brushRef="#br0">0 1 14574,'0'0'4068,"68"1"-2275,-25-1-543,9 0-418,-1 0-351,-1 0-385,-5 0-64,-11 0-801,-5 0-800,-13 0-641,-15 3-2018,-1 3-577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12.742"/>
    </inkml:context>
    <inkml:brush xml:id="br0">
      <inkml:brushProperty name="width" value="0.025" units="cm"/>
      <inkml:brushProperty name="height" value="0.025" units="cm"/>
    </inkml:brush>
  </inkml:definitions>
  <inkml:trace contextRef="#ctx0" brushRef="#br0">120 269 18610,'0'0'1767,"-12"7"-433,0 1-835,0 0 0,0 1 0,0 1 1,-11 12-1,19-19-333,1 1 1,0 0-1,0 0 0,0 0 1,0 0-1,0 0 1,1 0-1,0 1 1,0-1-1,0 1 0,1-1 1,-1 1-1,1 0 1,0 0-1,0 0 1,1 0-1,0 0 1,0 0-1,1 9 0,0-11-174,0-1 0,0 0 0,1 0-1,-1 1 1,1-1 0,-1 0 0,1-1 0,0 1-1,0 0 1,0 0 0,0-1 0,0 1-1,0-1 1,0 1 0,1-1 0,-1 0-1,0 0 1,1 0 0,-1 0 0,1-1 0,-1 1-1,1-1 1,-1 1 0,1-1 0,0 0-1,4 0 1,7 1-1055,1-1 1,-1-1-1,22-2 0,-31 1 764,0 1 1,0 1-1,1-1 0,-1 1 1,0 0-1,0 0 0,1 0 1,-1 1-1,8 1 0,-11 0 322,1-1 0,-1 1-1,0-1 1,0 1 0,0 0-1,0 0 1,-1-1 0,1 1-1,0 1 1,-1-1 0,1 0-1,-1 0 1,0 1 0,0-1-1,0 0 1,0 1 0,0-1-1,0 1 1,-1 0 0,1-1-1,-1 4 1,3 9 250,-1 0 0,-1 0 0,-1 0-1,0 0 1,0 0 0,-2 0 0,0 0 0,-1 0-1,0 0 1,-7 17 0,7-24 62,0 1 1,0-1-1,-1 1 1,-1-1-1,0 0 0,0 0 1,0-1-1,-1 0 0,0 0 1,0 0-1,-1 0 1,0-1-1,0 0 0,0-1 1,-1 0-1,0 0 1,-15 7-1,23-12-340,-1 1 0,0-1 1,0 1-1,0-1 0,0 0 0,1 1 0,-1-1 1,0 0-1,0 0 0,0 0 0,0 0 0,0 0 1,0 0-1,0 0 0,0 0 0,1 0 0,-1 0 1,0 0-1,0-1 0,0 1 0,0 0 1,0-1-1,1 1 0,-1 0 0,0-1 0,0 1 1,0-1-1,1 0 0,-1 1 0,0-2 0,0 0-135,0 0-1,0 0 1,0 0-1,0 0 0,1 0 1,-1 0-1,1 0 0,0 0 1,-1 0-1,1 0 1,0-1-1,1-2 0,0-9-990,1 0 0,1 1-1,5-16 1,19-45-3408,62-118 0,-57 127 2006,-7 12 354,26-50-486,3 1 3537,26-24 9009,-80 125-9800,0 1-1,0 0 0,0-1 1,0 1-1,0 0 0,0-1 1,0 1-1,0 0 0,0 0 1,1-1-1,-1 1 0,0 0 1,0-1-1,0 1 0,0 0 1,1 0-1,-1-1 0,0 1 1,0 0-1,0 0 0,1 0 1,-1-1-1,0 1 0,0 0 0,1 0 1,-1 0-1,0 0 0,1 0 1,-1-1-1,0 1 0,0 0 1,1 0-1,-1 0 0,0 0 1,1 0-1,-1 0 0,0 0 1,1 0-1,-1 0 0,0 0 1,1 0-1,-1 0 0,0 0 1,0 1-1,1-1 0,-1 0 1,0 0-1,1 0 0,-1 0 0,0 0 1,0 1-1,1-1 0,-1 0 1,0 0-1,1 1 0,1 25 1455,-10 44-808,7-65-397,-1 14-57,-6 25 429,2 0 1,2 1-1,2-1 0,8 85 1,-5-121-681,0-1 0,1-1 0,0 1 0,1 0 0,-1 0 1,1-1-1,5 9 0,-6-13-16,-1 0 0,0 0 0,1 0 0,-1 0 0,1-1-1,0 1 1,0 0 0,-1-1 0,1 1 0,0-1 0,0 0 0,0 0 0,1 1 0,-1-1 0,0-1 0,0 1 0,1 0-1,-1 0 1,0-1 0,1 0 0,-1 1 0,0-1 0,1 0 0,-1 0 0,3 0 0,-3-1-85,-1 1 0,1-1 1,-1 0-1,0 1 1,1-1-1,-1 0 0,0 0 1,1 0-1,-1 0 0,0 0 1,0 0-1,0 0 1,0 0-1,0-1 0,0 1 1,0 0-1,-1-1 0,1 1 1,0 0-1,-1-1 1,1 1-1,-1-1 0,1 1 1,-1-1-1,0 1 0,1-1 1,-1 0-1,0 1 1,0-1-1,0 1 0,-1-3 1,1-3-529,0 0 1,-1 0-1,0 0 1,0 0-1,-4-13 1,-3 4-250,1 1 0,-2 0 0,0 0 0,-1 1 1,0 0-1,-21-21 0,-79-68 1193,53 56 4377,75 46-1997,132 15-1077,20 2-2858,-55-19-4910,-34-8-5163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3.636"/>
    </inkml:context>
    <inkml:brush xml:id="br0">
      <inkml:brushProperty name="width" value="0.025" units="cm"/>
      <inkml:brushProperty name="height" value="0.025" units="cm"/>
    </inkml:brush>
  </inkml:definitions>
  <inkml:trace contextRef="#ctx0" brushRef="#br0">1 38 17392,'0'0'1570,"44"0"-65,-5-5 449,11-4-609,2 0-544,-4 2-480,4 1-289,-13 4-1089,-8 2-1474,-8 0-1889,-7 0-5670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6.238"/>
    </inkml:context>
    <inkml:brush xml:id="br0">
      <inkml:brushProperty name="width" value="0.025" units="cm"/>
      <inkml:brushProperty name="height" value="0.025" units="cm"/>
    </inkml:brush>
  </inkml:definitions>
  <inkml:trace contextRef="#ctx0" brushRef="#br0">0 42 8712,'0'0'13629,"10"-4"-12486,10-4-794,0 1 0,0 1 1,23-4-1,-34 8-325,1 0-1,-1 1 1,1 0-1,-1 1 0,0 0 1,1 0-1,-1 1 0,1 0 1,-1 1-1,18 5 0,-26-6-23,1-1 0,-1 1 0,1-1 0,-1 1 0,1 0-1,-1 0 1,0 0 0,1 0 0,-1 0 0,0 0-1,0 0 1,0 0 0,0 1 0,0-1 0,0 0-1,0 1 1,0-1 0,-1 1 0,1-1 0,0 1-1,-1-1 1,0 1 0,1-1 0,-1 1 0,1 3 0,-2-2 18,1 0 1,-1 1 0,0-1 0,0 0 0,0 1 0,0-1 0,0 0 0,-1 0-1,1 0 1,-1 0 0,-3 4 0,-6 7 262,0-2 0,0 0 0,-24 19 0,21-21-13,6-3 26,23-5-216,21-3-285,-21-1 43,0 1-1,1 1 1,-1 1 0,23 3 0,-35-3 144,-1-1 0,1 1 0,-1-1 0,1 1 0,-1 0 0,0 0 0,1 0 0,-1 0 0,0 1 0,0-1 0,1 0 0,-1 1 0,0 0 0,-1-1 0,1 1 0,0 0 1,0 0-1,-1 0 0,1 0 0,-1 0 0,0 1 0,0-1 0,1 0 0,-1 1 0,-1-1 0,1 1 0,0-1 0,-1 1 0,1-1 0,-1 1 0,0-1 0,0 4 0,0-3 78,-1 1-1,0-1 1,0 0-1,0 0 1,-1 0-1,1-1 0,-1 1 1,1 0-1,-1 0 1,0-1-1,0 1 1,0-1-1,0 0 1,-1 1-1,1-1 0,-1 0 1,1-1-1,-1 1 1,0 0-1,0-1 1,1 1-1,-1-1 1,-6 2-1,-4 2 395,0 0 1,-1-1-1,0 0 1,-14 1-1,-58-3 504,85-2-1004,1 0 1,-1 1 0,1-1-1,-1 0 1,1 0-1,0 0 1,-1 0 0,1 0-1,-1 0 1,1 0 0,-1 0-1,1 0 1,-1 0-1,1 0 1,-1 0 0,1 0-1,-1 0 1,1-1-1,0 1 1,-1 0 0,1 0-1,-1 0 1,1-1 0,0 1-1,-1 0 1,1-1-1,-1 1 1,1 0 0,0-1-1,0 1 1,-1 0-1,1-1 1,0 1 0,-1 0-1,1-1 1,0 1 0,0-1-1,0 1 1,0-1-1,-1 1 1,1 0 0,0-1-1,0 1 1,0-1-1,0 1 1,0-1 0,0 1-1,0-1 1,0 1 0,0-1-1,0 1 1,1-1-1,-1 1 1,0 0 0,0-1-1,0 1 1,0-1 0,1 1-1,-1-1 1,0 1-1,1-1 1,20-22-7297,0 8 180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6.564"/>
    </inkml:context>
    <inkml:brush xml:id="br0">
      <inkml:brushProperty name="width" value="0.025" units="cm"/>
      <inkml:brushProperty name="height" value="0.025" units="cm"/>
    </inkml:brush>
  </inkml:definitions>
  <inkml:trace contextRef="#ctx0" brushRef="#br0">157 0 14542,'0'0'6422,"-4"10"-5210,-18 30-203,-2-1 0,-35 43 0,49-70-870,6-8-143,0 0 0,0 1 0,1-1 0,-1 1 0,1 0 0,0 0 0,0 0 0,1 0 0,0 1 0,-4 10 1,6-15-1375,5-15-4830,-1-4-423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6.907"/>
    </inkml:context>
    <inkml:brush xml:id="br0">
      <inkml:brushProperty name="width" value="0.025" units="cm"/>
      <inkml:brushProperty name="height" value="0.025" units="cm"/>
    </inkml:brush>
  </inkml:definitions>
  <inkml:trace contextRef="#ctx0" brushRef="#br0">101 2 11915,'0'0'1874,"-10"0"192,-34-1-112,43 0-1860,-1 2 0,0-1 0,0 0 0,0 0 0,0 0-1,0 1 1,0-1 0,0 1 0,0 0 0,1 0 0,-1-1 0,0 1 0,1 0 0,-1 0 0,0 1 0,1-1 0,-1 0 0,1 0 0,0 1 0,-1-1 0,1 1-1,0-1 1,0 1 0,0-1 0,0 1 0,0 0 0,0 0 0,1-1 0,-1 1 0,0 0 0,1 0 0,0 0 0,-1 0 0,1 0 0,0 0 0,0 0 0,0 0-1,0 2 1,0-1-5,1 1 0,-1-1-1,0 0 1,1 0-1,0 0 1,0 0 0,0 0-1,0-1 1,0 1-1,0 0 1,1 0 0,-1-1-1,1 1 1,0-1-1,0 1 1,0-1 0,0 0-1,0 0 1,1 0-1,-1 0 1,1 0 0,3 2-1,6 0 214,0-1-1,0 0 0,0-1 0,0 0 1,0-1-1,1-1 0,23-1 0,-29 1-249,1-1-1,-1 0 0,0 0 0,0-1 0,0 0 0,0 0 0,0-1 0,0 1 0,-1-1 0,1-1 0,-1 1 0,0-1 0,0-1 0,9-7 1,-14 11-4,0 0 0,0 0 0,0 0 0,0 0 0,0-1 1,0 1-1,0 0 0,0-1 0,0 1 0,-1 0 0,1-1 1,-1 1-1,1-1 0,-1 0 0,1 1 0,-1-1 0,0 1 1,0-1-1,1 1 0,-1-1 0,-1 0 0,1-2 0,-1 3-31,0 0-1,1 0 0,-1-1 1,0 1-1,0 0 1,0 0-1,0 0 0,0 0 1,-1 0-1,1 1 0,0-1 1,0 0-1,-1 0 1,1 1-1,0-1 0,-1 1 1,1-1-1,0 1 0,-3-1 1,-3 0-39,-1 0 0,0 0 0,0 0 0,0 1 0,1 1 0,-1-1 0,-13 3 0,13 0-154,1 0 0,-1 0 0,1 0 0,0 1 0,-1 0 0,2 0 0,-1 1 0,-6 5 0,10-7-254,0 0-1,0 0 0,0 0 0,1 1 1,-1-1-1,1 1 0,-4 6 0,6-8-150,-1 0 0,0 0 0,0 0 0,1 0 0,0 0-1,-1 0 1,1 1 0,0-1 0,0 0 0,0 0 0,0 0 0,0 1 0,1-1-1,-1 0 1,1 3 0,5 4-6118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17.268"/>
    </inkml:context>
    <inkml:brush xml:id="br0">
      <inkml:brushProperty name="width" value="0.025" units="cm"/>
      <inkml:brushProperty name="height" value="0.025" units="cm"/>
    </inkml:brush>
  </inkml:definitions>
  <inkml:trace contextRef="#ctx0" brushRef="#br0">15 42 9769,'0'0'2082,"-2"8"401,-1 1-1600,0-1 0,1 1 1,0 0-1,1-1 1,0 1-1,0 17 0,1-23-744,0-1 0,1 0 0,-1 1-1,0-1 1,1 0 0,0 0 0,-1 0-1,1 1 1,0-1 0,0 0 0,0 0-1,0 0 1,1 0 0,-1 0 0,1 0-1,-1-1 1,1 1 0,-1 0 0,1-1-1,0 1 1,0-1 0,0 0 0,0 0-1,0 1 1,0-1 0,0 0 0,0-1-1,0 1 1,1 0 0,-1-1-1,0 1 1,0-1 0,1 0 0,-1 1-1,0-1 1,3 0 0,-1-1 3,0 1 1,0-1 0,1 1-1,-1-1 1,0 0-1,-1 0 1,1-1-1,0 1 1,0-1 0,-1 0-1,1 0 1,-1 0-1,1-1 1,-1 1-1,0-1 1,0 0-1,0 0 1,0 0 0,0 0-1,-1 0 1,4-7-1,-3 6-65,0-1-1,-1 1 1,0-1-1,0 0 1,0 0-1,-1 0 0,1 0 1,-1 0-1,0 0 1,-1 0-1,1 0 1,-1-1-1,0 1 1,0 0-1,-1 0 1,-1-10-1,0 12-60,1 1 1,-1-1-1,0 1 0,0-1 0,0 1 1,0 0-1,0 0 0,-1 0 0,1 0 0,0 0 1,-1 0-1,0 1 0,1-1 0,-1 1 1,0-1-1,0 1 0,0 0 0,0 0 1,0 1-1,0-1 0,0 1 0,0-1 0,0 1 1,-5 0-1,4 0-199,0-1 0,0 1 0,0 0 0,0 0 0,0 1 0,0-1 0,-1 1 0,2 0 0,-1 0 0,0 0 0,0 1 0,0-1 0,0 1 0,1 0 0,-1 0 0,1 0 0,-6 5 0,7-1-2722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2.450"/>
    </inkml:context>
    <inkml:brush xml:id="br0">
      <inkml:brushProperty name="width" value="0.025" units="cm"/>
      <inkml:brushProperty name="height" value="0.025" units="cm"/>
    </inkml:brush>
  </inkml:definitions>
  <inkml:trace contextRef="#ctx0" brushRef="#br0">95 95 7527,'0'0'4239,"1"-11"-2066,0-2-1470,1 6-80,-1-1 0,-1 1 0,1-1 1,-1 0-1,-1 1 0,-1-12 1,2 18-581,0 1 0,0 0 1,0 0-1,0-1 0,0 1 1,0 0-1,0 0 0,0-1 1,0 1-1,0 0 1,0 0-1,-1 0 0,1-1 1,0 1-1,0 0 0,0 0 1,0-1-1,0 1 0,0 0 1,-1 0-1,1 0 0,0 0 1,0-1-1,0 1 1,-1 0-1,1 0 0,0 0 1,0 0-1,0 0 0,-1 0 1,1 0-1,0 0 0,0-1 1,-1 1-1,1 0 0,0 0 1,0 0-1,-1 0 1,1 0-1,0 0 0,0 0 1,-10 8 636,-4 14-400,2 4-77,1 0 0,1 0 0,2 2-1,0-1 1,2 1 0,1 0 0,-3 54 0,8-80-198,0-1-1,0 1 1,0 0 0,0 0 0,1 0 0,-1 0-1,0 0 1,1-1 0,-1 1 0,1 0 0,0 0-1,-1-1 1,1 1 0,0 0 0,0-1 0,0 1-1,0-1 1,1 1 0,-1-1 0,0 0 0,1 1-1,-1-1 1,1 0 0,-1 0 0,1 0 0,-1 0-1,1 0 1,0 0 0,-1-1 0,1 1 0,0 0-1,0-1 1,-1 0 0,1 1 0,0-1 0,0 0-1,0 0 1,3 0 0,2 0 41,-1-1-1,1 0 1,-1 0-1,0 0 1,1-1 0,-1 0-1,0 0 1,0-1-1,0 1 1,7-6-1,11-8 1,0-1 0,-2-1-1,0-1 1,-1-1 0,0 0 0,-2-2-1,-1-1 1,31-48 0,-48 69-35,0 0 0,1-1 0,-1 1 0,0 0 0,0-1 0,0 1 0,0 0 0,-1-1 0,1 0 0,-1 1 0,1-5 1,-2 8-5,0-1 1,-1 1 0,1 0 0,0-1 0,0 1 0,0 0 0,1 0 0,-1 0 0,0 0 0,0 0 0,0 0-1,1 0 1,-1 0 0,0 0 0,1 0 0,-1 0 0,1 0 0,-1 0 0,1 1 0,0-1 0,0 0 0,-1 2-1,-7 16 15,1 0 0,0 0 0,2 0 0,0 1 0,1-1 0,1 1 0,1 0 0,0 1-1,3 32 1,-1-50-9,1 0-1,-1 0 1,1 1-1,0-1 1,-1 0-1,2 0 1,-1 0-1,0 0 1,1 0-1,-1 0 1,1 0-1,0 0 1,0-1-1,0 1 1,0 0-1,0-1 1,1 0-1,-1 0 1,1 0-1,-1 0 1,1 0-1,0 0 1,0 0-1,0-1 1,0 0-1,0 1 1,0-1-1,0-1 1,1 1-1,-1 0 0,0-1 1,0 1-1,1-1 1,-1 0-1,5 0 1,-1-1 136,1 0-1,-1 0 1,1-1 0,-1 0-1,0 0 1,0 0 0,0-1-1,0 0 1,0-1 0,-1 1-1,1-1 1,-1-1 0,0 1 0,9-9-1,-7 3-10,0 0 0,-1 0-1,0-1 1,0 0 0,-1 0-1,0-1 1,-1 0 0,-1 0-1,0 0 1,-1-1 0,0 1-1,0-1 1,-2 1 0,1-1-1,-2 0 1,0 0 0,0 0-1,-4-19 1,4 30-165,0 1-1,0 0 1,-1 0-1,1-1 1,0 1-1,-1 0 1,1 0-1,-1 0 1,0 0-1,1 0 1,-1 0-1,0 0 0,1 0 1,-1 0-1,0 0 1,0 0-1,0 0 1,0 0-1,0 1 1,0-1-1,0 0 1,0 1-1,0-1 1,-1 1-1,1-1 1,0 1-1,0-1 1,-3 1-1,3 0-126,0 0-1,0 0 0,0 0 0,0 0 1,0 1-1,0-1 0,0 0 0,0 1 1,0-1-1,0 1 0,0 0 0,0-1 1,0 1-1,0-1 0,0 1 0,0 0 1,1 0-1,-1 0 0,0-1 1,1 1-1,-1 0 0,0 0 0,1 0 1,-1 0-1,1 0 0,-1 0 0,1 0 1,0 0-1,-1 0 0,1 0 0,0 1 1,0 0-1,-4 25-8606,3-17 1320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2.820"/>
    </inkml:context>
    <inkml:brush xml:id="br0">
      <inkml:brushProperty name="width" value="0.025" units="cm"/>
      <inkml:brushProperty name="height" value="0.025" units="cm"/>
    </inkml:brush>
  </inkml:definitions>
  <inkml:trace contextRef="#ctx0" brushRef="#br0">31 0 17905,'0'0'3555,"-27"62"-1825,23-39-801,4-3-513,0-3-320,0-4-96,4-2-608,7-7-770,3-4-63,-2 0 96,1-4-545,-4-10-1826,0-1-960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3.163"/>
    </inkml:context>
    <inkml:brush xml:id="br0">
      <inkml:brushProperty name="width" value="0.025" units="cm"/>
      <inkml:brushProperty name="height" value="0.025" units="cm"/>
    </inkml:brush>
  </inkml:definitions>
  <inkml:trace contextRef="#ctx0" brushRef="#br0">0 254 9513,'0'0'8931,"10"3"-7516,0 0-1306,0-1 1,0 1 0,0-2-1,0 1 1,1-2-1,-1 1 1,0-1 0,1-1-1,-1 0 1,0 0-1,0-1 1,0 0 0,0-1-1,0 0 1,0-1-1,15-8 1,10-18-69,-34 29 19,1 0 0,-1 0 0,0 0 0,0-1-1,0 1 1,-1 0 0,1-1 0,0 1 0,0-1-1,-1 1 1,1-1 0,-1 1 0,1-1 0,-1 0-1,0 1 1,0-1 0,0 0 0,0 1 0,0-1-1,0 1 1,0-1 0,0 0 0,0 1-1,-1-1 1,0-2 0,0 3-9,0 0-1,-1 1 1,1-1-1,0 0 1,0 0-1,-1 1 1,1-1-1,0 1 1,-1-1-1,1 1 1,-1 0 0,1-1-1,-1 1 1,1 0-1,-1 0 1,1 0-1,-1 0 1,1 0-1,0 0 1,-1 0-1,-1 1 1,-33 8 204,30-5-192,1-1 1,0 1 0,0 0 0,0 0 0,1 1 0,-1-1-1,1 1 1,0 0 0,1 0 0,-1 0 0,1 1-1,0-1 1,-4 11 0,6-14-40,0 0 1,0 0-1,1 0 0,-1 1 1,1-1-1,-1 0 0,1 0 0,0 1 1,-1-1-1,1 0 0,1 0 1,-1 0-1,0 1 0,0-1 1,1 0-1,-1 0 0,1 0 1,0 1-1,0-1 0,0 0 0,0 0 1,0 0-1,0 0 0,0-1 1,0 1-1,1 0 0,-1 0 1,1-1-1,0 1 0,-1-1 0,1 1 1,0-1-1,0 0 0,0 0 1,0 0-1,0 0 0,0 0 1,0 0-1,0 0 0,3 0 0,7 2-8,0-1 0,1 0 0,-1-1-1,0 0 1,14-1 0,19-9-2099,-42 9 1584,-1-1 1,0 0 0,0 0 0,1 0 0,-1-1 0,0 1-1,0 0 1,0-1 0,0 1 0,-1-1 0,1 0 0,0 0 0,2-3-1,2-12-8015</inkml:trace>
  <inkml:trace contextRef="#ctx0" brushRef="#br0" timeOffset="1">88 0 16656,'0'0'6694</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3.963"/>
    </inkml:context>
    <inkml:brush xml:id="br0">
      <inkml:brushProperty name="width" value="0.025" units="cm"/>
      <inkml:brushProperty name="height" value="0.025" units="cm"/>
    </inkml:brush>
  </inkml:definitions>
  <inkml:trace contextRef="#ctx0" brushRef="#br0">0 72 8520,'2'-8'5168,"11"-55"2156,-10 117-5098,-8 224-2045,5-276-171,0 1-1,0-1 0,0 0 0,0 0 0,0 1 0,1-1 0,-1 0 0,1 0 0,0 0 1,-1 1-1,1-1 0,0 0 0,0 0 0,0 0 0,1 0 0,-1-1 0,0 1 0,4 3 1,-4-4 50,1-1 0,-1 1 0,1 0 0,-1-1 0,1 1 0,-1-1 0,1 1 0,0-1 0,-1 0 0,1 0 0,0 0 0,-1 0 0,1 0 0,0 0 0,-1 0 0,1 0 0,-1-1 0,1 1 0,2-2 0,4-1 222,0-1 1,0 0 0,0 0 0,-1-1 0,1 0-1,-1 0 1,12-13 0,-1 0-70,-1-1 0,-1-1 0,0-1 0,-2 0 0,0-1 0,-2-1 0,0 0 0,-2 0 0,0-1 0,11-47 0,-21 75-3570,-9 30-8927,1-16 3908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4.414"/>
    </inkml:context>
    <inkml:brush xml:id="br0">
      <inkml:brushProperty name="width" value="0.025" units="cm"/>
      <inkml:brushProperty name="height" value="0.025" units="cm"/>
    </inkml:brush>
  </inkml:definitions>
  <inkml:trace contextRef="#ctx0" brushRef="#br0">0 94 11755,'0'0'8157,"8"-6"-6667,-6 4-1267,33-25 533,-33 26-507,1-1 1,-1 0-1,0 0 0,0-1 1,0 1-1,0 0 0,0-1 0,-1 1 1,1-1-1,-1 1 0,0-1 1,1 0-1,-1 0 0,1-3 1,-25 29 465,22-21-716,-1 1 1,1-1-1,-1 1 0,1-1 0,0 1 1,0-1-1,0 1 0,1 0 0,-1-1 0,1 1 1,-1 0-1,1 0 0,0-1 0,0 1 1,0 0-1,0 0 0,1-1 0,-1 1 1,1 0-1,1 3 0,-1-4 5,1 0-1,0 0 1,-1 0-1,1-1 1,0 1-1,0-1 0,0 1 1,0-1-1,0 0 1,0 0-1,0 0 1,1 0-1,-1 0 1,0 0-1,1-1 1,-1 1-1,0-1 1,1 1-1,-1-1 1,1 0-1,-1 0 1,4-1-1,4 1 12,0-1-1,0 0 1,0-1 0,0 0-1,-1 0 1,1-1 0,-1-1-1,16-7 1,-19 8 133,-1 0-1,0 0 1,0 0-1,0-1 1,0 0-1,-1 0 1,1 0 0,-1 0-1,0-1 1,0 0-1,-1 0 1,1 0-1,-1 0 1,0 0 0,3-10-1,-6 15-125,0-1-1,0 1 0,0-1 1,0 1-1,0-1 0,0 1 1,0-1-1,0 1 1,0-1-1,0 1 0,0-1 1,0 1-1,-1-1 1,1 1-1,0-1 0,0 1 1,-1-1-1,1 1 0,0 0 1,-1-1-1,1 1 1,0 0-1,-1-1 0,1 1 1,-1 0-1,1-1 1,0 1-1,-1 0 0,1 0 1,-1 0-1,1-1 0,-1 1 1,0 0-1,-27-6 288,26 6-437,0-1 0,0 1 0,-1 0 1,1 0-1,0 0 0,0 0 0,-1 0 0,1 0 0,0 1 0,0-1 1,-1 1-1,1 0 0,0 0 0,0-1 0,0 1 0,0 0 0,0 1 0,0-1 1,-2 2-1,4-2-91,0 0 1,0 0-1,0 0 1,1 0-1,-1 0 1,0-1-1,1 1 1,-1 0-1,0 0 1,1 0-1,-1 0 1,1-1-1,-1 1 1,1 0-1,0 0 1,-1-1-1,1 1 1,0-1-1,-1 1 1,1-1-1,0 1 1,0-1-1,-1 1 1,1-1 0,0 1-1,0-1 1,0 0-1,0 1 1,0-1-1,0 0 1,0 0-1,-1 0 1,1 0-1,0 0 1,0 0-1,0 0 1,1 0-1,47 1-5151,-41-1 3551,22 0-2201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34.810"/>
    </inkml:context>
    <inkml:brush xml:id="br0">
      <inkml:brushProperty name="width" value="0.025" units="cm"/>
      <inkml:brushProperty name="height" value="0.025" units="cm"/>
    </inkml:brush>
  </inkml:definitions>
  <inkml:trace contextRef="#ctx0" brushRef="#br0">3798 536 3876,'0'0'3592,"-7"-5"-2796,-13-11-791,1 0 0,1-1 1,-25-31-1,34 38 215,0 0-1,-1 0 1,0 1-1,0 0 0,-1 0 1,0 1-1,-1 1 1,-22-12-1,-111-39 1298,72 32-1389,-41-19 42,-3 6 1,-1 5 0,-148-24 0,-518-17-401,673 69 210,-1 5 0,0 5-1,0 4 1,-214 46 0,171-14 11,2 6 0,-256 116 0,370-143 70,1 3-1,1 0 0,0 3 0,2 1 1,-47 45-1,59-48-28,2 0 0,0 2 0,1 0 1,2 2-1,0 0 0,2 1 0,1 0 0,-12 34 1,23-50-39,0 1 0,0 0 1,1 1-1,1-1 1,0 0-1,1 1 1,0-1-1,1 1 1,1-1-1,0 1 1,1-1-1,6 26 1,-2-21 5,1 0 1,1 0 0,1-1 0,0 0 0,1 0-1,1-1 1,0-1 0,16 17 0,18 12 7,1-2 1,2-3 0,2-1-1,82 46 1,-58-40 15,3-3 0,1-3 0,2-4 0,1-3 0,1-4 0,2-3 0,153 22 0,-27-23 31,356-5 1,-407-26-22,-1-6 0,291-67 1,88-72 78,-411 109-37,-1-6 0,132-74 1,-227 107-63,0-1 0,-2-1 0,0-1 0,-2-2 1,30-29-1,-46 40-10,0 0 0,-1-1 0,0 0-1,-1-1 1,0 1 0,-1-2 0,-1 1 0,0-1 0,-1 0 0,0 0 0,-1-1 0,0 1 0,-2-1 0,2-19 0,-3 12 21,-1 0 0,-1 1-1,-2-1 1,0 1 0,-1-1 0,0 1 0,-2 0 0,-1 1 0,-1-1 0,0 1 0,-2 1 0,0 0 0,-1 0-1,-1 1 1,0 0 0,-2 1 0,-15-16 0,9 12 59,-2 1 0,0 0 1,-1 2-1,-1 0 0,0 2 0,-1 1 0,-1 1 1,-38-15-1,-17 0-543,-126-29 1,26 10-1865,87 15-106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5.209"/>
    </inkml:context>
    <inkml:brush xml:id="br0">
      <inkml:brushProperty name="width" value="0.025" units="cm"/>
      <inkml:brushProperty name="height" value="0.025" units="cm"/>
    </inkml:brush>
  </inkml:definitions>
  <inkml:trace contextRef="#ctx0" brushRef="#br0">52 176 6022,'0'0'16303,"-8"9"-16180,5-6-115,-1 1 1,1 0-1,0 1 0,0-1 1,0 1-1,0-1 0,1 1 1,0 0-1,0 0 0,0 0 1,1 0-1,-1 0 1,1 0-1,1 0 0,-1 1 1,1-1-1,-1 0 0,2 1 1,-1-1-1,0 0 0,1 0 1,2 6-1,4 13-8,1-1 0,13 28 0,-14-38-2,-1-1 1,0 1 0,-2 0-1,1 1 1,-1-1-1,-1 1 1,-1-1-1,0 1 1,0 0 0,-2 28-1,0-40 48,-1 1 1,1-1-1,-1 0 0,0 1 1,0-1-1,1 0 0,-2 0 1,1 0-1,0 1 0,0-1 0,-1 0 1,1 0-1,-1-1 0,0 1 1,1 0-1,-1-1 0,0 1 1,0 0-1,0-1 0,0 0 0,0 0 1,-3 2-1,4-3-16,-1 0 1,1 1-1,0-1 0,-1 0 0,1 0 0,0 0 1,-1 0-1,1 0 0,-1 0 0,1 0 1,0 0-1,-1-1 0,1 1 0,-1 0 1,1-1-1,0 1 0,0-1 0,-1 0 0,1 1 1,0-1-1,0 0 0,0 0 0,-1 1 1,1-1-1,0 0 0,0 0 0,1-1 0,-1 1 1,0 0-1,0 0 0,0 0 0,1 0 1,-1-1-1,1 1 0,-1 0 0,1-1 1,-1 1-1,1 0 0,-1-3 0,-2-9 7,0 0 0,0 0 0,1 0 0,1 0 0,0 0 1,1 0-1,1 0 0,0 0 0,0 0 0,1 0 0,1 0 0,0 0 0,1 1 0,7-16 0,6-8-40,2 0-1,2 2 1,32-42 0,-26 41 9,-3-2 0,29-55 0,-46 66 19,-7 26-28,0-1 0,0 1 0,0 0 0,0-1 0,0 1 0,0-1 0,0 1 0,0-1 0,0 1 0,-1 0 0,1-1 0,0 1 0,0-1 0,0 1 0,0 0 0,-1-1-1,1 1 1,0-1 0,0 1 0,-1 0 0,1-1 0,0 1 0,-1 0 0,1 0 0,0-1 0,-1 1 0,0 0 0,-1 0-4,1 0 0,-1 0 0,0 1 0,1-1 1,-1 1-1,1-1 0,-1 1 0,1 0 0,-1-1 0,1 1 0,-1 0 0,1 0 0,0 0 0,-1 0 0,1 0 0,0 1 0,0-1 0,0 0 1,0 0-1,0 1 0,0-1 0,-1 3 0,-12 16 2,2 0 0,-18 38 1,27-52 22,0 0 0,0 1 0,1 0 0,0-1 0,1 1 0,-1 0 0,1 0 0,1 0 0,-1 0 0,1 0 0,0 0 0,1 0 0,0 0 0,1 7 0,-1-12-13,0-1 0,1 1 0,-1-1 0,0 1-1,1-1 1,-1 0 0,1 0 0,-1 0 0,1 0 0,-1 0 0,1 0 0,0 0-1,-1 0 1,1 0 0,0-1 0,0 1 0,0-1 0,-1 1 0,1-1 0,0 0-1,0 0 1,0 0 0,3 0 0,46-3 161,-42 2-156,0-2-1,0 1 1,0-1-1,0-1 1,0 1-1,-1-2 1,0 1-1,0-1 1,9-7 0,-13 10 0,0-1 1,0-1 0,0 1-1,0 0 1,-1-1 0,1 0-1,-1 1 1,0-1 0,0-1 0,-1 1-1,1 0 1,-1-1 0,0 1-1,0-1 1,0 0 0,-1 1 0,0-1-1,1-7 1,-10 14 283,3 2-267,1 1 0,0-1 0,0 1 0,1 0 0,-1 0 0,1 1 0,0-1 0,1 0 0,-1 1 0,1 0-1,0-1 1,1 1 0,-1 0 0,1 0 0,0 0 0,0 0 0,1 9 0,1-14-16,-1 0-1,1 0 0,0-1 1,-1 1-1,1 0 0,0-1 1,0 1-1,0 0 1,0-1-1,-1 1 0,1-1 1,0 1-1,0-1 0,0 0 1,0 0-1,0 1 0,0-1 1,0 0-1,0 0 0,0 0 1,0 0-1,0 0 0,0 0 1,0 0-1,0 0 0,0 0 1,0 0-1,0-1 0,1 0 1,35-6 271,-18-3-261,0-1 0,-1-1 0,0-1 0,0 0 0,-2-1 0,1-1 0,20-25 0,-4 6-66,-36 67-105,-1-23 179,-1 2 49,0 1 0,2-1 0,-1 1 0,1-1 0,-2 27 0,5-38-226,1 0 0,-1 0 1,0 0-1,1-1 0,-1 1 0,0 0 1,1 0-1,-1 0 0,1-1 0,-1 1 1,1 0-1,0-1 0,-1 1 1,1 0-1,0-1 0,-1 1 0,1-1 1,0 1-1,0-1 0,0 1 0,-1-1 1,1 0-1,0 1 0,0-1 0,0 0 1,0 0-1,0 1 0,-1-1 1,1 0-1,0 0 0,0 0 0,0 0 1,0 0-1,0-1 0,0 1 0,0 0 1,0 0-1,-1 0 0,1-1 1,0 1-1,0 0 0,0-1 0,-1 1 1,1-1-1,0 1 0,0-1 0,-1 1 1,1-1-1,0 0 0,-1 1 1,1-2-1,5-12-5708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5.550"/>
    </inkml:context>
    <inkml:brush xml:id="br0">
      <inkml:brushProperty name="width" value="0.025" units="cm"/>
      <inkml:brushProperty name="height" value="0.025" units="cm"/>
    </inkml:brush>
  </inkml:definitions>
  <inkml:trace contextRef="#ctx0" brushRef="#br0">1 0 14478,'0'0'4420,"32"50"-14958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6.126"/>
    </inkml:context>
    <inkml:brush xml:id="br0">
      <inkml:brushProperty name="width" value="0.025" units="cm"/>
      <inkml:brushProperty name="height" value="0.025" units="cm"/>
    </inkml:brush>
  </inkml:definitions>
  <inkml:trace contextRef="#ctx0" brushRef="#br0">30 268 14125,'0'0'5873,"-5"8"-3754,4-6-1979,-19 38 1320,20-40-1446,-1 1-1,1 0 0,-1 0 1,1 0-1,0 0 0,-1 0 1,1 0-1,0-1 0,0 1 1,-1 0-1,1 0 0,0 0 0,0 0 1,0 0-1,0 0 0,1 0 1,-1 0-1,0 0 0,0 0 1,0 0-1,1 0 0,-1 0 1,0-1-1,1 1 0,-1 0 1,1 0-1,-1 0 0,1 0 0,0-1 1,-1 1-1,1 0 0,0-1 1,-1 1-1,1 0 0,0-1 1,0 1-1,-1-1 0,1 1 1,0-1-1,0 0 0,0 1 1,0-1-1,0 0 0,0 1 1,0-1-1,0 0 0,0 0 0,1 0 1,2 0-35,0 0 0,1 0 1,-1 0-1,0-1 0,0 0 0,1 0 1,-1 0-1,0 0 0,0-1 1,0 1-1,-1-1 0,1 0 1,0 0-1,-1 0 0,7-6 0,-4 3 6,-1-1 0,0 1 0,0-1-1,0-1 1,-1 1 0,0-1 0,0 1-1,3-10 1,0-1 36,-2 0 0,0 0 1,0-1-1,-2 0 0,0 0 0,0-32 0,-3 49-20,0 0 0,1 0 0,-1 0 0,0 1 0,0-1 0,0 0 0,0 0 0,0 0 0,-1 0 0,1 0-1,0 0 1,0 1 0,0-1 0,-1 0 0,1 0 0,-1 0 0,1 1 0,0-1 0,-1 0 0,1 0 0,-1 1-1,0-1 1,1 0 0,-1 1 0,0-1 0,1 1 0,-1-1 0,0 1 0,1-1 0,-1 1 0,0-1 0,0 1 0,0 0-1,1-1 1,-1 1 0,0 0 0,0 0 0,0-1 0,0 1 0,0 0 0,0 0 0,1 0 0,-1 0 0,0 0-1,0 1 1,0-1 0,0 0 0,0 0 0,0 1 0,1-1 0,-1 0 0,-1 1 0,-4 2 9,1-1-1,0 1 1,0 0 0,0 0 0,0 0 0,-8 8 0,6-5 99,1 0 0,0 0 0,0 1-1,0 0 1,1 0 0,0 1 0,0 0 0,1 0 0,0 0 0,0 0 0,1 0 0,0 1 0,0 0 0,-2 16-1,5-24-119,0 1 0,1 0 0,-1-1 0,1 1 0,-1 0-1,1-1 1,-1 1 0,1-1 0,0 1 0,0-1 0,0 1-1,0-1 1,0 1 0,0-1 0,0 0 0,0 0 0,1 1-1,-1-1 1,0 0 0,1 0 0,-1 0 0,1-1 0,-1 1-1,1 0 1,-1 0 0,1-1 0,0 1 0,-1-1 0,1 0-1,0 1 1,0-1 0,-1 0 0,4 0 0,10 2-646,1-1 1,28-2 0,-24 0-588,19-2-1179,-30 2 1894,0 0-1,1 1 1,-1-1-1,0 2 0,17 2 1,-25-3 551,0 0 1,-1 0 0,1 1-1,0-1 1,-1 1 0,1-1-1,-1 1 1,1-1-1,-1 1 1,1-1 0,-1 1-1,1-1 1,-1 1 0,1 0-1,-1-1 1,0 1 0,1 0-1,-1-1 1,0 1-1,1 0 1,-1 0 0,0-1-1,0 1 1,0 0 0,0 0-1,0 1 1,0-2-77,0 1 1,0 0 0,0-1-1,0 1 1,0 0-1,0-1 1,1 1-1,-1 0 1,0-1 0,0 1-1,0 0 1,1-1-1,-1 1 1,0-1-1,1 1 1,-1-1-1,0 1 1,1-1 0,-1 1-1,1-1 1,-1 1-1,1-1 1,-1 1-1,1-1 1,-1 0 0,1 1-1,0-1 1,-1 0-1,1 1 1,-1-1-1,1 0 1,0 0-1,-1 0 1,1 0 0,0 1-1,-1-1 1,1 0-1,0 0 1,-1 0-1,1 0 1,0 0 0,-1-1-1,1 1 1,0 0-1,-1 0 1,1 0-1,-1-1 1,2 1-1,2-2-216,0 0-1,0 0 1,0 0-1,0-1 1,0 1-1,-1-1 0,1 0 1,-1 0-1,0 0 1,0 0-1,0-1 1,0 0-1,0 1 0,3-8 1,31-63 720,-31 63-274,37-94 3873,-19 36 2749,-23 67-5495,-4 44-96,-2-3-933,1 0 1,3 71-1,2-93-465,1 0 0,0 0 0,2-1-1,0 1 1,1-1 0,0 0-1,1 0 1,1-1 0,9 16 0,-46-72-5217,-8-2 3997,22 28 2139,1-2 0,1 0 0,1-1 0,0 0 0,-10-21 0,22 38-626,1 0 1,-1-1-1,0 1 0,1 0 0,0-1 0,-1 1 1,1-1-1,0 1 0,-1 0 0,1-1 0,0 1 1,0-1-1,0 1 0,1 0 0,-1-1 1,0 1-1,0-1 0,1 1 0,-1 0 0,1-1 1,-1 1-1,1 0 0,-1-1 0,1 1 0,0 0 1,0 0-1,0 0 0,0 0 0,0 0 0,0 0 1,0 0-1,0 0 0,0 0 0,0 0 0,0 0 1,0 1-1,1-1 0,-1 0 0,0 1 0,1-1 1,-1 1-1,0 0 0,1-1 0,1 1 1,9-3 10,1 1 1,0 0 0,-1 1 0,14 0 0,-12 1 56,27-1-220,19-1-1647,-19-5-4794,-9-2-7207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7.350"/>
    </inkml:context>
    <inkml:brush xml:id="br0">
      <inkml:brushProperty name="width" value="0.025" units="cm"/>
      <inkml:brushProperty name="height" value="0.025" units="cm"/>
    </inkml:brush>
  </inkml:definitions>
  <inkml:trace contextRef="#ctx0" brushRef="#br0">3 1 4036,'0'2'10407,"1"3"-5561,0 28-3241,-3-4-653,1-21-829,0 0 0,1 0-1,0 0 1,0 0-1,1 0 1,0 0 0,0-1-1,0 1 1,6 15-1,-5-21-68,-1-1-1,0 1 0,1-1 0,-1 0 0,1 1 0,0-1 0,-1 0 0,1 0 0,0 0 0,0 0 0,0 0 0,0-1 1,0 1-1,0-1 0,0 1 0,0-1 0,0 1 0,0-1 0,0 0 0,0 0 0,0 0 0,0 0 0,0-1 0,0 1 1,0 0-1,0-1 0,0 0 0,0 1 0,0-1 0,0 0 0,-1 0 0,1 0 0,3-2 0,8-4 194,0 0 0,-1-1 0,14-11 0,-25 18-253,21-18 127,-19 14-31,1 1-1,0 0 1,0 0 0,0 1-1,1-1 1,-1 1 0,1 0-1,0 0 1,0 0 0,0 1-1,0 0 1,9-3 0,-14 6-76,1 0 0,0-1 0,0 1 0,0-1 0,-1 1 1,1 0-1,0-1 0,-1 1 0,1 0 0,0 0 0,-1 0 1,1-1-1,-1 1 0,0 0 0,1 0 0,-1 0 0,0 0 1,1 0-1,-1 0 0,0 0 0,0 0 0,0 0 0,0 0 0,0 0 1,0 0-1,0 0 0,0 1 0,-1 41 174,1-31-126,0-2-17,2 28-10,7-30 157,9-16 288,30-45 240,-43 46-720,1-1 0,-1 1 0,2 0 0,-1 0 1,1 1-1,0 0 0,0 0 0,1 1 0,-1-1 0,12-4 0,-19 10-9,1 0-1,-1 0 1,0 0 0,1-1-1,-1 1 1,0 0 0,1 0-1,-1 0 1,0 0 0,1 0-1,-1 0 1,0 0 0,1 0-1,-1 1 1,0-1 0,1 0-1,-1 0 1,0 0 0,1 0-1,-1 0 1,0 0 0,1 1-1,-1-1 1,0 0 0,0 0-1,1 0 1,-1 1 0,0-1 0,0 0-1,1 0 1,-1 1 0,0-1-1,0 0 1,0 1 0,0-1-1,1 0 1,-1 1 0,0-1-1,0 0 1,0 1 0,1 21-262,-9 20-1035,-3-2-4657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8.114"/>
    </inkml:context>
    <inkml:brush xml:id="br0">
      <inkml:brushProperty name="width" value="0.025" units="cm"/>
      <inkml:brushProperty name="height" value="0.025" units="cm"/>
    </inkml:brush>
  </inkml:definitions>
  <inkml:trace contextRef="#ctx0" brushRef="#br0">131 94 8232,'0'0'4874,"0"-10"-1436,3-3-2338,-2 8-661,0 0 0,0 1 0,-1-1 0,0 0-1,1 0 1,-2 0 0,1 0 0,-2-9 0,2 14-364,-1-1 1,1 0 0,0 0 0,-1 0-1,1 0 1,-1 0 0,1 0-1,-1 0 1,1 0 0,-1 1-1,0-1 1,1 0 0,-1 1-1,0-1 1,0 0 0,0 1 0,1-1-1,-1 1 1,0-1 0,0 1-1,0-1 1,0 1 0,0 0-1,0-1 1,0 1 0,0 0-1,0 0 1,0 0 0,0 0-1,0 0 1,0 0 0,0 0 0,0 0-1,0 0 1,0 0 0,0 1-1,0-1 1,0 0 0,0 1-1,0-1 1,0 0 0,1 1-1,-1 0 1,-1 0 0,-4 1-49,2 1 1,-1 0-1,0-1 1,0 2-1,1-1 0,-7 7 1,2 0 5,2 0-1,-1 1 1,-10 21 0,15-27-27,1 0 1,0 0-1,0 0 1,0 1-1,1-1 1,0 0-1,0 1 0,0-1 1,1 1-1,-1-1 1,2 9-1,-1-13 1,1 0 0,-1 0 0,1-1 0,0 1 0,-1 0 0,1-1 0,0 1 0,-1-1 0,1 1 0,0-1 0,0 1 0,-1-1 0,1 1 0,0-1 0,0 1 0,0-1 0,0 0 0,0 0 0,0 0 0,-1 1 0,1-1 0,0 0 0,0 0 0,0 0 0,0 0 0,0 0 0,0-1 0,0 1 0,0 0 0,0 0 0,-1-1 0,1 1 0,1-1 0,32-10 187,-23 3-173,0-1-1,0 1 1,-1-2-1,15-17 1,-15 16 4,0 0 0,1 0 0,16-11 0,-27 22-14,0 0-1,0 0 0,0-1 1,1 1-1,-1 0 0,0 0 1,0 0-1,0 0 0,1 0 1,-1 0-1,0 0 0,0 0 1,1-1-1,-1 1 0,0 0 1,0 0-1,1 0 0,-1 0 1,0 0-1,0 0 0,1 0 1,-1 0-1,0 1 0,0-1 1,1 0-1,-1 0 0,0 0 1,0 0-1,0 0 0,1 0 1,-1 0-1,0 0 0,0 1 1,0-1-1,1 0 0,-1 0 1,0 0-1,0 1 0,0-1 1,0 0-1,1 1 0,3 14 293,-4 27 185,0-35-298,0-4-162,0-1 0,0 1 1,0-1-1,0 0 0,0 1 0,1-1 0,-1 0 1,1 0-1,0 1 0,-1-1 0,1 0 1,0 0-1,0 0 0,1 0 0,-1 0 0,0 0 1,1 0-1,-1 0 0,1 0 0,-1-1 1,1 1-1,0 0 0,3 1 0,-2-2 10,1 1-1,-1-1 0,1 0 1,-1 0-1,1-1 1,0 1-1,0-1 1,-1 0-1,1 0 0,0 0 1,0 0-1,-1 0 1,1-1-1,6-2 0,1 0-21,-1-1 0,0-1 0,0 0 0,0-1-1,0 0 1,13-11 0,-15 11-67,0 0 0,0 0 0,1 1 1,-1 0-1,1 1 0,0 0 0,0 0 0,15-4 0,-23 9 50,-1-1-1,1 0 0,-1 1 0,1-1 0,-1 1 1,0-1-1,1 0 0,-1 1 0,0-1 0,1 1 0,-1-1 1,0 1-1,0-1 0,1 1 0,-1-1 0,0 1 1,0 0-1,0-1 0,0 1 0,0-1 0,0 1 0,0-1 1,0 1-1,0 0 0,0-1 0,0 1 0,0-1 0,0 1 1,0-1-1,0 1 0,-1 0 0,1 0 12,-1 0 0,1 0 0,0 0 0,0 0 0,0-1 1,-1 1-1,1 0 0,0 0 0,0 0 0,0 0 0,1 0 0,-1 0 0,0 0 0,0 0 0,0 0 0,1 0 0,-1-1 0,0 1 0,1 0 0,-1 0 0,1 0 0,-1 0 0,1-1 0,-1 1 1,1 0-1,0-1 0,-1 1 0,1 0 0,0-1 0,-1 1 0,1-1 0,0 1 0,0-1 0,1 1 0,50-14-763,-51 15 482,0-1-1,0 1 0,-1 0 1,1 0-1,0-1 0,-1 1 0,0 0 1,1 0-1,-1 0 0,0 0 1,0 0-1,0 0 0,0-1 0,0 1 1,0 0-1,-1 0 0,1 0 1,-1 2-1,-3 10-5803,-6-7-4548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8.816"/>
    </inkml:context>
    <inkml:brush xml:id="br0">
      <inkml:brushProperty name="width" value="0.025" units="cm"/>
      <inkml:brushProperty name="height" value="0.025" units="cm"/>
    </inkml:brush>
  </inkml:definitions>
  <inkml:trace contextRef="#ctx0" brushRef="#br0">1 0 5125,'0'0'16218,"2"10"-15380,3 15-552,-2 0 0,0 0 0,-2 0-1,-4 48 1,1-31 219,4 48 1,-2-88-444,0 0 0,0 0 1,0 0-1,1 1 1,-1-1-1,0 0 0,1 0 1,-1 0-1,1 0 1,0 0-1,0-1 1,0 1-1,0 0 0,0 0 1,0 0-1,0-1 1,0 1-1,1-1 0,-1 1 1,1-1-1,-1 1 1,1-1-1,-1 0 0,1 0 1,0 0-1,0 0 1,0 0-1,-1 0 0,1 0 1,0 0-1,0-1 1,0 1-1,0-1 0,0 0 1,1 1-1,-1-1 1,0 0-1,0 0 0,0 0 1,0-1-1,0 1 1,0 0-1,0-1 1,0 1-1,0-1 0,2-1 1,8-2 173,0-1 0,0 0 0,-1-1 0,1 0 0,-2-1 0,12-9 0,23-19 196,55-57 0,-83 74-554,0-1-1,-1 0 0,-2-1 1,0-1-1,20-38 0,-34 58 165,4-10-2108,-14 7-4552,-4 4-1390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9.190"/>
    </inkml:context>
    <inkml:brush xml:id="br0">
      <inkml:brushProperty name="width" value="0.025" units="cm"/>
      <inkml:brushProperty name="height" value="0.025" units="cm"/>
    </inkml:brush>
  </inkml:definitions>
  <inkml:trace contextRef="#ctx0" brushRef="#br0">1 0 15439,'0'0'7975,"53"16"-6630,-33-12-1184,-1-1-161,6 3-1025,-5 2-1346,3 1-1184,-7 0-2563,2-3-5477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39.533"/>
    </inkml:context>
    <inkml:brush xml:id="br0">
      <inkml:brushProperty name="width" value="0.025" units="cm"/>
      <inkml:brushProperty name="height" value="0.025" units="cm"/>
    </inkml:brush>
  </inkml:definitions>
  <inkml:trace contextRef="#ctx0" brushRef="#br0">82 1 9769,'0'0'11494,"-7"7"-10875,-2 0-534,1 1 0,1 0 0,-1 0 0,1 1 0,-8 14 0,12-19 31,1 0 0,-1 0 0,1 0 1,0 0-1,1 0 0,-1 0 0,1 1 1,0-1-1,0 1 0,0-1 0,0 1 1,1-1-1,0 1 0,0-1 0,0 1 1,1-1-1,-1 1 0,1-1 0,2 6 1,-3-9-76,1 0 0,0 1 0,0-1 0,0 0 0,1 0 0,-1-1 0,0 1 0,0 0 0,0 0 0,1 0 1,-1-1-1,0 1 0,1-1 0,-1 1 0,1-1 0,-1 0 0,0 1 0,1-1 0,-1 0 0,1 0 0,-1 0 0,1 0 0,-1 0 1,1 0-1,1-1 0,2 1 123,-1-1 1,1 0 0,-1 0 0,1 0 0,-1 0-1,0-1 1,6-2 0,-4-1-68,0 0 1,0-1 0,0 1-1,-1-1 1,0 0-1,0 0 1,-1-1-1,0 1 1,0-1-1,0 0 1,3-9-1,-6 13-85,0 0 1,0-1-1,0 1 0,0-1 0,-1 1 0,1-1 1,-1 1-1,0-1 0,0 1 0,0-1 1,-2-6-1,2 8-26,-1 0 0,0 0 0,1 0-1,-1 0 1,0 1 0,0-1 0,-1 0 0,1 1 0,0-1 0,-1 1 0,1-1 0,0 1 0,-1 0 0,0-1 0,1 1-1,-1 0 1,0 0 0,0 0 0,1 0 0,-1 0 0,0 1 0,-2-1 0,-29-2-2904,24 3-1697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40.766"/>
    </inkml:context>
    <inkml:brush xml:id="br0">
      <inkml:brushProperty name="width" value="0.025" units="cm"/>
      <inkml:brushProperty name="height" value="0.025" units="cm"/>
    </inkml:brush>
  </inkml:definitions>
  <inkml:trace contextRef="#ctx0" brushRef="#br0">0 47 4837,'12'-26'5138,"-2"6"3982,-8 23-6121,-1 15-2656,-2 35 544,-1-31-666,2 1 1,0-1-1,4 27 1,-4-49-194,1 0 1,-1 1-1,0-1 0,1 1 1,-1-1-1,0 1 1,1-1-1,-1 0 1,0 1-1,1-1 1,-1 0-1,1 1 1,-1-1-1,1 0 1,-1 0-1,1 1 0,-1-1 1,1 0-1,-1 0 1,1 0-1,-1 0 1,1 0-1,-1 0 1,1 0-1,0 0 1,-1 0-1,1 0 1,-1 0-1,1 0 0,-1 0 1,1 0-1,-1 0 1,1 0-1,-1-1 1,1 1-1,-1 0 1,1 0-1,-1-1 1,1 1-1,-1 0 1,0-1-1,1 1 0,-1 0 1,1-1-1,-1 1 1,0-1-1,1 0 1,22-17 366,15-25-237,-25 26-70,2 1 1,0 0 0,22-17 0,-36 33-76,-1 0 0,0-1 0,0 1 0,1 0 0,-1 0 0,0-1 0,0 1 0,1 0 0,-1 0 0,0 0 0,1 0 0,-1 0 0,0-1 0,1 1 0,-1 0 0,0 0 0,0 0 0,1 0 0,-1 0 0,0 0 0,1 0 0,-1 0 0,0 0 0,1 0 0,-1 0 0,0 0 0,1 0 0,-1 0 0,0 1 0,1-1 0,-1 0 0,0 0 0,1 0 0,-1 0 0,0 1 0,0-1 0,1 0 0,-1 0 0,0 0 0,0 1 1,1-1-1,-1 0 0,0 1 0,0-1 0,0 0 0,0 0 0,1 1 0,-1-1 0,0 1 0,3 26 199,-10 30-136,2-24-17,5-33-55,-1 1 1,1-1-1,0 0 1,0 1-1,0-1 0,0 1 1,0-1-1,1 0 1,-1 1-1,0-1 0,0 0 1,0 1-1,0-1 1,0 0-1,0 1 0,0-1 1,1 0-1,-1 1 1,0-1-1,0 0 0,1 0 1,-1 1-1,0-1 1,0 0-1,1 0 0,-1 1 1,0-1-1,0 0 1,1 0-1,-1 0 0,0 0 1,1 1-1,-1-1 1,0 0-1,1 0 0,-1 0 1,0 0-1,1 0 1,-1 0-1,0 0 0,1 0 1,-1 0-1,1 0 1,-1 0-1,0 0 0,1 0 1,-1 0-1,0 0 1,1-1-1,-1 1 0,0 0 1,1 0-1,-1 0 1,0 0-1,0-1 0,1 1 1,-1 0-1,0 0 1,0-1-1,1 1 0,15-11 208,115-111 18,-131 121-231,0 1 1,1-1-1,-1 1 0,0 0 1,0-1-1,1 1 0,-1-1 1,0 1-1,1 0 0,-1-1 1,0 1-1,1 0 0,-1-1 1,1 1-1,-1 0 0,0 0 1,1 0-1,-1-1 0,1 1 1,-1 0-1,1 0 0,-1 0 1,1 0-1,-1 0 0,1 0 1,-1 0-1,1 0 0,-1 0 1,1 0-1,-1 0 0,1 0 1,-1 0-1,1 0 0,-1 0 1,1 1-1,2 18-46,-15 43-46,9-47 81,3-14 14,-1 0 0,1 0-1,-1 1 1,1-1 0,0 0 0,-1 1 0,1-1 0,0 0 0,0 1-1,0-1 1,0 0 0,0 1 0,0-1 0,1 0 0,-1 0 0,0 1-1,1-1 1,-1 0 0,1 1 0,-1-1 0,1 0 0,-1 0 0,1 0-1,0 0 1,0 0 0,0 0 0,0 0 0,-1 0 0,1 0 0,0 0-1,1 0 1,0 0 0,1 0 3,-1-2-1,1 1 1,-1 0-1,1 0 1,-1-1 0,1 1-1,-1-1 1,1 0-1,-1 0 1,0 0-1,1 0 1,-1 0-1,0-1 1,0 1 0,0 0-1,4-4 1,5-4-40,1 0 1,-1 0 0,0-1 0,-1-1-1,0 0 1,-1 0 0,0-1 0,-1 0-1,-1-1 1,1 0 0,6-18 0,-14 30-25,-2 18-192,-9 27 234,7-34 80,1 0-1,1 1 0,0-1 0,0 0 0,1 1 0,0-1 0,1 14 0,1-23-51,-1 0-1,0 0 1,1 0-1,-1 0 1,1 0-1,-1 0 1,1 0-1,-1 0 1,1-1-1,0 1 1,-1 0-1,1 0 1,0-1-1,0 1 1,-1 0 0,1-1-1,0 1 1,0 0-1,0-1 1,0 0-1,0 1 1,0-1-1,0 1 1,0-1-1,0 0 1,0 0-1,0 0 1,0 1-1,0-1 1,0 0-1,0 0 1,0 0-1,0-1 1,0 1-1,0 0 1,0 0-1,0-1 1,0 1-1,0 0 1,0-1-1,0 1 1,0-1-1,2 0 1,42-24-410,-18-1-2982,-16 4-3434,-6 5-2735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41.251"/>
    </inkml:context>
    <inkml:brush xml:id="br0">
      <inkml:brushProperty name="width" value="0.025" units="cm"/>
      <inkml:brushProperty name="height" value="0.025" units="cm"/>
    </inkml:brush>
  </inkml:definitions>
  <inkml:trace contextRef="#ctx0" brushRef="#br0">145 1 9801,'0'0'8659,"-2"11"-6972,-20 154 2993,19-134-3956,2 1 0,1 0 0,7 51-1,-5-73-733,0 0-1,1 0 0,1 0 1,-1-1-1,2 0 0,5 10 0,-9-18-592,-29-27-5483,4 5 4050,-42-42-1516,32 17 5986,34 46-2305,0-1 0,0 1 0,-1-1 0,1 1 0,0-1 0,0 1 0,0-1 0,-1 1 0,1-1 0,0 1 0,0-1 0,0 1 0,0-1 0,0 0 0,0 1 0,0-1 0,0 1 0,1-1 0,-1 1 0,0-1 0,0 1 0,0-1 0,1 1 0,-1-1 0,0 1 0,0-1 0,1 1 0,-1-1 1,0 1-1,1 0 0,0-1 0,20-10 1677,34 2-1017,-47 8-413,68-6 101,-6 1-3389,-69 6 2432,7-2-1446,-6-3-3029,-2-1-1857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5.344"/>
    </inkml:context>
    <inkml:brush xml:id="br0">
      <inkml:brushProperty name="width" value="0.025" units="cm"/>
      <inkml:brushProperty name="height" value="0.025" units="cm"/>
    </inkml:brush>
  </inkml:definitions>
  <inkml:trace contextRef="#ctx0" brushRef="#br0">122 1 16015,'0'0'3267,"-12"4"-1014,8-2-2135,-8 3 603,-1 0-1,1 1 0,-14 9 0,23-13-613,0 0-1,0 0 1,0 0 0,0 0-1,0 1 1,1-1-1,-1 1 1,1 0-1,0 0 1,0 0-1,0 0 1,0 0 0,1 0-1,-1 0 1,1 0-1,-1 1 1,1-1-1,0 1 1,1-1-1,-2 6 1,3-9-136,-1 1-1,0 0 1,1 0-1,-1-1 1,1 1-1,-1 0 1,1-1-1,-1 1 1,1 0-1,-1-1 1,1 1-1,0-1 1,-1 1-1,1-1 1,0 1-1,0-1 1,-1 0-1,1 1 1,0-1-1,0 0 1,-1 1-1,1-1 1,0 0-1,0 0 1,0 0-1,0 0 1,-1 0-1,1 0 1,0 0-1,1 0 1,35 0-730,-27-1 398,26 1-920,-15-1-119,0 1 0,0 1 0,38 6 0,-58-7 1407,0 0 1,0 0-1,0 0 0,0 0 1,0 1-1,0-1 0,0 0 1,0 1-1,0-1 0,0 1 1,0-1-1,0 1 0,0-1 1,0 1-1,-1 0 0,1-1 1,0 1-1,0 0 1,0 0-1,-1 0 0,1 0 1,-1-1-1,1 1 0,0 0 1,-1 0-1,0 0 0,1 0 1,0 2-1,-2-1 106,1 0-1,0 0 1,-1 0 0,0-1-1,1 1 1,-1 0-1,0 0 1,0-1 0,0 1-1,0-1 1,0 1 0,0-1-1,0 1 1,-3 2 0,-6 5 416,-1 0 0,0-1 0,-14 9 1,13-10-741,0-1 1,0 0 0,-1 0-1,-14 4 1,6-6-4183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3.472"/>
    </inkml:context>
    <inkml:brush xml:id="br0">
      <inkml:brushProperty name="width" value="0.025" units="cm"/>
      <inkml:brushProperty name="height" value="0.025" units="cm"/>
    </inkml:brush>
  </inkml:definitions>
  <inkml:trace contextRef="#ctx0" brushRef="#br0">1 0 6150,'0'0'12065,"2"12"-11681,5 13-269,1 0 0,2-1 0,0 0 1,1 0-1,1-2 0,19 27 0,-14-25-132,48 64 154,-58-79-209,1-1-1,0 0 1,0-1 0,1 0-1,0 0 1,0-1-1,14 8 1,-2-10-173,-14-4-2082,-23-6-12862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4:41.620"/>
    </inkml:context>
    <inkml:brush xml:id="br0">
      <inkml:brushProperty name="width" value="0.025" units="cm"/>
      <inkml:brushProperty name="height" value="0.025" units="cm"/>
    </inkml:brush>
  </inkml:definitions>
  <inkml:trace contextRef="#ctx0" brushRef="#br0">1 36 17873,'0'0'6694,"59"-31"-12139,-47 27-8200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1.083"/>
    </inkml:context>
    <inkml:brush xml:id="br0">
      <inkml:brushProperty name="width" value="0.025" units="cm"/>
      <inkml:brushProperty name="height" value="0.025" units="cm"/>
    </inkml:brush>
  </inkml:definitions>
  <inkml:trace contextRef="#ctx0" brushRef="#br0">3 0 14253,'0'0'8446,"0"9"-8040,-1 38 57,0-3 485,4 45 0,-2-77-840,0-1 0,1 0 0,0 0-1,1 0 1,0 0 0,1-1 0,0 1 0,1-1 0,8 15-1,1-16-863,-7-18-2290,-6 6 2389,-1 0 1,1 0-1,-1-1 1,0 1 0,0 0-1,0 0 1,0 0-1,-1-1 1,0-3-1,-12-21-4916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1.425"/>
    </inkml:context>
    <inkml:brush xml:id="br0">
      <inkml:brushProperty name="width" value="0.025" units="cm"/>
      <inkml:brushProperty name="height" value="0.025" units="cm"/>
    </inkml:brush>
  </inkml:definitions>
  <inkml:trace contextRef="#ctx0" brushRef="#br0">1 77 12139,'0'0'13709,"53"-20"-12908,-5 10-352,-1-1-193,5-2-192,-1 2 0,-8 4-32,-7 3-384,-8 4-1090,-8 0-1376,-11 0-1058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1.769"/>
    </inkml:context>
    <inkml:brush xml:id="br0">
      <inkml:brushProperty name="width" value="0.025" units="cm"/>
      <inkml:brushProperty name="height" value="0.025" units="cm"/>
    </inkml:brush>
  </inkml:definitions>
  <inkml:trace contextRef="#ctx0" brushRef="#br0">1 71 13581,'0'0'7463,"68"-14"-5733,-29 1-257,4 1 0,-2 0-768,0 6-609,-7 2-32,-4 1-512,-10 3-1058,0 0-928,-11-2-833,-6-2-2338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2.116"/>
    </inkml:context>
    <inkml:brush xml:id="br0">
      <inkml:brushProperty name="width" value="0.025" units="cm"/>
      <inkml:brushProperty name="height" value="0.025" units="cm"/>
    </inkml:brush>
  </inkml:definitions>
  <inkml:trace contextRef="#ctx0" brushRef="#br0">1 1 10410,'0'0'12438,"3"8"-11044,5 24-1114,-1 0 0,-2 0 0,-1 1 1,-1-1-1,-3 42 0,6-44 541,-2-27 490,0-17-549,-3-6-652,0 1 0,-2-1 0,0 1 0,-1-1 0,-1 1 0,0-1 0,-8-19 0,13 41-277,-1 0-1,1 0 1,-1 0-1,1-1 1,0 1-1,0 0 1,0-1-1,0 1 1,0-1-1,0 0 1,0 0-1,1 0 1,-1 0-1,0 0 1,1 0-1,-1 0 1,0-1-1,1 1 1,-1-1-1,1 0 1,-1 0-1,1 0 1,3 0-1,7 0-2075,-1 0 0,0-1 0,1 0 0,12-4 0,5-4-3058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2.459"/>
    </inkml:context>
    <inkml:brush xml:id="br0">
      <inkml:brushProperty name="width" value="0.025" units="cm"/>
      <inkml:brushProperty name="height" value="0.025" units="cm"/>
    </inkml:brush>
  </inkml:definitions>
  <inkml:trace contextRef="#ctx0" brushRef="#br0">94 13 7751,'0'0'13426,"-9"1"-12353,6-1-1003,0 0 1,0 0-1,1 0 0,-1 1 0,0 0 0,0-1 0,0 1 0,0 0 0,1 0 0,-1 1 0,1-1 0,-1 0 1,1 1-1,-1 0 0,1-1 0,-4 5 0,2-1 75,1-1 0,-1 1 0,1 1 0,1-1 0,-1 0 0,1 1 1,0-1-1,0 1 0,-2 9 0,3-10 10,-1 1 1,1-1-1,0 1 0,0-1 1,1 1-1,0 0 0,0 0 1,0-1-1,2 12 1,-1-16-138,0 1 0,0 0 0,0 0 0,0-1 0,0 1 0,0-1 0,0 1 0,1-1 0,-1 1 0,0-1 0,1 0 0,-1 1 1,1-1-1,0 0 0,-1 0 0,1 0 0,0 0 0,0-1 0,-1 1 0,1 0 0,0-1 0,0 1 0,0-1 0,0 0 0,0 0 1,0 0-1,0 0 0,0 0 0,0 0 0,3-1 0,-1 1-13,1-1 0,-1 1 0,1-1 0,-1-1 0,1 1 0,-1-1 0,0 1 0,1-1 0,-1 0 0,0-1 0,-1 1 0,1-1 1,0 0-1,-1 0 0,1 0 0,-1 0 0,0 0 0,0-1 0,0 0 0,0 1 0,-1-1 0,0 0 0,3-5 0,-1-1 61,1-1 0,-2 1 0,1-1 0,-1 1 0,-1-1 0,0 0 0,-1 0 0,1-17 0,-2 28-44,0-1 0,0 1 0,0-1 0,0 1 0,0 0 0,0-1 0,0 1 0,0-1 0,0 1 0,0-1 0,0 1 0,0-1 0,0 1 0,0-1-1,0 1 1,-1-1 0,1 1 0,0-1 0,0 1 0,-1-1 0,1 1 0,0 0 0,0-1 0,-1 1 0,1 0 0,-1-1 0,1 1 0,0 0 0,-1-1 0,1 1 0,-1 0 0,1 0 0,0-1-1,-1 1 1,-16 8 242,-13 24-121,24-24-110,1 1 1,0 0-1,0 0 1,1 1-1,0-1 1,0 1-1,1 0 1,0 0-1,1 0 1,-1 15-1,3-25-92,0 1 0,0 0 0,0 0-1,0-1 1,0 1 0,1 0 0,-1 0 0,0-1 0,1 1 0,-1 0 0,0 0-1,1-1 1,-1 1 0,1-1 0,-1 1 0,1 0 0,0-1 0,-1 1-1,1-1 1,-1 1 0,1-1 0,0 0 0,-1 1 0,1-1 0,0 1 0,0-1-1,-1 0 1,1 0 0,0 0 0,0 1 0,-1-1 0,1 0 0,0 0 0,0 0-1,0 0 1,-1 0 0,1 0 0,0 0 0,0-1 0,0 1 0,-1 0-1,1 0 1,0 0 0,0-1 0,-1 1 0,1-1 0,0 1 0,-1 0 0,2-2-1,38-20-5973,-16-1-501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3.103"/>
    </inkml:context>
    <inkml:brush xml:id="br0">
      <inkml:brushProperty name="width" value="0.025" units="cm"/>
      <inkml:brushProperty name="height" value="0.025" units="cm"/>
    </inkml:brush>
  </inkml:definitions>
  <inkml:trace contextRef="#ctx0" brushRef="#br0">35 41 14990,'0'0'5029,"-3"7"-3401,1-3-1458,-11 33 812,13-36-971,0 0-1,-1 0 1,1 0 0,0 0 0,0-1-1,0 1 1,0 0 0,0 0-1,0 0 1,1 0 0,-1 0 0,0 0-1,0-1 1,1 1 0,-1 0-1,0 0 1,1 0 0,-1 0-1,1-1 1,-1 1 0,1 0 0,-1-1-1,1 1 1,0 0 0,-1-1-1,1 1 1,0 0 0,-1-1-1,1 1 1,0-1 0,0 0 0,0 1-1,-1-1 1,1 0 0,0 1-1,0-1 1,0 0 0,0 0-1,0 0 1,0 0 0,-1 0 0,1 0-1,0 0 1,2 0 0,-1 0-5,0 0 0,0-1 1,0 1-1,1 0 0,-1-1 1,0 0-1,0 0 0,0 1 1,0-1-1,0 0 0,0-1 1,-1 1-1,1 0 0,0 0 1,0-1-1,-1 1 0,1-1 1,-1 0-1,1 1 0,-1-1 1,2-3-1,10-11 26,-17 59 154,2-25-44,0 1 0,1-1 0,1 0 0,1 1 0,0-1 0,1 0 0,1 0 0,1 0 0,1 0-1,0 0 1,8 16 0,-6-17-24,0 0-1,-2 0 0,0 0 1,-1 1-1,0-1 0,1 30 1,-5-42 8,0 0 1,-1-1-1,1 1 1,-1 0-1,0-1 1,0 1-1,0 0 1,0-1-1,-1 1 1,0-1-1,0 0 1,0 0-1,-4 5 1,4-7-23,-1 1 0,1-1-1,-1 1 1,0-1 0,0 0 0,0 0 0,0 0 0,0-1 0,0 1 0,-1-1 0,1 1 0,-1-1 0,1 0 0,-1-1 0,1 1 0,-1 0 0,1-1 0,-1 0-1,-5 0 1,6 0-95,0-1 0,0 1 0,0 0 0,1-1 0,-1 0 0,0 0 0,0 0 0,1 0 0,-1 0 0,1 0 0,-1-1 0,1 0 0,-1 1 0,1-1 0,0 0 0,0 0 0,0 0 0,0 0 0,0 0 0,0-1 0,0 1 0,1 0 0,-1-1 0,1 1 0,0-1 0,0 0 0,0 0 0,0 1 0,0-1 0,0-5 0,0 1-21,-1 0 0,2 0 0,-1 0 0,1 0 0,0 0 0,0 0 0,1 0 0,0 0 0,1 0 0,-1 0 0,1 1 0,3-9 0,11-12-105,1 0 0,1 1 0,1 1-1,1 0 1,29-27 0,35-42-167,-68 73 296,-7 11 16,0 0 0,-2 0 0,1 0 0,-1-1 1,-1 0-1,0-1 0,0 1 0,-1-1 0,5-20 0,-10 31-19,0 1 1,0-1-1,0 1 0,0-1 0,-1 0 0,1 1 0,0-1 1,0 1-1,0-1 0,-1 1 0,1-1 0,0 1 1,-1-1-1,1 1 0,-1-1 0,1 1 0,0 0 0,-1-1 1,1 1-1,-1-1 0,1 1 0,-1 0 0,1 0 1,-1-1-1,1 1 0,-1 0 0,0 0 0,1 0 0,-1-1 1,1 1-1,-1 0 0,0 0 0,1 0 0,-1 0 1,1 0-1,-1 0 0,1 0 0,-1 0 0,0 1 0,1-1 1,-1 0-1,1 0 0,-1 0 0,1 1 0,-1-1 1,0 1-1,-31 10 93,26-6-90,0 0 0,0 0 1,1 1-1,-1 0 0,1 0 0,0 0 0,1 0 1,-7 13-1,8-14-32,1-1 1,0 1-1,0-1 1,0 1-1,1 0 1,0-1-1,0 1 1,0 0-1,0 0 0,1 0 1,0 0-1,0 0 1,0 0-1,0 0 1,2 7-1,0-10-196,-1-1-1,0 1 1,1 0-1,-1-1 1,1 1-1,-1-1 1,1 1 0,0-1-1,0 0 1,-1 0-1,1 0 1,0 0-1,0 0 1,0 0-1,0 0 1,0-1-1,0 1 1,1-1 0,-1 1-1,0-1 1,0 0-1,0 0 1,0 0-1,1 0 1,-1 0-1,0 0 1,3-2-1,0 2-865,24 0-5756</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3.668"/>
    </inkml:context>
    <inkml:brush xml:id="br0">
      <inkml:brushProperty name="width" value="0.025" units="cm"/>
      <inkml:brushProperty name="height" value="0.025" units="cm"/>
    </inkml:brush>
  </inkml:definitions>
  <inkml:trace contextRef="#ctx0" brushRef="#br0">0 2 17969,'2'-1'7239,"-2"4"-6695,0 8-448,7 1-64,2 0-480,2-2-2082,0-2-1666,-2-7-3652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4.013"/>
    </inkml:context>
    <inkml:brush xml:id="br0">
      <inkml:brushProperty name="width" value="0.025" units="cm"/>
      <inkml:brushProperty name="height" value="0.025" units="cm"/>
    </inkml:brush>
  </inkml:definitions>
  <inkml:trace contextRef="#ctx0" brushRef="#br0">10 0 17809,'0'0'6214,"-9"53"-5734,14-48-320,10-4-96,2-1-928,1-5-2820,-2-19-5925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4.966"/>
    </inkml:context>
    <inkml:brush xml:id="br0">
      <inkml:brushProperty name="width" value="0.025" units="cm"/>
      <inkml:brushProperty name="height" value="0.025" units="cm"/>
    </inkml:brush>
  </inkml:definitions>
  <inkml:trace contextRef="#ctx0" brushRef="#br0">48 46 9769,'0'0'12086,"-6"8"-11450,-1 5-473,1-1 0,1 1 0,0-1 0,1 2 0,0-1 0,1 0 0,0 1 0,2-1 0,-1 1 0,2 25 0,-1-31-126,1 0 0,0 0 0,1 0-1,0 0 1,0 0 0,0 0 0,1 0-1,0-1 1,5 10 0,-6-15-22,0 0 0,0-1 0,0 1 0,0-1 0,1 1 0,-1-1 0,0 1 0,1-1 0,-1 0 0,1 1-1,0-1 1,-1 0 0,1 0 0,0 0 0,0-1 0,3 2 0,-2-1 30,1-1 0,0 1 0,-1-1 0,1 0 0,-1 0 0,1-1 0,0 1 0,-1-1 0,1 1 0,-1-1 0,1 0 0,3-2 0,3-2 23,-1 1 1,-1-2-1,1 1 1,-1-1-1,1-1 1,-2 1-1,1-1 1,-1-1-1,0 1 1,0-1-1,6-11 1,-2 2 64,0 0 1,-1-1-1,-1 0 1,12-34-1,-13 11 400,-6 27-250,-6 26-52,-3 12-209,2 1 0,-2 35 0,6-50-23,0 0 0,1-1 0,0 1 1,1 0-1,0 0 0,1-1 0,0 1 1,0-1-1,5 13 0,-6-20 9,0 0-1,1 1 0,-1-1 1,1 0-1,-1 0 0,1 0 1,0 0-1,-1 0 0,1 0 1,0 0-1,0-1 1,0 1-1,1-1 0,-1 1 1,0-1-1,1 0 0,-1 0 1,0 0-1,1 0 0,0 0 1,-1-1-1,1 1 0,-1-1 1,1 0-1,-1 0 0,1 1 1,0-2-1,-1 1 1,1 0-1,0 0 0,-1-1 1,1 0-1,-1 1 0,3-2 1,3-1 96,-1 0 0,0-1 0,0 1 0,0-2 0,0 1 0,-1-1 0,1 1 0,-1-2-1,10-10 1,-7 4-23,0 1 0,-1-1 0,-1-1-1,1 1 1,-2-1 0,0 0 0,-1-1-1,0 0 1,-1 1 0,0-1 0,-1-1-1,-1 1 1,-1 0 0,1-1 0,-2-16-1,0 29-89,-1 0-1,1 0 1,0 0-1,-1 0 0,1 0 1,-1 0-1,1 0 0,-1 1 1,0-1-1,0 0 1,1 0-1,-2 1 0,1-1 1,0 1-1,0-1 1,0 1-1,-1-1 0,1 1 1,0 0-1,-1-1 1,0 1-1,1 0 0,-1 0 1,0 0-1,1 0 1,-3 0-1,2 0-40,1 1-1,-1 0 1,1 0 0,-1 0-1,1 0 1,0 0 0,-1 0-1,1 0 1,-1 1 0,1-1-1,0 0 1,-1 1 0,1-1-1,0 1 1,-1 0 0,1-1-1,0 1 1,0 0 0,-1 0-1,1 0 1,0 0 0,0-1-1,0 2 1,0-1 0,0 0-1,1 0 1,-1 0 0,0 0-1,0 1 1,1-1 0,-1 0-1,1 0 1,-1 1 0,1-1-1,-1 3 1,-11 51-4806,10-17-3831,2-20-191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3.820"/>
    </inkml:context>
    <inkml:brush xml:id="br0">
      <inkml:brushProperty name="width" value="0.025" units="cm"/>
      <inkml:brushProperty name="height" value="0.025" units="cm"/>
    </inkml:brush>
  </inkml:definitions>
  <inkml:trace contextRef="#ctx0" brushRef="#br0">56 214 6278,'0'0'9022,"-9"-2"-6529,-26-7-513,34 9-1907,0 0-1,1 0 1,-1 0-1,1-1 1,-1 1-1,1 0 1,-1 0-1,1-1 1,-1 1-1,1 0 1,-1-1-1,1 1 0,0-1 1,-1 1-1,1 0 1,-1-1-1,1 1 1,0-1-1,-1 1 1,1-1-1,0 1 1,0-1-1,0 1 1,-1-1-1,1 0 1,0 1-1,0-1 1,0 1-1,0-1 0,0 1 1,0-1-1,0 0 1,0 1-1,0-1 1,0 1-1,0-1 1,0 1-1,0-1 1,1 0-1,-1 1 1,0-1-1,0 1 1,1-1-1,0 0 1,12-18 164,-12 18-138,23-25 447,49-42 0,-62 59-791,0 0 0,1 1 0,0 1-1,1 0 1,0 0 0,0 1 0,19-6-1,-14 10-870,-10 3-1386,-9 4-4802,-11 5 3797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5.309"/>
    </inkml:context>
    <inkml:brush xml:id="br0">
      <inkml:brushProperty name="width" value="0.025" units="cm"/>
      <inkml:brushProperty name="height" value="0.025" units="cm"/>
    </inkml:brush>
  </inkml:definitions>
  <inkml:trace contextRef="#ctx0" brushRef="#br0">0 1 12268,'0'0'7431,"6"54"-5413,-6-27-833,0 2-288,0 1-225,0-7-287,0-4-289,8-6-64,3-7-481,3-6-544,1-6-1217,-1-14-1794,-3-4-3875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5.669"/>
    </inkml:context>
    <inkml:brush xml:id="br0">
      <inkml:brushProperty name="width" value="0.025" units="cm"/>
      <inkml:brushProperty name="height" value="0.025" units="cm"/>
    </inkml:brush>
  </inkml:definitions>
  <inkml:trace contextRef="#ctx0" brushRef="#br0">0 116 13485,'0'0'8061,"9"1"-10565,-3 1 2003,-4-1 353,1-1-1,-1 1 1,1 0 0,-1-1-1,1 1 1,-1-1 0,1 0-1,0 0 1,-1 0 0,1 0-1,-1 0 1,1-1 0,0 1-1,-1-1 1,1 0 0,-1 1-1,4-3 1,-5 2 356,1-1 0,-1 1 0,0-1 0,0 0 0,1 1 0,-1-1 0,0 0-1,0 0 1,-1 0 0,1 0 0,0 0 0,0-3 0,9-17 292,-7 18-256,-1 0 0,0-1 0,0 1 0,0 0 0,0 0 0,0-1 0,-1 1-1,0-1 1,0 1 0,0-1 0,-1 0 0,1-5 0,-2 9-237,1 1 0,0-1 0,0 1 0,0 0 0,-1 0-1,1-1 1,0 1 0,0 0 0,-1-1 0,1 1 0,0 0 0,-1 0 0,1-1 0,0 1 0,-1 0 0,1 0-1,0 0 1,-1 0 0,1-1 0,0 1 0,-1 0 0,1 0 0,-1 0 0,1 0 0,0 0 0,-1 0 0,1 0-1,0 0 1,-1 0 0,1 0 0,-1 0 0,1 0 0,0 1 0,-1-1 0,1 0 0,0 0 0,-1 0 0,1 0-1,0 1 1,-1-1 0,-18 9 41,12-1 194,0-1 0,1 1 0,0 0 0,0 0 0,1 1 0,0-1 0,0 1 0,1 0 0,1 1 0,-1-1 0,1 1 0,1-1 0,0 1 0,0 0 0,1 0 0,0 0 0,1 17 0,1-25-221,0 0-1,-1-1 1,1 1-1,0 0 1,0-1-1,0 1 1,0-1-1,0 1 1,0-1-1,0 1 1,0-1-1,1 0 1,-1 0-1,0 0 1,1 0-1,-1 0 1,1 0-1,-1 0 1,1 0-1,0 0 1,-1-1-1,1 1 1,0 0-1,0-1 1,-1 0-1,1 1 1,0-1-1,0 0 1,0 0-1,-1 0 1,1 0-1,3-1 1,3 1-33,0 0 1,0-1 0,0 0 0,0-1-1,0 0 1,9-2 0,-10 1-369,-1 0 0,1-1-1,0 1 1,-1-1 0,0 0 0,0-1 0,10-9-1,-13 11-508,-1 0-1,1 0 1,-1-1-1,1 1 1,-1-1-1,0 0 1,0 0-1,-1 1 1,3-8-1,0-17-9578</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6.012"/>
    </inkml:context>
    <inkml:brush xml:id="br0">
      <inkml:brushProperty name="width" value="0.025" units="cm"/>
      <inkml:brushProperty name="height" value="0.025" units="cm"/>
    </inkml:brush>
  </inkml:definitions>
  <inkml:trace contextRef="#ctx0" brushRef="#br0">1 0 17296,'0'0'6887,"64"0"-8681,-37 8-2274,-6 2-4868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6.828"/>
    </inkml:context>
    <inkml:brush xml:id="br0">
      <inkml:brushProperty name="width" value="0.025" units="cm"/>
      <inkml:brushProperty name="height" value="0.025" units="cm"/>
    </inkml:brush>
  </inkml:definitions>
  <inkml:trace contextRef="#ctx0" brushRef="#br0">1 205 14318,'0'0'7046,"9"-4"-4622,2-1-2001,1 1 0,-1 0 0,1 1 0,0 1 0,20-3 0,-30 5-416,0-1 0,0 1 1,1 0-1,-1 0 0,0 0 0,0 0 0,0 0 0,1 0 0,-1 1 0,0-1 0,0 1 0,0-1 0,0 1 0,0 0 0,0 0 0,0 0 0,0 0 0,0 0 0,0 0 0,-1 1 0,1-1 0,0 0 0,-1 1 0,1 0 0,-1-1 0,1 1 0,-1 0 0,0 0 0,0 0 0,0 0 0,0 0 0,0 0 0,0 0 0,-1 0 0,1 0 0,-1 0 0,1 0 0,-1 0 0,0 0 0,0 1 0,0-1 0,0 0 0,0 0 0,0 0 0,-1 3 0,-1 4 49,0 0 0,-1 0 0,0 0 0,0 0 0,-1-1 0,-8 15 0,8-16 111,0 0-1,0 0 0,1 0 1,0 1-1,0 0 0,1-1 1,0 1-1,0 0 0,0 12 0,2-19-149,0 0 0,0-1-1,1 1 1,-1 0 0,0 0-1,1-1 1,-1 1-1,0 0 1,1 0 0,-1-1-1,1 1 1,-1 0-1,1-1 1,-1 1 0,1-1-1,0 1 1,-1-1-1,1 1 1,0-1 0,-1 1-1,1-1 1,0 0-1,0 1 1,-1-1 0,1 0-1,0 0 1,0 0-1,0 1 1,-1-1 0,1 0-1,0 0 1,0 0-1,0 0 1,0 0 0,-1 0-1,1-1 1,0 1-1,0 0 1,1-1 0,34-9 349,-26 4-352,-1-1 1,0 0 0,0 0-1,-1-1 1,0 0 0,0 0-1,-1-1 1,0 0-1,-1 0 1,1-1 0,-2 0-1,0 0 1,0 0 0,0-1-1,-2 0 1,1 1-1,-1-1 1,-1-1 0,0 1-1,0 0 1,-1-1-1,-1-15 1,0 27-19,0-1 0,0 1 0,0-1 0,0 1-1,0-1 1,0 1 0,0-1 0,0 1 0,-1-1 0,1 0-1,0 1 1,0-1 0,0 1 0,-1-1 0,1 1 0,0 0 0,-1-1-1,1 1 1,0-1 0,-1 1 0,1-1 0,0 1 0,-1 0 0,1-1-1,-1 1 1,1 0 0,-1 0 0,1-1 0,-1 1 0,1 0-1,-1 0 1,1 0 0,-1-1 0,1 1 0,-1 0 0,1 0 0,-1 0-1,0 0 1,1 0 0,-1 0 0,1 0 0,-1 0 0,1 0 0,-1 0-1,1 1 1,-1-1 0,1 0 0,-1 0 0,1 0 0,-1 1-1,1-1 1,-1 0 0,0 1 0,-1 0-10,0 0 0,0 0 0,0 1 0,1-1 0,-1 0 0,0 1 0,1-1 0,-1 1 0,1 0 0,-1 0 0,1-1 0,-2 5 0,2-4 18,0-1 0,0 1 0,1-1 0,-1 1 0,1 0 0,-1-1 0,1 1 0,-1 0 0,1-1-1,0 1 1,0 0 0,0 0 0,0-1 0,0 1 0,1 0 0,-1-1 0,0 1 0,1 0 0,-1-1-1,1 1 1,0 0 0,-1-1 0,2 2 0,0-1 6,-1-1 0,1 0-1,-1 0 1,1 0 0,-1 0 0,1-1-1,0 1 1,0 0 0,-1-1-1,1 1 1,0-1 0,0 0 0,-1 1-1,1-1 1,0 0 0,0 0 0,3 0-1,3-1-135,-1 0 0,0 0 0,1-1 0,-1 0-1,0 0 1,0-1 0,0 0 0,0 0 0,11-8-1,-14 9-23,0-2 0,0 1-1,0 0 1,-1-1-1,1 1 1,-1-1 0,0 0-1,0 0 1,0 0-1,-1-1 1,1 1-1,-1-1 1,0 1 0,0-1-1,-1 0 1,2-7-1,-4 13 217,-1-1-1,0 1 0,1-1 0,-1 1 0,0 0 1,1-1-1,-1 1 0,1 0 0,-1 0 0,1 0 1,-1 1-1,1-1 0,-2 2 0,0 1 99,0 1 0,0-1 0,0 1-1,1 0 1,-1 0 0,1 0 0,0 0-1,1 0 1,-1 1 0,1-1 0,0 0 0,0 1-1,1-1 1,0 11 0,1 8-199,1-1-1,6 27 1,-5-32 199,-3-17-160,0 1 1,0-1-1,0 1 1,1-1 0,-1 0-1,1 1 1,-1-1-1,1 0 1,-1 1-1,1-1 1,0 0 0,-1 0-1,1 0 1,0 0-1,0 1 1,0-1-1,0 0 1,0-1 0,0 1-1,0 0 1,1 0-1,-1 0 1,0-1-1,0 1 1,1 0 0,-1-1-1,0 1 1,1-1-1,-1 0 1,0 1-1,1-1 1,-1 0 0,0 0-1,1 0 1,-1 0-1,1 0 1,-1 0 0,0 0-1,1-1 1,-1 1-1,1 0 1,-1-1-1,2 0 1,2-1 15,1 0 1,-1 0-1,0-1 1,0 1-1,0-1 1,0-1-1,0 1 0,-1-1 1,7-5-1,3-7 15,-1-1-1,0 0 1,14-28-1,-22 36-27,0 0 0,-1-1-1,0 0 1,0 0-1,-1 0 1,0-1 0,-1 1-1,1-21 1,-3 30-8,1 1 0,-1 0 0,0-1 0,0 1 0,0 0 0,0 0 0,0-1 0,0 1 0,0 0 0,0 0 0,0-1 0,-1 1 0,1 0 0,0-1 0,0 1 0,0 0 0,0 0 0,0-1 0,0 1 0,0 0 0,-1 0 0,1 0 0,0-1 0,0 1 0,0 0 0,-1 0 0,1 0 0,0-1 0,0 1 0,-1 0 0,1 0 0,0 0 0,0 0 0,-1 0 0,1 0 0,0 0 0,0-1 0,-1 1 0,1 0 0,-1 0 0,-12 6-77,-11 15-22,16-11 101,1 0-1,0 1 1,0 0 0,1 0 0,-7 17-1,11-22 26,0 1 0,0-1-1,0 1 1,1-1-1,0 1 1,0-1-1,0 1 1,1 0-1,0 0 1,1-1-1,-1 1 1,2 6-1,0-10-18,-1-1-1,0 1 1,1-1-1,-1 1 1,1-1-1,0 0 1,0 0-1,0 0 1,0 0-1,0 0 1,0 0-1,0-1 1,1 1-1,-1-1 1,1 1-1,-1-1 1,1 0-1,-1 0 1,1 0-1,0 0 1,0-1-1,-1 1 1,1-1-1,0 0 1,0 0-1,0 1 1,-1-2-1,1 1 1,3-1-1,3 1 16,0-1 1,0 0-1,0 0 0,0-1 1,0-1-1,-1 1 1,17-8-1,-12 2-8,0-1 1,0-1-1,-1 0 1,0 0-1,-1-1 0,0-1 1,0 0-1,-2 0 0,1-1 1,-2 0-1,0-1 1,0 0-1,-1 0 0,-1-1 1,0 0-1,-1 0 1,-1 0-1,-1 0 0,0-1 1,0 1-1,-2-1 1,0-22-1,-1 37-20,0 0 1,0 0 0,0 0-1,-1 0 1,1 0-1,0 0 1,-1 0-1,1 0 1,-1 0-1,1 0 1,-1 1-1,1-1 1,-1 0-1,1 0 1,-1 0-1,0 1 1,0-1 0,1 0-1,-1 1 1,0-1-1,0 0 1,0 1-1,0-1 1,0 1-1,0 0 1,0-1-1,0 1 1,0 0-1,0-1 1,0 1-1,0 0 1,0 0 0,0 0-1,0 0 1,0 0-1,0 0 1,0 0-1,0 0 1,0 1-1,0-1 1,0 0-1,0 1 1,0-1-1,0 0 1,-1 2-1,-2-1-6,-1 1-1,1 0 0,0 0 0,0 0 1,0 0-1,0 1 0,0 0 0,1-1 1,-4 5-1,-1 3 11,0 0 0,1 1-1,1 0 1,0 0 0,1 0 0,0 1-1,0 0 1,1 0 0,1 0 0,0 1 0,-1 15-1,3-23 7,0 0-1,1 0 0,0 0 0,0 0 1,0 0-1,1 0 0,0 0 1,-1 0-1,2 0 0,-1-1 0,0 1 1,1 0-1,0-1 0,0 1 0,1-1 1,-1 0-1,1 1 0,0-1 0,0-1 1,0 1-1,1 0 0,-1-1 1,1 1-1,0-1 0,0 0 0,0 0 1,0-1-1,0 1 0,1-1 0,9 3 1,-4-2-135,0 0 0,0-1 1,1 0-1,11 0 1,21-4-3387,-43 2 3230,1 0-1,0 0 0,0 0 1,0-1-1,0 1 1,0 0-1,-1 0 0,1-1 1,0 1-1,0-1 0,0 1 1,-1-1-1,1 1 0,0-1 1,-1 1-1,1-1 0,0 0 1,-1 1-1,1-1 0,-1 0 1,1 1-1,-1-1 1,1 0-1,-1 0 0,0 0 1,1 1-1,-1-1 0,0 0 1,0 0-1,1 0 0,-1 0 1,0 0-1,0 0 0,1-20-11045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7.175"/>
    </inkml:context>
    <inkml:brush xml:id="br0">
      <inkml:brushProperty name="width" value="0.025" units="cm"/>
      <inkml:brushProperty name="height" value="0.025" units="cm"/>
    </inkml:brush>
  </inkml:definitions>
  <inkml:trace contextRef="#ctx0" brushRef="#br0">29 18 6054,'-18'-5'12972,"7"4"-8296,11-2-3971,15 3-769,-1-4-1698,5-1-3202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7.974"/>
    </inkml:context>
    <inkml:brush xml:id="br0">
      <inkml:brushProperty name="width" value="0.025" units="cm"/>
      <inkml:brushProperty name="height" value="0.025" units="cm"/>
    </inkml:brush>
  </inkml:definitions>
  <inkml:trace contextRef="#ctx0" brushRef="#br0">214 11 13036,'0'0'6134,"-10"-3"-4212,4 1-1798,-1 0 0,1 1 0,0 0 0,-1 1 1,1-1-1,-1 1 0,1 0 0,0 1 0,-1-1 0,1 1 0,-1 1 0,1-1 0,0 1 1,0 0-1,-6 3 0,-1 1-24,1 1 0,1 0 0,-1 0-1,1 1 1,0 1 0,-15 15 0,60-21 423,-15-3-421,-1-1-91,0 1-1,0 1 1,0 0-1,0 2 1,27 6-1,-42-8 18,0 0-1,1 0 1,-1 1-1,0-1 0,0 1 1,-1 0-1,1-1 1,0 1-1,0 0 0,-1 1 1,1-1-1,-1 0 1,0 1-1,0-1 0,0 1 1,0 0-1,0 0 1,0 0-1,-1 0 0,0 0 1,1 0-1,-1 0 1,0 0-1,0 1 1,-1-1-1,1 0 0,-1 1 1,0-1-1,1 0 1,-2 1-1,1-1 0,0 0 1,-1 1-1,1-1 1,-1 0-1,0 0 0,-1 4 1,0-2 123,-1 0 0,1 1 1,-1-1-1,0 0 0,0-1 0,-1 1 1,1-1-1,-1 1 0,0-1 0,0 0 1,-1 0-1,1-1 0,-1 0 0,1 1 1,-11 4-1,9-5 8,-1 1 0,0-1 0,0 0 0,0-1 0,0 0 1,0 0-1,0 0 0,0-1 0,-1 0 0,1 0 0,-15-1 0,21-1-169,-1 1 0,1-1 0,-1 0 0,1 1 0,0-1-1,-1 0 1,1 0 0,0 0 0,-1 0 0,1 0 0,0 0 0,0 0-1,0 0 1,0 0 0,0-1 0,0 1 0,0 0 0,0-1 0,0 1 0,1-1-1,-1 1 1,1-1 0,-1 1 0,1-1 0,-1 1 0,1-1 0,0 1-1,0-1 1,0 0 0,0 1 0,0-1 0,0 1 0,0-1 0,0 0-1,1 1 1,0-3 0,0-1-331,0 0-1,0 1 1,0-1-1,1 0 0,-1 1 1,1-1-1,0 1 1,1-1-1,-1 1 1,1 0-1,4-5 1,-1 4-915,1 0 1,0 0-1,0 1 1,0 0 0,13-5-1,14-5-4947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8.399"/>
    </inkml:context>
    <inkml:brush xml:id="br0">
      <inkml:brushProperty name="width" value="0.025" units="cm"/>
      <inkml:brushProperty name="height" value="0.025" units="cm"/>
    </inkml:brush>
  </inkml:definitions>
  <inkml:trace contextRef="#ctx0" brushRef="#br0">1 0 14221,'0'0'11611,"1"9"-11034,-2 6-384,1-6-143,-1 1 0,1-1 0,1 0 0,-1 1 0,2-1 0,-1 0 0,6 16 0,-6-24-47,0 1 1,1-1 0,-1 0 0,1 1 0,-1-1 0,1 0 0,0 0-1,-1 0 1,1 0 0,0 0 0,0-1 0,0 1 0,0 0 0,0-1 0,0 1-1,-1-1 1,1 0 0,0 0 0,0 0 0,0 0 0,0 0 0,0 0-1,0 0 1,0-1 0,0 1 0,0-1 0,3 0 0,3-2 13,1 1-1,0-1 1,-1-1 0,13-7 0,3-4 6,-18 10-23,0 0-1,0 1 1,0 0 0,1 1 0,-1-1 0,1 1 0,0 0-1,0 1 1,12-3 0,-19 5 9,1 1-1,0 0 1,-1-1-1,1 1 0,-1 0 1,1-1-1,-1 1 1,1 0-1,-1 0 1,0-1-1,1 1 1,-1 0-1,0 0 1,0 0-1,1-1 1,-1 1-1,0 0 1,0 0-1,0 0 1,0 0-1,0 0 1,0-1-1,-1 2 1,1 31 576,0-25-354,0-7-207,-1 0 0,1 0 0,0 0 0,0 0 0,0 0 0,0 0 1,0 0-1,0 0 0,0 0 0,0 0 0,0 0 0,0 0 0,1 0 0,-1 0 0,0 0 1,1-1-1,-1 1 0,1 0 0,-1 0 0,1 0 0,-1 0 0,1 0 0,0-1 1,-1 1-1,1 0 0,0 0 0,-1-1 0,1 1 0,0-1 0,0 1 0,0-1 0,0 1 1,0-1-1,0 1 0,0-1 0,0 0 0,-1 1 0,1-1 0,0 0 0,0 0 1,0 0-1,1 0 0,-1 0 0,0 0 0,0 0 0,0 0 0,0 0 0,0 0 1,-1-1-1,1 1 0,0 0 0,0-1 0,0 1 0,0-1 0,0 1 0,0-1 0,0 1 1,1-2-1,10-5 46,1-1 0,-1-1 1,15-13-1,-14 11-77,-10 9-7,54-37 120,-53 36-165,0 1-1,0 0 1,0 0-1,0 1 1,0-1-1,1 1 0,-1 0 1,0 0-1,1 0 1,-1 1-1,1-1 0,-1 1 1,6 1-1,-9 0 42,0 0-1,0 0 1,0 0-1,1 1 1,-1-1-1,-1 1 0,1-1 1,0 0-1,0 1 1,0 0-1,-1-1 1,1 1-1,-1-1 1,0 1-1,1 0 1,-1-1-1,0 1 0,0 0 1,0-1-1,0 1 1,0 0-1,0 0 1,0-1-1,-1 1 1,0 2-1,-8 45-251,-10-19-836,5-17-1540,13-13 2447,1 1 0,0-1 0,-1 0 0,1 0 0,0 0 0,-1 0-1,1 1 1,0-1 0,-1 0 0,1 0 0,0 0 0,-1 0 0,1 0 0,0 0 0,-1 0 0,1 0 0,-1 0 0,1 0 0,0 0 0,-1-1 0,1 1 0,0 0 0,-1 0 0,1 0 0,0 0 0,-1 0 0,1-1 0,0 1 0,0 0 0,-1 0 0,1-1 0,0 1 0,0 0 0,-1 0 0,1-1 0,-4-12-6624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8.746"/>
    </inkml:context>
    <inkml:brush xml:id="br0">
      <inkml:brushProperty name="width" value="0.025" units="cm"/>
      <inkml:brushProperty name="height" value="0.025" units="cm"/>
    </inkml:brush>
  </inkml:definitions>
  <inkml:trace contextRef="#ctx0" brushRef="#br0">0 47 9161,'0'0'4612,"20"-46"-3203,-9 46-448,-1 0-737,6 4-256,2 7-2178,4-1-3459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9.095"/>
    </inkml:context>
    <inkml:brush xml:id="br0">
      <inkml:brushProperty name="width" value="0.025" units="cm"/>
      <inkml:brushProperty name="height" value="0.025" units="cm"/>
    </inkml:brush>
  </inkml:definitions>
  <inkml:trace contextRef="#ctx0" brushRef="#br0">133 178 14125,'0'0'6417,"-9"4"-4693,0 0-1416,0 1-1,1 0 0,0 1 1,0-1-1,0 2 0,0-1 0,1 1 1,0 0-1,1 1 0,0-1 1,0 1-1,0 1 0,1-1 0,0 1 1,-5 15-1,9-22-271,0 0 0,0 0 0,0 1 0,0-1 0,0 0 0,1 1 0,-1-1 0,1 1 0,0-1 0,0 1 0,0-1 0,0 0 0,0 1 0,0-1 0,0 1 1,1-1-1,0 1 0,1 3 0,-1-5-28,1 0 1,-1 0-1,1 0 1,-1 0-1,1 0 1,0 0 0,-1 0-1,1 0 1,0-1-1,0 1 1,0-1 0,-1 0-1,1 1 1,0-1-1,0 0 1,0 0-1,0 0 1,0 0 0,-1 0-1,1-1 1,0 1-1,0 0 1,0-1-1,0 0 1,2-1 0,8-2 9,0-1 1,-1 0 0,0-1 0,0 0-1,0 0 1,-1-2 0,0 1 0,0-1-1,-1-1 1,0 1 0,11-14 0,1-5 59,-1 0 1,0-1-1,15-31 1,-21 34 266,-8 16-257,0 0 0,-1 0 0,0-1 0,-1 1 0,0-1 0,0 0 0,-1-1 0,3-14 0,-20 54-216,3-9 85,5-4-193,1 1 0,0-1 0,1 1 0,1 0 0,0 1 0,1 25 0,1-39 116,1-1 1,1 1 0,-1 0 0,0 0-1,1 0 1,0-1 0,0 1-1,0 0 1,0-1 0,1 1-1,-1-1 1,1 0 0,0 1 0,0-1-1,0 0 1,1 0 0,-1 0-1,1 0 1,-1-1 0,1 1-1,0-1 1,0 1 0,0-1 0,0 0-1,1 0 1,-1 0 0,0-1-1,1 1 1,-1-1 0,1 0-1,0 0 1,-1 0 0,1 0 0,0-1-1,7 1 1,14-1-6682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9.482"/>
    </inkml:context>
    <inkml:brush xml:id="br0">
      <inkml:brushProperty name="width" value="0.025" units="cm"/>
      <inkml:brushProperty name="height" value="0.025" units="cm"/>
    </inkml:brush>
  </inkml:definitions>
  <inkml:trace contextRef="#ctx0" brushRef="#br0">1 373 16400,'0'0'5786,"8"-3"-4392,17-11-815,0 0 1,-1-2 0,-1 0 0,0-2 0,-2 0 0,21-23-1,-12 9-184,-1-1 0,-2-2-1,33-54 1,-44 57-130,-12 21-138,-10 19-39,-23 42-76,2 1 0,3 2 0,-25 77 0,48-126-231,-1 1 0,1 0 0,0-1 0,1 1 0,-1 0 0,1-1 0,0 7 0,0-11 159,0 1-1,0-1 1,0 1-1,0-1 1,0 1-1,0-1 1,1 1 0,-1-1-1,0 0 1,0 1-1,0-1 1,1 1-1,-1-1 1,0 1-1,1-1 1,-1 0-1,0 1 1,1-1 0,-1 0-1,1 1 1,-1-1-1,1 0 1,-1 1-1,0-1 1,2 0-1,19-5-1424,23-31-4805,-36 28 4695,22-19-5142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4.193"/>
    </inkml:context>
    <inkml:brush xml:id="br0">
      <inkml:brushProperty name="width" value="0.025" units="cm"/>
      <inkml:brushProperty name="height" value="0.025" units="cm"/>
    </inkml:brush>
  </inkml:definitions>
  <inkml:trace contextRef="#ctx0" brushRef="#br0">0 358 6694,'0'0'9188,"0"-10"-8521,1-1-604,0 1-1,0-1 1,1 0-1,1 1 1,0 0 0,0 0-1,1 0 1,0 0-1,1 0 1,10-15 0,130-195-4462,-152 236 5054,0-1 1,1 1-1,1 1 1,1-1-1,-3 20 1,-1 3-57,-67 330-540,74-364-808,0 5-504,-3-5-3189,1-4-1035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39.884"/>
    </inkml:context>
    <inkml:brush xml:id="br0">
      <inkml:brushProperty name="width" value="0.025" units="cm"/>
      <inkml:brushProperty name="height" value="0.025" units="cm"/>
    </inkml:brush>
  </inkml:definitions>
  <inkml:trace contextRef="#ctx0" brushRef="#br0">143 75 8904,'0'0'4292,"5"-9"-2300,0 1-1239,-3 6-469,0-1 0,0 0 0,0 0 0,0 1 0,-1-1 0,0 0 0,1-1 0,-1 1 0,0 0 0,0 0 0,-1 0 0,1-1 0,0-4 1,-1 8-140,0-1 0,0 1 1,0 0-1,0-1 1,-1 1-1,1-1 0,0 1 1,0-1-1,0 1 1,0 0-1,0-1 0,0 1 1,-1-1-1,1 1 1,0 0-1,0-1 0,-1 1 1,1 0-1,0-1 1,0 1-1,-1 0 0,1 0 1,0-1-1,-1 1 1,1 0-1,0 0 0,-1-1 1,1 1-1,-1 0 1,1 0-1,0 0 0,-1 0 1,-18 1 1356,-15 16-873,25-12-518,0 2 0,1 0-1,0 0 1,0 0 0,1 1 0,0 0 0,0 0 0,1 1 0,0 0 0,0 0 0,1 1 0,0-1 0,1 1 0,0 0 0,1 0-1,0 1 1,-2 11 0,5-21-100,-1 1-1,1 0 0,0-1 0,0 1 1,0 0-1,0-1 0,1 1 1,-1 0-1,0-1 0,1 1 1,-1-1-1,1 1 0,-1 0 0,1-1 1,0 1-1,0-1 0,-1 0 1,1 1-1,0-1 0,0 0 1,1 1-1,-1-1 0,0 0 0,2 1 1,-1 0 1,1-1-1,0 0 1,0 0 0,0 0 0,0 0 0,0 0 0,0-1-1,0 1 1,0-1 0,0 0 0,0 0 0,4 0 0,1-1 4,1 0 1,-1 0-1,1-1 1,-1 0 0,0-1-1,0 1 1,0-2-1,13-6 1,-12 3 6,-1 1 1,1-1-1,-2-1 0,1 1 1,-1-1-1,0-1 1,10-15-1,-14 20-15,-1-1 1,1 1-1,-1-1 0,0 0 1,0 0-1,-1 0 0,0 0 0,1 0 1,-2 0-1,1 0 0,0-1 0,-1 1 1,0 0-1,0 0 0,-1 0 1,0-1-1,-2-8 0,3 13-110,-1-1 0,0 1-1,1 0 1,-1 0 0,0-1 0,0 1 0,0 0-1,0 0 1,0 0 0,0 0 0,0 0 0,0 0-1,-1 0 1,1 1 0,0-1 0,0 0-1,-1 1 1,1-1 0,-1 1 0,1-1 0,0 1-1,-1 0 1,1-1 0,-1 1 0,1 0-1,-2 0 1,-25 4-9443,17 1-1612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0.514"/>
    </inkml:context>
    <inkml:brush xml:id="br0">
      <inkml:brushProperty name="width" value="0.025" units="cm"/>
      <inkml:brushProperty name="height" value="0.025" units="cm"/>
    </inkml:brush>
  </inkml:definitions>
  <inkml:trace contextRef="#ctx0" brushRef="#br0">42 0 13933,'0'0'14505,"2"9"-14420,2 3-76,-2-8-12,0 1-1,-1-1 1,1 1-1,-1 0 1,-1 0 0,1 0-1,-1-1 1,1 6 0,-1-9-12,1 0 0,-1 0-1,1 0 1,-1-1 0,1 1 0,-1 0 0,1 0 0,0-1 0,-1 1 0,1 0 0,0-1 0,0 1 0,0-1 0,-1 1 0,1-1 0,0 0 0,0 1 0,0-1 0,0 0 0,0 1-1,0-1 1,0 0 0,0 0 0,0 0 0,0 0 0,0 0 0,-1 0 0,1 0 0,0 0 0,0 0 0,0-1 0,0 1 0,0 0 0,0-1 0,1 0 0,43-9 69,-41 9-74,7-3 11,0 1 0,0 1 0,0 0 0,0 1 0,1 0-1,-1 1 1,1 0 0,13 2 0,-22-2 4,0 1 1,0 0-1,0-1 1,0 1-1,-1 0 1,1 1-1,0-1 1,-1 0-1,1 1 1,-1-1-1,1 1 0,-1 0 1,0 0-1,1 0 1,-1 0-1,0 0 1,0 1-1,-1-1 1,1 0-1,0 1 1,-1 0-1,0-1 1,1 1-1,-1 0 1,0 0-1,-1-1 1,1 1-1,0 0 1,-1 0-1,1 0 1,-1 0-1,0 0 0,0 0 1,0 0-1,-1 5 1,0-4 30,1-1 0,-1 1 0,0-1 0,0 1 0,0-1 0,0 0-1,-1 1 1,1-1 0,-1 0 0,0 0 0,0 0 0,0 0 0,0 0 0,-1-1 0,1 1 0,-3 2 0,-2 0 97,1-1 0,-1 1 0,0-1 1,1 0-1,-2-1 0,1 0 0,-8 3 0,0-2 11,0 0-1,0 0 0,0-2 1,-1 0-1,1-1 0,-31-1 1,43 0-294,0-1 1,1 1 0,-1-1 0,1 0 0,-1 0 0,0 0 0,1 0 0,0 0-1,-1 0 1,1-1 0,0 1 0,0-1 0,-1 0 0,1 1 0,1-1 0,-1 0-1,0 0 1,-2-3 0,-20-45-9673,23 48 9208,-10-30-10496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0.863"/>
    </inkml:context>
    <inkml:brush xml:id="br0">
      <inkml:brushProperty name="width" value="0.025" units="cm"/>
      <inkml:brushProperty name="height" value="0.025" units="cm"/>
    </inkml:brush>
  </inkml:definitions>
  <inkml:trace contextRef="#ctx0" brushRef="#br0">1 79 13677</inkml:trace>
  <inkml:trace contextRef="#ctx0" brushRef="#br0" timeOffset="1">1 79 13677,'19'-59'3491,"-1"52"-640,7 3-225,5 0-1088,6 2-898,3-1-63,1 3-417,1 0-128,-4 0-1313,-1 0-1890,-9 0-3555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1.221"/>
    </inkml:context>
    <inkml:brush xml:id="br0">
      <inkml:brushProperty name="width" value="0.025" units="cm"/>
      <inkml:brushProperty name="height" value="0.025" units="cm"/>
    </inkml:brush>
  </inkml:definitions>
  <inkml:trace contextRef="#ctx0" brushRef="#br0">135 21 12460,'0'0'4457,"-9"5"-1659,-1 0-2363,1 2 1,0-1-1,0 1 1,0 1 0,1 0-1,0 0 1,0 1 0,1-1-1,0 2 1,1-1-1,0 1 1,1 0 0,-1 0-1,-3 13 1,7-17-330,0 0 0,0 1 0,1-1-1,0 0 1,0 1 0,1-1 0,-1 1 0,2 12 0,0-16-76,-1-1 0,1 0 0,-1 0 0,1 0-1,0 0 1,0 0 0,0 1 0,0-2 0,0 1 0,0 0 0,1 0 0,-1 0 0,0 0 0,1-1 0,0 1-1,-1-1 1,1 1 0,0-1 0,0 0 0,0 1 0,0-1 0,0 0 0,0 0 0,0-1 0,0 1 0,0 0-1,0-1 1,4 1 0,5 1 87,-1-1 0,0-1 0,1 1 0,-1-2 0,1 0-1,-1 0 1,0 0 0,0-2 0,1 1 0,-1-1 0,-1-1 0,1 1-1,0-2 1,-1 1 0,15-11 0,-18 11-47,0-1 0,-1 0 1,1 0-1,-1 0 0,0 0 0,-1-1 1,1 0-1,-1 0 0,0 0 0,-1 0 1,0-1-1,0 1 0,0-1 0,0 0 0,-1 0 1,0 0-1,-1 0 0,0 0 0,0 0 1,0-1-1,-1 1 0,0 0 0,-1-10 1,0 13-69,0 0 1,0 0 0,-1 0 0,1 0 0,-1 0 0,0 0 0,0 1 0,0-1 0,0 1 0,0 0-1,-1-1 1,0 1 0,0 0 0,1 0 0,-2 1 0,1-1 0,0 1 0,-1-1 0,1 1 0,-1 0-1,1 0 1,-1 1 0,0-1 0,0 1 0,0 0 0,0 0 0,0 0 0,0 0 0,0 1-1,-5-1 1,4 1-187,-1-1 0,1 1 0,0 0-1,-1 0 1,1 1 0,0 0 0,-1 0-1,1 0 1,0 0 0,0 1 0,0 0-1,0 0 1,0 0 0,0 1 0,1-1-1,-1 1 1,1 0 0,-1 1 0,1-1-1,0 1 1,1 0 0,-8 8 0,10-11-95,1 0 0,-1 0 0,0 1 0,0-1 1,0 0-1,1 1 0,-1-1 0,1 0 0,-1 1 1,1-1-1,0 1 0,-1-1 0,1 1 0,0-1 1,0 1-1,0-1 0,0 1 0,0-1 1,0 1-1,0-1 0,1 1 0,-1-1 0,1 0 1,-1 1-1,1-1 0,-1 1 0,1-1 0,0 0 1,0 0-1,-1 1 0,1-1 0,0 0 0,0 0 1,0 0-1,0 0 0,1 0 0,-1 0 0,0 0 1,3 1-1,18 5-5028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1.548"/>
    </inkml:context>
    <inkml:brush xml:id="br0">
      <inkml:brushProperty name="width" value="0.025" units="cm"/>
      <inkml:brushProperty name="height" value="0.025" units="cm"/>
    </inkml:brush>
  </inkml:definitions>
  <inkml:trace contextRef="#ctx0" brushRef="#br0">286 1 9833,'0'0'15380,"-11"2"-14830,0 2-394,1 0 1,1 0-1,-1 1 0,0 1 1,1-1-1,0 1 0,0 1 1,1 0-1,0 0 0,0 0 1,1 1-1,0 1 0,-12 16 1,12-14 109,0 0 1,0 0-1,-8 23 1,14-32-220,0 1-1,0 0 1,0-1 0,1 1-1,-1 0 1,1-1 0,0 1-1,0 0 1,0 0 0,0 0-1,1 3 1,-1-5-33,1 0 0,-1 0 0,1 1 0,-1-1 0,1 0 0,0 0 0,-1 0 0,1 0 0,0 0 0,0 0 1,0 0-1,0 0 0,0 0 0,0-1 0,0 1 0,0 0 0,0-1 0,0 1 0,1 0 0,-1-1 0,0 0 0,0 1 0,1-1 0,-1 0 0,2 1 0,16 1-268,1 0 0,0-1 1,0-1-1,0-1 0,0-1 0,-1 0 1,1-2-1,-1 0 0,1-1 0,-2-1 0,1-1 1,26-14-1,-27 8-1484,-9-7-4863,-8 7 435</inkml:trace>
  <inkml:trace contextRef="#ctx0" brushRef="#br0" timeOffset="1">0 124 15727,'0'0'9000,"68"-21"-7430,-22 9-449,10-2-224,-1 2-449,-9 3-352,-1 4-64,-16 3-961,-13 2-928,-11 0-1699,-5 8-896,-9 1-2755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1.919"/>
    </inkml:context>
    <inkml:brush xml:id="br0">
      <inkml:brushProperty name="width" value="0.025" units="cm"/>
      <inkml:brushProperty name="height" value="0.025" units="cm"/>
    </inkml:brush>
  </inkml:definitions>
  <inkml:trace contextRef="#ctx0" brushRef="#br0">0 69 13485,'0'0'10986,"89"-9"-9897,-33-5-352,3-1-353,-4 3-224,-5 3-160,-5 4-1313,-15 1-1954,-7 4-2947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2.732"/>
    </inkml:context>
    <inkml:brush xml:id="br0">
      <inkml:brushProperty name="width" value="0.025" units="cm"/>
      <inkml:brushProperty name="height" value="0.025" units="cm"/>
    </inkml:brush>
  </inkml:definitions>
  <inkml:trace contextRef="#ctx0" brushRef="#br0">1 5 801,'0'0'3043,"61"3"-2595,-51-5-416,-3-4-1185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3.109"/>
    </inkml:context>
    <inkml:brush xml:id="br0">
      <inkml:brushProperty name="width" value="0.025" units="cm"/>
      <inkml:brushProperty name="height" value="0.025" units="cm"/>
    </inkml:brush>
  </inkml:definitions>
  <inkml:trace contextRef="#ctx0" brushRef="#br0">1 0 2210,'0'0'3652</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3.471"/>
    </inkml:context>
    <inkml:brush xml:id="br0">
      <inkml:brushProperty name="width" value="0.025" units="cm"/>
      <inkml:brushProperty name="height" value="0.025" units="cm"/>
    </inkml:brush>
  </inkml:definitions>
  <inkml:trace contextRef="#ctx0" brushRef="#br0">125 170 1602,'0'0'4484,"-32"-48"-3395,28 35-833,-1 0-160,-4 3 32,4 1 0,-1 3-64,-4-2 0,3 1-31,1 0-66,-4 0-31,2-1-160,1-1-480,-2 0-930,2-6-3267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3.802"/>
    </inkml:context>
    <inkml:brush xml:id="br0">
      <inkml:brushProperty name="width" value="0.025" units="cm"/>
      <inkml:brushProperty name="height" value="0.025" units="cm"/>
    </inkml:brush>
  </inkml:definitions>
  <inkml:trace contextRef="#ctx0" brushRef="#br0">1 67 4805,'0'0'3453,"2"-8"-324,-1-5-1906,9-27 4035,-5 34-177,0 15-3546,0 14-1228,-6 150 2116,-1-72-1269,2-101-1146,0 1-1,0-1 1,0 1-1,0-1 1,0 1 0,0-1-1,0 1 1,1-1-1,-1 1 1,0-1-1,0 1 1,0-1 0,1 0-1,-1 1 1,0-1-1,1 1 1,-1-1 0,0 0-1,1 1 1,-1-1-1,0 0 1,1 1-1,-1-1 1,1 0 0,-1 0-1,1 1 1,-1-1-1,1 0 1,-1 0-1,1 0 1,-1 0 0,0 0-1,1 1 1,-1-1-1,1 0 1,-1 0-1,1 0 1,-1 0 0,1-1-1,-1 1 1,1 0-1,-1 0 1,1 0-1,-1 0 1,1 0 0,-1-1-1,1 1 1,-1 0-1,1 0 1,-1-1-1,0 1 1,1 0 0,0-1-1,28-16 175,-27 15-175,14-9 9,-11 6-15,1 0-1,0 1 0,0 0 1,0 0-1,0 1 0,1 0 1,-1 0-1,1 0 1,0 1-1,-1 0 0,1 0 1,0 0-1,13 0 0,-18 2-2,-1 1-1,0-1 1,1 1-1,-1-1 1,0 1-1,0 0 1,1 0-1,-1-1 1,0 1-1,0 0 1,0 0-1,0 0 1,0 0-1,0 0 1,0 0-1,-1 0 1,1 1-1,0-1 1,-1 0-1,1 0 1,-1 1-1,1-1 1,-1 0-1,1 1 1,-1-1-1,0 0 1,0 1-1,0-1 1,0 2-1,2 48 81,-3-40-22,2 56-462,14-107-3787,4-1-3977,-17 36 6819,13-24-7617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4.539"/>
    </inkml:context>
    <inkml:brush xml:id="br0">
      <inkml:brushProperty name="width" value="0.025" units="cm"/>
      <inkml:brushProperty name="height" value="0.025" units="cm"/>
    </inkml:brush>
  </inkml:definitions>
  <inkml:trace contextRef="#ctx0" brushRef="#br0">71 1 2947,'0'0'6182,"-8"2"-4303,-35 19-296,42-20-1538,-1 0-1,1 0 1,-1 0 0,1 0-1,0 0 1,0 0 0,0 0-1,0 1 1,0-1 0,0 0-1,0 1 1,0-1 0,0 1-1,0-1 1,1 1 0,-1-1-1,1 1 1,-1-1 0,1 1-1,0 0 1,-1-1-1,1 1 1,0 0 0,0-1-1,0 1 1,0-1 0,0 1-1,1 0 1,-1-1 0,1 1-1,-1 0 1,1-1 0,0 3-1,1-2 46,-1-1 0,0 1 0,1-1 1,-1 0-1,1 1 0,-1-1 0,1 0 0,0 0 0,-1 0 0,1 0 0,0 0 0,0-1 0,-1 1 0,1 0 0,0-1 0,0 0 0,0 1 0,3-1 0,42 2 1903,-34-2-1709,36 2 309,61 10-1,-58-3-3170,1 1-4303,-31-7-2942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4.488"/>
    </inkml:context>
    <inkml:brush xml:id="br0">
      <inkml:brushProperty name="width" value="0.025" units="cm"/>
      <inkml:brushProperty name="height" value="0.025" units="cm"/>
    </inkml:brush>
  </inkml:definitions>
  <inkml:trace contextRef="#ctx0" brushRef="#br0">36 208 12139,'0'0'12818,"10"3"-11825,-6-2-946,1 0 0,-1 1 0,1-2 0,0 1 0,-1 0 1,1-1-1,0 0 0,-1 0 0,1 0 0,5-2 0,-8 1-38,1 1 0,-1-1 0,0 0 0,0 0 0,0-1 0,0 1 0,0 0 0,0-1 0,0 1 0,0-1 0,0 0 0,-1 1-1,1-1 1,0 0 0,-1 0 0,0 0 0,0 0 0,1 0 0,-1-1 0,0 1 0,-1 0 0,1-1 0,0 1 0,-1 0 0,1-1 0,-1 1 0,0-4 0,1 4-4,-1 0 0,1 0 0,-1-1 0,0 1 0,0 0 0,0 0 0,0 0 0,0-1 0,-1 1 0,1 0 0,-1 0 0,1 0 0,-1 0 0,0 0 0,0 0 0,0 0 0,0 0 0,0 0 0,0 0 0,-1 0 1,1 1-1,-1-1 0,1 0 0,-1 1 0,0-1 0,1 1 0,-1 0 0,0 0 0,0-1 0,0 1 0,0 0 0,0 1 0,0-1 0,0 0 0,0 0 0,0 1 0,0 0 0,-1-1 0,1 1 0,0 0 0,0 0 0,0 0 0,-1 0 0,1 0 1,0 1-1,0-1 0,0 1 0,0-1 0,-1 1 0,1 0 0,0 0 0,0 0 0,-3 2 0,1 0 24,0 0 0,-1 1 1,1-1-1,0 1 0,1 0 0,-1 0 1,1 0-1,0 1 0,0-1 1,0 1-1,0 0 0,1 0 0,0 0 1,0 0-1,-2 7 0,1-3 60,1 0 0,0 0 1,0 1-1,1-1 0,0 1 0,1-1 0,0 1 0,2 10 0,-2-18-77,0-1 0,1 1 0,-1-1-1,1 1 1,-1 0 0,1-1 0,0 1-1,-1-1 1,1 1 0,0-1-1,0 0 1,0 1 0,0-1 0,1 0-1,-1 0 1,0 1 0,0-1 0,1 0-1,-1 0 1,1-1 0,-1 1 0,2 1-1,1-1 5,0 0-1,0 0 1,0 0 0,0 0-1,0-1 1,0 1 0,0-1-1,0 0 1,5-1-1,0 0 6,0 0 0,0-1 0,0 0 0,0-1 0,0 0-1,0-1 1,11-5 0,-13 5-12,0-1-1,-1 1 1,0-1 0,0 0-1,0-1 1,0 0-1,-1 1 1,0-2 0,0 1-1,-1-1 1,1 1 0,-2-1-1,1 0 1,-1-1 0,0 1-1,0 0 1,-1-1 0,0 0-1,0 0 1,0-8-1,-12 24-301,2 3 306,1 0 1,0 1-1,1 0 0,0 1 1,1-1-1,1 1 0,0 0 1,0 0-1,1 0 0,1 0 1,-2 27-1,4-39-4,0 0 0,0 0 0,1 0 0,-1 1 0,0-1 0,0 0 0,0 0 0,1 0 0,-1 0 1,1 0-1,-1 1 0,1-1 0,-1 0 0,1 0 0,0 0 0,-1 0 0,1 0 0,0-1 0,0 1 0,0 0 0,0 0 0,0 0 0,0-1 0,0 1 0,0 0 0,0-1 0,0 1 0,0-1 1,0 1-1,0-1 0,0 0 0,0 0 0,1 1 0,-1-1 0,0 0 0,0 0 0,0 0 0,1 0 0,-1 0 0,0 0 0,0 0 0,0-1 0,2 0 0,3 0 30,-1 0 0,1 0 0,-1-1-1,0 0 1,0 0 0,0 0 0,0-1 0,7-4-1,1-4-6,0 0 0,-1 0 0,0-1 0,-1-1 0,13-19-1,-19 25-72,0-1-1,0 0 0,-1 0 1,0 0-1,-1-1 0,1 0 0,-2 1 1,1-1-1,-1 0 0,-1 0 0,2-12 1,-24 68-685,21-46 723,-4 13 11,0 0 0,1 0 0,0 0 0,0 22 0,2-34 0,1 0 0,0 1 0,0-1 1,0 0-1,0 1 0,1-1 0,-1 0 1,1 0-1,-1 1 0,1-1 0,0 0 1,0 0-1,-1 0 0,2 0 0,-1 0 0,0 0 1,0 0-1,1 0 0,-1 0 0,1-1 1,-1 1-1,1 0 0,0-1 0,0 0 1,0 1-1,-1-1 0,1 0 0,1 0 0,-1 0 1,0 0-1,0 0 0,0-1 0,0 1 1,1 0-1,-1-1 0,4 1 0,3-1 6,-1-1-1,1 1 0,-1-2 1,1 1-1,-1-1 0,0 0 1,0 0-1,1-1 1,-2-1-1,1 1 0,0-1 1,-1 0-1,1-1 0,-1 0 1,-1 0-1,1 0 0,-1-1 1,0 0-1,0 0 0,0-1 1,-1 0-1,0 0 0,0 0 1,4-9-1,-1 2 11,-1 0 0,0-1-1,-1 0 1,-1-1 0,0 1 0,-1-1 0,0 0-1,-2 0 1,0 0 0,0 0 0,-3-33 0,1 50-27,0-1-1,0 0 1,0 1 0,-1-1 0,1 1 0,0-1 0,-1 0-1,1 1 1,0-1 0,-1 1 0,1-1 0,0 0 0,-1 0 0,1 1-1,-1-1 1,1 0 0,0 0 0,-1 1 0,1-1 0,-1 0-1,1 0 1,-1 0 0,1 0 0,-1 1 0,1-1 0,-1 0 0,1 0-1,-1 0 1,1 0 0,-1 0 0,1-1 0,-1 1 0,1 0-1,0 0 1,-1 0 0,1 0 0,-1 0 0,1-1 0,-1 1 0,1 0-1,-1 0 1,1-1 0,0 1 0,-1 0 0,1-1 0,0 1-1,-1 0 1,1-1 0,0 1 0,-1 0 0,1-1 0,0 1 0,0-1-1,-1 1 1,1-1 0,0 1 0,0 0 0,0-1 0,0 1 0,0-1-1,0 1 1,0-1 0,0 1 0,0-1 0,0 1 0,0-1-1,0 1 1,0-1 0,-23 33-222,18-21 238,0 1 0,0 0 0,1 0 1,0 0-1,1 0 0,1 1 0,0-1 0,0 1 1,2 0-1,-1-1 0,2 1 0,-1 0 1,2 0-1,0-1 0,0 1 0,1-1 1,1 0-1,0 0 0,1 0 0,0 0 1,0-1-1,2 1 0,-1-2 0,11 14 1,-7-7-133,-8-13 99,-1 0 0,1-1 0,1 1 0,-1-1-1,0 1 1,1-1 0,0 0 0,0 0-1,4 4 1,-16-47 170,-1 18-243,-5-16-282,-2 1 1,-1 1-1,-46-67 1,63 102 619,61 5 31,-17-3-253,-23 2-393,33 4-146,-25-12-9338,-18-4-1149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5.299"/>
    </inkml:context>
    <inkml:brush xml:id="br0">
      <inkml:brushProperty name="width" value="0.025" units="cm"/>
      <inkml:brushProperty name="height" value="0.025" units="cm"/>
    </inkml:brush>
  </inkml:definitions>
  <inkml:trace contextRef="#ctx0" brushRef="#br0">1 156 8232,'0'0'4799,"2"0"-1230,16 0-1410,-12 0-1465,1 0 0,-1-1 0,1 0 0,0 0 0,-1-1 0,0 1 0,1-1-1,7-4 1,-9 4-517,-1-1-1,1 0 1,0 0-1,-1-1 1,0 1-1,0-1 1,0 0 0,0 0-1,0 0 1,-1-1-1,0 1 1,0-1-1,0 0 1,0 0-1,-1 0 1,2-6-1,-2 8-151,-2 0-1,1 1 1,0-1-1,0 0 1,-1 1-1,0-1 1,1 0-1,-1 0 1,0 0-1,0 1 1,-1-1 0,1 0-1,0 0 1,-2-3-1,1 5-12,1 0-1,-1-1 1,0 1 0,1 0-1,-1-1 1,0 1 0,0 0-1,0 0 1,0 0 0,0 0-1,0 0 1,0 0-1,-1 0 1,1 0 0,0 0-1,-1 1 1,1-1 0,0 0-1,-3 0 1,1 1-17,1-1 1,-1 1 0,0 0-1,0 0 1,1 0-1,-1 0 1,0 1-1,0-1 1,1 1-1,-1-1 1,0 1-1,1 0 1,-1 0 0,1 0-1,-1 1 1,1-1-1,0 1 1,-1-1-1,1 1 1,0 0-1,0 0 1,0-1-1,0 2 1,0-1 0,1 0-1,-4 5 1,-1 3-4,0 1 0,1 1 1,0-1-1,1 1 1,0 0-1,1 0 0,0 0 1,-1 14-1,3-21 19,1 1-1,0-1 0,0 0 1,1 1-1,-1-1 0,1 0 1,0 0-1,0 1 1,4 7-1,-4-10-5,1-1 1,-1 1-1,0-1 1,1 1-1,0-1 1,0 0-1,0 0 1,0 0-1,0 0 0,0 0 1,0-1-1,0 1 1,1-1-1,-1 1 1,1-1-1,-1 0 0,1 0 1,0 0-1,3 1 1,7 1-188,0-1 1,1-1-1,-1 0 1,0 0-1,1-1 1,-1-1-1,21-3 0,-22 1-1708,0 0-1,0 0 0,0-1 0,21-10 0,5-8-9938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47.491"/>
    </inkml:context>
    <inkml:brush xml:id="br0">
      <inkml:brushProperty name="width" value="0.025" units="cm"/>
      <inkml:brushProperty name="height" value="0.025" units="cm"/>
    </inkml:brush>
  </inkml:definitions>
  <inkml:trace contextRef="#ctx0" brushRef="#br0">1 291 10122,'0'0'9235,"3"-8"-7377,12-34 5952,-16 42-7767,1 1 1,-1-1 0,0 1-1,1-1 1,-1 1 0,1-1-1,-1 1 1,1 0 0,-1-1-1,1 1 1,0 0 0,-1-1-1,1 1 1,0 0 0,-1-1-1,1 1 1,0 0 0,0 0-1,0-1 1,0 1 0,0 0-1,0 0 1,0-1 0,0 1-1,0 0 1,0 1-1,0 30 464,1-23-623,3-14 771,-1 2-648,-1 0 1,1 0 0,-1 0-1,1-1 1,-1 1 0,0-1 0,0 0-1,-1 1 1,3-8 0,-4 10-40,-1 28-22,-16 39 170,12-52-96,1 0-1,1 0 1,0 0-1,0 0 1,2 0-1,0 1 1,1 14-1,0-28-17,0 0-1,0 0 0,0 0 0,0 0 1,0 0-1,1 0 0,-1 0 0,0 0 0,1 1 1,-1-2-1,1 1 0,-1 0 0,1 0 0,0 0 1,-1 0-1,1 0 0,0 0 0,0 0 1,-1-1-1,1 1 0,0 0 0,0-1 0,0 1 1,0-1-1,0 1 0,1 0 0,1-1 8,-1 1-1,1-1 1,-1 1-1,1-1 1,-1 0-1,1 0 1,0 0-1,-1-1 1,1 1-1,-1-1 1,4 0-1,1-1 15,0-1 1,0 0-1,0 0 0,-1 0 0,1-1 0,-1 0 1,9-6-1,1-5 15,-1-1 0,-1 0 0,19-29-1,-28 38-31,0-1 0,0-1-1,-1 1 1,0 0 0,-1-1-1,0 0 1,0 0-1,-1 0 1,0 0 0,1-18-1,-11 30-181,3 3 149,0 1 1,0-1-1,1 2 0,0-1 0,1 0 1,-1 1-1,-3 14 0,-13 60-15,19-73 41,-1 0-1,2 0 1,-1 0 0,1 1 0,2 15-1,-2-23 4,1 0 0,-1 0 0,1 0-1,-1 0 1,1 0 0,0 0 0,0 0 0,0 0-1,0 0 1,0 0 0,0-1 0,1 1 0,-1-1-1,0 1 1,1-1 0,-1 1 0,1-1 0,0 0-1,-1 0 1,1 1 0,0-1 0,0 0 0,0-1-1,0 1 1,0 0 0,0-1 0,0 1 0,0-1-1,0 1 1,3-1 0,1 1 15,0-1-1,0 0 1,0 0 0,0 0-1,0-1 1,0 0 0,0 0 0,0 0-1,0-1 1,-1 0 0,1 0-1,0-1 1,-1 1 0,0-1-1,0 0 1,1-1 0,-2 1 0,1-1-1,0 0 1,-1 0 0,0-1-1,0 1 1,0-1 0,0 0-1,-1 0 1,0 0 0,0 0 0,0-1-1,-1 1 1,0-1 0,0 0-1,0 1 1,-1-1 0,1 0-1,-1 0 1,-1 0 0,1 0 0,-1-7-1,0 10 2,0 0-1,0 0 1,0 0 0,0 0-1,0-1 1,-1 1-1,1 0 1,-1 0-1,0 0 1,0 0 0,0 0-1,0 0 1,0 1-1,-1-1 1,0 0-1,-2-3 1,2 5-23,0-1 0,0 1 1,0 0-1,0-1 0,0 1 0,-1 0 0,1 1 0,0-1 0,-1 0 1,1 1-1,-1-1 0,1 1 0,-1-1 0,1 1 0,-1 0 1,1 0-1,-1 1 0,1-1 0,-1 0 0,1 1 0,-3 0 0,4 0 2,0-1-1,0 0 0,0 1 1,0-1-1,1 1 0,-1-1 1,0 1-1,0-1 0,0 1 1,0 0-1,1 0 0,-1-1 1,0 1-1,1 0 0,-1 0 1,1 0-1,-1-1 0,1 1 0,-1 0 1,1 0-1,-1 0 0,1 0 1,0 0-1,0 0 0,-1 0 1,1 0-1,0 0 0,0 0 1,0 0-1,0 0 0,0 0 1,0 0-1,1 0 0,-1 0 1,0 0-1,0 0 0,1 0 1,-1 0-1,1 0 0,-1 0 0,1 0 1,-1 0-1,1 0 0,-1 0 1,1-1-1,0 1 0,-1 0 1,1 0-1,0-1 0,0 1 1,0-1-1,-1 1 0,1-1 1,0 1-1,0-1 0,0 1 1,1-1-1,7 2-3,1-1 1,-1 0 0,0 0-1,1-1 1,-1-1 0,0 1-1,1-1 1,-1-1-1,16-4 1,-21 4 1,1 1 0,0-1 0,-1 0 1,0 0-1,1 0 0,-1 0 0,0-1 0,0 1 0,0-1 1,0 0-1,-1-1 0,1 1 0,-1-1 0,0 1 0,0-1 1,0 0-1,-1 0 0,1 0 0,-1-1 0,3-7 0,-4 11 6,-1 0 0,1 0 0,-1 0-1,0 0 1,1-1 0,-1 1 0,0 0-1,0 0 1,0 0 0,0 0 0,0 0-1,0 0 1,0 0 0,0 0 0,0 0-1,-1-1 1,1 1 0,0 0 0,-1 0-1,1 0 1,0 0 0,-2-1 0,2 2-7,-1 0 0,0-1 1,0 1-1,0 0 0,1 0 1,-1-1-1,0 1 1,0 0-1,0 0 0,1 0 1,-1 0-1,0 0 0,0 0 1,0 0-1,1 1 0,-1-1 1,0 0-1,0 0 1,0 1-1,1-1 0,-2 1 1,-4 1-21,1 1 0,0 0 0,0 0 0,1 1 0,-1-1 0,-7 8 0,7-5 26,1 0-1,-1-1 1,1 1-1,0 1 1,0-1 0,0 0-1,1 1 1,0 0-1,1 0 1,-1 0 0,1 0-1,-1 13 1,3-19 0,0-1 1,1 1 0,-1 0 0,0 0-1,1-1 1,-1 1 0,1 0-1,-1-1 1,1 1 0,0 0 0,-1-1-1,1 1 1,0-1 0,-1 1-1,1-1 1,0 1 0,0-1-1,-1 0 1,1 1 0,0-1 0,0 0-1,0 0 1,-1 1 0,1-1-1,0 0 1,0 0 0,0 0-1,0 0 1,1 0 0,35 1 58,-30-1-59,166-12-294,-172 12 291,-1 1 1,1-1-1,0 0 0,0 0 0,0 1 1,-1-1-1,1 0 0,0 1 0,0-1 1,-1 1-1,1-1 0,0 1 0,-1-1 1,1 1-1,-1 0 0,1-1 0,-1 1 1,1 0-1,-1-1 0,1 1 0,-1 0 0,1-1 1,-1 1-1,0 0 0,1 0 0,-1 0 1,0 0-1,0-1 0,0 1 0,0 0 1,0 0-1,0 0 0,0 0 0,0-1 1,0 2-1,-1 6 132,4-21 12,8-54-98,-4 25-550,14-51-1,-20 92 388,-1-1-1,1 1 0,0 0 1,0 0-1,0 0 0,0 0 1,0 0-1,0 0 0,0 0 1,0 0-1,0 0 0,0 0 1,1 0-1,-1 1 0,0-1 1,0 0-1,1 1 0,-1-1 1,1 1-1,-1 0 0,0-1 1,1 1-1,-1 0 0,1 0 1,-1 0-1,1 0 0,-1 0 0,0 0 1,1 0-1,2 1 0,-3-1-52,1 1-1,0-1 1,0 0-1,0 0 0,0 0 1,-1 0-1,1 0 0,0 0 1,0-1-1,0 1 0,-1-1 1,1 1-1,0-1 1,0 0-1,-1 1 0,1-1 1,-1 0-1,1 0 0,-1 0 1,1-1-1,-1 1 0,1 0 1,-1 0-1,0-1 0,0 1 1,2-2-1,0-8 173,0 1 0,0 0-1,-1-1 1,-1 1 0,0-1 0,0 0 0,-1-20-1,2-27 316,-2 58-267,0 0-1,0-1 1,0 1-1,0 0 0,0 0 1,0-1-1,0 1 0,0 0 1,0 0-1,-1 0 0,1-1 1,0 1-1,0 0 1,0 0-1,0 0 0,0-1 1,0 1-1,0 0 0,-1 0 1,1 0-1,0 0 0,0-1 1,0 1-1,0 0 0,-1 0 1,1 0-1,0 0 1,0 0-1,0 0 0,-1-1 1,1 1-1,0 0 0,0 0 1,0 0-1,-1 0 0,1 0 1,0 0-1,0 0 1,0 0-1,-1 0 0,1 0 1,0 0-1,0 0 0,-1 0 1,1 0-1,0 0 0,0 1 1,-1-1 9,1 0 1,0 0 0,-1 0 0,1 0-1,0 0 1,0 0 0,-1 0-1,1 0 1,0 0 0,0 0 0,-1 0-1,1 0 1,0 0 0,-1 0-1,1 0 1,0 0 0,0-1 0,-1 1-1,1 0 1,0 0 0,0 0-1,-1 0 1,1 0 0,0-1-1,0 1 1,0 0 0,-1 0 0,1 0-1,0-1 1,0 1 0,0 0-1,0 0 1,0-1 0,-1 1 0,1 0-1,0 0 1,0-1 0,0 1-1,0 0 1,0 0 0,0-1-1,-1 92 1248,3 110 948,-1-193-2226,0 0-1,1 1 1,0-1 0,0 0-1,7 13 1,-8-17-18,1-1-1,0 1 1,0-1 0,0 0 0,0 0-1,0 0 1,0 0 0,1 0-1,0 0 1,-1-1 0,1 1 0,0-1-1,0 0 1,1 0 0,3 2-1,-7-3-13,0-1 0,1 0 1,-1 0-1,0 0 0,1 0 0,-1 1 0,0-1 0,1 0 0,-1 0 0,0 0 0,1 0 0,-1 0 0,0 0 0,1 0 0,-1 0 0,0 0 0,1 0 0,-1 0 0,1 0 0,-1 0 0,0 0 0,1 0 0,-1-1 0,0 1 0,1 0 0,-1 0 0,0 0 0,1 0 0,-1-1 0,0 1 0,0 0 0,1 0 0,-1-1 0,0 1 0,0 0 0,1-1 0,-2-15-524,-13-17-1137,-1 16-648,0 0 0,-35-28 0,33 30 1336,0 0 0,-28-34 1,44 47 1094,-1 1-1,1 0 1,0 0 0,0 0-1,0-1 1,1 1 0,-1 0 0,0-1-1,0 1 1,1-1 0,-1 1 0,1-1-1,-1 1 1,1-1 0,0 1 0,-1-1-1,1 0 1,0 1 0,0-1-1,0 1 1,0-1 0,0 0 0,1 1-1,-1-1 1,0 1 0,1-1 0,-1 1-1,1-1 1,0 1 0,0-1 0,-1 1-1,1-1 1,0 1 0,0 0-1,0 0 1,0-1 0,0 1 0,0 0-1,1 0 1,-1 0 0,0 0 0,1 0-1,-1 1 1,0-1 0,1 0 0,-1 0-1,1 1 1,-1-1 0,1 1-1,2-1 1,8-2 823,0 0 0,-1 0 0,1 2 0,0-1 0,17 1 0,32 6 506,-30-1-3695,-1-2-9453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55.499"/>
    </inkml:context>
    <inkml:brush xml:id="br0">
      <inkml:brushProperty name="width" value="0.025" units="cm"/>
      <inkml:brushProperty name="height" value="0.025" units="cm"/>
    </inkml:brush>
  </inkml:definitions>
  <inkml:trace contextRef="#ctx0" brushRef="#br0">36 100 3587,'-2'0'432,"0"-1"0,0 0-1,0 0 1,0 0 0,1 0-1,-1 0 1,0-1 0,0 1-1,1 0 1,-1-1 0,1 1-1,-1-1 1,1 0 0,-1 1-1,1-1 1,0 0 0,0 0-1,0 0 1,0 0 0,0 0-1,0 0 1,1 0-1,-1 0 1,1 0 0,-1-4-1,1 4-169,-1 1 0,1-1 0,0 1 0,0-1 0,0 0 0,0 1 0,0-1 0,0 1 0,1-1 0,-1 0 0,1 1 0,-1-1 0,1 1 0,-1-1 0,1 1 0,0 0 0,-1-1 0,1 1 0,0-1 0,0 1 0,0 0 0,0 0 0,0 0 0,1 0 0,-1 0 0,0 0 0,0 0 0,1 0 0,-1 0 0,1 0 0,-1 1 0,0-1 0,1 1 0,2-2 0,-2 2-212,0-1-1,0 1 0,0 0 1,-1 0-1,1 0 1,0 0-1,0 0 1,0 0-1,0 0 1,0 0-1,0 1 1,-1-1-1,1 1 1,0-1-1,0 1 1,-1 0-1,1 0 0,0 0 1,-1 0-1,1 0 1,-1 0-1,1 0 1,-1 0-1,0 1 1,1-1-1,-1 0 1,0 1-1,0-1 1,0 1-1,0 0 1,0-1-1,0 1 0,0 0 1,-1-1-1,1 1 1,-1 0-1,1 2 1,1 9-52,0-1 0,-1 0 0,-1 1 1,-2 21-1,1-7 154,2-26-117,-1 0-1,0 0 1,0-1 0,1 1-1,-1 0 1,0-1-1,1 1 1,-1 0 0,1-1-1,-1 1 1,1 0-1,-1-1 1,1 1 0,0-1-1,-1 1 1,1-1-1,0 0 1,-1 1 0,1-1-1,0 1 1,-1-1-1,1 0 1,0 0 0,0 1-1,-1-1 1,1 0-1,0 0 1,0 0 0,0 0-1,-1 0 1,1 0-1,0 0 1,0 0 0,-1 0-1,1 0 1,0-1-1,0 1 1,-1 0 0,1 0-1,1-1 1,34-11 692,-25 6-688,0 0-1,-1 0 1,0-1 0,-1-1-1,15-14 1,-20 18 18,0 0 0,-1 0 0,0 0-1,0-1 1,0 1 0,0-1 0,-1 0 0,0 1 0,0-1 0,0 0 0,0-1 0,-1 1 0,0 0 0,0 0 0,0-8 0,-1 13-43,0-1 1,0 0-1,0 0 0,0 0 1,-1 1-1,1-1 1,0 0-1,-1 0 0,1 0 1,0 1-1,-1-1 1,1 0-1,-1 1 0,1-1 1,-1 0-1,0 1 1,1-1-1,-1 1 0,0-1 1,1 1-1,-1-1 1,0 1-1,1-1 0,-1 1 1,0 0-1,0-1 1,0 1-1,1 0 0,-1 0 1,0-1-1,-1 1 0,-2 0-47,1 0 0,0-1-1,0 1 1,0 0 0,-1 1-1,1-1 1,0 1 0,0-1-1,-4 2 1,6-1-51,0-1 0,-1 0 0,1 1 0,0-1 0,0 1 0,0-1 0,0 1 0,0-1 0,0 1 0,0 0 0,0 0 0,0 0 0,0-1-1,0 1 1,0 0 0,1 0 0,-1 0 0,0 0 0,1 0 0,-2 3 0,2-3-58,0 0 0,1 0 0,-1 1 0,1-1 0,-1 0 0,1 0 0,-1 0 0,1 0 0,0 1 0,-1-1 0,1 0 0,0 0 0,0 0 0,0-1 0,0 1 0,0 0 0,0 0 0,0 0 0,0-1 0,0 1 0,0 0 0,0-1 0,0 1 0,1-1 0,-1 0 0,2 1 0,7 3-1199,0-1-1,0-1 1,1 1 0,-1-2 0,0 1-1,20-1 1,-22-1 572,0-1 1,0 0-1,-1 0 0,1 0 1,10-4-1,9-11 495,-26 15 523,-1 1 1,1-1-1,0 0 1,-1 1-1,1-1 1,-1 1-1,1-1 1,-1 0-1,0 0 1,1 1-1,-1-1 0,0 0 1,1 0-1,-1 1 1,0-1-1,0 0 1,0 0-1,0 0 1,1 1-1,-1-2 1,-11-4 4925,9 6-4919,0 0 1,0 0 0,0 0-1,-1 1 1,1-1 0,0 1 0,0-1-1,0 1 1,0 0 0,0-1-1,0 1 1,0 0 0,0 1-1,-2 1 1,-21 27 1063,24-29-1260,0 0 1,0 0 0,0 0 0,0 0 0,0 0 0,1 0-1,-1 1 1,0-1 0,1 0 0,-1 1 0,1-1 0,0 0-1,-1 1 1,1-1 0,0 0 0,0 1 0,0-1-1,0 1 1,0-1 0,0 1 0,0-1 0,0 0 0,1 1-1,0 2 1,1-3-33,-1-1-1,1 1 1,-1 0-1,1-1 1,-1 1-1,1-1 1,0 1-1,-1-1 1,1 0-1,0 1 1,0-1 0,-1 0-1,1 0 1,0-1-1,-1 1 1,1 0-1,0 0 1,1-1-1,32-9 203,3-9-151,-32 15-76,0 0 0,0 0 0,1 1-1,-1 0 1,1 0 0,0 1 0,0 0-1,0 0 1,10-1 0,-16 4 1,0-1 0,-1 0 1,1 1-1,-1-1 0,0 0 0,1 1 1,-1-1-1,1 1 0,-1-1 1,1 1-1,-1-1 0,0 1 0,1-1 1,-1 1-1,0-1 0,0 1 1,1-1-1,-1 1 0,0-1 0,0 1 1,0 0-1,0-1 0,0 1 1,0-1-1,0 1 0,0 0 0,0-1 1,0 1-1,0-1 0,0 1 1,0 0-1,-1 0 0,-3 31 567,2-20-114,31-29 258,-26 14-794,0 0 0,1 0 0,-1 1 0,1-1 0,0 1 1,0 0-1,0 0 0,0 0 0,0 1 0,1 0 0,-1 0 0,0 0 0,6-1 0,-9 3-22,-1 0 0,1 0 0,0 0 0,-1 0 0,1 0-1,-1 0 1,1 0 0,-1 0 0,1 0 0,-1 1 0,0-1 0,1 0 0,-1 0 0,0 0 0,0 0-1,0 1 1,0-1 0,0 0 0,0 0 0,0 0 0,-1 3 0,-2 16-5533,-2-12 66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56.141"/>
    </inkml:context>
    <inkml:brush xml:id="br0">
      <inkml:brushProperty name="width" value="0.025" units="cm"/>
      <inkml:brushProperty name="height" value="0.025" units="cm"/>
    </inkml:brush>
  </inkml:definitions>
  <inkml:trace contextRef="#ctx0" brushRef="#br0">11 6 16688,'0'0'9363,"-1"9"-8813,-9 92 139,10-101-684,0 0 1,0 1 0,0-1-1,0 0 1,0 0 0,0 1-1,0-1 1,0 0 0,0 0-1,1 1 1,-1-1 0,0 0-1,0 0 1,0 0 0,0 1-1,0-1 1,0 0 0,0 0-1,1 0 1,-1 1 0,0-1-1,0 0 1,0 0-1,0 0 1,1 0 0,-1 0-1,0 1 1,0-1 0,0 0-1,1 0 1,-1 0 0,0 0-1,0 0 1,0 0 0,1 0-1,-1 0 1,0 0 0,0 0-1,1 0 1,-1 0 0,0 0-1,0 0 1,1 0 0,-1 0-1,16-6 253,10-13 15,12-23-200,-31 33-65,1 0 0,0 0-1,1 0 1,11-8 0,-20 17-7,0 0 1,1 0 0,-1-1 0,0 1-1,0 0 1,0 0 0,1 0 0,-1 0-1,0 0 1,0 0 0,1 0 0,-1 0-1,0 0 1,0 0 0,1 0-1,-1 0 1,0 0 0,0 0 0,1 0-1,-1 0 1,0 0 0,0 0 0,0 0-1,1 0 1,-1 0 0,0 0 0,0 0-1,1 1 1,-1-1 0,0 0 0,0 0-1,0 0 1,0 0 0,1 0-1,-1 1 1,0-1 0,0 0 0,0 0-1,0 0 1,0 1 0,1-1 0,-1 0-1,0 0 1,0 0 0,0 1 0,0-1-1,0 0 1,0 0 0,0 1-1,0-1 1,0 0 0,2 23 105,-7 22-5,5-44-95,-1 0 0,1 0 0,-1 1 0,1-1 0,0 0 0,0 1 0,-1-1 0,1 0 0,0 0 0,0 1 0,0-1 0,0 0 0,1 1 0,-1-1 0,0 0 0,0 0 0,1 1 0,0 1 0,0-2-1,0-1 0,-1 0-1,1 0 1,0 0 0,-1 1 0,1-1-1,0 0 1,-1 0 0,1 0 0,0 0 0,-1 0-1,1 0 1,0 0 0,0-1 0,-1 1-1,1 0 1,0 0 0,-1 0 0,1-1 0,-1 1-1,1 0 1,0-1 0,-1 1 0,1 0-1,0-1 1,52-42 126,-36 28-243,-16 13 96,1 1-1,0 0 1,0-1 0,0 1 0,0 0-1,0 0 1,0 0 0,0 0 0,0 1-1,1-1 1,-1 0 0,0 1 0,3-1-1,-4 1 9,-1 1-1,1-1 0,0 0 0,0 1 0,-1-1 1,1 0-1,0 1 0,-1-1 0,1 1 1,0-1-1,-1 1 0,1 0 0,-1-1 0,1 1 1,-1 0-1,1-1 0,-1 1 0,1 0 1,-1-1-1,0 1 0,1 0 0,-1 0 0,0 0 1,0-1-1,1 1 0,-1 0 0,0 0 1,0 0-1,0 0 0,0-1 0,0 1 0,0 0 1,0 0-1,-1 1 0,-15 75 152,16-77-159,0 0-1,0 0 0,0 0 0,0 1 1,0-1-1,0 0 0,0 0 0,0 1 1,0-1-1,0 0 0,1 0 1,-1 0-1,0 1 0,0-1 0,0 0 1,0 0-1,0 0 0,0 0 0,1 1 1,-1-1-1,0 0 0,0 0 1,0 0-1,0 0 0,1 0 0,-1 0 1,0 0-1,0 1 0,0-1 1,1 0-1,-1 0 0,0 0 0,0 0 1,1 0-1,-1 0 0,0 0 0,0 0 1,0 0-1,1 0 0,-1 0 1,0 0-1,0 0 0,0 0 0,1 0 1,-1-1-1,0 1 0,0 0 0,0 0 1,1 0-1,-1 0 0,0 0 1,0 0-1,0 0 0,0-1 0,1 1 1,-1 0-1,0 0 0,0 0 1,0 0-1,0-1 0,0 1 0,1 0 1,9-9-1685,13-22-7392,-12 13 722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56.549"/>
    </inkml:context>
    <inkml:brush xml:id="br0">
      <inkml:brushProperty name="width" value="0.025" units="cm"/>
      <inkml:brushProperty name="height" value="0.025" units="cm"/>
    </inkml:brush>
  </inkml:definitions>
  <inkml:trace contextRef="#ctx0" brushRef="#br0">81 33 8680,'0'0'15225,"-8"3"-14136,4-2-905,0 0-1,0 1 0,0-1 1,0 1-1,0 0 0,1 1 1,-1-1-1,1 0 0,-1 1 1,1 0-1,0 0 1,0 0-1,0 0 0,1 0 1,-1 1-1,1-1 0,-1 1 1,1 0-1,1-1 0,-1 1 1,0 0-1,1 0 0,0 0 1,0 1-1,-1 5 0,2-9-177,1-1 0,-1 1-1,0-1 1,1 1 0,-1-1-1,1 1 1,-1-1 0,1 0-1,-1 1 1,1-1 0,-1 0-1,1 0 1,-1 1 0,1-1-1,0 0 1,-1 0-1,1 0 1,-1 0 0,1 0-1,0 0 1,-1 0 0,1 0-1,-1 0 1,1 0 0,0 0-1,-1 0 1,1 0 0,-1 0-1,1 0 1,-1-1 0,2 1-1,21-7 119,-18 4-126,0 0 1,0-1-1,-1 0 0,1 0 1,-1 0-1,0 0 1,0-1-1,0 0 0,0 0 1,-1 0-1,0 0 1,0 0-1,0-1 0,-1 0 1,0 1-1,0-1 1,0 0-1,-1 0 0,2-10 1,-4 15-1,1 0-1,0 1 1,-1-1 0,1 1 0,-1-1-1,1 1 1,0-1 0,-1 1 0,0-1-1,1 1 1,-1 0 0,1-1 0,-1 1-1,1 0 1,-1-1 0,0 1 0,1 0-1,-1 0 1,0-1 0,1 1 0,-1 0 0,0 0-1,1 0 1,-1 0 0,0 0 0,1 0-1,-1 0 1,0 0 0,1 0 0,-1 0-1,0 1 1,1-1 0,-1 0 0,0 0-1,1 1 1,-2-1 0,-25 10-65,26-9 77,0 0-1,0-1 0,0 1 0,0 0 0,0 0 1,0 0-1,0 0 0,0 0 0,0 0 1,1 0-1,-1 0 0,0 0 0,1 0 1,-1 0-1,0 0 0,1 1 0,0-1 1,-1 0-1,1 0 0,0 1 0,-1-1 1,1 0-1,0 0 0,0 1 0,0-1 1,1 2-1,0-2-76,0 0 0,0 0-1,0 0 1,0-1 0,0 1 0,1 0 0,-1 0 0,0-1 0,0 1 0,1-1-1,-1 0 1,1 1 0,-1-1 0,0 0 0,1 0 0,-1 1 0,1-1-1,2-1 1,40-3-4445,-12-7-4951,-13-2 2427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57.754"/>
    </inkml:context>
    <inkml:brush xml:id="br0">
      <inkml:brushProperty name="width" value="0.025" units="cm"/>
      <inkml:brushProperty name="height" value="0.025" units="cm"/>
    </inkml:brush>
  </inkml:definitions>
  <inkml:trace contextRef="#ctx0" brushRef="#br0">59 35 9225,'0'0'11296,"-16"-10"-11214,12 6 4224,-6 28-2845,0-1 0,-8 36 0,19-24-1127,7-26-134,9-18 13,-13 3-243,1-1 0,-1 1 0,0-1 1,-1 0-1,0-1 0,0 1 0,0 0 0,-1-1 0,0 0 0,0 1 0,-1-1 0,0 0 0,-1 0 1,0-14-1,-1 30-573,2-1-1706,18-6-513,-5-3 878,0-1-1,0 0 0,0-1 0,0-1 1,0 0-1,13-7 0,-17 4 3111,-10 7-981,0 1 0,0 0 0,0 0-1,0-1 1,1 1 0,-1 0 0,0 0 0,0-1-1,0 1 1,0 0 0,0-1 0,0 1 0,0 0-1,0-1 1,0 1 0,0 0 0,0 0 0,0-1-1,0 1 1,-1 0 0,1-1 0,0 1 0,0 0-1,0 0 1,0-1 0,0 1 0,0 0 0,-1 0 0,1-1-1,0 1 1,0 0 0,0 0 0,-1 0 0,1-1-1,0 1 1,-13-1 5557,4 7-6197,8-5 541,-20 34 1977,21-34-2047,0 0 0,-1 0 0,1-1 0,0 1 0,-1 0 1,1 0-1,0-1 0,0 1 0,0 0 0,0 0 0,0 0 0,0 0 0,0-1 0,0 1 0,0 0 0,1 0 0,-1 0 0,0-1 0,0 1 1,1 0-1,-1 0 0,0-1 0,1 1 0,-1 0 0,1-1 0,-1 1 0,1 0 0,-1-1 0,1 1 0,-1-1 0,1 1 0,0 0 0,-1-1 0,1 0 1,0 1-1,0-1 0,-1 1 0,1-1 0,0 0 0,0 0 0,-1 1 0,1-1 0,1 0 0,3 2-17,0 0 0,-1 0-1,1 0 1,-1 1 0,1-1-1,-1 1 1,0 0 0,0 0-1,0 1 1,0-1 0,-1 1 0,1 0-1,-1 0 1,0 0 0,0 0-1,-1 1 1,1-1 0,-1 1 0,0 0-1,0 0 1,0-1 0,-1 1-1,0 0 1,0 0 0,0 1-1,-1-1 1,1 0 0,-1 0 0,0 0-1,-1 0 1,1 0 0,-3 10-1,2-13 60,1-1-1,-1 0 0,0 1 1,0-1-1,1 0 0,-1 0 1,0 0-1,0 1 0,0-1 1,0 0-1,-1 0 0,1 0 1,0-1-1,0 1 0,0 0 1,-1 0-1,1-1 0,-1 1 1,1 0-1,0-1 0,-1 0 1,1 1-1,-1-1 0,1 0 1,-1 0-1,1 1 0,-1-1 1,1 0-1,-1-1 0,1 1 1,-1 0-1,1 0 0,-1-1 1,1 1-1,0-1 0,-1 1 1,1-1-1,-1 1 0,1-1 1,0 0-1,0 0 0,-1 0 1,1 0-1,0 0 0,0 0 1,0 0-1,0 0 0,0 0 1,-1-2-1,-1-6-84,1 1 0,0-1 0,0 0-1,0 0 1,1 0 0,1 0 0,0 0 0,0 0-1,2-12 1,-2 18 6,1 0 1,-1 0-1,1 0 0,0 0 0,0 0 0,0 0 0,0 0 1,1 0-1,-1 0 0,1 1 0,0-1 0,0 1 0,0-1 1,0 1-1,0 0 0,0 0 0,0 0 0,1 0 0,-1 0 1,1 0-1,0 1 0,-1-1 0,1 1 0,0 0 0,0-1 1,0 1-1,0 1 0,0-1 0,5 0 0,37-1 114,-37 2-71,0 1 1,0-1 0,0-1 0,0 1-1,-1-1 1,1-1 0,0 1 0,0-1 0,0-1-1,-1 0 1,0 0 0,1 0 0,11-8-1,-12 2 428,-11 7 243,-14 14-304,15-8-319,-1 0 0,1 1 0,0 0 0,1 0-1,-1 0 1,1 0 0,0 0 0,1 0-1,-1 0 1,1 1 0,0-1 0,0 0 0,0 11-1,2-15-52,-1 0 0,1 1 0,0-1 0,0 0-1,0 0 1,0 0 0,0 0 0,0 0-1,0 0 1,0-1 0,0 1 0,0 0 0,0 0-1,1-1 1,-1 1 0,0-1 0,0 1 0,1-1-1,-1 1 1,0-1 0,1 0 0,-1 0-1,1 0 1,-1 0 0,0 0 0,1 0 0,-1 0-1,0 0 1,2-1 0,48-2 168,-36-1-211,0 0 0,0-2 0,19-8 1,-23 8-91,0 1 0,0 1 0,0 0 0,0 0 0,1 1 0,0 1 1,16-2-1,-27 6 129,0 0 1,-1 0-1,1 0 1,0 0 0,-1 0-1,1 0 1,-1 1-1,0-1 1,0 0 0,0 0-1,0 1 1,0-1-1,0 0 1,0 0-1,-1 3 1,1 21-760,14-27-10491,2-5-6620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6:58.973"/>
    </inkml:context>
    <inkml:brush xml:id="br0">
      <inkml:brushProperty name="width" value="0.025" units="cm"/>
      <inkml:brushProperty name="height" value="0.025" units="cm"/>
    </inkml:brush>
  </inkml:definitions>
  <inkml:trace contextRef="#ctx0" brushRef="#br0">173 3 15695,'0'0'5957,"56"-2"-4099,-44 18-801,1 7-352,-4 4-161,-9 5-319,0 4-65,-11 3-64,-16 3-64,-7 2-320,-10 2-1282,-5-6-1441,-4-7-1953,8-11-6663</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0.867"/>
    </inkml:context>
    <inkml:brush xml:id="br0">
      <inkml:brushProperty name="width" value="0.025" units="cm"/>
      <inkml:brushProperty name="height" value="0.025" units="cm"/>
    </inkml:brush>
  </inkml:definitions>
  <inkml:trace contextRef="#ctx0" brushRef="#br0">57 131 10570,'0'0'2226,"-8"0"123,-26 0 139,33 0-2416,1 0 0,-1 0 0,1 0 0,-1 0 0,1 0 0,-1-1 0,1 1 0,-1 0 0,0 0 0,1 0 0,-1 0 0,1-1 0,-1 1 0,1 0 1,0 0-1,-1-1 0,1 1 0,-1 0 0,1-1 0,-1 1 0,1-1 0,0 1 0,-1-1 0,1 1 0,0 0 0,-1-1 0,1 1 0,0-1 0,0 1 0,0-1 0,-1 1 0,1-1 1,0 0-1,0 1 0,0-1 0,0 1 0,0-1 0,0 1 0,0-1 0,0 1 0,0-1 0,0 0 0,0 1 0,1-1 0,-1 1 0,0-1 0,0 1 0,0-1 0,1 1 1,-1-1-1,0 1 0,0-1 0,1 1 0,-1 0 0,1-1 0,-1 1 0,0-1 0,1 1 0,0-1 0,21-23 900,-14 17-657,2-2-86,1 0 0,1 0 0,0 1 0,0 1 0,0 0 0,1 0 0,24-8-1,-37 15-214,1 0-1,-1 0 0,1 0 0,-1 0 0,1 0 1,-1 0-1,1 0 0,-1 0 0,1 0 1,-1 0-1,1 1 0,-1-1 0,1 0 0,-1 0 1,1 0-1,-1 1 0,0-1 0,1 0 1,-1 0-1,1 1 0,-1-1 0,0 0 0,1 1 1,-1-1-1,0 1 0,1-1 0,-1 0 1,0 1-1,0-1 0,1 1 0,-1-1 0,0 0 1,0 1-1,0-1 0,0 1 0,0-1 1,0 1-1,1-1 0,-1 1 0,0-1 0,0 1 1,0-1-1,-1 1 0,1 0 0,-4 25 220,-35 64 281,-1 3-400,37-84-97,1 0-1,-1-1 0,2 1 0,-1 0 0,1 0 0,0 1 1,1-1-1,1 14 0,0-22-4,-1-1 1,0 1-1,0 0 0,0 0 1,1 0-1,-1-1 0,0 1 1,1 0-1,-1 0 1,1-1-1,-1 1 0,1 0 1,-1-1-1,1 1 0,0-1 1,-1 1-1,1 0 1,0-1-1,-1 1 0,1-1 1,0 0-1,-1 1 0,1-1 1,0 0-1,0 1 0,0-1 1,1 0-1,30 0 261,28-20-11,-34 7-235,-1 0 0,0-1 1,-1-1-1,-1-2 0,0 0 0,-1-2 1,-1 0-1,29-35 0,-49 53-24,0 0 0,-1 1 1,1-1-1,0 0 0,0 0 0,-1 0 0,1 0 0,0 0 0,-1 0 0,1 0 0,-1 0 0,1 0 0,-1 0 0,1 0 0,-1 0 1,0-1-1,0 1 0,0 0 0,1 0 0,-1 0 0,0 0 0,-1-2 0,0 3-8,0 0 1,-1 1-1,1-1 1,0 1-1,-1 0 1,1-1-1,0 1 1,0 0-1,0 0 0,0 0 1,0 0-1,0 0 1,0 0-1,0 0 1,0 0-1,0 0 0,0 0 1,0 2-1,-9 9 6,1 1-1,1 1 0,0 0 1,-8 20-1,13-27 11,0 1 0,0 0 0,1 0 0,0-1 0,1 2 0,-1-1 0,2 0 0,-1 0 0,1 0 0,1 12 0,-1-19-1,1 1-1,-1-1 0,0 0 1,1 1-1,-1-1 1,1 0-1,-1 1 1,1-1-1,0 0 1,-1 1-1,1-1 1,0 0-1,0 0 0,0 0 1,0 0-1,0 0 1,0 0-1,0 0 1,0 0-1,0 0 1,1-1-1,-1 1 1,0 0-1,3 0 1,-1 0 21,0-1 0,0 1 0,0-1 0,0 0 0,0 0 1,1 0-1,-1 0 0,0-1 0,0 1 0,6-3 0,0 0 54,-1 0-1,1-1 0,-1 0 0,0 0 1,0-1-1,15-11 0,-13 7-16,0-1 0,0-1-1,-1 0 1,12-20 0,-18 28-9,-1-1 1,0 0-1,0 1 0,0-1 1,-1 0-1,1 0 1,-1 0-1,0-1 0,0 1 1,0 0-1,-1 0 1,1-1-1,-1 1 1,0 0-1,-1 0 0,1-1 1,-1 1-1,1 0 1,-3-7-1,1 9-53,1 0 0,0 0-1,-1 0 1,1 1 0,-1-1 0,1 1-1,-1-1 1,0 1 0,0-1 0,1 1 0,-1 0-1,0 0 1,0 0 0,0 0 0,0 0-1,0 1 1,-1-1 0,1 1 0,0-1 0,0 1-1,0 0 1,-1-1 0,1 1 0,0 0-1,-3 1 1,4-1-13,-1 0-1,0 0 0,1 0 1,-1 0-1,0 1 0,1-1 1,-1 1-1,1-1 0,-1 1 1,1-1-1,-1 1 0,1 0 1,-1 0-1,1 0 0,0 0 1,-1 0-1,1 0 1,0 0-1,0 0 0,0 0 1,0 1-1,0-1 0,0 0 1,0 1-1,0-1 0,0 1 1,1-1-1,-1 1 0,0-1 1,1 1-1,0 0 0,-1-1 1,1 1-1,0 1 1,0-2 7,0 0 0,0 0 1,0 1-1,1-1 0,-1 0 1,0 0-1,1 0 0,-1-1 1,1 1-1,-1 0 1,1 0-1,-1 0 0,1 0 1,0 0-1,-1 0 0,1-1 1,0 1-1,0 0 1,0-1-1,-1 1 0,1-1 1,0 1-1,0-1 0,0 1 1,0-1-1,0 1 1,0-1-1,0 0 0,0 1 1,0-1-1,2 0 0,41 2 73,-34-2-56,8 0-3,1-2-1,-1 0 1,0-1 0,0-1 0,33-11-1,-41 11-19,0 0-1,1-1 1,-2 0 0,1 0-1,0-1 1,-1-1-1,0 1 1,-1-1 0,0-1-1,0 0 1,9-10-1,-16 16 12,1 0 0,-1 0 0,1-1 0,-1 1 0,0 0 0,0 0 0,0-1 0,0 1-1,-1 0 1,1-1 0,0 1 0,-1-1 0,0 1 0,0-1 0,1 1 0,-2-1 0,1 1 0,0-1 0,0 1-1,-1-1 1,-1-4 0,2 7-5,-1-1-1,1 0 0,-1 0 1,1 0-1,-1 1 1,0-1-1,1 0 0,-1 0 1,0 1-1,0-1 1,0 1-1,1-1 0,-1 1 1,0-1-1,0 1 1,0-1-1,0 1 0,0 0 1,0-1-1,0 1 1,-1 0-1,0 0-7,-1 0 1,1 0-1,-1 0 0,1 1 0,-1-1 1,1 1-1,-1 0 0,1-1 1,0 1-1,0 0 0,-1 0 1,-1 2-1,-8 5 43,0 1 1,0 1-1,2 0 0,-1 0 1,1 1-1,0 0 0,1 1 0,1 0 1,0 1-1,0-1 0,2 1 1,-9 22-1,14-34-32,1 0-1,-1 0 1,1 1-1,-1-1 1,1 0-1,-1 1 1,1-1-1,0 0 1,0 1-1,0-1 1,0 0-1,0 1 1,0-1-1,0 1 1,0-1-1,0 0 1,1 1 0,-1-1-1,1 0 1,-1 0-1,1 1 1,-1-1-1,1 0 1,0 0-1,-1 0 1,1 1-1,0-1 1,0 0-1,1 1 1,1-1 2,-1 0 0,0-1 1,1 1-1,-1 0 0,1-1 0,-1 0 0,1 1 1,-1-1-1,1 0 0,0 0 0,-1-1 0,1 1 1,-1 0-1,4-2 0,8-2-91,0 0-1,0-1 1,-1 0 0,20-12-1,15-17-562,-34 24 564,0-1 1,1 2-1,16-8 1,-30 17 86,-1 0 1,1 1-1,-1-1 0,0 0 1,1 1-1,-1-1 0,0 1 1,1-1-1,-1 0 1,0 1-1,1-1 0,-1 1 1,0-1-1,0 1 1,0 0-1,1-1 0,-1 1 1,0-1-1,0 1 0,0-1 1,0 1-1,0-1 1,0 1-1,0-1 0,0 1 1,0 0-1,0-1 0,0 1 1,-1 0-1,0 21 204,-7 61 227,8-83-424,0 1 1,0-1 0,0 1-1,0 0 1,0-1-1,1 1 1,-1-1 0,0 1-1,0-1 1,0 1-1,0-1 1,1 1 0,-1-1-1,0 1 1,1-1-1,-1 1 1,0-1 0,1 1-1,-1-1 1,0 0-1,1 1 1,-1-1 0,1 0-1,-1 1 1,1-1-1,-1 0 1,1 1-1,-1-1 1,1 0 0,-1 0-1,1 0 1,-1 1-1,2-1 1,23-3 151,23-16-18,-26 6-93,-2 0-234,1 1 1,1 0-1,0 2 0,0 0 0,1 2 0,0 0 1,40-7-1,-62 15 179,0 0 1,0 0 0,-1 0 0,1 0-1,0 0 1,-1 0 0,1 0-1,0 0 1,-1 0 0,1 0-1,0 0 1,-1 0 0,1 0 0,0 0-1,-1 1 1,1-1 0,0 0-1,-1 1 1,1-1 0,-1 0-1,1 1 1,0-1 0,-1 1-1,1-1 1,-1 1 0,1-1 0,-1 1-1,0-1 1,1 1 0,0 0-1,-5 22 176,-27 30 263,25-45-473,-4 11 275,11-14-2621,20-24-6463,-8 5 1273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1.240"/>
    </inkml:context>
    <inkml:brush xml:id="br0">
      <inkml:brushProperty name="width" value="0.025" units="cm"/>
      <inkml:brushProperty name="height" value="0.025" units="cm"/>
    </inkml:brush>
  </inkml:definitions>
  <inkml:trace contextRef="#ctx0" brushRef="#br0">37 0 13741,'-1'11'9484,"-3"4"-4533,-23 77-2266,26-91-2673,1-1 0,-1 1 0,1 0-1,0-1 1,-1 1 0,1 0 0,0 0 0,0-1 0,-1 1-1,1 0 1,0 0 0,0-1 0,0 1 0,0 0 0,0 0-1,0-1 1,0 1 0,0 0 0,0 0 0,0 0 0,1-1-1,-1 1 1,0 0 0,0-1 0,1 1 0,-1 0-1,0 0 1,2 0 0,18-9-153,36-41-818,-46 39 670,29-19-182,-37 27 464,-1 1 0,1 0-1,0 0 1,0 0-1,0 0 1,0 0-1,1 0 1,-1 0-1,0 1 1,0-1 0,0 1-1,1 0 1,-1-1-1,0 1 1,1 0-1,-1 0 1,0 1-1,0-1 1,3 1 0,-3 3 27,-1 0 0,0 0 1,0-1-1,0 1 0,-1 1 1,1-1-1,-1 0 0,0 0 1,0 0-1,-1 0 1,0 5-1,1 1 67,-3 2 807,2-8-2728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4.886"/>
    </inkml:context>
    <inkml:brush xml:id="br0">
      <inkml:brushProperty name="width" value="0.025" units="cm"/>
      <inkml:brushProperty name="height" value="0.025" units="cm"/>
    </inkml:brush>
  </inkml:definitions>
  <inkml:trace contextRef="#ctx0" brushRef="#br0">373 63 7527,'-10'0'4661,"-3"0"-4233,0 1 0,1 0 0,-1 0 0,1 2 0,-1-1 0,1 2 0,0 0 1,0 0-1,-21 11 0,18-5-406,0 0 1,1 2-1,0-1 0,0 1 1,1 1-1,1 1 0,0 0 1,1 0-1,1 1 1,0 0-1,1 1 0,1 0 1,0 1-1,-7 23 0,5-10-15,2 1 0,1 0 0,2 0 0,1 0-1,2 1 1,0 0 0,5 46 0,-1-65-13,-1 0 1,2 0-1,-1 0 0,2-1 1,0 0-1,0 1 1,1-1-1,1-1 1,0 1-1,0-1 1,1 0-1,1 0 1,0-1-1,0 0 1,20 17-1,-21-21-24,0 0 0,1-1 0,0 0 0,0-1 1,1 0-1,-1 0 0,1-1 0,0 0 0,-1 0 0,1-1 0,1 0 0,-1 0 0,0-1 1,0-1-1,1 0 0,-1 0 0,0 0 0,0-1 0,1-1 0,-1 0 0,0 0 0,0 0 0,10-6 1,-1 0 123,0-1 1,-1-1 0,0 0 0,-1-2 0,-1 0 0,1 0 0,-2-1 0,0-1 0,0-1 0,-2 0 0,15-22 0,-9 10 281,-1-1-1,-1 0 1,-2-1 0,-1-1-1,-2 0 1,11-39-1,-17 47-1,-1 0-1,-1-1 1,0 1-1,-2-1 0,-1 0 1,0 1-1,-2-1 1,-1 1-1,-9-40 0,9 52-350,0 0 0,-1 0 0,0 0 0,0 0 0,-1 1 0,0 0-1,-1 0 1,0 0 0,0 1 0,-1 0 0,0 0 0,-1 0 0,0 1 0,0 0-1,0 1 1,-1 0 0,0 0 0,0 1 0,0 0 0,-1 1 0,0 0 0,-19-6-1,18 7-131,-1 1 1,1 0-1,-1 1 0,0 0 0,1 0 0,-1 1 0,0 1 0,1 0 0,-1 1 0,0 0 0,1 0 0,-19 8 0,22-7-191,0 1 0,0 1 0,1-1 1,-1 1-1,1 0 0,0 1 0,-7 7 0,7-6-563,1 1-1,-1 1 1,1-1-1,0 1 1,1 0-1,-6 15 0,-1 3-5189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2.514"/>
    </inkml:context>
    <inkml:brush xml:id="br0">
      <inkml:brushProperty name="width" value="0.025" units="cm"/>
      <inkml:brushProperty name="height" value="0.025" units="cm"/>
    </inkml:brush>
  </inkml:definitions>
  <inkml:trace contextRef="#ctx0" brushRef="#br0">112 237 9449,'0'0'1927,"5"-8"406,1 1-1442,-3 5-535,-1-1 0,1 0 0,-1 0 0,1 0 0,-1 0 0,0-1 0,0 1 0,-1 0-1,1-1 1,-1 1 0,0-1 0,1 0 0,-2 0 0,2-4 0,-2 7-273,-1 1 1,1-1-1,-1 1 0,1-1 1,0 1-1,-1-1 0,1 1 1,-1-1-1,1 1 0,-1 0 1,1-1-1,-1 1 0,1 0 1,-1 0-1,0-1 0,1 1 0,-1 0 1,1 0-1,-1 0 0,0 0 1,1-1-1,-1 1 0,0 0 1,1 0-1,-1 0 0,1 0 1,-1 1-1,0-1 0,1 0 1,-1 0-1,0 0 0,1 0 1,-1 1-1,1-1 0,-1 0 1,1 1-1,-1-1 0,1 0 1,-2 1-1,-26 12 422,18-6-369,0 1-1,0 0 1,0 1 0,1 0-1,-9 11 1,15-15-83,-1 0 1,1 0 0,0 0-1,0 0 1,0 1-1,0-1 1,1 1 0,0 0-1,1-1 1,-1 1-1,1 0 1,0 0 0,0 6-1,1-10-46,0-1 0,1 0 1,-1 0-1,0 0 0,1 0 0,-1 0 0,1 0 0,-1 0 0,1 0 0,0 0 0,-1 0 0,1 0 0,0 0 0,0 0 1,-1 0-1,1-1 0,0 1 0,0 0 0,0-1 0,0 1 0,0 0 0,0-1 0,0 1 0,0-1 0,1 0 0,-1 1 1,0-1-1,0 0 0,0 0 0,0 0 0,0 0 0,1 1 0,-1-2 0,0 1 0,0 0 0,0 0 0,0 0 0,2-1 1,4 0 26,1 0 0,-1 0 0,0-1 0,0 0 0,10-4 0,2-4 36,0-1 1,-1-1-1,-1-1 1,0 0-1,-1-1 1,0-1-1,-1-1 1,-1 0-1,0 0 0,-1-2 1,-1 0-1,-1 0 1,0-1-1,14-38 1,-23 53-23,0-1 1,0 1-1,-1-1 1,0 0-1,0 0 1,0 0-1,0 1 1,-1-1-1,0 0 1,0 0-1,-1-6 1,0 11-49,0 0 1,0 0-1,0 0 1,1 0-1,-1 0 0,0 0 1,0 0-1,0 1 1,0-1-1,0 0 1,1 0-1,-1 1 1,0-1-1,0 1 1,1-1-1,-1 1 1,0-1-1,0 1 0,1-1 1,-1 1-1,0-1 1,0 2-1,-7 8 1,0 0-1,1 1 0,1 0 0,-1 1 1,2-1-1,-1 1 0,-3 15 1,0-1 146,2 0-1,-5 39 1,11-62-113,0-1-1,1 0 1,0 0-1,-1 1 1,1-1-1,0 0 1,0 1-1,0-1 0,0 0 1,0 0-1,1 1 1,-1-1-1,1 0 1,0 0-1,-1 1 1,1-1-1,0 0 1,0 0-1,0 0 0,1 0 1,-1 0-1,0 0 1,1-1-1,-1 1 1,1 0-1,0-1 1,0 1-1,-1-1 1,1 0-1,0 1 0,0-1 1,0 0-1,3 1 1,0-1-11,0 0 1,0-1-1,0 0 1,0 0-1,0 0 1,0-1-1,0 1 1,0-1-1,0 0 0,0-1 1,0 1-1,-1-1 1,1 0-1,8-5 1,3-2 15,-1 0 0,0-1 0,18-17 0,-27 23-33,-1-1 0,0 0 0,0-1 0,-1 1 1,1-1-1,-1 0 0,0 0 0,-1 0 0,0 0 0,0-1 0,4-9 0,-8 16-8,1 0 0,0 0 0,0 0 0,0 0 0,0 0 0,0 0 0,0 0 0,0 0 0,0 0 0,0 0 0,0 0 0,-1 0 0,1 0 0,0 0 0,0 0 0,0 0 0,0 0 0,0 0 0,0 0 0,0 0 0,0 0 0,0 0 0,0 0 0,0 0 0,0 0 0,0 0 0,-1-1 0,1 1 0,0 0 0,0 0 0,0 0 0,0 0 0,0 0 0,0 0 0,0 0 0,0 0 0,0 0 0,0 0 0,0 0 0,0 0 0,0-1 0,0 1 0,0 0 0,0 0 0,0 0 0,0 0 0,0 0 0,0 0 0,0 0 0,0 0 0,0 0 0,0 0 0,0-1 0,0 1 0,0 0 0,-8 10-58,-9 16 35,17-26 25,-5 10-3,1 0 0,0 0 0,0 0-1,-2 15 1,5-24 4,1 0-1,-1 1 1,1-1-1,0 1 1,0-1-1,0 1 1,0-1-1,0 0 1,0 1-1,0-1 1,0 1-1,0-1 1,1 1-1,-1-1 1,1 0-1,-1 1 1,1-1-1,-1 0 1,1 1-1,0-1 1,0 0-1,-1 0 0,1 0 1,0 0-1,0 0 1,0 0-1,0 0 1,0 0-1,1 0 1,-1 0-1,0 0 1,0 0-1,1-1 1,-1 1-1,0-1 1,1 1-1,-1-1 1,0 1-1,1-1 1,-1 0-1,1 0 1,1 0-1,10 1 15,0-2-1,1 0 0,-1 0 1,0-2-1,0 1 1,0-1-1,0-1 1,-1-1-1,1 0 0,-1 0 1,0-1-1,-1-1 1,1 0-1,-1 0 0,-1-1 1,1 0-1,-1-1 1,-1 0-1,13-16 0,-21 24-13,0-1 0,1 0-1,-1 0 1,0 0-1,0 0 1,0 0 0,0-1-1,0 1 1,0 0-1,-1 0 1,1-5 0,-1 6-3,0 0 0,0 1 0,0-1 0,0 0 0,0 1 0,0-1 0,0 0 0,0 0 0,-1 1 0,1-1 0,0 0 0,-1 1 0,1-1 0,0 1 0,-1-1 0,1 0 0,-1 1 0,1-1 0,-1 1 0,1-1 0,-1 1 0,1-1 0,-1 1 0,-1-1 0,0 0 0,0 1 0,0-1 0,0 1 0,-1 0 1,1 0-1,0 0 0,0 0 0,0 0 0,-1 0 0,1 1 0,0-1 1,0 1-1,0-1 0,0 1 0,0 0 0,0 0 0,0 0 0,0 0 0,0 0 1,0 0-1,0 0 0,-2 3 0,-1 0 35,0 0-1,1 1 1,-1-1-1,1 1 1,0 0 0,0 0-1,1 0 1,-1 0-1,1 0 1,1 1 0,-1 0-1,1 0 1,0-1-1,0 1 1,0 0 0,1 1-1,0-1 1,-1 12-1,3-17-9,-1 1-1,0 0 0,1-1 0,-1 1 0,1-1 1,0 0-1,-1 1 0,1-1 0,0 1 0,0-1 1,0 0-1,0 1 0,0-1 0,0 0 1,0 0-1,0 0 0,0 0 0,1 0 0,-1 0 1,0 0-1,1-1 0,-1 1 0,1 0 0,-1-1 1,1 1-1,-1-1 0,1 1 0,-1-1 1,1 0-1,-1 0 0,1 0 0,1 0 0,64 2 56,-51-2-56,-13 0-107,66-5-621,-35-5-1880,-32 9 2078,0 0 0,0 0 0,0-1 0,0 1 0,-1 0-1,1-1 1,0 1 0,-1-1 0,1 1 0,-1-1 0,0 0-1,2-2 1,1-13-7216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2.888"/>
    </inkml:context>
    <inkml:brush xml:id="br0">
      <inkml:brushProperty name="width" value="0.025" units="cm"/>
      <inkml:brushProperty name="height" value="0.025" units="cm"/>
    </inkml:brush>
  </inkml:definitions>
  <inkml:trace contextRef="#ctx0" brushRef="#br0">0 0 6726,'0'0'16432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3.480"/>
    </inkml:context>
    <inkml:brush xml:id="br0">
      <inkml:brushProperty name="width" value="0.025" units="cm"/>
      <inkml:brushProperty name="height" value="0.025" units="cm"/>
    </inkml:brush>
  </inkml:definitions>
  <inkml:trace contextRef="#ctx0" brushRef="#br0">32 0 11883,'0'0'7533,"0"11"-6925,1 101 622,-1 141 1363,-1-246-2158,-1 11-2045,2-17 1452,0-1 0,0 0 0,-1 1 0,1-1 0,0 0 0,0 1 0,-1-1 0,1 0 0,0 0 0,-1 0 0,1 1 0,0-1 0,-1 0 0,1 0 0,-1 0 0,1 0 0,0 0 0,-1 0 0,1 0 1,0 1-1,-1-1 0,1 0 0,-1 0 0,1 0 0,0-1 0,-1 1 0,1 0 0,-1 0 0,1 0 0,0 0 0,-1 0 0,1 0 0,0-1 0,-1 1 0,1 0 0,0 0 0,-1 0 0,1-1 0,0 1 0,-1 0 0,1 0 0,0-1 0,-1 0 1,-14-12-6436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3.835"/>
    </inkml:context>
    <inkml:brush xml:id="br0">
      <inkml:brushProperty name="width" value="0.025" units="cm"/>
      <inkml:brushProperty name="height" value="0.025" units="cm"/>
    </inkml:brush>
  </inkml:definitions>
  <inkml:trace contextRef="#ctx0" brushRef="#br0">1 113 10442,'0'0'2375,"6"-11"764,-2 5-2750,0 0-1,0 0 0,0 0 0,1 0 1,0 1-1,0 0 0,0 0 0,1 0 0,0 1 1,0-1-1,0 1 0,0 1 0,1-1 0,-1 1 1,1 0-1,0 1 0,13-4 0,14 0 95,-1 1 0,0 1 0,1 2-1,0 2 1,-1 1 0,40 6 0,-71-7-482,1 0 1,-1 1-1,0-1 1,1 1-1,-1-1 1,0 1 0,0 0-1,0 0 1,0 0-1,0 0 1,0 1 0,0-1-1,0 1 1,0-1-1,0 1 1,-1-1-1,1 1 1,0 0 0,-1 0-1,0 0 1,1 0-1,-1 0 1,0 0 0,0 0-1,1 4 1,-2-3 3,0-1 0,0 1 0,0 0 0,0-1 1,0 1-1,-1 0 0,1-1 0,-1 1 0,0-1 0,0 1 1,1-1-1,-2 1 0,1-1 0,0 1 0,-1-1 0,1 0 1,-1 0-1,1 0 0,-1 0 0,0 0 0,0 0 1,-3 2-1,-22 17 323,-2-2 0,0-1 0,0-1 0,-36 14 0,24-11-185,68-15-6284,19-6 708,-12-5 84,0-2-454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4.386"/>
    </inkml:context>
    <inkml:brush xml:id="br0">
      <inkml:brushProperty name="width" value="0.025" units="cm"/>
      <inkml:brushProperty name="height" value="0.025" units="cm"/>
    </inkml:brush>
  </inkml:definitions>
  <inkml:trace contextRef="#ctx0" brushRef="#br0">1 102 3619,'0'0'14948,"5"10"-12802,-1-3-1785,0 0 0,-1 1 0,0-1 0,-1 1 0,0 0 0,0 0 0,0 0 0,-1 0 0,0 0-1,-1 1 1,0-1 0,-1 14 0,-5 12 613,-4 35 892,10-69-1857,0 1 0,0-1-1,0 1 1,0-1 0,0 0-1,0 1 1,0-1 0,0 1-1,0-1 1,1 0 0,-1 1-1,0-1 1,0 0 0,0 1-1,0-1 1,0 1 0,1-1-1,-1 0 1,0 0 0,0 1-1,1-1 1,-1 0 0,0 1-1,1-1 1,-1 0 0,0 0-1,1 1 1,-1-1 0,0 0-1,1 0 1,-1 0 0,0 0-1,1 0 1,-1 1 0,1-1-1,-1 0 1,0 0 0,1 0-1,-1 0 1,0 0 0,1 0-1,-1 0 1,1 0 0,-1 0-1,0 0 1,1-1-1,-1 1 1,1 0 0,-1 0-1,0 0 1,1 0 0,-1-1-1,0 1 1,1 0 0,-1 0-1,0-1 1,1 1 0,-1 0-1,0 0 1,0-1 0,1 1-1,20-20 358,-15 9-370,0 0 0,-1 0 0,0-1 0,-1 1 0,0-1 0,2-19 0,-4 27-63,-1-1 1,-1 0-1,1 0 1,-1 1 0,0-1-1,0 0 1,0 0-1,-1 0 1,1 0 0,-1 1-1,-1-1 1,1 0-1,0 1 1,-1-1 0,0 1-1,0-1 1,-1 1-1,1 0 1,-5-6 0,7 10 54,-1-1 0,1 1 0,0 0 0,-1-1 0,1 1 0,0-1 0,-1 1 0,1 0 0,0-1 0,-1 1 0,1 0 0,-1 0 0,1-1 0,0 1 0,-1 0 0,1 0 0,-1 0 1,1-1-1,-1 1 0,1 0 0,-1 0 0,1 0 0,-1 0 0,1 0 0,-1 0 0,1 0 0,-1 0 0,1 0 0,-1 0 0,1 0 0,-1 0 0,1 1 0,-1-1 0,1 0 0,-1 0 0,0 1 0,-5 19-109,6-17 116,0 0 0,-1 0 0,2 1-1,-1-1 1,0 0 0,1 0 0,-1 0 0,1 0 0,0 0 0,0 0 0,0 0 0,1 0-1,1 3 1,1-3 4,0-1 0,0 0 0,0 0 0,0-1 0,0 1 0,0-1 0,0 0 0,1 0 0,-1 0 0,0-1 0,1 0 0,-1 1 0,1-1 0,-1-1 0,7 0 0,-3 0 11,0-1-1,0 1 0,0-1 1,0-1-1,-1 1 0,1-1 1,11-7-1,-8 3 3,-1-1 1,0 0-1,0-1 0,12-15 0,-18 20-6,0-1 0,-1 1 0,1-1 0,-1 0 0,0 0 0,0-1 0,-1 1 0,0-1 0,0 1 0,0-1 1,1-11-1,-2 17-7,-1 0 1,0 0-1,0-1 1,0 1-1,0 0 1,0-1-1,0 1 1,0 0-1,0-1 1,0 1-1,0 0 1,0-1 0,0 1-1,0 0 1,0-1-1,0 1 1,0 0-1,0 0 1,-1-1-1,1 1 1,0 0-1,0-1 1,0 1-1,0 0 1,-1 0 0,1-1-1,0 1 1,0 0-1,0 0 1,-1 0-1,1-1 1,0 1-1,0 0 1,-1 0-1,1 0 1,0 0-1,-1-1 1,1 1 0,0 0-1,-1 0 1,1 0-1,0 0 1,-1 0-1,1 0 1,0 0-1,0 0 1,-1 0-1,1 0 1,0 0-1,-1 0 1,1 0 0,0 0-1,-1 0 1,1 0-1,0 1 1,-1-1-1,1 0 1,0 0-1,0 0 1,-1 0-1,1 1 1,0-1 0,0 0-1,-1 0 1,1 1-1,0-1 1,0 0-1,-5 4 0,1 0 0,0 0 0,0 0 0,0 0 0,0 1 0,1 0 0,0-1 1,0 1-1,0 1 0,0-1 0,1 0 0,-2 7 0,0-2 105,1 0 1,0 1-1,1 0 0,0 0 0,0 17 0,2-26-83,0-1 0,0 0 0,0 0 0,0 0 0,0 0 0,0 1 0,0-1 0,1 0 0,-1 0 0,0 0 0,1 0 0,-1 0 0,1 0-1,-1 0 1,1 0 0,0 0 0,-1 0 0,1 0 0,0 0 0,0 0 0,0 0 0,-1 0 0,1-1 0,0 1 0,0 0 0,0-1 0,2 2-1,0-2 6,0 1 0,-1 0 0,1-1-1,0 0 1,0 0 0,0 0 0,0 0 0,0 0-1,0 0 1,-1-1 0,5 0 0,3-2 19,0 0 1,-1 0 0,1-1-1,0-1 1,13-8 0,-12 5-47,0 0 0,-1 0 1,0-1-1,-1-1 0,0 1 1,0-2-1,-1 1 0,0-1 1,-1 0-1,0-1 0,-1 1 1,0-1-1,-1-1 0,0 1 1,3-16-1,-29 101-120,16-61 128,1 1 1,0 0 0,1-1 0,0 2-1,-2 24 1,5-37-62,0 0-1,0 0 1,0 0-1,1 0 1,-1 0-1,0 0 1,0 0-1,0 0 1,1 0-1,-1 0 1,1 0-1,-1 0 1,1 0-1,-1 0 1,1 0-1,-1 0 1,1-1-1,0 1 1,-1 0-1,1 0 1,0-1-1,0 1 1,0 0-1,-1-1 1,1 1-1,0-1 1,0 1-1,0-1 1,0 0-1,0 1 1,0-1-1,1 1 1,0-1-322,0 0 0,-1 0 0,1 0 0,0 0 0,-1 0 0,1 0 0,0-1 0,-1 1 0,1 0 0,-1-1 0,1 0 0,-1 1 0,1-1 0,-1 0 0,1 1 0,-1-1 0,1 0 0,-1 0 0,0 0 0,2-2 0,9-13-6036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4.736"/>
    </inkml:context>
    <inkml:brush xml:id="br0">
      <inkml:brushProperty name="width" value="0.025" units="cm"/>
      <inkml:brushProperty name="height" value="0.025" units="cm"/>
    </inkml:brush>
  </inkml:definitions>
  <inkml:trace contextRef="#ctx0" brushRef="#br0">1 1 18129,'0'0'4580,"64"53"-7654,-41-46-1763,4-1-2530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5.063"/>
    </inkml:context>
    <inkml:brush xml:id="br0">
      <inkml:brushProperty name="width" value="0.025" units="cm"/>
      <inkml:brushProperty name="height" value="0.025" units="cm"/>
    </inkml:brush>
  </inkml:definitions>
  <inkml:trace contextRef="#ctx0" brushRef="#br0">137 0 11819,'0'0'11649,"-8"4"-9845,-7 2-1212,-48 24 1501,58-28-1976,0 1 0,1-1 0,-1 1 0,1 1 0,0-1 0,0 1 0,0-1 0,0 1 0,0 0 0,-3 6 0,7-9-127,0-1 0,0 1 0,0-1 0,0 0 0,0 1-1,0-1 1,0 1 0,0-1 0,0 1 0,1-1 0,-1 0 0,0 1 0,0-1 0,0 0 0,1 1 0,-1-1 0,0 0 0,1 1 0,-1-1 0,0 0 0,1 1 0,-1-1 0,0 0 0,1 0 0,-1 1 0,1-1 0,-1 0 0,0 0 0,1 0 0,-1 0 0,1 0 0,-1 1 0,0-1 0,1 0 0,-1 0 0,1 0 0,-1 0 0,1 0 0,-1 0 0,1-1-1,-1 1 1,0 0 0,1 0 0,0 0 0,30 0-769,-23 0 446,9-1-357,-3 1 273,-1 0 0,1 0 0,-1 1 0,25 6 0,-36-7 427,1 0 1,-1 1-1,0 0 1,0 0-1,0 0 1,0-1-1,0 2 1,0-1-1,0 0 1,0 0-1,-1 1 1,1-1-1,0 1 1,-1-1-1,1 1 1,-1 0-1,0-1 1,1 1-1,-1 0 1,0 0-1,0 0 1,0 0-1,0 0 1,-1 0-1,1 0 1,-1 1-1,1-1 1,-1 0-1,0 0 1,1 0-1,-1 1 1,0-1-1,0 0 1,-1 0-1,1 1 1,-1 2-1,0-3 42,0 1-1,-1 0 1,1-1-1,-1 1 1,1 0 0,-1-1-1,0 0 1,0 1-1,0-1 1,0 0-1,0 0 1,0 0-1,-1 0 1,1-1 0,-1 1-1,1-1 1,-1 1-1,0-1 1,0 0-1,1 0 1,-6 1-1,-2 1-333,0 0 0,0-1-1,0 0 1,0-1-1,-11 0 1,7-3-4961,3-10-6496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5.502"/>
    </inkml:context>
    <inkml:brush xml:id="br0">
      <inkml:brushProperty name="width" value="0.025" units="cm"/>
      <inkml:brushProperty name="height" value="0.025" units="cm"/>
    </inkml:brush>
  </inkml:definitions>
  <inkml:trace contextRef="#ctx0" brushRef="#br0">0 132 7911,'0'0'8622,"11"-1"-6460,25 0-505,-15 1-1200,1 0 1,-1-2 0,1-1 0,20-5 0,-38 8-419,0-1 1,0 0 0,0-1 0,0 1-1,0-1 1,-1 1 0,1-1 0,-1 0-1,1 0 1,-1-1 0,0 1 0,0-1-1,0 1 1,0-1 0,0 0 0,-1 0-1,1 0 1,-1-1 0,0 1-1,0-1 1,0 1 0,0-1 0,-1 0-1,1 1 1,-1-1 0,0 0 0,0 0-1,0-7 1,-1 10 9,0 0 1,0 0-1,0 0 0,0 0 0,0 0 0,0 0 0,0-1 1,-1 1-1,1 0 0,-1 0 0,1 0 0,-1 0 1,1 0-1,-1 0 0,1 0 0,-1 0 0,0 0 1,1 1-1,-1-1 0,0 0 0,0 0 0,0 0 1,0 1-1,0-1 0,0 1 0,-1-2 0,-1 1 14,0 0 0,-1 0-1,1 0 1,-1 0 0,1 0-1,-1 1 1,0-1 0,-5 1-1,-1 0 0,1 1-1,-1 0 1,0 1-1,1 0 1,-1 0-1,-8 4 0,11-3-34,0 0-1,1 1 0,0 0 1,0 0-1,0 1 0,0 0 1,1 0-1,-1 0 0,1 0 0,1 1 1,-1 0-1,1 0 0,0 0 1,0 1-1,1-1 0,0 1 1,0 0-1,0 0 0,1 0 1,0 0-1,1 1 0,-1-1 1,1 0-1,1 1 0,-1-1 0,1 1 1,2 12-1,-1-17-30,1-1 0,-1 1 1,1 0-1,0 0 0,0-1 0,0 1 0,0-1 0,0 1 0,1-1 1,-1 0-1,1 0 0,-1 0 0,1 0 0,0-1 0,0 1 0,-1-1 1,1 1-1,0-1 0,1 0 0,-1 0 0,0-1 0,0 1 1,0 0-1,0-1 0,5 0 0,12 2-789,0-1 1,34-2-1,-51 0 575,51-6-3188,0-9-2546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6.392"/>
    </inkml:context>
    <inkml:brush xml:id="br0">
      <inkml:brushProperty name="width" value="0.025" units="cm"/>
      <inkml:brushProperty name="height" value="0.025" units="cm"/>
    </inkml:brush>
  </inkml:definitions>
  <inkml:trace contextRef="#ctx0" brushRef="#br0">32 38 16464,'0'0'8477,"-4"8"-8141,-1 2-276,1 1 0,0-1 0,0 1 0,1 0 0,1 0 0,0 1-1,0-1 1,1 18 0,0-26-53,1 0-1,0 0 1,0 1 0,1-1-1,-1 0 1,0 0 0,1 0-1,0 0 1,0 0-1,0 0 1,0 0 0,0 0-1,1 0 1,-1-1-1,1 1 1,0 0 0,0-1-1,0 1 1,0-1-1,0 0 1,0 0 0,1 0-1,-1 0 1,1 0-1,-1 0 1,1 0 0,0-1-1,0 0 1,0 1-1,0-1 1,0 0 0,0 0-1,0-1 1,0 1 0,0-1-1,0 1 1,6-1-1,-2-1-2,1 0 0,-1 0-1,1 0 1,-1-1 0,1 0 0,-1-1-1,0 0 1,0 0 0,0 0-1,0-1 1,-1 0 0,0 0-1,1-1 1,-2 1 0,1-1 0,0-1-1,-1 1 1,0-1 0,0 0-1,4-7 1,-2 2 183,0 1-1,-1-1 1,0-1-1,-1 1 1,0-1 0,-1 0-1,0 0 1,-1 0-1,0 0 1,-1-1 0,1-20-1,-19 66 129,11-22-308,1 0-1,0 0 0,1 0 1,0 1-1,1-1 1,0 1-1,1 0 0,0-1 1,2 19-1,0-29-3,-1 1-1,1-1 1,0 1-1,0-1 1,0 1-1,0-1 1,0 0-1,0 0 1,0 1-1,0-1 1,0 0-1,1 0 1,-1 0-1,0 0 0,1 0 1,-1 0-1,1-1 1,-1 1-1,1 0 1,-1-1-1,1 1 1,0-1-1,-1 0 1,1 1-1,-1-1 1,1 0-1,0 0 1,-1 0-1,1 0 1,0 0-1,-1-1 1,1 1-1,0 0 1,-1-1-1,2 0 1,6 0 13,0-1 0,-1 0 0,1-1 1,-1 0-1,11-5 0,59-46-58,-61 41 29,0 1 0,0 0 0,2 1 0,21-9 0,-39 19 23,0 0-1,-1 1 1,1-1-1,0 1 1,0 0-1,0-1 1,0 1-1,0 0 1,0-1-1,-1 1 0,1 0 1,0 0-1,0 0 1,0 0-1,0 0 1,0 0-1,0 0 1,0 0-1,0 0 1,0 0-1,0 0 1,0 1-1,0-1 1,-1 0-1,1 1 1,0-1-1,0 1 1,0-1-1,0 1 0,-1-1 1,1 1-1,0-1 1,-1 1-1,1 0 1,0 0-1,-1-1 1,1 1-1,-1 0 1,1 0-1,-1-1 1,1 1-1,-1 0 1,0 0-1,1 0 1,-1 0-1,0 0 0,1 1 1,-1 7 43,1-1 0,-2 1 0,1 0 1,-3 15-1,0 17 155,3-40-191,1 0-1,0 0 1,-1 0 0,1-1-1,0 1 1,-1 0-1,1-1 1,0 1 0,0-1-1,-1 1 1,1 0 0,0-1-1,0 0 1,0 1-1,0-1 1,0 0 0,0 1-1,0-1 1,0 0-1,0 0 1,0 0 0,0 0-1,0 0 1,0 0-1,-1 0 1,1 0 0,0 0-1,0 0 1,0-1 0,0 1-1,0 0 1,0-1-1,0 1 1,1-1 0,35-13 138,29-23-102,-51 27-63,0 0 0,0 2 0,1 0 0,0 0 0,1 2 0,-1 0 0,1 1 0,23-5 0,-39 10 6,-1 0 1,0 0 0,1 0 0,-1 0-1,1 0 1,-1 0 0,1 0 0,-1 1-1,1-1 1,-1 0 0,1 0 0,-1 0-1,1 0 1,-1 1 0,0-1 0,1 0-1,-1 0 1,1 1 0,-1-1 0,0 0 0,1 0-1,-1 1 1,0-1 0,1 1 0,-1-1-1,0 0 1,0 1 0,1-1 0,-1 1-1,0-1 1,0 0 0,0 1 0,1-1-1,-1 1 1,0 0 0,-2 23-8,-14 21 181,12-36-136,2-6-8,0 1-1,1-1 0,-1 1 0,1 0 1,0-1-1,0 1 0,0 0 0,0 4 1,2-7-5,1-1 0,0 1 0,-1-1 0,1 1 0,0-1 0,0 0 0,0 0 0,-1 1 0,1-1 0,0-1 0,0 1 0,0 0 1,0 0-1,-1-1 0,1 1 0,0 0 0,2-2 0,9-4 10,0 0 1,0-1-1,16-11 0,-23 13-36,1 0-1,0 1 1,0-1-1,0 1 1,1 1-1,-1-1 1,1 1-1,0 1 1,0-1-1,0 2 1,0-1-1,0 1 1,0 0-1,15 0 1,-22 2 2,0 0 0,0-1 0,0 1 0,0 0 0,-1 0 1,1 0-1,0 0 0,-1 0 0,1 0 0,0 0 1,-1 0-1,1 0 0,-1 0 0,1 0 0,-1 1 1,0-1-1,0 0 0,1 0 0,-1 0 0,0 1 0,0-1 1,0 0-1,0 0 0,0 0 0,-1 1 0,1-1 1,0 0-1,0 0 0,-1 2 0,-9 35-1199,10-37 368,-3 4 71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7.130"/>
    </inkml:context>
    <inkml:brush xml:id="br0">
      <inkml:brushProperty name="width" value="0.025" units="cm"/>
      <inkml:brushProperty name="height" value="0.025" units="cm"/>
    </inkml:brush>
  </inkml:definitions>
  <inkml:trace contextRef="#ctx0" brushRef="#br0">1 70 13645,'0'-2'387,"0"0"1,0 0-1,1 1 1,-1-1-1,0 0 1,1 1-1,-1-1 1,1 0-1,0 1 1,0-1-1,-1 1 0,1-1 1,0 1-1,0 0 1,1-1-1,-1 1 1,0 0-1,2-2 1,32-16 3291,-21 15-2916,0 0 0,1 1 0,19-1 0,-24 2-426,53-1 721,-61 3-1042,0 0 0,0 0 0,-1 0 1,1 0-1,0 1 0,0-1 0,0 0 0,-1 1 0,1-1 0,0 1 1,-1 0-1,1-1 0,0 1 0,-1 0 0,1 0 0,-1 0 1,1 0-1,-1 0 0,0 0 0,1 1 0,-1-1 0,0 0 1,0 1-1,0-1 0,0 1 0,0-1 0,2 4 0,-3-3-9,0 0-1,-1-1 1,1 1-1,0-1 1,0 1-1,-1 0 1,1-1-1,0 1 1,-1-1-1,0 1 1,1-1-1,-1 1 1,0-1-1,0 0 1,0 1-1,0-1 0,0 0 1,0 0-1,0 1 1,0-1-1,-1 0 1,1 0-1,0 0 1,-1 0-1,-1 0 1,-41 21 74,37-19-64,-72 23 74,140-12-529,-49-11 408,80 22-338,-85-22 331,0-1 1,0 1-1,0 0 1,-1 1-1,1-1 0,-1 2 1,0-1-1,0 0 1,-1 1-1,7 7 0,-11-11 47,0 0-1,0 1 0,0-1 0,0 0 0,-1 1 0,1-1 0,0 1 0,-1-1 0,1 1 0,-1-1 1,0 1-1,0-1 0,1 1 0,-1 0 0,0-1 0,0 1 0,0-1 0,-1 1 0,1-1 0,0 1 0,0 0 1,-1-1-1,1 1 0,-1-1 0,0 0 0,1 1 0,-1-1 0,0 1 0,0-1 0,0 0 0,0 0 1,0 1-1,0-1 0,0 0 0,0 0 0,0 0 0,-1 0 0,1 0 0,0-1 0,-1 1 0,-1 1 1,-8 4 263,1-1 0,-1 1 0,0-2 0,-13 4 0,21-7-205,-10 4 141,0-1 1,-1 0-1,0-1 1,0-1-1,0 0 1,0-1-1,-23-1 1,36 0-235,1 0 1,-1 0 0,1 0-1,-1 0 1,1-1-1,-1 1 1,1 0 0,-1-1-1,1 1 1,-1 0-1,1 0 1,-1-1 0,1 1-1,-1-1 1,1 1-1,0-1 1,-1 1 0,1 0-1,0-1 1,-1 1-1,1-1 1,0 1 0,0-1-1,0 0 1,-1 1-1,1-1 1,0 1 0,0-1-1,0 1 1,0-1-1,0 1 1,0-1 0,0 0-1,0 1 1,0-1-1,0 1 1,0-1 0,0 1-1,1-1 1,-1 1-1,0-1 1,0 1 0,1-2-1,13-22-2483,0 13-588,0 1 1,1 1 0,19-9-1,-26 14 1123,29-14-9371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6:29:50.156"/>
    </inkml:context>
    <inkml:brush xml:id="br0">
      <inkml:brushProperty name="width" value="0.025" units="cm"/>
      <inkml:brushProperty name="height" value="0.025" units="cm"/>
    </inkml:brush>
  </inkml:definitions>
  <inkml:trace contextRef="#ctx0" brushRef="#br0">5056 111 6438,'-6'1'143,"-1"-1"-1,1 0 1,0 0-1,0-1 1,0 0-1,-1 0 1,1 0 0,0-1-1,0 0 1,1 0-1,-1-1 1,0 1-1,1-1 1,-1 0 0,1-1-1,-5-4 1,0 1-7,0 1 1,-1 0-1,1 1 1,-1 0-1,0 0 1,0 1-1,-1 1 1,-18-4 0,-13 0-92,-45 0 1,27 2-37,-117-6 842,-246 15 1,118 26-176,-49 3-557,41-17 15,-402 73-1,610-71 123,-338 67 197,319-55-455,-183 70 0,-441 245 562,709-322-455,0 2-1,2 1 0,1 2 0,1 2 0,2 1 0,1 1 0,1 2 0,2 2 0,1 1 0,2 0 1,-36 69-1,25-33-130,-52 137 1,79-176 11,0 2 0,3-1 0,0 1-1,3 0 1,1 0 0,1 54 0,5-72 17,1 0 0,1 0-1,0-1 1,2 1 0,0-1 0,1 0-1,0-1 1,1 0 0,1 0 0,1-1-1,0 0 1,1 0 0,1-1-1,17 15 1,11 11 39,2-3 0,1-1 0,63 38-1,-35-31-31,1-4-1,2-3 1,127 44-1,246 49 79,-398-116-80,177 39 33,342 34-1,240-28-45,-473-39 62,181 17-47,426 23-36,-548-54 0,440-52-1,-18 0-86,-661 40 103,18-5 21,-2-8-1,-1-7 1,0-7 0,-3-8-1,234-91 1,-142 33-24,292-159-1,-522 243-106,0-1-1,-2-1 0,0-2 0,0 0 0,-2-2 1,-1-1-1,30-36 0,-47 50 92,0 0 1,-1 0-1,0-1 0,-1 0 0,0 0 1,-1 0-1,0 0 0,0-1 0,-1 0 1,-1 1-1,0-1 0,0 0 0,-1 0 1,0 0-1,-1-1 0,0 1 0,-1 0 1,-1 0-1,1 0 0,-2 0 1,1 1-1,-1-1 0,-1 0 0,0 1 1,-10-17-1,-6-7 89,-2 1 0,-2 1-1,-1 1 1,-1 1 0,-1 2 0,-2 0 0,-1 2 0,-1 1-1,-1 2 1,-54-31 0,-37-11 700,-212-81 0,-909-275 693,882 329-1643,-566-69 0,-178 94-2826,861 58 1206,-17-3-1190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7.508"/>
    </inkml:context>
    <inkml:brush xml:id="br0">
      <inkml:brushProperty name="width" value="0.025" units="cm"/>
      <inkml:brushProperty name="height" value="0.025" units="cm"/>
    </inkml:brush>
  </inkml:definitions>
  <inkml:trace contextRef="#ctx0" brushRef="#br0">201 0 19571,'0'0'9897,"-45"31"-9609,20-7-128,-2 2-96,1 0-32,2-2-32,5-1 32,3-3-64,5-6-224,6-2-609,3-6-736,2-4-1346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7.887"/>
    </inkml:context>
    <inkml:brush xml:id="br0">
      <inkml:brushProperty name="width" value="0.025" units="cm"/>
      <inkml:brushProperty name="height" value="0.025" units="cm"/>
    </inkml:brush>
  </inkml:definitions>
  <inkml:trace contextRef="#ctx0" brushRef="#br0">83 20 15567,'-10'3'2044,"4"-2"-1767,3-1-116,0 1 0,0-1 0,0 1-1,0 0 1,0-1 0,0 1 0,0 0-1,0 1 1,1-1 0,-1 0 0,0 1-1,1 0 1,-1 0 0,1-1 0,0 2-1,-1-1 1,1 0 0,0 0-1,0 1 1,0-1 0,1 1 0,-1-1-1,1 1 1,-1 0 0,1-1 0,0 1-1,-2 5 1,3-4-58,0 0 0,-1 0 0,1 0 0,1-1 0,-1 1 0,0 0 0,1 0 0,0-1 1,0 1-1,0 0 0,0-1 0,1 1 0,-1-1 0,1 1 0,0-1 0,0 0 0,0 1 0,0-1 0,1 0 0,-1-1 0,1 1 0,0 0 0,3 2 0,0-1 10,0-1-1,-1 0 1,1 0-1,0-1 1,0 0-1,1 0 1,-1 0-1,0-1 1,1 1-1,-1-2 1,1 1-1,-1-1 1,8 0-1,-6 0-27,0-1-1,0 0 1,-1-1 0,1 1-1,0-1 1,-1-1-1,1 0 1,-1 0-1,0 0 1,0-1 0,8-5-1,-11 7-44,-1-1 0,1 0-1,-1 0 1,1-1 0,-1 1-1,0-1 1,0 0 0,-1 1-1,1-1 1,-1 0-1,0-1 1,0 1 0,0 0-1,0-1 1,-1 1 0,0-1-1,0 1 1,0-1 0,0-7-1,-1 9-31,-1 0 0,1 0 0,-1 0 0,0 0 0,0 0 0,0 0 0,0 0 0,0 0-1,-1 1 1,1-1 0,-1 0 0,0 1 0,0-1 0,0 1 0,0 0 0,0-1 0,-1 1 0,1 0-1,-1 0 1,1 1 0,-1-1 0,0 0 0,1 1 0,-1 0 0,0-1 0,0 1 0,0 1-1,0-1 1,0 0 0,-6 0 0,4 0-58,0 0-1,0 0 1,1 0 0,-1 1-1,0 0 1,0 0-1,0 0 1,0 1-1,0-1 1,1 1 0,-1 0-1,0 1 1,1-1-1,-1 1 1,1 0 0,-1 0-1,1 0 1,0 1-1,-6 4 1,6-3-168,1 1 0,0 0 0,0 0 0,0 0 0,0 0 0,1 0 0,0 0 1,0 1-1,0-1 0,1 1 0,0 0 0,0-1 0,0 1 0,1 0 0,0 0 0,0 0 0,1 7 0,0-7-664,0-1 1,0 1-1,1-1 0,-1 1 0,1-1 0,0 0 1,1 0-1,-1 0 0,1 0 0,0 0 0,4 5 1,15 13-9951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8.244"/>
    </inkml:context>
    <inkml:brush xml:id="br0">
      <inkml:brushProperty name="width" value="0.025" units="cm"/>
      <inkml:brushProperty name="height" value="0.025" units="cm"/>
    </inkml:brush>
  </inkml:definitions>
  <inkml:trace contextRef="#ctx0" brushRef="#br0">238 54 13549,'0'0'6534,"-12"-1"-3550,-10 0-1899,0 1-1,0 2 1,-32 4-1,49-5-1004,-1 0-1,1 0 1,0 0-1,0 1 1,-1-1-1,1 1 1,0 1-1,0-1 1,1 1-1,-1-1 0,0 1 1,1 1-1,0-1 1,0 1-1,0-1 1,0 1-1,0 0 1,1 1-1,0-1 1,-1 1-1,2-1 1,-5 10-1,7-13-73,-1 0 1,1 0-1,0 0 0,0 0 1,0 0-1,0 0 0,0 0 1,0 0-1,0 0 1,0 0-1,1 0 0,-1 0 1,0 0-1,1 0 0,-1 0 1,0 0-1,1 0 0,-1 0 1,1 0-1,0 0 1,-1 0-1,1-1 0,0 1 1,-1 0-1,1 0 0,0-1 1,0 1-1,0 0 0,-1-1 1,1 1-1,0-1 0,0 1 1,0-1-1,0 0 1,0 1-1,0-1 0,0 0 1,0 0-1,0 1 0,0-1 1,0 0-1,1 0 0,1 0 1,55-1 99,-49 0-92,3 0 5,-1 0-1,1-1 0,-1-1 1,0 0-1,1-1 0,-2 0 1,1-1-1,20-11 0,-26 14-16,-1-1 0,1 0 0,-1 0 0,0-1 0,0 1 0,0-1 0,0 0 0,-1 0 0,0 0 0,1 0 0,-2-1 0,1 1 0,0-1 0,-1 0 0,0 0 0,0 0 0,0 0 0,-1 0 0,1 0 0,-1 0 0,0-8 0,-1 12-55,0 0 0,0 0 1,0 0-1,0 0 1,-1 0-1,1 0 1,0 0-1,-1 0 0,1 0 1,-1 0-1,1 0 1,-1 0-1,0 0 1,1 1-1,-1-1 0,0 0 1,1 0-1,-1 1 1,0-1-1,0 0 1,0 1-1,0-1 0,1 1 1,-1-1-1,0 1 1,0-1-1,0 1 1,0 0-1,0-1 0,0 1 1,-2 0-1,-38-2-5781,30 2 2514,-6 0-5595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3.709"/>
    </inkml:context>
    <inkml:brush xml:id="br0">
      <inkml:brushProperty name="width" value="0.025" units="cm"/>
      <inkml:brushProperty name="height" value="0.025" units="cm"/>
    </inkml:brush>
  </inkml:definitions>
  <inkml:trace contextRef="#ctx0" brushRef="#br0">147 32 5093,'-2'-18'9304,"-4"7"-4007,5 11-5185,-1-1-1,1 1 1,0-1 0,0 1-1,-1 0 1,1 0-1,0-1 1,-1 1 0,1 0-1,0 0 1,-1 0-1,1 0 1,0 0 0,-1 1-1,1-1 1,0 0-1,-1 1 1,1-1 0,0 1-1,0-1 1,-1 1-1,0 0 1,-6 3-15,0 0 1,1 1-1,0 0 1,0 0-1,0 1 0,0-1 1,1 1-1,-9 11 1,11-12 6,0-1 1,1 1 0,0 0 0,-1 1 0,2-1-1,-1 0 1,1 1 0,-1 0 0,2-1-1,-1 1 1,1 0 0,-1 0 0,1 7 0,1-12-98,0-1 1,1 1-1,-1 0 1,1 0-1,-1 0 1,0-1-1,1 1 1,0 0-1,-1-1 1,1 1-1,-1 0 1,1-1-1,0 1 1,-1-1 0,1 1-1,0-1 1,0 1-1,-1-1 1,1 1-1,0-1 1,0 0-1,0 1 1,-1-1-1,1 0 1,0 0-1,0 0 1,0 0-1,0 0 1,0 0-1,0 0 1,0 0-1,-1 0 1,1 0 0,0 0-1,0 0 1,0-1-1,1 1 1,35-9 101,7-17-59,-39 22-47,1 0 0,-1 0 0,1 1 0,0-1 0,0 1 0,0 1 0,0-1 0,0 1 0,13-2 0,-18 4 0,0 0 0,0 0 0,0 1 1,0-1-1,0 0 0,0 1 0,-1-1 0,1 1 1,0-1-1,0 1 0,0-1 0,-1 1 0,1 0 1,0-1-1,-1 1 0,1 0 0,0 0 0,-1-1 1,1 1-1,-1 0 0,1 0 0,-1 0 0,0 0 1,1 0-1,-1 0 0,0 0 0,0-1 0,0 1 1,1 0-1,-1 0 0,0 0 0,0 0 0,-1 2 1,2 44 292,-2-33-135,1 19 273,1 1 0,-1 0 0,-2-1 0,-8 43 0,9-69-355,0-1 0,0 1-1,-1-1 1,0 1 0,0-1 0,-1 0 0,0 0-1,0 0 1,0 0 0,-1-1 0,0 1-1,0-1 1,0 0 0,-1 0 0,0 0 0,0 0-1,0-1 1,0 0 0,-1 0 0,1-1-1,-1 1 1,-11 3 0,14-6-72,-1 1 1,1-2-1,-1 1 1,0 0-1,0-1 1,1 0-1,-1 0 0,0 0 1,0 0-1,1 0 1,-1-1-1,0 0 0,1 0 1,-1 0-1,1 0 1,-4-2-1,6 3-10,0-1-1,0 0 1,0 1-1,0-1 1,0 0-1,0 0 1,0 1-1,1-1 1,-1 0-1,0 0 1,1 0-1,-1 0 1,1 0 0,-1 0-1,1 0 1,-1 0-1,1 0 1,0 0-1,-1-1 1,1-1-1,0 0-11,0 1 0,1 0-1,-1-1 1,1 1 0,-1-1 0,1 1 0,0 0-1,0-1 1,0 1 0,0 0 0,0 0-1,1 0 1,2-4 0,21-24-78,50-49 0,-3 6 65,-35 32 27,-12 16-56,-2-2 1,-1-1 0,0 0 0,26-51-1,-46 77 47,-1 0-1,0 0 0,0 0 1,-1 0-1,1 0 0,0 0 1,-1-1-1,1 1 0,-1 0 1,0-1-1,0 1 0,0-5 1,0 7 6,0-1 1,0 1-1,-1-1 0,1 1 1,0 0-1,0-1 1,-1 1-1,1-1 1,0 1-1,-1 0 1,1-1-1,-1 1 1,1 0-1,0 0 1,-1-1-1,1 1 1,-1 0-1,1 0 1,-1-1-1,1 1 1,-1 0-1,1 0 1,-1 0-1,1 0 1,-1 0-1,1 0 1,-1 0-1,1 0 0,0 0 1,-1 0-1,1 0 1,-1 0-1,1 0 1,-2 1-1,-2 0-6,0 1-1,0-1 0,0 1 1,0 0-1,0 1 1,0-1-1,1 0 0,-1 1 1,1 0-1,-1 0 0,-2 4 1,-3 3 12,0 0 1,0 0-1,1 1 0,1 0 1,0 1-1,1 0 1,0 0-1,0 0 1,1 1-1,-5 22 0,10-34 2,0-1 0,0 1 0,0 0 0,0-1 0,0 1 0,0-1 0,0 1 0,0-1-1,0 1 1,0-1 0,1 1 0,-1-1 0,0 1 0,0-1 0,0 1 0,1-1 0,-1 1-1,0-1 1,1 1 0,-1-1 0,1 1 0,-1-1 0,0 0 0,1 1 0,-1-1 0,1 0-1,-1 1 1,1-1 0,-1 0 0,1 0 0,-1 1 0,1-1 0,-1 0 0,1 0-1,-1 0 1,1 0 0,-1 0 0,1 0 0,0 0 0,0 0 0,25-3 55,-6-4-50,1-2-1,-1 0 1,-1-1 0,0-1-1,22-16 1,31-18-141,-65 41 109,1 0 0,-1 0 0,1 1 0,0 0 0,0 1 0,0-1 1,0 1-1,0 1 0,10-1 0,-17 2 18,0 1 0,-1-1 0,1 1 0,0 0 0,0-1 0,-1 1 0,1 0 0,0 0 0,-1 0 0,1-1 0,-1 1 0,1 0 0,-1 0 0,1 0 0,-1 0 0,0 0 0,1 0 0,-1 0 0,0 0-1,0 0 1,0 0 0,1 0 0,-1 0 0,0 0 0,-1 0 0,1 0 0,0 0 0,0 0 0,-1 1 0,-3 35 246,-7 14 373,26-61-171,24-38-221,14-14-175,-50 59-62,0 0 0,1 1 0,-1-1 1,1 1-1,0-1 0,-1 1 0,1 0 0,0 1 1,0-1-1,0 1 0,1-1 0,-1 1 1,0 0-1,0 1 0,6-1 0,-10 1 9,1 0 0,0 1 0,0-1 0,0 1 0,-1-1 0,1 0 0,0 1 0,0-1 0,-1 1 0,1 0 0,0-1 0,-1 1 0,1-1 0,-1 1 0,1 0-1,-1 0 1,1-1 0,-1 1 0,1 0 0,-1 0 0,0 0 0,1-1 0,-1 1 0,0 0 0,0 0 0,0 0 0,0 0 0,1 0 0,-1-1 0,0 1 0,-1 0-1,1 1 1,-1 34 13,1-34-11,-16 63 158,11-51-8689,14-33-701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4.400"/>
    </inkml:context>
    <inkml:brush xml:id="br0">
      <inkml:brushProperty name="width" value="0.025" units="cm"/>
      <inkml:brushProperty name="height" value="0.025" units="cm"/>
    </inkml:brush>
  </inkml:definitions>
  <inkml:trace contextRef="#ctx0" brushRef="#br0">154 33 6822,'0'-1'418,"0"0"-1,1 0 0,-1 0 0,0 0 0,0 0 0,0 0 1,0 0-1,0 0 0,0 0 0,0 0 0,0-1 0,0 1 1,0 0-1,-1 0 0,1 0 0,0 0 0,-1 0 0,1 0 0,-1 0 1,1 0-1,-1 0 0,1 0 0,-1 0 0,0 1 0,0-1 1,1 0-1,-1 0 0,0 0 0,0 1 0,0-1 0,-1 0 1,-1 0-154,1 1 1,-1 0-1,0 0 1,0 0 0,1 0-1,-1 0 1,0 0 0,0 1-1,1-1 1,-1 1-1,0 0 1,-4 2 0,0 0-101,-1 0 1,1 1 0,1 0 0,-1 1-1,0 0 1,1 0 0,0 0 0,-7 8 0,9-9-139,1-1 0,0 1 1,0 0-1,0 0 1,0 1-1,1-1 0,-1 1 1,1-1-1,0 1 1,1 0-1,-1-1 1,1 1-1,0 0 0,-1 7 1,7-11-39,1-1 1,-1 1 0,0-1-1,1 0 1,-1 0 0,0 0-1,7-2 1,11-2-57,-8 1 0,-1 1 0,1 0 0,0 0 0,-1 2 0,1 0 0,23 3 0,-36-3 81,0 1 0,0-1 1,0 1-1,0 0 1,0 0-1,-1 0 1,1 0-1,0 0 1,-1 0-1,1 0 1,-1 0-1,1 1 1,-1-1-1,0 0 1,1 1-1,-1-1 1,0 1-1,0 0 1,0-1-1,0 1 1,0 0-1,0 0 1,-1 0-1,1 0 1,-1-1-1,1 1 1,-1 0-1,0 0 1,0 0-1,1 0 1,-1 0-1,-1 0 1,1 0-1,0 0 1,0 0-1,-1 0 0,0 2 1,-1 3 75,1 0 0,-2 0 0,1-1 0,-1 1 0,0 0 0,0-1 0,-1 0 0,-6 9 0,5-8-14,-1 0 1,0-1-1,0 0 1,0 0-1,-1 0 1,0-1 0,0 0-1,0 0 1,-1-1-1,0 0 1,0 0-1,0-1 1,0 0-1,0 0 1,0-1-1,-1 0 1,1-1-1,-1 1 1,-11-1 0,19-2-121,-1 1 1,0 0 0,1-1 0,-1 1-1,0-1 1,1 1 0,-1-1 0,1 0 0,0 0-1,-1 0 1,1 0 0,-1 0 0,1 0 0,0 0-1,0 0 1,0 0 0,0-1 0,0 1-1,0-1 1,0 1 0,0 0 0,0-1 0,1 1-1,-1-1 1,0 0 0,1 1 0,0-1 0,-1 1-1,1-1 1,0 0 0,0 1 0,0-1-1,0 0 1,0 1 0,0-3 0,0-2-360,1 0 0,-1 0 0,1 0 0,0 1 0,1-1 0,-1 0 0,1 1 0,0-1 0,4-6 0,1 3-868,0-1 0,1 1 0,0 0 1,0 0-1,1 1 0,0 1 0,0-1 1,11-5-1,17-8-3597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4.915"/>
    </inkml:context>
    <inkml:brush xml:id="br0">
      <inkml:brushProperty name="width" value="0.025" units="cm"/>
      <inkml:brushProperty name="height" value="0.025" units="cm"/>
    </inkml:brush>
  </inkml:definitions>
  <inkml:trace contextRef="#ctx0" brushRef="#br0">1 16 416,'0'0'17713,"4"9"-17062,0 5-290,0 0-1,-1 0 0,0 0 1,-1 0-1,1 28 0,-3-41-324,1 0 0,-1-1 0,0 1 0,1 0 0,-1 0 0,1 0 0,-1-1 0,1 1 0,-1 0 0,1-1 0,-1 1 0,1 0 0,0-1 0,-1 1 0,1-1 0,0 1 0,0-1 0,-1 1 0,1-1 0,0 0 0,0 1 0,0-1 0,0 0 0,-1 0 0,1 0-1,0 1 1,0-1 0,0 0 0,0 0 0,0 0 0,0 0 0,0 0 0,-1-1 0,1 1 0,0 0 0,0 0 0,0-1 0,0 1 0,0 0 0,0-1 0,39-14 256,-22 1-206,-2 0-1,1-1 1,-2-1-1,0 0 1,-1-1-1,15-24 0,-29 41-60,0 0-1,0 0 0,0 0 1,0 0-1,0 1 0,0-1 1,0 0-1,0 0 0,0 0 1,0 0-1,0 0 0,0 0 1,0 0-1,0 1 0,0-1 1,1 0-1,-1 0 0,0 0 1,0 0-1,0 0 0,0 0 1,0 0-1,0 0 0,0 0 1,0 1-1,1-1 0,-1 0 1,0 0-1,0 0 0,0 0 1,0 0-1,0 0 0,0 0 1,0 0-1,1 0 0,-1 0 1,0 0-1,0 0 0,0 0 1,0 0-1,0 0 0,1 0 1,-1 0-1,0 0 0,0 0 1,0 0-1,0 0 0,0 0 1,0 0-1,0-1 0,1 1 1,-1 0-1,0 0 0,0 0 1,0 0-1,0 0 0,0 0 1,0 0-1,0 0 0,0 0 1,0-1-1,0 1 0,1 0 1,-1 0-1,0 0 0,0 0 1,0 0-1,0-1 0,2 20 579,-4 20-178,-7-8 12,7-23-107,-1 0 0,1 0 0,1 1 0,-2 12 0,4-21-302,0 1 1,0-1-1,0 1 0,0-1 0,0 0 0,0 0 1,0 0-1,0 1 0,0-1 0,0 0 0,0 0 0,0 0 1,0-1-1,0 1 0,0 0 0,0 0 0,0-1 1,0 1-1,0 0 0,0-1 0,0 1 0,0-1 1,0 1-1,1-2 0,17-9-15,0 0 1,33-29-1,-36 26-131,0 1 0,2 1 0,28-15 0,-46 27 120,0 0 0,1-1 0,-1 1 1,0 0-1,1 0 0,-1 0 0,0-1 1,1 1-1,-1 0 0,0 0 0,1 0 1,-1 0-1,1 0 0,-1 0 0,0 0 1,1 0-1,-1 0 0,1 0 0,-1 0 1,0 0-1,1 0 0,-1 0 0,0 0 1,1 1-1,-1-1 0,1 0 0,-1 0 1,0 0-1,1 1 0,-1-1 0,0 0 1,0 0-1,1 1 0,-1-1 0,0 0 1,0 0-1,1 1 0,-1 0 0,2 20 179,-15 38 296,9-41-267,1-3-1129,2-27-9138,1-3 640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5.289"/>
    </inkml:context>
    <inkml:brush xml:id="br0">
      <inkml:brushProperty name="width" value="0.025" units="cm"/>
      <inkml:brushProperty name="height" value="0.025" units="cm"/>
    </inkml:brush>
  </inkml:definitions>
  <inkml:trace contextRef="#ctx0" brushRef="#br0">1 0 18257,'0'0'7047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5.629"/>
    </inkml:context>
    <inkml:brush xml:id="br0">
      <inkml:brushProperty name="width" value="0.025" units="cm"/>
      <inkml:brushProperty name="height" value="0.025" units="cm"/>
    </inkml:brush>
  </inkml:definitions>
  <inkml:trace contextRef="#ctx0" brushRef="#br0">188 224 11339,'1'-10'219,"0"-3"315,1 0 1,0 1-1,2-1 1,-1 1-1,1-1 1,1 1-1,8-16 1,-10 24-65,0-1 1,-1 0-1,0-1 1,0 1-1,-1 0 1,1-1-1,-1 1 1,0 0-1,0-1 1,-1-7-1,0 13-345,0-1 0,0 0-1,0 0 1,-1 0 0,1 0-1,0 0 1,0 0 0,-1 1-1,1-1 1,-1 0 0,1 0-1,-1 0 1,1 1 0,-1-1-1,1 0 1,-1 1-1,0-1 1,1 0 0,-1 1-1,0-1 1,1 1 0,-1-1-1,0 1 1,-1-1 0,-1 0-30,0 1-1,1 0 1,-1 0 0,1 0 0,-1 0 0,0 0 0,1 0-1,-1 1 1,1-1 0,-1 1 0,1 0 0,-1-1 0,-2 3-1,-7 2 134,1 1 0,0 1 0,0 0 0,0 0 0,1 1 0,0 1 0,1 0 0,-15 17 0,13-14-68,1 1 1,0 1 0,1-1 0,1 1-1,0 1 1,-9 23 0,16-36-144,0 1 1,0-1-1,0 0 0,1 1 1,-1-1-1,0 0 0,1 1 1,0-1-1,0 1 0,-1-1 1,1 0-1,1 1 1,-1-1-1,0 1 0,1-1 1,-1 0-1,1 1 0,-1-1 1,1 0-1,0 1 1,0-1-1,2 2 0,-2-2-1,1-1-1,0 0 1,0 0-1,0 0 1,0 0-1,0 0 1,-1-1-1,1 1 1,1-1-1,-1 1 0,0-1 1,0 0-1,0 0 1,0 0-1,0 0 1,0 0-1,0 0 1,0 0-1,4-2 1,7-1 33,-1 0 1,0-1 0,0-1 0,0 0-1,0-1 1,18-12 0,-4-1-13,-1-2 1,43-45-1,-58 55 7,-1 0 0,1-1 0,-2-1 0,0 0-1,0 0 1,-1 0 0,-1-1 0,6-19 0,-11 29 39,-4 9-17,-11 22 27,-11 45-31,22-59-23,1 1 0,1-1 0,0 1 0,0-1 0,2 1 0,2 20 0,-2-30-207,0 0-1,0 0 1,0 0-1,1 0 1,-1-1-1,1 1 1,0-1-1,0 1 1,1-1-1,-1 0 1,4 4-1,-4-5-341,1 1 0,0-1 0,0 0 0,0 0 0,0-1 0,0 1-1,0-1 1,0 1 0,1-1 0,-1 0 0,1 0 0,-1 0 0,0-1-1,6 1 1,18 0-8800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25.212"/>
    </inkml:context>
    <inkml:brush xml:id="br0">
      <inkml:brushProperty name="width" value="0.025" units="cm"/>
      <inkml:brushProperty name="height" value="0.025" units="cm"/>
    </inkml:brush>
  </inkml:definitions>
  <inkml:trace contextRef="#ctx0" brushRef="#br0">0 92 11050,'10'-7'1746,"3"-4"-1210,2 2-1,-1 0 1,1 0 0,1 1-1,-1 1 1,1 1-1,0 0 1,1 1 0,-1 1-1,1 0 1,28-2 0,-41 6-464,0 0 1,0 0-1,0 0 1,0 0-1,0 1 1,0-1 0,0 1-1,0 0 1,0 0-1,0 1 1,5 2-1,-8-4-42,0 1-1,-1-1 1,1 1-1,-1 0 0,1-1 1,-1 1-1,1-1 1,-1 1-1,1 0 0,-1 0 1,0-1-1,1 1 1,-1 0-1,0 0 0,0-1 1,1 1-1,-1 0 1,0 0-1,0 0 0,0-1 1,0 1-1,0 1 1,-1 1 75,1 0 1,-1-1 0,0 1 0,0-1 0,0 1-1,0-1 1,-1 1 0,1-1 0,-4 5 0,-45 44 1254,35-37-909,1 0 0,-18 21 0,30-32-350,-1 1-1,1-1 0,-1 1 1,1 0-1,0 0 1,1-1-1,-1 1 0,1 0 1,0 0-1,0 1 0,0-1 1,0 0-1,1 0 1,-1 0-1,1 1 0,1 4 1,0-5-64,0-1-1,1 0 1,-1 0 0,1 0-1,0 0 1,0 0 0,0 0-1,0 0 1,1-1 0,-1 1-1,1-1 1,-1 1 0,1-1-1,0 0 1,0 0 0,0 0-1,0-1 1,0 1 0,1-1-1,-1 0 1,0 0 0,1 0-1,6 1 1,11 3-434,-1-1 1,32 1 0,-50-5 331,10 1-809,16 1-1661,-9 2-3457,-15-2-1097</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25.570"/>
    </inkml:context>
    <inkml:brush xml:id="br0">
      <inkml:brushProperty name="width" value="0.025" units="cm"/>
      <inkml:brushProperty name="height" value="0.025" units="cm"/>
    </inkml:brush>
  </inkml:definitions>
  <inkml:trace contextRef="#ctx0" brushRef="#br0">0 1 3203,'0'0'22806,"57"13"-24696,-44-19-4036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23.678"/>
    </inkml:context>
    <inkml:brush xml:id="br0">
      <inkml:brushProperty name="width" value="0.025" units="cm"/>
      <inkml:brushProperty name="height" value="0.025" units="cm"/>
    </inkml:brush>
  </inkml:definitions>
  <inkml:trace contextRef="#ctx0" brushRef="#br0">134 0 3555,'0'0'11045,"-4"12"-10340,-3 15-142,2 1-1,0 0 1,2 0 0,1 47-1,3 172 1307,-5 324-865,-1-445-515,-6-1 0,-47 221 1,58-346-531,0 0 1,0 0-1,0 0 1,1 1-1,-1-1 1,0 0-1,0 0 1,0 0-1,0 0 1,0 1-1,0-1 1,0 0-1,0 0 1,0 0-1,0 0 1,0 1-1,0-1 1,0 0-1,0 0 1,0 0-1,0 0 1,-1 1-1,1-1 1,0 0-1,0 0 1,0 0-1,0 0 1,0 0-1,0 1 1,0-1-1,0 0 1,-1 0-1,1 0 1,0 0-1,0 0 1,0 0-1,0 0 1,0 1-1,-1-1 1,1 0-1,0 0 1,0 0-1,0 0 1,0 0-1,-1 0 1,1 0-1,0 0 1,0 0-1,0 0 1,0 0-1,-1 0 1,1 0-1,0 0 1,0 0-1,0 0 1,0 0-1,-1 0 1,1 0-1,0 0 1,0 0-1,0-1 1,0 1-1,0 0 1,-1 0-1,1 0 1,0 0-1,0 0 1,0 0-1,0-1 1,-8-18-2050,-2-31-3187,3-4-2496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9.367"/>
    </inkml:context>
    <inkml:brush xml:id="br0">
      <inkml:brushProperty name="width" value="0.025" units="cm"/>
      <inkml:brushProperty name="height" value="0.025" units="cm"/>
    </inkml:brush>
  </inkml:definitions>
  <inkml:trace contextRef="#ctx0" brushRef="#br0">292 37 9961,'0'0'5974,"-13"-7"-3550,9 5-2270,-1-2 33,-1 1 1,0 0 0,0 0-1,-1 0 1,1 1 0,0-1-1,-1 2 1,0-1 0,1 1-1,-1 0 1,0 0 0,0 1 0,1 0-1,-1 0 1,0 1 0,0-1-1,1 2 1,-1-1 0,-9 4-1,8-2-146,-1 1-1,1 1 0,0-1 0,0 1 1,0 1-1,1 0 0,0 0 0,0 0 1,0 1-1,1 0 0,0 0 1,0 1-1,1-1 0,0 1 0,0 0 1,1 1-1,0-1 0,0 1 0,1 0 1,1 0-1,-1 0 0,1 0 0,-1 15 1,3-22-38,0-1 0,0 1 1,0-1-1,0 1 0,0-1 0,1 0 1,-1 1-1,0-1 0,1 1 0,-1-1 1,1 0-1,0 1 0,-1-1 1,1 0-1,0 1 0,0-1 0,0 0 1,0 0-1,0 0 0,0 0 1,0 0-1,0 0 0,0 0 0,1 0 1,-1 0-1,0-1 0,1 1 1,-1 0-1,0-1 0,1 1 0,-1-1 1,1 0-1,-1 1 0,1-1 1,-1 0-1,1 0 0,-1 0 0,1 0 1,1 0-1,2-1 17,0 1 0,0-1 0,0 0 0,0 0 0,0 0 1,0-1-1,-1 0 0,1 0 0,-1 0 0,9-5 0,0-4 30,0 0 1,0-1-1,15-18 1,-23 25-40,-1-1-1,1 1 1,-1-1 0,0-1 0,-1 1-1,1 0 1,-1-1 0,-1 0 0,1 0 0,2-10-1,-17 90-190,6-37 195,-5 74 1,28 77 777,-10-135-449,-2 0 0,-2 68 1,-4-113-290,0 0 1,0-1-1,-1 1 1,0-1-1,0 1 1,-4 7-1,5-13-37,1-1 0,0 1 0,0 0 0,-1 0 0,1 0 0,-1 0 0,1-1 0,0 1-1,-1 0 1,0-1 0,1 1 0,-1 0 0,1-1 0,-1 1 0,0 0 0,1-1 0,-1 1 0,0-1-1,0 1 1,1-1 0,-1 0 0,0 1 0,0-1 0,0 0 0,0 0 0,1 1 0,-1-1 0,0 0-1,0 0 1,0 0 0,0 0 0,0 0 0,0 0 0,1 0 0,-1 0 0,0-1 0,0 1-1,0 0 1,0 0 0,0-1 0,1 1 0,-1-1 0,0 1 0,0 0 0,1-1 0,-1 1 0,0-1-1,1 0 1,-1 1 0,0-1 0,1 0 0,-1 1 0,1-1 0,-1 0 0,1 0 0,-1 1 0,1-1-1,0 0 1,-1-1 0,-5-10 38,-1 1-1,2-1 1,0 0 0,0 0-1,1-1 1,1 1-1,0-1 1,-1-17-1,1 3-69,1 0 0,2 0 0,2-29-1,0 45 3,0 0 0,0-1 0,1 1-1,0 0 1,1 0 0,1 1 0,-1-1-1,2 1 1,-1 0 0,1 0 0,11-13-1,6-3-182,1 1-1,39-31 0,-43 41 157,-1-1 1,-1-1-1,-1-1 1,-1 0 0,0-1-1,24-40 1,-38 57 45,-1-1 1,0 1 0,1-1 0,-1 1-1,0-1 1,-1 1 0,1-1-1,0 0 1,-1 0 0,1 1-1,-1-1 1,0 0 0,0 0 0,0 0-1,-1-4 1,0 6 1,1 0 1,-1 0-1,1 0 1,-1 0-1,1 0 1,-1 0-1,0 0 1,0 0-1,1 0 1,-1 1-1,0-1 1,0 0-1,0 1 1,0-1 0,0 0-1,0 1 1,0-1-1,0 1 1,0-1-1,0 1 1,0 0-1,-1 0 1,1-1-1,0 1 1,-2 0-1,-1 0-4,-1 1 0,0-1 0,1 1 0,0 0 0,-1 0 0,1 0 0,-1 0 0,1 1-1,0 0 1,0 0 0,0 0 0,0 1 0,0-1 0,1 1 0,-1 0 0,1 0 0,-6 6 0,2-1-16,0 1 0,1 0 0,1 0 0,-1 0 0,1 1 0,1-1 0,0 1 0,0 0 0,1 1 0,0-1 0,1 1 0,0-1 0,0 1 0,2 0 0,-1 12 0,1-21-55,0-1 0,1 1 1,-1-1-1,0 1 1,1-1-1,-1 1 0,1-1 1,-1 0-1,1 1 0,0-1 1,0 0-1,-1 1 0,1-1 1,0 0-1,0 0 1,0 0-1,0 0 0,1 0 1,-1 0-1,0 0 0,0 0 1,0 0-1,1 0 1,1 0-1,0 0-215,1 0-1,0 0 1,-1 0 0,1-1 0,0 1-1,0-1 1,0 0 0,-1 0-1,7-1 1,1-1-667,-1 0-1,0 0 1,0-1-1,0-1 1,0 0-1,13-7 0,18-17-4058,-3-7-2104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09.712"/>
    </inkml:context>
    <inkml:brush xml:id="br0">
      <inkml:brushProperty name="width" value="0.025" units="cm"/>
      <inkml:brushProperty name="height" value="0.025" units="cm"/>
    </inkml:brush>
  </inkml:definitions>
  <inkml:trace contextRef="#ctx0" brushRef="#br0">46 0 9321,'0'0'9225,"-7"11"-8510,4-7-531,-22 32 128,23-34-194,1 1 1,0-1-1,0 0 0,0 1 0,0 0 0,0-1 0,0 1 0,1-1 0,-1 1 0,1 0 1,0-1-1,0 1 0,0 0 0,0-1 0,1 6 0,2-6-85,-1-1 0,1 0 0,0 0-1,0-1 1,0 1 0,0-1 0,0 1-1,0-1 1,0 0 0,0 0 0,0 0 0,0 0-1,5-2 1,2 2 37,10 0 35,-4-1-254,-1 1 1,1 0-1,0 1 1,26 6-1,-40-7 143,0 1 0,0 0 0,1-1-1,-1 1 1,0 0 0,0 0 0,0 0-1,0 0 1,0 0 0,0 0 0,0 1 0,0-1-1,-1 1 1,1-1 0,0 1 0,-1 0-1,1 0 1,-1-1 0,0 1 0,0 0 0,0 0-1,0 0 1,0 0 0,0 1 0,0-1 0,0 0-1,-1 0 1,1 1 0,-1-1 0,0 0-1,0 0 1,0 1 0,0-1 0,0 0 0,0 1-1,-1-1 1,1 0 0,-1 0 0,0 4-1,-2 0 234,0 1 0,0-1-1,-1 0 1,0 0 0,0-1-1,0 1 1,0-1 0,-1 0-1,0 0 1,0 0-1,0-1 1,-1 0 0,-8 6-1,5-4 70,-1-1-1,1 0 0,-1 0 1,0 0-1,0-2 1,-1 1-1,-18 3 0,28-7-316,1 0 0,-1 0 0,1 1-1,-1-1 1,1 0 0,-1 0 0,0 0-1,1 0 1,-1 0 0,1 0 0,-1 0-1,1-1 1,-1 1 0,0 0 0,1 0-1,-1 0 1,1 0 0,-1-1 0,1 1-1,-1 0 1,1-1 0,-1 1 0,1 0-1,-1-1 1,1 1 0,0-1 0,-1 1-1,1 0 1,0-1 0,-1 0 0,3-19-1452,21-25-2358,-19 40 3115,16-33-3902,3-2-2071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0.352"/>
    </inkml:context>
    <inkml:brush xml:id="br0">
      <inkml:brushProperty name="width" value="0.025" units="cm"/>
      <inkml:brushProperty name="height" value="0.025" units="cm"/>
    </inkml:brush>
  </inkml:definitions>
  <inkml:trace contextRef="#ctx0" brushRef="#br0">56 1 9801,'0'0'10832,"-1"11"-9711,-3 33 977,-19 81 0,-4 27 165,29-135-2089,9-16 38,-9-2-184,0-1 0,0 1 0,0-1 0,0 0 0,0 0 0,0 1 0,0-1 0,0 0 0,-1-1 0,2-1 0,2-4-28,-1 0-1,0 0 0,-1-1 1,0 1-1,0-1 0,-1 1 0,0-1 1,0 0-1,-1 0 0,0 0 1,-1 0-1,0 0 0,0 0 0,-3-13 1,-4 10-82,3 20-133,3 22 58,2-25 158,-1 0 0,1 0-1,0 0 1,1 1 0,-1-1 0,1-1 0,0 1 0,0 0 0,1 0-1,-1-1 1,1 1 0,0-1 0,0 0 0,1 0 0,-1 0 0,1 0-1,0 0 1,0-1 0,0 0 0,0 0 0,1 0 0,-1 0 0,1-1-1,0 0 1,0 0 0,0 0 0,0 0 0,0-1 0,0 0 0,0 0-1,0 0 1,1-1 0,-1 0 0,0 0 0,0 0 0,1 0-1,-1-1 1,0 0 0,0 0 0,0 0 0,0-1 0,0 0 0,0 0-1,0 0 1,0 0 0,-1-1 0,1 0 0,-1 0 0,5-4 0,-5 3 6,1-1 1,-1 1-1,0-1 1,0 0 0,0 0-1,-1 0 1,0-1-1,0 1 1,0-1-1,0 0 1,-1 0 0,0 0-1,0 0 1,-1 0-1,0 0 1,0 0 0,0-1-1,-1-7 1,0 14-9,0 0 1,0-1 0,0 1 0,0 0-1,0-1 1,0 1 0,0 0-1,0-1 1,0 1 0,0 0-1,0 0 1,0-1 0,0 1 0,0 0-1,0-1 1,-1 1 0,1 0-1,0 0 1,0-1 0,0 1-1,0 0 1,-1 0 0,1-1 0,0 1-1,0 0 1,0 0 0,-1 0-1,1-1 1,0 1 0,0 0-1,-1 0 1,1 0 0,0 0 0,-1 0-1,1 0 1,0-1 0,0 1-1,-1 0 1,1 0 0,0 0-1,-1 0 1,1 0 0,0 0 0,-1 0-1,1 0 1,0 0 0,0 1-1,-1-1 1,1 0 0,0 0-1,-1 0 1,1 0 0,0 0 0,0 0-1,-1 1 1,1-1 0,0 0-1,0 0 1,-1 0 0,1 0-1,0 1 1,0-1 0,0 0 0,-1 0-1,1 1 1,-16 16-60,11-8 99,1 0 1,0 1-1,0-1 0,1 1 1,0 0-1,1 0 1,0 0-1,0 0 0,1 0 1,1 0-1,0 0 1,1 13-1,-1-22-32,1-1 0,-1 1 0,1 0 0,0 0 0,-1 0 0,1-1 0,0 1 0,-1 0 0,1-1 0,0 1 0,0 0 0,-1-1 0,1 1 0,0-1 0,0 0 0,0 1 0,0-1-1,0 1 1,0-1 0,0 0 0,0 0 0,0 0 0,0 0 0,0 0 0,0 0 0,0 0 0,0 0 0,0 0 0,-1 0 0,1 0 0,0 0 0,0-1 0,0 1 0,0 0 0,0-1 0,1 0 0,34-15 104,-22 4-117,-1 0 1,0-1 0,20-25 0,-29 32-6,1 0-1,-1 0 0,0 0 1,-1 0-1,0-1 0,0 0 1,0 1-1,-1-1 0,0 0 1,0 0-1,1-15 0,-3 21-25,-5 38-102,3-24 128,0 1 0,1-1 0,0 1-1,3 25 1,-2-38 0,0 1 0,1 0 0,-1 0 0,0 0 0,1 0 0,-1 0-1,1 0 1,0 0 0,0-1 0,-1 1 0,1 0 0,0-1 0,0 1 0,1 0 0,-1-1 0,0 1-1,1-1 1,-1 0 0,0 1 0,1-1 0,-1 0 0,1 0 0,0 0 0,-1 0 0,1 0 0,0 0-1,0-1 1,0 1 0,0-1 0,-1 1 0,1-1 0,0 0 0,0 1 0,0-1 0,0 0-1,0 0 1,0 0 0,0-1 0,0 1 0,0 0 0,0-1 0,-1 1 0,4-2 0,-4 2-214,1-1 1,-1 0 0,1 1-1,-1-1 1,0 0-1,1 0 1,-1 1 0,0-1-1,1 0 1,-1-1 0,0 1-1,0 0 1,0 0-1,0 0 1,0-1 0,1-1-1,7-16-5441,-1 0-2032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0.696"/>
    </inkml:context>
    <inkml:brush xml:id="br0">
      <inkml:brushProperty name="width" value="0.025" units="cm"/>
      <inkml:brushProperty name="height" value="0.025" units="cm"/>
    </inkml:brush>
  </inkml:definitions>
  <inkml:trace contextRef="#ctx0" brushRef="#br0">0 1 15118,'0'0'8681,"18"46"-24857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8.174"/>
    </inkml:context>
    <inkml:brush xml:id="br0">
      <inkml:brushProperty name="width" value="0.025" units="cm"/>
      <inkml:brushProperty name="height" value="0.025" units="cm"/>
    </inkml:brush>
  </inkml:definitions>
  <inkml:trace contextRef="#ctx0" brushRef="#br0">9 149 9833,'0'0'1415,"-2"-9"614,1 4-1734,-1 2-53,1-1-1,1 1 1,-1-1 0,0 1-1,1-1 1,0 1-1,-1-1 1,1 1 0,1-1-1,-1 1 1,1-1-1,-1 1 1,1-1-1,0 1 1,0-1 0,0 1-1,1 0 1,-1-1-1,1 1 1,0 0 0,4-5-1,-1 2 47,0 1 1,1 0-1,0 0 0,0 1 1,0 0-1,0 0 0,1 0 0,0 1 1,-1 0-1,1 0 0,0 1 0,0 0 1,1 0-1,11-1 0,-18 3-270,0 0 0,0 0 0,1 1 0,-1-1-1,0 0 1,0 1 0,0-1 0,1 1 0,-1-1-1,0 1 1,0 0 0,0-1 0,0 1 0,0 0-1,0 0 1,0-1 0,-1 1 0,1 0 0,0 0-1,0 0 1,0 0 0,-1 0 0,1 0 0,-1 1-1,1-1 1,-1 0 0,1 0 0,-1 0 0,0 0-1,1 1 1,-1-1 0,0 0 0,0 0 0,0 1 0,0 0-1,-1 56 333,0-46-198,-15 101 582,10-83-682,1 0 1,-1 42-1,6-71-42,0 0 1,0 0-1,0 0 0,0-1 0,0 1 0,0 0 0,0 0 0,0-1 1,0 1-1,1 0 0,-1 0 0,0 0 0,0-1 0,1 1 0,-1 0 1,0-1-1,1 1 0,-1 0 0,1-1 0,-1 1 0,1 0 1,-1-1-1,1 1 0,0-1 0,-1 1 0,1-1 0,-1 1 0,2 0 1,0-1 11,0 0 0,-1 0 0,1 0 0,-1 0 0,1 0 0,-1 0 0,1 0 1,-1-1-1,1 1 0,-1-1 0,1 1 0,-1-1 0,3-1 0,41-29 346,-27 15-323,-1-2 0,0 0 0,20-30 1,-31 40-30,-1-1 1,-1 0-1,1 1 1,-1-2-1,-1 1 1,1 0-1,-2-1 1,1 1-1,-1-1 1,-1 0-1,1-14 1,-2 23-14,0 0 0,0 0-1,-1 0 1,1 0 0,0 1 0,-1-1 0,1 0 0,0 0-1,-1 0 1,1 0 0,-1 1 0,1-1 0,-1 0 0,0 0-1,1 1 1,-1-1 0,0 0 0,0 1 0,1-1 0,-1 1 0,0-1-1,0 1 1,0-1 0,0 1 0,0 0 0,1-1 0,-1 1-1,0 0 1,0 0 0,0 0 0,0-1 0,0 1 0,0 0 0,0 0-1,0 1 1,0-1 0,0 0 0,0 0 0,0 0 0,0 1-1,0-1 1,1 0 0,-1 1 0,0-1 0,0 0 0,-1 2 0,-1-1-5,0 0 1,0 0 0,0 0 0,0 1 0,0-1 0,1 1 0,-1-1 0,1 1 0,-1 0 0,1 0 0,0 0 0,-1 1-1,1-1 1,-3 5 0,4-7-15,1 1 0,-1 0 0,1 0 0,-1-1 0,1 1 0,0 0 0,-1 0 0,1 0 0,0-1 0,-1 1 0,1 0 0,0 0 0,0 0 0,0 0 0,0 0 0,0-1 0,0 1 0,0 0 0,0 0 0,0 0 0,0 0 0,0 0 0,0-1-1,1 1 1,-1 0 0,0 0 0,1 0 0,-1 0 0,1-1 0,-1 1 0,1 0 0,-1-1 0,1 1 0,-1 0 0,1-1 0,0 1 0,-1 0 0,1-1 0,0 1 0,1 0 0,1-1-268,1 0 0,-1 0 1,0 0-1,1 0 0,-1-1 0,0 1 1,1-1-1,-1 0 0,0 0 0,0 0 1,5-3-1,46-23-7441,-27 12 1735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8.581"/>
    </inkml:context>
    <inkml:brush xml:id="br0">
      <inkml:brushProperty name="width" value="0.025" units="cm"/>
      <inkml:brushProperty name="height" value="0.025" units="cm"/>
    </inkml:brush>
  </inkml:definitions>
  <inkml:trace contextRef="#ctx0" brushRef="#br0">47 0 11018,'0'0'6567,"-3"9"-4352,-11 40-668,6-23-210,0 1 0,-6 44-1,14-70-1327,0-1-1,0 1 0,0-1 1,1 1-1,-1-1 0,0 1 1,0-1-1,0 1 0,0-1 1,0 0-1,1 1 0,-1-1 0,0 1 1,0-1-1,1 0 0,-1 1 1,0-1-1,0 1 0,1-1 1,-1 0-1,0 0 0,1 1 1,-1-1-1,1 0 0,-1 1 1,0-1-1,1 0 0,-1 0 1,1 0-1,-1 0 0,1 0 1,-1 1-1,1-1 0,-1 0 0,1 0 1,-1 0-1,0 0 0,1 0 1,-1 0-1,1 0 0,-1 0 1,1-1-1,-1 1 0,1 0 1,-1 0-1,1 0 0,-1 0 1,0-1-1,1 1 0,-1 0 1,1 0-1,-1-1 0,0 1 1,1 0-1,-1-1 0,26-14 130,5-11-74,-25 20-63,0-1 0,1 1 1,0 1-1,0 0 0,0 0 0,1 0 0,-1 0 0,1 1 0,0 1 0,0-1 0,1 2 0,-1-1 1,11-1-1,-18 4 1,1 0 0,-1 1 0,1-1 1,-1 1-1,1 0 0,-1-1 0,0 1 0,1 0 1,-1 0-1,0 0 0,1 0 0,-1 0 1,0 0-1,0 0 0,0 0 0,0 1 1,0-1-1,0 0 0,0 1 0,0-1 0,-1 0 1,1 1-1,-1-1 0,1 1 0,-1 0 1,1-1-1,-1 1 0,0-1 0,0 1 0,1-1 1,-1 1-1,-1 2 0,2 68 661,-2-52-364,1-19-296,-1-1 1,1 0-1,0 0 0,0 1 0,0-1 0,0 0 1,0 0-1,0 1 0,0-1 0,0 0 1,0 0-1,0 1 0,0-1 0,0 0 0,0 1 1,0-1-1,0 0 0,0 0 0,0 1 0,0-1 1,1 0-1,-1 0 0,0 1 0,0-1 0,0 0 1,0 0-1,0 0 0,1 1 0,-1-1 0,0 0 1,0 0-1,0 0 0,1 1 0,-1-1 0,0 0 1,0 0-1,1 0 0,-1 0 0,0 0 0,0 0 1,1 0-1,-1 0 0,0 1 0,0-1 0,1 0 1,-1 0-1,0 0 0,1 0 0,-1 0 0,0 0 1,1-1-1,16-13 258,23-38 225,-29 37-417,-9 13-71,35-40-303,-36 41 288,1-1 0,-1 0-1,1 1 1,-1-1-1,1 1 1,-1 0 0,1 0-1,0-1 1,0 1-1,0 0 1,0 1 0,0-1-1,0 0 1,0 0 0,0 1-1,0-1 1,0 1-1,0 0 1,0 0 0,0 0-1,4 0 1,-5 4-7,0 0 0,0 0 0,0 0 1,-1 0-1,0 0 0,0 1 0,0-1 0,-1 6 0,0-3 4,-2 40 33,-1-1-3448,12-52-1300,2-15 635,1-7-1361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18.954"/>
    </inkml:context>
    <inkml:brush xml:id="br0">
      <inkml:brushProperty name="width" value="0.025" units="cm"/>
      <inkml:brushProperty name="height" value="0.025" units="cm"/>
    </inkml:brush>
  </inkml:definitions>
  <inkml:trace contextRef="#ctx0" brushRef="#br0">40 0 8936,'0'0'7981,"-1"8"-6400,-10 44 145,2-16 236,2 0 0,-4 68 0,11-104-1957,0 1 0,0 0 1,0-1-1,0 1 0,0 0 0,0 0 0,0-1 0,0 1 1,0 0-1,1-1 0,-1 1 0,0 0 0,0-1 0,1 1 1,-1-1-1,0 1 0,1 0 0,-1-1 0,0 1 0,1-1 1,-1 1-1,1-1 0,-1 1 0,1-1 0,-1 0 1,1 1-1,0-1 0,-1 1 0,1-1 0,-1 0 0,2 1 1,23-5 150,30-28-422,-47 27-30,-7 4 271,0 0 0,1 0 0,-1 0 0,1 0 0,0 0 0,-1 0 0,1 0 0,0 1 0,-1-1 0,1 0 0,0 1 0,0 0 0,0-1 0,-1 1 0,1 0 0,0 0 0,0 0 0,0 0 0,0 0 0,-1 0 0,1 1 0,3 0 0,-4 1 34,1-1 0,-1 1 1,0 0-1,0-1 0,0 1 1,0 0-1,0 0 0,0 0 0,0 0 1,-1 0-1,1 0 0,-1 0 0,1 0 1,-1 0-1,0 0 0,0 0 0,0 0 1,0 0-1,0 4 0,-13 97 957,13-102-902,11-22-1163,3-14-5334,-8 16 555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20.216"/>
    </inkml:context>
    <inkml:brush xml:id="br0">
      <inkml:brushProperty name="width" value="0.025" units="cm"/>
      <inkml:brushProperty name="height" value="0.025" units="cm"/>
    </inkml:brush>
  </inkml:definitions>
  <inkml:trace contextRef="#ctx0" brushRef="#br0">1 370 2018,'0'0'18636,"9"-4"-17878,82-38-106,-81 37-545,0 0-1,-1-1 1,0 0 0,-1 0-1,1-1 1,-1-1 0,0 1 0,9-13-1,-13 5 504,-13 11 140,-21 12-97,21-1-485,0 1-1,0 0 1,1 0-1,0 0 1,0 1-1,1 0 1,0 1 0,1 0-1,0 0 1,0 0-1,1 1 1,1-1-1,0 1 1,0 0 0,1 1-1,0-1 1,-2 20-1,6-30-156,-1 0 0,0-1 0,1 1 0,-1 0 0,0-1 0,1 1 0,-1 0 0,1-1 0,-1 1 0,1-1 0,-1 1 0,1-1 0,-1 1 0,1-1 0,0 1 0,-1-1 0,1 0 0,-1 1 0,1-1 0,0 0 0,0 1 0,-1-1 0,1 0 0,0 0 0,0 0 0,-1 0 0,1 1 0,0-1 0,0 0 0,-1 0 0,1-1 0,0 1 0,0 0 0,-1 0 0,1 0 0,0 0 0,0-1 0,0 1 0,33-10 137,-24 2-157,0 0 0,-1 0 0,0-1 1,0 0-1,-1 0 0,0-1 0,-1 0 1,0 0-1,-1-1 0,0 0 0,0 0 1,-1 0-1,6-24 0,-19 69-75,2 0 1,-3 43-1,9-76 94,0 0-1,0 0 1,0-1 0,0 1-1,0 0 1,0 0 0,0 0-1,0-1 1,0 1 0,1 0-1,-1 0 1,0-1 0,1 1-1,-1 0 1,0-1 0,1 1-1,-1 0 1,1-1 0,-1 1-1,1-1 1,-1 1 0,1 0-1,-1-1 1,1 1 0,0-1-1,-1 0 1,1 1 0,0-1-1,0 0 1,-1 1 0,1-1-1,0 0 1,0 0 0,-1 1-1,1-1 1,0 0 0,0 0-1,-1 0 1,1 0 0,0 0-1,0 0 1,0 0 0,-1 0-1,1-1 1,1 1 0,1-1 15,0 1 0,-1-1 0,1 0 1,0 0-1,-1-1 0,1 1 0,-1 0 1,1-1-1,-1 0 0,1 1 0,2-4 0,4-7 6,0 0 0,-1 0 0,0-1 0,-1 0 0,0-1-1,7-21 1,10-20-812,-24 54 530,-7 51-192,5-43 492,0-1 1,1 1 0,0 0 0,0-1 0,0 1 0,1 0-1,0 0 1,2 10 0,-2-16-39,1-1 1,-1 1-1,0 0 1,1-1-1,-1 1 1,1 0-1,-1-1 1,1 1-1,-1-1 0,1 1 1,-1-1-1,1 1 1,0-1-1,-1 1 1,1-1-1,0 0 1,-1 1-1,1-1 0,0 0 1,-1 0-1,1 1 1,0-1-1,0 0 1,-1 0-1,1 0 1,0 0-1,0 0 0,-1 0 1,1 0-1,0 0 1,0 0-1,-1 0 1,1-1-1,0 1 1,0 0-1,-1 0 0,2-1 1,28-14 279,-8-8-249,-1 0 0,0-1 0,-2-1 0,-1-1 0,-1-1 0,21-45 0,-30 57-80,0 1 1,-1-1 0,-1 0-1,0-1 1,-1 1-1,-1-1 1,4-30 0,-20 59-316,-1 11 548,0 1 1,2 0-1,1 1 0,1 0 0,1 1 0,2-1 0,0 1 0,2 1 0,1-1 0,0 52 0,4-76-182,-1 1-1,1-1 0,0 0 0,-1 1 1,2-1-1,-1 0 0,0 1 0,1-1 1,-1 0-1,1 0 0,0 0 0,0 0 1,0 0-1,0-1 0,0 1 1,1-1-1,0 1 0,-1-1 0,1 0 1,0 0-1,0 0 0,0 0 0,0 0 1,0-1-1,0 0 0,5 2 0,-21-33-327,-59-76-460,43 67 616,29 39 159,0 0 0,0 0 0,0 0-1,0 0 1,0-1 0,0 1 0,0 0-1,0 0 1,0 0 0,0 0 0,0-1-1,0 1 1,0 0 0,0 0 0,0 0 0,0 0-1,0-1 1,0 1 0,0 0 0,0 0-1,0 0 1,0 0 0,0 0 0,0-1 0,0 1-1,0 0 1,0 0 0,0 0 0,0 0-1,0 0 1,0-1 0,0 1 0,1 0 0,-1 0-1,0 0 1,0 0 0,0 0 0,0 0-1,0 0 1,0-1 0,1 1 0,-1 0 0,0 0-1,0 0 1,0 0 0,0 0 0,1 0-1,-1 0 1,0 0 0,0 0 0,0 0-1,0 0 1,1 0 0,16-1-29,20 5-32,-35-4 56,16 2 53,-6 1-1105,0-1 0,0-1 0,1 0 0,-1-1 0,0 0 0,0-1 0,22-4 0,-13-10-648,-13 11 3973,5 17-460,-12-13-1758,0 1 0,0 0 0,0-1 1,0 1-1,0-1 0,0 0 0,0 1 1,0-1-1,0 0 0,0 0 1,0 1-1,0-1 0,0 0 0,0 0 1,0 0-1,0 0 0,0 0 0,0-1 1,0 1-1,0 0 0,0 0 0,0-1 1,0 1-1,0 0 0,0-1 0,0 1 1,0-1-1,-1 1 0,1-1 0,0 0 1,0 1-1,0-1 0,-1 0 0,1 1 1,0-1-1,-1 0 0,1 0 0,-1 0 1,1 0-1,-1 0 0,1 0 0,-1 0 1,1 0-1,-1 0 0,0 0 0,0 0 1,0 0-1,1 0 0,-1 0 0,0 0 1,0 0-1,0 0 0,0 0 0,-1 0 1,1 0-1,0 0 0,-1-2 0,0 3 3,0-1-1,0 0 0,0 1 0,0 0 0,-1-1 0,1 1 0,0-1 1,0 1-1,0 0 0,0 0 0,-1 0 0,1 0 0,0 0 0,0 0 1,-1 0-1,1 0 0,0 0 0,0 0 0,0 1 0,0-1 0,-1 1 0,1-1 1,0 0-1,0 1 0,0 0 0,0-1 0,0 1 0,0 0 0,0 0 1,0-1-1,-1 2 0,-26 27 484,24-24-344,0 0 0,0 1 0,1-1 0,0 1-1,0 0 1,0 0 0,0 0 0,1 0 0,0 0 0,1 1 0,-1-1-1,1 1 1,1-1 0,-1 1 0,1 8 0,1-14-186,-1 0 1,0 0-1,1 0 1,0 0 0,-1 0-1,1 0 1,0-1-1,-1 1 1,1 0-1,0 0 1,0-1-1,0 1 1,-1-1-1,1 1 1,0 0 0,0-1-1,0 1 1,0-1-1,0 0 1,0 1-1,0-1 1,0 0-1,0 0 1,0 0-1,0 0 1,0 0 0,1 0-1,0 0 1,41 0-317,-31 0-131,1 0-211,40-2-3965,-19-5-3983,-15-2-2077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21.304"/>
    </inkml:context>
    <inkml:brush xml:id="br0">
      <inkml:brushProperty name="width" value="0.025" units="cm"/>
      <inkml:brushProperty name="height" value="0.025" units="cm"/>
    </inkml:brush>
  </inkml:definitions>
  <inkml:trace contextRef="#ctx0" brushRef="#br0">85 151 8552,'-3'-20'10096,"-6"2"-4762,9 17-5242,-1 0-1,0 0 1,0 0-1,0 1 0,0-1 1,0 1-1,0-1 1,0 0-1,0 1 0,0-1 1,0 1-1,0 0 1,0-1-1,0 1 0,0 0 1,0 0-1,0 0 1,0 0-1,0 0 1,0 0-1,-1 0 0,1 0 1,0 0-1,0 0 1,0 1-1,0-1 0,0 0 1,0 1-1,0-1 1,0 1-1,0-1 0,0 1 1,0-1-1,0 1 1,0 0-1,-1 1 1,-1 2 6,-1 0 0,1 0 1,0 0-1,0 0 0,0 1 1,1 0-1,0-1 0,-1 1 1,2 0-1,-1 0 0,1 0 1,-1 0-1,1 1 0,1-1 1,-1 0-1,1 0 0,0 1 1,1 7-1,-1-12-90,0 0 0,1 0 0,-1 0 0,0 0 0,1-1 0,-1 1 0,1 0 0,0 0 0,-1 0 0,1-1 0,-1 1 0,1 0 1,0-1-1,0 1 0,0 0 0,-1-1 0,1 1 0,0-1 0,0 1 0,0-1 0,0 1 0,0-1 0,0 0 0,0 0 0,0 1 0,0-1 0,0 0 0,0 0 0,0 0 0,0 0 0,0 0 0,0 0 0,0 0 0,-1-1 0,1 1 0,0 0 0,0 0 1,0-1-1,0 1 0,0-1 0,0 1 0,0-1 0,1 0 0,3-1 21,0-1-1,0 1 1,0-1 0,0 0 0,-1 0-1,8-7 1,-8 5-32,1-1 0,-2-1 0,1 1 0,-1 0 0,0-1 0,4-12 0,1 0-696,-12 26 729,0 0 1,1 0-1,0 0 1,1 0-1,0 1 1,0-1-1,0 1 1,1-1-1,0 1 1,0 0-1,1-1 1,0 1-1,2 11 1,-2-19-21,1 1 0,-1 0 0,1 0 1,-1-1-1,1 1 0,-1-1 1,1 1-1,0 0 0,-1-1 1,1 1-1,0-1 0,-1 1 0,1-1 1,0 0-1,0 1 0,-1-1 1,1 0-1,0 1 0,0-1 1,0 0-1,-1 0 0,1 0 0,0 0 1,0 0-1,0 0 0,-1 0 1,1 0-1,0 0 0,0 0 1,0 0-1,0-1 0,-1 1 0,1 0 1,0 0-1,0-1 0,-1 1 1,1-1-1,0 1 0,0-1 1,30-20 297,-14-2-443,-2-1 0,17-34-1,-30 54-387,-8 19 706,0-1 0,1 1 0,0 0 1,1 1-1,1-1 0,-2 27 0,5-42-169,1 1 1,-1-1-1,1 0 1,-1 0-1,1 1 1,-1-1 0,1 0-1,-1 0 1,0 0-1,1 0 1,-1 0-1,1 0 1,-1 0 0,1 0-1,-1 0 1,1 0-1,-1 0 1,1 0-1,-1 0 1,1 0-1,-1 0 1,1-1 0,-1 1-1,1 0 1,-1 0-1,1-1 1,-1 1-1,0 0 1,1 0 0,-1-1-1,0 1 1,1 0-1,-1-1 1,0 1-1,1-1 1,-1 1 0,0 0-1,1-2 1,18-13 153,-12 6-171,-1 0 0,0 0-1,0-1 1,-1 0 0,8-20 0,9-16-570,-21 45 375,-10 35-202,3 31 555,6-65-151,0 1 1,0-1-1,0 0 0,0 1 1,0-1-1,0 0 1,0 0-1,1 1 1,-1-1-1,0 0 0,0 1 1,0-1-1,0 0 1,0 1-1,0-1 1,0 0-1,1 0 1,-1 1-1,0-1 0,0 0 1,0 0-1,1 1 1,-1-1-1,0 0 1,0 0-1,1 0 1,-1 1-1,0-1 0,1 0 1,-1 0-1,0 0 1,0 0-1,1 0 1,-1 0-1,0 0 0,1 0 1,-1 1-1,1-1 1,16-5 130,12-15 48,-20 9-242,0 1 1,-1-1 0,0-1 0,-1 0-1,0 0 1,-1 0 0,-1-1-1,0 0 1,0 0 0,-1 0-1,-1-1 1,3-23 0,-7 42 7,0 0-1,0 0 1,0 1 0,-1-1 0,0 0 0,-4 8 0,-3 8 14,-2 10 292,1 0 1,2 1 0,1 0 0,2 0-1,1 1 1,2-1 0,0 1 0,3 0-1,0 0 1,11 50 0,-6-57-237,-1 1-1,-2-1 1,0 1 0,-1 0-1,-3 31 1,1-56-15,0-1 0,0 1-1,0-1 1,0 1 0,0 0-1,0-1 1,0 1 0,-1-1 0,1 1-1,-1-1 1,1 1 0,-1-1 0,0 0-1,1 1 1,-1-1 0,0 0-1,0 1 1,0-1 0,0 0 0,0 0-1,0 0 1,0 0 0,0 0-1,-1 0 1,1 0 0,0 0 0,-1 0-1,1-1 1,0 1 0,-1 0 0,1-1-1,-1 1 1,1-1 0,-1 0-1,1 1 1,-1-1 0,-1 0 0,0-1 0,0 1 0,1-1 1,-1 0-1,1 0 1,-1 0-1,1 0 1,-1-1-1,1 1 1,0-1-1,-1 1 1,1-1-1,0 0 0,0 0 1,0 0-1,1 0 1,-1 0-1,0 0 1,1 0-1,-1-1 1,0-2-1,-9-19-4,2 0 0,1 0 0,1-1 0,1 0 0,1 0 0,1 0 0,1-1 0,2 1 0,2-40 0,-1 61-145,1-1 0,0 0 0,0 1 0,0-1 0,0 0 1,1 1-1,0-1 0,0 1 0,0 0 0,1 0 0,-1 0 0,1 0 0,0 0 0,0 0 0,0 1 0,5-5 1,6-3-1255,0 0 0,1 1 0,18-9 0,14-10-2575,-18 7-6030</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22.231"/>
    </inkml:context>
    <inkml:brush xml:id="br0">
      <inkml:brushProperty name="width" value="0.025" units="cm"/>
      <inkml:brushProperty name="height" value="0.025" units="cm"/>
    </inkml:brush>
  </inkml:definitions>
  <inkml:trace contextRef="#ctx0" brushRef="#br0">1 35 7175,'1'-3'834,"6"-23"8664,-2 21-4543,-1 15-2487,-1 12-1918,-2 0-1,-1 0 1,-3 35-1,-1 11 590,4-68-1130,1 0 0,-1 1 0,0-1 1,0 0-1,0 0 0,1 0 0,-1 0 1,0 1-1,0-1 0,1 0 0,-1 0 1,0 0-1,0 0 0,1 0 0,-1 0 1,0 0-1,0 0 0,1 0 0,-1 0 1,0 0-1,0 0 0,1 0 0,-1 0 1,0 0-1,1 0 0,-1 0 0,0 0 1,0 0-1,1 0 0,-1 0 0,0 0 1,0 0-1,1-1 0,-1 1 0,0 0 1,0 0-1,1 0 0,-1 0 0,0-1 1,0 1-1,0 0 0,0 0 0,1-1 1,-1 1-1,0 0 0,0 0 0,0-1 1,13-9 272,-3-3-138,0-1 1,16-29 0,-19 29-132,0 2 1,1-1-1,1 1 1,10-12 0,-18 69-361,-9 51 613,8-95-237,1-1 0,-1 0 0,1 0 0,0 0 0,-1 0 0,1 0 0,-1 0 0,1-1 0,-1 1-1,1 0 1,0 0 0,-1 0 0,1 0 0,-1-1 0,1 1 0,-1 0 0,1 0 0,-1-1 0,1 1-1,-1-1 1,1 1 0,-1 0 0,0-1 0,1 1 0,-1-1 0,0 1 0,1-1 0,-1 1 0,0-1-1,1 0 1,16-16 218,2-7-128,19-25-55,-35 46-72,-1 0 0,1 0 0,0 1 0,0-1 0,0 1 1,0 0-1,0 0 0,0 0 0,1 0 0,-1 1 0,0-1 0,5 0 0,-7 2-12,0 1 1,-1-1-1,1 1 0,0-1 1,-1 1-1,1 0 0,-1-1 1,1 1-1,-1 0 0,0 0 0,1 0 1,-1-1-1,0 1 0,1 0 1,-1 0-1,0 0 0,0 0 1,0-1-1,1 1 0,-1 0 1,0 0-1,0 0 0,0 0 1,-1 0-1,1 1 0,0 36 65,0-30-48,0-2 6,0-1 0,0 1-1,0-1 1,-1 1 0,0-1-1,0 1 1,0-1 0,-1 0-1,-2 8 1,3-13-83,8-21-4148,31-25-10944,-21 32 4650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24.421"/>
    </inkml:context>
    <inkml:brush xml:id="br0">
      <inkml:brushProperty name="width" value="0.025" units="cm"/>
      <inkml:brushProperty name="height" value="0.025" units="cm"/>
    </inkml:brush>
  </inkml:definitions>
  <inkml:trace contextRef="#ctx0" brushRef="#br0">0 276 4036,'0'0'9684,"7"-5"-8750,5-2-631,1 0 0,-1 1 0,1 1 0,0 0 0,1 1 0,-1 0 1,1 1-1,27-2 0,319-34 500,167-25-576,-245 17-109,458-16-1,602 54 411,-1296 8-397,6 0 90,68 6 0,-107-4-188,0 1 1,0 0-1,1 1 0,-1 1 1,-1 0-1,1 0 0,-1 2 1,0-1-1,0 2 1,14 8-1,-22-10-12,0-1 0,0 0 0,0 1 0,-1 0 0,0 0 0,1 0 0,-2 0 0,1 1 0,-1-1 0,0 1 0,0-1 0,0 1 0,-1 0 0,0 0 0,0 0 0,0 0 0,-1 0 0,0 7 0,0 12 243,-2 0 0,-8 48-1,-90 299 942,45-189-1128,-58 248 23,-48 167-78,161-595-126,-1 0 0,0-1 0,0 1 0,0 0-1,0 0 1,-1 0 0,1-1 0,-1 1 0,0-1-1,1 1 1,-1-1 0,0 0 0,0 1 0,-1-1-1,1 0 1,-3 1 0,3-2-307,0 0 1,-1-1-1,1 1 1,0-1-1,0 0 0,-1 0 1,1 0-1,0 0 0,0 0 1,-1 0-1,1-1 0,0 1 1,0-1-1,-1 0 1,1 1-1,0-1 0,0 0 1,0 0-1,0 0 0,0-1 1,0 1-1,-2-2 1,-27-17-6408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7:23.204"/>
    </inkml:context>
    <inkml:brush xml:id="br0">
      <inkml:brushProperty name="width" value="0.025" units="cm"/>
      <inkml:brushProperty name="height" value="0.025" units="cm"/>
    </inkml:brush>
  </inkml:definitions>
  <inkml:trace contextRef="#ctx0" brushRef="#br0">69 74 10666,'0'0'16218,"-8"-2"-15652,5 1-525,1 0-1,-1 0 1,0 1 0,1-1-1,-1 1 1,0-1-1,0 1 1,1 0 0,-1 0-1,0 1 1,0-1 0,-3 1-1,5 0-21,-1 0 0,1 0 0,-1 0 0,1 0 0,0 0 0,-1 0 0,1 0 0,0 0 0,0 1 0,0-1 0,0 0 0,0 1 0,0-1 0,0 1 0,1-1 0,-1 1 0,0-1 0,1 1 0,-1 0 0,1-1 0,0 1 0,-1 0 0,1-1-1,0 1 1,0 0 0,0 0 0,0-1 0,1 3 0,0-3-13,0 0-1,-1 0 0,1-1 1,0 1-1,0 0 1,0-1-1,0 1 0,0 0 1,1-1-1,-1 1 1,0-1-1,0 0 0,0 1 1,0-1-1,1 0 1,-1 0-1,0 0 0,0 0 1,0 0-1,1 0 0,-1 0 1,0 0-1,0 0 1,0 0-1,1-1 0,-1 1 1,2-1-1,36-8 31,-27 4-201,-10 4 180,1 0 0,-1 0 0,1 0 0,-1 0 0,0 0 0,0-1 0,1 1 0,-1-1 1,0 0-1,3-2 0,-5 2-36,1 0-1,0 0 1,-1 0 0,0 0 0,1 0 0,-1 0 0,0 0 0,0 0 0,0 0 0,0 0 0,0 0 0,-1 0 0,1 0 0,0 0 0,-1 0 0,-1-2-1,0-7-211,-2-10-3464,20 38 1472,-9-7 1467,-3-6 806,-1 0 1,0 0-1,0 0 0,0 0 0,-1 0 0,0 1 0,1-1 0,-2 1 0,1 0 0,0-1 0,-1 1 0,0 0 0,1 10 0,5 43 313,-1-20 632,0 54 1,-5-83-756,-2-1 1,1 1 0,-1 0-1,0 0 1,-1-1-1,0 1 1,-1-1-1,0 1 1,0-1-1,0 0 1,-8 12-1,11-19-215,-1 0 0,1 0 0,-1-1 0,1 1 0,-1 0 0,1 0 0,-1-1 0,1 1 0,-1 0-1,0-1 1,1 1 0,-1-1 0,0 1 0,0-1 0,1 1 0,-1-1 0,0 1 0,0-1 0,0 0 0,0 1 0,0-1 0,1 0 0,-1 0-1,-2 1 1,2-2 1,0 1-1,0-1 1,1 0-1,-1 1 1,0-1-1,0 1 0,1-1 1,-1 0-1,0 0 1,1 1-1,-1-1 1,1 0-1,-1 0 1,1 0-1,-1 0 0,1 1 1,0-1-1,-1-2 1,-7-48 249,8 33-343,0 0-1,2 0 1,0 0-1,1 1 1,1-1-1,8-23 1,1 5-234,38-66 1,-41 86 157,-6 11 131,-1-1-1,0 1 1,1-1 0,-2 0 0,1 0-1,-1 0 1,0 0 0,0 0 0,1-7-1,-24 49-240,17-29 418,1 0 0,1 1 0,-1-1 0,1 0 0,1 1 0,-1 0 0,1-1 0,0 10 0,4-17-88,-1 1 1,1-2 0,-1 1 0,1 0-1,-1 0 1,1-1 0,-1 1-1,1-1 1,-1 0 0,3-1 0,41-32 176,-40 28-255,1 1-1,-1 0 1,1 0-1,0 0 0,15-7 1,-22 12 0,1 0-1,-1 0 1,0 0 0,1 0 0,-1 0-1,1 0 1,-1 0 0,0 1 0,1-1-1,-1 0 1,0 0 0,1 0 0,-1 0 0,0 0-1,1 1 1,-1-1 0,0 0 0,1 0-1,-1 1 1,0-1 0,0 0 0,1 0-1,-1 1 1,0-1 0,0 0 0,0 1-1,1-1 1,-1 0 0,0 1 0,0-1-1,0 1 1,0-1 0,0 0 0,0 1-1,1-1 1,-1 0 0,0 1 0,0-1 0,0 1-1,0-1 1,-1 0 0,1 1 0,0 0-1,1 30 187,2 6 239,-2-36-396,0-1-1,-1 1 0,1 0 0,0 0 1,0-1-1,-1 1 0,1-1 0,0 1 0,0-1 1,0 1-1,0-1 0,0 0 0,0 1 1,0-1-1,0 0 0,0 0 0,0 1 1,0-1-1,0 0 0,0 0 0,0 0 1,0 0-1,0-1 0,0 1 0,0 0 1,0 0-1,0 0 0,0-1 0,0 1 1,0-1-1,0 1 0,0-1 0,-1 1 1,1-1-1,0 1 0,0-1 0,1-1 1,32-29 341,-31 28-378,-1 0-30,0 1-47,0-1 1,1 1-1,-1-1 1,0 1-1,1 0 1,-1 0-1,1 0 1,0 1-1,-1-1 1,1 0-1,0 1 1,0 0-1,5-2 1,-7 5-24,0 1 0,0-1 0,0 1 0,-1-1 0,1 1 0,-1-1-1,0 1 1,1-1 0,-1 1 0,0-1 0,-1 1 0,1 3 0,-1-3-171,2 4-426,-2 9-1521,-2-8-3981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4.831"/>
    </inkml:context>
    <inkml:brush xml:id="br0">
      <inkml:brushProperty name="width" value="0.025" units="cm"/>
      <inkml:brushProperty name="height" value="0.025" units="cm"/>
    </inkml:brush>
  </inkml:definitions>
  <inkml:trace contextRef="#ctx0" brushRef="#br0">1 4 12876,'0'0'6219,"8"2"-5103,28 3-485,1-2-1,-1-2 0,1-1 1,52-7-1,44 0-867,-130 7 72,0 0 1,0 0-1,0 0 0,0 1 0,0-1 1,-1 1-1,1 0 0,0 0 1,0 0-1,-1 0 0,1 0 1,-1 0-1,1 1 0,-1-1 1,3 3-1,-4-3-47,0 0 0,-1 0-1,1 0 1,0 0 0,-1 1 0,1-1 0,-1 0 0,1 0 0,-1 1-1,0-1 1,0 0 0,1 0 0,-1 1 0,0-1 0,0 0 0,0 0-1,0 1 1,-1-1 0,1 0 0,0 1 0,0-1 0,-1 0-1,1 0 1,-1 0 0,1 1 0,-1-1 0,0 0 0,1 0 0,-1 0-1,0 0 1,0 0 0,1 0 0,-1 0 0,0 0 0,0 0-1,-2 0 1,-18 17-4485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5.164"/>
    </inkml:context>
    <inkml:brush xml:id="br0">
      <inkml:brushProperty name="width" value="0.025" units="cm"/>
      <inkml:brushProperty name="height" value="0.025" units="cm"/>
    </inkml:brush>
  </inkml:definitions>
  <inkml:trace contextRef="#ctx0" brushRef="#br0">1 95 11147,'0'0'11306,"48"3"-9832,-7-17-417,5-1-577,3-1-416,-3 5-224,-5 0-1506,-3 1-800,-10 1-1346,-6-2-3138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5.539"/>
    </inkml:context>
    <inkml:brush xml:id="br0">
      <inkml:brushProperty name="width" value="0.025" units="cm"/>
      <inkml:brushProperty name="height" value="0.025" units="cm"/>
    </inkml:brush>
  </inkml:definitions>
  <inkml:trace contextRef="#ctx0" brushRef="#br0">0 10 14510,'0'0'5285,"68"-10"-3940,-39 10-512,1 7 64,1 6-481,-12 3-352,-3 6 0,-10 8-64,-6 6 32,-8 9 0,-17 4 0,0 3-128,-7-2-320,2-5-385,1-8-1377,4-14-3235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6.302"/>
    </inkml:context>
    <inkml:brush xml:id="br0">
      <inkml:brushProperty name="width" value="0.025" units="cm"/>
      <inkml:brushProperty name="height" value="0.025" units="cm"/>
    </inkml:brush>
  </inkml:definitions>
  <inkml:trace contextRef="#ctx0" brushRef="#br0">248 130 16207,'0'0'1148,"-2"10"-80,-7 32-502,2 0 0,-3 81-1,10-52-5380,0-71 4653,-1 1-1,1-1 0,0 1 1,-1-1-1,1 1 0,0-1 1,-1 1-1,1-1 1,-1 0-1,1 1 0,-1-1 1,1 0-1,-1 1 1,1-1-1,-1 0 0,1 0 1,-1 1-1,1-1 1,-1 0-1,1 0 0,-1 0 1,0 0-1,1 0 1,-1 0-1,1 0 0,-1 0 1,0 0-1,1 0 1,-1 0-1,1 0 0,-1 0 1,1 0-1,-1 0 0,-1-1 1,-23-5-3382,17 1 2890,-1 1 0,1-1 0,0 0 1,-12-11-1,-28-35 1839,37 37 45,0-2 0,1 1 0,1-1 0,0-1-1,-7-20 1,14 32-857,0 0-1,1 0 0,0 0 0,0 0 0,0 0 0,0 0 0,1 0 0,0 0 1,0-1-1,0 1 0,1 0 0,0 0 0,0 0 0,0 0 0,1 0 0,3-9 1,-1 7-91,0 1 0,0 0 0,0 1 1,1-1-1,-1 1 0,1 0 0,1 0 1,-1 0-1,1 1 0,0 0 1,6-4-1,5-1 71,0 1 0,1 1 0,0 0 1,0 1-1,1 1 0,-1 1 0,1 0 0,25 0 1,-39 3-340,-1 1 1,0 0-1,0 0 1,1 0-1,-1 0 1,0 1-1,0 0 1,0 0-1,0 0 1,0 0-1,0 1 1,8 3-1,-11-4-9,1 1 0,-1 0 0,0-1 0,0 1 0,1 0 0,-1-1 0,0 1 0,0 0 0,-1 0-1,1 0 1,0 0 0,-1 0 0,1 0 0,-1 0 0,0 0 0,1 0 0,-1 0 0,0 0 0,0 0-1,0 0 1,-1 0 0,1 0 0,0 0 0,-1 0 0,1 0 0,-1 0 0,0 0 0,-2 3 0,-1 5 127,-1 0 1,-1-1-1,1 1 1,-2-2-1,1 1 0,-1-1 1,0 1-1,-10 6 1,7-5 86,1-1 1,0 1 0,1 1-1,-14 21 1,22-31-219,0-1 1,0 1 0,0-1-1,0 1 1,0-1-1,0 0 1,1 1 0,-1-1-1,0 1 1,0-1-1,0 1 1,0-1 0,0 1-1,1-1 1,-1 0 0,0 1-1,0-1 1,1 0-1,-1 1 1,0-1 0,1 0-1,-1 1 1,0-1-1,1 0 1,-1 1 0,1-1-1,-1 0 1,0 0-1,1 0 1,-1 1 0,1-1-1,-1 0 1,1 0-1,-1 0 1,0 0 0,1 0-1,-1 0 1,1 0 0,-1 0-1,1 0 1,-1 0-1,1 0 1,-1 0 0,1 0-1,-1 0 1,1-1-1,34 1-6,-29 0-1,-3 0 13,13-2-115,0 2 0,1 0 1,-1 0-1,0 2 0,32 7 1,-45-8 90,0 0 1,1 0 0,-1 1-1,0-1 1,0 1-1,0 0 1,0 0 0,0 0-1,0 0 1,0 1 0,-1-1-1,1 1 1,-1 0 0,0 0-1,0-1 1,0 1-1,0 1 1,0-1 0,-1 0-1,1 0 1,-1 1 0,0-1-1,0 0 1,0 1 0,-1-1-1,1 1 1,-1 0 0,0-1-1,0 1 1,0-1-1,0 1 1,-1-1 0,1 1-1,-2 3 1,0-1 105,1 0 0,-2 0 1,1 0-1,-1-1 0,1 1 0,-2-1 0,1 1 0,-1-1 1,1 0-1,-1 0 0,-1-1 0,1 1 0,-1-1 0,1 0 1,-1 0-1,-1-1 0,1 1 0,0-1 0,-9 4 1,1-1 303,1-1 1,-1 0-1,0 0 1,-1-1 0,1-1-1,-1 0 1,-24 2 0,33-5-354,1 0 1,-1 0-1,0 0 1,0-1-1,0 0 1,0 0-1,0 0 1,0 0-1,0-1 1,1 1-1,-9-6 1,11 6-120,0-1 0,0 0 0,0 1 0,1-1 1,-1 0-1,1 0 0,-1 0 0,1 0 0,0 0 0,-1 0 0,1-1 1,0 1-1,1 0 0,-1-1 0,0 1 0,1-1 0,-1 1 0,1 0 1,0-1-1,0 1 0,0-1 0,0 1 0,0-1 0,0 1 0,1-4 1,0 5-113,-1-1 1,1 1-1,-1 0 1,1 0-1,-1 0 1,1-1-1,-1 1 0,1 0 1,0 0-1,0 0 1,0 0-1,0 0 1,-1 0-1,1 1 1,0-1-1,1 0 1,-1 0-1,0 1 1,0-1-1,0 0 1,0 1-1,0 0 1,1-1-1,-1 1 1,2-1-1,37-5-6454,-24 5 1817,5-3-5251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6.754"/>
    </inkml:context>
    <inkml:brush xml:id="br0">
      <inkml:brushProperty name="width" value="0.025" units="cm"/>
      <inkml:brushProperty name="height" value="0.025" units="cm"/>
    </inkml:brush>
  </inkml:definitions>
  <inkml:trace contextRef="#ctx0" brushRef="#br0">1 106 13677,'0'0'9604,"11"6"-8376,39 15-401,-47-20-797,1 0 1,-1 0-1,1 0 1,0-1-1,-1 0 0,1 1 1,0-1-1,0 0 0,-1-1 1,1 1-1,0-1 1,-1 0-1,1 1 0,-1-2 1,1 1-1,-1 0 1,1-1-1,-1 1 0,0-1 1,0 0-1,0 0 0,0-1 1,0 1-1,0 0 1,4-6-1,-3 4 48,-1 0 0,-1 1 0,1-1 0,0 0 1,-1 0-1,0 0 0,0-1 0,0 1 0,-1-1 0,1 1 0,-1-1 0,0 1 0,0-1 1,-1 0-1,1 1 0,-1-1 0,0 0 0,-1-4 0,1 8-63,-1 0 0,1 0 0,0 0 0,-1 0 0,1 0 0,-1 0 0,1 0 0,-1 0 0,1 0 0,-1 0 1,0 0-1,1 1 0,-1-1 0,0 0 0,0 1 0,1-1 0,-1 0 0,0 1 0,0-1 0,0 1 0,0-1 0,0 1 0,0-1 0,0 1 0,0 0 0,0 0 0,0-1 0,0 1 0,0 0 0,0 0 0,0 0 0,0 0 0,0 0 0,0 0 0,0 1 0,0-1 0,0 0 0,0 0 0,0 1 1,0-1-1,0 1 0,0-1 0,0 1 0,0-1 0,-1 2 0,-3 0-10,0 1 1,0-1 0,1 1-1,0 0 1,-1 1 0,1-1-1,-7 8 1,3-1 8,1 1 1,0 1 0,0-1-1,1 1 1,1 0-1,0 0 1,0 1 0,1 0-1,1-1 1,0 1-1,1 1 1,1-1 0,-1 0-1,3 27 1,-1-38-40,1 0-1,0 0 1,-1 0 0,1 0 0,0 0 0,0-1 0,0 1 0,1 0-1,-1 0 1,0-1 0,1 1 0,-1-1 0,1 1 0,-1-1-1,1 1 1,0-1 0,-1 0 0,1 0 0,0 0 0,0 0 0,0 0-1,0 0 1,0-1 0,0 1 0,0-1 0,0 1 0,0-1 0,0 0-1,0 0 1,0 0 0,1 0 0,-1 0 0,0 0 0,0 0 0,2-1-1,4 0-439,0 0 0,0-1 0,0 0-1,0 0 1,-1 0 0,1-1-1,-1 0 1,9-5 0,21-21-3950,-3-4-2279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7.083"/>
    </inkml:context>
    <inkml:brush xml:id="br0">
      <inkml:brushProperty name="width" value="0.025" units="cm"/>
      <inkml:brushProperty name="height" value="0.025" units="cm"/>
    </inkml:brush>
  </inkml:definitions>
  <inkml:trace contextRef="#ctx0" brushRef="#br0">92 0 10442,'0'0'8109,"-9"7"-6203,-1 0-1291,1 1 0,0 0 1,-14 16-1,19-20-429,1 1 0,0-1 0,0 1 0,0-1 0,1 1 0,-1 0 0,1 0 0,0 0 0,1 0 1,-1 0-1,1 0 0,0 1 0,0 7 0,1-12-181,1 0 0,0 0 0,-1 0 0,1 0 0,0-1 0,0 1 0,-1 0 0,1-1 0,0 1 0,0-1 0,0 1 0,0 0 0,0-1 0,0 0 0,0 1 0,0-1 0,0 0 0,0 1 0,0-1 0,0 0 0,0 0 0,0 0 0,0 0 0,1 0 0,-1 0 0,2-1 0,40 0-441,-36 1 134,23-4-867,-17 2 872,0 1 0,0 0-1,0 0 1,14 2 0,-25-1 307,0 1 0,0-1 0,0 0 0,-1 0 1,1 1-1,0-1 0,0 1 0,-1-1 0,1 1 0,0 0 0,-1 0 0,1 0 0,-1 0 1,1 0-1,-1 0 0,1 0 0,-1 0 0,0 1 0,0-1 0,0 0 0,1 1 0,-1-1 0,0 1 1,-1-1-1,1 1 0,0 0 0,0-1 0,-1 1 0,1 0 0,-1 0 0,1-1 0,-1 1 1,0 0-1,0 3 0,-1 3 165,0-1 1,-1 0 0,0 1 0,0-1-1,0 0 1,-1 0 0,0 0-1,-1-1 1,1 1 0,-1-1 0,-1 0-1,1 0 1,-1 0 0,0-1-1,-6 6 1,7-7-118,-1 1 0,0-1-1,1 0 1,-1 0 0,-1-1-1,1 1 1,-1-1 0,1 0-1,-1-1 1,0 1 0,0-1 0,0 0-1,0-1 1,0 1 0,0-1-1,-1-1 1,1 1 0,-11-1-1,16 0-151,1-1 0,-1 1 0,0 0 0,1-1 0,-1 1 0,0-1-1,1 1 1,-1-1 0,0 1 0,1-1 0,-1 1 0,1-1 0,-1 1 0,1-1-1,-1 0 1,1 1 0,0-1 0,-1 0 0,1 0 0,0 1 0,-1-1-1,1 0 1,0 0 0,0 1 0,0-1 0,0 0 0,0 0 0,0 1-1,0-2 1,1-28-3941,-1 23 2615,5-28-6065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7.823"/>
    </inkml:context>
    <inkml:brush xml:id="br0">
      <inkml:brushProperty name="width" value="0.025" units="cm"/>
      <inkml:brushProperty name="height" value="0.025" units="cm"/>
    </inkml:brush>
  </inkml:definitions>
  <inkml:trace contextRef="#ctx0" brushRef="#br0">74 1 17489,'-5'9'1948,"-6"14"-1009,0 1 0,2 1-1,1 0 1,1 0 0,1 0 0,-5 51 0,11-63-884,-1 14 44,4 56-1,-3-77-91,1 0 0,0 0 0,1 1 0,-1-1 0,1 0 0,0 0 0,1 0 0,-1-1 0,1 1 0,0 0 0,1-1 0,-1 0 0,1 0 0,7 7 0,-10-11 13,-1-1 0,0 1 0,1-1 0,-1 0-1,1 1 1,-1-1 0,1 0 0,0 1 0,-1-1-1,1 0 1,-1 0 0,1 0 0,-1 1 0,1-1 0,0 0-1,-1 0 1,1 0 0,-1 0 0,1 0 0,0 0-1,-1 0 1,1 0 0,-1 0 0,1-1 0,0 1 0,-1 0-1,1 0 1,-1 0 0,1-1 0,-1 1 0,1 0-1,-1-1 1,1 1 0,-1 0 0,1-1 0,-1 1 0,1-1-1,-1 1 1,0 0 0,1-1 0,-1 1 0,0-1-1,1 1 1,-1-1 0,0 0 0,1 1 0,-1-1 0,0 1-1,0-1 1,0 1 0,0-1 0,0 0 0,0 1-1,0-2 1,8-40 474,-8 37-524,0 2 38,2-16 41,0 1-1,-3-36 1,1 51-46,0 0 0,0 0-1,-1 0 1,1 0 0,-1 1 0,1-1-1,-1 0 1,0 0 0,0 1 0,0-1 0,0 0-1,0 1 1,-1-1 0,1 1 0,-1 0 0,0-1-1,1 1 1,-1 0 0,0 0 0,0 0-1,-1 0 1,1 1 0,0-1 0,-1 0 0,1 1-1,-1 0 1,1-1 0,-4 0 0,5 2-4,-1 0 0,1 0 0,0 0 1,-1 0-1,1 0 0,-1 0 0,1 1 1,0-1-1,0 0 0,-1 1 0,1-1 1,0 1-1,-1 0 0,1-1 0,0 1 1,0 0-1,0 0 0,0-1 0,0 1 1,0 0-1,0 0 0,0 0 0,0 0 1,0 0-1,0 1 0,1-1 0,-1 0 1,1 0-1,-1 0 0,0 1 0,1-1 1,0 0-1,-1 1 0,1-1 0,0 0 1,0 3-1,-5 56-34,5-52 34,0-4 1,0 0 1,1 0 0,-1 0 0,1 0 0,0 0 0,0 0-1,0 0 1,0 0 0,0 0 0,1-1 0,0 1 0,0-1-1,0 1 1,0-1 0,1 1 0,-1-1 0,6 5 0,-3-4 1,0-1 1,0 1 0,0-1 0,0 0-1,1-1 1,-1 1 0,1-1 0,-1 0-1,1-1 1,0 1 0,7 0 0,-1-1 1,0 0 0,0-1 0,0 0 0,1-1 0,-1 0 0,0-1 0,-1 0 0,1-1 0,0 0 0,-1-1 0,20-10 0,-17 5-3,0 0-1,-1-1 1,18-19 0,7-4 28,-37 35-18,-1 1 1,1-1-1,0 1 1,-1-1-1,1 1 1,-1-1-1,0 0 1,0 1-1,0-1 1,0 1-1,0-1 1,-1 4-1,-1 9 201,0 14 192,2-29-392,1 1 1,-1 0-1,0 0 1,1 0-1,-1-1 1,1 1-1,-1 0 1,1 0-1,-1-1 1,1 1-1,-1-1 1,1 1-1,0 0 1,-1-1-1,1 1 1,0-1 0,-1 1-1,1-1 1,0 0-1,0 1 1,0-1-1,-1 0 1,1 1-1,0-1 1,0 0-1,0 0 1,0 0-1,-1 0 1,1 0-1,1 0 1,12 0 35,-1-2 0,0 1 0,0-2 0,0 1 0,-1-2 0,1 0 0,-1 0 0,0-1 0,21-12 0,-20 10-57,1 0 0,0 1 0,0 1 0,1 0-1,-1 1 1,29-4 0,-42 8 5,0 0 0,0 0 0,0 0 0,0 0 0,0 0 0,0 0 0,0 0 0,-1 0 0,1 1 0,0-1 0,0 0 0,0 1 0,0-1 0,0 1 0,-1-1 0,1 1 0,0-1 0,0 1 0,-1-1 0,1 1 1,0 0-1,-1-1 0,1 1 0,0 0 0,0 1 0,8 25 149,-9-24-129,0-1 0,0 1 0,1-1 0,-1 0 0,1 1 0,0-1 0,0 0 0,0 1 0,0-1 1,0 0-1,0 0 0,1 0 0,-1 0 0,1 0 0,-1 0 0,1 0 0,0 0 0,0 0 0,0-1 0,0 1 0,2 0 0,2 0 17,1 0 0,-1-1 0,1 0-1,0 0 1,-1 0 0,1-1 0,0 0-1,-1-1 1,11-1 0,65-17-21,-22 4-293,-7 8-126,23-5-2442,-69 10 1443,1-1 0,-1 0-1,0 0 1,13-8 0,13-11-7349,-22 12 2616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8.167"/>
    </inkml:context>
    <inkml:brush xml:id="br0">
      <inkml:brushProperty name="width" value="0.025" units="cm"/>
      <inkml:brushProperty name="height" value="0.025" units="cm"/>
    </inkml:brush>
  </inkml:definitions>
  <inkml:trace contextRef="#ctx0" brushRef="#br0">0 0 8680,'0'0'6342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8.667"/>
    </inkml:context>
    <inkml:brush xml:id="br0">
      <inkml:brushProperty name="width" value="0.025" units="cm"/>
      <inkml:brushProperty name="height" value="0.025" units="cm"/>
    </inkml:brush>
  </inkml:definitions>
  <inkml:trace contextRef="#ctx0" brushRef="#br0">13 0 19506,'0'0'7853,"-2"8"-7794,-1 4-65,0 0 1,1 0-1,0 0 1,1 0-1,1 17 1,0-27 7,0 0 0,0 0-1,0 0 1,0 0 0,1 0 0,-1 0 0,0 0-1,1 0 1,0 0 0,-1 0 0,1-1 0,0 1-1,0 0 1,0 0 0,0-1 0,0 1 0,0-1-1,0 1 1,1-1 0,-1 1 0,1-1 0,-1 0-1,1 0 1,-1 1 0,1-1 0,0 0 0,0-1-1,-1 1 1,1 0 0,0 0 0,0-1 0,0 1-1,0-1 1,0 0 0,0 1 0,0-1 0,0 0-1,-1 0 1,1 0 0,0 0 0,0-1 0,0 1-1,0 0 1,0-1 0,0 0 0,0 1 0,2-2-1,11-4 8,0-1 0,-1 0-1,0 0 1,24-18 0,-30 18 110,2 0-1,-1 1 1,1 0 0,-1 1-1,1 0 1,1 0 0,-1 1 0,1 0-1,0 1 1,0 1 0,20-3-1,-29 5-98,0 1 0,1 0 0,-1 0 0,0-1 0,0 2 0,-1-1 0,1 0 0,0 0 0,0 1 0,-1-1 0,1 1 0,0-1 0,-1 1 0,2 2 0,0-1-12,-1 0 0,1-1 1,0 1-1,-1-1 0,1 1 0,0-1 1,1 0-1,5 3 0,5-2-235,-1-1 0,1-1 1,0 0-1,0 0 0,-1-2 0,1 0 0,0 0 1,0-1-1,-1-1 0,1 0 0,20-8 0,-15 5-94,1 1-1,0 1 1,0 0-1,22 0 1,-41 5 358,-1-1 1,1 0-1,-1 0 1,1 0 0,-1 1-1,0-1 1,1 0-1,-1 0 1,1 1-1,-1-1 1,0 0 0,1 1-1,-1-1 1,0 1-1,1-1 1,-1 0-1,0 1 1,1-1 0,-1 1-1,0-1 1,0 1-1,0-1 1,1 1-1,-1-1 1,0 1 0,0-1-1,0 1 1,0-1-1,0 1 1,0-1 0,0 1-1,0 27 814,1-5-422,3-15-477,0 0 0,0-1 0,1 1 0,0-1 0,0-1 0,1 1 0,0-1 0,0 0 0,0 0 0,12 8 0,32 35-2419,-42-37 2285,-2 0 0,1 0 0,-1 0 0,-1 1 0,-1 0-1,1 0 1,-2 0 0,0 0 0,2 26 0,-4-31 292,-1 1 1,0-1-1,-1 0 1,1 0-1,-2 0 0,1 0 1,-6 16-1,5-20-61,1 0-1,-1 0 1,0 0 0,-1 0-1,1-1 1,-1 1-1,0 0 1,0-1 0,0 0-1,0 0 1,0 0 0,-1 0-1,1-1 1,-1 1-1,-5 2 1,7-3 36,-1-1-1,1 0 1,-1 0-1,0 0 1,1 0-1,-1 0 1,0-1-1,0 1 1,1-1 0,-1 1-1,0-1 1,0 0-1,0 0 1,1 0-1,-1-1 1,0 1-1,0-1 1,1 1 0,-1-1-1,0 0 1,1 0-1,-4-2 1,2 0-13,1 0-1,-1 0 1,1 0 0,0 0 0,0 0 0,0-1-1,1 0 1,-1 1 0,1-1 0,0 0 0,0 0-1,-2-8 1,0 0-101,1 0-1,0 0 1,1 0-1,0 0 1,1 0 0,0 0-1,1-1 1,1 1-1,2-19 1,-1 24 28,1 0-1,-1 0 1,1 0 0,1 0 0,-1 0 0,1 1-1,0 0 1,1-1 0,0 2 0,0-1 0,8-7-1,8-5-1479,42-28 0,-22 18-4601,-7 4-5284</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25.005"/>
    </inkml:context>
    <inkml:brush xml:id="br0">
      <inkml:brushProperty name="width" value="0.025" units="cm"/>
      <inkml:brushProperty name="height" value="0.025" units="cm"/>
    </inkml:brush>
  </inkml:definitions>
  <inkml:trace contextRef="#ctx0" brushRef="#br0">398 288 3876,'-373'42'8819,"349"-37"-7205,24-5-1573,0 1-1,0-1 1,0 0-1,0 1 1,0-1 0,0 0-1,0 1 1,0-1-1,0 0 1,0 1-1,0-1 1,0 0 0,1 0-1,-1 1 1,0-1-1,0 0 1,0 0 0,0 1-1,1-1 1,-1 0-1,0 0 1,0 1-1,1-1 1,-1 0 0,0 0-1,0 0 1,1 0-1,-1 1 1,0-1 0,0 0-1,1 0 1,-1 0-1,0 0 1,1 0-1,-1 0 1,1 0 0,44 14 857,4-8-624,1-1-1,0-2 1,68-6 0,153-26 150,-125 10-368,459-38 5,313-39 43,-645 55 521,192-25 1185,1 36-668,20 56-838,-475-25-315,9 1-14,0 0 0,0-1 0,30-3-1,-49 1-109,0 1 0,0-1-1,0 0 1,-1 1-1,1-1 1,0 0 0,0 0-1,-1 1 1,1-1 0,0 0-1,-1 0 1,1 0-1,-1 0 1,1 0 0,-1 0-1,1 0 1,-1 0 0,0 0-1,1 0 1,-1 0-1,0 0 1,0 0 0,0 0-1,0 0 1,0 0 0,0-1-1,0 1 1,0 0-1,-1 0 1,1 0 0,0 0-1,0 0 1,-2-1 0,2-2-959,-5-19-7196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9.548"/>
    </inkml:context>
    <inkml:brush xml:id="br0">
      <inkml:brushProperty name="width" value="0.025" units="cm"/>
      <inkml:brushProperty name="height" value="0.025" units="cm"/>
    </inkml:brush>
  </inkml:definitions>
  <inkml:trace contextRef="#ctx0" brushRef="#br0">161 201 12908,'-51'0'6041,"-2"11"-4168,50-10-1835,0 0 0,0 0 0,0 1 1,0-1-1,0 1 0,0 0 0,0-1 0,0 1 1,1 1-1,-1-1 0,1 0 0,-1 1 1,1-1-1,0 1 0,0-1 0,0 1 0,0 0 1,1 0-1,-1 0 0,1 0 0,0 0 1,0 0-1,0 1 0,0-1 0,0 0 0,1 1 1,-1-1-1,1 5 0,0-7-25,1-1 0,-1 1-1,0-1 1,0 1 0,1 0-1,-1-1 1,0 1 0,1-1-1,-1 1 1,1 0 0,-1-1 0,1 1-1,-1-1 1,1 0 0,-1 1-1,1-1 1,0 1 0,-1-1 0,1 0-1,-1 0 1,1 1 0,0-1-1,-1 0 1,1 0 0,0 0 0,-1 1-1,1-1 1,0 0 0,-1 0-1,1 0 1,0 0 0,0 0 0,-1 0-1,2-1 1,27-3 241,-16-1-121,-1-1 0,0 0-1,-1-1 1,0 0 0,0 0-1,0-2 1,17-16-1,1-4 43,31-42-1,-54 64-17,0-1 1,0 0 0,-1 0-1,0 0 1,0 0 0,-1-1 0,0 0-1,0 0 1,-1 0 0,0 0-1,-1 0 1,2-11 0,-5 20-154,1-1 0,0 1 0,-1 0 0,1 0 0,-1 0 1,1 0-1,0 0 0,-1-1 0,1 1 0,-1 0 0,1 0 1,-1 0-1,1 0 0,0 0 0,-1 0 0,1 1 0,-1-1 0,1 0 1,0 0-1,-1 0 0,1 0 0,-1 0 0,1 1 0,0-1 0,-1 0 1,1 0-1,0 0 0,-1 1 0,1-1 0,0 0 0,-1 1 1,1-1-1,0 0 0,0 1 0,-1 0 0,-7 8 35,1 0 1,-1 1-1,2 0 0,-1 0 1,2 1-1,-1-1 0,-3 13 1,-3 9 141,-11 43 1,21-67-146,-1 3 39,0 0 0,1 0 1,1 0-1,-1 22 0,2-31-58,0 0-1,0 0 0,0 0 1,0 0-1,1 0 0,-1 0 0,1 0 1,-1 0-1,1 0 0,0 0 1,0 0-1,0 0 0,0 0 0,0-1 1,0 1-1,1 0 0,-1-1 1,1 1-1,-1-1 0,1 0 1,-1 1-1,1-1 0,0 0 0,-1 0 1,1 0-1,0 0 0,0 0 1,0 0-1,0-1 0,0 1 0,0-1 1,0 1-1,3-1 0,5 1 13,1-1-1,-1-1 0,0 0 0,0-1 1,0 1-1,0-2 0,-1 1 0,1-2 1,0 1-1,-1-1 0,0-1 0,0 1 0,0-2 1,14-11-1,-16 13-21,0-1 0,-1 0 1,0-1-1,0 0 0,0 0 0,-1 0 0,0-1 1,0 1-1,-1-1 0,0 0 0,0-1 0,0 1 1,-1-1-1,0 1 0,-1-1 0,0 0 0,0 0 1,1-13-1,-3 20-6,0 0 0,0 1-1,0-1 1,0 1 0,0-1 0,0 0 0,0 1-1,-1-1 1,1 1 0,0-1 0,0 1 0,-1-1-1,1 1 1,0-1 0,-1 1 0,1-1 0,-1 1-1,1-1 1,0 1 0,-1 0 0,1-1 0,-1 1 0,1 0-1,-1-1 1,1 1 0,-1 0 0,1 0 0,-1-1-1,0 1 1,1 0 0,-1 0 0,1 0 0,-1 0-1,0 0 1,1 0 0,-1 0 0,1 0 0,-1 0 0,0 0-1,1 0 1,-1 0 0,1 0 0,-1 0 0,1 1-1,-1-1 1,0 0 0,1 0 0,-1 1 0,0 0-1,-28 16 152,17-3 135,1 0 1,-17 27-1,25-35-185,0 0 0,0 0-1,0 0 1,1 1 0,0-1-1,0 1 1,1-1 0,0 1-1,0-1 1,0 13 0,1-18-93,0 0 0,1 0 1,-1 0-1,1 0 1,-1 0-1,1 0 1,-1 0-1,1 0 0,0 0 1,-1 0-1,1 0 1,0 0-1,0-1 1,0 1-1,0 0 0,-1-1 1,1 1-1,0 0 1,0-1-1,0 0 1,0 1-1,1-1 0,-1 1 1,0-1-1,0 0 1,0 0-1,0 1 0,0-1 1,0 0-1,0 0 1,2-1-1,43 1 60,-39-1-50,4 0 66,1-1 1,-1-1-1,1 0 0,12-5 0,10-11-2715,-33 18 2061,0 0 0,0 0 0,0 0-1,0 0 1,1 0 0,-2-1-1,1 1 1,0 0 0,0-1 0,0 1-1,-1-1 1,1 1 0,-1 0-1,1-1 1,-1 0 0,1 1 0,-1-1-1,0-1 1,0-4-7903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19.937"/>
    </inkml:context>
    <inkml:brush xml:id="br0">
      <inkml:brushProperty name="width" value="0.025" units="cm"/>
      <inkml:brushProperty name="height" value="0.025" units="cm"/>
    </inkml:brush>
  </inkml:definitions>
  <inkml:trace contextRef="#ctx0" brushRef="#br0">78 10 9097,'0'0'16132,"-10"-3"-15657,10 3-471,-4-2 34,1 1 0,-1 0 0,0 0 0,1 1 0,-1-1 0,0 1 0,0 0 0,-7 0 0,10 1-29,-1-1 1,1 1-1,-1 0 1,1-1 0,-1 1-1,1 0 1,0 0-1,-1 0 1,1 0 0,0 0-1,0 0 1,0 0-1,0 1 1,0-1 0,0 0-1,0 0 1,0 1-1,0-1 1,0 1 0,1-1-1,-1 1 1,1-1-1,-1 1 1,1-1 0,0 1-1,-1 0 1,1-1-1,0 1 1,0-1 0,0 1-1,0 0 1,1 2-1,0-2-6,-1-1-1,1 1 0,-1-1 0,1 0 0,0 1 1,-1-1-1,1 0 0,0 1 0,0-1 1,0 0-1,0 0 0,0 0 0,1 0 1,-1 0-1,0 0 0,0 0 0,1 0 0,-1 0 1,0-1-1,1 1 0,-1 0 0,1-1 1,-1 1-1,1-1 0,2 1 0,50 10-65,-37-8-81,-8-1-3,39 10-763,-47-11 894,1-1 0,-1 1 0,1-1 0,-1 1 0,1-1 0,-1 1 0,0 0 0,1 0 0,-1 0 0,0 0 0,0 0-1,0 0 1,0 0 0,0 0 0,0 0 0,0 1 0,0-1 0,0 0 0,0 1 0,0-1 0,-1 0 0,1 1 0,-1-1 0,1 1 0,-1 1 0,0-1 28,-1-1 0,1 1 0,-1-1-1,0 0 1,1 1 0,-1-1 0,0 0-1,0 1 1,0-1 0,0 0-1,0 0 1,0 0 0,0 0 0,-1 0-1,1 0 1,0 0 0,-1 0 0,1 0-1,0-1 1,-1 1 0,1 0 0,-1-1-1,-2 1 1,-40 11 126,41-12-136,0 1-135,-55 8 359,55-9-699,0 0-1,0 0 1,0 0 0,0 0 0,0-1 0,1 1 0,-1-1-1,0 0 1,-5-1 0,-1-9-7465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0.372"/>
    </inkml:context>
    <inkml:brush xml:id="br0">
      <inkml:brushProperty name="width" value="0.025" units="cm"/>
      <inkml:brushProperty name="height" value="0.025" units="cm"/>
    </inkml:brush>
  </inkml:definitions>
  <inkml:trace contextRef="#ctx0" brushRef="#br0">60 0 14862,'0'0'6150,"5"45"-5189,-10-7-449,5 8-255,-6 2-193,6-2 0,0-5-96,0-4-481,0-7-768,0-7-417,-3-8 33,-11-8-641,1-7-1282,-10 0-1473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0.797"/>
    </inkml:context>
    <inkml:brush xml:id="br0">
      <inkml:brushProperty name="width" value="0.025" units="cm"/>
      <inkml:brushProperty name="height" value="0.025" units="cm"/>
    </inkml:brush>
  </inkml:definitions>
  <inkml:trace contextRef="#ctx0" brushRef="#br0">0 174 9961,'4'-12'2387,"-1"4"-1856,0 0 0,1 0 0,0 0 0,0 0 1,1 1-1,0-1 0,0 1 0,0 0 0,1 1 0,0-1 1,1 1-1,-1 1 0,1-1 0,0 1 0,16-8 0,-8 5-21,1 1-1,0 1 0,1 0 0,0 2 0,26-5 0,-32 7-433,0 1 0,0 0-1,1 0 1,-1 2 0,0-1-1,0 1 1,0 1 0,0 0-1,18 6 1,-26-7-75,0 0 1,0 0-1,-1 0 0,1 1 1,0-1-1,-1 1 0,1-1 1,-1 1-1,1 0 0,-1 0 1,0 0-1,0 1 1,0-1-1,0 0 0,0 1 1,-1-1-1,1 1 0,-1 0 1,1-1-1,-1 1 0,0 0 1,0 0-1,0 0 0,-1 0 1,1 0-1,-1 0 0,1 0 1,-1 0-1,0 0 0,0 0 1,-1 0-1,1 0 1,0 0-1,-1 0 0,-1 3 1,-1 3 87,0 0 0,-1 0 0,0-1 1,0 0-1,-1 0 0,0 0 0,-1 0 1,0-1-1,0 0 0,-7 7 0,2-3 150,1-1-1,-1 0 1,-1-1-1,0 0 1,0 0-1,-1-2 0,0 1 1,-26 10-1,76-39-72,-26 18-253,1 0 0,0 0-1,0 1 1,0 0 0,0 1 0,0 1 0,22 1 0,-28 0-11,0 0 0,-1 0 0,1 0 0,0 0 0,-1 1 0,1 0 0,-1 0 1,0 0-1,0 1 0,0 0 0,0 0 0,0 0 0,0 1 0,-1-1 0,1 1 0,-1 0 1,0 1-1,3 4 0,-5-7 112,-1 0 0,1 0 1,-1 1-1,0-1 1,0 0-1,0 0 0,-1 1 1,1-1-1,0 0 0,-1 1 1,1-1-1,-1 1 0,0-1 1,0 1-1,0-1 1,0 1-1,-1-1 0,1 1 1,0-1-1,-1 0 0,0 1 1,0-1-1,1 0 0,-1 1 1,-1-1-1,1 0 1,0 0-1,0 0 0,-1 0 1,1 0-1,-1 0 0,0 0 1,0-1-1,1 1 1,-1 0-1,-4 2 0,-7 4 407,1-1 0,-1 0-1,0 0 1,-25 8 0,34-14-344,-13 5 156,1-1-1,-1 0 1,-1-2 0,1 0 0,0-1 0,-1 0 0,-18-2 0,36 0-280,-1 0 0,1 0 0,-1 1 0,1-1 0,-1 0 0,1 0 0,-1 0 0,1 0 0,-1 0 0,1 0 0,-1 0 0,1 0 0,-1-1 0,1 1 0,-1 0 0,1 0 0,-1 0 0,1 0 0,-1-1 0,1 1 0,-1 0 0,1 0 0,0-1 0,-1 1 0,1 0 0,-1-1 0,1 1 0,0 0-1,-1-1 1,1 1 0,0-1 0,0 1 0,-1-1 0,1 1 0,0 0 0,0-1 0,0 1 0,-1-1 0,1 1 0,0-1 0,0 1 0,0-1 0,0 1 0,0-1 0,0 1 0,0-1 0,0 1 0,0-1 0,0 1 0,0-1 0,1 1 0,-1-1 0,0 1 0,0-1 0,0 1 0,1-1 0,-1 1 0,0-1 0,1 1 0,-1 0 0,0-1 0,1 1 0,-1 0 0,0-1 0,1 1 0,-1 0 0,1-1 0,0 1 0,29-26-6180,-4 13 232,4-1-2471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3.248"/>
    </inkml:context>
    <inkml:brush xml:id="br0">
      <inkml:brushProperty name="width" value="0.025" units="cm"/>
      <inkml:brushProperty name="height" value="0.025" units="cm"/>
    </inkml:brush>
  </inkml:definitions>
  <inkml:trace contextRef="#ctx0" brushRef="#br0">153 419 13741,'0'0'5055,"-10"-3"-3720,6 1-1252,0 0 0,0 1 0,0-1 0,-1 1 1,1 0-1,0 1 0,0-1 0,-1 1 0,1-1 0,-1 1 0,1 1 0,0-1 0,-1 1 0,1-1 1,0 1-1,0 0 0,0 1 0,0-1 0,-1 1 0,2 0 0,-1 0 0,0 0 0,0 0 0,1 1 1,-1-1-1,1 1 0,0 0 0,0 0 0,-5 6 0,6-7-28,0 0-1,1 1 1,-1-1-1,0 1 1,1-1 0,-1 1-1,1-1 1,0 1-1,0 0 1,0 0 0,0 0-1,1 0 1,-1-1-1,1 1 1,0 0-1,-1 0 1,2 6 0,0-8-25,-1 1 0,1-1 1,0 1-1,0-1 0,0 0 0,0 1 1,0-1-1,0 0 0,0 0 1,1 0-1,-1 0 0,0 0 1,1 0-1,-1 0 0,0 0 0,1-1 1,-1 1-1,1 0 0,0-1 1,-1 1-1,1-1 0,-1 0 1,1 1-1,0-1 0,-1 0 0,1 0 1,0 0-1,-1 0 0,1-1 1,2 1-1,5-1 11,0-1 1,-1 0-1,1 0 0,0-1 1,-1 1-1,0-2 1,0 1-1,0-1 0,0-1 1,-1 1-1,10-8 0,9-9 135,37-39-1,-52 50-168,-7 12 31,-4 12 68,-3 17 263,-2-12 175,0 1 1,2 0-1,-2 39 1,5-59-536,0 1 1,0-1 0,0 0 0,0 1-1,0-1 1,0 1 0,0-1 0,0 1-1,0-1 1,0 0 0,0 1 0,0-1-1,1 1 1,-1-1 0,0 0 0,0 1-1,0-1 1,1 0 0,-1 1 0,0-1-1,1 0 1,-1 1 0,0-1 0,1 0-1,-1 0 1,0 1 0,1-1 0,-1 0-1,0 0 1,1 0 0,-1 0 0,1 1-1,-1-1 1,0 0 0,1 0-1,19-4 166,15-16-33,-28 12-133,-1 1 0,-1-1 1,0-1-1,0 1 0,0-1 1,-1 0-1,0 0 0,-1 0 0,0 0 1,-1-1-1,1 1 0,-2-1 0,1 0 1,-2 1-1,1-1 0,-1 0 0,-1 0 1,-2-17-1,3 26 4,0 0 0,0 0 0,0 0 0,0 0-1,0 0 1,-1 1 0,1-1 0,0 0 0,0 0 0,-1 0 0,1 0 0,0 1-1,-1-1 1,1 0 0,-1 0 0,1 1 0,-1-1 0,1 0 0,-1 1 0,0-1-1,1 0 1,-1 1 0,0-1 0,1 1 0,-1-1 0,0 1 0,0 0 0,1-1-1,-1 1 1,0 0 0,0-1 0,0 1 0,0 0 0,1 0 0,-1 0 0,0 0-1,0 0 1,0 0 0,0 0 0,0 0 0,0 0 0,1 0 0,-1 0 0,0 0-1,0 1 1,0-1 0,0 0 0,1 1 0,-1-1 0,0 1 0,0-1 0,1 1-1,-1-1 1,0 1 0,1-1 0,-1 1 0,1 0 0,-2 0 0,0 1 83,-1 1 0,0-1 1,1 0-1,0 0 0,0 1 1,0 0-1,0-1 0,0 1 1,0 0-1,1 0 0,-1 0 1,1 0-1,0 0 0,0 0 1,-1 4-1,2-6-87,1-1 0,-1 0 0,1 1 0,0-1 0,-1 0 0,1 0 1,-1 1-1,1-1 0,0 0 0,-1 0 0,1 0 0,0 0 0,-1 0 0,1 0 0,0 0 0,-1 0 0,1 0 1,0 0-1,-1 0 0,1 0 0,-1-1 0,1 1 0,0 0 0,-1 0 0,1-1 0,-1 1 0,1 0 0,-1-1 0,1 1 1,-1 0-1,1-1 0,-1 1 0,1-1 0,0 0 0,23-13-7,-4-2 46,-4 3-158,0 1 0,22-13 1,-34 23 90,1 0 0,-1-1 1,1 2-1,0-1 1,-1 0-1,1 1 0,0 0 1,0 0-1,0 0 1,0 1-1,0 0 0,0 0 1,-1 0-1,9 1 1,-10 0 11,-1 1-1,1-1 1,-1 1 0,1-1 0,-1 1 0,1 0 0,-1 0-1,0 0 1,0 0 0,0 0 0,0 0 0,0 0 0,0 1-1,-1-1 1,1 1 0,-1 0 0,1-1 0,-1 1 0,0 0-1,0 0 1,-1 0 0,1-1 0,0 1 0,-1 0 0,0 0-1,0 6 1,1 0 8,-1 0 0,0 0 0,0 0 0,-1 0-1,0 0 1,-1 0 0,-4 14 0,-8 7-5,10-23 6,0 0-1,0 1 0,1-1 0,0 1 1,1 0-1,-3 13 0,5-20 0,0-1-1,0 0 1,0 0-1,0 1 1,0-1-1,0 0 1,1 0 0,-1 0-1,0 1 1,0-1-1,0 0 1,0 0-1,1 0 1,-1 1 0,0-1-1,0 0 1,1 0-1,-1 0 1,0 0-1,0 0 1,0 0-1,1 1 1,-1-1 0,0 0-1,0 0 1,1 0-1,-1 0 1,0 0-1,1 0 1,-1 0-1,0 0 1,0 0 0,1 0-1,-1 0 1,0 0-1,0 0 1,1-1-1,-1 1 1,0 0-1,0 0 1,1 0 0,-1 0-1,0 0 1,0 0-1,0-1 1,1 1-1,-1 0 1,0 0 0,0 0-1,0-1 1,0 1-1,1 0 1,-1 0-1,0-1 1,12-8 38,6-9-32,-1-2 1,-1 1-1,21-36 1,-22 32-8,1 0 1,33-36 0,-49 59-2,0 0 1,0 0 0,0 0-1,0 0 1,0 0 0,0 0-1,0 0 1,0 0 0,0-1 0,0 1-1,1 0 1,-1 0 0,0 0-1,0 0 1,0 0 0,0 0 0,0 0-1,0 0 1,0 0 0,1 0-1,-1 0 1,0 0 0,0 0-1,0 0 1,0 0 0,0 0 0,0 0-1,0 0 1,1 0 0,-1 0-1,0 0 1,0 0 0,0 0-1,0 0 1,0 0 0,0 0 0,0 0-1,1 0 1,-1 0 0,0 0-1,0 0 1,0 0 0,0 0-1,0 0 1,0 1 0,0-1 0,0 0-1,0 0 1,1 0 0,-1 0-1,0 0 1,0 0 0,0 0-1,0 0 1,0 1 0,0-1 0,0 0-1,0 0 1,0 0 0,0 0-1,0 0 1,0 0 0,0 0-1,0 1 1,0-1 0,0 0 0,0 0-1,-1 16-33,-5 18-13,3-22 44,1 0 1,0 0-1,0 1 0,1-1 1,1 0-1,0 1 0,2 14 1,-1-24 4,0-1 0,0 0 1,0 0-1,1 0 0,-1 0 1,1 0-1,-1 0 0,1 0 1,0-1-1,0 1 0,0 0 0,0-1 1,0 0-1,0 1 0,0-1 1,0 0-1,0 0 0,1 0 1,-1 0-1,0-1 0,1 1 1,-1-1-1,1 1 0,-1-1 1,1 0-1,-1 0 0,0 0 0,1 0 1,2-1-1,3 1 3,-1 0 1,0 0-1,1-1 0,-1 0 1,0-1-1,0 1 1,0-2-1,13-4 0,-14 3 18,1 0-1,-1 0 0,0-1 0,0 0 1,-1 0-1,0 0 0,1-1 1,-2 0-1,1 0 0,-1 0 0,0-1 1,0 1-1,-1-1 0,1 0 0,-2 0 1,1 0-1,-1 0 0,0 0 1,0-1-1,-1 1 0,0-1 0,0-14 1,-2 20-20,1 0 0,0 0 0,-1 0 1,0 1-1,1-1 0,-1 0 0,0 0 1,0 1-1,0-1 0,0 1 0,0-1 1,0 1-1,0-1 0,-1 1 0,1 0 0,-1 0 1,1 0-1,-1-1 0,1 1 0,-1 1 1,1-1-1,-1 0 0,0 0 0,0 1 1,1-1-1,-1 0 0,0 1 0,0 0 1,0-1-1,1 1 0,-1 0 0,-2 0 0,2 0-1,1 0 0,-1 0 0,1 1 0,-1-1-1,1 0 1,-1 0 0,1 1 0,0-1 0,-1 1-1,1 0 1,-1-1 0,1 1 0,0 0-1,0 0 1,-1-1 0,1 1 0,0 0 0,0 0-1,0 0 1,0 1 0,0-1 0,0 0-1,0 0 1,1 1 0,-1-1 0,0 0 0,1 1-1,-1-1 1,1 0 0,-1 1 0,1-1-1,0 1 1,-1-1 0,1 1 0,0-1 0,0 1-1,0-1 1,0 1 0,0-1 0,1 1-1,0 2 1,-1-3-1,1 1-1,0-1 1,-1 1-1,1-1 1,0 0-1,0 1 1,0-1-1,0 0 1,0 0-1,0 0 1,1 0-1,-1 1 1,0-2-1,1 1 1,-1 0-1,0 0 1,1 0-1,-1-1 1,1 1-1,-1-1 1,1 1-1,0-1 1,-1 1-1,1-1 1,2 0-1,48 3 22,-46-3-19,4-1 0,0 0 0,0-1 0,0 0 1,-1-1-1,1 0 0,-1-1 0,0 1 0,0-2 1,0 1-1,16-12 0,-14 8 1,0 0 1,-1-1-1,1 0 0,-2-1 0,1 0 1,-1 0-1,11-18 0,-20 28-4,0 0 0,0-1 0,0 1 0,0 0 0,0 0 0,0-1 0,0 1 0,0 0 0,0 0 0,0 0 0,0-1 0,0 1 0,0 0 0,0 0 0,0-1 0,0 1 0,0 0 0,0 0 0,0 0 0,0-1 0,0 1 0,0 0 0,-1 0 0,1 0 0,0-1 0,0 1 0,0 0 0,0 0 0,0 0 0,-1 0 0,1 0 0,0-1 0,0 1 0,0 0 0,-1 0 0,1 0 0,0 0 0,0 0 0,0 0 0,-1 0 0,1 0 0,0 0 0,0 0 0,-1 0 0,1 0 0,0 0 0,0 0 0,0 0 0,-1 0 0,-21-1 0,-22 6 0,41-3 0,1 0-1,-1-1 1,1 1 0,-1 0 0,1 0-1,0 0 1,-1 0 0,1 1 0,0-1-1,1 1 1,-1-1 0,0 1 0,1-1-1,-1 1 1,1 0 0,0 0 0,0 0-1,0 0 1,0 0 0,1 0 0,-1 0-1,1 4 1,-3 13 0,2-1 0,0 26 0,1-31 6,-5 61-59,5-74 53,1-1 1,-1 1 0,0-1 0,1 1 0,-1-1 0,0 0 0,1 1-1,-1-1 1,1 0 0,-1 1 0,1-1 0,-1 0 0,1 0 0,-1 0-1,1 1 1,-1-1 0,1 0 0,-1 0 0,1 0 0,-1 0 0,1 0-1,0 0 1,-1 0 0,1 0 0,-1 0 0,1 0 0,-1 0 0,1 0-1,-1 0 1,1-1 0,-1 1 0,1 0 0,-1 0 0,1-1 0,22-6 22,-11 0-42,-1-1 0,0 1 0,0-2 0,-1 0 0,0 0 0,17-20 0,44-70-253,-55 75 287,-15 23-47,-2 7 13,-1 0-1,1-1 0,-1 1 1,0-1-1,0 1 0,0-1 1,-1 0-1,1 0 0,-2 0 1,1 0-1,-5 5 0,5-6 16,0-1 0,0 1 0,0 0-1,0 0 1,1 0 0,0 0 0,0 0 0,0 0-1,0 1 1,1-1 0,-1 1 0,1-1-1,0 1 1,1 0 0,-1-1 0,1 1 0,0 0-1,0-1 1,1 7 0,0-10 3,-1-1-1,1 1 1,0 0 0,0 0 0,0-1-1,0 1 1,-1-1 0,1 1 0,0-1-1,0 1 1,0-1 0,0 0 0,0 1-1,0-1 1,0 0 0,0 0 0,1 1-1,-1-1 1,0 0 0,0 0 0,0 0-1,0-1 1,2 1 0,26-5-311,-22 1-172,0 1 0,0-2 0,-1 1-1,0-1 1,0 0 0,0 0-1,0 0 1,8-12 0,35-53-4745,-31 37 1636,-2 0 1,21-67 0,-8-15 1375,-27 95 8735,-6 30-401,-3 14-2320,3-6-4241,-16 187 2029,11-96-1130,7-84-519,2-47-57,2-15 49,-3 10 439,-1 0 0,-2 1 0,-6-29 0,62 88 1267,-44-30-1626,0 1 0,0-1 0,1 0 1,-1-1-1,1 0 0,0-1 0,0 1 0,0-2 0,-1 1 0,1-1 1,0-1-1,0 1 0,13-4 0,-17 3-7,1-1 0,-1 1 0,1-1 0,-1-1 0,0 1 1,0-1-1,0 0 0,0 0 0,-1 0 0,1 0 0,-1-1 0,0 0 0,0 0 0,0 0 0,0-1 0,-1 1 0,1-1 0,-1 0 1,-1 0-1,1 0 0,-1 0 0,3-6 0,-5 10 0,1-1 1,0 0 0,-1 1-1,1-1 1,-1 0-1,0 1 1,1-1 0,-1 0-1,0 1 1,0-1-1,0 0 1,0 0-1,-1 1 1,1-1 0,0 0-1,-1 1 1,1-1-1,-1 1 1,0-3 0,0 3 0,0 0 0,0 0 1,0 0-1,0 1 0,0-1 1,0 0-1,0 1 0,0-1 1,0 1-1,0-1 0,0 1 1,0 0-1,0-1 0,-1 1 1,1 0-1,0 0 0,0 0 1,0 0-1,-1 0 0,-1 0 1,-2 0 20,0 1 0,0 0 1,0 1-1,1-1 0,-1 1 1,0-1-1,1 2 0,-1-1 1,1 0-1,0 1 0,0 0 1,-4 3-1,2-2 44,1 1-1,0 0 0,0 0 0,1 0 1,0 1-1,0 0 0,0-1 1,0 1-1,1 1 0,0-1 1,1 0-1,-1 1 0,1-1 1,0 1-1,1 0 0,-1 0 0,2 0 1,-2 13-1,3-18-61,-1-1 0,1 1 1,-1-1-1,1 1 0,-1-1 0,1 0 0,0 1 0,-1-1 0,1 0 1,0 1-1,0-1 0,0 0 0,0 0 0,0 0 0,0 0 1,1 0-1,-1 0 0,0 0 0,0 0 0,1 0 0,1 0 1,2 1-28,0 0 0,0-1 1,0 1-1,0-1 0,0 0 1,8 0-1,0-1-655,0 0 0,0-1 1,0 0-1,21-5 0,-20 1-821,-1 0-1,0-1 1,0 0-1,-1-1 1,0 0 0,0-1-1,12-10 1,3-6-4072,38-40 1,-47 41 9495,-14 7 4336,-10 12-1248,-9 8-4767,-9 7-623,22-10-1594,1 0 0,0 0 0,0 0 0,0 0 0,0 0 0,0 0 0,0 0 0,0 0 0,0 0 0,1 0 0,-1 1 0,0-1 0,1 0 0,-1 0 0,1 1 0,-1-1 0,1 1-1,-1-1 1,1 0 0,0 1 0,0-1 0,0 1 0,0-1 0,0 0 0,0 1 0,0-1 0,0 1 0,1-1 0,-1 0 0,0 1 0,1-1 0,-1 0 0,1 1 0,0-1 0,-1 0 0,1 0 0,0 1 0,0-1 0,0 0 0,0 0 0,0 0 0,0 0 0,0 0 0,0 0 0,0-1 0,0 1 0,1 0 0,-1 0 0,0-1 0,2 1 0,9 5-339,1-1 0,-1-1 1,1 0-1,18 2 0,-23-4 270,49 6-283,-43-7 399,0 1-1,-1 0 1,1 1-1,-1 0 1,0 1-1,20 8 1,-32-11-29,-1-1 0,0 0 1,0 0-1,1 1 0,-1-1 1,0 0-1,0 0 0,1 1 0,-1-1 1,0 0-1,0 1 0,1-1 1,-1 0-1,0 1 0,0-1 0,0 0 1,0 1-1,0-1 0,0 1 1,0-1-1,0 0 0,0 1 0,0-1 1,0 1-1,0-1 0,0 0 1,0 1-1,0-1 0,0 0 0,0 1 1,0-1-1,0 0 0,0 1 0,-1-1 1,1 1-1,0-1 0,0 0 1,-1 0-1,1 1 0,0-1 0,0 0 1,-1 1-1,1-1 0,0 0 1,0 0-1,-1 0 0,1 1 0,0-1 1,-1 0-1,1 0 0,-1 0 1,1 0-1,0 0 0,-1 1 0,1-1 1,0 0-1,-1 0 0,1 0 1,-1 0-1,-26 10 949,26-10-914,-117 28 1486,38-15-3773,78-13 546</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7.883"/>
    </inkml:context>
    <inkml:brush xml:id="br0">
      <inkml:brushProperty name="width" value="0.025" units="cm"/>
      <inkml:brushProperty name="height" value="0.025" units="cm"/>
    </inkml:brush>
  </inkml:definitions>
  <inkml:trace contextRef="#ctx0" brushRef="#br0">1 112 4324,'0'0'20697,"4"-10"-19960,0 3-652,1 0 1,-1 0 0,1 0-1,1 0 1,-1 1 0,1 0-1,1 0 1,-1 1 0,1-1 0,0 1-1,0 1 1,0 0 0,0 0-1,1 0 1,0 1 0,0 0-1,0 0 1,0 1 0,17-3-1,-24 5-84,0 0-1,0 0 0,0 0 1,0 0-1,0 0 1,0 0-1,0 0 0,0 1 1,0-1-1,0 0 1,0 1-1,0-1 0,0 1 1,0-1-1,0 1 0,-1-1 1,1 1-1,0-1 1,0 1-1,0 0 0,-1 0 1,1-1-1,0 1 1,-1 0-1,1 0 0,-1 0 1,1 0-1,-1 0 0,1 0 1,-1-1-1,0 1 1,1 0-1,-1 0 0,0 0 1,0 0-1,0 0 1,0 1-1,0-1 0,0 0 1,0 0-1,0 0 0,0 0 1,-1 1-1,-8 50 47,-9 2-35,13-43-3,0 0 0,1 1-1,0 0 1,1 0 0,1 0-1,0 0 1,0 0-1,1 0 1,1 1 0,1 19-1,0-31 11,-1 1 0,1 0 0,0-1 1,0 1-1,0 0 0,0-1 0,0 1 0,0-1 0,1 0 0,-1 1 0,0-1 0,1 0 0,-1 0 0,1 0 0,-1 0 1,1 0-1,-1 0 0,1 0 0,0-1 0,0 1 0,-1 0 0,1-1 0,0 0 0,0 1 0,0-1 0,-1 0 1,1 0-1,0 0 0,0 0 0,0 0 0,0 0 0,2-1 0,5 0 119,0-1 0,0 0 0,0 0 0,-1 0 0,13-6 0,-5 0-22,0 0 0,0-2 0,-1 0 0,-1 0 0,1-2 0,-2 1 0,17-18 0,-24 22-99,0 0-1,0-1 1,0 1 0,-1-1-1,0 0 1,-1 0 0,1-1 0,-2 1-1,1-1 1,-1 0 0,0 0-1,-1 0 1,0-1 0,-1 1 0,1-15-1,-2 22-23,0 1 0,-1-1 0,1 1 0,0-1 0,-1 1 0,1-1 0,-1 1 0,1-1 0,-1 1 0,0 0 0,1-1 0,-1 1 0,0 0 0,0-1 0,0 1 0,0 0 0,0 0-1,0 0 1,-1 0 0,1 0 0,0 0 0,0 0 0,-1 0 0,1 1 0,-1-1 0,1 1 0,-1-1 0,1 1 0,-1-1 0,1 1 0,-1 0 0,1-1 0,-1 1 0,1 0 0,-1 0 0,1 0 0,-1 0 0,1 1 0,-1-1-1,0 0 1,-1 1 0,-2 0-147,0 0-1,0 0 1,0 1-1,0 0 0,0-1 1,0 2-1,0-1 0,1 0 1,-1 1-1,1 0 1,-7 6-1,9-7-104,0 0 0,0 0 0,1 0 0,-1 0 0,0 0 0,1 0 0,-1 1 0,1-1 0,0 1 0,0-1 0,0 1 0,0 0 1,0-1-1,1 1 0,-1 0 0,1 0 0,-1-1 0,1 1 0,0 0 0,0 0 0,1 0 0,0 3 0,0-4-92,0 0 0,0 0 0,0 0 0,1 0 0,-1-1 0,1 1 0,-1 0 0,1-1 0,0 1 0,-1-1 0,1 1 0,0-1 0,0 0 0,0 0 0,0 0 0,1 0 0,-1 0 0,0 0 0,0 0 0,0-1 0,1 1 0,-1-1 0,0 0 0,1 0 0,-1 0 0,4 0 0,26 0-3199,2 0-871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8.279"/>
    </inkml:context>
    <inkml:brush xml:id="br0">
      <inkml:brushProperty name="width" value="0.025" units="cm"/>
      <inkml:brushProperty name="height" value="0.025" units="cm"/>
    </inkml:brush>
  </inkml:definitions>
  <inkml:trace contextRef="#ctx0" brushRef="#br0">75 1 8072,'0'0'14840,"-9"4"-13777,3 0-895,0 1 0,1-1 0,-1 1 0,1 0 0,0 0 0,0 0 0,-5 9 0,8-11-92,0 0 1,0 0 0,0 0-1,1 0 1,-1 1-1,1-1 1,0 0-1,0 1 1,0-1 0,0 1-1,0-1 1,1 1-1,0-1 1,0 1-1,0-1 1,0 1 0,0-1-1,1 1 1,-1 0-1,3 4 1,-2-6-60,0-1 0,0 0 0,0 0 1,0 0-1,0 0 0,0 0 0,0-1 1,1 1-1,-1 0 0,0-1 0,0 1 1,1 0-1,-1-1 0,1 0 0,-1 1 0,0-1 1,1 0-1,-1 0 0,1 1 0,-1-1 1,1 0-1,2-1 0,35-2 211,-23-1-173,1-1-1,-1 0 0,0-2 0,0 1 0,23-15 0,-22 11-148,1 1-1,0 1 1,35-10-1,-53 17 94,1 1-1,0 0 1,-1-1-1,1 1 1,0 0-1,-1 0 1,1 0 0,0 0-1,0 0 1,-1 0-1,1 0 1,0 0-1,0 0 1,-1 0-1,1 0 1,0 0 0,0 1-1,-1-1 1,1 0-1,0 0 1,-1 1-1,1-1 1,0 1-1,-1-1 1,1 0 0,-1 1-1,1-1 1,-1 1-1,1-1 1,-1 1-1,1 0 1,-1-1 0,1 1-1,-1-1 1,0 1-1,1 0 1,-1-1-1,0 1 1,0 0-1,1 0 1,-1-1 0,0 1-1,0 0 1,0 0-1,0-1 1,0 1-1,0 0 1,0 0-1,0-1 1,0 1 0,0 0-1,-1 0 1,-12 53 472,4-23-209,26-31 79,-5-5-239,-1 0 0,0-1 0,0 0 0,0 0 0,11-10 0,20-11-89,-33 21-14,0 1 1,1 0-1,0 0 1,0 1-1,1 0 1,-1 1-1,1 0 1,-1 1-1,22-2 1,-31 4-6,-1 0 1,1 0-1,0 0 1,0 0-1,0 0 1,0 1-1,0-1 1,0 0-1,0 0 1,0 1-1,-1-1 1,1 1 0,0-1-1,0 1 1,-1-1-1,1 1 1,0-1-1,0 1 1,-1 0-1,1-1 1,-1 1-1,1 0 1,-1 0-1,1 0 1,0 0 0,4 30-34,-15 44 74,6-55-50,5-7-287,2-11-2176,0-9-4260,2-7-6133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9.154"/>
    </inkml:context>
    <inkml:brush xml:id="br0">
      <inkml:brushProperty name="width" value="0.025" units="cm"/>
      <inkml:brushProperty name="height" value="0.025" units="cm"/>
    </inkml:brush>
  </inkml:definitions>
  <inkml:trace contextRef="#ctx0" brushRef="#br0">0 402 13261,'0'0'6929,"8"-11"-5765,41-52-509,74-74 1,19-21-574,-120 131-55,-22 27-27,0 0 1,0-1-1,0 1 1,1-1-1,-1 1 1,0 0-1,0-1 1,1 1 0,-1 0-1,0 0 1,0-1-1,1 1 1,-1 0-1,0 0 1,1-1 0,-1 1-1,0 0 1,1 0-1,-1 0 1,0 0-1,1-1 1,-1 1-1,1 0 1,-1 0 0,0 0-1,1 0 1,-1 0-1,0 0 1,1 0-1,-1 0 1,1 0 0,-1 0-1,0 0 1,1 0-1,-1 0 1,1 1-1,-1-1 1,1 5 15,-1-1 1,-1 1 0,1-1-1,-1 1 1,0-1-1,0 1 1,0-1-1,0 1 1,-1-1 0,-3 6-1,0 4 90,-7 21 170,0 1-1,3 0 1,1 0 0,1 1-1,2 0 1,2 0-1,2 51 1,1-87-291,0 1 0,0 0-1,0 0 1,0 0 0,0-1 0,0 1 0,1 0-1,-1 0 1,1-1 0,-1 1 0,1 0 0,0-1-1,-1 1 1,1-1 0,0 1 0,0-1 0,0 1 0,0-1-1,1 0 1,-1 1 0,0-1 0,0 0 0,1 0-1,-1 0 1,1 0 0,-1 0 0,1 0 0,-1 0-1,1-1 1,0 1 0,-1-1 0,1 1 0,0-1-1,0 1 1,-1-1 0,1 0 0,0 0 0,0 0 0,-1 0-1,1 0 1,0 0 0,0 0 0,-1-1 0,3 0-1,3-1-381,0 0 0,0-1 0,-1 0 0,0 0 0,1-1-1,-1 0 1,0 0 0,-1 0 0,10-9 0,20-27-4675,2-7-2738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9.482"/>
    </inkml:context>
    <inkml:brush xml:id="br0">
      <inkml:brushProperty name="width" value="0.025" units="cm"/>
      <inkml:brushProperty name="height" value="0.025" units="cm"/>
    </inkml:brush>
  </inkml:definitions>
  <inkml:trace contextRef="#ctx0" brushRef="#br0">129 1 12396,'-7'9'2215,"-9"11"-983,-5 4 425,2 2 0,-18 28-1,33-48-1431,1 0 0,-1 0 0,1 0 0,1 0 0,-1 1 0,1-1 0,0 1 0,0 0-1,1 0 1,0-1 0,0 1 0,1 0 0,-1 0 0,2 0 0,-1 0 0,2 10 0,0-14-206,-1-1 0,1 1 1,0-1-1,0 1 0,0-1 1,0 0-1,0 0 0,0 0 0,1 0 1,-1 0-1,1-1 0,-1 1 1,1-1-1,0 1 0,-1-1 1,1 0-1,0 0 0,0 0 1,0-1-1,0 1 0,0-1 1,0 1-1,0-1 0,0 0 1,0 0-1,0-1 0,5 0 1,3 1 27,-1-2 1,1 1 0,-1-1 0,1-1 0,-1 0-1,16-6 1,-15 3 68,-1 0 0,1 0 0,-1-1 0,-1 0 0,1-1 0,-1 0 0,-1 0-1,11-14 1,-14 16 83,-1 0 0,-1 0 1,1 0-1,-1 0 0,0 0 0,0-1 0,-1 1 0,0-1 0,0 0 0,0 0 0,-1 0 0,0 0 0,-1 0 0,1 0 0,-2-12 0,0 15-152,-1 1-1,1 0 1,-1 0 0,1 0-1,-1 0 1,0 0 0,0 0-1,0 0 1,0 1 0,-1-1-1,1 1 1,-1-1 0,0 1-1,0 0 1,1 0 0,-1 0-1,0 1 1,-1-1 0,1 1-1,0 0 1,0-1 0,-1 1-1,1 1 1,0-1-1,-1 0 1,1 1 0,-1 0-1,-5 0 1,4 0-131,0-1 0,0 2-1,0-1 1,0 0 0,0 1 0,0 0-1,0 0 1,0 1 0,-5 1 0,8-2-66,0 0 0,0 0 0,0 0 0,0 1 0,0-1 0,0 0 0,1 1 0,-1-1 1,0 1-1,1-1 0,-1 1 0,1 0 0,0 0 0,0-1 0,0 1 0,-1 0 0,2 0 1,-1 0-1,0 0 0,0 3 0,1-5 34,0 1 1,0-1 0,0 1-1,0-1 1,0 1-1,1-1 1,-1 0-1,0 1 1,0-1-1,1 1 1,-1-1-1,0 1 1,1-1-1,-1 0 1,0 1-1,1-1 1,-1 0-1,0 1 1,1-1-1,-1 0 1,1 0-1,-1 1 1,1-1-1,-1 0 1,1 0 0,-1 0-1,1 0 1,-1 1-1,1-1 1,-1 0-1,1 0 1,-1 0-1,1 0 1,-1 0-1,1 0 1,24 0-2425,-20 0 1753,25-2-3692,3-9-1436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29.857"/>
    </inkml:context>
    <inkml:brush xml:id="br0">
      <inkml:brushProperty name="width" value="0.025" units="cm"/>
      <inkml:brushProperty name="height" value="0.025" units="cm"/>
    </inkml:brush>
  </inkml:definitions>
  <inkml:trace contextRef="#ctx0" brushRef="#br0">46 1 11627,'0'0'2995,"-4"9"-310,-38 81 3305,43-89-5962,-1-1 0,0 1 1,0-1-1,1 1 1,-1-1-1,1 1 0,-1-1 1,0 1-1,1-1 0,-1 1 1,1-1-1,-1 0 1,1 1-1,-1-1 0,1 1 1,-1-1-1,1 0 0,-1 0 1,1 1-1,0-1 1,-1 0-1,1 0 0,0 0 1,-1 0-1,1 0 0,-1 0 1,1 0-1,0 0 1,-1 0-1,1 0 0,0 0 1,-1 0-1,1 0 0,-1 0 1,1-1-1,0 1 1,-1 0-1,1-1 0,39-4-115,-31 3 157,2 1-115,0 0 0,-1 0 1,1 1-1,0 0 1,0 1-1,0 1 0,-1-1 1,1 2-1,-1-1 0,13 6 1,-20-7 87,0 1 1,0 0-1,0-1 1,0 1 0,-1 0-1,1 0 1,-1 0-1,1 1 1,-1-1-1,0 1 1,1-1 0,-1 1-1,-1 0 1,1 0-1,0 0 1,-1 0-1,1 0 1,-1 0 0,0 0-1,0 0 1,0 0-1,-1 1 1,1-1-1,-1 0 1,1 1 0,-1-1-1,0 0 1,-1 1-1,1-1 1,-1 0-1,1 1 1,-1-1-1,0 0 1,0 0 0,0 0-1,-3 6 1,1-3 201,0 1-1,-1-1 1,1-1 0,-1 1 0,0-1-1,0 1 1,-1-1 0,1 0 0,-1-1 0,-10 8-1,12-9-188,-1 0-1,0-1 1,0 0-1,0 1 1,0-2-1,0 1 1,0 0-1,-1-1 1,1 1-1,0-1 0,-1-1 1,1 1-1,-1-1 1,0 1-1,1-1 1,-9-1-1,10-1-396,0 1-1,0-1 1,0 0-1,0 0 1,1 0 0,-1 0-1,1 0 1,-1-1-1,1 1 1,0-1-1,0 0 1,0 1-1,0-1 1,1 0 0,-1 0-1,1 0 1,0 0-1,0-1 1,-1-2-1,-1 0-724,-11-31-5831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0.328"/>
    </inkml:context>
    <inkml:brush xml:id="br0">
      <inkml:brushProperty name="width" value="0.025" units="cm"/>
      <inkml:brushProperty name="height" value="0.025" units="cm"/>
    </inkml:brush>
  </inkml:definitions>
  <inkml:trace contextRef="#ctx0" brushRef="#br0">10 26 7207,'0'0'9540,"-1"9"-8948,-7 80 500,7-79-848,1 1-1,0 0 0,1 0 0,1-1 0,-1 1 0,2-1 0,3 14 1,-5-22-198,0-1 1,-1 0 0,1 1-1,0-1 1,0 1 0,0-1-1,0 0 1,0 0 0,1 0-1,-1 0 1,0 0 0,0 0-1,1 0 1,-1 0 0,0 0-1,1 0 1,-1-1 0,1 1-1,-1-1 1,1 1 0,0-1-1,-1 1 1,1-1 0,-1 0 0,1 0-1,0 0 1,-1 0 0,1 0-1,-1 0 1,1 0 0,0-1-1,-1 1 1,1 0 0,-1-1-1,1 0 1,-1 1 0,1-1-1,-1 0 1,1 0 0,-1 1-1,0-1 1,1 0 0,0-2-1,8-4 137,0 0 0,0-1 0,-1 0 0,10-11 0,-9 9-29,-1-1-1,1 1 1,-2-2 0,1 1-1,-2-1 1,0 0 0,0-1 0,-1 0-1,8-23 1,-17 56-139,2 0-1,0 0 0,3 24 1,-1 1-3,-1-31-10,-1-3-2,1-1 0,0 1 1,1 0-1,0-1 0,4 12 0,-5-20 1,0 0-1,1-1 0,-1 1 1,1-1-1,0 1 1,-1-1-1,1 1 1,0-1-1,0 0 0,0 1 1,0-1-1,0 0 1,0 0-1,0 1 1,1-1-1,-1 0 1,0 0-1,1 0 0,-1-1 1,1 1-1,-1 0 1,1 0-1,-1-1 1,1 1-1,-1-1 0,1 1 1,0-1-1,-1 0 1,1 0-1,-1 0 1,1 0-1,0 0 0,-1 0 1,1 0-1,0 0 1,-1-1-1,1 1 1,0 0-1,-1-1 1,3-1-1,3-1 50,-1 0 1,0 0-1,0-1 1,-1 0-1,1 0 1,-1 0-1,0-1 1,0 0-1,0 0 1,0 0-1,-1 0 1,0-1-1,0 0 1,-1 0-1,6-11 1,-2 0 273,0 1 0,-1-1 1,0-1-1,5-34 0,-7-36-2225,6 78-7494,-8 3 4051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0.197"/>
    </inkml:context>
    <inkml:brush xml:id="br0">
      <inkml:brushProperty name="width" value="0.025" units="cm"/>
      <inkml:brushProperty name="height" value="0.025" units="cm"/>
    </inkml:brush>
  </inkml:definitions>
  <inkml:trace contextRef="#ctx0" brushRef="#br0">1 17 9001,'0'0'13773,"62"-6"-13581,-29 6-160,6 0 0,6 0-481,-3-2-1537,8-3-2498,-1 1-5349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0.570"/>
    </inkml:context>
    <inkml:brush xml:id="br0">
      <inkml:brushProperty name="width" value="0.025" units="cm"/>
      <inkml:brushProperty name="height" value="0.025" units="cm"/>
    </inkml:brush>
  </inkml:definitions>
  <inkml:trace contextRef="#ctx0" brushRef="#br0">140 1 13293,'0'0'3897,"-9"8"-1063,-7 7-1839,2 0-1,0 1 1,0 0-1,-17 30 1,25-37-739,1 0 1,0 1-1,0 0 1,1 0-1,0 0 1,1 0-1,0 1 1,1-1-1,0 1 0,1 0 1,0-1-1,0 18 1,2-26-252,-1 0 0,1 0 0,0 1 0,0-1 0,0 0-1,0 0 1,0 0 0,0 0 0,0 0 0,1 0 0,-1-1 0,1 1 0,-1 0 0,1-1 0,0 1 0,0-1 0,0 1 0,0-1 0,0 0 0,0 0 0,0 0 0,0 0-1,0 0 1,0 0 0,0-1 0,1 1 0,-1-1 0,0 1 0,1-1 0,-1 0 0,0 0 0,1 0 0,3-1 0,1 1 7,0-1 1,0 1-1,0-1 0,0-1 1,0 1-1,0-1 1,-1 0-1,1-1 0,-1 0 1,10-5-1,-9 2-3,-1 0 0,1 0 0,-1-1 0,0 0 0,-1 0 0,0-1 0,0 1 0,-1-1 0,1 0 0,-2 0 0,1-1 1,-1 1-1,0-1 0,-1 0 0,0 1 0,1-13 0,-3 17-5,1 0 0,-1 1 0,1-1 0,-1 0 1,0 0-1,-1 0 0,1 0 0,-1 0 0,0 0 0,0 1 1,0-1-1,0 0 0,0 1 0,-1-1 0,0 1 0,0-1 1,0 1-1,0 0 0,0-1 0,-1 1 0,1 1 0,-1-1 1,0 0-1,0 1 0,0-1 0,0 1 0,0 0 0,-1 0 1,1 0-1,-1 0 0,1 1 0,-1-1 0,0 1 0,1 0 1,-1 0-1,0 0 0,0 1 0,0-1 0,-4 1 0,0 0-1,-1 0 0,0 0-1,1 1 1,-1 0 0,1 0-1,-13 5 1,18-5-55,1-1 0,-1 1 0,1 0 1,-1 0-1,1 0 0,0 0 0,-1 1 0,1-1 0,0 1 1,0-1-1,0 1 0,0 0 0,0 0 0,1 0 0,-1 0 0,0 0 1,1 0-1,0 0 0,-1 0 0,1 1 0,0-1 0,0 0 1,0 1-1,0-1 0,0 5 0,1-6-64,0 0 0,0-1-1,0 1 1,0 0 0,0-1-1,0 1 1,0-1 0,0 1-1,0 0 1,0-1 0,1 1-1,-1-1 1,0 1 0,0 0 0,1-1-1,-1 1 1,0-1 0,1 1-1,-1-1 1,1 1 0,-1-1-1,1 1 1,-1-1 0,1 0 0,-1 1-1,1-1 1,-1 1 0,1-1-1,-1 0 1,1 0 0,-1 1-1,1-1 1,0 0 0,0 0-1,27 1-3416,-17-1 1726,22 0-4044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0.913"/>
    </inkml:context>
    <inkml:brush xml:id="br0">
      <inkml:brushProperty name="width" value="0.025" units="cm"/>
      <inkml:brushProperty name="height" value="0.025" units="cm"/>
    </inkml:brush>
  </inkml:definitions>
  <inkml:trace contextRef="#ctx0" brushRef="#br0">336 1 7399,'0'0'19437,"-8"2"-18236,-7 4-917,1 0 0,0 1 0,0 1 0,0 0 0,1 1 0,0 1 0,1 0 0,-22 22 0,25-23-213,0 0-1,1 1 1,0 0 0,1 1 0,0-1-1,1 2 1,0-1 0,0 0 0,1 1-1,1 0 1,0 0 0,-3 17-1,7-28-67,0 0 0,0 0-1,0 1 1,0-1-1,0 0 1,0 0-1,0 1 1,0-1 0,1 0-1,-1 0 1,0 1-1,1-1 1,-1 0-1,1 0 1,-1 0 0,1 0-1,0 0 1,-1 0-1,1 1 1,0-2-1,0 1 1,0 0 0,0 0-1,0 0 1,0 0-1,0-1 1,2 2-1,0 0-4,1-1 0,0 0 0,-1 0 0,1 0 0,0 0 0,0-1 0,0 1 0,-1-1 0,7 0 0,3-1-69,0-1-1,-1 0 1,1 0 0,23-9 0,-17 4-426,-2-1 0,1 0 0,-1-2 0,0 0 0,-1 0-1,0-2 1,27-25 0,-31 16-2359,-13 6-3288,-5 6-684</inkml:trace>
  <inkml:trace contextRef="#ctx0" brushRef="#br0" timeOffset="1">0 165 13741,'0'0'11787,"74"-25"-10474,-23 12-576,7-1-288,-1 0-257,0 3-128,-13 3-96,-4 2-801,-19 6-801,-10 0-672,-29 2-11371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1.272"/>
    </inkml:context>
    <inkml:brush xml:id="br0">
      <inkml:brushProperty name="width" value="0.025" units="cm"/>
      <inkml:brushProperty name="height" value="0.025" units="cm"/>
    </inkml:brush>
  </inkml:definitions>
  <inkml:trace contextRef="#ctx0" brushRef="#br0">0 72 11179,'0'0'11434,"77"15"-9992,-27-25-417,5-1-321,-3 0 1,0 0-353,-7 1-320,-6 1-928,-11-2-1699,-6-3-2594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4.196"/>
    </inkml:context>
    <inkml:brush xml:id="br0">
      <inkml:brushProperty name="width" value="0.025" units="cm"/>
      <inkml:brushProperty name="height" value="0.025" units="cm"/>
    </inkml:brush>
  </inkml:definitions>
  <inkml:trace contextRef="#ctx0" brushRef="#br0">1 229 15054,'0'0'5824,"0"10"-5626,1 6-191,0 0 0,2 0 0,0 0 0,1 0 0,7 19 0,-10-31 23,1 0 0,0 0 0,0 0 0,0 0 0,1 0 0,-1 0 0,1-1 0,0 1 0,0-1 0,0 1 0,1-1 0,3 3 0,-5-5 47,1 0 0,-1 0 0,0 0 0,0-1-1,1 1 1,-1-1 0,1 1 0,-1-1 0,1 0 0,-1 1 0,0-1 0,1-1 0,-1 1-1,1 0 1,-1-1 0,1 1 0,-1-1 0,0 1 0,1-1 0,-1 0 0,0 0 0,0 0-1,0-1 1,4-1 0,1-3 42,1 0 0,-1 0 0,0 0 0,0-1 0,0 0 0,-1 0 0,-1-1 0,9-13 0,33-70 150,-54 107-230,1 1 1,1 0-1,0 1 1,1-1-1,1 1 0,1-1 1,0 21-1,2-38-33,0 0 0,0 1 0,0-1 0,0 0 0,0 0 0,0 1 0,0-1 0,0 0 0,0 0 0,0 1 0,0-1 1,0 0-1,0 0 0,1 0 0,-1 1 0,0-1 0,0 0 0,0 0 0,0 0 0,0 1 0,1-1 0,-1 0 0,0 0 0,0 0 0,0 0 0,0 1 0,1-1 0,-1 0 0,0 0 0,0 0 0,0 0 0,1 0 0,-1 0 0,0 0 0,0 0 0,1 1 1,-1-1-1,0 0 0,0 0 0,1 0 0,-1 0 0,0 0 0,0 0 0,1 0 0,-1-1 0,0 1 0,16-7 429,9-12 202,-5-5-379,29-43-1,-6 7-211,-43 61-50,0-1 1,0 0 0,0 1 0,0-1-1,0 0 1,0 1 0,0-1 0,0 0 0,0 1-1,0-1 1,0 0 0,0 0 0,0 1 0,1-1-1,-1 0 1,0 1 0,0-1 0,0 0-1,0 1 1,1-1 0,-1 0 0,0 0 0,0 1-1,1-1 1,-1 0 0,0 0 0,0 0 0,1 1-1,-1-1 1,0 0 0,1 0 0,-1 0 0,0 0-1,0 0 1,1 0 0,-1 0 0,0 1-1,1-1 1,-1 0 0,0 0 0,1 0 0,-1 0-1,0 0 1,1-1 0,-1 1 0,0 0 0,1 0-1,-1 0 1,0 0 0,1 0 0,-1 0-1,0 0 1,1-1 0,-1 1 0,0 0 0,0 0-1,1 0 1,-1-1 0,0 1 0,0 0 0,1 0-1,-1-1 1,0 1 0,0-1 0,1 36-134,-1-29 157,0 3-10,0 1-73,0 0-1,0 1 0,1-1 1,4 16-1,-5-24 59,0-1 1,0 0-1,1 0 0,-1 0 1,0 0-1,1 0 0,-1 1 1,1-1-1,-1 0 0,1 0 1,0 0-1,0-1 1,-1 1-1,1 0 0,0 0 1,0 0-1,0 0 0,0-1 1,0 1-1,0 0 0,0-1 1,0 1-1,0-1 1,0 1-1,0-1 0,0 0 1,0 1-1,1-1 0,-1 0 1,0 0-1,0 0 0,0 0 1,1 0-1,-1 0 1,0 0-1,0 0 0,0 0 1,0 0-1,1-1 0,-1 1 1,0-1-1,0 1 1,0-1-1,0 1 0,0-1 1,0 1-1,0-1 0,0 0 1,0 0-1,1 0 0,4-5-85,1 1 1,-1-1-1,-1 0 0,1 0 0,-1 0 0,0-1 0,0 0 0,-1 0 0,6-13 0,24-32-1114,-32 84 563,-3 1 636,0-23 13,0 0-1,1 1 1,0-1-1,3 17 0,-3-26 5,0 0 0,1 0-1,-1 0 1,0-1-1,1 1 1,-1 0-1,1 0 1,-1 0-1,1-1 1,0 1-1,-1 0 1,1-1-1,0 1 1,-1-1-1,1 1 1,0-1-1,0 1 1,0-1-1,-1 1 1,1-1-1,0 0 1,0 1-1,0-1 1,0 0-1,0 0 1,0 0-1,0 1 1,-1-1-1,1 0 1,0 0-1,0 0 1,0-1-1,0 1 1,0 0-1,0 0 1,0 0-1,0-1 1,-1 1-1,1 0 1,0-1-1,1 0 1,35-20 535,-14-4-478,-1 0 0,-1-1 0,-1-2-1,-2 0 1,0 0 0,-2-2 0,-1 0 0,-2-1 0,-1 0 0,11-43 0,-32 105-88,-1 1 110,0 0 1,3 0-1,1 1 0,1 0 0,-1 58 0,7-89-82,-1 1-1,1-1 0,0 1 0,-1-1 0,1 1 0,0-1 0,0 0 1,1 1-1,-1-1 0,1 0 0,-1 0 0,1 0 0,-1 0 1,1 0-1,0 0 0,0-1 0,0 1 0,0-1 0,0 1 1,0-1-1,1 0 0,-1 1 0,0-1 0,1-1 0,3 2 1,-1 0 2,1-1 0,0 1 0,0-1 1,-1-1-1,1 1 0,0-1 1,0 0-1,0 0 0,0-1 0,8-1 1,-14 2-13,0 0 1,0 0-1,1 0 1,-1 0-1,0 0 1,0 0-1,0 0 1,1 0 0,-1-1-1,0 1 1,0 0-1,1 0 1,-1 0-1,0 0 1,0 0-1,0 0 1,1 0 0,-1 0-1,0-1 1,0 1-1,0 0 1,0 0-1,1 0 1,-1 0-1,0-1 1,0 1-1,0 0 1,0 0 0,0 0-1,0-1 1,0 1-1,0 0 1,1 0-1,-1 0 1,0-1-1,0 1 1,0 0-1,0 0 1,0-1 0,0 1-1,0 0 1,-9-9-57,-13-2-172,-6 1-908,1-2-1,1-1 0,-27-17 1,40 21 1107,-1 0 0,2-1 0,-1 0 1,1-1-1,1-1 0,0 0 1,-11-16-1,22 28 71,0 0 0,0 0 1,-1 0-1,1-1 0,0 1 0,0 0 0,0 0 1,0 0-1,0-1 0,0 1 0,0 0 1,-1 0-1,1-1 0,0 1 0,0 0 0,0 0 1,0-1-1,0 1 0,0 0 0,0 0 1,0-1-1,1 1 0,-1 0 0,0 0 0,0-1 1,0 1-1,0 0 0,0 0 0,0 0 1,0-1-1,0 1 0,1 0 0,-1 0 1,0 0-1,0-1 0,0 1 0,0 0 0,1 0 1,-1 0-1,0 0 0,0-1 0,1 1 1,16-4 704,31 4-470,-34 0 36,46-2 56,-35 1-390,0 0-1,0 1 1,0 2-1,43 7 1,-55-1-920,-25-6-11633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4.571"/>
    </inkml:context>
    <inkml:brush xml:id="br0">
      <inkml:brushProperty name="width" value="0.025" units="cm"/>
      <inkml:brushProperty name="height" value="0.025" units="cm"/>
    </inkml:brush>
  </inkml:definitions>
  <inkml:trace contextRef="#ctx0" brushRef="#br0">0 4 15278,'0'0'7239,"50"-3"-7143,-21 3-320,-2 0-2306,-1 0-5542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5.085"/>
    </inkml:context>
    <inkml:brush xml:id="br0">
      <inkml:brushProperty name="width" value="0.025" units="cm"/>
      <inkml:brushProperty name="height" value="0.025" units="cm"/>
    </inkml:brush>
  </inkml:definitions>
  <inkml:trace contextRef="#ctx0" brushRef="#br0">100 136 11211,'0'0'6187,"-1"-8"-4431,0 7-1699,-10-26 1138,11 26-1164,-1 1 1,0-1 0,1 1-1,-1-1 1,0 1-1,0-1 1,1 1 0,-1-1-1,0 1 1,0 0-1,1 0 1,-1-1-1,0 1 1,0 0 0,0 0-1,0 0 1,1 0-1,-1 0 1,0 0 0,0 0-1,0 0 1,0 0-1,0 0 1,1 1 0,-1-1-1,0 0 1,0 1-1,1-1 1,-1 0-1,0 1 1,0-1 0,1 1-1,-1-1 1,0 1-1,1-1 1,-1 1 0,0 0-1,1-1 1,-1 1-1,1 0 1,-1 1 0,-5 3 172,1 1 1,0 0-1,0 0 1,0 1-1,1 0 1,0-1-1,1 1 1,-1 1-1,1-1 1,1 0-1,-1 1 1,1 0-1,1-1 1,-1 1-1,0 10 1,3-17-190,-1 0 1,0-1-1,0 1 0,1 0 1,-1 0-1,0-1 1,1 1-1,-1 0 0,1-1 1,-1 1-1,1 0 0,-1-1 1,1 1-1,-1-1 0,1 1 1,0-1-1,-1 1 1,1-1-1,0 1 0,-1-1 1,1 0-1,0 1 0,0-1 1,-1 0-1,1 0 0,0 1 1,0-1-1,0 0 1,-1 0-1,1 0 0,0 0 1,0 0-1,0 0 0,-1 0 1,1-1-1,0 1 0,0 0 1,-1 0-1,1 0 1,0-1-1,0 1 0,-1 0 1,1-1-1,0 0 0,40-17 212,-23 3-203,0-1 0,-1-1 0,0 0 0,-2-2 0,0 1 0,-1-2 0,-1 0 0,-1-1 0,16-35 0,-37 75-39,1-1-1,1 2 1,0-1 0,1 1-1,2 0 1,0 0-1,1 0 1,1 0-1,0 26 1,3-44 21,-1 1 1,1-1-1,-1 0 0,1 0 1,0 0-1,0 0 1,0 0-1,0 0 1,0 0-1,0 0 1,1 0-1,-1-1 1,1 1-1,-1 0 1,1-1-1,0 1 0,-1-1 1,1 0-1,0 1 1,0-1-1,0 0 1,0 0-1,0 0 1,0-1-1,0 1 1,1 0-1,-1-1 1,0 1-1,0-1 0,0 0 1,5 0-1,-1 0 1,-1 1-1,1-2 0,0 1 1,0-1-1,0 1 0,-1-2 1,1 1-1,0-1 0,-1 0 1,1 0-1,6-4 1,-2 1-15,-1-2 1,-1 1-1,1-1 1,-1 0 0,9-12-1,-13 16 11,-1-1 1,-1 0-1,1 0 0,0 0 1,-1-1-1,0 1 0,0 0 1,0-1-1,-1 0 0,0 1 1,1-1-1,-2 0 0,1 0 1,0-5-1,-1 10 3,-1 0 0,1-1 0,0 1 0,-1 0 0,1 0 0,0 0 0,-1 0 0,1-1 0,-1 1 0,1 0 0,0 0 0,-1 0 0,1 0-1,-1 0 1,1 0 0,0 0 0,-1 0 0,1 0 0,-1 0 0,1 0 0,0 0 0,-1 0 0,1 0 0,-1 0 0,1 1 0,0-1 0,-1 0 0,1 0 0,0 0 0,-1 1 0,1-1 0,0 0 0,-1 0 0,1 1 0,0-1 0,0 0 0,-1 1 0,1-1 0,-15 11 172,10-5-120,1 1 0,0 0 0,0 0 0,0 0-1,1 0 1,0 1 0,1-1 0,0 1 0,0 0 0,0-1 0,1 1 0,0 12 0,1-19-55,0 0 0,0-1 0,0 1 1,0 0-1,1 0 0,-1-1 0,0 1 1,0 0-1,1 0 0,-1-1 0,1 1 1,-1 0-1,0-1 0,1 1 0,-1 0 1,1-1-1,0 1 0,-1-1 0,1 1 1,-1-1-1,1 1 0,0-1 0,-1 0 1,1 1-1,0-1 0,1 1 1,28 4-113,31-11-671,-46 4 609,1-1 0,-1-1 1,24-9-1,-37 12 278,1 0 0,0 0 0,0 0 0,0-1 1,-1 1-1,1-1 0,-1 0 0,1 0 0,-1 0 0,1 0 1,-1 0-1,0 0 0,0 0 0,0-1 0,-1 1 0,1-1 1,0 0-1,-1 1 0,0-1 0,1 0 0,-1 0 1,-1 0-1,1 0 0,0 0 0,0-4 0,-1 2-24,0 1-1,0-1 0,-1 1 1,1-1-1,-1 1 1,0 0-1,-1-1 1,1 1-1,-1 0 0,0 0 1,0 0-1,0 0 1,0 0-1,-1 0 1,1 0-1,-1 1 0,0 0 1,0-1-1,0 1 1,-1 0-1,1 0 1,-1 1-1,0-1 0,-4-2 1,7 5-95,1 0 0,0 0 1,-1 0-1,1 0 0,-1-1 1,1 1-1,0 0 0,-1 0 0,1-1 1,0 1-1,-1 0 0,1-1 1,0 1-1,0 0 0,-1-1 0,1 1 1,0 0-1,0-1 0,0 1 1,-1 0-1,1-1 0,0 1 0,0-1 1,0 1-1,0-1 0,0 1 1,0 0-1,0-1 0,0 1 0,0-1 1,0 1-1,0-1 0,0 0 1,16-6-1045,44 1-2192,-27 4 866,10-7-2652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5.570"/>
    </inkml:context>
    <inkml:brush xml:id="br0">
      <inkml:brushProperty name="width" value="0.025" units="cm"/>
      <inkml:brushProperty name="height" value="0.025" units="cm"/>
    </inkml:brush>
  </inkml:definitions>
  <inkml:trace contextRef="#ctx0" brushRef="#br0">16 1 15086,'0'0'7527,"-7"49"-6309,2-15-738,1 4-320,4 1-96,0 2-32,0-5-32,6 0 0,4-4-576,-2-6-673,-3-3-449,-5-5-416,0-5-2178,-5-5-1217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5.925"/>
    </inkml:context>
    <inkml:brush xml:id="br0">
      <inkml:brushProperty name="width" value="0.025" units="cm"/>
      <inkml:brushProperty name="height" value="0.025" units="cm"/>
    </inkml:brush>
  </inkml:definitions>
  <inkml:trace contextRef="#ctx0" brushRef="#br0">1 103 10858,'0'0'13581,"78"-47"-12876,-26 39-161,3 1-255,3 0-225,-3-1-128,-9 3-1057,-12 2-737,-14 0-192,-11 0-160,-9-1-1346,-6-4-2465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6.287"/>
    </inkml:context>
    <inkml:brush xml:id="br0">
      <inkml:brushProperty name="width" value="0.025" units="cm"/>
      <inkml:brushProperty name="height" value="0.025" units="cm"/>
    </inkml:brush>
  </inkml:definitions>
  <inkml:trace contextRef="#ctx0" brushRef="#br0">0 86 13869,'0'0'9545,"41"-50"-8616,4 38-160,5 1-481,3 4-256,3 4-576,-6 1-1699,-9 2-1856,-7 0-3653</inkml:trace>
  <inkml:trace contextRef="#ctx0" brushRef="#br0" timeOffset="1">422 113 10858,'0'0'2232,"1"9"554,1 7-1901,-1-5 112,1 1 1,0-1 0,0 1-1,7 17 1,-8-27-921,0 1 0,0 0 0,1-1 0,-1 1 0,1-1-1,-1 0 1,1 0 0,0 1 0,0-1 0,0 0 0,0 0 0,0 0 0,0-1 0,0 1-1,1-1 1,-1 1 0,1-1 0,-1 0 0,1 1 0,0-1 0,-1-1 0,1 1 0,0 0 0,0-1-1,-1 1 1,5-1 0,-2 0-78,0 0 0,0-1 1,0 1-1,0-1 0,-1 0 0,1-1 0,0 1 0,0-1 0,-1 0 0,1 0 0,-1-1 0,8-4 1,43-44-1057,-24 20 267,-31 31 820,0 0 0,0-1 0,1 1 0,-1 0 0,0 0-1,0-1 1,0 1 0,1 0 0,-1 0 0,0 0 0,0-1-1,1 1 1,-1 0 0,0 0 0,0 0 0,1 0 0,-1 0-1,0 0 1,1-1 0,-1 1 0,0 0 0,1 0-1,-1 0 1,0 0 0,1 0 0,-1 0 0,0 0 0,0 0-1,1 0 1,-1 0 0,0 1 0,1-1 0,-1 0 0,0 0-1,1 0 1,-1 0 0,0 0 0,0 0 0,1 1 0,-1-1-1,0 0 1,0 0 0,0 0 0,1 1 0,-1-1 0,0 0-1,1 1 1,3 22 1135,-7 49 344,2-47-1168,1-25-347,-1 1 0,1-1 0,0 1 0,0-1 0,0 1 0,0-1 0,0 0 0,0 1 0,0-1-1,0 1 1,0-1 0,0 0 0,0 1 0,0-1 0,1 1 0,-1-1 0,0 0 0,0 1 0,0-1 0,1 1-1,-1-1 1,0 0 0,0 1 0,1-1 0,-1 0 0,0 1 0,0-1 0,1 0 0,-1 0 0,0 1 0,1-1-1,-1 0 1,1 0 0,-1 0 0,0 1 0,1-1 0,15-9-1893,16-26-7043,-31 33 7597,17-22-9231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6.223"/>
    </inkml:context>
    <inkml:brush xml:id="br0">
      <inkml:brushProperty name="width" value="0.025" units="cm"/>
      <inkml:brushProperty name="height" value="0.025" units="cm"/>
    </inkml:brush>
  </inkml:definitions>
  <inkml:trace contextRef="#ctx0" brushRef="#br0">0 12 8808,'0'0'15492,"3"11"-14606,3 46-167,0 88-1,4-197 328,-10-35-918,0 86-181,8 22-278,-4-17 330,0-1 1,0 0-1,0 0 1,0 0 0,0 0-1,0 0 1,1-1-1,-1 0 1,1 0 0,0 0-1,0 0 1,0-1-1,0 0 1,0 0 0,0 0-1,0-1 1,0 1-1,0-1 1,0 0 0,8-2-1,-2 1 13,-1 0-1,0-1 1,1-1-1,-1 1 1,0-2-1,0 1 1,-1-1-1,1-1 1,9-5-1,-14 5 7,1 1 0,-1-1 0,0 0 0,0 0 0,-1-1 0,6-7-1,-9 11-6,1 0 0,-1 0 0,0 0 0,1-1-1,-1 1 1,0 0 0,0 0 0,-1-1 0,1 1 0,0 0-1,-1-1 1,0 1 0,1-1 0,-1 1 0,0 0-1,0-1 1,0 1 0,-1-1 0,1 1 0,0 0-1,-1-1 1,-1-2 0,2 4-14,-1 1 0,1-1 0,-1 1 1,1-1-1,-1 1 0,1-1 0,-1 1 0,0 0 0,1-1 0,-1 1 0,1 0 0,-1-1 1,0 1-1,1 0 0,-1 0 0,0-1 0,0 1 0,1 0 0,-1 0 0,0 0 0,0 0 1,1 0-1,-1 0 0,0 0 0,1 1 0,-1-1 0,0 0 0,0 0 0,1 0 1,-1 1-1,0-1 0,1 0 0,-1 1 0,1-1 0,-1 0 0,0 1 0,1-1 0,-1 1 1,1-1-1,-1 2 0,-21 21-157,13-10 150,1 1-1,1 0 0,1 0 1,0 1-1,1 0 0,0 0 1,1 0-1,1 0 0,0 1 1,0 19-1,3-34 0,0 0 1,0 0-1,0 0 0,0 0 0,1 0 1,-1 0-1,0 0 0,1 0 1,-1 0-1,1 0 0,-1-1 0,1 1 1,-1 0-1,1 0 0,-1 0 1,1-1-1,0 1 0,-1 0 0,1-1 1,0 1-1,0-1 0,-1 1 1,1-1-1,0 1 0,0-1 0,0 1 1,0-1-1,1 1 0,2 0-108,-1-1 0,1 1-1,0-1 1,0 0-1,-1 0 1,1 0 0,7-1-1,-1-1-663,0 0 1,0-1-1,0 0 0,-1 0 0,13-7 0,11-12-4315,-4-5-1890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0.799"/>
    </inkml:context>
    <inkml:brush xml:id="br0">
      <inkml:brushProperty name="width" value="0.025" units="cm"/>
      <inkml:brushProperty name="height" value="0.025" units="cm"/>
    </inkml:brush>
  </inkml:definitions>
  <inkml:trace contextRef="#ctx0" brushRef="#br0">6 54 8584,'0'0'3977,"0"9"-2252,-3 61 1380,0-31-948,5 77 1,-2-115-2133,0 1 0,0-1 0,0 0 0,0 1 1,0-1-1,0 0 0,0 1 0,1-1 0,-1 1 0,0-1 0,1 0 0,-1 0 1,1 1-1,0-1 0,-1 0 0,1 0 0,0 0 0,0 0 0,0 0 0,0 0 1,0 0-1,0 0 0,0 0 0,0 0 0,0 0 0,0-1 0,0 1 0,1 0 1,-1-1-1,0 1 0,0-1 0,1 1 0,-1-1 0,1 0 0,-1 1 0,0-1 1,1 0-1,-1 0 0,0 0 0,1 0 0,-1 0 0,0-1 0,1 1 0,-1 0 1,1-1-1,-1 1 0,0 0 0,0-1 0,1 0 0,-1 1 0,0-1 0,0 0 1,0 0-1,0 1 0,2-3 0,5-2 205,1-1 0,-1 0 0,0-1 0,0 0 0,12-15 0,-6 0-99,0 1-1,-2-2 1,-1 1 0,10-29 0,0 2 181,-19 156-585,-3-90 294,-1 0 23,1 0 0,0-1 0,2 1 0,2 17 0,-3-33-31,1 0 0,-1 0 0,0 0 0,1 0 1,-1 0-1,1 0 0,0 0 0,-1-1 0,1 1 1,0 0-1,-1 0 0,1-1 0,0 1 0,0 0 1,-1-1-1,1 1 0,0 0 0,0-1 0,0 1 1,0-1-1,0 0 0,0 1 0,0-1 0,0 0 1,0 0-1,0 1 0,0-1 0,0 0 0,0 0 0,0 0 1,0 0-1,0 0 0,0-1 0,0 1 0,0 0 1,0 0-1,0-1 0,0 1 0,0-1 0,0 1 1,0 0-1,0-1 0,0 0 0,1 0 0,4-2 135,0 0-1,-1 0 1,1-1-1,-1 0 1,9-7-1,-3-4-14,0 1-1,-1-1 1,-1-1-1,0 0 0,-1 0 1,-1-1-1,-1 0 1,0 0-1,5-27 0,19-49 231,-30 92-395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6.803"/>
    </inkml:context>
    <inkml:brush xml:id="br0">
      <inkml:brushProperty name="width" value="0.025" units="cm"/>
      <inkml:brushProperty name="height" value="0.025" units="cm"/>
    </inkml:brush>
  </inkml:definitions>
  <inkml:trace contextRef="#ctx0" brushRef="#br0">124 50 13581,'0'0'2669,"-9"4"-523,4-1-1886,0 1 0,0-1 0,0 1 0,1 0-1,-1 1 1,1-1 0,0 1 0,0-1 0,1 1 0,-1 1 0,1-1 0,0 0 0,1 1-1,-1-1 1,1 1 0,0 0 0,0 0 0,1 0 0,0 0 0,0 0 0,0 10-1,0 39 749,11 101-1,1 6-1329,-13-155-358,-4-19 195,-4-22-155,-7-33-241,9 40 680,1 1-1,1-1 1,-4-54-1,11 80 255,-1 0-1,1 0 1,0 0-1,-1 0 1,1 0 0,0 0-1,-1 1 1,1-1-1,0 0 1,0 1-1,0-1 1,0 0-1,0 1 1,0-1-1,0 1 1,0-1-1,0 1 1,0 0-1,0-1 1,0 1-1,0 0 1,0 0-1,0 0 1,0 0-1,0 0 1,0 0-1,0 0 1,2 0-1,46 0 339,-35 1-319,8-1-58,-1 0 0,1-2 0,-1-1 0,0 0 0,0-1 0,28-10 0,-40 10-6,0 1 0,-1-2 0,1 1 1,-1-1-1,-1 0 0,1-1 0,-1 0 1,0 0-1,0-1 0,0 1 0,-1-2 1,0 1-1,-1-1 0,1 1 0,-1-2 0,-1 1 1,5-11-1,-4 6 134,-1 1-1,0-1 1,4-21 0,-8 31-105,0 1 0,1-1 0,-1 1 1,0-1-1,0 0 0,-1 1 0,1-1 0,0 1 0,-1-1 1,0 1-1,-1-5 0,1 6-28,1 0-1,-1 1 1,0-1 0,1 0 0,-1 0-1,0 1 1,0-1 0,0 1 0,1-1-1,-1 0 1,0 1 0,0-1 0,0 1 0,0 0-1,0-1 1,0 1 0,0 0 0,0 0-1,0 0 1,0-1 0,0 1 0,0 0-1,0 0 1,0 1 0,0-1 0,0 0-1,0 0 1,0 0 0,-2 1 0,-1 1 30,0 0-1,0 0 1,0 0 0,0 1 0,0-1-1,1 1 1,-1 0 0,1 0 0,0 0-1,0 1 1,0-1 0,0 1 0,1-1-1,-1 1 1,1 0 0,0 0 0,-2 6 0,-5 9 230,2 0 0,-8 30 0,15-48-261,-5 15 165,2 0 0,-1 0 0,2 0 1,-1 26-1,3-39-180,0 0 1,0 0 0,0-1 0,0 1 0,1 0 0,-1-1-1,1 1 1,-1 0 0,1-1 0,0 1 0,0-1 0,1 1-1,-1-1 1,0 1 0,1-1 0,-1 0 0,1 0 0,0 1-1,0-1 1,0-1 0,0 1 0,0 0 0,0 0 0,0-1-1,1 1 1,-1-1 0,0 0 0,1 0 0,-1 0 0,1 0-1,0 0 1,-1 0 0,1-1 0,0 1 0,3-1-1,42 0-3682,-18-9-2140,-10-4-2221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7.598"/>
    </inkml:context>
    <inkml:brush xml:id="br0">
      <inkml:brushProperty name="width" value="0.025" units="cm"/>
      <inkml:brushProperty name="height" value="0.025" units="cm"/>
    </inkml:brush>
  </inkml:definitions>
  <inkml:trace contextRef="#ctx0" brushRef="#br0">105 275 288,'0'0'12834,"-9"4"-7752,0 0-4308,0 0-1,1 1 1,-1 0 0,-12 10 0,17-12-488,1 0 1,0 0 0,0 0-1,0 0 1,0 1 0,0-1 0,1 1-1,-1 0 1,1 0 0,0 0-1,0 0 1,1 0 0,-1 0-1,1 0 1,-1 7 0,2-10-274,-1 0 0,1 0 0,0-1 0,0 1-1,0 0 1,0 0 0,0-1 0,0 1 0,0 0 0,1-1 0,-1 1 0,0 0 0,0 0 0,0-1 0,1 1 0,-1 0 0,0-1-1,1 1 1,-1-1 0,1 1 0,-1 0 0,1-1 0,-1 1 0,1-1 0,-1 1 0,1-1 0,-1 1 0,1-1 0,0 0-1,-1 1 1,1-1 0,1 1 0,28-2 125,-22-1-166,-1 0 0,1 0 0,-1-1 0,0 0 0,0 0 0,7-6 0,-4 1-53,-1-2-1,1 0 1,-1 0-1,-1 0 1,0-1-1,-1 0 1,0-1-1,-1 0 0,0 0 1,8-23-1,-18 48 36,1-5 127,0 1 0,1 1 0,0-1 0,0 0 0,1 0 0,0 1 0,1-1 1,0 11-1,0-19-67,1 0 1,0 1 0,-1-1 0,1 0-1,0 0 1,0 0 0,0 0-1,-1 0 1,1 0 0,0-1-1,0 1 1,0 0 0,0 0 0,1-1-1,-1 1 1,0 0 0,0-1-1,0 1 1,1-1 0,-1 0 0,0 1-1,0-1 1,1 0 0,-1 0-1,0 0 1,0 0 0,1 0 0,-1 0-1,0 0 1,1 0 0,-1 0-1,0-1 1,0 1 0,1-1-1,1 0 1,3 0 11,0-1 0,1 0 0,-1 0-1,0-1 1,0 0 0,5-3 0,4-6-32,-1-1 0,0-1 0,-1 0 0,0-1 0,-1 0 0,-1-1 0,0 0 0,-1-1 0,-1 0 0,-1 0 0,0-1 1,-2 0-1,0-1 0,0 1 0,-2-1 0,-1 0 0,3-37 0,-19 71-170,2 8 247,0 0 0,1 1 1,1 0-1,2 1 0,0 0 1,2 0-1,0 0 0,2 1 1,1-1-1,2 44 1,0-67-67,1 0 1,-1 0 0,1 0-1,0 0 1,-1 0 0,1 0-1,0 0 1,0 0 0,0 0 0,1-1-1,-1 1 1,0 0 0,1-1-1,-1 1 1,1-1 0,-1 1 0,1-1-1,0 0 1,-1 0 0,1 0-1,3 1 1,-4-1-1,0-1-1,0 1 1,0-1-1,0 1 1,0-1 0,1 0-1,-1 0 1,0 0-1,0 0 1,0 0 0,0 0-1,0 0 1,1 0-1,-1 0 1,0 0-1,0-1 1,0 1 0,0 0-1,0-1 1,0 1-1,0-1 1,0 1 0,0-1-1,0 0 1,0 1-1,0-1 1,0 0-1,0 0 1,-1 1 0,1-1-1,0 0 1,0 0-1,-1 0 1,1 0-1,-1 0 1,1 0 0,-1 0-1,1-2 1,2-6-18,0 1 0,-1-1 0,-1 0 0,1 1 0,-1-1 0,-1 0 0,0-12 0,0 17 12,0-1 0,-1 0 0,1 0 0,-1 1 0,-1-1 1,1 0-1,0 1 0,-1-1 0,0 1 0,0 0 0,0 0 0,-1-1 0,0 1 0,-5-7 0,8 12 2,0-1-1,0 0 0,0 1 1,0-1-1,0 1 0,0-1 1,0 0-1,0 1 0,0-1 1,0 0-1,0 1 0,0-1 1,-1 0-1,1 1 1,0-1-1,0 0 0,0 1 1,0-1-1,-1 0 0,1 0 1,0 1-1,0-1 0,0 0 1,-1 1-1,1-1 0,0 0 1,-1 0-1,1 0 0,0 1 1,0-1-1,-1 0 0,1 0 1,0 0-1,-1 0 0,1 0 1,0 0-1,-1 1 0,1-1 1,0 0-1,-1 0 0,1 0 1,-1 0-1,1 0 0,0 0 1,-1 0-1,1-1 1,0 1-1,-1 0 0,1 0 1,0 0-1,-1 0 0,1 0 1,0 0-1,-1-1 0,1 1 1,0 0-1,0 0 0,-1 0 1,1-1-1,0 1 0,0 0 1,-1-1-1,1 1 0,0 0 1,0 0-1,-1-1 0,7 28 73,-2-22-66,0-1-1,0 0 0,0-1 1,1 1-1,0-1 0,-1 1 1,1-2-1,0 1 1,1 0-1,-1-1 0,0 0 1,1 0-1,-1-1 0,1 1 1,-1-1-1,1 0 0,0-1 1,-1 0-1,9 0 0,-2 0 6,-1 0-1,1 0 0,0-2 1,-1 1-1,0-2 1,1 1-1,-1-2 1,19-7-1,-25 9-18,0-1-1,0 1 1,0-1 0,-1-1 0,1 1-1,-1 0 1,1-1 0,-1 0-1,0 0 1,-1 0 0,1-1 0,-1 1-1,0-1 1,0 0 0,0 0 0,-1 0-1,1 0 1,-1 0 0,-1-1-1,1 1 1,1-9 0,-3 13 6,0 1 1,-1 0-1,1 0 1,0-1 0,0 1-1,0 0 1,-1 0-1,1 0 1,0-1-1,0 1 1,-1 0-1,1 0 1,0 0-1,-1 0 1,1-1-1,0 1 1,-1 0-1,1 0 1,0 0-1,0 0 1,-1 0 0,1 0-1,0 0 1,-1 0-1,1 0 1,0 0-1,-1 0 1,1 0-1,0 0 1,-1 0-1,1 1 1,0-1-1,-1 0 1,1 0-1,0 0 1,0 0 0,-1 0-1,1 1 1,0-1-1,0 0 1,-1 0-1,1 1 1,0-1-1,0 0 1,0 0-1,-1 1 1,1-1-1,0 0 1,0 1-1,-15 11 110,9-4 31,0 0-1,1 0 1,-1 0-1,2 1 1,0-1-1,0 1 1,0 0-1,1 0 0,0 1 1,1-1-1,0 1 1,1-1-1,0 1 1,0 0-1,1 14 1,0-23-141,1 1 1,-1-1-1,0 1 1,1-1-1,-1 1 1,1-1-1,-1 0 1,1 1-1,-1-1 1,1 0-1,0 1 1,0-1-1,0 0 1,0 0-1,0 0 1,0 0-1,0 0 1,0 0-1,0 0 1,1 0-1,-1 0 1,0 0-1,0-1 1,1 1-1,-1 0 1,1-1-1,-1 1 1,1-1-1,-1 0 1,1 1-1,-1-1 1,1 0-1,-1 0 1,1 0-1,-1 0 1,1 0-1,2-1 0,-1 1-360,0-1-1,0 1 1,1-1-1,-1 0 0,0 0 1,0 0-1,0 0 0,-1-1 1,1 1-1,0-1 0,0 0 1,-1 0-1,1 0 0,-1 0 1,0 0-1,1 0 0,2-5 1,16-43-10940,-13 17 2183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7.953"/>
    </inkml:context>
    <inkml:brush xml:id="br0">
      <inkml:brushProperty name="width" value="0.025" units="cm"/>
      <inkml:brushProperty name="height" value="0.025" units="cm"/>
    </inkml:brush>
  </inkml:definitions>
  <inkml:trace contextRef="#ctx0" brushRef="#br0">1 1 7687,'0'0'16752,"3"62"-17713,19-43-1537,1-2-1154,2-3-768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8.281"/>
    </inkml:context>
    <inkml:brush xml:id="br0">
      <inkml:brushProperty name="width" value="0.025" units="cm"/>
      <inkml:brushProperty name="height" value="0.025" units="cm"/>
    </inkml:brush>
  </inkml:definitions>
  <inkml:trace contextRef="#ctx0" brushRef="#br0">58 1 8840,'0'0'14483,"-7"7"-12353,2-2-1779,1-1-89,0-1 0,0 1 0,0 0 0,1 0 0,-1 0 0,1 0 0,0 0 0,1 1 0,-1 0 0,1-1 0,0 1 1,0 0-1,0 0 0,-1 8 0,3-12-253,1-1 1,-1 1-1,1 0 1,0 0-1,-1 0 1,1 0 0,0-1-1,0 1 1,-1 0-1,1-1 1,0 1-1,0 0 1,0-1-1,0 1 1,0-1-1,0 0 1,0 1-1,0-1 1,0 0-1,0 1 1,0-1-1,0 0 1,0 0 0,0 0-1,0 0 1,0 0-1,0 0 1,2-1-1,36 0 38,-37 1-39,12-3-263,0 0 0,-1-1 1,1 0-1,-1-1 0,0-1 1,15-7-1,-17 7-131,1 0 0,0 1 1,0 0-1,1 1 0,-1 0 1,1 1-1,14-2 0,-27 6 438,1-1 0,-1 0 0,1 0 0,-1 0 0,1 0-1,-1 1 1,1-1 0,-1 0 0,1 0 0,-1 1 0,0-1 0,1 0 0,-1 1-1,1-1 1,-1 1 0,0-1 0,1 0 0,-1 1 0,0-1 0,0 1 0,1-1-1,-1 1 1,0-1 0,0 1 0,0-1 0,0 1 0,0-1 0,0 1 0,1-1-1,-1 1 1,0-1 0,0 1 0,-1-1 0,1 1 0,0-1 0,0 1 0,0 0-1,-4 28 1506,3-16-334,45-11-2205,-29-2-5723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8.844"/>
    </inkml:context>
    <inkml:brush xml:id="br0">
      <inkml:brushProperty name="width" value="0.025" units="cm"/>
      <inkml:brushProperty name="height" value="0.025" units="cm"/>
    </inkml:brush>
  </inkml:definitions>
  <inkml:trace contextRef="#ctx0" brushRef="#br0">1 78 10346,'0'0'9011,"8"-10"-6150,-3 4-2326,-2 2-329,0 1 0,0-1 1,0 1-1,0 0 0,1-1 0,0 1 1,-1 1-1,1-1 0,0 1 1,0-1-1,0 1 0,1 0 0,-1 0 1,0 1-1,1 0 0,5-2 1,2 1 168,0 1 1,-1 0 0,1 1 0,0 0 0,23 4 0,-32-3-367,0-1 0,-1 1 0,1 0 0,-1 0 0,1 0-1,-1 1 1,1-1 0,-1 0 0,0 1 0,0 0 0,1-1 0,-1 1 0,0 0 0,-1 0 0,1 0 0,0 1 0,0-1 0,-1 0 0,0 1-1,1-1 1,-1 1 0,0-1 0,0 1 0,0-1 0,-1 1 0,1 0 0,0-1 0,-1 1 0,0 0 0,0 0 0,0 2 0,0 3-4,-1 0 1,0 0-1,-1 0 1,1 0-1,-2 0 1,1-1-1,-1 1 1,0-1-1,-4 8 1,2-7 0,2 1 1,-1-1 0,1 1 0,0 0 0,-2 13 0,6-21 13,1-1 1,-1 1 0,0-1-1,0 1 1,0-1-1,0 0 1,1 1 0,-1-1-1,0 0 1,0 0 0,0 0-1,1 0 1,-1 0-1,0 0 1,0 0 0,1 0-1,-1-1 1,0 1 0,0 0-1,0-1 1,2 0-1,11-4 58,-1-1-1,1-1 0,-1 0 0,-1-1 0,1-1 1,-2 0-1,1 0 0,-1-1 0,0 0 0,-1-1 1,0 0-1,15-25 0,-22 32-66,-1 0 0,0 0 0,0 0-1,0 0 1,-1 0 0,0 0 0,1-1 0,-1 1 0,-1 0 0,1-1 0,-1 1-1,1-1 1,-2-6 0,1 9-11,-1 0 0,0 1 0,0-1 0,0 0 0,0 1 0,0-1 0,0 0-1,-1 1 1,1 0 0,0-1 0,-1 1 0,1 0 0,-1 0 0,0-1 0,1 1 0,-1 0 0,0 1 0,1-1 0,-1 0-1,0 0 1,0 1 0,0-1 0,0 1 0,0 0 0,0-1 0,0 1 0,1 0 0,-1 0 0,0 0 0,0 0 0,-3 1 0,4-1-72,-1 0 1,0 0-1,0 1 1,1-1 0,-1 0-1,0 1 1,1-1 0,-1 1-1,0-1 1,1 1 0,-1 0-1,1 0 1,-1 0 0,1 0-1,-1 0 1,1 0 0,0 0-1,0 0 1,-1 0-1,0 3 1,1-3-92,0 0-1,1 0 1,-1 1 0,1-1-1,-1 0 1,1 0 0,0 1-1,-1-1 1,1 0-1,0 1 1,0-1 0,0 0-1,0 0 1,0 1 0,0-1-1,0 0 1,1 1-1,-1-1 1,0 0 0,1 0-1,-1 1 1,1-1 0,-1 0-1,1 0 1,0 0 0,0 0-1,-1 1 1,1-1-1,0 0 1,0-1 0,0 1-1,0 0 1,0 0 0,0 0-1,0 0 1,0-1-1,0 1 1,1-1 0,-1 1-1,0-1 1,3 1 0,1 1-661,0 0-1,0-1 1,1 0 0,-1 0 0,1-1 0,-1 1 0,7-2 0,18 1-4061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39.216"/>
    </inkml:context>
    <inkml:brush xml:id="br0">
      <inkml:brushProperty name="width" value="0.025" units="cm"/>
      <inkml:brushProperty name="height" value="0.025" units="cm"/>
    </inkml:brush>
  </inkml:definitions>
  <inkml:trace contextRef="#ctx0" brushRef="#br0">72 1 10954,'0'0'13784,"-10"6"-12449,7-4-1271,-37 31 815,38-31-803,0 0 0,0 1-1,1-1 1,-1 1-1,0 0 1,1-1 0,0 1-1,0 0 1,0 0-1,0 0 1,0 0 0,0 0-1,1 0 1,-1 0-1,1 0 1,0 0 0,0 0-1,0 0 1,1 5-1,1-6-54,-1 0 0,0 0 0,0-1 0,1 1 0,-1 0 0,0-1 0,1 1 0,0-1 0,-1 0 0,1 0 0,0 1 0,0-1-1,0 0 1,-1 0 0,1-1 0,0 1 0,0 0 0,0-1 0,1 1 0,-1-1 0,0 0 0,0 1 0,0-1 0,0 0 0,0 0 0,3-1 0,57-3 241,-49 1-235,-1-1-1,0-1 1,0 0 0,11-7 0,-14 7-23,-1 1 0,1 0 0,0 0 0,-1 1 0,2 0 0,-1 0 0,0 1 1,14-1-1,-22 4-8,0-1 1,-1 1 0,1 0 0,-1 0-1,1 0 1,0 1 0,-1-1 0,0 0 0,1 0-1,-1 0 1,0 0 0,1 0 0,-1 0-1,0 1 1,0-1 0,0 0 0,0 0 0,0 0-1,-1 2 1,1 36 32,0-30-15,0-9-7,1 1-1,-1 0 1,1-1 0,-1 1-1,0-1 1,1 1-1,-1-1 1,1 1-1,0-1 1,-1 0-1,1 1 1,-1-1 0,1 0-1,0 1 1,-1-1-1,1 0 1,0 0-1,-1 1 1,1-1 0,0 0-1,-1 0 1,1 0-1,0 0 1,-1 0-1,1 0 1,0 0-1,0 0 1,-1 0 0,1 0-1,0-1 1,-1 1-1,1 0 1,0 0-1,-1-1 1,1 1 0,-1 0-1,1-1 1,0 1-1,0-1 1,29-12 168,-12 3-185,29-17-14,-45 26-49,0-1-1,1 2 1,-1-1-1,0 0 1,0 0-1,1 1 1,-1-1 0,1 1-1,-1 0 1,0-1-1,1 1 1,-1 0-1,1 1 1,-1-1-1,0 0 1,1 1 0,2 0-1,-5 0 39,1 0 0,0 0 0,-1 0-1,1 0 1,-1 0 0,1 0 0,-1 0 0,0 0 0,1 0 0,-1 0 0,0 0-1,0 1 1,0-1 0,0 0 0,0 0 0,0 0 0,0 0 0,0 0-1,0 0 1,-1 0 0,1 1 0,0-1 0,-1 0 0,0 1 0,-9 27-1340,-2-12-1879,4-8-2295,1-5-5063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1.059"/>
    </inkml:context>
    <inkml:brush xml:id="br0">
      <inkml:brushProperty name="width" value="0.025" units="cm"/>
      <inkml:brushProperty name="height" value="0.025" units="cm"/>
    </inkml:brush>
  </inkml:definitions>
  <inkml:trace contextRef="#ctx0" brushRef="#br0">1 121 5958,'36'-54'11356,"-29"48"-10387,-1-1 0,1 1 0,0 0-1,13-9 1,-13 11-793,-1 1 0,1 0 0,0 0 0,0 0 0,0 1 0,0-1 0,0 2-1,1-1 1,-1 1 0,1 0 0,-1 1 0,0 0 0,1 0 0,13 2 0,-20-2-165,1 0 0,0 1 0,-1-1 0,1 0 0,0 1-1,-1-1 1,1 1 0,-1-1 0,1 1 0,-1 0 0,1 0 0,-1 0 0,0 0 0,1 0 0,-1 0 0,0 0 0,0 0 0,0 0 0,0 0 0,1 1 0,-2-1 0,1 0 0,0 1 0,0-1 0,0 1 0,-1-1-1,1 1 1,-1-1 0,1 1 0,-1 0 0,0-1 0,1 1 0,-1-1 0,0 1 0,0 0 0,0-1 0,0 1 0,0 0 0,-1-1 0,1 1 0,-1 0 0,1-1 0,-1 1 0,1-1 0,-2 3 0,-2 5 109,1-1 0,-2 0 0,1 0 0,-1 0 1,0-1-1,-11 12 0,11-12 4,-1 0 0,-1-1 0,1 0 1,-1 0-1,0-1 0,0 0 0,0 0 0,-1 0 0,0-1 0,0 0 0,-12 3 0,18-6-54,18-7-38,-6 4-42,0 0 1,-1 0-1,1 1 0,0 1 0,0-1 1,0 2-1,0-1 0,-1 1 1,1 1-1,0 0 0,-1 0 1,15 6-1,-19-6 5,0 0 0,0 0 0,-1 1 0,1 0 0,0 0 0,-1 0 0,0 0 0,0 1 0,0 0 0,0 0 0,0 0 0,-1 0 0,0 1 0,0-1 0,0 1 0,0 0 0,-1-1 0,1 1 0,-1 1 0,-1-1 0,1 0 0,-1 0 0,0 1 0,1 5 0,-2-6 26,1 0 0,-1-1 0,0 1 1,-1 0-1,1 0 0,-1-1 0,0 1 0,0 0 0,0-1 0,-1 1 1,1-1-1,-1 1 0,0-1 0,-1 0 0,1 0 0,-1 0 0,0 0 1,0 0-1,-3 3 0,0-2 158,0 0 1,-1-1 0,1 1-1,-1-1 1,0-1 0,0 1-1,0-1 1,0-1 0,0 1-1,-1-1 1,-8 1-1,6-1-28,0-1-1,0 0 1,0 0-1,0-1 1,0-1-1,0 0 1,0 0-1,-11-3 1,17 3-198,1 0 1,-1 0-1,0 0 1,1-1-1,-1 1 1,1-1-1,0 0 1,-1 0-1,1 0 1,0 0-1,0-1 1,1 1-1,-1-1 1,0 0-1,1 1 1,-1-1 0,1 0-1,0-1 1,0 1-1,0 0 1,1-1-1,-1 1 1,1-1-1,-2-4 1,4 7-122,-1 0 0,0 0 1,0 1-1,1-1 1,-1 0-1,0 0 0,1 1 1,-1-1-1,1 0 0,-1 1 1,1-1-1,-1 0 1,1 1-1,0-1 0,-1 1 1,1-1-1,0 1 0,-1-1 1,1 1-1,0-1 1,-1 1-1,1 0 0,0 0 1,0-1-1,0 1 0,-1 0 1,1 0-1,0 0 1,0 0-1,0 0 0,0 0 1,-1 0-1,3 0 0,39-2-4090,-31 2 1841,15-3-3450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1.427"/>
    </inkml:context>
    <inkml:brush xml:id="br0">
      <inkml:brushProperty name="width" value="0.025" units="cm"/>
      <inkml:brushProperty name="height" value="0.025" units="cm"/>
    </inkml:brush>
  </inkml:definitions>
  <inkml:trace contextRef="#ctx0" brushRef="#br0">131 1 17264,'0'0'7175,"-20"49"-6502,2-15-417,-1 3-160,-1 1 0,1-2-64,4-5 32,1-6-64,9-8 0,5-7-352,0-6-1378,9-15-12779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1.879"/>
    </inkml:context>
    <inkml:brush xml:id="br0">
      <inkml:brushProperty name="width" value="0.025" units="cm"/>
      <inkml:brushProperty name="height" value="0.025" units="cm"/>
    </inkml:brush>
  </inkml:definitions>
  <inkml:trace contextRef="#ctx0" brushRef="#br0">87 21 11915,'0'0'12754,"-8"-3"-12701,6 2-51,0 0 1,0 1-1,-1-1 1,1 0-1,0 1 1,-1-1-1,1 1 0,-1-1 1,1 1-1,0 0 1,-1 0-1,1 1 0,-1-1 1,1 0-1,0 1 1,-1-1-1,1 1 0,0 0 1,0 0-1,-1 0 1,1 0-1,0 0 0,0 0 1,0 0-1,0 1 1,0-1-1,0 1 1,1 0-1,-1-1 0,-2 4 1,-4 2 269,8-12 108,13-12-317,3 10-688,-1 0-2365,-8 2-3255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2.349"/>
    </inkml:context>
    <inkml:brush xml:id="br0">
      <inkml:brushProperty name="width" value="0.025" units="cm"/>
      <inkml:brushProperty name="height" value="0.025" units="cm"/>
    </inkml:brush>
  </inkml:definitions>
  <inkml:trace contextRef="#ctx0" brushRef="#br0">80 13 10698,'0'0'5136,"-8"-3"-2803,6 3-2270,1-1 15,-1 0 1,1 1-1,-1-1 1,1 0-1,-1 1 1,0 0-1,1-1 0,-1 1 1,0 0-1,0 0 1,1 0-1,-1 0 1,0 0-1,1 0 1,-1 0-1,0 1 0,1-1 1,-1 1-1,0-1 1,1 1-1,-1 0 1,1-1-1,-1 1 0,1 0 1,-1 0-1,1 0 1,0 0-1,-1 0 1,1 0-1,0 1 1,0-1-1,0 0 0,0 1 1,0-1-1,0 1 1,0-1-1,0 1 1,1-1-1,-1 1 0,1-1 1,-2 4-1,-1 8 173,0-1 0,1 1 0,0 0 0,1 0 0,1 0 0,1 23 0,-1-34-212,0-1 0,1 1 0,-1 0 0,0-1 1,1 1-1,-1 0 0,1-1 0,0 1 0,-1-1 1,1 1-1,0-1 0,0 1 0,0-1 0,0 0 1,0 1-1,0-1 0,1 0 0,-1 0 0,0 0 1,1 0-1,-1 0 0,1 0 0,-1 0 0,1 0 1,-1-1-1,1 1 0,-1 0 0,1-1 0,0 1 1,-1-1-1,1 0 0,0 0 0,0 0 0,-1 0 0,1 0 1,0 0-1,-1 0 0,1 0 0,0 0 0,-1-1 1,3 0-1,5-1 160,-1 1 0,0-1 1,0-1-1,-1 0 0,1 0 1,0 0-1,10-7 0,-7 2-42,0 0-1,-1-1 1,0 0 0,15-16-1,-22 21-136,0 0 0,0-1 0,0 1 0,-1 0-1,1-1 1,-1 0 0,0 1 0,0-1-1,-1 0 1,0 0 0,1 0 0,-2 0-1,1 0 1,-1 0 0,1-7 0,-2 11-14,1 0 0,0 0 0,-1 0 0,1 0 0,-1 1 0,0-1 0,1 0 0,-1 0 0,1 0 0,-1 0 0,0 1 0,0-1 0,1 0 0,-1 1 0,0-1 0,0 1 0,0-1 0,0 1 0,0-1 0,0 1 0,0-1 0,0 1 0,0 0 0,0 0 0,0 0 0,0-1 0,0 1 0,0 0 0,0 0 0,0 0 0,0 0 0,0 1 0,0-1 0,-1 0 0,-40 9-35,35-6-28,1 1-1,-1-1 1,1 2 0,1-1-1,-1 0 1,0 1-1,1 0 1,0 1-1,-5 6 1,7-9-218,1 1 0,-1-1 0,1 0 0,0 1 0,0 0 0,0-1 1,1 1-1,-1 0 0,1 0 0,0 0 0,0 0 0,0 0 0,1 0 0,-1 0 0,1 0 1,0 0-1,0 0 0,1 6 0,1-8-269,-1 1 0,1-1 0,-1 0 1,1 0-1,0 0 0,-1 0 0,1 0 0,0 0 0,1 0 1,-1 0-1,0-1 0,0 1 0,1-1 0,-1 0 1,1 0-1,-1 0 0,1 0 0,-1 0 0,1 0 0,0-1 1,-1 1-1,4-1 0,22 5-7512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2.029"/>
    </inkml:context>
    <inkml:brush xml:id="br0">
      <inkml:brushProperty name="width" value="0.025" units="cm"/>
      <inkml:brushProperty name="height" value="0.025" units="cm"/>
    </inkml:brush>
  </inkml:definitions>
  <inkml:trace contextRef="#ctx0" brushRef="#br0">40 75 7239,'0'0'15983,"0"13"-15572,-2 15-245,-2-1 0,-7 29 0,3-22-46,2-1 1,-2 47 0,8-80-130,0 1 0,0 0 0,0 0 0,0-1 0,0 1 0,0 0 0,0 0 0,0-1 0,0 1 0,0 0 0,0-1 0,0 1 0,1 0 0,-1 0 0,0-1 0,0 1 0,1 0 0,-1-1 0,1 1 0,-1-1 0,0 1 0,1 0 0,-1-1 0,1 1 0,0-1 0,-1 1 0,1-1 0,-1 1 0,1-1 0,0 0 0,0 1 0,1-1-21,-1 0-1,1 0 0,0 0 1,-1-1-1,1 1 0,-1 0 1,1-1-1,-1 1 0,1-1 1,-1 0-1,1 1 0,-1-1 1,3-2-1,39-35-1100,-25 16-31,-2 0 1,0-2-1,-1 1 0,16-39 0,34-105 352,-80 211 4122,-35 108-1432,43-126-1669,1 1 1,1 0-1,-3 53 1,7-79-230,1 1 1,0-1 0,0 1 0,0-1 0,1 1 0,-1-1 0,0 0 0,0 1 0,1-1 0,-1 1 0,1-1 0,-1 0 0,1 0 0,0 1 0,-1-1 0,1 0 0,0 0 0,0 0 0,0 0 0,0 1 0,0-1 0,0-1 0,0 1 0,0 0-1,1 0 1,-1 0 0,0-1 0,0 1 0,1 0 0,-1-1 0,0 1 0,1-1 0,-1 0 0,1 1 0,1-1 0,-2 0-266,1 0 0,-1-1 0,1 1 0,-1 0 0,1-1 0,-1 1 0,0-1 0,1 0 0,-1 1 0,0-1 1,1 0-1,-1 0 0,0 0 0,0 0 0,1 0 0,-1 0 0,0 0 0,0 0 0,0 0 0,-1 0 0,1-1 0,1-1 0,5-13-6075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2.677"/>
    </inkml:context>
    <inkml:brush xml:id="br0">
      <inkml:brushProperty name="width" value="0.025" units="cm"/>
      <inkml:brushProperty name="height" value="0.025" units="cm"/>
    </inkml:brush>
  </inkml:definitions>
  <inkml:trace contextRef="#ctx0" brushRef="#br0">23 29 11147,'0'0'6091,"1"9"-4767,0 97 1302,-1-106-2590,0 1 1,0-1-1,0 0 0,0 1 0,0-1 1,0 1-1,0-1 0,0 0 0,0 1 1,0-1-1,1 0 0,-1 1 1,0-1-1,0 1 0,0-1 0,0 0 1,1 1-1,-1-1 0,0 0 0,0 0 1,1 1-1,-1-1 0,0 0 0,0 0 1,1 1-1,-1-1 0,0 0 1,1 0-1,-1 1 0,0-1 0,1 0 1,-1 0-1,0 0 0,1 0 0,-1 0 1,1 0-1,-1 0 0,0 0 0,1 0 1,-1 0-1,1 0 0,-1 0 1,0 0-1,1 0 0,-1 0 0,0 0 1,1 0-1,-1 0 0,0 0 0,1-1 1,-1 1-1,1 0 0,-1 0 0,0 0 1,0-1-1,1 1 0,-1 0 1,0 0-1,1-1 0,-1 1 0,0 0 1,1-1-1,20-19 1261,-6 3-782,-9 10-325,0 0-1,0 0 0,-1 0 0,0-1 1,0 1-1,-1-1 0,0 0 0,-1-1 0,5-12 1,-8 20-166,-1-1 0,1 1 1,0 0-1,-1 0 0,1 0 1,-1 0-1,1 0 0,-1 1 1,1-1-1,-1 0 0,0 0 1,1 0-1,-1 0 0,0 1 1,0-1-1,0 0 0,1 1 1,-1-1-1,0 1 0,0-1 1,0 1-1,0-1 0,0 1 0,0-1 1,0 1-1,0 0 0,0 0 1,0-1-1,-1 1 0,1 0 1,0 0-1,0 0 0,-1 1 1,-43-4 649,42 3-665,0 0-363,0 0-1,0 0 1,-1 0-1,1 1 0,0-1 1,0 1-1,0 0 0,0 0 1,-1 0-1,-2 2 0,4-2 48,1 0-1,0 0 0,0 0 0,0 0 0,0 0 0,0 0 1,0 0-1,0 1 0,0-1 0,0 0 0,0 1 1,1-1-1,-1 1 0,1-1 0,-1 1 0,1-1 0,0 1 1,-1-1-1,1 1 0,0-1 0,0 1 0,0 2 0,0 3-7470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3.333"/>
    </inkml:context>
    <inkml:brush xml:id="br0">
      <inkml:brushProperty name="width" value="0.025" units="cm"/>
      <inkml:brushProperty name="height" value="0.025" units="cm"/>
    </inkml:brush>
  </inkml:definitions>
  <inkml:trace contextRef="#ctx0" brushRef="#br0">14 24 12107,'0'0'11910,"-2"9"-11653,-2 9-271,1 0 0,1-1 0,0 1 0,1 0 0,1 0 0,1 0 0,5 30 0,-6-47-30,0-1 1,0 1-1,1 0 1,-1 0 0,0-1-1,0 1 1,0 0 0,0-1-1,1 1 1,-1 0 0,0-1-1,1 1 1,-1-1-1,1 1 1,-1 0 0,1-1-1,-1 1 1,1-1 0,-1 1-1,1-1 1,-1 1 0,1-1-1,-1 0 1,1 1-1,0-1 1,-1 0 0,1 1-1,0-1 1,-1 0 0,1 0-1,0 0 1,0 1 0,-1-1-1,1 0 1,0 0-1,-1 0 1,1 0 0,0 0-1,0 0 1,-1-1 0,1 1-1,0 0 1,-1 0 0,1 0-1,0-1 1,-1 1-1,1 0 1,0-1 0,-1 1-1,1-1 1,-1 1 0,1 0-1,-1-1 1,1 1 0,-1-1-1,1 0 1,-1 1-1,1-1 1,-1 1 0,1-1-1,-1 0 1,1 0 0,25-43-2735,19-73-5219,-31 79 7583,-9 26 4410,-7 74-957,0-41-2552,1 0 1,1 1-1,1-1 0,0 0 0,2 0 0,9 38 0,-12-58-466,1 0-1,-1 1 1,0-1 0,0 0-1,1 0 1,-1 0-1,1 0 1,-1 0-1,1 0 1,-1 0-1,1 0 1,-1 0 0,1 0-1,0 0 1,0-1-1,-1 1 1,1 0-1,0 0 1,0-1 0,0 1-1,0 0 1,0-1-1,0 1 1,0-1-1,0 1 1,0-1 0,0 0-1,0 1 1,0-1-1,2 0 1,-2-1-152,0 1-1,0-1 1,0 0 0,0 0 0,0 0 0,0-1-1,0 1 1,-1 0 0,1 0 0,0 0 0,-1-1-1,1 1 1,-1 0 0,1-1 0,-1 1 0,0 0-1,1-1 1,-1 1 0,0-1 0,0 1 0,0 0-1,0-1 1,0 1 0,-1-2 0,1-21-3910,-5-6-449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3.675"/>
    </inkml:context>
    <inkml:brush xml:id="br0">
      <inkml:brushProperty name="width" value="0.025" units="cm"/>
      <inkml:brushProperty name="height" value="0.025" units="cm"/>
    </inkml:brush>
  </inkml:definitions>
  <inkml:trace contextRef="#ctx0" brushRef="#br0">52 99 8360,'0'0'4452,"-46"-23"-1377,40 19-865,6-3-352,9 1-801,11-2-417,9-3 65,10 1-224,0-2-321,11 4-160,-3 1-545,1 5-1184,-5 2-1346,-6 0-2947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4.035"/>
    </inkml:context>
    <inkml:brush xml:id="br0">
      <inkml:brushProperty name="width" value="0.025" units="cm"/>
      <inkml:brushProperty name="height" value="0.025" units="cm"/>
    </inkml:brush>
  </inkml:definitions>
  <inkml:trace contextRef="#ctx0" brushRef="#br0">0 38 14061,'0'0'5157,"66"5"-2755,-36-5-1088,4-7-642,-2-2-447,-3 0-193,-6 2-801,-5 0-1089,-9 3-1761</inkml:trace>
  <inkml:trace contextRef="#ctx0" brushRef="#br0" timeOffset="1">27 143 7655,'0'0'7880,"64"-5"-5542,-30-3-1473,3-7-801,-6 2-1922,3-3-4996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6.759"/>
    </inkml:context>
    <inkml:brush xml:id="br0">
      <inkml:brushProperty name="width" value="0.025" units="cm"/>
      <inkml:brushProperty name="height" value="0.025" units="cm"/>
    </inkml:brush>
  </inkml:definitions>
  <inkml:trace contextRef="#ctx0" brushRef="#br0">1 19 14414,'0'0'6534,"75"0"-5733,-21-1-161,4-5-448,3 1-128,-2 1-32,-4 3-384,-12 0-673,-14 1-256,-15 0-481,-14 6-1505,-12 2-1153,-22 4-4196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7.120"/>
    </inkml:context>
    <inkml:brush xml:id="br0">
      <inkml:brushProperty name="width" value="0.025" units="cm"/>
      <inkml:brushProperty name="height" value="0.025" units="cm"/>
    </inkml:brush>
  </inkml:definitions>
  <inkml:trace contextRef="#ctx0" brushRef="#br0">1 71 13773,'0'0'4933,"57"1"-2723,-12-9-801,17-1-608,10-4 64,3 0-417,7 2-352,-11 6-576,-7 1-1858,-15 0-2915,-15 0-5157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8.190"/>
    </inkml:context>
    <inkml:brush xml:id="br0">
      <inkml:brushProperty name="width" value="0.025" units="cm"/>
      <inkml:brushProperty name="height" value="0.025" units="cm"/>
    </inkml:brush>
  </inkml:definitions>
  <inkml:trace contextRef="#ctx0" brushRef="#br0">1 51 14670,'0'0'9064,"11"-7"-8567,-9 6-483,4-4 32,0 1-1,1-1 1,0 2 0,0-1 0,0 1-1,0 0 1,1 1 0,-1-1 0,1 1-1,0 1 1,-1 0 0,15-1-1,50 0 83,-38 0-200,0 2-1,1 0 1,-1 3-1,60 11 1,-93-14 38,1 1 0,-1-1 1,1 0-1,-1 1 1,0-1-1,1 1 0,-1-1 1,0 1-1,0 0 1,1-1-1,-1 1 0,0 0 1,0 0-1,0 0 0,0 0 1,0 0-1,0 0 1,0 0-1,-1 0 0,1 1 1,0-1-1,0 0 1,-1 0-1,1 1 0,-1-1 1,1 2-1,-1 0 15,0 0-1,0-1 1,-1 1-1,1-1 1,-1 1-1,1-1 1,-1 1-1,0-1 1,0 1-1,0-1 1,-1 0-1,1 1 1,-2 2-1,-9 10 52,0-1 0,0 0 0,-19 15 0,21-20-74,-36 36 269,2 2 0,3 2 0,-64 96 0,99-127-68,4-9-1445,-1-4-4169,8-10-2868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9.008"/>
    </inkml:context>
    <inkml:brush xml:id="br0">
      <inkml:brushProperty name="width" value="0.025" units="cm"/>
      <inkml:brushProperty name="height" value="0.025" units="cm"/>
    </inkml:brush>
  </inkml:definitions>
  <inkml:trace contextRef="#ctx0" brushRef="#br0">43 294 6438,'0'0'3422,"-5"8"-545,-19 22-516,23-28-2106,0-1 0,-1 0 1,1 1-1,0-1 0,0 1 1,0 0-1,0-1 0,0 1 0,1 0 1,-1-1-1,0 1 0,1 0 1,-1 0-1,1 0 0,0-1 1,0 1-1,-1 0 0,1 0 1,0 0-1,1 0 0,-1 0 1,0-1-1,1 4 0,0-4-162,1-1 0,-1 1 0,0-1 0,1 1 0,-1-1 0,1 0-1,-1 0 1,1 1 0,-1-1 0,0 0 0,1 0 0,-1 0 0,1-1 0,-1 1-1,1 0 1,-1-1 0,0 1 0,1 0 0,-1-1 0,0 0 0,1 1-1,1-2 1,31-18 535,-34 19-610,56-38 815,84-78 1,-118 96-704,-1-1 0,-1-1 0,-1-1 1,-1-1-1,-1 0 0,15-32 0,-45 83-107,3-7-21,1 1 0,0-1 1,-6 24-1,9-20-84,1-7-225,0 1-1,1-1 0,1 1 1,0 0-1,1-1 0,1 1 1,1 0-1,2 22 0,-2-39 109,0 1-1,1 0 1,-1 0-1,0-1 1,0 1-1,1 0 1,-1-1-1,0 1 0,1 0 1,-1-1-1,1 1 1,-1-1-1,1 1 1,-1 0-1,1-1 1,0 1-1,-1-1 0,1 0 1,-1 1-1,1-1 1,0 1-1,-1-1 1,1 0-1,0 1 0,0-1 1,-1 0-1,1 0 1,0 0-1,0 0 1,-1 0-1,1 0 1,0 0-1,1 0 0,16 1-6820</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49.777"/>
    </inkml:context>
    <inkml:brush xml:id="br0">
      <inkml:brushProperty name="width" value="0.025" units="cm"/>
      <inkml:brushProperty name="height" value="0.025" units="cm"/>
    </inkml:brush>
  </inkml:definitions>
  <inkml:trace contextRef="#ctx0" brushRef="#br0">236 47 3267,'0'0'14723,"-7"-8"-13409,5 5-1185,0 0 1,-1 0-1,1 0 1,-1 0-1,0 1 1,1-1-1,-1 1 1,-1 0-1,1 0 1,0 0-1,0 0 1,-1 1-1,1-1 1,-1 1-1,1 0 1,-1 0 0,0 0-1,1 0 1,-1 1-1,0 0 1,0-1-1,1 1 1,-1 1-1,0-1 1,0 0-1,1 1 1,-1 0-1,0 0 1,1 0-1,-1 0 1,1 1-1,-1-1 1,1 1-1,0 0 1,-1 0 0,1 0-1,-3 3 1,-4 4 59,1 0 0,0 0 0,0 1 0,1 0 0,1 1 0,-1 0 0,-6 14 0,10-18-125,0 1 0,1 0 0,0 0 0,0 0 0,1 0 0,0 0 0,0 1 0,1-1 0,0 0-1,1 1 1,-1-1 0,2 9 0,0-14-58,0 0-1,0-1 1,0 1 0,0-1-1,1 1 1,-1-1 0,1 0-1,-1 1 1,1-1 0,0 0-1,0 0 1,0 0 0,0 0-1,0-1 1,1 1 0,-1 0-1,0-1 1,1 0 0,-1 1-1,1-1 1,-1 0 0,1 0-1,0-1 1,-1 1 0,1-1-1,0 1 1,0-1 0,3 0-1,6 2 9,1-2-1,-1 0 1,0 0 0,0-1-1,13-3 1,-16 2 46,-1-1 1,0 0-1,0-1 0,0 0 1,0 0-1,-1 0 1,0-1-1,0 0 1,0-1-1,0 1 1,-1-1-1,0-1 0,0 1 1,-1-1-1,0 0 1,0 0-1,0-1 1,-1 1-1,0-1 1,-1 0-1,0 0 0,0 0 1,-1-1-1,1 1 1,-2-1-1,1 1 1,-1-1-1,-1 0 1,0 1-1,-1-17 0,0 23-88,1 1-1,-1-1 0,1 0 0,-1 1 0,0-1 0,0 1 0,0-1 0,0 1 0,0-1 0,0 1 0,0 0 0,0 0 0,-1-1 1,1 1-1,0 0 0,-1 0 0,1 0 0,-1 0 0,1 0 0,-1 1 0,0-1 0,1 0 0,-1 1 0,0-1 0,1 1 0,-1 0 0,0-1 1,0 1-1,1 0 0,-1 0 0,0 0 0,0 0 0,-2 1 0,2-1-298,-1 1 0,1-1-1,-1 1 1,1 0 0,-1 0 0,1 0 0,0 0-1,-1 0 1,1 0 0,-3 3 0,3-3-208,1 0 0,0 1 0,-1-1 0,1 0 0,0 1 0,0-1 0,0 1 0,0-1 0,0 1 0,0 0-1,1-1 1,-1 1 0,0 0 0,1-1 0,-1 4 0,0 8-6170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0.694"/>
    </inkml:context>
    <inkml:brush xml:id="br0">
      <inkml:brushProperty name="width" value="0.025" units="cm"/>
      <inkml:brushProperty name="height" value="0.025" units="cm"/>
    </inkml:brush>
  </inkml:definitions>
  <inkml:trace contextRef="#ctx0" brushRef="#br0">143 0 11115,'0'0'13692,"-3"10"-13563,-2 1-108,2-6-10,0 0-1,1 1 1,0 0 0,0 0-1,0 0 1,1 0 0,-1 0-1,1 10 1,1-15-7,0 0 0,1 0 0,-1 0 1,0 0-1,1 0 0,-1-1 0,1 1 0,-1 0 0,1 0 0,0-1 0,-1 1 1,1 0-1,0-1 0,-1 1 0,1-1 0,0 1 0,0-1 0,0 1 0,0-1 1,-1 1-1,1-1 0,0 0 0,0 1 0,1-1 0,32 9 54,-17-5-43,-10-1-19,0 0-1,-1 0 0,1 0 1,-1 1-1,0 0 1,0 1-1,0-1 0,0 1 1,-1 0-1,9 11 1,-12-14 14,-1 0 0,1 1 0,-1-1 0,0 0 0,0 0 0,0 1 0,0-1 0,0 1 0,0-1 0,-1 0 0,1 1-1,-1 0 1,0-1 0,0 1 0,0-1 0,0 1 0,0-1 0,0 1 0,-1-1 0,1 1 0,-1-1 0,1 1 0,-1-1 0,0 1 0,0-1 0,0 0 0,-1 0 0,1 1 0,0-1 0,-1 0 0,0 0 0,1 0 0,-1 0 0,-3 2 0,-7 6 122,0-1-1,-1 0 1,0-1-1,0-1 1,-1 0-1,0 0 1,0-1 0,-1-1-1,1-1 1,-1 0-1,0-1 1,0 0-1,-26 0 1,40-3-231,0 0 0,0 0-1,-1 0 1,1 0 0,0 0 0,0 0 0,0 0 0,-1-1-1,1 1 1,0-1 0,0 1 0,0-1 0,0 1 0,0-1-1,0 1 1,0-1 0,0 0 0,0 0 0,0 1 0,0-1-1,0 0 1,1 0 0,-1 0 0,0 0 0,1 0 0,-1 0-1,0 0 1,1 0 0,-1 0 0,0-2 0,-1-40-7531,3 28 4353,-1-21-4603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2.372"/>
    </inkml:context>
    <inkml:brush xml:id="br0">
      <inkml:brushProperty name="width" value="0.025" units="cm"/>
      <inkml:brushProperty name="height" value="0.025" units="cm"/>
    </inkml:brush>
  </inkml:definitions>
  <inkml:trace contextRef="#ctx0" brushRef="#br0">70 126 13613,'0'0'2146,"-57"0"384,45 0 1186,13 0-2723,24 0-449,9-1 385,15-11 160,13-4-128,11-4-448,4-2-385,-2 3-64,2 2-96,-13 8-1121,-12 3-1634,-15 4-2114,-8 0-5316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1.055"/>
    </inkml:context>
    <inkml:brush xml:id="br0">
      <inkml:brushProperty name="width" value="0.025" units="cm"/>
      <inkml:brushProperty name="height" value="0.025" units="cm"/>
    </inkml:brush>
  </inkml:definitions>
  <inkml:trace contextRef="#ctx0" brushRef="#br0">1 36 8808,'0'0'9930,"60"-31"-7688,-38 27-737,3 3-544,0 1-480,0 0-385,3 1-160,1 5-1218,0-2-1600,-1-1-2948,2-3-5028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1.399"/>
    </inkml:context>
    <inkml:brush xml:id="br0">
      <inkml:brushProperty name="width" value="0.025" units="cm"/>
      <inkml:brushProperty name="height" value="0.025" units="cm"/>
    </inkml:brush>
  </inkml:definitions>
  <inkml:trace contextRef="#ctx0" brushRef="#br0">133 1 13805,'0'0'2146,"-8"7"235,-7 7-1645,1 0 0,0 1-1,1 1 1,1 0 0,-11 21 0,18-30-615,1 1-1,0 0 1,0 0 0,1 0 0,0 0 0,0 0-1,1 1 1,0 0 0,1-1 0,0 1-1,0 0 1,1 0 0,0-1 0,0 1 0,4 17-1,-4-24-98,1 0-1,0 0 1,0 0-1,0 0 1,1 0-1,-1 0 1,0 0-1,1 0 1,-1-1-1,1 1 1,0-1-1,-1 1 0,1-1 1,0 1-1,0-1 1,0 0-1,0 0 1,0 0-1,0 0 1,0 0-1,0 0 1,1-1-1,-1 1 1,0-1-1,0 0 1,1 1-1,-1-1 0,0 0 1,0 0-1,1-1 1,-1 1-1,0 0 1,4-2-1,1 1 55,0 0-1,-1-1 1,1 0-1,0 0 0,-1-1 1,1 0-1,-1 0 1,0 0-1,10-8 0,-9 5-19,-1 0 0,0-1 0,0 1-1,-1-1 1,0-1 0,0 1-1,0-1 1,-1 1 0,0-1-1,-1-1 1,0 1 0,0 0 0,-1-1-1,0 1 1,0-1 0,-1 0-1,0 0 1,0 1 0,-1-1 0,0 0-1,-1 0 1,-3-14 0,3 19-38,0 0 0,0 1 0,-1-1 0,1 1 1,-1-1-1,0 1 0,0 0 0,0-1 0,0 1 0,-1 0 1,0 1-1,1-1 0,-1 0 0,0 1 0,0-1 0,0 1 1,0 0-1,-1 0 0,1 0 0,-1 1 0,1-1 0,-1 1 1,1 0-1,-1 0 0,-5-1 0,5 1-113,0 1-1,0-1 0,1 1 1,-1 0-1,0 1 0,0-1 1,0 0-1,0 1 1,1 0-1,-1 0 0,-4 2 1,5-2-267,0 1-1,0-1 1,1 1 0,-1 0 0,1 0 0,-1 0 0,1 0 0,0 0-1,-1 0 1,1 1 0,0-1 0,1 1 0,-1-1 0,-2 6 0,2 1-4614,2-2-3859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2.098"/>
    </inkml:context>
    <inkml:brush xml:id="br0">
      <inkml:brushProperty name="width" value="0.025" units="cm"/>
      <inkml:brushProperty name="height" value="0.025" units="cm"/>
    </inkml:brush>
  </inkml:definitions>
  <inkml:trace contextRef="#ctx0" brushRef="#br0">202 1 13741,'0'0'6379,"-10"1"-5727,2 0-573,1 0 1,0 0 0,0 1 0,0 0-1,0 1 1,0 0 0,1 0-1,-1 0 1,1 1 0,0 0 0,0 0-1,0 0 1,0 1 0,-6 6-1,10-9-34,-12 12 588,0 1 1,-16 21-1,27-31-438,0 0 0,-1 1 0,2-1 0,-1 1 0,1-1 0,0 1 0,0 0 0,0 0 0,1 0 0,0 0 0,0 0-1,0 6 1,2-10-177,-1-1 0,0 0 0,1 1 0,0-1 0,-1 0 0,1 0 0,0 0 0,0 1 0,-1-1 0,1 0 0,0 0 0,0 0 0,0 0-1,0-1 1,1 1 0,-1 0 0,0 0 0,0-1 0,0 1 0,1 0 0,-1-1 0,0 1 0,1-1 0,-1 0 0,0 1 0,1-1 0,-1 0 0,0 0 0,1 0-1,1 0 1,56 1 65,-46-1-49,8 0-359,-1 0 0,1-2 0,-1 0 0,0-1 0,1-1 0,-1-1 0,-1-1 0,38-17 0,-56 23 153,1-1 1,-1 1-1,0-1 1,0 1-1,0-1 1,1 0-1,-1 0 1,0 1-1,0-1 1,0 0 0,0 0-1,0 0 1,0 0-1,-1 0 1,1 0-1,0-1 1,0 1-1,-1 0 1,1 0-1,-1 0 1,1-1 0,-1 1-1,0 0 1,1-2-1,-1 2-152,-1-1-1,0 1 0,1 0 1,-1 0-1,0 0 0,1 0 1,-1 1-1,0-1 1,0 0-1,0 0 0,0 0 1,0 0-1,0 1 0,0-1 1,0 1-1,0-1 1,0 1-1,0-1 0,0 1 1,-1-1-1,1 1 0,0 0 1,0 0-1,0 0 0,-2-1 1,-25-3-5794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2.456"/>
    </inkml:context>
    <inkml:brush xml:id="br0">
      <inkml:brushProperty name="width" value="0.025" units="cm"/>
      <inkml:brushProperty name="height" value="0.025" units="cm"/>
    </inkml:brush>
  </inkml:definitions>
  <inkml:trace contextRef="#ctx0" brushRef="#br0">1 39 13453,'0'0'7591,"77"-18"-6983,-29 11-63,5 0-385,1 5-96,-4-1-64,-7 1-704,-9 2-1346,-15 0-1954,-10 0-897</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2.794"/>
    </inkml:context>
    <inkml:brush xml:id="br0">
      <inkml:brushProperty name="width" value="0.025" units="cm"/>
      <inkml:brushProperty name="height" value="0.025" units="cm"/>
    </inkml:brush>
  </inkml:definitions>
  <inkml:trace contextRef="#ctx0" brushRef="#br0">1 68 12556,'0'0'7655,"73"-14"-6406,-21 1-608,9 0-225,1 2-320,-5 2-96,-7 6-1377,-16 0-3107,-7 1-4837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3.149"/>
    </inkml:context>
    <inkml:brush xml:id="br0">
      <inkml:brushProperty name="width" value="0.025" units="cm"/>
      <inkml:brushProperty name="height" value="0.025" units="cm"/>
    </inkml:brush>
  </inkml:definitions>
  <inkml:trace contextRef="#ctx0" brushRef="#br0">84 369 10218,'-9'0'1772,"-29"3"-200,12-5-43,25 2-1452,1 0 1,0 0 0,-1 0 0,1 0-1,-1 0 1,1-1 0,-1 1-1,1 0 1,0 0 0,-1 0 0,1 0-1,0-1 1,-1 1 0,1 0 0,-1 0-1,1-1 1,0 1 0,0 0-1,-1-1 1,1 1 0,0 0 0,0-1-1,-1 1 1,1 0 0,0-1 0,0 1-1,0-1 1,-1 1 0,1 0 0,0-1-1,0 1 1,0-1 0,0 1-1,0-1 1,0 0 0,1-1 15,0 1 1,-1-1-1,1 0 1,1 0 0,-1 1-1,0-1 1,0 1-1,0-1 1,1 1-1,-1-1 1,1 1-1,-1 0 1,1 0-1,0 0 1,-1 0-1,1 0 1,0 0-1,2-1 1,40-13 754,-30 11-478,52-16 733,2 4 1,90-10 0,144 0-377,-229 21-671,378-20-745,169-12-2618,-8-52-608,-503 61 2345,-40 2-3298,-41 12-924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4.525"/>
    </inkml:context>
    <inkml:brush xml:id="br0">
      <inkml:brushProperty name="width" value="0.025" units="cm"/>
      <inkml:brushProperty name="height" value="0.025" units="cm"/>
    </inkml:brush>
  </inkml:definitions>
  <inkml:trace contextRef="#ctx0" brushRef="#br0">0 345 11787,'0'0'8547,"14"-6"-7100,20-12-890,-1-2 1,-1-1-1,-1-1 1,44-41-1,-21 11-325,75-91 0,-142 162-187,0 0 0,1 1 0,2 0 0,0 1 1,1 0-1,0 1 0,2-1 0,1 1 0,1 1 0,1-1 1,0 1-1,1 33 0,3-55-97,0 0-1,0 0 1,0-1 0,0 1 0,0 0 0,0 0-1,0 0 1,0-1 0,1 1 0,-1 0-1,0-1 1,1 1 0,-1 0 0,0 0-1,1-1 1,-1 1 0,1-1 0,-1 1-1,1 0 1,-1-1 0,1 1 0,-1-1 0,1 1-1,0-1 1,-1 1 0,1-1 0,0 0-1,0 1 1,-1-1 0,1 0 0,0 0-1,0 1 1,-1-1 0,1 0 0,0 0 0,0 0-1,-1 0 1,1 0 0,0 0 0,0 0-1,1 0 1,0-1-555,0 1 0,0 0 1,0-1-1,0 1 0,0-1 0,0 0 0,0 0 1,0 0-1,0 0 0,0 0 0,0 0 0,0 0 1,-1-1-1,3-1 0,9-14-9008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4.885"/>
    </inkml:context>
    <inkml:brush xml:id="br0">
      <inkml:brushProperty name="width" value="0.025" units="cm"/>
      <inkml:brushProperty name="height" value="0.025" units="cm"/>
    </inkml:brush>
  </inkml:definitions>
  <inkml:trace contextRef="#ctx0" brushRef="#br0">6 0 14478,'0'0'9080,"3"9"-8690,1 1-300,-2 0 1,1 1-1,-2-1 0,1 1 0,-1 0 1,-1-1-1,0 1 0,-1 0 0,0-1 1,-4 22-1,0-8 53,-3 46 0,7-29-4016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5.242"/>
    </inkml:context>
    <inkml:brush xml:id="br0">
      <inkml:brushProperty name="width" value="0.025" units="cm"/>
      <inkml:brushProperty name="height" value="0.025" units="cm"/>
    </inkml:brush>
  </inkml:definitions>
  <inkml:trace contextRef="#ctx0" brushRef="#br0">1 52 13613,'0'0'11275,"73"-20"-10507,-37 15-191,3-2-385,0 3-192,-3-1-128,-7 4-1378,-3-2-1504,-4 0-1250,-6 0-2627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5.601"/>
    </inkml:context>
    <inkml:brush xml:id="br0">
      <inkml:brushProperty name="width" value="0.025" units="cm"/>
      <inkml:brushProperty name="height" value="0.025" units="cm"/>
    </inkml:brush>
  </inkml:definitions>
  <inkml:trace contextRef="#ctx0" brushRef="#br0">0 36 14510,'0'0'2119,"12"-5"427,4-1-1898,-1 1 0,1 0-1,0 1 1,0 0-1,0 2 1,0 0-1,0 0 1,1 2-1,23 2 1,-39-2-642,0 0-1,1 0 1,-1 1 0,0-1 0,0 0-1,0 1 1,1-1 0,-1 1 0,0-1-1,0 1 1,0 0 0,0 0 0,0-1-1,0 1 1,0 0 0,0 0 0,0 0-1,-1 0 1,1 0 0,0 0-1,-1 0 1,1 0 0,0 0 0,-1 1-1,1-1 1,-1 0 0,0 0 0,1 0-1,-1 1 1,0-1 0,0 0 0,0 0-1,0 1 1,0-1 0,0 0 0,0 1-1,0-1 1,0 0 0,-1 2 0,0 1 20,-1 0 1,1-1 0,-1 1-1,1-1 1,-1 0 0,0 0-1,0 1 1,0-1 0,-1 0-1,1-1 1,-1 1 0,-3 3-1,-6 4 147,-1 0-1,-1-1 0,0-1 0,0 0 0,0-1 0,-1 0 1,-17 4-1,31-11-71,35-2-10,-19 1-190,-1-1-1,1 2 1,-1 0 0,1 1-1,26 4 1,-38-4 89,0-1 1,-1 1-1,1 0 0,0 0 1,-1 0-1,1 0 1,-1 1-1,0-1 0,1 1 1,-1 0-1,0-1 1,0 1-1,0 0 0,0 0 1,0 0-1,0 0 1,-1 1-1,1-1 0,-1 0 1,1 1-1,-1-1 1,0 1-1,0 0 0,0-1 1,0 1-1,-1 0 1,1-1-1,-1 1 0,0 0 1,1 0-1,-1 0 1,0-1-1,-1 1 0,1 0 1,0 0-1,-1-1 1,-1 6-1,0-4 107,0 0 0,0 1 1,0-1-1,0 0 0,-1 0 0,1-1 1,-1 1-1,0 0 0,0-1 0,-1 0 0,1 0 1,-1 0-1,1 0 0,-1 0 0,0-1 1,0 1-1,0-1 0,-1 0 0,1 0 0,0-1 1,-6 2-1,-4 1 207,0 0-1,0 0 1,0-1 0,-1-1-1,-21 0 1,35-2-336,0 0 1,1 0-1,-1 0 0,0 0 0,0 0 0,0 0 1,1 0-1,-1 0 0,0 0 0,0 0 0,0-1 1,1 1-1,-1 0 0,0-1 0,0 1 1,1 0-1,-1-1 0,0 1 0,1-1 0,-1 1 1,1-1-1,-1 1 0,0-1 0,1 0 0,-1 1 1,1-1-1,0 0 0,-1 1 0,1-1 1,-1 0-1,1 0 0,0 1 0,0-1 0,-1 0 1,1 0-1,0 0 0,0 1 0,0-1 0,0 0 1,0 0-1,0 0 0,0 1 0,0-1 0,0 0 1,1 0-1,-1 0 0,0 1 0,0-1 1,1 0-1,-1 0 0,0 1 0,1-1 0,-1 0 1,1 1-1,-1-1 0,1 0 0,0 0 0,2-4-1271,0-1-1,0 1 0,1 0 0,0 1 0,0-1 1,7-7-1,10-3-5807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3.267"/>
    </inkml:context>
    <inkml:brush xml:id="br0">
      <inkml:brushProperty name="width" value="0.025" units="cm"/>
      <inkml:brushProperty name="height" value="0.025" units="cm"/>
    </inkml:brush>
  </inkml:definitions>
  <inkml:trace contextRef="#ctx0" brushRef="#br0">103 84 6246,'10'-9'2317,"2"-4"-1308,1 0 959,1 0 0,28-22 0,-42 34-1911,1 1 1,-1 0-1,0 0 0,1 0 0,-1 0 1,0 0-1,1 0 0,-1 1 1,0-1-1,0 0 0,1 0 0,-1 0 1,0 0-1,1 0 0,-1 0 1,0 0-1,0 1 0,1-1 0,-1 0 1,0 0-1,0 0 0,0 1 1,1-1-1,-1 0 0,0 0 0,0 0 1,0 1-1,0-1 0,1 0 1,-1 1-1,0-1 0,0 0 0,0 0 1,0 1-1,0-1 0,0 0 1,0 1-1,0-1 0,0 0 0,0 0 1,0 1-1,0-1 0,0 0 1,0 1-1,0-1 0,0 0 0,0 0 1,0 1-1,0-1 0,0 0 1,-1 1-1,1-1 0,0 0 0,-2 22 582,-11 19-203,-1-1 0,-3-1 0,0 0 0,-36 55 0,25-44-145,-29 56-120,88-171-9513,-11 21 3432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5.931"/>
    </inkml:context>
    <inkml:brush xml:id="br0">
      <inkml:brushProperty name="width" value="0.025" units="cm"/>
      <inkml:brushProperty name="height" value="0.025" units="cm"/>
    </inkml:brush>
  </inkml:definitions>
  <inkml:trace contextRef="#ctx0" brushRef="#br0">175 0 10570,'0'0'15914,"-3"9"-15263,-7 11-472,-1-1 0,0 0 0,-1-1 0,-1-1 0,-21 22 0,12-12-689,-36 54-1,57-80-1293,3-3-2181,0-3 2141,0 1 55,6-15-5247</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6.306"/>
    </inkml:context>
    <inkml:brush xml:id="br0">
      <inkml:brushProperty name="width" value="0.025" units="cm"/>
      <inkml:brushProperty name="height" value="0.025" units="cm"/>
    </inkml:brush>
  </inkml:definitions>
  <inkml:trace contextRef="#ctx0" brushRef="#br0">113 84 12588,'0'0'4041,"-8"1"-2269,-25 0-554,32-1-1161,0 0 1,1 0-1,-1 0 1,0 0-1,1 1 1,-1-1-1,0 0 1,1 0-1,-1 0 1,0 1 0,1-1-1,-1 0 1,1 0-1,-1 1 1,0-1-1,1 1 1,-1-1-1,1 0 1,-1 1-1,1-1 1,0 1 0,-1-1-1,1 1 1,-1 0-1,1-1 1,0 1-1,-1-1 1,1 1-1,0 0 1,0-1-1,0 1 1,-1 0-1,1-1 1,0 1 0,0 0-1,0-1 1,0 1-1,0 0 1,0-1-1,0 1 1,0 0-1,0-1 1,1 1-1,-1-1 1,0 1 0,1 1-1,-1-1 121,1 1-1,0-1 0,0 1 1,-1 0-1,1-1 1,0 1-1,1-1 1,-1 0-1,0 1 1,0-1-1,0 0 1,1 0-1,1 2 0,2-2-84,0 0 0,-1-1 0,1 1 0,-1-1 0,1 0-1,0 0 1,-1 0 0,1-1 0,0 1 0,-1-1-1,1 0 1,-1-1 0,1 1 0,-1-1 0,0 0-1,1 0 1,-1 0 0,0-1 0,6-5 0,-7 6-71,0 0 1,0 0 0,-1 0 0,1 0-1,-1-1 1,1 1 0,-1-1 0,0 0-1,0 1 1,0-1 0,-1 0 0,1 0-1,-1 0 1,1-1 0,-1 1 0,0 0-1,0 0 1,-1-1 0,1 1 0,-1-1-1,1 1 1,-1 0 0,0-1 0,0 1-1,-1-1 1,1 1 0,-2-5-1,1 6 5,0 1 0,-1-1 0,1 1-1,-1-1 1,1 1 0,-1-1-1,0 1 1,1 0 0,-1 0-1,0 0 1,0 0 0,0 0 0,1 0-1,-1 1 1,0-1 0,0 1-1,0-1 1,0 1 0,-1 0-1,1 0 1,0 0 0,0 0 0,0 0-1,0 0 1,0 0 0,-3 1-1,-1 0-10,-1 0 0,1 0 0,-1 0 0,1 1 0,0 0 0,0 0 0,-8 4 0,6 0-18,1 0 0,0 0-1,0 0 1,0 1 0,1 0 0,0 0-1,1 1 1,-1 0 0,1 0-1,1 0 1,0 0 0,0 1 0,0-1-1,1 1 1,0 0 0,1 0-1,0 1 1,1-1 0,-1 0 0,1 12-1,2-19-94,-1 0 0,1-1 1,-1 1-1,1 0 0,0 0 0,-1 0 0,1 0 0,0-1 0,0 1 0,1 0 0,-1-1 1,0 1-1,0-1 0,1 1 0,-1-1 0,1 0 0,-1 0 0,1 0 0,-1 1 0,1-1 1,0-1-1,0 1 0,-1 0 0,1 0 0,0-1 0,2 1 0,4 2-1468,1-1 0,-1 0 0,1-1 0,14 1-1,7-2-5779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6.650"/>
    </inkml:context>
    <inkml:brush xml:id="br0">
      <inkml:brushProperty name="width" value="0.025" units="cm"/>
      <inkml:brushProperty name="height" value="0.025" units="cm"/>
    </inkml:brush>
  </inkml:definitions>
  <inkml:trace contextRef="#ctx0" brushRef="#br0">82 11 7719,'0'0'7565,"-8"9"-3465,4-5-3787,-8 9 1074,0 2-1,-14 21 1,24-33-1219,0 0 1,0 0-1,0 0 0,0 1 1,0-1-1,1 1 0,0-1 0,-1 1 1,1 0-1,1 0 0,-1-1 1,0 1-1,1 0 0,0 0 0,0 0 1,0-1-1,0 1 0,1 0 1,0 0-1,1 6 0,0-8-150,-1-1 0,1 1 0,0-1 0,-1 0 0,1 0 0,0 1 0,0-1 0,0 0 0,0-1 0,0 1 0,0 0 0,0 0 0,0-1 0,1 0 0,-1 1-1,0-1 1,0 0 0,0 0 0,1 0 0,-1 0 0,0 0 0,0-1 0,4 0 0,0 0 62,0 0 1,0 0-1,0-1 0,0 1 0,0-2 1,0 1-1,6-4 0,-7 2 29,0 0 0,0 0 0,-1 0 0,1-1 0,-1 1-1,0-1 1,-1 0 0,1 0 0,-1-1 0,0 1 0,0-1 0,-1 0-1,0 1 1,0-1 0,0 0 0,2-12 0,-4 15-71,0 1 0,0-1 0,0 0 0,0 1 0,-1-1 0,1 1 0,0-1 0,-1 1 0,0-1 1,0 1-1,0-1 0,0 1 0,0-1 0,0 1 0,-1 0 0,1 0 0,-3-3 0,2 3-45,-1 0 0,0 0 0,1 0 1,-1 0-1,0 0 0,0 1 0,-1-1 0,1 1 0,0 0 0,0 0 0,-1 0 0,1 0 0,0 1 0,-1-1 0,1 1 0,-5 0 1,3 0-477,-39 1 253,23 7-2550,21-7 2392,-1-1 0,0 1 0,1-1 0,-1 1 0,1 0 0,-1-1-1,1 1 1,-1 0 0,1 0 0,-1-1 0,1 1 0,-1 0 0,1 0 0,0-1-1,0 1 1,-1 0 0,1 0 0,0 0 0,0 0 0,0 1 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7.168"/>
    </inkml:context>
    <inkml:brush xml:id="br0">
      <inkml:brushProperty name="width" value="0.025" units="cm"/>
      <inkml:brushProperty name="height" value="0.025" units="cm"/>
    </inkml:brush>
  </inkml:definitions>
  <inkml:trace contextRef="#ctx0" brushRef="#br0">0 102 7399,'0'0'13965,"74"-25"-12043,-24 8-673,7 0-800,3 0-257,-4 4-192,-8 5-385,-11 3-1280,-12 5-1442,-19 0-1826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29:57.526"/>
    </inkml:context>
    <inkml:brush xml:id="br0">
      <inkml:brushProperty name="width" value="0.025" units="cm"/>
      <inkml:brushProperty name="height" value="0.025" units="cm"/>
    </inkml:brush>
  </inkml:definitions>
  <inkml:trace contextRef="#ctx0" brushRef="#br0">1 76 16400,'0'0'6630,"73"1"-4772,-25-12-673,2 2-641,7-3-384,-3 3-96,-6-2-640,-11 0-2531,-6-2-3940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0.380"/>
    </inkml:context>
    <inkml:brush xml:id="br0">
      <inkml:brushProperty name="width" value="0.025" units="cm"/>
      <inkml:brushProperty name="height" value="0.025" units="cm"/>
    </inkml:brush>
  </inkml:definitions>
  <inkml:trace contextRef="#ctx0" brushRef="#br0">59 294 4965,'0'0'3801,"-5"9"-3001,-21 35 1644,-1 13 7652,65-113-5990,-9 17-3882,7-15 185,-2-2 0,50-116 1,-70 146-196,-11 39 113,-12 46 103,-47 224-398,55-276-46,0-1-13,0 0 0,1 1 0,-1-1 0,1 0 0,2 13 0,-2-19-30,1 0-1,-1 0 1,1 1-1,-1-1 1,1 0-1,-1 0 1,1 0-1,-1 0 1,1 0 0,-1 1-1,1-1 1,-1 0-1,1 0 1,-1 0-1,1 0 1,-1-1-1,1 1 1,-1 0 0,1 0-1,-1 0 1,1 0-1,-1 0 1,1-1-1,-1 1 1,1 0-1,-1 0 1,1-1 0,-1 1-1,1 0 1,-1-1-1,0 1 1,1-1-1,-1 1 1,17-13-2031,13-28-7831,-17 16 128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1.002"/>
    </inkml:context>
    <inkml:brush xml:id="br0">
      <inkml:brushProperty name="width" value="0.025" units="cm"/>
      <inkml:brushProperty name="height" value="0.025" units="cm"/>
    </inkml:brush>
  </inkml:definitions>
  <inkml:trace contextRef="#ctx0" brushRef="#br0">109 81 9321,'0'0'3390,"0"-9"-1218,1-3-1277,0-7-12,-1-5 3073,0 23-3863,-1 1 0,1 0 0,0-1 0,-1 1 0,1 0 0,0 0 0,-1-1 0,1 1 0,-1 0 0,1 0 0,0-1 0,-1 1 0,1 0 0,-1 0 0,1 0 0,-1 0 0,1 0 0,-1 0 0,1-1 0,-1 1 0,1 0 0,0 0 0,-1 1 0,1-1 0,-1 0 0,1 0 0,-1 0 0,1 0 0,-1 0 0,1 0 0,-1 1 0,1-1 0,0 0 0,-1 0 0,1 1 0,-1-1 0,1 0 0,0 0 0,-1 1 0,1-1 0,-1 1 0,-19 12 661,11-1-564,1 0 0,0 1 0,1 0 0,0 1-1,1 0 1,0 0 0,1 0 0,1 0 0,0 1 0,1 0 0,1-1-1,0 1 1,1 0 0,1 0 0,2 28 0,-2-41-190,0 0 1,1-1-1,-1 1 1,0 0-1,1-1 0,-1 1 1,1 0-1,0-1 1,-1 1-1,1-1 1,0 1-1,0-1 1,0 1-1,0-1 0,0 0 1,1 1-1,-1-1 1,0 0-1,0 0 1,1 0-1,-1 0 1,1 0-1,1 1 1,0-1 5,0 0 1,0-1-1,0 1 1,0-1-1,0 0 1,0 0 0,0 0-1,0 0 1,-1 0-1,1-1 1,0 1 0,5-2-1,1-1 12,0-1-1,-1 1 0,1-1 0,-1-1 1,0 1-1,0-2 0,12-9 1,-8 3 39,-1 0 0,-1-1 0,0 0 1,0 0-1,-2-1 0,10-19 0,-14 26-5,-1-1-1,0 1 0,0-1 0,-1 0 1,0 0-1,0 0 0,-1-1 0,0 1 0,0 0 1,-1 0-1,0-1 0,0 1 0,-1 0 1,-2-11-1,2 17-47,0 0 0,1 0 0,-1 1 0,0-1 1,0 0-1,0 1 0,0-1 0,0 1 0,0-1 0,0 1 0,-1 0 1,1-1-1,-1 1 0,1 0 0,-1 0 0,1 0 0,-1 0 1,1 0-1,-1 0 0,0 1 0,1-1 0,-1 0 0,0 1 0,0-1 1,0 1-1,1 0 0,-1 0 0,0 0 0,0 0 0,0 0 1,0 0-1,0 0 0,1 0 0,-1 1 0,0-1 0,0 1 0,0-1 1,1 1-1,-3 1 0,-3 0-18,-1 1 0,1 1 0,0-1 0,0 1-1,1 0 1,-1 1 0,-10 9 0,14-11-256,0 0 1,0 1-1,0-1 0,0 1 0,0 0 1,1 0-1,-1 0 0,1 1 0,0-1 1,1 0-1,-1 1 0,1-1 0,0 1 0,-2 9 1,4-14 75,-1 1 1,0-1 0,1 1-1,-1-1 1,0 1 0,1-1-1,-1 1 1,1-1 0,-1 1-1,1-1 1,-1 0 0,1 1-1,-1-1 1,1 0 0,-1 0-1,1 1 1,0-1 0,-1 0-1,1 0 1,-1 0 0,1 0-1,0 0 1,-1 0 0,1 0-1,-1 0 1,1 0 0,0 0-1,-1 0 1,1 0 0,-1 0-1,1 0 1,0 0 0,-1-1-1,1 1 1,-1 0 0,1 0-1,-1-1 1,1 1 0,0-1-1,26-11-3043,1-4-403,1-2-300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1.362"/>
    </inkml:context>
    <inkml:brush xml:id="br0">
      <inkml:brushProperty name="width" value="0.025" units="cm"/>
      <inkml:brushProperty name="height" value="0.025" units="cm"/>
    </inkml:brush>
  </inkml:definitions>
  <inkml:trace contextRef="#ctx0" brushRef="#br0">85 58 8616,'0'0'13981,"-7"8"-12667,-3 4-1015,2 0 0,-1 1 1,2 0-1,0 0 1,0 1-1,1 0 0,1 0 1,0 1-1,1-1 1,1 1-1,-3 29 0,6-42-294,0-1 0,0 0 0,0 0-1,0 0 1,1 0 0,-1 1 0,0-1-1,1 0 1,-1 0 0,1 0-1,-1 0 1,1 0 0,-1 0 0,1 0-1,0 0 1,-1 0 0,1 0 0,0 0-1,0-1 1,0 1 0,0 0 0,0-1-1,0 1 1,0 0 0,0-1-1,0 1 1,0-1 0,0 1 0,0-1-1,0 0 1,0 0 0,1 1 0,-1-1-1,0 0 1,0 0 0,0 0 0,0 0-1,1 0 1,-1 0 0,0-1 0,2 1-1,2-1 4,1 0 1,-1 0-1,0-1 0,0 1 0,0-1 0,-1 0 0,1 0 0,6-5 1,-2 1 8,-1-1 0,0 0 0,0-1 0,0 0 0,-1 0 1,-1-1-1,1 0 0,-2 0 0,1 0 0,-1-1 1,0 0-1,-1 0 0,0 0 0,-1-1 0,0 1 0,-1-1 1,0 1-1,0-1 0,-1 0 0,-1 0 0,0 0 0,-1-15 1,0 24-12,1 0 1,0 0 0,-1 0 0,1 1 0,-1-1 0,0 0-1,1 0 1,-1 0 0,0 0 0,0 1 0,0-1 0,0 0-1,-1 1 1,1-1 0,0 1 0,-3-2 0,3 2-2,0 1 1,0-1 0,0 1 0,0-1-1,0 1 1,-1 0 0,1 0 0,0-1-1,0 1 1,0 0 0,0 0-1,0 0 1,-1 0 0,1 1 0,0-1-1,0 0 1,0 0 0,0 1-1,0-1 1,-2 1 0,-2 2 6,1 0 0,-1 0 0,1 0 0,0 0 0,0 0 0,0 1 0,1 0 0,-1 0 0,1 0 0,-4 6 0,-5 8-14,1 0 1,1 0-1,0 2 1,2-1-1,0 1 1,-8 35-1,15-55-5,1 0-1,0 0 0,0 1 1,0-1-1,0 0 0,0 0 1,0 1-1,0-1 0,0 0 1,0 1-1,0-1 0,0 0 1,0 0-1,0 1 0,0-1 1,0 0-1,0 0 0,1 1 1,-1-1-1,0 0 0,0 0 1,0 0-1,0 1 0,0-1 1,1 0-1,-1 0 0,0 0 1,0 1-1,0-1 0,1 0 1,-1 0-1,0 0 0,0 0 1,0 1-1,1-1 0,-1 0 1,0 0-1,0 0 0,1 0 1,-1 0-1,0 0 0,0 0 1,1 0-1,-1 0 0,1 0 1,16-5-1021,14-14-2487,-10-13-4311,-13 15 1340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1.763"/>
    </inkml:context>
    <inkml:brush xml:id="br0">
      <inkml:brushProperty name="width" value="0.025" units="cm"/>
      <inkml:brushProperty name="height" value="0.025" units="cm"/>
    </inkml:brush>
  </inkml:definitions>
  <inkml:trace contextRef="#ctx0" brushRef="#br0">62 21 10122,'0'0'14728,"-4"13"-13938,-4 12-513,-4 7 278,2 1-1,1 1 0,2 0 0,-4 51 0,11-84-549,0 0-1,0 1 1,0-1-1,0 0 1,0 0-1,0 0 0,0 1 1,0-1-1,1 0 1,-1 0-1,0 0 1,1 1-1,-1-1 0,1 0 1,-1 0-1,1 0 1,0 0-1,-1 0 0,1 0 1,0 0-1,0 0 1,0-1-1,0 1 1,-1 0-1,1 0 0,0-1 1,0 1-1,1 0 1,-1-1-1,0 1 0,0-1 1,0 0-1,0 1 1,0-1-1,1 0 1,-1 0-1,0 1 0,0-1 1,0 0-1,1 0 1,-1 0-1,0-1 1,0 1-1,3-1 0,0 0 11,1 0 0,0 0 0,-1-1 0,1 0 0,-1 0 0,1 0 0,-1 0 0,0-1 0,0 0 0,5-4-1,6-7 78,-1-1 0,-1 0 0,0-2-1,-1 1 1,11-21 0,-18 29 1,-1 0 1,0 0-1,-1 0 1,0 0 0,0-1-1,0 1 1,-1-1-1,-1 1 1,1-1-1,-2 0 1,1 0 0,-1 0-1,0 0 1,-3-12-1,3 19-91,0 1 0,-1-1 0,1 1 0,-1 0 0,1-1 0,-1 1-1,0 0 1,1 0 0,-1 0 0,0-1 0,0 1 0,0 0 0,0 0 0,0 0-1,0 0 1,0 0 0,0 1 0,-1-1 0,1 0 0,0 0 0,0 1-1,-1-1 1,1 1 0,0-1 0,-1 1 0,1-1 0,-1 1 0,1 0 0,0 0-1,-1 0 1,1 0 0,-1 0 0,1 0 0,-1 0 0,1 0 0,0 1 0,-1-1-1,1 0 1,-1 1 0,1-1 0,0 1 0,-1 0 0,1-1 0,-2 2 0,-3 1-50,0 0 1,1 0 0,-1 1-1,1-1 1,0 1 0,0 0-1,0 1 1,-7 7 0,-9 26-1738,15-11-6071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2.666"/>
    </inkml:context>
    <inkml:brush xml:id="br0">
      <inkml:brushProperty name="width" value="0.025" units="cm"/>
      <inkml:brushProperty name="height" value="0.025" units="cm"/>
    </inkml:brush>
  </inkml:definitions>
  <inkml:trace contextRef="#ctx0" brushRef="#br0">187 51 4228,'0'0'11211,"1"-7"-8238,4-25-240,-5 32-2657,0 0-1,0-1 0,0 1 0,0 0 1,0-1-1,0 1 0,0-1 0,0 1 0,0 0 1,0-1-1,0 1 0,0 0 0,0-1 1,0 1-1,0 0 0,0-1 0,-1 1 1,1 0-1,0-1 0,0 1 0,0 0 1,-1-1-1,1 1 0,0 0 0,0-1 1,-1 1-1,1 0 0,0 0 0,0 0 1,-1-1-1,1 1 0,0 0 0,-1 0 0,1 0 1,0-1-1,-1 1 0,1 0 0,0 0 1,-1 0-1,1 0 0,0 0 0,-1 0 1,1 0-1,-1 0 0,1 0 0,0 0 1,-1 0-1,1 0 0,0 0 0,-1 0 1,0 1-1,-15 5 539,5 0-464,1 1-1,1 0 1,-1 0-1,1 1 0,1 1 1,-1-1-1,1 1 1,-7 12-1,3-4 83,0 1 1,1 0-1,-15 35 0,23-46-169,1-1-1,0 1 1,0 0-1,0 0 1,1 0-1,0 0 1,0 0-1,0 0 1,2 12-1,-1-16-53,1-1-1,-1 0 1,1 0-1,0 0 1,0 0 0,0 0-1,0 0 1,0 0-1,0 0 1,1 0-1,-1 0 1,1 0 0,-1-1-1,1 1 1,0-1-1,-1 1 1,1-1-1,0 0 1,0 0 0,0 1-1,0-1 1,0-1-1,0 1 1,0 0-1,1 0 1,-1-1 0,0 1-1,0-1 1,0 0-1,1 0 1,-1 0-1,3 0 1,15 1 18,0-1 1,0-1-1,0-1 0,26-5 0,-37 5-218,0 0-1,0-1 1,0 0-1,-1 0 1,0-1-1,1 0 1,-1 0-1,0-1 1,-1 0-1,0 0 0,12-12 1,-18 17 105,0 0 0,-1-1 0,1 1 0,-1-1 0,1 1 0,-1-1 0,1 1 0,-1 0 0,0-1 0,1 0 0,-1 1 0,0-1 0,1 1 0,-1-1 0,0 1 0,0-1 0,1 0 0,-1 1 0,0-1 0,0 0 0,0 1 0,0-1 0,0 0 0,0 1 0,0-1 0,0 1 0,0-1 0,0 0 0,0 1 0,0-1 0,-1 0 0,1 1 0,0-1 0,0 1 0,-1-1 0,1 0 0,0 1 0,-1-1 0,1 1 0,0-1 0,-1 1 0,1-1 0,-1 1 0,1-1 0,-1 1 0,1 0 0,-1-1 0,0 1 0,0-1 0,-33-8-5155,32 9 4634,-23-3-4919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3.595"/>
    </inkml:context>
    <inkml:brush xml:id="br0">
      <inkml:brushProperty name="width" value="0.025" units="cm"/>
      <inkml:brushProperty name="height" value="0.025" units="cm"/>
    </inkml:brush>
  </inkml:definitions>
  <inkml:trace contextRef="#ctx0" brushRef="#br0">0 1 10922,'0'0'4132,"6"67"-2722,-5-31-514,3 9-127,0 3-449,1 0-191,6-3-65,5-7-32,0-6-32,2-10-321,-2-6 161,0-8 96,-7-5-641,0-3-1473,-9-8-5893</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3.056"/>
    </inkml:context>
    <inkml:brush xml:id="br0">
      <inkml:brushProperty name="width" value="0.025" units="cm"/>
      <inkml:brushProperty name="height" value="0.025" units="cm"/>
    </inkml:brush>
  </inkml:definitions>
  <inkml:trace contextRef="#ctx0" brushRef="#br0">1 13 10122,'0'0'14221,"62"0"-13452,-21-1-449,-3-3-256,-3 1-32,-6 2-640,-4 1-1250,-16 0-801,-9-3-960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3.400"/>
    </inkml:context>
    <inkml:brush xml:id="br0">
      <inkml:brushProperty name="width" value="0.025" units="cm"/>
      <inkml:brushProperty name="height" value="0.025" units="cm"/>
    </inkml:brush>
  </inkml:definitions>
  <inkml:trace contextRef="#ctx0" brushRef="#br0">0 380 13645,'0'0'7719,"47"-1"-6245,-4-8-513,3 0-385,0-1-416,-1 4-128,-2-1-1121,-13 2-1601,-12 2-2627,-4-2-3684</inkml:trace>
  <inkml:trace contextRef="#ctx0" brushRef="#br0" timeOffset="1">575 1 4388,'0'0'20275,"-8"11"-19719,-27 41 144,-50 94 0,75-126-570,1 0 0,1 1 0,0 0 0,2 0 1,0 0-1,2 1 0,0 0 0,1 0 0,1 23 0,2-41-119,0-1 0,1 0 1,0 1-1,0-1 0,0 0 1,0 1-1,1-1 0,-1 0 1,1 0-1,0 0 0,0 0 1,0-1-1,0 1 0,0 0 1,1-1-1,-1 1 0,1-1 1,-1 0-1,1 0 0,0 0 1,0 0-1,0-1 0,0 1 1,0-1-1,0 0 0,1 1 1,-1-1-1,0-1 0,1 1 1,-1 0-1,5-1 1,12 2-872,0 0 1,0-2-1,1 0 1,19-4-1,-4-3-4665,-4-6-4767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4.275"/>
    </inkml:context>
    <inkml:brush xml:id="br0">
      <inkml:brushProperty name="width" value="0.025" units="cm"/>
      <inkml:brushProperty name="height" value="0.025" units="cm"/>
    </inkml:brush>
  </inkml:definitions>
  <inkml:trace contextRef="#ctx0" brushRef="#br0">0 263 6502,'0'0'18914,"9"-6"-17841,20-16-835,0 0-1,-2-2 1,-1-1-1,-1-1 1,-2-1-1,0-1 1,33-55 0,-154 299 103,95-210-323,1-1 0,-1 1 0,1-1-1,1 1 1,-1 0 0,1 0 0,0 0 0,0 7-1,3-13-296,0 1 0,1-1 0,-1 0 0,0 0 0,1 0 0,-1 0 0,1 0 0,-1-1 0,0 1 0,1-1 0,-1 1 0,0-1 0,0 0 0,3-1 0,-3 0-401,0 1 1,-1-1-1,1 1 0,0-1 0,-1 0 1,1 0-1,-1 0 0,0 0 0,1 0 0,-1 0 1,1-4-1,4-10-6452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4.616"/>
    </inkml:context>
    <inkml:brush xml:id="br0">
      <inkml:brushProperty name="width" value="0.025" units="cm"/>
      <inkml:brushProperty name="height" value="0.025" units="cm"/>
    </inkml:brush>
  </inkml:definitions>
  <inkml:trace contextRef="#ctx0" brushRef="#br0">15 1 6342,'0'0'20323,"2"11"-19613,1 4-617,-1 1 0,-1-1-1,0 0 1,-2 1 0,1-1 0,-2 0 0,-4 23-1,3-28-759,-8 49 2126,15-34-3170,-3-24 1422,-1 0 1,1 0 0,-1-1 0,1 1-1,0 0 1,-1-1 0,1 1 0,0-1 0,-1 1-1,1-1 1,0 1 0,0-1 0,-1 1 0,1-1-1,0 0 1,0 1 0,0-1 0,0 0 0,-1 0-1,1 1 1,0-1 0,0 0 0,2 0 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4.974"/>
    </inkml:context>
    <inkml:brush xml:id="br0">
      <inkml:brushProperty name="width" value="0.025" units="cm"/>
      <inkml:brushProperty name="height" value="0.025" units="cm"/>
    </inkml:brush>
  </inkml:definitions>
  <inkml:trace contextRef="#ctx0" brushRef="#br0">1 40 13164,'0'0'12813,"51"-24"-11917,-24 19-511,2 1-257,-8-1-128,-1 4-224,-4 1-961,-2 0-1538,-8 0-1473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5.486"/>
    </inkml:context>
    <inkml:brush xml:id="br0">
      <inkml:brushProperty name="width" value="0.025" units="cm"/>
      <inkml:brushProperty name="height" value="0.025" units="cm"/>
    </inkml:brush>
  </inkml:definitions>
  <inkml:trace contextRef="#ctx0" brushRef="#br0">12 187 11499,'0'0'2210,"-2"-8"-491,-7-29 144,8 34-1618,1 1 0,1-1 1,-1 0-1,0 1 0,1-1 0,-1 0 0,1 1 0,0-1 1,0 1-1,0-1 0,0 1 0,0-1 0,1 1 0,-1 0 1,1 0-1,-1-1 0,1 1 0,0 0 0,0 1 0,0-1 1,0 0-1,0 0 0,0 1 0,3-2 0,1-1 181,0 0 0,0 0-1,0 1 1,1 0-1,-1 0 1,1 1 0,11-3-1,-16 4-403,-1 1 0,1 0 0,0-1 0,-1 1 0,1 0 0,0 0 0,0 0 0,-1 0 0,1 0 0,0 1 0,0-1 0,-1 0 0,1 1-1,0-1 1,-1 1 0,1 0 0,-1-1 0,1 1 0,-1 0 0,1 0 0,-1 0 0,1 0 0,-1 0 0,0 1 0,0-1 0,1 0 0,1 3 0,-2 0-13,0-1 0,0 1 1,0-1-1,-1 1 1,1-1-1,-1 1 1,1-1-1,-1 1 0,-1 0 1,1-1-1,0 1 1,-2 6-1,-3 9 3,-1 1 0,-1-1 0,-15 32 0,16-40 34,4-8 13,0 1 0,0-1 0,1 1 0,-1-1 0,1 1-1,0 0 1,0 0 0,0-1 0,0 8 0,20-22 1287,-13 4-1298,-1 1 0,0-1 0,0 0 0,-1-1 0,0 1 0,0-1 1,-1 0-1,0 0 0,0 0 0,-1 0 0,0 0 0,1-10 0,0-13 247,-1-61 0,-2 61-256,-2 16-207,-1 18-250,3-2 359,0 1-1,-1-1 0,1 1 1,0-1-1,0 1 0,0-1 0,1 1 1,-1-1-1,0 0 0,1 1 1,-1-1-1,0 1 0,1-1 1,0 1-1,-1-1 0,1 0 1,1 2-1,2 1-382,-1-1 1,1 1-1,-1-1 0,1 0 1,0 0-1,0-1 1,0 1-1,1-1 0,-1 0 1,9 3-1,28 3-7752,-22-8 69</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5.908"/>
    </inkml:context>
    <inkml:brush xml:id="br0">
      <inkml:brushProperty name="width" value="0.025" units="cm"/>
      <inkml:brushProperty name="height" value="0.025" units="cm"/>
    </inkml:brush>
  </inkml:definitions>
  <inkml:trace contextRef="#ctx0" brushRef="#br0">83 1 8840,'0'0'11905,"8"3"-9823,8 3-1608,0 1 1,-1 1-1,0 0 1,-1 1-1,0 1 1,0 0-1,-1 1 1,-1 0-1,0 1 1,16 20-1,-22-25-440,-1 1 0,0-1 1,0 1-1,-1 0 0,0 1 0,0-1 0,-1 1 1,0 0-1,-1 0 0,1-1 0,-2 2 0,0-1 1,0 0-1,0 0 0,-1 0 0,0 0 0,-1 1 1,0-1-1,-1 0 0,0 0 0,0 0 0,-5 10 1,-7 12-55,-1-1 1,-2-1 0,-1 0-1,-1-1 1,-2-1 0,-1-1-1,-47 45 1,63-67-438,1 1 0,-1-1 0,0 1 0,0-2 0,-10 6 0,-19-1-7168,18-8-4568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6.985"/>
    </inkml:context>
    <inkml:brush xml:id="br0">
      <inkml:brushProperty name="width" value="0.025" units="cm"/>
      <inkml:brushProperty name="height" value="0.025" units="cm"/>
    </inkml:brush>
  </inkml:definitions>
  <inkml:trace contextRef="#ctx0" brushRef="#br0">17 335 4036,'0'-11'-208,"3"-25"2423,3 1 0,0-1 0,3 1 0,15-43 0,6-25 6697,-48 192-7491,-10 142 1,7-39-502,15-145-3418,-1 63-1,1-113-5054,-2-12 1974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7.315"/>
    </inkml:context>
    <inkml:brush xml:id="br0">
      <inkml:brushProperty name="width" value="0.025" units="cm"/>
      <inkml:brushProperty name="height" value="0.025" units="cm"/>
    </inkml:brush>
  </inkml:definitions>
  <inkml:trace contextRef="#ctx0" brushRef="#br0">8 1 11691,'0'0'6305,"-1"11"-4133,-2 10-1426,1-1 0,1 0-1,1 1 1,0-1-1,8 40 1,0-21 120,-5-23-640,0-1 0,1 1-1,0-1 1,1 0 0,13 25 0,-16-38-204,-1 0 0,1 0 0,-1-1 0,1 1 0,0 0 0,0-1 0,0 1 1,0-1-1,0 0 0,0 0 0,0 0 0,0 0 0,0 0 0,1 0 0,-1 0 0,0-1 0,1 1 1,-1-1-1,0 0 0,1 0 0,-1 0 0,1 0 0,-1 0 0,0 0 0,1 0 0,-1-1 0,0 0 1,1 1-1,-1-1 0,0 0 0,3-1 0,8-3 176,0-1-1,0-1 1,21-15-1,-30 19-151,48-31-223,-1-3 1,-1-1 0,50-54 0,-93 84-1167,0 0 1,0-1-1,-1 0 0,-1 0 1,8-16-1,-1-6-8180</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8.378"/>
    </inkml:context>
    <inkml:brush xml:id="br0">
      <inkml:brushProperty name="width" value="0.025" units="cm"/>
      <inkml:brushProperty name="height" value="0.025" units="cm"/>
    </inkml:brush>
  </inkml:definitions>
  <inkml:trace contextRef="#ctx0" brushRef="#br0">26 130 5029,'1'-10'3278,"0"0"-2295,5-44 3387,-6 49-3738,0 1 0,0 0 0,0 0 0,0 0 0,0-1 0,-1 1 0,0 0 0,0 0 0,0 0 0,-3-6-1,4 10-581,0 0 0,0 0 0,0-1 0,0 1 0,0 0 0,-1 0 0,1 0-1,0 0 1,0-1 0,0 1 0,0 0 0,0 0 0,0 0 0,-1 0-1,1 0 1,0 0 0,0-1 0,0 1 0,0 0 0,-1 0 0,1 0-1,0 0 1,0 0 0,0 0 0,-1 0 0,1 0 0,0 0 0,0 0-1,0 0 1,0 0 0,-1 0 0,1 0 0,0 0 0,0 0 0,0 0-1,-1 0 1,1 0 0,0 0 0,0 0 0,0 0 0,-1 0 0,1 0-1,0 1 1,0-1 0,0 0 0,-6 11 661,1 13-390,-2 71 296,8 165-1,2-225-1814,14 63-1,-5-35-4646,-11-57-33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3.956"/>
    </inkml:context>
    <inkml:brush xml:id="br0">
      <inkml:brushProperty name="width" value="0.025" units="cm"/>
      <inkml:brushProperty name="height" value="0.025" units="cm"/>
    </inkml:brush>
  </inkml:definitions>
  <inkml:trace contextRef="#ctx0" brushRef="#br0">72 290 2915,'0'0'7014,"-49"-19"-4964,35 14 929,5 3-384,9 1-1218,0 0-544,18-3-417,12 1 97,4-1-225,4-3-192,6-1-96,1-2-1762,-6 0-1889,-5-2-2051</inkml:trace>
  <inkml:trace contextRef="#ctx0" brushRef="#br0" timeOffset="1">388 0 13293,'0'0'3021,"0"10"-2471,0 312 4153,-1-320-4675,1 0 0,0-1-1,0 1 1,0 0 0,0-1 0,0 1 0,1-1-1,-1 1 1,0 0 0,1-1 0,-1 1 0,1-1-1,0 1 1,-1-1 0,1 1 0,0-1 0,0 1-1,0-1 1,0 0 0,0 0 0,0 1 0,0-1-1,1 0 1,-1 0 0,0 0 0,1 0 0,-1 0-1,2 0 1,1 0 29,1 0 0,-1 0 0,0-1 1,1 0-1,-1 0 0,1 0 0,-1 0 0,0-1 0,9-1 0,40-16-1554,-21-2-5312,-16 4-1679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8.752"/>
    </inkml:context>
    <inkml:brush xml:id="br0">
      <inkml:brushProperty name="width" value="0.025" units="cm"/>
      <inkml:brushProperty name="height" value="0.025" units="cm"/>
    </inkml:brush>
  </inkml:definitions>
  <inkml:trace contextRef="#ctx0" brushRef="#br0">0 238 12107,'1'-12'1650,"0"2"-1111,0-1 0,1 0 0,0 1-1,1-1 1,0 1 0,1-1 0,0 1 0,1 1 0,0-1-1,0 0 1,1 1 0,0 0 0,0 1 0,1-1 0,12-10 0,-10 12-311,0 0 1,1 0-1,-1 2 1,1-1-1,0 1 1,18-6-1,-22 9-211,-1 0-1,0 0 1,0 1-1,1 0 1,-1 0-1,1 0 1,-1 1-1,1 0 0,-1 0 1,1 0-1,-1 1 1,0 0-1,1 0 1,-1 0-1,10 4 1,-12-3-15,0 1 1,-1 0-1,1-1 1,-1 1-1,1 0 1,-1 0-1,0 0 1,0 1-1,-1-1 1,1 0-1,0 1 1,-1-1-1,0 1 1,0-1-1,0 1 1,-1 0-1,1-1 1,-1 1-1,1 0 1,-1 0-1,-1 5 1,1 6 39,-1 1 0,-1-1 1,-6 30-1,-3-12 101,-2 0 0,-1-2 0,-31 53 0,25-47 107,18-34-247,0 0 0,1 0 0,-1 1 0,1-1 0,-1 1 1,1-1-1,0 1 0,0-1 0,1 1 0,-1-1 0,1 1 0,0 0 0,0-1 0,0 1 1,0 0-1,2 6 0,-1-7-39,0-1 1,1 1-1,0-1 0,-1 1 1,1-1-1,0 0 1,0 0-1,0 1 1,0-1-1,1-1 1,-1 1-1,0 0 0,1-1 1,0 1-1,-1-1 1,1 1-1,0-1 1,-1 0-1,1-1 0,6 2 1,11 4-400,2-2 0,-1-1 0,28 2 0,10-9-2423,-52 3 1608,0-1 0,-1 1 0,1-2 1,-1 1-1,12-6 0,4-6-4585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9.095"/>
    </inkml:context>
    <inkml:brush xml:id="br0">
      <inkml:brushProperty name="width" value="0.025" units="cm"/>
      <inkml:brushProperty name="height" value="0.025" units="cm"/>
    </inkml:brush>
  </inkml:definitions>
  <inkml:trace contextRef="#ctx0" brushRef="#br0">28 111 10698,'0'0'6908,"9"2"-5376,-1-1-1359,0 0 1,0 0-1,0-1 0,1 0 0,-1 0 0,0-1 1,0 0-1,1 0 0,-1-1 0,0 0 0,0 0 1,-1-1-1,1 0 0,0-1 0,-1 0 0,0 0 1,10-7-1,-12 7-159,-1 1 0,0-1 0,0 0 1,0-1-1,0 1 0,-1 0 0,6-10 1,-8 13-11,-1 0 0,0 0 0,1 0 0,-1 0 0,0 1 1,1-1-1,-1 0 0,0 0 0,0 0 0,0 0 0,0 0 0,0 0 1,0 0-1,0 0 0,0 0 0,0 0 0,0 0 0,0 0 1,-1 0-1,1 0 0,0 0 0,-1 0 0,1 0 0,-1 0 0,1 1 1,-1-1-1,1 0 0,-1 0 0,0 1 0,1-1 0,-1 0 1,0 1-1,0-1 0,0 0 0,1 1 0,-1-1 0,0 1 0,0-1 1,0 1-1,0 0 0,0-1 0,0 1 0,0 0 0,0 0 0,0 0 1,0 0-1,0 0 0,0 0 0,1 0 0,-3 0 0,-2-1 37,-1 1-1,1-1 1,-1 1-1,1 1 1,0-1 0,-1 1-1,1 0 1,0 0-1,-1 0 1,1 1-1,0 0 1,0 0-1,0 0 1,-8 5-1,6-2 42,-1 1 0,1 0 0,0 0 0,1 1 1,-1-1-1,1 1 0,1 1 0,-7 9 0,5-5 23,0 0 0,1 1 1,0 0-1,1 0 0,0 1 1,1 0-1,1-1 0,0 1 1,1 0-1,0 0 1,1 21-1,1-34-105,0 1 0,0 0 0,1-1 0,-1 1 0,0 0 0,1 0 0,-1-1 0,1 1-1,-1 0 1,1-1 0,0 1 0,0-1 0,0 1 0,0-1 0,0 1 0,0-1 0,0 0 0,0 0 0,0 1 0,1-1 0,-1 0 0,0 0 0,1 0 0,2 1 0,0-1-70,-1 0 0,1 0 0,-1 0 0,1-1 0,0 1 0,-1-1-1,1 0 1,-1 0 0,1-1 0,0 1 0,4-2 0,4-1-526,0-1-1,0 0 0,0 0 1,-1-1-1,0-1 0,12-8 1,-10 4-1713,0-1 0,-1 0 0,19-22 0,-2-3-3985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19.670"/>
    </inkml:context>
    <inkml:brush xml:id="br0">
      <inkml:brushProperty name="width" value="0.025" units="cm"/>
      <inkml:brushProperty name="height" value="0.025" units="cm"/>
    </inkml:brush>
  </inkml:definitions>
  <inkml:trace contextRef="#ctx0" brushRef="#br0">90 287 10218,'0'0'5285,"-8"4"-3086,3-1-2038,-1-1 1,1 1-1,0 1 0,0-1 0,1 1 1,-1-1-1,1 2 0,0-1 0,-1 0 1,2 1-1,-1 0 0,1-1 1,-1 1-1,1 1 0,1-1 0,-1 0 1,1 1-1,0 0 0,0-1 0,1 1 1,-1 0-1,1 0 0,0 7 0,1-12-152,0 0 0,0 0-1,0 0 1,1 0 0,-1 0-1,0 0 1,0 0 0,1 0-1,-1 0 1,1 0-1,-1 0 1,1 0 0,-1 0-1,1-1 1,0 1 0,-1 0-1,1 0 1,0 0 0,0-1-1,-1 1 1,1-1-1,0 1 1,0 0 0,0-1-1,0 0 1,0 1 0,0-1-1,0 1 1,0-1 0,0 0-1,0 0 1,0 0 0,0 1-1,0-1 1,0 0-1,0 0 1,0-1 0,0 1-1,0 0 1,0 0 0,0 0-1,1-1 1,2 1 14,0-1 0,0 0 0,0 0 0,0 0 0,0-1 0,0 1 0,-1-1 0,1 0 0,-1 0 0,4-3 0,-4 2 3,62-61 200,-61 60-218,0 0 0,-1-1 0,1 1 0,-1-1 0,0 0 0,-1 0 0,1 0 0,-1-1-1,0 1 1,0-1 0,0 1 0,-1-1 0,1-6 0,-3 12 30,1 0-1,-1 1 1,0-1-1,0 0 1,1 0-1,-1 1 1,0-1-1,1 0 1,-1 0 0,0 1-1,1-1 1,-1 1-1,1-1 1,-1 1-1,0-1 1,1 1-1,-1-1 1,1 1 0,0-1-1,-1 1 1,1 0-1,-1-1 1,1 1-1,0 0 1,-1-1 0,1 2-1,-19 23 123,9-6-45,1 1 0,1-1-1,-9 30 1,14-40-59,1 0 1,0 1-1,0-1 0,1 1 1,1-1-1,-1 1 0,1 0 1,1-1-1,0 1 0,2 9 1,-2-18-53,-1 0 0,0 0 1,1 0-1,-1 0 0,1 0 1,0 0-1,-1 0 0,1 0 1,0 0-1,0 0 0,-1-1 1,1 1-1,0 0 0,0 0 0,0-1 1,0 1-1,0-1 0,0 1 1,0-1-1,0 1 0,0-1 1,1 1-1,-1-1 0,0 0 1,0 0-1,0 0 0,0 0 1,0 0-1,1 0 0,-1 0 0,0 0 1,0 0-1,0 0 0,0 0 1,0-1-1,0 1 0,1 0 1,-1-1-1,0 1 0,1-2 1,3 0 10,1 0 0,-1-1 0,0 0 1,0 0-1,0 0 0,-1-1 0,6-4 1,6-10 6,-1 0 0,-1-1 1,0-1-1,-1 0 0,-2-1 0,0 0 1,-1-1-1,-1 0 0,10-36 0,-9 15-114,-1-1-1,-2 1 1,-2-1-1,-1-57 1,-6 111 82,0 0 1,-1 0 0,0 0-1,-1-1 1,0 0 0,-6 12-1,-3 6 6,6-9 73,1-1-1,0 1 1,2 0-1,0 0 1,1 0-1,1 1 1,0-1-1,2 1 1,0-1-1,1 1 1,4 23-1,-3-36-30,0 0-1,0 0 1,0-1-1,0 0 0,1 1 1,0-1-1,1 0 1,-1 0-1,1 0 0,0-1 1,0 1-1,0-1 1,0 0-1,1 0 1,9 5-1,-11-7-110,-1 0-1,1-1 1,1 0 0,-1 1-1,0-1 1,0 0 0,0-1-1,0 1 1,1-1 0,-1 1-1,0-1 1,7 0 0,-7-1-187,0 0 1,0 1 0,0-1 0,0 0-1,0 0 1,-1-1 0,1 1 0,0-1-1,-1 1 1,1-1 0,-1 0 0,1 0-1,-1 0 1,0 0 0,0 0 0,2-3-1,14-21-4827,-4-4-3481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20.169"/>
    </inkml:context>
    <inkml:brush xml:id="br0">
      <inkml:brushProperty name="width" value="0.025" units="cm"/>
      <inkml:brushProperty name="height" value="0.025" units="cm"/>
    </inkml:brush>
  </inkml:definitions>
  <inkml:trace contextRef="#ctx0" brushRef="#br0">1 76 10378,'0'0'16111,"78"-30"-15502,-37 19-353,6 0-224,-8 1 0,-5 3-961,-9 2-1826,-16 3-2241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20.747"/>
    </inkml:context>
    <inkml:brush xml:id="br0">
      <inkml:brushProperty name="width" value="0.025" units="cm"/>
      <inkml:brushProperty name="height" value="0.025" units="cm"/>
    </inkml:brush>
  </inkml:definitions>
  <inkml:trace contextRef="#ctx0" brushRef="#br0">0 110 8840,'0'0'5115,"1"-11"-1533,0 5-3145,0 0 1,0-1 0,0 1 0,1 0 0,0 0 0,0 0 0,0 0 0,6-10 0,-6 13-330,0 1 0,0 0 0,0-1-1,0 1 1,0 0 0,0 0 0,1 0 0,-1 0 0,1 0 0,-1 1 0,1-1 0,0 1 0,-1-1 0,1 1 0,0 0 0,0 0 0,0 1 0,0-1 0,0 0 0,0 1 0,0 0 0,0 0-1,0 0 1,0 0 0,4 1 0,-6-1-99,0 0-1,1 0 1,-1 1-1,0-1 1,0 0-1,0 1 1,0-1-1,1 1 1,-1 0-1,0-1 1,0 1-1,0 0 1,0-1-1,-1 1 1,1 0-1,0 0 1,0 0-1,0 0 1,-1 0 0,1 0-1,0 0 1,-1 0-1,2 2 1,-1 1 2,0 0 1,0 0 0,0 0 0,-1 0 0,1 0 0,-1 0-1,0 7 1,-1 0 4,-1 1 0,0 0 0,0 0 0,-7 16 0,-36 64 18,31-68-32,-19 49 0,33-72 24,-1-1 0,1 1 0,0 0 0,-1-1 0,1 1 0,0 0 0,0-1 0,0 1 0,0 0 0,0 0 0,-1-1 0,1 1 0,0 0 0,1-1 0,-1 1 0,0 0 0,0 0 0,0-1 0,0 1 0,1 0 0,-1-1 1,0 1-1,1 0 0,-1-1 0,0 1 0,1 0 0,-1-1 0,1 1 0,-1-1 0,1 1 0,-1-1 0,1 1 0,-1-1 0,1 1 0,1 0 0,1 0 50,-1-1 0,1 1 1,0 0-1,0-1 0,0 0 0,0 1 0,0-1 0,0 0 1,5-1-1,6-1 58,0-1 1,0 0-1,16-7 0,-20 6-311,42-20 285,-50 24-343,-1-1 0,1 0 0,0 0 0,-1-1 0,1 1 1,-1 0-1,0 0 0,1-1 0,-1 1 0,0-1 0,0 1 0,0-1 0,0 0 1,0 1-1,0-1 0,0 0 0,-1 1 0,1-1 0,0 0 0,-1 0 0,0 0 0,1 0 1,-1 0-1,0 1 0,0-4 0,-6-7-3651,-14 0-2291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21.106"/>
    </inkml:context>
    <inkml:brush xml:id="br0">
      <inkml:brushProperty name="width" value="0.025" units="cm"/>
      <inkml:brushProperty name="height" value="0.025" units="cm"/>
    </inkml:brush>
  </inkml:definitions>
  <inkml:trace contextRef="#ctx0" brushRef="#br0">0 64 11243,'0'0'12331,"54"0"-10889,-20-6-385,3-1-769,2-1-224,1 2-288,-1-1-1538,-10-2-1505,-1 0-1858,-6-3-3267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21.450"/>
    </inkml:context>
    <inkml:brush xml:id="br0">
      <inkml:brushProperty name="width" value="0.025" units="cm"/>
      <inkml:brushProperty name="height" value="0.025" units="cm"/>
    </inkml:brush>
  </inkml:definitions>
  <inkml:trace contextRef="#ctx0" brushRef="#br0">33 51 13613,'0'0'3043,"-5"10"128,-2-1-2386,5-6-595,0 0 1,0 1-1,0-1 0,0 0 0,0 0 1,1 1-1,-1-1 0,1 1 0,0 0 0,0-1 1,0 1-1,1 0 0,-1 6 0,1-9-138,0 0 0,0 0 0,0 0 0,1 0-1,-1 0 1,0 0 0,1 0 0,-1 0-1,0 0 1,1-1 0,-1 1 0,1 0 0,-1 0-1,1 0 1,0-1 0,-1 1 0,1 0 0,0-1-1,0 1 1,-1 0 0,1-1 0,0 1 0,0-1-1,0 1 1,0-1 0,0 0 0,-1 1-1,1-1 1,0 0 0,0 0 0,0 0 0,0 1-1,0-1 1,0 0 0,0 0 0,0 0 0,0-1-1,0 1 1,0 0 0,0 0 0,0 0 0,0-1-1,0 1 1,1-1 0,4-1 62,1 1 0,-1-2 1,0 1-1,1-1 0,7-4 1,126-94 377,-124 89-467,1 1 7,-17 11-31,1 0 0,-1-1 0,0 1 0,1 0 0,-1 0 0,0 0 0,1 0 0,-1 0 0,0 0 0,1 0 0,-1 0 0,0-1 0,1 1 0,-1 0 0,0 0 0,1 0 0,-1 1 0,0-1 0,1 0 0,-1 0 0,0 0 0,1 0 0,-1 0 0,0 0 0,1 0 0,-1 1 0,0-1 0,0 0 0,1 0 0,-1 0 0,0 1 0,1-1 0,-1 0 0,0 0 0,0 1 0,0-1 0,1 0 0,-1 0 0,0 1 0,0-1 0,0 0 0,0 1 0,0-1 0,1 0 0,-1 1 0,0-1 0,0 0 0,0 1 0,0-1 0,0 0 0,0 1 0,0-1 0,0 0 0,0 1 0,0-1 0,-1 1 0,-1 14 33,-1-6-19,0-1 0,-1 1 1,0-1-1,-7 11 0,7-14 92,1 1 0,-1 0 0,1 0 1,1 0-1,-1 0 0,1 0 0,0 1 0,0-1 1,-1 13-1,3-19-78,0 1 0,1-1-1,-1 0 1,0 1 0,1-1 0,-1 0 0,0 0 0,1 0-1,-1 1 1,1-1 0,-1 0 0,1 0 0,-1 0 0,0 0 0,1 1-1,-1-1 1,1 0 0,-1 0 0,1 0 0,-1 0 0,1 0-1,-1 0 1,0 0 0,1-1 0,-1 1 0,1 0 0,-1 0-1,1 0 1,-1 0 0,1 0 0,-1-1 0,0 1 0,1 0 0,0-1-1,16-6 79,14-10-444,0-2 1,-2-1 0,0-1-1,37-37 1,-108 101-3324,-27 28 2014,69-71 1603,-9 7-1482,2-5-2715,1-2-1526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21.781"/>
    </inkml:context>
    <inkml:brush xml:id="br0">
      <inkml:brushProperty name="width" value="0.025" units="cm"/>
      <inkml:brushProperty name="height" value="0.025" units="cm"/>
    </inkml:brush>
  </inkml:definitions>
  <inkml:trace contextRef="#ctx0" brushRef="#br0">1 1 15599,'0'0'7191,"8"7"-10069,-6-6 2812,3 3-583,0 1 0,1-1 0,0-1 0,-1 1 0,11 3 0,-11-5-565,0 0 0,0-1 0,0 1-1,0-2 1,0 1 0,10 0-1,2-2-3330,13 0 3273,-3 5 4316,-26-4-2770,0 1 0,0-1 0,0 1-1,0-1 1,0 1 0,0-1 0,0 1 0,0 0-1,0-1 1,0 1 0,0 0 0,0 0 0,0 0-1,-1-1 1,1 1 0,0 0 0,-1 0 0,1 0-1,-1 0 1,1 0 0,-1 1 0,1-1 0,-1 0 0,0 0-1,0 0 1,1 0 0,-1 0 0,0 0 0,0 1-1,0-1 1,0 0 0,0 0 0,0 0 0,-1 0-1,1 1 1,0-1 0,-1 0 0,1 0 0,0 0-1,-1 0 1,0 0 0,0 2 0,-3 3 418,0 0 1,0 0-1,0 0 1,-1 0-1,1-1 0,-7 6 1,7-8-301,0 0 0,0 1 0,1-1 0,-1 1 0,1 0 0,0 0 0,0 0 0,1 1 0,-1-1 0,1 1 0,0-1 0,0 1 0,-2 8 0,24-13 233,-6-3-602,-1 0 0,1-1 0,-1 0 0,0-1 0,19-11 0,-20 10-33,0 0 0,0 1 0,1 0 0,-1 1 1,1 0-1,19-2 0,-30 6 6,0-1 1,-1 1-1,1 0 0,0 0 0,0 0 1,-1 0-1,1 0 0,0 0 1,-1 1-1,1-1 0,0 0 1,-1 1-1,1 0 0,-1-1 0,1 1 1,0 0-1,-1-1 0,0 1 1,1 0-1,-1 0 0,1 1 0,-1-1 1,2 2-1,-3-2 6,1 1 1,-1 0-1,0 0 1,0-1-1,0 1 0,1 0 1,-2 0-1,1-1 0,0 1 1,0 0-1,0 0 1,-1-1-1,1 1 0,-1 0 1,0-1-1,1 1 0,-1 0 1,0-1-1,0 1 0,0-1 1,0 1-1,0-1 1,-2 3-1,-9 9 85,1-1 0,-2 0 1,1-1-1,-2 0 0,0-1 0,0 0 0,0-1 1,-1-1-1,-1 0 0,1-1 0,-27 8 0,40-15-407,-9 2 63,4-6-3356,-1-9-2115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47.777"/>
    </inkml:context>
    <inkml:brush xml:id="br0">
      <inkml:brushProperty name="width" value="0.025" units="cm"/>
      <inkml:brushProperty name="height" value="0.025" units="cm"/>
    </inkml:brush>
  </inkml:definitions>
  <inkml:trace contextRef="#ctx0" brushRef="#br0">51 67 13421,'0'0'4068,"-50"0"-2115,50 2 1058,23-2-2434,7 0 192,6-5-257,5-6-320,4-1-32,-6-1-96,0-1-32,-10 6-192,-2 2-961,-11 6-801,-6 0-544,-10 7-1217,0 9-1090</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48.136"/>
    </inkml:context>
    <inkml:brush xml:id="br0">
      <inkml:brushProperty name="width" value="0.025" units="cm"/>
      <inkml:brushProperty name="height" value="0.025" units="cm"/>
    </inkml:brush>
  </inkml:definitions>
  <inkml:trace contextRef="#ctx0" brushRef="#br0">1 3 12748,'0'0'10026,"71"15"-9290,-28-21-383,7 2-289,0 1-64,-4 3-993,-1-1-1666,-7-2-3971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4.334"/>
    </inkml:context>
    <inkml:brush xml:id="br0">
      <inkml:brushProperty name="width" value="0.025" units="cm"/>
      <inkml:brushProperty name="height" value="0.025" units="cm"/>
    </inkml:brush>
  </inkml:definitions>
  <inkml:trace contextRef="#ctx0" brushRef="#br0">95 26 15439,'0'0'1158,"-9"10"-726,0-1-328,1 1 0,0 0-1,1 0 1,0 1-1,1 0 1,0 0-1,0 0 1,1 1 0,-3 12-1,4-10 115,0 1 0,1-1 0,1 1 1,0 0-1,1 0 0,2 28 0,-1-42-191,0 0 0,0 0 1,1 0-1,-1 0 0,0 0 1,1 1-1,-1-1 0,1 0 0,-1 0 1,1 0-1,-1 0 0,1 0 0,0-1 1,0 1-1,-1 0 0,1 0 1,0 0-1,0 0 0,0-1 0,0 1 1,0-1-1,0 1 0,0 0 0,2 0 1,0 0 51,-1-1 0,1 1 0,0-1 0,1 1 0,-1-1 0,0 0 0,0 0 0,0-1 0,4 0 0,2 0 102,0-2 1,0 1 0,-1-1 0,1 0 0,12-7-1,-11 3-56,0 1-1,-1-2 0,1 0 0,-2 0 1,1 0-1,-1-1 0,0 0 0,-1-1 1,12-20-1,-15 25 3,-1-2 0,0 1-1,0 0 1,-1-1 0,0 1 0,0-1-1,0 1 1,-1-1 0,0 0 0,0 0 0,-1 0-1,0 0 1,0 1 0,-1-1 0,0 0-1,0 0 1,0 0 0,-5-12 0,5 16-161,-1 0-1,1 1 1,0-1 0,-1 0 0,0 1 0,0-1-1,0 1 1,0-1 0,0 1 0,0 0 0,0 0-1,-1 0 1,1 0 0,-1 0 0,1 1 0,-1-1-1,0 1 1,0 0 0,0 0 0,0 0 0,0 0-1,0 0 1,0 0 0,0 1 0,0 0 0,0-1-1,0 1 1,0 0 0,0 1 0,0-1-1,0 1 1,0-1 0,0 1 0,0 0 0,0 0-1,-5 2 1,1 0-394,0 0-1,0 0 1,1 1-1,-1 0 1,1 0-1,0 0 1,0 1-1,1 0 1,-1 0 0,1 1-1,0-1 1,1 1-1,-1 0 1,-4 9-1,7-10-619,0 1-1,0 0 1,0-1 0,1 1 0,-1 0-1,1 0 1,0 9 0,1 8-8006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1.934"/>
    </inkml:context>
    <inkml:brush xml:id="br0">
      <inkml:brushProperty name="width" value="0.025" units="cm"/>
      <inkml:brushProperty name="height" value="0.025" units="cm"/>
    </inkml:brush>
  </inkml:definitions>
  <inkml:trace contextRef="#ctx0" brushRef="#br0">0 315 9897,'1'-9'1752,"-1"0"0,2 1-1,-1-1 1,1 0 0,3-10-1,36-72-198,-17 39-1156,15-57 2326,-45 140-2613,1 1-1,2-1 1,1 1 0,1 0 0,2 0 0,6 40-1,5-44-2490,-11-26 1980,0 0 0,0 0 0,0 0 1,1-1-1,-1 1 0,1 0 0,-1-1 0,1 1 0,-1-1 0,1 0 0,0 1 0,0-1 1,0 0-1,0 0 0,0 0 0,0-1 0,0 1 0,0 0 0,3 0 0,6-1-7457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2.624"/>
    </inkml:context>
    <inkml:brush xml:id="br0">
      <inkml:brushProperty name="width" value="0.025" units="cm"/>
      <inkml:brushProperty name="height" value="0.025" units="cm"/>
    </inkml:brush>
  </inkml:definitions>
  <inkml:trace contextRef="#ctx0" brushRef="#br0">126 102 5958,'0'0'6785,"4"-8"-4682,1 0-1410,-3 6-467,-1 0 0,1-1 0,0 0 1,-1 1-1,0-1 0,1 0 0,-1 0 0,0 0 1,0 1-1,-1-1 0,1 0 0,-1 0 0,1-4 1,-1 6-103,-1 0 1,1 0-1,0 0 1,-1 0-1,1 0 1,0 0-1,-1 1 1,1-1 0,-1 0-1,1 0 1,-1 0-1,0 1 1,1-1-1,-1 0 1,0 1-1,1-1 1,-1 1-1,0-1 1,0 1 0,0-1-1,0 1 1,1-1-1,-1 1 1,0 0-1,0-1 1,0 1-1,0 0 1,0 0-1,0 0 1,0 0-1,0 0 1,0 0 0,0 0-1,0 0 1,0 0-1,1 0 1,-1 1-1,0-1 1,0 0-1,0 0 1,0 1-1,0-1 1,-1 1 0,-3 1-54,0-1 0,0 1 0,0 0 1,-1 0-1,2 0 0,-9 6 1,7-3-19,0 0 0,0 1 1,1 0-1,0 0 0,0 0 1,0 1-1,1-1 0,0 1 1,0 0-1,1 1 0,-3 9 1,2-3 141,0 0 0,2 1 0,0-1 0,1 1-1,0 18 1,1-30-181,0 0 0,0 0 0,0 0 0,1 0 0,-1 0 0,1-1 0,-1 1 0,1 0 0,0 0 0,1-1 0,-1 1 0,0-1 0,1 1 0,-1-1 0,1 1 0,0-1 0,-1 0 0,1 0 0,1 0 0,-1 0 0,0 0 0,0 0 0,1 0 0,-1-1 0,1 1 0,-1-1 0,1 0 0,0 0 0,-1 0 0,1 0-1,0 0 1,0-1 0,5 1 0,-2 0 9,0-1-1,0 0 0,0 0 1,0 0-1,0-1 0,0 0 1,0 0-1,0-1 0,-1 1 0,1-1 1,0-1-1,-1 1 0,0-1 1,1 0-1,-1 0 0,5-4 1,-3 0 46,0-1 1,0 0 0,0 0 0,-1 0 0,0-1 0,-1 0 0,0 0 0,-1 0-1,1-1 1,-2 1 0,1-1 0,-1 0 0,2-19 0,-4 24-43,0 0 0,0 0 0,-1 0 0,1 0 1,-2 0-1,1 0 0,0 1 0,-1-1 0,0 0 0,0 0 1,0 0-1,-1 1 0,1-1 0,-1 0 0,0 1 0,-1 0 1,1-1-1,-1 1 0,1 0 0,-1 0 0,-1 0 0,1 1 1,-1-1-1,1 1 0,-1 0 0,0 0 0,0 0 0,0 0 1,0 1-1,-9-4 0,9 5-224,0-1 0,0 1 0,0 1 0,0-1 0,0 1 0,0-1 0,0 1 0,0 0-1,0 0 1,0 1 0,0-1 0,0 1 0,0 0 0,1 0 0,-1 1 0,-5 1 0,7-2 64,1 0-1,-1 0 1,1 0 0,-1 0-1,1 0 1,-1 1-1,1-1 1,0 1 0,-1-1-1,1 0 1,0 1-1,0 0 1,0-1 0,0 1-1,0 0 1,1-1-1,-1 1 1,1 0 0,-1 0-1,1 0 1,-1 0 0,1 0-1,0-1 1,0 1-1,0 0 1,0 0 0,0 0-1,0 0 1,1 0-1,-1 0 1,1-1 0,-1 1-1,1 0 1,-1 0-1,1 0 1,1 1 0,8 7-3780,7-5-1847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3.168"/>
    </inkml:context>
    <inkml:brush xml:id="br0">
      <inkml:brushProperty name="width" value="0.025" units="cm"/>
      <inkml:brushProperty name="height" value="0.025" units="cm"/>
    </inkml:brush>
  </inkml:definitions>
  <inkml:trace contextRef="#ctx0" brushRef="#br0">9 1 15278,'0'0'6791,"-2"11"-5419,-1 7-1088,1-1 0,1 1 1,0 0-1,1 0 0,2 0 0,-1-1 1,8 32-1,17 31-1410,-22-77-394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3.749"/>
    </inkml:context>
    <inkml:brush xml:id="br0">
      <inkml:brushProperty name="width" value="0.025" units="cm"/>
      <inkml:brushProperty name="height" value="0.025" units="cm"/>
    </inkml:brush>
  </inkml:definitions>
  <inkml:trace contextRef="#ctx0" brushRef="#br0">43 49 11851,'0'0'10074,"-7"8"-10032,3-3-37,1 0 0,-1-1-1,1 1 1,0 1 0,0-1-1,1 0 1,-1 1-1,1-1 1,0 1 0,1 0-1,0 0 1,-1-1 0,2 1-1,-1 8 1,0-12 26,1-1 0,0 1 0,0-1 0,0 1 0,-1-1 0,1 0 0,1 1 1,-1-1-1,0 1 0,0-1 0,0 1 0,1-1 0,-1 1 0,1-1 0,-1 0 0,1 1 0,0-1 0,-1 0 0,1 0 0,0 1 1,0-1-1,0 0 0,0 0 0,0 0 0,0 0 0,0 0 0,0 0 0,0 0 0,1-1 0,1 2 0,-1-2 19,0-1 0,1 1 0,-1-1 1,0 0-1,1 1 0,-1-1 0,0 0 0,0 0 0,0-1 0,0 1 0,0 0 0,0-1 0,0 1 0,0-1 0,-1 0 0,1 1 0,-1-1 0,1 0 0,1-2 0,4-6-7,1 1 1,-2-1-1,1-1 0,-1 1 0,-1-1 0,0 0 0,0 0 0,-1 0 0,-1-1 1,0 0-1,0 1 0,1-19 0,-5 30-8,0 0 0,-1 1 0,1-1 1,0 1-1,0 0 0,0-1 0,0 1 0,0 0 0,1 0 1,-1-1-1,0 1 0,0 0 0,0 0 0,1 0 0,-1 0 1,-1 2-1,-4 8 0,0 1 0,0 0 1,1 0-1,0 1 0,1 0 1,1 0-1,0-1 0,1 2 1,0-1-1,1 0 0,0 0 1,2 20-1,0-31-29,0-1 0,-1 1 0,1-1 1,0 1-1,0-1 0,0 0 0,0 0 0,0 0 1,0 1-1,0-1 0,1 0 0,-1 0 0,0 0 0,1-1 1,-1 1-1,0 0 0,1 0 0,-1-1 0,1 1 0,-1-1 1,1 1-1,0-1 0,-1 0 0,1 0 0,-1 1 1,3-1-1,50 0 68,-38 0-59,79 0 1,-94 1-16,0-1 0,0 1 0,0-1 0,0 1 0,0 0 0,0-1 0,-1 1-1,1 0 1,0 0 0,0 0 0,-1-1 0,1 1 0,-1 0 0,1 0 0,-1 0 0,1 0 0,-1 0 0,1 0 0,-1 0-1,0 0 1,0 0 0,1 1 0,-1-1 0,0 0 0,0 0 0,0 0 0,0 0 0,0 0 0,-1 0 0,1 0 0,0 2-1,-8 37 148,5-33 23,0 0 0,-1-1-1,0 1 1,0-1 0,-1 1-1,1-1 1,-1-1 0,-1 1 0,1-1-1,-1 0 1,0 0 0,0 0-1,-11 5 1,12-7-40,-1 0-1,1-1 1,0 0-1,-1 0 1,1 0-1,-1 0 1,0-1-1,0 0 1,0-1-1,1 1 1,-1-1-1,0 0 1,0 0-1,0-1 1,0 0-1,1 0 1,-1 0-1,-9-4 1,14 5-145,0 0 0,-1 0 0,1-1 0,0 1 0,0-1 0,0 1 0,0 0 0,0-1 0,0 0 0,0 1 0,0-1 1,0 0-1,0 1 0,0-1 0,0 0 0,1 0 0,-1 0 0,0 0 0,0 0 0,1 0 0,-1 0 0,1 0 0,-1 0 0,1 0 0,-1 0 0,1 0 0,0 0 0,-1 0 0,1-1 1,0 1-1,0 0 0,0 0 0,0 0 0,0 0 0,0-1 0,0 1 0,0 0 0,1 0 0,-1 0 0,1-2 0,0 1-460,1 0-1,-1-1 1,1 1-1,0 0 1,0 0-1,0 0 0,0 0 1,0 0-1,1 1 1,-1-1-1,1 1 1,-1-1-1,1 1 1,-1 0-1,5-1 1,9-3-4442,0 1-3176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4.153"/>
    </inkml:context>
    <inkml:brush xml:id="br0">
      <inkml:brushProperty name="width" value="0.025" units="cm"/>
      <inkml:brushProperty name="height" value="0.025" units="cm"/>
    </inkml:brush>
  </inkml:definitions>
  <inkml:trace contextRef="#ctx0" brushRef="#br0">1 0 16464,'0'0'9096,"14"54"-8231,-9-28-481,-1 2-288,0-3-64,-3 0 1,3-5-66,-2-5-319,1-4-320,-1-4-97,2-13-4292,-4-11-128,0-6-1729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4.498"/>
    </inkml:context>
    <inkml:brush xml:id="br0">
      <inkml:brushProperty name="width" value="0.025" units="cm"/>
      <inkml:brushProperty name="height" value="0.025" units="cm"/>
    </inkml:brush>
  </inkml:definitions>
  <inkml:trace contextRef="#ctx0" brushRef="#br0">0 0 14574,'0'0'7543,"4"11"-6278,3 30-635,-2 1 0,-2 0 0,-2 57 0,-1-98-569,0 0 1,0 0 0,0 1-1,0-1 1,0 0-1,0 0 1,0 1-1,1-1 1,-1 0 0,0 0-1,1 0 1,-1 0-1,1 1 1,-1-1-1,1 0 1,0 0 0,-1 0-1,1 0 1,0 0-1,0 0 1,0-1-1,0 1 1,-1 0 0,1 0-1,0-1 1,1 1-1,-1 0 1,0-1-1,1 1 1,1 0 21,0-1 1,0 1-1,0-1 0,0 0 0,0 0 1,0 0-1,0 0 0,0-1 1,0 1-1,0-1 0,6-2 1,-3 1-257,1-1 0,-1 1 0,1-1 0,-1-1 0,0 1 0,0-1 0,0 0 0,-1-1 1,0 1-1,10-11 0,-9-11-5497,-7 9-1542,-3 0-3134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4.859"/>
    </inkml:context>
    <inkml:brush xml:id="br0">
      <inkml:brushProperty name="width" value="0.025" units="cm"/>
      <inkml:brushProperty name="height" value="0.025" units="cm"/>
    </inkml:brush>
  </inkml:definitions>
  <inkml:trace contextRef="#ctx0" brushRef="#br0">2 1 8808,'0'0'8552,"-2"57"-6117,2-33-353,0 3-609,0-1-512,7 0-577,4-1-288,3-3-128,-1-1-961,-1-9-1473,1-7-2210,1-5-4133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5.348"/>
    </inkml:context>
    <inkml:brush xml:id="br0">
      <inkml:brushProperty name="width" value="0.025" units="cm"/>
      <inkml:brushProperty name="height" value="0.025" units="cm"/>
    </inkml:brush>
  </inkml:definitions>
  <inkml:trace contextRef="#ctx0" brushRef="#br0">0 0 11659,'0'0'11659,"1"9"-10671,4 51 336,4 0 0,16 63-1,-24-119-1301,1 1-1,-1-1 1,1 0-1,0 1 1,0-1-1,1 0 1,5 7-1,10 1-1522,-17-12 1141,0 1 1,1-1-1,-1 0 1,1 0 0,-1 0-1,1 0 1,-1 0-1,0 0 1,1 0-1,-1-1 1,1 1 0,-1 0-1,0-1 1,2 0-1,7-6-5533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7.979"/>
    </inkml:context>
    <inkml:brush xml:id="br0">
      <inkml:brushProperty name="width" value="0.025" units="cm"/>
      <inkml:brushProperty name="height" value="0.025" units="cm"/>
    </inkml:brush>
  </inkml:definitions>
  <inkml:trace contextRef="#ctx0" brushRef="#br0">11864 3 16271,'11'0'582,"7"-1"-501,11 0 41,-1 1-1,31 3 1,-53-2-266,0-1 0,1 1 1,-1 1-1,0-1 0,0 1 1,0 0-1,0 0 1,0 1-1,-1-1 0,1 1 1,-1 1-1,1-1 0,-1 1 1,0 0-1,0 0 0,5 6 1,-9-8 94,1 0 1,-1 0 0,0 0-1,0 0 1,0 0 0,0 0-1,0 0 1,-1 0 0,1 0-1,-1 0 1,1 0 0,-1 0-1,0 1 1,0-1-1,0 0 1,0 0 0,0 0-1,0 0 1,-1 1 0,1-1-1,-1 2 1,-1 0 43,0-1-1,0 1 1,0-1-1,0 1 1,0-1-1,-1 0 1,0 0-1,1 0 1,-1-1-1,-6 5 1,-5 3 121,-1-1 1,0 0 0,-33 12 0,-10 1 612,0-4 0,-1-2 0,-81 12 0,-188 7 586,261-29-1275,-1190 23-389,897-30 431,-2542-82 388,1687-9-265,-552-37-186,323 100-1770,1202 38 1859,-464 77-1,548-53 60,1 7-1,3 7 0,-280 126 1,211-51 176,188-99-21,0 2 1,2 1 0,-59 59-1,82-74-150,0 1-1,1 0 0,1 1 1,0-1-1,-7 17 0,13-26-150,0 0 0,1-1 0,0 1-1,0 0 1,0 0 0,0 0 0,0 0-1,0 1 1,1-1 0,0 0-1,-1 0 1,1 0 0,0 0 0,1 1-1,-1-1 1,1 0 0,-1 0 0,1 0-1,0 0 1,0 0 0,0 0 0,0 0-1,1 0 1,-1 0 0,1-1-1,0 1 1,0 0 0,0-1 0,0 0-1,4 4 1,3 0-3,-1-1-1,1 0 1,1-1 0,-1 0-1,1 0 1,-1-1-1,1 0 1,0-1-1,0 0 1,13 0 0,18 1-173,49-4 1,-56 0-179,15-1-935,1-3 0,-2-2 0,1-2 0,-1-2 0,0-3 1,-1-1-1,48-23 0,-56 17-419,-5-2-1634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8.353"/>
    </inkml:context>
    <inkml:brush xml:id="br0">
      <inkml:brushProperty name="width" value="0.025" units="cm"/>
      <inkml:brushProperty name="height" value="0.025" units="cm"/>
    </inkml:brush>
  </inkml:definitions>
  <inkml:trace contextRef="#ctx0" brushRef="#br0">0 21 19378,'0'0'401,"11"1"-113,25-2-384,66-8 1,-61 3 153,1 3 1,41 1-1,-80 2-5,0 0-1,0 0 1,0 0 0,0 1-1,0-1 1,0 1 0,-1 0-1,1 0 1,0 0 0,0 0-1,-1 0 1,1 1 0,-1 0-1,1-1 1,-1 1 0,3 2-1,-3-2 1,-1 0 0,0-1-1,0 1 1,0 0 0,0 0-1,0 0 1,-1 0-1,1 0 1,0 0 0,-1 0-1,0 0 1,1 0-1,-1 0 1,0 0 0,0 1-1,0-1 1,-1 3 0,-1 4 50,0-1-1,-1 0 1,0 0 0,0 0 0,-1 0 0,0 0 0,0-1 0,-1 1 0,-7 8 0,-48 57 238,-43 56 1317,62-60-3109,34-54-134,0 0 0,-7 28 0,12-32-6433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4.680"/>
    </inkml:context>
    <inkml:brush xml:id="br0">
      <inkml:brushProperty name="width" value="0.025" units="cm"/>
      <inkml:brushProperty name="height" value="0.025" units="cm"/>
    </inkml:brush>
  </inkml:definitions>
  <inkml:trace contextRef="#ctx0" brushRef="#br0">1 0 13741,'0'0'10378,"48"53"-9706,-20-37-511,3 2-97,3-1-449,-9 4-1633,-4-6-1057,-9-6-5541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0:59.349"/>
    </inkml:context>
    <inkml:brush xml:id="br0">
      <inkml:brushProperty name="width" value="0.025" units="cm"/>
      <inkml:brushProperty name="height" value="0.025" units="cm"/>
    </inkml:brush>
  </inkml:definitions>
  <inkml:trace contextRef="#ctx0" brushRef="#br0">1 202 12075,'0'0'10352,"11"-3"-9690,1-1-519,0 1 1,0 1 0,1 0 0,13 0 0,-21 2-108,0 0 0,0 0 0,0 1 0,-1-1 0,1 1-1,0 0 1,0 1 0,-1-1 0,1 1 0,-1 0 0,0 0 0,1 0-1,-1 1 1,0 0 0,0-1 0,6 7 0,-4-2 5,0 1 1,0 0-1,-1 1 1,0-1-1,0 1 1,-1 0-1,0 0 1,-1 0 0,0 1-1,0-1 1,-1 1-1,2 16 1,-2-1 166,-1 0 0,-1-1 0,-5 49 0,-3-41 1233,7-30-752,1-5-59,14-190 571,-13 167-1187,-2 0 0,-1 0-1,0 0 1,-2 1 0,-2-1 0,0 1 0,-1 0 0,-2 0 0,-13-28 0,14 38 37,15 16-42,21 6-5,7-7-310,0-2-1,0-1 1,0-1 0,43-12 0,-63 13-405,-13 2 280,11-2-1494,-7-2-3134,-5 0-3707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1.253"/>
    </inkml:context>
    <inkml:brush xml:id="br0">
      <inkml:brushProperty name="width" value="0.025" units="cm"/>
      <inkml:brushProperty name="height" value="0.025" units="cm"/>
    </inkml:brush>
  </inkml:definitions>
  <inkml:trace contextRef="#ctx0" brushRef="#br0">0 68 12684,'0'0'5477,"16"-7"-3267,2 2-448,11-4-417,5 2-160,0-2-672,3 1-385,-1-1-64,-4 2-64,-9 2-352,-7 3-641,-10 2-481,-12 6-4035,-20 2-737</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1.596"/>
    </inkml:context>
    <inkml:brush xml:id="br0">
      <inkml:brushProperty name="width" value="0.025" units="cm"/>
      <inkml:brushProperty name="height" value="0.025" units="cm"/>
    </inkml:brush>
  </inkml:definitions>
  <inkml:trace contextRef="#ctx0" brushRef="#br0">0 49 10570,'0'0'11339,"75"35"-10154,-29-42-513,8-6-447,-6 0-161,-3-1-32,-2 3-1345,-15-1-1666,-8-2-5381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3.630"/>
    </inkml:context>
    <inkml:brush xml:id="br0">
      <inkml:brushProperty name="width" value="0.025" units="cm"/>
      <inkml:brushProperty name="height" value="0.025" units="cm"/>
    </inkml:brush>
  </inkml:definitions>
  <inkml:trace contextRef="#ctx0" brushRef="#br0">0 359 11115,'0'0'7591,"5"-10"-6374,13-24-328,27-37-1,27-47 142,-66 105-719,0 1 0,0-1 0,-1-1 0,-1 1 0,-1-1 0,1 0 0,0-17 1,-4 31-281,0 0 0,0 0 0,0 0 1,0 0-1,0 0 0,0 0 1,0 0-1,0 0 0,0 0 1,0 0-1,0 0 0,-1 0 0,1 0 1,0 0-1,0 0 0,0 0 1,0 0-1,0 0 0,0 0 1,0 0-1,0 0 0,0 0 0,0 0 1,0 0-1,0 0 0,-1 0 1,1 0-1,0 0 0,0 0 1,0 0-1,0 0 0,0 0 0,0 0 1,0 0-1,0 0 0,0 0 1,0 0-1,0-1 0,0 1 1,0 0-1,0 0 0,0 0 0,0 0 1,0 0-1,0 0 0,-8 14 339,-5 23-284,10-19-45,1 0 1,1 1-1,0-1 1,3 20-1,-2-29-257,1-1 1,1 0-1,-1 0 0,1 0 1,1 0-1,-1 0 0,2-1 1,-1 1-1,1-1 0,0 0 0,7 10 1,1-9-2727,-2-7-4617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3.975"/>
    </inkml:context>
    <inkml:brush xml:id="br0">
      <inkml:brushProperty name="width" value="0.025" units="cm"/>
      <inkml:brushProperty name="height" value="0.025" units="cm"/>
    </inkml:brush>
  </inkml:definitions>
  <inkml:trace contextRef="#ctx0" brushRef="#br0">1 1 11627,'0'0'5830,"0"58"-3813,0-31-863,0 3-226,0 0 65,0 1-64,0-5-480,9-1-353,1-5-64,-1-5-192,2-8-961,0-2-577,-1-5-1153,-2 0-2658,-3-8-7207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5.041"/>
    </inkml:context>
    <inkml:brush xml:id="br0">
      <inkml:brushProperty name="width" value="0.025" units="cm"/>
      <inkml:brushProperty name="height" value="0.025" units="cm"/>
    </inkml:brush>
  </inkml:definitions>
  <inkml:trace contextRef="#ctx0" brushRef="#br0">159 60 9897,'0'0'4650,"-1"-8"-1938,1 5-2488,0 0 0,-1 0 0,1 1 0,-1-1 0,0 0 0,1 1 0,-1-1 0,0 1 0,-1-1 0,1 1 0,0-1 0,-4-3 0,3 4-36,-1 1 0,1-1 0,-1 1 0,1 0 0,-1 0 0,0-1-1,0 2 1,1-1 0,-1 0 0,0 1 0,0-1 0,0 1 0,0 0 0,0 0 0,1 0 0,-4 1 0,1-1-79,0 1-1,0 1 0,0-1 1,1 1-1,-1-1 1,1 1-1,-1 1 0,1-1 1,0 1-1,0-1 1,0 1-1,0 0 1,1 1-1,-6 4 0,7-6-53,0 0-1,0 0 0,0 0 1,0 1-1,0-1 0,1 1 1,-1-1-1,1 1 0,-1-1 1,1 1-1,0 0 0,0 0 0,0 0 1,0 0-1,1 0 0,-1 0 1,1 0-1,0 0 0,0 0 1,0 0-1,0 0 0,0 0 1,1 0-1,1 5 0,-1-6-43,1-1-1,0 1 0,0-1 0,-1 1 1,1-1-1,0 0 0,0 1 1,0-1-1,1 0 0,-1-1 1,0 1-1,0 0 0,0-1 0,1 1 1,-1-1-1,0 1 0,1-1 1,-1 0-1,0 0 0,0 0 0,1-1 1,3 0-1,2 1 5,0-1 0,1 0-1,-1-1 1,0 0 0,9-3 0,-11 1-13,0 0-1,0 0 1,0 0 0,0 0 0,0-1-1,-1 0 1,0 0 0,0 0-1,-1-1 1,6-8 0,6-6 6,-21 28 20,1 0 1,0 1 0,1 0 0,-1-1 0,1 1 0,1 0-1,0 1 1,0-1 0,1 0 0,0 0 0,1 1 0,0-1-1,0 1 1,3 11 0,-3-19-8,0 0 0,1 0 0,-1 0 0,1 1 0,-1-1 1,1 0-1,0 0 0,0 0 0,0 0 0,0-1 0,0 1 0,0 0 0,1 0 0,-1-1 0,0 1 0,1 0 1,0-1-1,2 3 0,38 15 148,-37-18-163,0 0 0,-1 1 0,1 0-1,-1 0 1,0 0 0,1 0 0,-1 1 0,0 0 0,0 0 0,5 5 0,-9-8 9,1 1 0,0 0 0,-1 0 0,0 0 0,1-1 0,-1 1 0,1 0 0,-1 0 0,0 0 0,0 0 0,1 0 0,-1 0 0,0 0 0,0 0 0,0 0 0,0 0 0,0 0-1,0 0 1,-1 0 0,1-1 0,0 1 0,0 0 0,-1 0 0,1 0 0,0 0 0,-1 0 0,1 0 0,-1-1 0,1 1 0,-1 0 0,0 0 0,1-1 0,-1 1 0,0 0 0,1-1 0,-1 1 0,0-1 0,0 1 0,1-1 0,-1 1-1,0-1 1,0 1 0,0-1 0,0 0 0,0 1 0,0-1 0,-1 0 0,-50 15 842,50-15-798,-19 5 291,0-1 1,-1-2-1,1 0 1,0-1 0,-39-4-1,86-14-1327,-7 11-922,-1 0-1,1 1 1,20-1-1,22-6-8428,-30 2 511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6.075"/>
    </inkml:context>
    <inkml:brush xml:id="br0">
      <inkml:brushProperty name="width" value="0.025" units="cm"/>
      <inkml:brushProperty name="height" value="0.025" units="cm"/>
    </inkml:brush>
  </inkml:definitions>
  <inkml:trace contextRef="#ctx0" brushRef="#br0">12 19 10346,'13'-18'6823,"-13"18"-6733,0 0 1,0 0-1,0 0 0,0 0 0,0-1 1,0 1-1,0 0 0,0 0 0,1 0 0,-1 0 1,0 0-1,0 0 0,0 0 0,0 0 0,0 0 1,0 0-1,1 0 0,-1 0 0,0 0 1,0 0-1,0 0 0,0 0 0,0 0 0,0 0 1,0 0-1,1 0 0,-1 0 0,0 0 0,0 1 1,0-1-1,0 0 0,0 0 0,0 0 1,0 0-1,0 0 0,1 0 0,-1 0 0,0 0 1,0 0-1,0 0 0,0 1 0,0-1 0,0 0 1,0 0-1,0 0 0,0 0 0,0 0 1,0 0-1,0 0 0,0 1 0,0-1 0,0 0 1,0 0-1,0 0 0,0 0 0,0 0 0,0 0 1,0 1-1,0-1 0,0 0 0,0 0 1,0 0-1,0 0 0,-2 18 3291,-3 6-3734,-1-4 908,1 1-1,1-1 0,1 1 0,1 0 1,0 29-1,2-48-510,0 0 0,1 0 1,-1-1-1,0 1 0,1 0 0,-1-1 0,1 1 1,0-1-1,-1 1 0,1 0 0,0-1 0,0 1 0,0-1 1,0 0-1,0 1 0,1-1 0,-1 0 0,0 0 1,1 0-1,-1 0 0,0 0 0,1 0 0,2 1 1,-1 0 15,1-1 0,0 0 1,0 0-1,0 0 1,0-1-1,0 1 0,0-1 1,0 0-1,0 0 1,5-1-1,-4 0-166,1 1 1,-1-1-1,0-1 1,0 1-1,1-1 1,-1 1-1,0-1 1,-1-1-1,1 1 0,0-1 1,-1 0-1,1 0 1,-1 0-1,0 0 1,0-1-1,4-5 1,-1-13-2478,-6 18 1596,-1-1-1,0 1 0,-1 0 0,1 0 0,-1 0 0,1 0 0,-1 0 1,-1 0-1,1 0 0,0 0 0,-1 1 0,0-1 0,0 0 0,0 1 1,-3-5-1,-17-10-2821,17 22 10696,3 10-3431,1 19-829,1-28-1557,1 5-518,0-1 0,0 0 0,1 0 0,0 0 0,0 0 0,1-1 0,0 1 0,1-1 0,5 10 0,-6-13-532,0-1 1,0 1-1,0 0 0,1-1 0,0 0 1,0 0-1,5 4 0,-7-6-311,1 0 0,-1-1 0,1 1 0,0-1-1,0 1 1,0-1 0,0 0 0,0 0 0,0 0 0,0-1 0,0 1 0,0-1 0,4 1-1,-6-1-33,0 0 0,0 0-1,-1 0 1,1 0-1,0 0 1,0 0-1,0-1 1,-1 1-1,1 0 1,0 0-1,0-1 1,-1 1-1,1 0 1,0-1-1,-1 1 1,1-1-1,0 1 1,-1-1 0,1 1-1,-1-1 1,1 1-1,-1-1 1,1 1-1,-1-1 1,1 0-1,-1 1 1,1-1-1,-1 0 1,0 0-1,1 0 1,5-18-8932</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6.469"/>
    </inkml:context>
    <inkml:brush xml:id="br0">
      <inkml:brushProperty name="width" value="0.025" units="cm"/>
      <inkml:brushProperty name="height" value="0.025" units="cm"/>
    </inkml:brush>
  </inkml:definitions>
  <inkml:trace contextRef="#ctx0" brushRef="#br0">0 0 13485,'0'0'11045,"0"8"-9492,2 16-989,2-1-1,0 1 0,15 43 0,-12-40-601,7 21-303,2-25-3348,-9-20 287,-1-3-1684,-1-2-3423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6.796"/>
    </inkml:context>
    <inkml:brush xml:id="br0">
      <inkml:brushProperty name="width" value="0.025" units="cm"/>
      <inkml:brushProperty name="height" value="0.025" units="cm"/>
    </inkml:brush>
  </inkml:definitions>
  <inkml:trace contextRef="#ctx0" brushRef="#br0">108 1 15310,'0'0'9145,"-2"9"-7864,-7 22-250,-27 58 0,26-68-1240,0 1 1,1 0 0,2 1-1,0 0 1,1 0 0,2 1 0,-3 31-1,7-67-10798,0-5 3602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7.158"/>
    </inkml:context>
    <inkml:brush xml:id="br0">
      <inkml:brushProperty name="width" value="0.025" units="cm"/>
      <inkml:brushProperty name="height" value="0.025" units="cm"/>
    </inkml:brush>
  </inkml:definitions>
  <inkml:trace contextRef="#ctx0" brushRef="#br0">119 34 11339,'0'0'2621,"-11"0"-107,-33-3-474,42 3-1901,-1 0-1,1 0 1,0 1 0,-1-1 0,1 0 0,0 1 0,0 0 0,0-1 0,-1 1 0,1 0 0,0 0 0,0 0 0,0 0 0,0 1 0,0-1 0,1 0 0,-1 1 0,0 0 0,0-1 0,1 1 0,-1 0 0,1 0 0,0 0 0,0 0 0,-2 3 0,1 0 81,0 1 0,0-1 0,0 0 1,1 1-1,0-1 0,0 1 0,0 0 0,1 6 0,0-11-171,0 0 0,0 0 0,0 1 1,1-1-1,-1 0 0,0 0 0,1 0 0,-1 0 0,1 1 0,-1-1 0,1 0 0,-1 0 0,1 0 1,0 0-1,0 0 0,-1 0 0,1-1 0,0 1 0,0 0 0,0 0 0,0 0 0,0-1 0,0 1 0,1 0 1,37 9 656,-28-10-602,-1 0 0,1 0 0,0-1-1,-1-1 1,13-2 0,-15 1-83,-1 0 1,0 0-1,0-1 0,-1 0 0,1 0 1,-1 0-1,0-1 0,0 0 0,8-9 1,-11 11-14,-1 1 1,0-1-1,0 1 1,0-1 0,0 0-1,0 0 1,0 0-1,-1 0 1,1 0 0,-1 0-1,0 0 1,0 0-1,0-1 1,-1 1-1,1 0 1,-1-1 0,0 1-1,1 0 1,-2-1-1,1 1 1,0 0 0,-1-1-1,1 1 1,-2-4-1,1 5-6,0 1-1,0 0 1,0 0-1,0 0 1,0 0-1,0 0 1,0 0-1,0 0 1,0 0-1,0 0 1,0 0-1,-1 1 1,1-1-1,0 1 1,0-1-1,-1 1 1,1-1-1,-1 1 1,1 0-1,0-1 1,-1 1-1,1 0 1,-1 0-1,1 0 1,-1 0-1,1 0 1,0 1-1,-1-1 1,1 0-1,-1 1 1,1-1-1,-2 2 1,-1-2-13,1 1 0,0 0 0,0 1 1,0-1-1,1 0 0,-1 1 0,0 0 1,0 0-1,1 0 0,-1 0 0,1 0 0,0 0 1,-4 4-1,3 1-416,1 0 1,-1 0 0,1 0-1,0 1 1,1-1-1,0 0 1,0 1-1,0-1 1,1 14 0,1-15-549,-1-1 1,1 0 0,0 1 0,0-1 0,0 0 0,1 0 0,0 0 0,3 7 0,12 11-6932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5.543"/>
    </inkml:context>
    <inkml:brush xml:id="br0">
      <inkml:brushProperty name="width" value="0.025" units="cm"/>
      <inkml:brushProperty name="height" value="0.025" units="cm"/>
    </inkml:brush>
  </inkml:definitions>
  <inkml:trace contextRef="#ctx0" brushRef="#br0">200 52 4004,'0'0'5552,"5"-7"-1869,23-37 1704,-34 60-2131,-2 8-3411,-74 116 348,49-87 220,2 1-1,-37 91 1,67-144-418,1 1 1,-1 0-1,0-1 0,1 1 1,-1 0-1,1 0 0,0-1 1,0 1-1,-1 0 0,1 0 1,0 0-1,0 0 0,1-1 1,0 5-1,-1-6-19,0 0 0,1 1 0,-1-1 1,0 0-1,1 1 0,-1-1 0,1 0 0,-1 1 0,1-1 0,-1 0 0,1 0 1,-1 1-1,1-1 0,-1 0 0,1 0 0,-1 0 0,1 0 0,-1 0 0,1 0 1,-1 0-1,1 0 0,-1 0 0,1 0 0,-1 0 0,1 0 0,-1 0 0,1 0 1,-1 0-1,1-1 0,-1 1 0,1 0 0,6-3-240,-1 0-1,0-1 1,0 1-1,0-1 1,-1 0-1,6-5 1,6-8-1596,-2 0 0,0 0 0,-1-2 0,20-34 0,-7 6-2619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7.519"/>
    </inkml:context>
    <inkml:brush xml:id="br0">
      <inkml:brushProperty name="width" value="0.025" units="cm"/>
      <inkml:brushProperty name="height" value="0.025" units="cm"/>
    </inkml:brush>
  </inkml:definitions>
  <inkml:trace contextRef="#ctx0" brushRef="#br0">114 1 6887,'0'0'12337,"-9"2"-10191,1 1-1723,-1 0 0,1 1 0,0 0 0,0 1 0,1-1 0,-1 1 0,-7 7 0,13-10-309,-1 0-1,0 1 1,1-1 0,-1 1 0,1-1-1,0 1 1,0 0 0,0 0 0,0-1-1,1 1 1,-1 1 0,1-1 0,0 0-1,-1 0 1,2 0 0,-1 1 0,0-1 0,1 1-1,-1-1 1,1 0 0,0 1 0,0-1-1,0 1 1,1-1 0,0 6 0,0-7-107,1 0 0,-1 0 0,0-1 1,0 1-1,1-1 0,-1 1 0,1-1 1,-1 0-1,1 1 0,0-1 0,0 0 1,-1 0-1,1 0 0,0 0 0,0 0 0,0-1 1,0 1-1,0-1 0,0 1 0,0-1 1,0 0-1,4 1 0,51 0 64,-55-1-63,9-1 0,0-1 1,0 0-1,0 0 0,-1-1 0,1 0 1,17-9-1,-24 10-2,1 0-1,-1 0 1,0 0 0,0-1-1,0 0 1,-1 1 0,1-1-1,-1-1 1,1 1 0,-1 0-1,0-1 1,0 0 0,-1 1-1,1-1 1,-1 0 0,0 0-1,0-1 1,2-5 0,-4 8-5,0 1 1,0 0 0,0-1 0,0 1 0,0-1 0,-1 1 0,1 0-1,0-1 1,-1 1 0,1 0 0,-1-1 0,1 1 0,-1 0 0,0 0-1,0-1 1,1 1 0,-1 0 0,0 0 0,0 0 0,0 0 0,0 0-1,0 0 1,-1 0 0,1 1 0,0-1 0,0 0 0,-1 1 0,1-1-1,0 1 1,0-1 0,-1 1 0,1-1 0,-1 1 0,1 0 0,0 0-1,-3 0 1,-57-6-233,55 6 127,-12-1-509,-12 1-889,11 3-3147,12 0-2638</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8.767"/>
    </inkml:context>
    <inkml:brush xml:id="br0">
      <inkml:brushProperty name="width" value="0.025" units="cm"/>
      <inkml:brushProperty name="height" value="0.025" units="cm"/>
    </inkml:brush>
  </inkml:definitions>
  <inkml:trace contextRef="#ctx0" brushRef="#br0">0 1202 10762,'0'0'518,"13"-7"-27,697-318 2637,26 31-3501,305-132-1271,-973 395 1657,-2 0 153,1 3 1,79-22-1,-136 47-148,0 1 0,0 0 0,0 1 1,13 0-1,-21 4-109,-10 4-152,-15 8-523,-127 51-3240,135-61 3458,-56 23-2991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09.099"/>
    </inkml:context>
    <inkml:brush xml:id="br0">
      <inkml:brushProperty name="width" value="0.025" units="cm"/>
      <inkml:brushProperty name="height" value="0.025" units="cm"/>
    </inkml:brush>
  </inkml:definitions>
  <inkml:trace contextRef="#ctx0" brushRef="#br0">78 1205 11915,'-12'2'118,"-38"4"149,34-8 442,25-6-287,-7 7-358,49-31 727,2 3 0,0 2-1,77-26 1,-97 39-532,862-310 2470,-85 35-2666,-311 80-1471,-180 47-5458,-212 100-85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19.715"/>
    </inkml:context>
    <inkml:brush xml:id="br0">
      <inkml:brushProperty name="width" value="0.025" units="cm"/>
      <inkml:brushProperty name="height" value="0.025" units="cm"/>
    </inkml:brush>
  </inkml:definitions>
  <inkml:trace contextRef="#ctx0" brushRef="#br0">8143 1 9225,'0'0'411,"-10"0"-369,-30 0 129,36 0 49,1 1-1,0 0 1,0 0-1,0 0 1,0 0-1,0 0 1,0 0 0,1 1-1,-1 0 1,0-1-1,1 1 1,-1 0-1,1 0 1,-1 1-1,1-1 1,0 0-1,0 1 1,0-1-1,-2 6 1,-8 6 146,-41 35 704,-3-2-1,-1-3 1,-2-3 0,-94 50 0,108-68-1041,0-3 0,-2-2 0,0-1 0,-58 11 1,-201 17 11,-46-6-13,-155 14 40,120-22-37,-498 21 13,578-49 98,-347-3 287,477-9-414,-251-47 1,-169-69 17,570 118-33,-531-136-12,-271-54-104,828 196 116,-420-66-18,-5 36 36,393 33 32,1 0 0,0 2 0,0 2 0,0 0 0,0 3 0,-31 12 0,15-2 127,2 2 0,0 2-1,-47 33 1,86-49-185,22-9-279,25-14-1351,-2-8-1746,1-4-2830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0.359"/>
    </inkml:context>
    <inkml:brush xml:id="br0">
      <inkml:brushProperty name="width" value="0.025" units="cm"/>
      <inkml:brushProperty name="height" value="0.025" units="cm"/>
    </inkml:brush>
  </inkml:definitions>
  <inkml:trace contextRef="#ctx0" brushRef="#br0">51 86 9673,'6'-8'491,"1"-1"-1,0 1 1,0 0 0,1 0-1,0 1 1,0 0 0,1 1-1,0 0 1,0 0 0,13-6-1,-22 12-459,0 0-1,1 0 1,-1 0-1,0 0 1,0 0-1,0 0 1,1 0 0,-1 0-1,0 0 1,0 0-1,0 0 1,1 0-1,-1 0 1,0 0-1,0 0 1,0 0-1,1 0 1,-1 0 0,0 0-1,0 0 1,0 0-1,1 0 1,-1 1-1,0-1 1,0 0-1,0 0 1,0 0-1,1 0 1,-1 0-1,0 1 1,0-1 0,0 0-1,0 0 1,0 0-1,0 0 1,0 1-1,1-1 1,-1 0-1,0 0 1,0 0-1,0 1 1,0-1-1,0 0 1,-1 15 466,-9 14-21,-38 66 674,30-63-555,1 1 1,1 1-1,3 0 0,-19 68 1,31-101-571,1 1 0,0 0 0,-1 0 0,1 0 0,0-1 0,0 1 0,0 0 0,0 0 0,0 0 0,0-1 0,0 1 0,1 0 0,-1 0 0,1 0 0,-1-1 0,1 1 0,0 0 0,0-1 0,-1 1 0,1-1 0,0 1 0,0-1 0,1 1 0,-1-1 0,0 0 0,0 1 0,1-1 0,-1 0 0,1 0 0,-1 0 0,1 0 0,-1 0 0,1 0 0,0-1 0,-1 1 0,1-1 0,0 1 0,0-1 0,-1 1 0,1-1 0,0 0 0,0 0 0,0 0 0,-1 0 0,1 0 0,0 0 0,3-1 0,13-1 34,-1-1 1,0 0-1,0-2 1,17-5-1,-23 6-19,212-56-186,-73 31-4859,-96 20-1941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1.691"/>
    </inkml:context>
    <inkml:brush xml:id="br0">
      <inkml:brushProperty name="width" value="0.025" units="cm"/>
      <inkml:brushProperty name="height" value="0.025" units="cm"/>
    </inkml:brush>
  </inkml:definitions>
  <inkml:trace contextRef="#ctx0" brushRef="#br0">0 455 4548,'0'0'14868,"8"-8"-13358,29-38-756,-1-2 0,-3-1-1,-2-1 1,-2-2-1,36-90 1,-50 91-208,-12 42-50,-7 28-310,-6 25-178,2 1 1,2 0 0,2 0-1,3 58 1,1-101-30,0-1 0,0 1 0,0 0 0,0 0 1,0 0-1,1-1 0,-1 1 0,1 0 0,-1 0 1,1-1-1,0 1 0,-1 0 0,1-1 0,0 1 1,0-1-1,2 3 0,-2-4-88,-1 1-1,1-1 1,0 1-1,0-1 1,0 1-1,0-1 1,-1 0-1,1 0 1,0 1-1,0-1 1,0 0-1,0 0 1,0 0-1,0 0 1,0 0-1,0 0 1,0 0-1,0 0 1,-1 0-1,1 0 1,0-1-1,2 0 1,0 0-641,0-1 0,0 1 0,0-1 0,0 0 0,0 0 0,0-1 1,0 1-1,-1-1 0,1 1 0,-1-1 0,0 0 0,0 0 0,0 0 0,2-4 1,8-22-11530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2.596"/>
    </inkml:context>
    <inkml:brush xml:id="br0">
      <inkml:brushProperty name="width" value="0.025" units="cm"/>
      <inkml:brushProperty name="height" value="0.025" units="cm"/>
    </inkml:brush>
  </inkml:definitions>
  <inkml:trace contextRef="#ctx0" brushRef="#br0">129 48 9001,'0'0'5034,"-2"-8"-2371,2 8-2644,-1-4 253,0 1 0,0 0-1,-1 0 1,1-1-1,-1 1 1,0 0-1,1 1 1,-4-5 0,4 6-198,0 1 1,0-1 0,0 0 0,0 0 0,0 1-1,0-1 1,0 1 0,-1-1 0,1 1 0,0-1 0,0 1-1,0 0 1,-1 0 0,1-1 0,0 1 0,0 0 0,-1 0-1,1 0 1,0 0 0,0 1 0,-1-1 0,1 0 0,0 0-1,0 1 1,-1-1 0,1 1 0,0-1 0,0 1-1,0-1 1,0 1 0,0 0 0,0 0 0,0-1 0,0 1-1,0 0 1,-1 1 0,-4 5 1,0-1 0,0 1 1,0 0-1,1 1 0,1-1 0,-1 1 0,1 0 0,0 0 1,1 0-1,0 1 0,-3 9 0,4-10 18,0 0-1,0-1 1,1 1 0,0 0 0,0 0-1,1 0 1,0 0 0,0 0 0,1 0-1,0 0 1,0-1 0,1 1-1,2 8 1,-2-13-73,-1-1 0,1 1-1,0 0 1,0 0 0,1-1-1,-1 1 1,1-1 0,-1 0 0,1 0-1,0 1 1,-1-2 0,1 1-1,0 0 1,0-1 0,0 1-1,1-1 1,-1 0 0,0 0 0,0 0-1,1-1 1,-1 1 0,1-1-1,-1 1 1,0-1 0,1 0-1,-1-1 1,1 1 0,-1-1 0,0 1-1,1-1 1,4-2 0,1 1 2,0-1 0,0 0 0,0-1 1,-1 0-1,0 0 0,0-1 0,0 0 1,0 0-1,-1-1 0,11-10 0,-14 11 4,1 0 0,-1 0-1,0-1 1,-1 1 0,1-1 0,-1 0-1,0 0 1,-1-1 0,0 1-1,0-1 1,0 1 0,0-1-1,-1 1 1,0-1 0,-1 0-1,0 0 1,0 1 0,-1-14 0,-1 18-11,1-1 0,-1 1 1,1 0-1,-1 0 1,0-1-1,0 1 0,1 1 1,-2-1-1,1 0 1,0 0-1,0 1 1,0-1-1,-1 1 0,1 0 1,-1-1-1,1 1 1,-1 0-1,0 1 1,1-1-1,-1 0 0,0 1 1,1 0-1,-1-1 1,0 1-1,-4 1 0,4-2-113,0 1-1,1 0 0,-1 1 0,0-1 0,0 1 0,0-1 0,0 1 0,0 0 0,0 0 0,1 0 0,-4 1 0,5-1-93,0 0-1,0-1 0,0 1 0,0 0 1,0 0-1,1 0 0,-1-1 0,0 1 1,0 0-1,1 0 0,-1 0 0,0 0 1,1 0-1,-1 0 0,1 1 0,0-1 1,-1 0-1,1 0 0,0 0 0,0 0 0,-1 1 1,1-1-1,0 0 0,0 0 0,0 0 1,1 2-1,3 2-3972,9-5-1238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2.954"/>
    </inkml:context>
    <inkml:brush xml:id="br0">
      <inkml:brushProperty name="width" value="0.025" units="cm"/>
      <inkml:brushProperty name="height" value="0.025" units="cm"/>
    </inkml:brush>
  </inkml:definitions>
  <inkml:trace contextRef="#ctx0" brushRef="#br0">97 64 11211,'0'0'8829,"-10"4"-7233,4-2-1377,-1 1-1,1 0 0,0 0 1,0 1-1,0 0 0,0 0 0,1 0 1,-8 8-1,11-9-162,-1-1 0,1 1 0,0 0-1,0-1 1,0 1 0,0 0 0,0 0 0,1 0 0,-1 1-1,1-1 1,0 0 0,0 0 0,0 1 0,1-1-1,-1 1 1,1-1 0,0 1 0,-1-1 0,2 0 0,-1 1-1,0-1 1,1 1 0,1 4 0,-1-6-48,-1-1 1,1 0-1,0 0 1,0-1-1,0 1 1,0 0-1,0 0 1,0 0-1,0-1 0,1 1 1,-1 0-1,0-1 1,0 1-1,0-1 1,1 0-1,-1 1 1,0-1-1,1 0 0,-1 0 1,0 0-1,0 0 1,1 0-1,-1 0 1,0 0-1,1 0 1,1-1-1,36-7 186,-31 4-175,0 0 0,0-1 0,-1 0 0,0 0 0,0-1 0,0 0 0,-1 0 0,0 0 0,10-14 0,-13 16 33,0 0 1,0 0-1,-1 0 1,0 0-1,1 0 1,-2 0-1,1-1 0,0 1 1,-1-1-1,0 1 1,0-1-1,0 0 1,-1 1-1,1-1 1,-1 0-1,0 0 1,-1 1-1,1-1 1,-1 0-1,-2-6 1,2 9-30,0 1 0,0-1 0,0 0 0,0 1 0,0-1 0,-1 1 0,1 0 0,0-1 0,-1 1 0,1 0 0,-1 0 0,0 0 0,1 0 0,-1 0 0,0 0 0,0 0 0,0 0 0,1 1 0,-1-1 0,0 1 1,0 0-1,0-1 0,0 1 0,0 0 0,0 0 0,0 0 0,0 0 0,0 1 0,0-1 0,0 0 0,0 1 0,1-1 0,-1 1 0,0 0 0,-2 1 0,-3 0-23,1 0 0,0 1 0,0 0-1,0 0 1,0 1 0,0 0 0,0 0-1,1 0 1,-6 6 0,7-5-21,0 0 0,0 1 0,1-1 0,0 1 0,0 0 0,0 0 0,1 0 0,0 0 1,0 1-1,0-1 0,1 1 0,-1 7 0,2-14-28,0 1 1,0-1-1,0 1 0,0 0 1,1-1-1,-1 1 1,0-1-1,0 1 0,0-1 1,0 1-1,1-1 1,-1 1-1,0-1 0,1 1 1,-1-1-1,0 1 1,1-1-1,-1 0 0,1 1 1,-1-1-1,0 0 1,1 1-1,-1-1 0,1 0 1,-1 1-1,1-1 1,-1 0-1,1 0 0,0 0 1,-1 1-1,1-1 1,25 0-1567,23-16-2011,14-22-5257,-37 16 1964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3.284"/>
    </inkml:context>
    <inkml:brush xml:id="br0">
      <inkml:brushProperty name="width" value="0.025" units="cm"/>
      <inkml:brushProperty name="height" value="0.025" units="cm"/>
    </inkml:brush>
  </inkml:definitions>
  <inkml:trace contextRef="#ctx0" brushRef="#br0">74 1 7303,'0'0'9614,"-7"9"-7884,-1 1-1232,1 0 0,0 0 1,0 0-1,1 1 0,1 0 0,0 0 1,0 1-1,1-1 0,1 1 0,0 0 1,-3 24-1,6-34-463,0 0 0,1 0 0,-1 0-1,1 0 1,-1 0 0,1 0 0,0-1 0,0 1 0,-1 0 0,1 0 0,1-1-1,-1 1 1,0 0 0,0-1 0,1 0 0,-1 1 0,0-1 0,1 0 0,0 1-1,-1-1 1,1 0 0,0 0 0,-1 0 0,1-1 0,0 1 0,0 0 0,0-1-1,0 1 1,0-1 0,0 1 0,-1-1 0,1 0 0,0 0 0,3 0 0,1 0-13,-1 1 1,0-2 0,1 1-1,-1 0 1,0-1 0,1 0 0,-1 0-1,0-1 1,0 0 0,0 1 0,0-2-1,6-2 1,-6 2 18,-1 0 0,1 0-1,0-1 1,-1 0 0,0 1 0,0-2 0,0 1-1,0 0 1,-1-1 0,1 0 0,-1 1-1,0-1 1,-1-1 0,1 1 0,-1 0 0,0-1-1,-1 1 1,1-1 0,-1 1 0,0-1 0,0 0-1,-1 1 1,0-1 0,0-8 0,-1 12-13,0 0 1,0 0 0,0 1 0,0-1 0,0 0-1,0 0 1,0 1 0,-1-1 0,1 1-1,-1-1 1,1 1 0,-1 0 0,0 0 0,1-1-1,-1 1 1,0 0 0,0 1 0,0-1-1,0 0 1,0 0 0,1 1 0,-2-1 0,1 1-1,0 0 1,0-1 0,0 1 0,-4 0-1,-61 1 599,62 0-618,1-1-78,0 0 0,0 1 0,1-1 0,-1 1 0,0 0 0,1 0 0,-1 0 0,0 0 0,1 1 0,0 0 0,-1-1 0,1 1-1,0 0 1,-5 4 0,19-6-5563,6-3-160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5.019"/>
    </inkml:context>
    <inkml:brush xml:id="br0">
      <inkml:brushProperty name="width" value="0.025" units="cm"/>
      <inkml:brushProperty name="height" value="0.025" units="cm"/>
    </inkml:brush>
  </inkml:definitions>
  <inkml:trace contextRef="#ctx0" brushRef="#br0">705 67 4036,'0'0'1607,"-6"-9"208,3 5-1606,0-1 1,-1 1-1,0 0 0,0 0 1,0 0-1,0 0 1,-1 1-1,1-1 0,-1 1 1,0 0-1,0 1 1,0-1-1,0 1 0,0 0 1,-1 0-1,1 1 1,-1 0-1,1 0 1,-1 0-1,1 0 0,-11 1 1,6 1 49,0 0 1,0 1-1,0 0 1,1 1-1,-1 0 1,1 0-1,0 1 1,0 0-1,0 1 1,0 0-1,1 0 1,0 1 0,0 0-1,0 0 1,-10 12-1,-10 12 67,1 1 0,-31 47 0,52-70-267,-52 76 112,-92 175 1,131-220-107,2 2 1,2 0-1,2 0 0,1 1 0,3 1 0,1 0 0,-2 51 0,10 25 65,21 170-1,3 33 130,-23-159-88,14 422 1121,-7-435-1048,-7-1 0,-20 171-1,1-15 1105,19-255-1551,10 51 0,-5-64-1332,2-1 1,13 38-1,-11-46-7465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5.903"/>
    </inkml:context>
    <inkml:brush xml:id="br0">
      <inkml:brushProperty name="width" value="0.025" units="cm"/>
      <inkml:brushProperty name="height" value="0.025" units="cm"/>
    </inkml:brush>
  </inkml:definitions>
  <inkml:trace contextRef="#ctx0" brushRef="#br0">166 0 7687,'0'0'7319,"-2"9"-6507,-2 6-641,1 1 1,1 0-1,0-1 0,1 1 1,1 0-1,1 0 1,0-1-1,1 1 1,0 0-1,1-1 1,1 1-1,1-1 1,0 0-1,1-1 0,0 1 1,16 23-1,-12-17-392,-5-7-1342,-7-8-4361,-7-5 858</inkml:trace>
  <inkml:trace contextRef="#ctx0" brushRef="#br0" timeOffset="1">0 188 10666,'0'0'9673,"48"-16"-9481,-7 18-95,11-2-194,2 0-2145,-2 0-2626,-6-12-3044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5.436"/>
    </inkml:context>
    <inkml:brush xml:id="br0">
      <inkml:brushProperty name="width" value="0.025" units="cm"/>
      <inkml:brushProperty name="height" value="0.025" units="cm"/>
    </inkml:brush>
  </inkml:definitions>
  <inkml:trace contextRef="#ctx0" brushRef="#br0">0 1 512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5.766"/>
    </inkml:context>
    <inkml:brush xml:id="br0">
      <inkml:brushProperty name="width" value="0.025" units="cm"/>
      <inkml:brushProperty name="height" value="0.025" units="cm"/>
    </inkml:brush>
  </inkml:definitions>
  <inkml:trace contextRef="#ctx0" brushRef="#br0">78 5 993,'0'0'3438,"-9"0"-865,-2-2-1626,7 1-618,1 1 0,-1-1 1,0 1-1,0-1 0,1 1 1,-1 1-1,0-1 1,0 0-1,1 1 0,-7 1 1,9-1-204,1 0-1,-1-1 1,0 1 0,0 0 0,1-1 0,-1 1 0,0 0 0,1 0 0,-1 0 0,1 0-1,-1 0 1,1 0 0,-1 0 0,1 0 0,-1 0 0,1 0 0,0 0 0,0 0 0,0 0 0,0 0-1,0 0 1,0 0 0,0 0 0,0 0 0,0 0 0,0 0 0,0 0 0,0 0 0,1 1 0,0 0-1,11 32 1412,22 17-50,43 48-1,6 8-674,-81-104-821,19 28 175,0-2 0,2-1 1,34 32-1,-49-52-107,1-1-1,-1 0 1,1-1-1,1 0 0,-1-1 1,1 0-1,0 0 1,0-1-1,1 0 1,-1-1-1,1 0 0,0-1 1,0 0-1,0-1 1,14 1-1,-11-2-196,0-1 0,0-1 0,0 0 0,0 0 0,18-7 0,-24 6-1336,0 0 0,0 0-1,-1-1 1,1-1 0,13-9 0,-11 4-3170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6.121"/>
    </inkml:context>
    <inkml:brush xml:id="br0">
      <inkml:brushProperty name="width" value="0.025" units="cm"/>
      <inkml:brushProperty name="height" value="0.025" units="cm"/>
    </inkml:brush>
  </inkml:definitions>
  <inkml:trace contextRef="#ctx0" brushRef="#br0">1 107 11755,'0'0'1708,"7"-10"-1526,-1 3-172,0-1 0,0 1-1,1 1 1,0-1 0,0 1 0,1 0 0,-1 1 0,1 0 0,1 0-1,-1 1 1,1 0 0,16-6 0,-7 5 70,0 1 0,-1 1 0,1 1 0,0 0 0,0 1 0,30 3 1,-46-2-47,0 0 0,-1 0 0,1 0 0,0 1 0,-1-1 0,1 0 0,-1 1 0,1-1 0,0 1 0,-1-1 0,1 1 0,-1 0 0,1 0 0,-1 0 0,0 0 0,1 0 0,-1 0 0,0 0 0,0 0 0,1 0 0,-1 1 0,0-1 0,1 3 0,-1-2 28,-1 1 0,1-1 0,-1 0 0,1 1 0,-1-1 0,0 1 0,0-1 0,0 1 0,0-1 0,-1 1 1,1-1-1,-1 1 0,1-1 0,-2 3 0,-2 6 128,-1 0 0,0 0 0,-1-1 0,0 0 0,-11 13 1,-158 197 145,165-208-3576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6.718"/>
    </inkml:context>
    <inkml:brush xml:id="br0">
      <inkml:brushProperty name="width" value="0.025" units="cm"/>
      <inkml:brushProperty name="height" value="0.025" units="cm"/>
    </inkml:brush>
  </inkml:definitions>
  <inkml:trace contextRef="#ctx0" brushRef="#br0">1 352 6438,'0'0'8990,"10"-13"-7762,47-55-427,-17 23-488,-2-1 1,-2-2-1,48-83 1,-120 239 3140,25-78-3209,2 1-1,1-1 1,2 1 0,1 1-1,-1 45 1,5-76-246,1 0-1,0 1 1,0-1-1,-1 0 1,1 1 0,0-1-1,1 0 1,-1 1-1,0-1 1,0 0-1,0 1 1,1-1 0,-1 0-1,1 1 1,-1-1-1,1 0 1,-1 0 0,1 0-1,0 1 1,0-1-1,0 0 1,-1 0-1,1 0 1,0 0 0,0 0-1,0 0 1,0-1-1,1 1 1,-1 0-1,0-1 1,0 1 0,0 0-1,1-1 1,-1 1-1,0-1 1,1 0 0,-1 1-1,0-1 1,1 0-1,-1 0 1,0 0-1,1 0 1,-1 0 0,0 0-1,1 0 1,-1-1-1,0 1 1,1 0 0,-1-1-1,0 1 1,0-1-1,1 1 1,0-2-1,6-1-518,-1 0 0,0-1 0,0 0 0,0-1 0,-1 1 1,0-1-1,0-1 0,6-5 0,14-23-4370,-4-4-1698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7.046"/>
    </inkml:context>
    <inkml:brush xml:id="br0">
      <inkml:brushProperty name="width" value="0.025" units="cm"/>
      <inkml:brushProperty name="height" value="0.025" units="cm"/>
    </inkml:brush>
  </inkml:definitions>
  <inkml:trace contextRef="#ctx0" brushRef="#br0">149 73 10282,'0'0'3753,"-12"8"-1207,4-2-2241,-11 7 847,0 1 0,0 1 0,2 1 0,-28 31-1,44-46-1074,0 0-1,0 0 1,1 0-1,-1 0 0,0 1 1,0-1-1,1 0 0,-1 1 1,1-1-1,-1 0 1,1 1-1,-1-1 0,1 1 1,0-1-1,0 1 0,-1-1 1,1 1-1,1-1 1,-1 1-1,0 2 0,1-4-49,-1 1 0,1 0 0,0 0 0,0 0 0,-1 0 0,1-1 0,0 1 0,0 0 0,0-1 0,0 1 0,0-1 0,0 1 0,0-1 0,0 1 0,0-1 0,0 0 0,0 1 0,0-1 0,0 0 0,0 0 0,1 0-1,6 1 0,-1-1-1,0-1 1,1 1 0,-1-1-1,0-1 1,14-3-1,-10 1-11,-1 0-1,0 0 1,0-1 0,0-1-1,0 1 1,-1-2 0,0 1-1,0-1 1,10-12 0,-14 14-1,-1 0 0,1-1 1,-1 0-1,-1 1 0,1-1 1,-1 0-1,0-1 0,-1 1 1,1 0-1,-1-1 0,0 0 0,-1 1 1,0-1-1,0 0 0,0 0 1,-1-9-1,0 14 4,-1 0 0,1 0 0,-1 0 0,1-1 0,-1 1 0,0 1 0,0-1 0,0 0 0,0 0 0,0 0 0,0 0 0,-1 1 0,1-1 0,0 0 0,-1 1 0,0 0 0,1-1 0,-1 1 0,0 0 0,1 0 0,-1-1 0,0 1 0,0 1 0,0-1 0,0 0 0,0 0 0,0 1 0,0-1 0,0 1 0,-1 0 0,1 0 0,0 0 0,0 0 0,0 0 0,0 0 0,0 0 1,-4 2-1,1-2-37,1 0 0,0 1 0,-1 0 0,1 0 0,0 0 0,0 0 0,0 1 0,0-1 0,0 1 0,0 0 0,0 1 0,1-1 0,-1 0 0,1 1 0,-1 0 0,1 0 0,0 0 0,-4 6 0,6-7-167,0 0 1,0 1-1,0-1 0,0 0 1,1 1-1,-1-1 0,1 1 1,-1-1-1,1 1 0,0-1 1,0 1-1,1 2 0,-1-4-94,0 1-1,0-1 0,1 0 1,-1 0-1,0 1 1,1-1-1,0 0 0,-1 0 1,1 0-1,0 1 0,-1-1 1,1 0-1,0 0 0,0 0 1,0 0-1,0 0 0,0-1 1,0 1-1,0 0 0,0 0 1,0-1-1,2 2 1,12 2-5608</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7.417"/>
    </inkml:context>
    <inkml:brush xml:id="br0">
      <inkml:brushProperty name="width" value="0.025" units="cm"/>
      <inkml:brushProperty name="height" value="0.025" units="cm"/>
    </inkml:brush>
  </inkml:definitions>
  <inkml:trace contextRef="#ctx0" brushRef="#br0">181 7 12940,'0'0'2397,"-8"2"86,-3 2-2104,1 0 0,-1 1 0,1 0 0,0 1 0,1 0 0,-1 0 0,1 1 0,0 0 0,1 1 0,-1 0 0,2 0 0,-1 1 0,1 0 0,0 0 0,1 1 0,0 0 0,1 0 0,0 0 0,1 1 0,-6 16 0,10-26-360,0 1-1,-1-1 1,1 0-1,0 0 1,0 1-1,0-1 1,0 0-1,0 1 1,0-1-1,0 0 1,0 0-1,1 1 1,-1-1-1,0 0 1,1 0 0,-1 0-1,1 1 1,-1-1-1,1 0 1,0 0-1,-1 0 1,1 0-1,0 0 1,0 0-1,0 0 1,0 0-1,0-1 1,1 2-1,1 0 3,0-1-1,0 0 0,0 0 0,0 0 0,0-1 0,1 1 0,-1-1 1,0 0-1,0 0 0,0 0 0,5 0 0,4-2 10,0 0 1,1-1-1,-1 0 0,0 0 1,12-7-1,-9 3-14,-1 0 0,0-1 0,0-1 0,-1 0 0,13-12 0,-22 17-7,0 0 0,0 1 0,-1-1 0,1 0 0,-1-1 0,0 1 1,0-1-1,-1 1 0,0-1 0,1 0 0,-2 0 0,1 0 0,0 0 0,-1 0 0,0 0 0,0 0 0,-1 0 0,1-1 0,-1-6 1,-1 9 4,0 1 1,-1 0 0,1-1 0,0 1 0,-1 0-1,1-1 1,-1 1 0,0 0 0,1 0-1,-1 0 1,0 1 0,0-1 0,0 0 0,-1 1-1,1-1 1,0 1 0,-1 0 0,1 0 0,-1 0-1,1 0 1,-1 0 0,1 0 0,-1 1-1,0-1 1,-3 1 0,4-1-52,0 0-1,0 1 1,0-1 0,0 1-1,-1 0 1,1 0-1,0 0 1,0 0 0,0 0-1,0 0 1,0 0 0,0 0-1,0 1 1,0-1-1,0 1 1,0 0 0,0 0-1,0-1 1,0 1 0,0 1-1,0-1 1,1 0-1,-1 0 1,0 0 0,1 1-1,-1-1 1,1 1 0,0 0-1,-1-1 1,1 1-1,-2 3 1,3-4-202,0 0-1,0 0 1,0 0 0,0 0 0,0 0-1,0 0 1,0 0 0,0 0-1,0 0 1,1 0 0,-1-1-1,0 1 1,0 0 0,1 0-1,-1 0 1,1 0 0,-1 0-1,1-1 1,-1 1 0,1 0 0,0 0-1,-1-1 1,1 1 0,0 0-1,-1-1 1,1 1 0,0-1-1,0 1 1,0-1 0,0 1-1,0-1 1,-1 1 0,1-1-1,0 0 1,0 0 0,0 1-1,0-1 1,0 0 0,0 0 0,1 0-1,19 3-6321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7.915"/>
    </inkml:context>
    <inkml:brush xml:id="br0">
      <inkml:brushProperty name="width" value="0.025" units="cm"/>
      <inkml:brushProperty name="height" value="0.025" units="cm"/>
    </inkml:brush>
  </inkml:definitions>
  <inkml:trace contextRef="#ctx0" brushRef="#br0">136 88 4324,'0'0'3860,"0"-9"-1549,1-5-2218,-1 10 546,0-1 1,0 1-1,0-1 0,0 1 1,0-1-1,-1 1 1,0 0-1,-2-6 1,3 9-437,-1-1 1,0 1-1,0 0 1,0-1-1,0 1 1,0 0-1,0 0 0,-1 0 1,1 0-1,0 0 1,-1 0-1,1 0 1,0 0-1,-1 1 1,1-1-1,-1 1 1,1-1-1,-1 1 1,1-1-1,-1 1 1,0 0-1,1 0 1,-1-1-1,1 1 1,-1 1-1,0-1 1,1 0-1,-1 0 1,1 0-1,-3 1 1,0 0-117,0 1 0,0-1 1,1 0-1,-1 1 1,0 0-1,1 0 0,-1 0 1,1 0-1,-1 0 0,1 1 1,0 0-1,0 0 0,0-1 1,1 2-1,-1-1 0,1 0 1,-1 0-1,1 1 0,0-1 1,0 1-1,-1 6 0,-1-1 90,1 0 0,0 0 0,0 0 0,1 1 0,0-1 0,1 1-1,0 18 1,1-26-157,0-1 0,0 0 0,0 1 0,1-1 0,-1 0 0,0 1 0,1-1 0,-1 0 0,1 0 0,-1 0 0,1 1-1,0-1 1,0 0 0,-1 0 0,1 0 0,0 0 0,0 0 0,0 0 0,0-1 0,0 1 0,0 0 0,3 1 0,-1-1 6,0 1-1,1-1 1,-1 0 0,1 0 0,0 0 0,-1 0 0,1-1-1,5 1 1,-1-1-5,0-1-1,0 1 0,0-1 1,0 0-1,0-1 1,0 0-1,11-4 0,-14 2-3,0 1 0,0-1 0,0 0-1,-1 0 1,1 0 0,-1 0 0,0-1 0,0 0-1,-1 0 1,0 0 0,0 0 0,0-1-1,0 1 1,1-6 0,-2 8-76,-1 0 0,0 0 0,0 0 0,0 1-1,0-1 1,-1 0 0,1 0 0,-1 0 0,1 0 0,-1 0 0,0 0 0,-1 0 0,1 0 0,0 0-1,-1 0 1,1 0 0,-1 0 0,0 0 0,0 0 0,-1 0 0,1 1 0,0-1 0,-1 0 0,1 1-1,-1-1 1,0 1 0,0 0 0,0-1 0,-3-1 0,-13-4-2948,6 7-2608,8 1-513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8.447"/>
    </inkml:context>
    <inkml:brush xml:id="br0">
      <inkml:brushProperty name="width" value="0.025" units="cm"/>
      <inkml:brushProperty name="height" value="0.025" units="cm"/>
    </inkml:brush>
  </inkml:definitions>
  <inkml:trace contextRef="#ctx0" brushRef="#br0">155 0 7719,'0'0'12780,"-12"10"-11760,0 0-762,0 0 0,1 1 0,0 1-1,1 0 1,1 0 0,-1 1 0,2 0 0,0 0 0,-11 27-1,12-19 16,0 0-1,2 1 1,0 0-1,2-1 0,-2 33 1,5-48-229,0 0 0,0 0 0,0 0-1,1 0 1,0 0 0,0 0 0,0 0 0,1 0 0,-1-1 0,1 1 0,1 0 0,-1-1 0,1 0 0,0 0 0,0 0 0,1 0 0,0 0 0,-1 0 0,2-1 0,-1 0 0,0 0 0,1 0 0,0 0 0,9 4 0,-2-2-102,1-1 1,0-1 0,0 0 0,0-1-1,24 3 1,32-2-4105,-33-4-931</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9.162"/>
    </inkml:context>
    <inkml:brush xml:id="br0">
      <inkml:brushProperty name="width" value="0.025" units="cm"/>
      <inkml:brushProperty name="height" value="0.025" units="cm"/>
    </inkml:brush>
  </inkml:definitions>
  <inkml:trace contextRef="#ctx0" brushRef="#br0">1 339 9513,'0'0'14216,"12"-13"-13575,34-35-417,-2-2 0,-2-1 0,-2-3 1,38-68-1,-89 222-347,6-19 60,5-76 27,0-1-1,0 1 0,0 0 0,1 0 1,0-1-1,0 1 0,0 0 0,1-1 1,-1 1-1,1-1 0,0 0 0,0 1 1,1-1-1,2 4 0,-4-8-157,-1 1 0,1-1 0,-1 1 0,1-1 1,0 1-1,-1-1 0,1 0 0,-1 1 0,1-1 0,0 0 0,-1 0 0,1 1 0,0-1 0,-1 0 0,1 0 0,0 0 1,0 0-1,-1 0 0,1 0 0,0 0 0,-1 0 0,1 0 0,0 0 0,-1 0 0,1-1 0,0 1 0,-1 0 0,1 0 1,0-1-1,-1 1 0,1 0 0,0-1 0,-1 1 0,1-1 0,-1 1 0,1-1 0,-1 1 0,1-1 0,0 0 0,7-15-6233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29.553"/>
    </inkml:context>
    <inkml:brush xml:id="br0">
      <inkml:brushProperty name="width" value="0.025" units="cm"/>
      <inkml:brushProperty name="height" value="0.025" units="cm"/>
    </inkml:brush>
  </inkml:definitions>
  <inkml:trace contextRef="#ctx0" brushRef="#br0">102 0 15407,'0'0'5861,"-39"63"-4804,39-41-416,4 0-289,12 0-224,-2-1-64,6-4-32,-6-1-160,2-3-833,-9-4-576,-1-3-994</inkml:trace>
  <inkml:trace contextRef="#ctx0" brushRef="#br0" timeOffset="1">1 143 11755,'0'0'10538,"76"-51"-10442,-45 40-64,8 3-64,-1-2-993,-8-1-1537,-2-2-2755,-1-1-4869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6.584"/>
    </inkml:context>
    <inkml:brush xml:id="br0">
      <inkml:brushProperty name="width" value="0.025" units="cm"/>
      <inkml:brushProperty name="height" value="0.025" units="cm"/>
    </inkml:brush>
  </inkml:definitions>
  <inkml:trace contextRef="#ctx0" brushRef="#br0">68 0 10858,'0'0'11675,"-9"12"-10938,6-8-691,-3 3 138,0 1 0,0 0 0,1 0 1,0 1-1,0-1 0,1 1 0,0 0 0,1 0 0,0 1 0,0-1 0,1 1 1,-1 9-1,3-16-141,-1 0 1,1 0-1,1 0 0,-1 1 1,0-1-1,1 0 1,-1 0-1,1 0 0,0 0 1,0 0-1,0-1 1,1 1-1,-1 0 1,1 0-1,-1-1 0,5 6 1,-4-7-35,0 0 0,-1 0 0,1 0 0,0 0 0,0 0 0,0 0 0,0 0 0,0-1 0,1 1 0,-1-1 0,0 1 0,0-1 0,0 0-1,0 0 1,1 0 0,-1 0 0,0 0 0,0-1 0,0 1 0,0 0 0,0-1 0,0 0 0,1 0 0,-1 1 0,3-3 0,0 0-23,0 0 1,0 0-1,0-1 0,0 0 0,0 0 0,-1 0 0,0 0 0,0 0 1,0-1-1,0 0 0,-1 0 0,0 0 0,4-8 0,-3 5-237,0 0 0,-1 0-1,0-1 1,-1 1 0,0-1 0,0 0-1,0 0 1,-1-12 0,-31 97-22,26-67 382,1 1-1,0-1 0,1 1 1,0 0-1,0 0 1,1-1-1,0 1 0,1 0 1,1 13-1,-1-22-167,0 0-1,1 0 1,-1 0-1,0 0 1,1 0-1,-1 0 1,1-1-1,-1 1 1,1 0-1,-1 0 1,1 0-1,0-1 1,-1 1 0,1 0-1,0 0 1,0-1-1,-1 1 1,1-1-1,0 1 1,0-1-1,0 1 1,0-1-1,0 0 1,0 1-1,0-1 1,0 0 0,0 0-1,0 1 1,0-1-1,0 0 1,0 0-1,0 0 1,2-1-1,0 1-461,1 0 0,-1-1 0,1 1 0,-1-1 1,1 0-1,-1 0 0,1-1 0,5-2 0,17-15-5314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6.397"/>
    </inkml:context>
    <inkml:brush xml:id="br0">
      <inkml:brushProperty name="width" value="0.025" units="cm"/>
      <inkml:brushProperty name="height" value="0.025" units="cm"/>
    </inkml:brush>
  </inkml:definitions>
  <inkml:trace contextRef="#ctx0" brushRef="#br0">263 2 11082,'0'0'1687,"-11"-1"262,10 1-1938,-4 0 126,-1-1-1,0 1 1,1 0 0,-1 0 0,0 1 0,1 0 0,-1 0-1,1 0 1,-1 1 0,1-1 0,-1 1 0,1 1-1,0-1 1,0 1 0,0 0 0,0 0 0,1 0 0,-7 7-1,-4 5 158,1 1 0,0 0-1,2 1 1,0 0-1,1 1 1,0 1 0,2 0-1,0 0 1,1 1 0,1 0-1,1 0 1,1 1-1,1-1 1,-2 25 0,6-42-277,-1 0 0,2 1 0,-1-1 0,0 0 0,1 0 0,-1 1 0,1-1 0,0 0 0,0 0 0,0 0 0,0 0 0,1 0 0,-1 0 1,1 0-1,0 0 0,0-1 0,0 1 0,0-1 0,0 1 0,1-1 0,-1 0 0,5 3 0,-3-2 1,1 0 0,0-1 1,0 0-1,0 0 0,0-1 0,0 1 0,0-1 0,0 0 0,1 0 0,-1-1 1,0 0-1,0 1 0,8-2 0,-8 0 46,1 0 0,0 0 0,0 0 0,0-1 1,-1 1-1,1-1 0,-1-1 0,1 1 0,-1-1 0,0 0 1,0 0-1,5-5 0,-7 6 37,-1 0 1,1-1 0,-1 0-1,1 0 1,-1 1 0,0-1-1,0-1 1,-1 1-1,1 0 1,0 0 0,-1-1-1,0 1 1,0-1-1,0 1 1,0-1 0,-1 1-1,1-1 1,-1 1-1,0-1 1,-1-6 0,1 8-58,-1 0 0,1 0 0,-1 0 1,0 0-1,1 0 0,-1 0 0,0 1 1,0-1-1,-1 0 0,1 1 0,0-1 0,-1 0 1,1 1-1,-1 0 0,1-1 0,-1 1 1,1 0-1,-1 0 0,0 0 0,0 0 1,0 0-1,1 0 0,-3 0 0,-37-10-99,38 11-130,10-1-52,-5 1 192,5-1 1,-1 0 0,1 0 0,-1-1 1,0 0-1,1 0 0,-1 0 0,0-1 0,7-4 1,-7 3-26,-1 2 1,1-1 0,-1 0-1,1 1 1,0 0 0,0 1-1,0-1 1,11 0 0,-17 3 49,1-1-1,0 1 1,0 0 0,-1 0-1,1 0 1,-1 0 0,1 0-1,-1 0 1,1 0 0,-1 0 0,0 1-1,0-1 1,1 0 0,-1 0-1,0 0 1,0 0 0,0 0-1,0 0 1,0 0 0,0 1 0,0-1-1,-1 2 1,-3 31 191,-11 13 40,11-37-255,0 1 0,0 0-1,1 0 1,1 0-1,-2 18 1,4-29-105,0 0 0,0 0 0,0-1 0,0 1 0,0 0 0,0 0 0,0-1 0,0 1 0,0 0 0,0 0 0,1 0 0,-1-1 0,0 1 0,0 0-1,0 0 1,0 0 0,0-1 0,1 1 0,-1 0 0,0 0 0,0 0 0,0 0 0,0-1 0,1 1 0,-1 0 0,0 0 0,0 0 0,1 0 0,-1 0 0,0 0 0,0 0 0,0 0 0,1-1 0,-1 1 0,0 0 0,0 0 0,1 0 0,-1 0 0,0 0 0,0 0 0,1 1 0,-1-1 0,0 0 0,0 0 0,1 0 0,-1 0 0,0 0 0,0 0 0,0 0 0,1 0 0,-1 0 0,0 1 0,0-1 0,0 0 0,1 0 0,-1 0 0,0 0 0,0 1 0,0-1 0,0 0 0,0 0 0,0 0 0,1 1 0,-1-1 0,0 0 0,0 0 0,0 1 0,0-1 0,9-14-9231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0.596"/>
    </inkml:context>
    <inkml:brush xml:id="br0">
      <inkml:brushProperty name="width" value="0.025" units="cm"/>
      <inkml:brushProperty name="height" value="0.025" units="cm"/>
    </inkml:brush>
  </inkml:definitions>
  <inkml:trace contextRef="#ctx0" brushRef="#br0">47 0 8680,'0'0'13736,"0"9"-13314,0 30-177,0-38-235,0 0-1,1 1 0,-1-1 1,0 0-1,1 1 0,-1-1 1,1 0-1,-1 1 1,1-1-1,0 0 0,-1 0 1,1 1-1,0-1 0,0 0 1,0 0-1,0 0 1,0 0-1,0 0 0,0 0 1,0-1-1,0 1 0,1 0 1,-1 0-1,0-1 0,0 1 1,1-1-1,-1 1 1,0-1-1,1 0 0,-1 1 1,1-1-1,1 0 0,49 0 2,-39-1-64,-10 1 5,4 0-53,-1 0-1,0 0 1,0 0 0,1 1 0,-1 0 0,0 0 0,8 3-1,-12-3 94,-1 0 0,0 0 0,1 0 0,-1 0 0,0 0 0,0 0 0,1 1 0,-1-1 0,0 0 0,0 1 0,0-1 0,0 1 0,-1-1 0,1 1-1,0-1 1,-1 1 0,1 0 0,-1-1 0,1 1 0,-1-1 0,0 1 0,0 0 0,0 0 0,0-1 0,0 1 0,0 0 0,0-1 0,0 1 0,-1 0 0,1-1-1,-2 4 1,0 1 55,-1 1-1,0-1 1,0 0-1,0 0 0,-1 0 1,0 0-1,-1-1 1,1 1-1,-1-1 1,0 0-1,-7 5 0,5-4 40,0 0 0,0-1 0,0 1 0,-1-2-1,0 1 1,0-1 0,0 0 0,-12 4 0,17-8-139,0 1 1,0-1 0,0 1 0,0-1 0,0 0-1,0 0 1,0 0 0,1-1 0,-1 1 0,0-1-1,0 1 1,0-1 0,-3-1 0,4 0-444,-1 0 0,0 0 0,0 0 0,1 0 0,-1-1 0,1 1 1,0-1-1,0 0 0,0 1 0,0-1 0,0 0 0,1 0 0,-1 0 1,1 0-1,0-1 0,-1-3 0,-8-21-5003</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0.956"/>
    </inkml:context>
    <inkml:brush xml:id="br0">
      <inkml:brushProperty name="width" value="0.025" units="cm"/>
      <inkml:brushProperty name="height" value="0.025" units="cm"/>
    </inkml:brush>
  </inkml:definitions>
  <inkml:trace contextRef="#ctx0" brushRef="#br0">0 49 10698,'0'0'8712,"61"-29"-7751,-34 26-256,3 0-353,-1 0-288,3 3 0,-2 0-192,-3-1-1537,-4-3-2916,0-1-4163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1.299"/>
    </inkml:context>
    <inkml:brush xml:id="br0">
      <inkml:brushProperty name="width" value="0.025" units="cm"/>
      <inkml:brushProperty name="height" value="0.025" units="cm"/>
    </inkml:brush>
  </inkml:definitions>
  <inkml:trace contextRef="#ctx0" brushRef="#br0">62 0 8968,'0'0'9770,"-45"61"-8489,40-39-288,-1 2-449,4 0-415,-1 1-97,3-1 0,0-3-32,0-4-225,0-2-127,0-6-417,5-2-736,1-6-1250,-1-1-1249,0 0-544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1.656"/>
    </inkml:context>
    <inkml:brush xml:id="br0">
      <inkml:brushProperty name="width" value="0.025" units="cm"/>
      <inkml:brushProperty name="height" value="0.025" units="cm"/>
    </inkml:brush>
  </inkml:definitions>
  <inkml:trace contextRef="#ctx0" brushRef="#br0">85 5 8008,'0'0'5600,"-9"-1"-3155,-30-2-748,37 3-1597,1 1 0,-1-1 1,0 0-1,0 1 0,1-1 0,-1 1 0,1 0 0,-1 0 0,0 0 1,1 0-1,0 0 0,-1 0 0,1 0 0,-1 0 0,1 0 0,0 0 0,0 1 1,0-1-1,0 1 0,0-1 0,0 1 0,0-1 0,0 1 0,1-1 1,-1 1-1,1 0 0,-1-1 0,1 1 0,-1 0 0,1 0 0,0-1 1,0 1-1,0 2 0,0-1-22,-1 1 0,1-1 0,0 1 0,0-1 0,1 0 0,-1 1 0,1-1 0,-1 0 0,1 1 0,0-1 0,1 0 0,-1 0 0,0 0 0,4 6 0,-2-7-51,0 1 0,0-1 0,0 0 1,0 0-1,0 0 0,1 0 0,-1-1 0,1 1 0,-1-1 0,1 0 0,0 0 0,-1 0 0,1-1 1,0 1-1,0-1 0,0 0 0,-1 0 0,1 0 0,0 0 0,0-1 0,-1 0 0,8-2 0,-9 3-20,1-1 1,-1 0-1,1 0 0,-1 0 0,0-1 0,0 1 0,0-1 0,1 1 0,-1-1 0,-1 0 1,1 0-1,0 1 0,0-1 0,-1-1 0,1 1 0,-1 0 0,0 0 0,1 0 0,-1-1 0,0 1 1,0-1-1,-1 1 0,1-1 0,0 1 0,-1-1 0,0 1 0,1-1 0,-1 1 0,0-1 0,0 0 1,-1 1-1,1-1 0,-1-4 0,0 6-7,1-1 0,-1 1 0,0 0 0,1-1 0,-1 1 0,0 0 0,1 0 0,-1 0 0,0 0 0,0 0 0,0-1 0,0 2 0,0-1 0,0 0 0,-1 0 0,1 0 0,0 0 0,0 1 0,-1-1 0,1 0 0,0 1 0,-1 0 0,1-1 0,0 1 0,-1 0 0,1-1 1,-1 1-1,1 0 0,-1 0 0,1 0 0,0 0 0,-1 0 0,1 1 0,-1-1 0,1 0 0,0 1 0,-3 0 0,2-1-14,0 1 0,-1 0 1,1 0-1,-1 0 1,1 0-1,0 0 0,0 0 1,0 0-1,0 1 0,0-1 1,0 1-1,0-1 1,0 1-1,0 0 0,1 0 1,-1 0-1,1 0 0,-1 0 1,1 0-1,0 0 1,-2 5-1,2-1-243,0 0 1,1 1-1,0-1 1,0 0-1,0 1 0,1-1 1,0 0-1,0 1 1,0-1-1,1 0 0,5 11 1,-4-9-1153,1-1 1,0 1-1,1-1 1,10 13-1,7 3-5530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2.001"/>
    </inkml:context>
    <inkml:brush xml:id="br0">
      <inkml:brushProperty name="width" value="0.025" units="cm"/>
      <inkml:brushProperty name="height" value="0.025" units="cm"/>
    </inkml:brush>
  </inkml:definitions>
  <inkml:trace contextRef="#ctx0" brushRef="#br0">90 379 13421,'0'0'1729,"-9"4"-4,6-3-1662,-6 3 383,0 0-1,0 0 1,0 1 0,-8 6 0,15-10-349,0 0 0,1 1-1,-1-1 1,1 0 0,-1 0 0,1 1 0,-1-1 0,1 0-1,0 1 1,0 0 0,0-1 0,0 1 0,0 0 0,0-1-1,0 1 1,0 0 0,1 0 0,-1 0 0,1 0 0,-1-1-1,1 1 1,0 0 0,0 0 0,0 0 0,0 0 0,0 0-1,0 0 1,0 0 0,1 0 0,-1 0 0,1 0 0,0 2-1,1-2-79,0 0 0,0-1 0,0 1 0,0-1 0,0 1 0,0-1 0,0 0 0,1 0 0,-1 0 0,0 0 0,1 0 0,-1 0 0,1-1 0,-1 1 0,1-1 0,-1 1 0,1-1 0,-1 0 0,5-1 0,1 2 32,1-2-1,-1 1 0,0-1 1,16-4-1,-19 3-38,-1 0 1,0 0-1,0-1 0,1 1 0,-1-1 0,-1 0 0,1 0 0,0 0 0,-1-1 1,0 1-1,0-1 0,0 0 0,5-8 0,-7 10-1,0 0-1,0 0 1,0 0-1,0 0 1,0 0-1,0 0 1,-1 0 0,1 0-1,-1 0 1,0 0-1,1 0 1,-1 0-1,0-1 1,0 1-1,-1 0 1,1 0-1,0 0 1,-1 0 0,1 0-1,-1 0 1,1 0-1,-1 0 1,0 0-1,0 0 1,0 0-1,0 0 1,0 0-1,-1 0 1,1 1 0,0-1-1,-1 1 1,0-1-1,-2-1 1,-3-2-34,0 1 0,0 0 1,0 0-1,-1 1 0,1 0 1,-1 1-1,0-1 0,0 2 1,0-1-1,-9 0 0,-26 0-3931</inkml:trace>
  <inkml:trace contextRef="#ctx0" brushRef="#br0" timeOffset="1">128 0 12043,'0'0'2451,"2"10"-1277,2-1-949,-1 0 0,1-1-1,1 1 1,-1-1 0,2 0-1,-1 0 1,1-1 0,0 0-1,0 0 1,12 10 0,-4-5 26,1 0-122,0 2-1,0-1 0,-2 2 1,23 30-1,-33-42-121,-1 2 0,1-1 0,-1 0 1,0 0-1,0 1 0,-1-1 0,0 1 0,1-1 0,-1 1 0,-1 0 0,1-1 0,-1 1 0,0 0 0,0-1 0,0 1 0,-1 0 0,1 0 0,-1-1 0,0 1 0,-1-1 0,1 1 0,-1-1 0,0 1 0,0-1 0,0 0 0,-4 5 1,-21 27 5,-2-2 1,-2-2-1,-64 54 1,32-30-2407,25-23-2256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2.583"/>
    </inkml:context>
    <inkml:brush xml:id="br0">
      <inkml:brushProperty name="width" value="0.025" units="cm"/>
      <inkml:brushProperty name="height" value="0.025" units="cm"/>
    </inkml:brush>
  </inkml:definitions>
  <inkml:trace contextRef="#ctx0" brushRef="#br0">1 1112 5765,'0'0'5216,"8"-3"-3508,239-100 3947,-31 11-4514,334-114 453,167-66-1459,-13-29-97,-637 268 212,-27 12-90,0 2-1,1 1 0,1 3 0,46-12 0,-73 25-970,-28 5-852,-29 6-3993,0-2-2650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3.032"/>
    </inkml:context>
    <inkml:brush xml:id="br0">
      <inkml:brushProperty name="width" value="0.025" units="cm"/>
      <inkml:brushProperty name="height" value="0.025" units="cm"/>
    </inkml:brush>
  </inkml:definitions>
  <inkml:trace contextRef="#ctx0" brushRef="#br0">1 355 10410,'0'0'7191,"11"-10"-5547,122-135 1618,32-31-1533,-133 152-1546,-21 25-120,-11 18-10,-23 59 37,16-59-86,1 1 1,1-1 0,0 1-1,2 1 1,-2 28 0,5-48-56,0-1 0,0 1 1,-1-1-1,1 1 1,0 0-1,0-1 0,0 1 1,0-1-1,1 1 1,-1 0-1,0-1 0,0 1 1,0-1-1,0 1 1,1 0-1,-1-1 0,0 1 1,0-1-1,1 1 1,-1-1-1,0 1 0,1-1 1,-1 1-1,1-1 1,-1 0-1,0 1 0,1-1 1,-1 1-1,1-1 1,-1 0-1,1 1 0,0-1 1,-1 0-1,1 0 1,-1 0-1,1 1 0,-1-1 1,1 0-1,0 0 1,-1 0-1,1 0 0,-1 0 1,1 0-1,0 0 0,-1 0 1,1 0-1,0 0 1,-1 0-1,2-1 0,0 0-483,1 0-1,-1 0 0,1 0 0,-1-1 0,0 1 0,1-1 1,-1 1-1,0-1 0,0 0 0,2-2 0,11-17-6479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3.392"/>
    </inkml:context>
    <inkml:brush xml:id="br0">
      <inkml:brushProperty name="width" value="0.025" units="cm"/>
      <inkml:brushProperty name="height" value="0.025" units="cm"/>
    </inkml:brush>
  </inkml:definitions>
  <inkml:trace contextRef="#ctx0" brushRef="#br0">193 0 9289,'0'0'11851,"-25"54"-11210,20-28 63,1 1-159,4 2-417,0-3-96,0-2 32,5-6-64,1-3-320,-1-5-481,-3-5-544</inkml:trace>
  <inkml:trace contextRef="#ctx0" brushRef="#br0" timeOffset="1">0 132 12684,'0'0'7591,"75"-29"-6566,-37 20-416,1 0-385,2 0-160,-7 0-1025,-2 0-1569,-12-2-3556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3.879"/>
    </inkml:context>
    <inkml:brush xml:id="br0">
      <inkml:brushProperty name="width" value="0.025" units="cm"/>
      <inkml:brushProperty name="height" value="0.025" units="cm"/>
    </inkml:brush>
  </inkml:definitions>
  <inkml:trace contextRef="#ctx0" brushRef="#br0">0 46 10154,'0'0'6961,"9"-6"-5109,0 0-1438,0 0 0,0 1 0,1 0 0,14-4-1,-19 7-256,0 0-1,0 1 1,0 0-1,0 0 1,0 0-1,0 1 1,1-1-1,-1 1 1,0 0-1,0 1 1,0-1-1,1 1 1,7 3-1,-11-4-141,-1 1 1,0 0-1,0 0 0,1 0 0,-1 0 0,0 0 0,0 0 0,0 0 0,0 0 0,-1 0 0,1 0 1,0 0-1,0 1 0,-1-1 0,1 0 0,0 1 0,-1-1 0,1 0 0,-1 1 0,0-1 1,0 1-1,1-1 0,-1 0 0,0 1 0,0-1 0,0 1 0,0-1 0,-1 1 0,1-1 0,0 1 1,-1-1-1,1 0 0,-1 1 0,1-1 0,-1 0 0,1 1 0,-1-1 0,-1 2 0,-2 4 154,1 0 0,-1-1 0,0 1-1,-1-1 1,-8 10 0,-64 48 973,110-73-1024,-12 1-525,1 0 0,34-8 0,-46 14 295,-1 0 0,1 1-1,0 0 1,0 0 0,0 1-1,0 1 1,0-1 0,13 4-1,-22-4 105,0 0 0,1 1 0,-1-1 0,0 1 0,0 0 0,0-1-1,0 1 1,0 0 0,0 0 0,0 0 0,0-1 0,0 1 0,0 0 0,0 0 0,0 0-1,-1 1 1,1-1 0,0 0 0,-1 0 0,1 0 0,-1 0 0,1 1 0,-1-1 0,0 0-1,1 0 1,-1 1 0,0-1 0,0 0 0,0 1 0,0-1 0,0 0 0,0 1 0,0-1-1,-1 0 1,1 0 0,0 1 0,-1-1 0,1 0 0,-1 0 0,1 1 0,-2 1 0,-1 3 60,1-1 1,-1 1-1,-1-1 1,1 0 0,-1 0-1,0 0 1,-5 6-1,-1-2 210,-1-1-1,0 0 0,-17 10 0,24-15-248,0-1-1,0 0 0,0-1 0,0 1 0,0-1 0,0 1 1,-1-2-1,1 1 0,-1 0 0,1-1 0,0 1 1,-1-1-1,1-1 0,-8 0 0,11 1-146,1-1 0,-1 1 0,1-1-1,-1 1 1,1-1 0,-1 1 0,1-1 0,0 0 0,-1 1-1,1-1 1,-1 0 0,1 1 0,0-1 0,0 0 0,-1 1-1,1-1 1,0 0 0,0 1 0,0-1 0,0 0 0,0 0-1,0 1 1,0-1 0,0 0 0,0 1 0,0-1 0,0 0-1,1 0 1,-1 0 0,7-25-4873,6-4-2574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4.237"/>
    </inkml:context>
    <inkml:brush xml:id="br0">
      <inkml:brushProperty name="width" value="0.025" units="cm"/>
      <inkml:brushProperty name="height" value="0.025" units="cm"/>
    </inkml:brush>
  </inkml:definitions>
  <inkml:trace contextRef="#ctx0" brushRef="#br0">119 1 16207,'0'0'4100,"-42"64"-3235,26-35-32,0 2-32,-2 0-481,6-2-192,3-2-96,4-7 0,5-5-32,0-6 0,0-6-512,3-3-866,3 0-1825,-5-14-3875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6.948"/>
    </inkml:context>
    <inkml:brush xml:id="br0">
      <inkml:brushProperty name="width" value="0.025" units="cm"/>
      <inkml:brushProperty name="height" value="0.025" units="cm"/>
    </inkml:brush>
  </inkml:definitions>
  <inkml:trace contextRef="#ctx0" brushRef="#br0">155 1 15118,'0'0'6465,"-9"7"-6246,-4 5-27,0 0 0,1 1 0,0 0 0,1 1-1,0 0 1,2 1 0,-1 0 0,2 1 0,0 0 0,1 0 0,0 1 0,2-1 0,0 1 0,0 1-1,2-1 1,0 1 0,1-1 0,1 27 0,1-40-183,0-1 0,0 0 0,1 0 1,-1 1-1,1-1 0,0 0 0,0 0 0,0 0 0,0 0 0,1 0 0,-1 0 0,1 0 1,0 0-1,0-1 0,0 1 0,0-1 0,0 1 0,1-1 0,-1 0 0,1 0 0,-1 0 1,1 0-1,0 0 0,0-1 0,-1 1 0,1-1 0,1 0 0,-1 0 0,0 0 0,0 0 1,0 0-1,0-1 0,1 1 0,-1-1 0,0 0 0,4 0 0,-3 0 10,0-1 0,-1 1 0,1-1-1,0 0 1,0 0 0,-1 0-1,1 0 1,0-1 0,-1 1 0,1-1-1,-1 0 1,0 0 0,1 0 0,-1 0-1,0-1 1,0 1 0,-1-1 0,1 0-1,0 0 1,-1 0 0,0 0 0,0 0-1,0-1 1,0 1 0,0-1 0,-1 1-1,1-1 1,-1 0 0,0 1 0,1-6-1,-2 6 27,1 1 0,-1 0-1,0 0 1,0 0 0,0 0-1,0 0 1,0 0 0,0 0-1,-1 0 1,1 0-1,-1-1 1,1 1 0,-1 0-1,0 0 1,0 1 0,0-1-1,0 0 1,0 0 0,0 0-1,0 1 1,-1-1 0,1 0-1,-1 1 1,1 0 0,-1-1-1,0 1 1,1 0 0,-1 0-1,-3-2 1,1 1-24,0 1 1,-1 0-1,1 0 0,0 0 1,0 1-1,0-1 1,-1 1-1,1 0 0,0 1 1,-1-1-1,1 1 0,0-1 1,0 1-1,-7 3 1,12-4-24,-1 0 0,1 0 0,0 0 0,-1 0 0,1 0 0,-1 0 0,1 1 0,-1-1 0,1 0 0,-1 0 0,1 1 0,-1-1 0,1 0 0,-1 1 0,1-1 0,-1 1 0,1-1 0,-1 1 0,0-1 0,1 0 0,-1 1 0,0-1 0,1 1 0,-1 0 0,0-1 0,0 1 0,1-1 0,-1 1 0,0-1 0,0 1 0,0 0 0,0-1 0,0 1 1,0-1-1,0 1 0,0-1 0,0 1 0,0 0 0,0-1 0,0 1 0,-1-1 0,1 1 0,0-1 0,0 1 0,-1 0 0,1-1 0,0 1 0,0-1 0,-1 1 0,1-1 0,-1 0 0,1 1 0,0-1 0,-1 1 0,1-1 0,-1 0 0,1 1 0,-1-1 0,1 0 0,-1 0 0,0 1 0,1-1 0,-1 0 0,0 0 0,13 0-10,-1-1 1,1 0-1,-1-1 0,1 0 0,-1-1 0,0-1 0,0 1 0,0-2 0,-1 0 0,1 0 0,-1 0 0,12-10 0,5-1-393,-36 37 446,0 0 0,-9 34 0,14-43-100,2 0 0,-1 0 0,1 0 1,1 1-1,0 17 0,6-19-2958,2-9-2048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4.596"/>
    </inkml:context>
    <inkml:brush xml:id="br0">
      <inkml:brushProperty name="width" value="0.025" units="cm"/>
      <inkml:brushProperty name="height" value="0.025" units="cm"/>
    </inkml:brush>
  </inkml:definitions>
  <inkml:trace contextRef="#ctx0" brushRef="#br0">81 14 13164,'0'0'2050,"-10"2"16,-34 11-502,43-13-1473,-1 0 0,1 1 0,0-1 0,-1 1 0,1-1 0,0 1 0,0-1 0,-1 1 0,1 0 0,0 0 0,0 0 0,0 0-1,0 0 1,0 0 0,0 0 0,0 0 0,0 0 0,1 0 0,-1 0 0,0 0 0,1 1 0,-1-1 0,1 0 0,-1 1 0,1-1-1,0 0 1,-1 1 0,1-1 0,0 0 0,0 1 0,0-1 0,0 1 0,0-1 0,0 0 0,0 1 0,1 1 0,0-1-42,0 0 0,0 0-1,0-1 1,0 1 0,0 0 0,0-1 0,0 1 0,0-1 0,1 1 0,-1-1 0,1 0 0,-1 0 0,1 1 0,0-1 0,-1 0 0,1 0-1,0-1 1,0 1 0,0 0 0,-1-1 0,1 1 0,3 0 0,4 0 9,0-1 1,1 1-1,-1-2 0,0 1 0,1-1 1,-1-1-1,0 0 0,11-3 1,-17 4-44,0 0 1,0 0 0,0 0 0,-1-1-1,1 1 1,0-1 0,0 0 0,-1 1 0,1-1-1,-1 0 1,0-1 0,1 1 0,-1 0 0,0-1-1,0 1 1,0-1 0,-1 0 0,1 1-1,-1-1 1,0 0 0,1 0 0,-1 0 0,0 0-1,-1 0 1,1 0 0,0-1 0,-1 1 0,0-3-1,0 5-13,-1-1-1,1 1 1,-1 0-1,1 0 1,-1 0-1,0 0 1,0 0-1,1 0 0,-1 1 1,0-1-1,0 0 1,0 0-1,0 0 1,0 1-1,0-1 1,0 1-1,0-1 1,0 1-1,-1-1 1,1 1-1,0 0 0,0-1 1,0 1-1,0 0 1,-1 0-1,1 0 1,0 0-1,0 0 1,0 0-1,-1 0 1,1 0-1,0 0 1,0 1-1,0-1 0,-2 1 1,-3 0-14,0-1-1,-1 2 1,1-1 0,0 1-1,-11 4 1,14-4-42,-1 0-1,0 0 1,1 1 0,0-1 0,0 1-1,0 0 1,0 0 0,0 0-1,0 0 1,1 1 0,0-1-1,-1 1 1,1-1 0,1 1 0,-1 0-1,0 0 1,1 0 0,0 0-1,0 0 1,0 0 0,0 0 0,1 6-1,0-6-233,0-1-1,1 0 0,-1 1 1,1-1-1,0 1 0,0-1 1,1 0-1,-1 0 0,0 0 1,1 0-1,0 0 0,0 0 1,0 0-1,0 0 0,0-1 1,1 1-1,-1-1 0,1 1 1,-1-1-1,1 0 0,0 0 1,0 0-1,0-1 0,0 1 1,0-1-1,1 0 0,3 2 0,27 6-4424</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4.955"/>
    </inkml:context>
    <inkml:brush xml:id="br0">
      <inkml:brushProperty name="width" value="0.025" units="cm"/>
      <inkml:brushProperty name="height" value="0.025" units="cm"/>
    </inkml:brush>
  </inkml:definitions>
  <inkml:trace contextRef="#ctx0" brushRef="#br0">64 43 12268,'0'0'8899,"-9"8"-8141,4-4-640,-28 24 661,32-26-714,-1 0 0,1-1 0,-1 1 0,1 0 0,-1 0 0,1 1 0,0-1 0,0 0-1,0 0 1,0 1 0,0-1 0,1 0 0,-1 1 0,1-1 0,0 0 0,-1 1 0,1 4 0,1-6-56,0-1 1,-1 1 0,1-1-1,0 1 1,-1-1-1,1 1 1,0-1 0,0 1-1,0-1 1,0 0-1,-1 1 1,1-1 0,0 0-1,0 0 1,0 1 0,0-1-1,0 0 1,0 0-1,0 0 1,0 0 0,0 0-1,-1-1 1,1 1 0,0 0-1,0 0 1,0-1-1,0 1 1,1-1 0,27-8 84,-24 6-88,-1 0 0,0 0 0,0-1 0,0 0-1,0 0 1,-1 0 0,1 0 0,-1-1 0,0 1-1,0-1 1,-1 0 0,4-8 0,-5 12-17,-1-1 1,1 1 0,-1-1 0,1 1-1,-1-1 1,1 0 0,-1 1-1,0-1 1,0 0 0,0 0-1,0 1 1,0-1 0,0 0-1,0 1 1,-1-1 0,1 0-1,-1 1 1,1-1 0,-1 1 0,0-1-1,1 0 1,-1 1 0,0 0-1,0-1 1,0 1 0,0-1-1,0 1 1,0 0 0,-1 0-1,1 0 1,0 0 0,0 0 0,-1 0-1,1 0 1,-1 0 0,1 0-1,-1 0 1,0 1 0,1-1-1,-1 1 1,-2-1 0,-45-3-3579,42 4 1471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5.296"/>
    </inkml:context>
    <inkml:brush xml:id="br0">
      <inkml:brushProperty name="width" value="0.025" units="cm"/>
      <inkml:brushProperty name="height" value="0.025" units="cm"/>
    </inkml:brush>
  </inkml:definitions>
  <inkml:trace contextRef="#ctx0" brushRef="#br0">0 105 15567,'0'0'3395,"72"-15"-2722,-33 2-33,9-2-159,-3 2-385,-2-1-96,-4 4-929,-7 0-929,-14 2-1986,-9 1-416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5.671"/>
    </inkml:context>
    <inkml:brush xml:id="br0">
      <inkml:brushProperty name="width" value="0.025" units="cm"/>
      <inkml:brushProperty name="height" value="0.025" units="cm"/>
    </inkml:brush>
  </inkml:definitions>
  <inkml:trace contextRef="#ctx0" brushRef="#br0">1 125 12492,'0'0'5989,"51"3"-5028,-11-15-288,8-3-385,0-3-224,2-1-128,-4 0-1185,-8-1-1986,-8-4-2851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6.534"/>
    </inkml:context>
    <inkml:brush xml:id="br0">
      <inkml:brushProperty name="width" value="0.025" units="cm"/>
      <inkml:brushProperty name="height" value="0.025" units="cm"/>
    </inkml:brush>
  </inkml:definitions>
  <inkml:trace contextRef="#ctx0" brushRef="#br0">45 610 5125,'0'0'7148,"-4"-12"-6118,-2-11-323,1-1-1,1 0 1,-2-49-1,8-90 990,-1 65-1104,0 71-408,0 7 14,-1 1 0,-1-1 0,0 0 0,-1 1 0,-1-1 0,-9-28 0,6 96 992,7-15-1132,1 1-1,1 0 1,16 63 0,-13-76-125,0-1 0,2 1 0,0-2 0,1 1 1,1-1-1,1-1 0,18 24 0,-29-41-109,1 0-1,0 0 1,0 0-1,0 0 1,-1 0-1,1 0 1,0 0-1,0-1 1,0 1-1,0 0 1,0-1-1,1 1 1,-1-1-1,0 1 1,0-1-1,0 1 1,0-1-1,3 1 1,-4-2-28,1 1-1,0 0 1,0 0-1,-1-1 1,1 1 0,0 0-1,-1-1 1,1 1-1,-1-1 1,1 1 0,0-1-1,-1 1 1,1-1 0,-1 1-1,1-1 1,-1 1-1,0-1 1,1 0 0,-1 1-1,0-1 1,1 0-1,-1 1 1,0-1 0,0 0-1,1 0 1,-1 1-1,0-1 1,0 0 0,0 0-1,0 0 1,2-23-4029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6.875"/>
    </inkml:context>
    <inkml:brush xml:id="br0">
      <inkml:brushProperty name="width" value="0.025" units="cm"/>
      <inkml:brushProperty name="height" value="0.025" units="cm"/>
    </inkml:brush>
  </inkml:definitions>
  <inkml:trace contextRef="#ctx0" brushRef="#br0">34 143 9161,'0'0'9128,"-4"10"-8797,0-3-321,2 0 0,-1 0 0,1 1 0,0-1 0,1 1 0,-1-1 0,1 1 0,1-1 0,0 1 0,0 0 0,0-1 0,1 1 0,0 0 0,4 12 0,-1-7 5,14 36-20,-17-47 5,0 0-1,0 1 0,1-1 1,-1 0-1,1 1 0,-1-1 1,1 0-1,0 0 0,-1 0 1,1 0-1,0-1 0,1 1 1,-1-1-1,0 1 0,4 1 1,-6-3 5,1 0 0,0 1 0,-1-1 0,1 0 0,0 0 0,-1 0 0,1 0 1,0 0-1,0 0 0,-1-1 0,1 1 0,0 0 0,-1 0 0,1 0 0,0-1 0,-1 1 0,1 0 1,-1-1-1,1 1 0,0 0 0,-1-1 0,1 1 0,-1-1 0,1 1 0,-1-1 0,1 1 0,-1-1 0,0 1 1,1-1-1,-1 0 0,0 1 0,1-1 0,-1 1 0,0-1 0,1-1 0,6-27 489,-6 25-387,3-22 278,-1-1-1,-1 1 0,-1-1 1,-3-31-1,1 47-263,0 0-1,-1-1 1,0 1 0,0 0 0,-2 0-1,1 1 1,-1-1 0,-1 1 0,0 0-1,0 0 1,-1 0 0,-9-11 0,14 20-113,1 0 0,-1 0 0,0-1 0,0 2 0,0-1 0,0 0-1,0 0 1,0 0 0,0 0 0,0 1 0,-1-1 0,1 0 0,0 1 0,0-1 0,-1 1 0,1 0 0,0-1 0,-1 1 0,1 0 0,-2-1 0,2 2-5,0-1 0,0 1 0,0-1 0,0 1 1,0-1-1,1 1 0,-1-1 0,0 1 0,0-1 0,0 1 1,1 0-1,-1 0 0,1-1 0,-1 1 0,0 0 0,1 0 1,-1 0-1,1 0 0,0 0 0,-1 1 0,-2 6-2,1 0 0,0-1 1,1 1-1,0 0 0,0 9 0,-1 7-78,0 58-434,2-77 254,0 0 0,1 0 0,0 0 0,0 0 0,0 1-1,0-1 1,1 0 0,-1-1 0,2 1 0,-1 0 0,5 8 0,-6-12-3,0 0-1,-1 0 0,1-1 1,0 1-1,0 0 0,-1 0 1,1-1-1,0 1 1,0 0-1,0-1 0,0 1 1,0-1-1,0 1 0,0-1 1,0 0-1,0 1 1,0-1-1,0 0 0,0 0 1,1 1-1,-1-1 0,0 0 1,0 0-1,0-1 1,0 1-1,0 0 0,2 0 1,12-9-4657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7.215"/>
    </inkml:context>
    <inkml:brush xml:id="br0">
      <inkml:brushProperty name="width" value="0.025" units="cm"/>
      <inkml:brushProperty name="height" value="0.025" units="cm"/>
    </inkml:brush>
  </inkml:definitions>
  <inkml:trace contextRef="#ctx0" brushRef="#br0">10 102 7527,'0'8'1997,"0"25"-506,3 81 2303,-2-102-3489,0 0 1,2 0 0,-1 0-1,1 0 1,1-1-1,0 1 1,8 14 0,-11-24-259,0 0 0,1 0 0,-1 1 0,1-1 0,-1-1 0,1 1 0,-1 0 0,1 0 0,0-1 0,0 1 0,0-1 0,3 3 0,-4-4-5,0 0-1,0 1 1,0-1 0,0 0-1,0 0 1,0 0-1,0 1 1,0-1 0,0 0-1,0 0 1,0-1-1,0 1 1,0 0 0,0 0-1,0 0 1,0-1-1,0 1 1,0 0 0,0-1-1,2 0 1,0-2 69,0 1 0,0-1 1,-1 0-1,1 0 0,-1 0 0,1 0 1,-1 0-1,0 0 0,0-1 0,-1 1 1,1-1-1,-1 0 0,2-5 1,5-17 177,-2 0 0,-1-1 0,2-36 0,-6 50-206,0 0 1,-1 1-1,-1-1 1,0 0-1,-1 1 1,0-1-1,-1 1 1,0 0-1,-7-16 1,8 23-34,-1 1 1,1 0 0,-1 0 0,0 0-1,0 0 1,-1 1 0,1-1-1,-1 1 1,1 0 0,-1 0 0,0 0-1,0 0 1,-1 1 0,-4-3-1,7 5-42,0-1-1,1 1 0,-1-1 0,0 1 1,0 0-1,0-1 0,1 1 1,-1 0-1,0 0 0,0 0 0,0 1 1,1-1-1,-1 0 0,0 1 1,0-1-1,0 1 0,1 0 0,-1-1 1,1 1-1,-1 0 0,0 0 0,1 0 1,-1 0-1,1 0 0,0 1 1,-1-1-1,1 0 0,0 1 0,0-1 1,0 1-1,0-1 0,0 1 0,0-1 1,0 1-1,0 0 0,1-1 1,-1 1-1,1 0 0,-1 3 0,-3 11-2,0 0 0,1 1-1,1-1 1,1 1 0,1-1-1,0 1 1,3 24 0,-3-40-29,0 0 1,0 0-1,1 0 1,-1 0-1,0 0 0,0 0 1,1 0-1,-1 0 1,1 0-1,-1 0 1,1 0-1,-1 0 0,1 0 1,-1 0-1,1 0 1,0 0-1,0-1 1,-1 1-1,1 0 1,0 0-1,0-1 0,0 1 1,0-1-1,2 2 1,-2-2-163,1 0 1,-1 0 0,0 0-1,1 0 1,-1 0-1,1 0 1,-1 0 0,0 0-1,1-1 1,-1 1-1,1 0 1,-1-1 0,0 0-1,0 1 1,1-1-1,-1 0 1,0 1 0,0-1-1,0 0 1,0 0-1,0 0 1,0 0 0,0 0-1,0 0 1,0 0 0,1-3-1,10-18-4944,0-6-2878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7.570"/>
    </inkml:context>
    <inkml:brush xml:id="br0">
      <inkml:brushProperty name="width" value="0.025" units="cm"/>
      <inkml:brushProperty name="height" value="0.025" units="cm"/>
    </inkml:brush>
  </inkml:definitions>
  <inkml:trace contextRef="#ctx0" brushRef="#br0">1 0 2114,'0'0'-384</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7.915"/>
    </inkml:context>
    <inkml:brush xml:id="br0">
      <inkml:brushProperty name="width" value="0.025" units="cm"/>
      <inkml:brushProperty name="height" value="0.025" units="cm"/>
    </inkml:brush>
  </inkml:definitions>
  <inkml:trace contextRef="#ctx0" brushRef="#br0">35 115 4356,'0'-8'715,"0"-5"1078,1 5-673,0 0 0,-1 0 0,0 1 1,-1-1-1,0 0 0,0 0 0,0 0 0,-1 1 0,-3-10 0,5 17-1094,0 0 0,-1-1 0,1 1 0,0 0 0,0-1 0,0 1 0,0 0 0,-1-1 0,1 1 1,0 0-1,0 0 0,0-1 0,-1 1 0,1 0 0,0 0 0,0-1 0,-1 1 0,1 0 0,0 0 0,-1 0 0,1 0 0,0-1 0,-1 1 0,1 0 0,0 0 0,-1 0 0,1 0 0,0 0 0,-1 0 0,1 0 0,0 0 0,-1 0 0,1 0 1,0 0-1,-1 0 0,1 0 0,0 0 0,-1 0 0,1 1 0,0-1 0,-1 0 0,1 0 0,0 0 0,0 0 0,-1 1 0,1-1 0,0 0 0,-1 0 0,1 0 0,0 1 0,0-1 0,0 0 0,-1 1 0,1-1 0,0 0 0,0 0 0,0 1 1,0-1-1,-1 0 0,1 1 0,0-1 0,0 0 0,0 1 0,0 0 0,-7 23 43,5 67-40,2-82 79,1 1-1,0-1 1,0 0 0,1 0 0,1 0 0,-1 0-1,8 15 1,-9-22-70,-1-1-1,0 0 1,1 0 0,-1 0-1,1 0 1,0 0-1,-1 0 1,1 0 0,0 0-1,0 0 1,-1 0-1,1 0 1,0 0 0,0 0-1,0-1 1,0 1-1,0 0 1,0-1 0,1 1-1,-1-1 1,0 1-1,0-1 1,0 1 0,0-1-1,1 0 1,-1 0-1,0 1 1,0-1-1,1 0 1,-1 0 0,0 0-1,0-1 1,0 1-1,1 0 1,-1 0 0,0-1-1,0 1 1,0 0-1,1-1 1,-1 1 0,0-1-1,0 0 1,1 0-1,2-2-1,-1 0-1,0 0 1,0 0-1,0 0 1,0-1-1,-1 1 1,1-1-1,-1 0 1,0 0-1,3-7 1,-2 3-3,-1 0 1,0 0-1,0 0 1,-1-1-1,0 1 0,0 0 1,-1-1-1,0 1 1,0-1-1,-3-9 0,3 16-92,-1-1 0,0 1 0,1 0-1,-1-1 1,0 1 0,-1 0-1,1 0 1,0 0 0,0 0-1,-1 0 1,1 0 0,-1 0 0,0 0-1,0 0 1,-3-2 0,2 3-197,1-1 0,-1 1 0,0 0 0,0 0 0,1 1 0,-1-1 0,0 1 0,0-1 0,0 1 0,0 0 0,0 0 0,0 0 0,1 0 0,-1 1 0,0-1 0,-5 2 0,7-1-178,-1-1 0,1 1 0,0-1 0,0 1 0,0 0 0,0 0 0,0-1 0,0 1 0,0 0 0,0 0 0,0 0 0,0 0 0,0 0 0,0 0 1,1 0-1,-2 2 0,-4 8-4894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8.322"/>
    </inkml:context>
    <inkml:brush xml:id="br0">
      <inkml:brushProperty name="width" value="0.025" units="cm"/>
      <inkml:brushProperty name="height" value="0.025" units="cm"/>
    </inkml:brush>
  </inkml:definitions>
  <inkml:trace contextRef="#ctx0" brushRef="#br0">2 0 4869,'0'0'15006,"0"9"-14296,-1 31-447,1 1 0,3-1 0,1 0-1,2 0 1,1-1 0,3 1 0,26 71 0,-33-105-204,0 0 0,0 0-1,1 1 1,0-2 0,0 1 0,1 0-1,-1-1 1,1 0 0,9 7-1,-13-11-163,1 0 0,-1 1 0,1-1 1,-1 0-1,1-1 0,-1 1 0,1 0 0,0 0 0,-1-1 0,1 1 0,0-1 0,0 1 0,-1-1 0,1 0 0,0 0 0,0 0 0,0 0 0,0 0 0,-1 0 0,1 0 0,0 0 0,0-1 0,-1 1 0,1-1 0,0 1 0,0-1 0,-1 0 0,1 0 0,-1 0 0,1 0 0,-1 0 0,1 0 0,-1 0 0,1 0 0,-1-1 0,0 1 0,0 0 0,0-1 0,0 1 0,0-1 0,1-1 0,9-18-3728,-2 0-1431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8.852"/>
    </inkml:context>
    <inkml:brush xml:id="br0">
      <inkml:brushProperty name="width" value="0.025" units="cm"/>
      <inkml:brushProperty name="height" value="0.025" units="cm"/>
    </inkml:brush>
  </inkml:definitions>
  <inkml:trace contextRef="#ctx0" brushRef="#br0">7 176 3683,'-6'1'8379,"12"-1"-3290,31 0-1752,54-5-2872,-28-3-316,116-33 0,-145 31-1554,-1-2 0,0-1 0,0-2 1,57-35-1,-60 27-2508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8.666"/>
    </inkml:context>
    <inkml:brush xml:id="br0">
      <inkml:brushProperty name="width" value="0.025" units="cm"/>
      <inkml:brushProperty name="height" value="0.025" units="cm"/>
    </inkml:brush>
  </inkml:definitions>
  <inkml:trace contextRef="#ctx0" brushRef="#br0">1 337 8776,'0'0'4324,"0"8"-1686,2 22-492,3-19 940,0-19-1875,2-13-608,0-26-145,-3 0 0,-1 0 0,-7-93-1,4 138-422,0-5 39,-1 1 1,1-1-1,-1 1 1,-1-1-1,1 1 1,-1-1-1,0 1 1,0 0-1,-6-10 1,8 17-62,0-1-1,0 0 1,-1 0 0,1 0 0,0 0 0,-1 0 0,1 0-1,0 0 1,0 0 0,-1 1 0,1-1 0,0 0 0,0 0-1,-1 0 1,1 1 0,0-1 0,0 0 0,0 0 0,0 1 0,-1-1-1,1 0 1,0 0 0,0 1 0,0-1 0,0 0 0,0 1-1,0-1 1,0 0 0,0 0 0,0 1 0,0-1 0,0 0 0,0 1-1,0-1 1,0 0 0,0 0 0,0 1 0,0-1 0,0 0-1,0 1 1,0-1 0,0 0 0,0 0 0,1 1 0,-2 20-12,1-20 12,1 24-71,1 0-1,1 0 0,1 0 1,1 0-1,9 25 0,15 17-3918,-24-80-780,-4-13 1090,-1-8-663</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9.024"/>
    </inkml:context>
    <inkml:brush xml:id="br0">
      <inkml:brushProperty name="width" value="0.025" units="cm"/>
      <inkml:brushProperty name="height" value="0.025" units="cm"/>
    </inkml:brush>
  </inkml:definitions>
  <inkml:trace contextRef="#ctx0" brushRef="#br0">20 1 11211,'0'0'2888,"0"8"-566,0 28-621,-1-5-567,1 0-1,8 53 1,-7-76-1118,1 0 0,0 0 0,0 0 1,1 0-1,0 0 0,0 0 0,1-1 0,0 1 0,1-1 0,-1 0 0,1 0 0,0-1 0,1 1 0,0-1 1,9 7-1,-2-9-2208,-10-16-13393</inkml:trace>
  <inkml:trace contextRef="#ctx0" brushRef="#br0" timeOffset="1">1 210 11627,'0'0'12780,"21"-53"-12235,-5 36-449,0 2-96,-1 2-833,-5 2-1185,-1 5-1249,-9 1-2915</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9.367"/>
    </inkml:context>
    <inkml:brush xml:id="br0">
      <inkml:brushProperty name="width" value="0.025" units="cm"/>
      <inkml:brushProperty name="height" value="0.025" units="cm"/>
    </inkml:brush>
  </inkml:definitions>
  <inkml:trace contextRef="#ctx0" brushRef="#br0">1 169 9897,'0'0'10159,"7"0"-9710,-4 1-413,-1-1 0,1 0 0,-1 1 1,0-1-1,1 1 0,-1 0 0,0 0 1,0 0-1,1 0 0,-1 0 0,0 1 1,0-1-1,0 0 0,0 1 0,-1 0 1,4 3-1,-1 1 28,0 0 1,-1 0-1,0 0 1,0 1-1,-1-1 1,3 8-1,-1 2 98,2 8-424,-4-21 964,-1-13 1184,-7-31-1376,-2 0 1,-1 1-1,-2 0 0,-24-59 1,31 86-528,8 16-147,14 9-707,17-4-2498,-12-12-2850,-12-7 529</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39.713"/>
    </inkml:context>
    <inkml:brush xml:id="br0">
      <inkml:brushProperty name="width" value="0.025" units="cm"/>
      <inkml:brushProperty name="height" value="0.025" units="cm"/>
    </inkml:brush>
  </inkml:definitions>
  <inkml:trace contextRef="#ctx0" brushRef="#br0">0 1 13132,'0'0'6983,"15"58"-5702,4-35-480,-4 4 32,6 2-32,-5 7-385,0 3-64,-9 9-128,0 9-159,-7 8 31,0 3-96,-5 1-64,-4-4-737,-5-13-1217,-2-14-1377,3-20-4100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1.372"/>
    </inkml:context>
    <inkml:brush xml:id="br0">
      <inkml:brushProperty name="width" value="0.025" units="cm"/>
      <inkml:brushProperty name="height" value="0.025" units="cm"/>
    </inkml:brush>
  </inkml:definitions>
  <inkml:trace contextRef="#ctx0" brushRef="#br0">1 155 9385,'30'0'4388,"4"-1"-4196,9-15-128,9 0 32,3-7-192,-3 0-192,-8 0-96,-8 2-769,-7 6 320,-15 4 320,-12 6-63,-9 5-4837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1.696"/>
    </inkml:context>
    <inkml:brush xml:id="br0">
      <inkml:brushProperty name="width" value="0.025" units="cm"/>
      <inkml:brushProperty name="height" value="0.025" units="cm"/>
    </inkml:brush>
  </inkml:definitions>
  <inkml:trace contextRef="#ctx0" brushRef="#br0">0 189 8872,'0'0'9129,"54"4"-8168,-6-34-545,13-2-352,1-1 0,-1 2-224,-4 5-1089,-12 3-2306,-11 6-2211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2.069"/>
    </inkml:context>
    <inkml:brush xml:id="br0">
      <inkml:brushProperty name="width" value="0.025" units="cm"/>
      <inkml:brushProperty name="height" value="0.025" units="cm"/>
    </inkml:brush>
  </inkml:definitions>
  <inkml:trace contextRef="#ctx0" brushRef="#br0">1 8 11691,'0'0'6011,"7"-2"-5322,3 0-555,-1 1 0,0 0 0,1 0 0,-1 1 0,1 0 0,-1 1 0,0 0 0,1 0 0,-1 1 0,0 0 0,0 1 0,0 0 0,15 7 0,-19-8-126,0 1 0,0 0 0,0 0 0,0 1 0,0-1 0,-1 1 0,1 0 0,-1 0 0,0 0 0,0 1 0,-1 0 0,0-1 0,1 1 0,-1 0 0,-1 1 0,1-1 0,-1 0 0,0 1 0,0 0 0,-1-1 0,1 1 0,-1 0 0,-1 0 0,1 7 0,-2 5 115,0 1 0,-2-1 0,0 0-1,-1 0 1,-1-1 0,-11 27-1,-52 98-210,58-124-58,6-9-269,-9 14-702,2-12-2727,0-9-3416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3.223"/>
    </inkml:context>
    <inkml:brush xml:id="br0">
      <inkml:brushProperty name="width" value="0.025" units="cm"/>
      <inkml:brushProperty name="height" value="0.025" units="cm"/>
    </inkml:brush>
  </inkml:definitions>
  <inkml:trace contextRef="#ctx0" brushRef="#br0">1 562 3972,'0'0'10431,"5"-12"-8499,19-47-845,-2-1 0,-3-1 0,-3-1-1,-2 0 1,-3-1 0,5-119 0,-13 208-722,1-1 1,1 1 0,2-1 0,0 0-1,20 45 1,-13-34 349,18 69-1521,-29-100-969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3.756"/>
    </inkml:context>
    <inkml:brush xml:id="br0">
      <inkml:brushProperty name="width" value="0.025" units="cm"/>
      <inkml:brushProperty name="height" value="0.025" units="cm"/>
    </inkml:brush>
  </inkml:definitions>
  <inkml:trace contextRef="#ctx0" brushRef="#br0">1 0 4805,'0'0'15305,"4"8"-14104,34 70 419,-16-30-1413,46 73 0,-58-109 5,-6-8-1827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4.084"/>
    </inkml:context>
    <inkml:brush xml:id="br0">
      <inkml:brushProperty name="width" value="0.025" units="cm"/>
      <inkml:brushProperty name="height" value="0.025" units="cm"/>
    </inkml:brush>
  </inkml:definitions>
  <inkml:trace contextRef="#ctx0" brushRef="#br0">1 124 15983,'0'0'8168,"50"-23"-7239,-11 6-577,0-1-288,1 0-32,-6 5-448,-6 0-1602,-10 2-1698,-7 1-2818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9.181"/>
    </inkml:context>
    <inkml:brush xml:id="br0">
      <inkml:brushProperty name="width" value="0.025" units="cm"/>
      <inkml:brushProperty name="height" value="0.025" units="cm"/>
    </inkml:brush>
  </inkml:definitions>
  <inkml:trace contextRef="#ctx0" brushRef="#br0">1 12 8232,'0'0'8221,"8"-1"-7180,33-4-514,0 2 0,0 1 0,50 5 1,-88-3-531,0 0 1,0 1-1,-1-1 1,1 1 0,0 0-1,0 0 1,0 0-1,-1 0 1,1 0 0,-1 1-1,1-1 1,-1 1-1,1-1 1,-1 1 0,0 0-1,0 0 1,0 0-1,0 0 1,0 1 0,2 2-1,-2-1 15,0 0 1,-1 0-1,0 0 0,1 1 0,-2-1 0,1 0 1,0 0-1,-1 1 0,0-1 0,0 0 0,0 1 1,-1 5-1,-2 7 102,-1 1 1,-1 0-1,-1-1 1,0 0-1,-12 23 1,-11 18-482,-3-1 1,-73 99-1,89-139-3220,8-14-4116</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4.427"/>
    </inkml:context>
    <inkml:brush xml:id="br0">
      <inkml:brushProperty name="width" value="0.025" units="cm"/>
      <inkml:brushProperty name="height" value="0.025" units="cm"/>
    </inkml:brush>
  </inkml:definitions>
  <inkml:trace contextRef="#ctx0" brushRef="#br0">0 201 9737,'0'0'9353,"9"5"-8317,-5-2-942,1 0-1,-1 0 1,1 1 0,-1 0 0,0 0 0,0 0-1,-1 0 1,1 1 0,-1-1 0,0 1 0,0 0-1,0 0 1,-1 0 0,0 0 0,0 0 0,0 1-1,-1-1 1,1 1 0,-1-1 0,0 10 0,0-6 106,4 28-19,-5-36-86,0 1 0,0-1 0,0 0 0,0 0 0,0 0 0,1 0 0,-1 1 0,0-1 0,1 0 0,-1 0 0,1 0 0,-1 0 0,1 0 0,-1 0-1,1 0 1,0 0 0,0 0 0,-1 0 0,1-1 0,1 2 0,0-45 2302,-2 24-2259,-1 1-1,-1 0 1,0 0 0,-2 0-1,0 0 1,-1 0 0,-1 1-1,0-1 1,-1 2 0,-1-1-1,-1 1 1,0 0 0,-13-15-1,23 31-140,-1-1 1,0 1-1,0-1 0,0 1 0,1-1 0,-1 1 1,0-1-1,0 1 0,1-1 0,-1 1 0,0-1 1,1 1-1,-1 0 0,1-1 0,-1 1 0,0 0 1,1-1-1,-1 1 0,1 0 0,-1 0 0,1-1 1,-1 1-1,1 0 0,-1 0 0,1 0 0,-1 0 1,1 0-1,-1-1 0,1 1 0,0 0 0,-1 0 1,1 1-1,-1-1 0,1 0 0,-1 0 0,2 0 1,36-5-80,-24 4-85,87-21-3305,-37-3-3327,-34 8-707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5.594"/>
    </inkml:context>
    <inkml:brush xml:id="br0">
      <inkml:brushProperty name="width" value="0.025" units="cm"/>
      <inkml:brushProperty name="height" value="0.025" units="cm"/>
    </inkml:brush>
  </inkml:definitions>
  <inkml:trace contextRef="#ctx0" brushRef="#br0">6 179 11115,'-2'4'4195,"-1"-4"-1696,8-4-1410,17-9-384,6-4-33,10-6-319,4-1-257,3-2-64,-2 3-64,-7 3-577,-2 4-864,-17 5-1314,-6 5-1409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5.954"/>
    </inkml:context>
    <inkml:brush xml:id="br0">
      <inkml:brushProperty name="width" value="0.025" units="cm"/>
      <inkml:brushProperty name="height" value="0.025" units="cm"/>
    </inkml:brush>
  </inkml:definitions>
  <inkml:trace contextRef="#ctx0" brushRef="#br0">1 190 10602,'0'0'9129,"46"-12"-8232,-3-11-257,3-3-480,3-2-160,-1 4 32,-5 3-448,-8 2-769,-6 6-1057,-8 0-2851,-8 3-4356</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6.732"/>
    </inkml:context>
    <inkml:brush xml:id="br0">
      <inkml:brushProperty name="width" value="0.025" units="cm"/>
      <inkml:brushProperty name="height" value="0.025" units="cm"/>
    </inkml:brush>
  </inkml:definitions>
  <inkml:trace contextRef="#ctx0" brushRef="#br0">0 357 2594,'0'0'19726,"12"-10"-18931,12-17-532,-1 0-1,-2-2 0,0 0 1,-2-1-1,-1-1 0,14-35 1,11-41 94,-44 127-351,1 1-1,1 0 0,1-1 1,1 1-1,1-1 0,0 1 1,2-2-1,8 22 0,-8-24-156,-5-12 41,1 0 1,-1 0-1,1 0 1,0 0-1,0-1 1,0 1-1,1-1 1,0 1-1,0-1 1,0 0-1,0 0 1,8 6 0,-11-9 89,0-1-110,0 0-1,0 0 1,0 0 0,0 0 0,0 0 0,1 0 0,-1 0-1,0 0 1,0 0 0,0 0 0,0 0 0,0 0-1,1 0 1,-1 0 0,0 0 0,0 0 0,0 0 0,0 0-1,0 0 1,1 0 0,-1 0 0,0 0 0,0 0-1,0 0 1,0 0 0,0 0 0,1 0 0,-1 0 0,0 0-1,0 0 1,0 0 0,0 0 0,0 0 0,0-1-1,1 1 1,-1 0 0,0 0 0,0 0 0,0 0 0,0 0-1,0 0 1,0-1 0,0 1 0,0 0 0,0 0-1,0 0 1,0 0 0,0 0 0,0-1 0,0 1 0,0 0-1,0 0 1,0 0 0,0 0 0,0 0 0,0-1-1,0 1 1,0 0 0,0 0 0,0 0 0,0 0 0,0-1-1,0-11-5533</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7.151"/>
    </inkml:context>
    <inkml:brush xml:id="br0">
      <inkml:brushProperty name="width" value="0.025" units="cm"/>
      <inkml:brushProperty name="height" value="0.025" units="cm"/>
    </inkml:brush>
  </inkml:definitions>
  <inkml:trace contextRef="#ctx0" brushRef="#br0">8 1 8648,'0'0'11590,"-3"9"-10896,2-6-655,0 1 0,0 0 0,1 0 1,-1 0-1,1 0 0,0 0 0,0 0 0,0 0 1,0 0-1,1 0 0,0 0 0,-1 0 0,2 0 1,-1 0-1,0 0 0,1-1 0,0 1 0,-1 0 1,1-1-1,1 1 0,-1-1 0,0 0 0,1 0 1,0 0-1,0 0 0,0 0 0,0-1 1,0 1-1,0-1 0,1 0 0,5 3 0,0 0-337,25 15 1055,-33-20-942,0 1 1,0-1-1,0 1 0,0-1 0,0 1 0,0-1 0,0 1 1,0 0-1,-1-1 0,1 1 0,0 0 0,0 0 0,-1 0 1,1-1-1,-1 1 0,1 0 0,-1 0 0,1 0 0,-1 0 1,1 0-1,-1 0 0,0 0 0,1 2 0,-2-3-104,1 0-1,-1 1 1,1-1-1,-1 1 1,1-1-1,-1 0 1,0 1-1,1-1 1,-1 0-1,1 0 1,-1 1-1,0-1 1,1 0-1,-1 0 1,0 0-1,1 0 1,-1 0-1,0 0 1,1 0-1,-1 0 1,0 0 0,0 0-1,-3 0-1054,-14 0-3834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7.496"/>
    </inkml:context>
    <inkml:brush xml:id="br0">
      <inkml:brushProperty name="width" value="0.025" units="cm"/>
      <inkml:brushProperty name="height" value="0.025" units="cm"/>
    </inkml:brush>
  </inkml:definitions>
  <inkml:trace contextRef="#ctx0" brushRef="#br0">1 230 7847,'0'0'10442,"11"-50"-9417,14 30-224,10-1-128,3-2-481,1-2-128,0 3-128,-1 1-1025,-8 2-1378,-10 4-1889,-8 2-1057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7.856"/>
    </inkml:context>
    <inkml:brush xml:id="br0">
      <inkml:brushProperty name="width" value="0.025" units="cm"/>
      <inkml:brushProperty name="height" value="0.025" units="cm"/>
    </inkml:brush>
  </inkml:definitions>
  <inkml:trace contextRef="#ctx0" brushRef="#br0">30 1 10730,'0'0'9540,"-5"7"-8707,1 0-688,0-1 1,1 1-1,-1-1 1,2 1 0,-4 9-1,6-15-129,-1 1-1,1-1 1,0 0-1,-1 0 1,1 0-1,0 1 1,0-1-1,0 0 1,0 0-1,0 1 1,0-1-1,1 0 1,-1 0-1,0 0 1,1 1-1,-1-1 1,0 0-1,1 0 1,0 0-1,-1 0 1,1 0-1,0 0 1,-1 0-1,1 0 1,0 0 0,0 0-1,0 0 1,0-1-1,0 1 1,0 0-1,0 0 1,0-1-1,0 1 1,0-1-1,0 1 1,0-1-1,0 1 1,0-1-1,1 0 1,-1 0-1,0 1 1,0-1-1,1 0 1,-1 0-1,0 0 1,0 0-1,0-1 1,2 1-1,7-1-36,0 0 0,0-1 0,-1 0 0,1 0 0,-1-1 0,11-4 0,-11 3-122,0 1 1,0 0 0,1 1 0,0 0 0,-1 0 0,12 0 0,-21 3 150,1 0 0,0 0 0,0-1 0,0 1 0,-1 0 0,1 0 0,0 0 0,-1 0 0,1 0 0,-1 0 0,1 0 0,-1 0 0,0 0 0,1 0 0,-1 0 1,0 0-1,0 1 0,0-1 0,0 0 0,0 0 0,0 0 0,0 0 0,0 0 0,0 0 0,0 0 0,-1 2 0,1-2 56,0 0 1,0 1-1,0-1 0,0 0 0,-1 0 1,1 0-1,0 1 0,0-1 1,-1 0-1,1 0 0,-1 0 0,1 0 1,-1 0-1,0 0 0,1 0 0,-1 0 1,0 0-1,0 0 0,1 0 1,-1-1-1,0 1 0,0 0 0,0 0 1,0-1-1,0 1 0,0-1 1,0 1-1,0-1 0,-1 1 0,1-1 1,-2 1-1,3-1-48,-1 0 0,1 0-1,0 1 1,0-1 0,-1 0 0,1 0 0,0 0-1,0 1 1,-1-1 0,1 0 0,0 0 0,0 1-1,-1-1 1,1 0 0,0 1 0,0-1 0,0 0-1,0 1 1,0-1 0,0 0 0,-1 1 0,1-1-1,0 0 1,0 1 0,0-1 0,0 0 0,0 1-1,0-1 1,0 0 0,0 1 0,1-1 0,-1 0-1,0 1 1,0-1 0,0 0 0,0 0 0,0 1-1,0-1 1,1 0 0,-1 1 0,0-1 0,10 27-22,0 0-17,-10-22 74,0 0 0,0 0 0,-1 0 0,1 0-1,-1-1 1,0 1 0,-1 0 0,1 0 0,-1-1 0,0 1 0,0-1 0,0 0-1,-1 1 1,1-1 0,-1 0 0,0 0 0,0-1 0,0 1 0,-1-1-1,0 1 1,1-1 0,-1 0 0,0 0 0,0-1 0,-1 1 0,1-1-1,0 0 1,-1 0 0,1-1 0,-1 1 0,0-1 0,0 0 0,1 0 0,-1 0-1,-7-1 1,9 0-94,1 0-1,-1-1 1,0 0 0,1 1-1,-1-1 1,1 0-1,0 0 1,-1-1-1,1 1 1,0 0 0,0-1-1,-1 1 1,1-1-1,0 0 1,1 0-1,-1 0 1,0 0 0,0 0-1,1 0 1,-1 0-1,1 0 1,0-1-1,0 1 1,0-1-1,0 1 1,0-1 0,-1-3-1,-8-37-4625,6 6-4532,4 13 868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8.200"/>
    </inkml:context>
    <inkml:brush xml:id="br0">
      <inkml:brushProperty name="width" value="0.025" units="cm"/>
      <inkml:brushProperty name="height" value="0.025" units="cm"/>
    </inkml:brush>
  </inkml:definitions>
  <inkml:trace contextRef="#ctx0" brushRef="#br0">1 143 14574,'0'0'6854,"18"-63"-6277,8 45-257,3 0-256,5 4-224,5 2-1474,-1 4-1472,1-1-3044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8.546"/>
    </inkml:context>
    <inkml:brush xml:id="br0">
      <inkml:brushProperty name="width" value="0.025" units="cm"/>
      <inkml:brushProperty name="height" value="0.025" units="cm"/>
    </inkml:brush>
  </inkml:definitions>
  <inkml:trace contextRef="#ctx0" brushRef="#br0">74 1 12332,'0'0'5060,"-7"58"-3682,-8-31-353,1 4-225,0 1-159,1-2-192,6-3-129,4-4-128,3-5-192,0-5 32,0-6-160,0-1-993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8.902"/>
    </inkml:context>
    <inkml:brush xml:id="br0">
      <inkml:brushProperty name="width" value="0.025" units="cm"/>
      <inkml:brushProperty name="height" value="0.025" units="cm"/>
    </inkml:brush>
  </inkml:definitions>
  <inkml:trace contextRef="#ctx0" brushRef="#br0">64 0 7207,'0'0'7922,"-9"0"-6390,-29 1-448,37-1-1034,0 0 0,1 0 0,-1 0 1,0 1-1,0-1 0,1 0 0,-1 0 0,0 0 1,1 1-1,-1-1 0,1 0 0,-1 1 0,0-1 1,1 1-1,-1-1 0,1 1 0,-1-1 0,1 1 1,-1-1-1,1 1 0,-1-1 0,1 1 0,0 0 0,-1-1 1,1 1-1,0 0 0,-1-1 0,1 1 0,0 0 1,0-1-1,0 1 0,0 0 0,0 0 0,0-1 1,0 1-1,0 0 0,0-1 0,0 1 0,0 0 1,0 0-1,0-1 0,0 1 0,1 0 0,0 1 1,15 23 1347,-7-19-1323,0-2 1,1 1-1,-1-1 1,1-1-1,0 1 1,0-2-1,0 0 1,0 0-1,1 0 1,-1-1-1,0-1 1,1 0-1,18-2 1,-27 1-68,0 1 0,0-1 0,0 0 0,0 1 0,0-1 0,0 0 0,0 0 0,0 0 0,0 0 0,-1-1 0,1 1 0,0 0 0,-1-1 0,1 1 0,-1-1 1,1 1-1,-1-1 0,0 0 0,0 0 0,0 0 0,0 1 0,0-1 0,0 0 0,0 0 0,0-3 0,-1 4-4,1-1 0,-1 1 0,0 0 0,0-1 0,0 1 0,0 0 0,0 0 0,0-1 0,0 1 0,-1 0 0,1-1 1,0 1-1,-1 0 0,1 0 0,-1 0 0,1-1 0,-1 1 0,0 0 0,1 0 0,-1 0 0,0 0 0,0 0 0,0 0 0,0 0 0,0 1 0,0-1 0,0 0 0,0 0 0,0 1 0,0-1 0,0 0 0,0 1 0,-1-1 0,1 1 0,0 0 0,0-1 0,-1 1 0,1 0 0,0 0 0,0 0 1,-3 0-1,0-1-93,-1 1 1,1 0-1,-1 0 1,1 0 0,-1 1-1,0 0 1,1 0-1,0 0 1,-1 0-1,1 0 1,0 1 0,-1 0-1,1 0 1,0 0-1,-4 4 1,6-4 20,0-1 1,0 1 0,1 0-1,-1 0 1,0 0-1,1 1 1,0-1-1,0 0 1,-1 0 0,1 1-1,1-1 1,-1 1-1,0-1 1,0 1-1,1-1 1,0 1-1,-1-1 1,1 1 0,0 0-1,0-1 1,1 1-1,-1-1 1,0 1-1,1-1 1,-1 1-1,1-1 1,0 1 0,0-1-1,1 3 1,0-2-218,-1-1-1,1 1 1,0-1 0,0 1 0,0-1 0,0 0 0,0 0 0,0 0-1,1 0 1,-1 0 0,1 0 0,-1-1 0,1 1 0,0-1 0,3 2-1,47 11-6597,-20-11-1071</inkml:trace>
  <inkml:trace contextRef="#ctx0" brushRef="#br0" timeOffset="1">435 145 12524,'0'0'1858,"-8"8"-246,6-6-1564,-45 49 2702,42-45-2284,1-1 1,0 1-1,1 0 1,-1-1-1,1 2 1,1-1-1,-1 0 1,1 1-1,-3 11 1,5-17-443,0 0 0,0-1 0,-1 1 0,1-1 0,0 1 1,0 0-1,0-1 0,1 1 0,-1-1 0,0 1 0,0 0 0,0-1 0,0 1 0,0-1 1,1 1-1,-1-1 0,0 1 0,1-1 0,-1 1 0,0-1 0,1 1 0,-1-1 0,0 1 1,1-1-1,-1 1 0,1-1 0,-1 0 0,1 1 0,-1-1 0,1 0 0,-1 1 0,2-1 1,23 0 322,-19-2-301,1 0 1,-1 0-1,0-1 0,1 1 0,8-7 0,-2-1-8,-1 0 0,0-1 0,11-13-1,-20 21-34,-1 1-1,0-1 1,0 0-1,0 0 1,0 0-1,0 0 1,0 0-1,-1 0 0,0-1 1,1 1-1,-1 0 1,-1-1-1,1 1 1,0-1-1,-1 1 1,0-1-1,1 1 0,-2-1 1,1 1-1,-1-7 1,0 8-23,0 1 1,0 0 0,0 0-1,0 0 1,0 0 0,0 0-1,0 0 1,-1 0-1,1 0 1,0 0 0,-1 0-1,1 1 1,0-1 0,-1 1-1,1-1 1,-1 1 0,1-1-1,-1 1 1,1 0-1,-1 0 1,1-1 0,-1 1-1,1 0 1,-1 1 0,-2-1-1,-41 8-1419,38-4 914,0-1 1,0 2-1,1-1 1,0 1-1,0 0 1,0 0-1,-8 10 1,1-1-1585,-12 10-3224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0.365"/>
    </inkml:context>
    <inkml:brush xml:id="br0">
      <inkml:brushProperty name="width" value="0.025" units="cm"/>
      <inkml:brushProperty name="height" value="0.025" units="cm"/>
    </inkml:brush>
  </inkml:definitions>
  <inkml:trace contextRef="#ctx0" brushRef="#br0">47 206 6758,'0'0'12167,"-3"10"-11676,-5 17-225,-2 7 8,2-1 0,-9 70 1,16-101-263,1 1 0,0-1 0,0 1 0,0-1 0,1 0 0,-1 1 0,0-1 1,1 0-1,0 0 0,-1 1 0,1-1 0,0 0 0,0 0 0,0 0 0,1 0 0,-1 0 0,0 0 0,1 0 1,-1 0-1,1-1 0,0 1 0,-1 0 0,1-1 0,0 1 0,0-1 0,0 0 0,0 0 0,0 0 1,0 0-1,1 0 0,-1 0 0,0-1 0,0 1 0,1 0 0,-1-1 0,0 0 0,1 0 0,-1 0 1,1 0-1,-1 0 0,0 0 0,4-1 0,5 0 28,-1-1 0,0 0 0,0-1 0,0 0 0,-1 0 0,1-1 0,-1 0 1,16-10-1,-15 7-15,0 0 0,-1-2 0,0 1 0,0-1 0,-1 0 0,0-1 0,-1 1 0,0-2 0,0 1 0,-1-1 0,-1 0 0,0 0 0,0-1 0,-1 1 0,5-21 0,-26 58 44,12-14-25,1 1 0,0 0 0,1 0-1,0 0 1,-1 19 0,4-30-22,0 0 1,0 1-1,0-1 1,0 0-1,0 1 1,0-1-1,1 0 0,-1 1 1,1-1-1,-1 0 1,1 0-1,0 0 1,0 1-1,0-1 1,0 0-1,0 0 1,1 0-1,-1-1 0,1 1 1,-1 0-1,1 0 1,0-1-1,-1 1 1,1-1-1,0 1 1,0-1-1,0 0 1,0 0-1,0 0 0,0 0 1,1 0-1,-1 0 1,0-1-1,0 1 1,1-1-1,-1 0 1,4 1-1,1-1 49,0 1-1,0-1 1,0 0 0,0-1-1,0 0 1,0 0 0,-1-1-1,1 1 1,0-1 0,-1-1-1,1 1 1,-1-1 0,0-1-1,0 1 1,0-1 0,0 0-1,0 0 1,-1 0 0,0-1-1,0 0 1,0 0 0,-1 0-1,1-1 1,-1 0 0,-1 0-1,1 0 1,-1 0 0,0 0-1,0 0 1,-1-1 0,0 0-1,0 1 1,0-1 0,-1 0-1,0 0 1,0 0 0,-1-8-1,0 12-18,1-12 74,-1-1 0,0 1 0,-4-17 0,4 30-123,0 0 1,0 0-1,0-1 1,-1 1-1,1 0 1,-1 0-1,1 0 1,-1 0-1,0 0 1,0 0-1,0 0 1,0 0-1,0 0 1,0 0-1,-1 1 1,1-1-1,-1 0 1,1 1-1,-1-1 1,1 1-1,-1 0 1,0-1-1,0 1 1,0 0-1,0 0 1,0 0-1,0 0 1,0 1-1,0-1 1,0 0-1,-3 0 1,4 1-6,0 0 1,0 0 0,0 1 0,0-1 0,0 0 0,0 0 0,0 1 0,0-1 0,0 0-1,0 1 1,1-1 0,-1 1 0,0-1 0,0 1 0,0 0 0,1-1 0,-1 1 0,0 0 0,1-1-1,-1 1 1,0 0 0,1 0 0,-1 0 0,1 0 0,-1-1 0,1 1 0,0 0 0,-1 0-1,1 0 1,0 0 0,0 0 0,0 0 0,-1 0 0,1 0 0,0 0 0,0 0 0,0 0-1,1 0 1,-1 0 0,0 0 0,0 0 0,0 0 0,1 0 0,-1 0 0,1 0 0,0 1-1,0 1 2,-1 0 0,1 0 0,1-1 0,-1 1 0,0 0 0,1 0 0,-1-1 0,1 1 0,0-1 0,0 1 0,0-1 0,0 0-1,0 0 1,1 0 0,2 2 0,2-1 8,0 0 0,0-1-1,0 0 1,0-1 0,0 1 0,0-1-1,1-1 1,-1 1 0,0-1 0,1-1-1,-1 1 1,0-1 0,1 0-1,-1-1 1,0 0 0,0 0 0,11-5-1,-13 4-1,0 1-1,0-1 1,-1 0 0,0 0-1,1 0 1,-1 0-1,0-1 1,-1 0-1,1 1 1,-1-1-1,1-1 1,-1 1-1,0-1 1,-1 1-1,1-1 1,-1 0-1,0 0 1,0 0 0,-1 0-1,1 0 1,-1 0-1,0 0 1,0 0-1,-1-9 1,0 14-9,1-1-1,-1 0 1,0 1 0,0-1-1,0 1 1,0-1 0,0 1 0,0-1-1,0 1 1,0-1 0,0 1 0,0-1-1,0 1 1,0-1 0,-1 1-1,1-1 1,0 1 0,0-1 0,-1 1-1,1-1 1,0 1 0,0-1 0,-1 1-1,1-1 1,-1 1 0,1 0-1,0-1 1,-1 1 0,1 0 0,-1-1-1,1 1 1,-1 0 0,1-1 0,-1 1-1,1 0 1,-1 0 0,1 0-1,-1 0 1,1-1 0,-1 1 0,1 0-1,-1 0 1,1 0 0,-1 0 0,1 0-1,-1 0 1,1 0 0,-1 1-1,0-1 1,1 0 0,-1 0 0,1 0-1,-1 0 1,1 1 0,-1-1 0,1 0-1,-1 1 1,-26 21-208,22-15 206,0 1 0,0-1-1,1 1 1,0 0 0,1 0-1,0 0 1,0 1 0,1-1-1,0 1 1,0 0 0,1-1-1,0 1 1,0 14 0,2-21 6,0 0 0,0-1-1,0 1 1,0-1 0,0 1 0,0 0 0,1-1 0,-1 0 0,0 1 0,1-1 0,-1 0 0,1 0 0,-1 0 0,1 0-1,0 0 1,-1 0 0,1 0 0,0 0 0,0-1 0,0 1 0,-1-1 0,1 1 0,0-1 0,0 0 0,0 0 0,0 0-1,0 0 1,0 0 0,3-1 0,61-4 62,-57 2-80,-1 0 0,1-1 0,-1 1 0,1-2 0,13-8 0,-15 8-16,0 0 1,0 1-1,1 0 0,0 0 1,0 1-1,14-4 0,-22 8 27,1-1 0,0 1-1,0-1 1,-1 1 0,1-1-1,-1 1 1,1-1 0,0 1-1,-1 0 1,1-1 0,-1 1-1,1 0 1,-1 0 0,0-1-1,1 1 1,-1 0 0,0 0-1,0-1 1,1 1-1,-1 0 1,0 0 0,0 0-1,0 0 1,0 0 0,0-1-1,0 1 1,0 0 0,0 0-1,-1 1 1,1 38-238,0-31 214,0-8 35,0 1 1,-1-1-1,1 1 1,0-1-1,0 1 1,1-1-1,-1 1 0,0-1 1,0 0-1,1 1 1,-1-1-1,1 1 1,-1-1-1,1 0 1,0 0-1,-1 1 0,1-1 1,0 0-1,0 0 1,0 0-1,0 0 1,0 0-1,0 0 0,0 0 1,0 0-1,3 1 1,-3-2-1,1 0 1,-1 0 0,0 0-1,1 0 1,-1 0-1,0-1 1,1 1 0,-1 0-1,0-1 1,0 1 0,1-1-1,-1 0 1,0 1-1,0-1 1,0 0 0,0 0-1,0 1 1,0-1-1,0 0 1,0 0 0,0 0-1,0-1 1,0 1 0,-1 0-1,1 0 1,0 0-1,-1 0 1,1-3 0,6-13 15,0 0 0,-2-1 0,0 1 0,-1-1 0,-1 0 0,-1-1 0,0-26 0,8-48 46,-9 93-76,-1-1 1,0 0 0,0 0-1,1 1 1,-1-1 0,1 0 0,-1 0-1,1 1 1,-1-1 0,1 0 0,-1 1-1,1-1 1,0 1 0,-1-1 0,1 1-1,0-1 1,-1 1 0,1-1 0,0 1-1,0 0 1,-1-1 0,1 1 0,0 0-1,0 0 1,0-1 0,-1 1 0,2 0-1,30-1-565,-29 2 59,0-1 1,1 0-1,-1 0 0,0 0 1,0 0-1,0-1 0,0 1 1,0-1-1,3-1 0,-3-3-3222,-3-3-2044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49.249"/>
    </inkml:context>
    <inkml:brush xml:id="br0">
      <inkml:brushProperty name="width" value="0.025" units="cm"/>
      <inkml:brushProperty name="height" value="0.025" units="cm"/>
    </inkml:brush>
  </inkml:definitions>
  <inkml:trace contextRef="#ctx0" brushRef="#br0">0 793 5029,'0'0'13399,"17"-4"-11942,9-4-987,0-2 0,0 0 0,-1-1 0,25-17-1,289-177 1417,240-155-3024,-544 337 883,52-36-120,-79 52 356,0 0 0,-1 0 1,0 0-1,0-1 0,0 0 1,-1 0-1,9-15 0,-46 39-3093,-10 9-5814,24-16 364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0.172"/>
    </inkml:context>
    <inkml:brush xml:id="br0">
      <inkml:brushProperty name="width" value="0.025" units="cm"/>
      <inkml:brushProperty name="height" value="0.025" units="cm"/>
    </inkml:brush>
  </inkml:definitions>
  <inkml:trace contextRef="#ctx0" brushRef="#br0">8 428 12011,'0'0'1757,"-1"9"-327,-5 26 156,6-35-1542,0 1 1,0-1-1,0 0 0,0 1 1,0-1-1,0 1 0,0-1 1,0 0-1,0 1 1,0-1-1,0 0 0,1 1 1,-1-1-1,0 1 0,0-1 1,0 0-1,1 1 0,-1-1 1,0 0-1,0 1 1,1-1-1,-1 0 0,0 0 1,0 1-1,1-1 0,-1 0 1,0 0-1,1 1 0,-1-1 1,0 0-1,1 0 1,-1 0-1,1 0 0,-1 0 1,0 0-1,1 1 0,-1-1 1,1 0-1,-1 0 0,0 0 1,1 0-1,-1 0 1,1 0-1,-1-1 0,0 1 1,1 0-1,-1 0 0,0 0 1,1 0-1,-1 0 0,1 0 1,-1-1-1,0 1 1,1 0-1,-1 0 0,0-1 1,0 1-1,1 0 0,-1 0 1,0-1-1,0 1 0,1-1 1,20-13 1078,2-13-449,-1 0 0,-1-1-1,-1-2 1,23-45 0,-14 17-602,31-94 0,-49 114-21,-3 9-82,-5 60-48,-3-8 24,0 9 128,7 64-1,-6-87-131,0-1-1,1 0 1,1 0-1,-1 0 1,1 0-1,0 0 1,1 0-1,0-1 1,0 0-1,1 1 1,0-2-1,10 13 1,-3-12-1560,-8-18-15334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1.277"/>
    </inkml:context>
    <inkml:brush xml:id="br0">
      <inkml:brushProperty name="width" value="0.025" units="cm"/>
      <inkml:brushProperty name="height" value="0.025" units="cm"/>
    </inkml:brush>
  </inkml:definitions>
  <inkml:trace contextRef="#ctx0" brushRef="#br0">1 1 5157,'0'0'11691,"0"64"-10634,0-39-481,14 4-223,6-3 63,3-1-224,2-4-160,0-6 32,-5-6-31,3-2 31,-12-5-449,-2-1-1056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1.626"/>
    </inkml:context>
    <inkml:brush xml:id="br0">
      <inkml:brushProperty name="width" value="0.025" units="cm"/>
      <inkml:brushProperty name="height" value="0.025" units="cm"/>
    </inkml:brush>
  </inkml:definitions>
  <inkml:trace contextRef="#ctx0" brushRef="#br0">15 213 13196,'0'0'8008,"-14"-50"-7079,37 32-192,4-3-417,10-1-256,0-1-32,3 3-673,-1-1-1633,-7 2-2178,-5 0-1570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1.987"/>
    </inkml:context>
    <inkml:brush xml:id="br0">
      <inkml:brushProperty name="width" value="0.025" units="cm"/>
      <inkml:brushProperty name="height" value="0.025" units="cm"/>
    </inkml:brush>
  </inkml:definitions>
  <inkml:trace contextRef="#ctx0" brushRef="#br0">1 65 6470,'0'0'11825,"4"-9"-10069,-2 5-1637,-1 1 0,1 0 0,-1 0-1,1 0 1,0 0 0,0 0 0,0 1 0,0-1 0,1 0 0,-1 1 0,1 0 0,0 0-1,-1 0 1,1 0 0,0 0 0,0 0 0,0 1 0,1-1 0,-1 1 0,0 0-1,1 0 1,-1 0 0,0 0 0,1 1 0,5-1 0,-2 1-10,0-1-66,-1 0-1,0 1 1,0 0-1,1 0 1,-1 1-1,0 0 1,9 2-1,-14-3-32,1 1-1,-1 0 1,1 0-1,-1 0 1,0 0-1,1 0 1,-1 1-1,0-1 1,0 0-1,0 1 1,0-1-1,0 0 1,0 1-1,0-1 1,-1 1-1,1-1 1,0 1-1,-1 0 0,1-1 1,-1 1-1,0 0 1,1-1-1,-1 1 1,0 0-1,0 0 1,0-1-1,0 1 1,-1 0-1,1-1 1,0 1-1,-1 2 1,-9 18 236,5-8-235,6-13-27,-1-1 0,1 1 0,0 0 0,-1-1 0,1 0 0,0 1 0,0-1-1,-1 1 1,1-1 0,0 0 0,0 0 0,-1 1 0,1-1 0,0 0 0,0 0 0,0 0 0,-1 0 0,1 0 0,0 0 0,0 0 0,0 0 0,-1 0 0,2 0-1,15-1-338,-9 1 276,1-1 0,-1 2 0,0-1 1,0 1-1,12 3 0,-18-4 83,0 1 0,-1 0-1,1-1 1,0 1 0,-1 0 0,1 0 0,-1 0 0,1 0-1,-1 0 1,1 0 0,-1 1 0,0-1 0,0 0-1,0 1 1,0-1 0,0 1 0,0-1 0,0 1 0,0 0-1,0-1 1,-1 1 0,1 0 0,0-1 0,-1 1 0,0 0-1,1 0 1,-1 0 0,0 0 0,0-1 0,0 3-1,-1 4 182,1 0-1,-1-1 1,-1 1-1,1 0 0,-1-1 1,0 0-1,-1 1 1,0-1-1,0 0 0,-1 0 1,0 0-1,0-1 1,0 1-1,-1-1 0,0 0 1,0 0-1,-1-1 1,1 0-1,-1 0 0,0 0 1,-1 0-1,1-1 1,-11 5-1,13-7-178,1 0 1,-1-1-1,1 1 1,-1-1-1,0 0 0,0 0 1,0-1-1,1 1 1,-9 0-1,12-3-264,-1 1-1,1 0 0,-1-1 1,1 1-1,0-1 1,0 1-1,-1 0 1,1-1-1,0 1 1,0-1-1,0 1 1,1-1-1,-1 1 1,0 0-1,1-1 1,-1 1-1,0-1 1,1 1-1,0 0 0,0-3 1,36-51-10002,-11 20 1638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2.335"/>
    </inkml:context>
    <inkml:brush xml:id="br0">
      <inkml:brushProperty name="width" value="0.025" units="cm"/>
      <inkml:brushProperty name="height" value="0.025" units="cm"/>
    </inkml:brush>
  </inkml:definitions>
  <inkml:trace contextRef="#ctx0" brushRef="#br0">116 1 14862,'0'0'4239,"-6"10"-2542,-5 7-1097,-52 92 1704,57-97-2213,0 0 1,1 0-1,1 1 1,0-1-1,1 1 1,0 0-1,-2 27 1,10-66-9701,-6 6 4233</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2.680"/>
    </inkml:context>
    <inkml:brush xml:id="br0">
      <inkml:brushProperty name="width" value="0.025" units="cm"/>
      <inkml:brushProperty name="height" value="0.025" units="cm"/>
    </inkml:brush>
  </inkml:definitions>
  <inkml:trace contextRef="#ctx0" brushRef="#br0">41 49 6790,'0'0'15647,"0"6"-15230,0-5-410,0 0 0,0 1 0,0-1 0,0 0 1,0 0-1,1 0 0,-1 1 0,0-1 0,1 0 0,-1 0 1,0 0-1,1 0 0,0 0 0,-1 0 0,1 0 1,-1 0-1,1 0 0,0 0 0,0 0 0,0 0 1,0 0-1,0 0 0,0-1 0,-1 1 0,2 0 0,-1-1 1,0 1-1,0-1 0,0 1 0,2 0 0,3 0 16,0 0 1,0 0-1,1-1 0,-1 0 0,0 0 0,10-1 0,-14 1-6,0 0 1,1-1-1,-1 1 0,0 0 1,0-1-1,0 0 0,1 1 1,-1-1-1,0 0 0,0 0 1,0 0-1,0 0 1,0 0-1,-1-1 0,1 1 1,0-1-1,0 1 0,-1-1 1,1 1-1,-1-1 0,1 0 1,-1 0-1,0 0 0,0 0 1,0 0-1,0 0 0,0 0 1,0 0-1,-1 0 0,1 0 1,-1-1-1,1 1 1,-1 0-1,0 0 0,0-1 1,0 1-1,0 0 0,0 0 1,-1-4-1,1 5-3,0 0 1,0 0-1,-1 0 1,1 0-1,0 0 0,0 0 1,-1 0-1,1 0 1,0 0-1,-1 1 0,1-1 1,-1 0-1,1 0 0,-1 0 1,0 1-1,1-1 1,-1 0-1,0 1 0,1-1 1,-1 1-1,0-1 1,0 0-1,0 1 0,1 0 1,-1-1-1,-1 0 1,-30 0 178,26 2-187,0 0-1,0 1 0,1-1 1,-1 1-1,0 0 0,1 1 0,0 0 1,-8 4-1,7-1-2,-1 1 0,1-1 1,1 1-1,-1 0 0,1 1 0,-8 15 1,11-19-109,0 0 1,1 0 0,-1 0 0,1 1 0,-1-1 0,1 1-1,1-1 1,-1 1 0,1-1 0,-1 1 0,1-1-1,1 1 1,-1-1 0,1 1 0,1 6 0,-1-10-87,-1 1 0,1-1 0,0 0 0,0 1 1,0-1-1,1 0 0,-1 1 0,0-1 0,0 0 1,1 0-1,-1 0 0,1 0 0,-1 0 0,1 0 1,-1-1-1,1 1 0,-1 0 0,1-1 0,0 1 1,-1-1-1,1 0 0,0 1 0,-1-1 0,3 0 1,45-1-6879,-43 1 5711,29-5-8171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3.052"/>
    </inkml:context>
    <inkml:brush xml:id="br0">
      <inkml:brushProperty name="width" value="0.025" units="cm"/>
      <inkml:brushProperty name="height" value="0.025" units="cm"/>
    </inkml:brush>
  </inkml:definitions>
  <inkml:trace contextRef="#ctx0" brushRef="#br0">108 50 12075,'-7'9'3294,"-12"12"-1961,7-9-315,1 1 1,0 1-1,0 0 0,2 0 1,-1 1-1,-6 17 1,16-32-992,0 1 1,-1-1-1,1 1 1,0-1-1,0 1 1,0-1-1,0 1 1,0-1-1,0 1 1,0-1-1,0 1 1,0-1-1,0 1 1,0-1-1,0 1 1,1-1-1,-1 1 1,0-1-1,0 1 1,0-1-1,1 0 1,-1 1-1,0-1 1,1 1-1,-1-1 1,0 0-1,1 1 1,-1-1-1,0 0 1,1 1-1,-1-1 1,1 0-1,-1 1 1,0-1-1,1 0 1,-1 0-1,1 0 1,-1 0-1,1 1 1,-1-1-1,1 0 1,-1 0-1,1 0 1,-1 0-1,1 0 1,-1 0-1,1 0 1,-1 0-1,1 0 1,-1 0-1,1-1 1,-1 1-1,1 0 1,-1 0-1,1-1 1,31-8 92,-18 2-97,0-2 0,0 0-1,-1 0 1,0-1 0,13-13 0,-19 16-14,0 1 0,-1-2 1,0 1-1,0-1 0,0 0 0,-1 0 1,0-1-1,0 1 0,6-19 0,-11 26-11,1 0-1,-1 0 0,0 0 1,1 0-1,-1 0 0,0 0 1,0 0-1,1 0 0,-1 0 0,0 0 1,0 0-1,0 0 0,0 0 1,-1 0-1,1 0 0,0 0 1,0 0-1,-1 0 0,1 0 1,0 0-1,-1 0 0,1 0 1,-1 0-1,1 0 0,-1 0 0,0 0 1,1 1-1,-1-1 0,0 0 1,1 0-1,-1 1 0,0-1 1,0 0-1,0 1 0,0-1 1,0 1-1,0-1 0,0 1 1,0 0-1,0-1 0,0 1 0,0 0 1,0 0-1,0 0 0,0-1 1,0 1-1,0 0 0,0 0 1,0 1-1,0-1 0,0 0 1,0 0-1,-2 1 0,-1 0-262,-1 0-1,1 0 1,0 0-1,-1 0 1,1 1-1,0 0 1,0 0-1,0 0 1,0 0-1,0 1 1,-5 4-1,-2 11-2841,6-5-2178,0 1-4100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4.989"/>
    </inkml:context>
    <inkml:brush xml:id="br0">
      <inkml:brushProperty name="width" value="0.025" units="cm"/>
      <inkml:brushProperty name="height" value="0.025" units="cm"/>
    </inkml:brush>
  </inkml:definitions>
  <inkml:trace contextRef="#ctx0" brushRef="#br0">81 99 4388,'0'0'4100,"16"-69"-2402,-16 47 672,0 15 1794,-4 35-2723,-8 21-512,-4 17 96,0 14-352,-2 14-385,5 6-128,1 0-64,6-2-64,6-4 32,0-2-128,15-5-1057,1-10-865,0-9-3331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1:55.596"/>
    </inkml:context>
    <inkml:brush xml:id="br0">
      <inkml:brushProperty name="width" value="0.025" units="cm"/>
      <inkml:brushProperty name="height" value="0.025" units="cm"/>
    </inkml:brush>
  </inkml:definitions>
  <inkml:trace contextRef="#ctx0" brushRef="#br0">183 86 7111,'0'0'1761,"50"-68"-191,-36 51-161,-10 17-128,-1 12-544,-3 30 224,-10 16 64,-12 21-320,-1 15-225,-6 16-320,-4 15 0,2 8-63,-1-1-97,5-10-1122,4-17-1440,0-20-3940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0.708"/>
    </inkml:context>
    <inkml:brush xml:id="br0">
      <inkml:brushProperty name="width" value="0.025" units="cm"/>
      <inkml:brushProperty name="height" value="0.025" units="cm"/>
    </inkml:brush>
  </inkml:definitions>
  <inkml:trace contextRef="#ctx0" brushRef="#br0">1 0 11691,'0'0'4068,"48"29"-6598,-14-20-1987</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07.710"/>
    </inkml:context>
    <inkml:brush xml:id="br0">
      <inkml:brushProperty name="width" value="0.025" units="cm"/>
      <inkml:brushProperty name="height" value="0.025" units="cm"/>
    </inkml:brush>
  </inkml:definitions>
  <inkml:trace contextRef="#ctx0" brushRef="#br0">45 0 6726,'0'0'10800,"-1"10"-10474,-17 114 305,-3 146 1,17 139-521,4-301-87,0-87-24,1 0 0,1-1 0,8 40 0,-10-60-4,0 0 0,0-1 1,0 1-1,0 0 0,0 0 0,0 0 0,1 0 0,-1 0 0,0 0 0,0-1 0,0 1 1,0 0-1,0 0 0,0 0 0,0 0 0,0 0 0,0 0 0,0 0 0,0 0 0,0-1 1,0 1-1,1 0 0,-1 0 0,0 0 0,0 0 0,0 0 0,0 0 0,0 0 1,0 0-1,0 0 0,1 0 0,-1 0 0,0 0 0,0 0 0,0 0 0,0 0 0,0 0 1,0 0-1,1 0 0,-1 0 0,0 0 0,0 0 0,0 0 0,0 0 0,0 0 0,0 0 1,1 0-1,-1 0 0,0 0 0,0 0 0,0 0 0,0 0 0,0 0 0,0 0 0,1 1 1,4-20 67,-2 9-2716,-2 21-7067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09.358"/>
    </inkml:context>
    <inkml:brush xml:id="br0">
      <inkml:brushProperty name="width" value="0.025" units="cm"/>
      <inkml:brushProperty name="height" value="0.025" units="cm"/>
    </inkml:brush>
  </inkml:definitions>
  <inkml:trace contextRef="#ctx0" brushRef="#br0">0 1457 7687,'0'0'5216,"11"5"-5045,-2-1-120,1 0 1,0-1 0,0 0 0,0 0-1,0-1 1,1-1 0,-1 0 0,0 0-1,1-1 1,-1 0 0,1-1 0,13-3-1,184-41 584,-97 18-424,201-21 0,527 56 1115,-581 4-735,67 1-454,428 10 105,674-81 479,-1368 53-601,0-3 0,-1-2 0,0-3 0,0-2 0,57-25 0,-108 37-109,-27 31-38,16-24 20,0-1 0,0 0 0,-1 0-1,1 0 1,-1-1 0,0 1 0,1-1-1,-1 0 1,0 0 0,0-1 0,0 0 0,-1 1-1,1-2 1,-11 1 0,13-1-64,-1-1-1,0 1 1,1-1 0,-1 0 0,1 0-1,-1-1 1,1 1 0,-1-1-1,1 0 1,0 0 0,0 0 0,0 0-1,0 0 1,0-1 0,0 1 0,1-1-1,-1 0 1,1 0 0,0 0-1,0 0 1,-3-6 0,-22-42-77,3 0 0,2-2 0,2-1 0,-19-83 0,-21-230 498,48 118 433,6 72-509,5 170-278,0 0-1,0 0 0,0 0 1,-1 1-1,0-1 1,0 0-1,-1 0 0,0 1 1,-7-12-1,9 16 2,0 0 0,-1 1 1,1-1-1,0 1 0,-1-1 0,1 1 0,-1 0 0,1-1 0,-1 1 0,0 0 1,1 0-1,-1 0 0,0 0 0,0 1 0,0-1 0,0 0 0,0 1 1,0 0-1,0-1 0,0 1 0,0 0 0,0 0 0,0 0 0,0 0 1,0 0-1,0 0 0,0 1 0,0-1 0,0 1 0,0-1 0,1 1 1,-1 0-1,0 0 0,0 0 0,0 0 0,1 0 0,-4 2 0,-17 10 69,0-1-1,-1-1 0,-1-2 1,0 0-1,0-1 0,-1-1 1,-47 6-1,-185 2 100,192-13-127,-441 5 525,1-36-490,248-1 113,-305-31-63,-1 31-133,351 28 44,-397 48 1,565-38-163,16-3-866,-1 0-1,-58 1 0,77-11-2662,8-10-1745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0.730"/>
    </inkml:context>
    <inkml:brush xml:id="br0">
      <inkml:brushProperty name="width" value="0.025" units="cm"/>
      <inkml:brushProperty name="height" value="0.025" units="cm"/>
    </inkml:brush>
  </inkml:definitions>
  <inkml:trace contextRef="#ctx0" brushRef="#br0">881 19 7847,'0'0'7757,"-8"-5"-7058,6 3-644,0 0 0,-1 1 0,1 0-1,-1-1 1,1 1 0,-1 0 0,1 0 0,-1 0-1,0 1 1,1-1 0,-1 1 0,0-1-1,0 1 1,1 0 0,-1 0 0,0 0-1,0 1 1,-4 0 0,-1 2 214,-1 1 0,0 0-1,1 0 1,0 1 0,-15 10 0,-314 252 761,35-26-582,293-234-462,1 0-131,-1-1 0,0 0 0,0 0 0,0-1 0,-1 0 0,0-1 0,-16 5 0,25-8 72,1-1 0,-1 0-1,0 0 1,1 0 0,-1 0 0,1 0 0,-1 0 0,1-1-1,-1 1 1,1 0 0,-1 0 0,0 0 0,1 0 0,-1-1 0,1 1-1,-1 0 1,1-1 0,-1 1 0,1 0 0,0-1 0,-1 1-1,1 0 1,-1-1 0,1 1 0,0-1 0,-1 1 0,1-1 0,0 1-1,0-1 1,-1 1 0,1-1 0,0 1 0,0-1 0,0 1-1,0-1 1,-1 0 0,1 1 0,0-1 0,0 1 0,0-1-1,0 1 1,1-2 0,1-28-2571,-2 28 2380,3-14-1596,1-1 0,12-28 0,-9 27 404,13-40-4715</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1.089"/>
    </inkml:context>
    <inkml:brush xml:id="br0">
      <inkml:brushProperty name="width" value="0.025" units="cm"/>
      <inkml:brushProperty name="height" value="0.025" units="cm"/>
    </inkml:brush>
  </inkml:definitions>
  <inkml:trace contextRef="#ctx0" brushRef="#br0">0 224 4452,'9'-10'5130,"-8"9"-5016,11-13 556,0 1 0,1 1 0,0 0 0,1 1 0,0 0 1,1 2-1,0-1 0,19-7 0,41-5 193,1 4 1,143-15-1,-95 16-245,-97 12-471,-14 2-86,0 1 1,0 0-1,1 1 1,-1 0-1,0 1 0,19 3 1,-32-3-51,1 0 1,0 1 0,0-1-1,0 1 1,-1-1-1,1 1 1,0-1 0,0 1-1,-1 0 1,1-1-1,0 1 1,-1 0 0,1-1-1,-1 1 1,1 0-1,-1 0 1,1 0 0,-1-1-1,0 1 1,1 0-1,-1 0 1,0 0-1,0 0 1,0 0 0,1 0-1,-1 0 1,0-1-1,0 1 1,0 0 0,-1 0-1,1 0 1,0 0-1,0 0 1,-1 1 0,-11 34 815,-6-8-530,-1 0 0,-1-1 0,-41 43 0,-15 19-396,9 5-4844,44-58-2499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1.683"/>
    </inkml:context>
    <inkml:brush xml:id="br0">
      <inkml:brushProperty name="width" value="0.025" units="cm"/>
      <inkml:brushProperty name="height" value="0.025" units="cm"/>
    </inkml:brush>
  </inkml:definitions>
  <inkml:trace contextRef="#ctx0" brushRef="#br0">49 1 5926,'0'0'11552,"0"10"-11333,0 255 3274,0-82-4381,-8-184-2315,-10-13-929,-5-6-1532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2.056"/>
    </inkml:context>
    <inkml:brush xml:id="br0">
      <inkml:brushProperty name="width" value="0.025" units="cm"/>
      <inkml:brushProperty name="height" value="0.025" units="cm"/>
    </inkml:brush>
  </inkml:definitions>
  <inkml:trace contextRef="#ctx0" brushRef="#br0">4 223 4644,'0'0'13421,"-3"-47"-12556,26 34-224,11-1 159,10-6 257,12 1-544,5-5-257,-3 2-192,0 1-32,-3 1-128,-10 6-865,-12 8-608,-6 3-1410,-18 3-1954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2.416"/>
    </inkml:context>
    <inkml:brush xml:id="br0">
      <inkml:brushProperty name="width" value="0.025" units="cm"/>
      <inkml:brushProperty name="height" value="0.025" units="cm"/>
    </inkml:brush>
  </inkml:definitions>
  <inkml:trace contextRef="#ctx0" brushRef="#br0">58 119 865,'0'0'10410,"-38"50"-8841,26-35 65,5-4-97,7-7 449,10-4-1217,10-12 256,12-8-321,4-5-287,9-4-353,-3 0-64,1 2-1089,-5 4-1762,-8 5-1377,-5 3-1313</inkml:trace>
  <inkml:trace contextRef="#ctx0" brushRef="#br0" timeOffset="1">390 22 8776,'0'0'4549,"0"48"-3044,0-20-192,0 5-32,-4 0-352,3 0-192,1-5-481,0-4-224,0-10-32,10-6-448,-1-8-769,2-5-833,-2-17-1634,-7-6-2690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2.766"/>
    </inkml:context>
    <inkml:brush xml:id="br0">
      <inkml:brushProperty name="width" value="0.025" units="cm"/>
      <inkml:brushProperty name="height" value="0.025" units="cm"/>
    </inkml:brush>
  </inkml:definitions>
  <inkml:trace contextRef="#ctx0" brushRef="#br0">1 0 8040,'0'0'11696,"0"1"-11752,0-1 26,0 1 1,0 0-1,-1 0 1,1-1 0,0 1-1,0 0 1,1 0-1,-1-1 1,0 1-1,0 0 1,0-1-1,0 1 1,1 0-1,-1 0 1,0-1-1,0 1 1,1-1 0,-1 1-1,1 0 1,-1-1-1,1 1 1,-1-1-1,1 1 1,-1-1-1,1 1 1,3 2-531,1 0 0,-1-1 0,0 1-1,1-1 1,-1 0 0,1-1 0,-1 1 0,1-1 0,0 0 0,0 0 0,-1 0 0,1-1-1,0 0 1,9 0 0,-8 0 211,1 0-1,0 0 1,-1 1 0,1 0-1,-1 1 1,12 3-1,-16-4 700,0 0-1,0 1 1,0-1-1,0 1 1,-1-1-1,1 1 1,0 0-1,-1 0 0,1 0 1,-1 0-1,0 0 1,1 0-1,-1 0 1,0 0-1,0 0 1,-1 1-1,1-1 1,0 5-1,8 54 4290,-6-25-3821,0-26-551,-1 0-1,-1-1 1,0 1-1,0 19 1,-2-24-206,1-1 1,-1 1 0,-1-1 0,1 1-1,-1-1 1,0 0 0,0 0 0,0 0-1,0 0 1,-1 0 0,1 0 0,-7 5-1,7-6-48,-1 0 0,0 0 0,0 0-1,0-1 1,-1 1 0,1-1-1,0 0 1,-1 0 0,0 0-1,1-1 1,-1 1 0,-6 1-1,9-3-85,0 0-1,-1 0 0,1 0 1,0 0-1,-1 0 0,1 0 1,0 0-1,0 0 0,-1-1 0,1 1 1,0 0-1,0-1 0,-1 1 1,1-1-1,0 1 0,0-1 0,0 0 1,0 1-1,0-1 0,0 0 1,0 0-1,0 0 0,0 0 0,0 0 1,0 0-1,0 0 0,1 0 1,-1 0-1,0 0 0,1 0 0,-1 0 1,1-1-1,-1 1 0,1 0 1,0 0-1,-1-1 0,1 1 0,0 0 1,0-1-1,0 1 0,0-2 1,0-57-5832,5 23 898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3.344"/>
    </inkml:context>
    <inkml:brush xml:id="br0">
      <inkml:brushProperty name="width" value="0.025" units="cm"/>
      <inkml:brushProperty name="height" value="0.025" units="cm"/>
    </inkml:brush>
  </inkml:definitions>
  <inkml:trace contextRef="#ctx0" brushRef="#br0">42 1 7335,'0'0'6321,"-3"9"-3903,-6 27-672,0 1 0,-4 64 0,6 85-162,7-184-1578,-1-1-1,1 1 1,0-1-1,1 1 1,-1-1-1,0 1 1,0 0-1,1-1 1,-1 1-1,0-1 0,1 1 1,0-1-1,-1 1 1,1-1-1,0 0 1,0 1-1,1 1 1,-1-2 5,0-1 1,0 0 0,-1 1 0,1-1-1,0 0 1,0 0 0,0 1-1,0-1 1,-1 0 0,1 0-1,0 0 1,0 0 0,0 0 0,0 0-1,0 0 1,-1 0 0,1 0-1,0-1 1,0 1 0,0 0 0,-1 0-1,1-1 1,1 0 0,3-1 12,0-1 1,0-1 0,0 1-1,-1-1 1,0 0 0,1 0-1,5-8 1,32-50-1642,-30 44 844,1-1 1,18-21-1,-31 40 771,0 0-1,0 0 0,0-1 0,1 1 0,-1 0 0,0 0 0,0-1 0,0 1 0,0 0 0,1 0 0,-1-1 0,0 1 0,0 0 0,0 0 1,1 0-1,-1 0 0,0-1 0,0 1 0,1 0 0,-1 0 0,0 0 0,1 0 0,-1 0 0,0 0 0,0 0 0,1 0 0,-1 0 0,0 0 0,1 0 1,-1 0-1,0 0 0,0 0 0,1 0 0,-1 0 0,0 0 0,1 0 0,-1 0 0,0 0 0,0 0 0,1 0 0,-1 0 0,0 1 0,0-1 0,1 0 1,-1 0-1,0 0 0,0 1 0,1-1 0,-1 0 0,0 0 0,0 1 0,4 22 45,-8 29 154,-3 19 188,7-71-379,0 0-1,0 1 1,0-1 0,0 1-1,0-1 1,0 0 0,0 1-1,1-1 1,-1 0-1,0 1 1,0-1 0,0 0-1,1 1 1,-1-1 0,0 0-1,0 1 1,1-1-1,-1 0 1,0 0 0,0 1-1,1-1 1,-1 0-1,0 0 1,1 0 0,-1 1-1,1-1 1,-1 0 0,0 0-1,1 0 1,-1 0-1,0 0 1,1 0 0,-1 0-1,1 0 1,0 0-1,21-3 139,19-12 23,-34 11-75,8-4-253,-1-2-1,0 1 1,16-15 0,-27 22 262,-1 0-1,1-1 1,-1 1-1,1-1 1,-1 1-1,0-1 1,0 0 0,-1 0-1,1 0 1,0 0-1,-1 0 1,0 0-1,0 0 1,0 0-1,0-1 1,0 1 0,0 0-1,-1-1 1,0 1-1,0 0 1,0-1-1,0 1 1,-1-5-1,1 7-73,0 1 0,0 0 0,0-1 0,-1 1-1,1-1 1,0 1 0,0 0 0,0-1 0,-1 1 0,1 0-1,0-1 1,0 1 0,-1 0 0,1-1 0,0 1-1,-1 0 1,1 0 0,0-1 0,-1 1 0,1 0-1,0 0 1,-1 0 0,1-1 0,-1 1 0,1 0-1,0 0 1,-1 0 0,1 0 0,-1 0 0,1 0-1,-1 0 1,1 0 0,0 0 0,-1 0 0,1 0-1,-1 0 1,1 0 0,0 0 0,-1 0 0,1 1-1,-1-1 1,1 0 0,0 0 0,-1 0 0,1 1 0,0-1-1,-1 0 1,1 0 0,0 1 0,-1-1 0,1 0-1,-1 1 1,-13 18 0,13-16-27,1 1 0,0-1 1,0 1-1,0-1 0,0 0 1,1 1-1,0-1 0,-1 0 0,1 0 1,0 1-1,1-1 0,-1 0 1,0 0-1,1 0 0,0 0 1,-1-1-1,1 1 0,0 0 1,1-1-1,-1 1 0,0-1 0,1 0 1,0 1-1,-1-1 0,1-1 1,0 1-1,0 0 0,0-1 1,0 1-1,0-1 0,4 1 1,1 1 9,-1 0 0,1-1 0,0 0 0,0 0 0,0-1 0,0 0 0,1 0 0,-1-1 0,0 0 1,0-1-1,0 0 0,9-2 0,-14 2 15,0-1 0,-1 1 0,1-1 0,-1 1 0,1-1 0,-1 0 0,1 0 0,-1-1 1,0 1-1,0 0 0,0-1 0,-1 1 0,1-1 0,0 1 0,-1-1 0,0 0 0,0 0 0,0 1 0,0-1 0,0 0 0,0 0 1,-1 0-1,1 0 0,-1 0 0,0 0 0,0 0 0,0-1 0,0 1 0,-1-3 0,0-3 164,0 1 0,0 0-1,0 0 1,-1-1 0,0 1 0,-1 1-1,0-1 1,0 0 0,-8-12 0,4 11-1,-1 0 0,0 1 1,-15-12-1,-21-22-61,90 40-2405,31 6-1985,33 0-7055,-76-4 3151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3.735"/>
    </inkml:context>
    <inkml:brush xml:id="br0">
      <inkml:brushProperty name="width" value="0.025" units="cm"/>
      <inkml:brushProperty name="height" value="0.025" units="cm"/>
    </inkml:brush>
  </inkml:definitions>
  <inkml:trace contextRef="#ctx0" brushRef="#br0">1 94 5541,'0'0'15727,"53"-26"-15471,-28 9-160,-1 0-64,2 5-1185,-8-1-2562,-2 4-4197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1.560"/>
    </inkml:context>
    <inkml:brush xml:id="br0">
      <inkml:brushProperty name="width" value="0.025" units="cm"/>
      <inkml:brushProperty name="height" value="0.025" units="cm"/>
    </inkml:brush>
  </inkml:definitions>
  <inkml:trace contextRef="#ctx0" brushRef="#br0">107 270 2787,'0'0'8888,"3"-8"-5397,6-25-1291,-9 33-2153,0-1 0,0 1 0,0-1 0,0 1 0,0-1 0,0 1-1,-1-1 1,1 1 0,0-1 0,0 1 0,0 0 0,-1-1 0,1 1 0,0 0 0,-1-1 0,1 1 0,0 0 0,-1-1 0,1 1 0,-1 0 0,1-1 0,0 1 0,-1 0 0,1 0 0,-1 0 0,1-1 0,-1 1 0,1 0 0,-1 0-1,1 0 1,0 0 0,-1 0 0,1 0 0,-1 0 0,1 0 0,-1 0 0,1 0 0,-1 0 0,1 0 0,-1 0 0,1 0 0,-1 1 0,1-1 0,-1 0 0,1 0 0,0 0 0,-1 1 0,1-1 0,-1 0 0,1 1 0,0-1 0,-1 1-1,-23 10 295,17-5-263,1-1 0,-1 1 0,1 0 0,1 1 0,-1 0 1,1-1-1,1 2 0,-1-1 0,1 0 0,0 1 0,1 0 0,0 0 0,0 0 0,1 0 0,-3 14 0,5-21-64,0 0 1,0-1-1,-1 1 0,1 0 0,0 0 0,0 0 1,0 0-1,0-1 0,0 1 0,0 0 0,0 0 1,1 0-1,-1 0 0,0-1 0,0 1 0,1 0 1,-1 0-1,0 0 0,1-1 0,-1 1 0,1 0 1,-1-1-1,1 1 0,-1 0 0,1-1 0,0 1 1,-1-1-1,1 1 0,0-1 0,-1 1 0,2 0 1,0-1 16,0 1 0,1-1 0,-1 0 0,0 0 0,0 0 0,0 0 0,0 0 0,1 0 0,-1 0 0,0-1 0,0 1 1,2-2-1,6-1 88,0-1 1,0-1 0,0 0 0,10-7 0,-4 2-5,-1-2 0,-1 0 1,0-1-1,0 0 0,-1-1 1,-1-1-1,-1 0 0,0 0 0,0-1 1,-2-1-1,0 0 0,-1 0 1,-1 0-1,0-1 0,-1 0 1,-1-1-1,-1 1 0,-1-1 1,2-32-1,-5 51-111,0 0 0,0 0 0,0 0 0,1 0 1,-1-1-1,0 1 0,0 0 0,0 0 0,0 0 0,0 0 1,0-1-1,0 1 0,0 0 0,0 0 0,0 0 0,0-1 0,0 1 1,0 0-1,0 0 0,0 0 0,0-1 0,0 1 0,0 0 0,0 0 1,0 0-1,0-1 0,0 1 0,-1 0 0,1 0 0,0 0 1,0 0-1,0-1 0,0 1 0,0 0 0,0 0 0,-1 0 0,1 0 1,0 0-1,0 0 0,0 0 0,0-1 0,-1 1 0,1 0 0,0 0 1,0 0-1,0 0 0,-1 0 0,1 0 0,0 0 0,0 0 1,0 0-1,-1 0 0,1 0 0,0 0 0,-9 12 65,-7 20-46,12-17 62,0 0 0,1 0 0,0 0 0,1 1 0,1-1 0,1 0-1,0 1 1,1-1 0,0 1 0,7 27 0,-6-36-100,0-1 0,1 1-1,0-1 1,0 0 0,0 0 0,1 0 0,0 0-1,0 0 1,0-1 0,1 0 0,-1 0-1,1 0 1,1-1 0,-1 1 0,1-1 0,-1 0-1,1-1 1,1 1 0,-1-1 0,0-1 0,1 1-1,-1-1 1,1 0 0,0 0 0,-1-1 0,11 1-1,-10-1-660,0 0 0,0-1 0,-1 1 0,1-1 0,0-1 0,0 1 1,13-4-1,7-12-6387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5.066"/>
    </inkml:context>
    <inkml:brush xml:id="br0">
      <inkml:brushProperty name="width" value="0.025" units="cm"/>
      <inkml:brushProperty name="height" value="0.025" units="cm"/>
    </inkml:brush>
  </inkml:definitions>
  <inkml:trace contextRef="#ctx0" brushRef="#br0">10 453 3908,'0'0'5626,"-2"-10"-4350,-1-21-415,0 7 1162,2 12 4366,43 145-4299,-28-84-1096,21 51 1,-29-90-112,-2-11-257,-1-23 39,-7-35-384,-1 36-255,-1-1 0,-1 1 0,-1 0-1,-1 1 1,-17-33 0,55 60-581,-18-1 551,-1-1 1,1-1-1,0 0 1,0 0-1,0-1 0,0-1 1,0 1-1,0-2 1,0 0-1,0 0 1,14-4-1,-20 4 10,1 0 1,0-1-1,-1 0 1,1 0-1,-1 0 1,1-1-1,-1 0 1,0 0 0,0 0-1,0 0 1,-1-1-1,1 0 1,-1 0-1,0 0 1,0-1-1,0 1 1,-1-1-1,0 0 1,0 0-1,0 0 1,0-1-1,3-9 1,-5 12 9,-1 0 0,1 0 0,-1 0 0,1 0 0,-1 0 0,0 0 0,0 0 0,-1 0 0,1 0 0,-1 0 0,1 0 0,-1 0 0,-2-5 0,3 8-15,-1-1 0,1 0 1,0 1-1,-1-1 1,1 1-1,0-1 0,-1 1 1,1 0-1,-1-1 0,1 1 1,-1-1-1,1 1 1,-1 0-1,1-1 0,-1 1 1,1 0-1,-1-1 0,1 1 1,-1 0-1,1 0 0,-1 0 1,0 0-1,1 0 1,-1-1-1,0 1 0,-1 1-11,1-1-1,-1 1 1,1-1-1,-1 1 1,1 0-1,0-1 0,0 1 1,-1 0-1,1 0 1,0 0-1,0 0 1,0 0-1,0 0 0,0 0 1,-2 2-1,0 3-9,-1-1 0,1 1 0,-1 0 0,2 0 0,-1 0 0,1 0 0,0 0 0,0 1 0,0-1 0,0 9 0,-2 67-29,4-79 46,-1-2 3,1 0 1,0 0-1,0 1 1,0-1-1,0 1 1,0-1-1,0 0 0,0 1 1,0-1-1,0 0 1,1 1-1,-1-1 0,0 0 1,1 0-1,0 1 1,-1-1-1,1 0 0,-1 0 1,1 0-1,0 0 1,0 0-1,0 0 1,0 0-1,0 0 0,0 0 1,0 0-1,0 0 1,0 0-1,0-1 0,0 1 1,1-1-1,-1 1 1,0-1-1,0 1 1,1-1-1,-1 1 0,0-1 1,1 0-1,-1 0 1,0 0-1,1 0 0,-1 0 1,0 0-1,3 0 1,1-2 19,-1 1 0,1 0 0,-1-1 1,1 0-1,-1 0 0,0 0 0,0 0 1,0-1-1,0 0 0,0 0 0,5-6 1,5-7-10,-1 0 0,-1-1 0,0-1 0,-1 0-1,-2-1 1,1 0 0,-2 0 0,-1-1 0,7-27 0,-5 7 25,-2 0-1,-1 0 0,0-77 1,-6 117-34,0 0 1,0-1-1,0 1 1,1-1-1,-1 1 1,0-1-1,0 1 1,0 0-1,0-1 1,0 1 0,0-1-1,0 1 1,0-1-1,-1 1 1,1 0-1,0-1 1,0 1-1,0-1 1,0 1-1,0 0 1,-1-1 0,1 1-1,0 0 1,0-1-1,-1 1 1,1 0-1,0-1 1,-1 1-1,1 0 1,0-1-1,-1 1 1,1 0 0,0 0-1,-1 0 1,1-1-1,0 1 1,-1 0-1,0 0 1,-15 11-75,-11 28-89,19-16 150,0 1 1,1 1-1,2-1 0,0 1 1,2 0-1,0 0 0,3 44 1,-1-65-7,1-1 0,0 0 0,0 1 0,0-1 0,1 0 0,-1 1 0,1-1 0,0 0 0,-1 0 0,2 1 0,-1-1-1,0 0 1,1 0 0,-1 0 0,1 0 0,0-1 0,0 1 0,0 0 0,0-1 0,0 1 0,1-1 0,-1 0 0,1 0 0,0 0 0,-1 0 0,1 0 0,0-1 0,0 1 0,0-1 0,0 0 0,0 1 0,1-1 0,-1-1 0,0 1 0,0-1 0,1 1 0,5-1 0,-1 0-530,1-1-1,-1 0 1,0 0 0,0 0-1,0-1 1,0-1 0,-1 1 0,1-1-1,0-1 1,-1 1 0,0-1-1,0 0 1,0-1 0,10-8-1,7-13-4075,-5 0-614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5.852"/>
    </inkml:context>
    <inkml:brush xml:id="br0">
      <inkml:brushProperty name="width" value="0.025" units="cm"/>
      <inkml:brushProperty name="height" value="0.025" units="cm"/>
    </inkml:brush>
  </inkml:definitions>
  <inkml:trace contextRef="#ctx0" brushRef="#br0">63 388 3427,'0'0'15391,"-8"-1"-14857,7 1-518,-1 0 1,0 0 0,0 0 0,0 0 0,0 0 0,1 0 0,-1 1-1,0-1 1,0 0 0,0 1 0,1 0 0,-1-1 0,0 1 0,1 0-1,-1 0 1,1 0 0,-1 0 0,1 0 0,-1 0 0,1 0 0,-1 0-1,1 1 1,0-1 0,0 1 0,0-1 0,-1 3 0,-1 2 56,1-1 1,0 1-1,1 1 0,0-1 1,0 0-1,0 0 1,1 0-1,0 11 0,0-15-52,-1 1-1,1-1 1,0 0-1,0 0 0,1 0 1,-1 1-1,0-1 1,1 0-1,-1 0 1,1 0-1,0 0 0,-1 0 1,1 0-1,0 0 1,1 0-1,-1 0 0,0 0 1,0 0-1,1-1 1,-1 1-1,1 0 1,-1-1-1,1 1 0,0-1 1,0 0-1,0 0 1,0 1-1,-1-1 0,1 0 1,1-1-1,-1 1 1,0 0-1,0-1 1,0 1-1,0-1 0,0 1 1,1-1-1,-1 0 1,0 0-1,0 0 0,1 0 1,-1-1-1,0 1 1,0 0-1,0-1 1,0 0-1,0 1 0,1-1 1,-1 0-1,-1 0 1,1 0-1,0-1 0,0 1 1,0 0-1,0-1 1,1-1-1,6-4-72,-1-1-1,0 1 0,-1-2 1,1 1-1,-2-1 1,1 0-1,-1-1 1,-1 1-1,1-1 1,-2 0-1,1-1 0,-2 1 1,4-13-1,2-15-107,-2-1-1,4-50 0,-11 85 205,-10 113 1039,10-109-1069,-1 1 0,1-1 1,0 1-1,0 0 0,0-1 0,0 1 0,0-1 0,1 1 0,-1-1 0,0 1 0,0 0 0,0-1 0,0 1 0,1-1 0,-1 1 0,0-1 0,0 1 0,1-1 0,-1 1 0,0-1 0,1 1 0,-1-1 0,1 0 1,-1 1-1,0-1 0,1 0 0,-1 1 0,1-1 0,-1 0 0,1 1 0,-1-1 0,1 0 0,0 0 0,21-5 673,16-25 439,-25 12-1139,-1-1 1,-1 0 0,-1-1-1,-1-1 1,-1 1 0,0-1-1,-2-1 1,0 1 0,-1-1-1,-2 0 1,0 0 0,0-26-1,-4 61-45,-1 0 0,-1 1 0,1-1 0,-6 14 0,-5 22-4,1 7 161,6-34-1,1 0-1,1 1 0,1-1 0,1 1 0,1 0 0,3 45 0,-2-68-92,0 1 0,0 0 0,0 0 0,0 0 0,0 0 0,0 0 0,1-1 0,-1 1 0,0 0 0,0 0 0,1 0 0,-1 0 0,1-1 0,-1 1 0,0 0 0,1-1 0,-1 1 0,1 0 0,0-1 0,-1 1 0,1 0 0,0-1 0,-1 1 0,1-1-1,0 1 1,-1-1 0,1 1 0,0-1 0,0 0 0,0 1 0,-1-1 0,1 0 0,0 0 0,0 0 0,0 0 0,0 1 0,0-1 0,-1 0 0,1 0 0,0-1 0,0 1 0,0 0 0,0 0 0,0 0 0,-1 0 0,1-1 0,0 1 0,0 0 0,0-1 0,-1 1-1,1-1 1,1 0 0,0-1 13,1 0 0,0 0 0,-1 0 0,1 0 0,-1 0 0,0-1 0,1 1 0,-1-1 0,0 0 0,-1 0 0,1 0 0,2-5 0,0-11-12,-2-1 0,0 1 0,-1-1 0,-1 0 0,0 1 1,-7-39-1,-1 32 7,8 25-8,0 0 0,0 1-1,0-1 1,0 0 0,0 0 0,-1 0 0,1 1 0,0-1 0,-1 0 0,1 1 0,0-1 0,-1 0-1,1 1 1,-1-1 0,1 0 0,-1 1 0,1-1 0,-1 1 0,1-1 0,-1 1 0,0-1 0,1 1-1,-1 0 1,0-1 0,1 1 0,-1 0 0,0-1 0,0 1 0,-1 0 0,2 0-2,-1 1-1,1 0 1,-1 0 0,1-1-1,-1 1 1,1 0 0,-1 0 0,1 0-1,0-1 1,-1 1 0,1 0-1,0 0 1,0 0 0,0 0 0,0 0-1,0 0 1,0 0 0,0 0-1,0 0 1,0-1 0,0 1 0,0 0-1,0 0 1,1 0 0,-1 0-1,1 1 1,11 23 15,-9-22-33,0 0 0,0 0 0,0-1 0,1 1 0,-1-1 0,1 0 0,-1 0 0,1 0 0,0-1 0,0 1-1,0-1 1,0 0 0,0 0 0,0-1 0,0 1 0,0-1 0,1 0 0,-1 0 0,0 0 0,0 0 0,0-1 0,0 1 0,0-1 0,0 0 0,0-1 0,0 1 0,0-1 0,6-3 0,-3 2-15,0-1 0,-1 0 0,1 0 0,-1-1 0,0 0 0,0 0 0,0-1 0,-1 1 0,0-1 0,0 0 0,0 0 0,-1-1 0,0 0-1,5-11 1,-2-2 32,-4 9 193,-5 21 14,-2 4-73,1-3-55,0 1 1,0 0-1,1 0 1,1 0-1,0-1 0,0 2 1,1-1-1,1 0 1,1 12-1,-1-23-108,-1-1 0,0 1-1,0 0 1,0-1-1,1 1 1,-1 0 0,0-1-1,1 1 1,-1 0 0,0-1-1,1 1 1,-1-1 0,1 1-1,-1-1 1,1 1-1,-1-1 1,1 1 0,0-1-1,-1 1 1,1-1 0,-1 0-1,1 1 1,0-1-1,-1 0 1,1 0 0,0 1-1,-1-1 1,1 0 0,0 0-1,0 0 1,-1 0 0,1 0-1,0 0 1,-1 0-1,1 0 1,0 0 0,0 0-1,-1-1 1,1 1 0,0 0-1,-1 0 1,1-1-1,0 1 1,1-1-300,0 0 0,0 0 1,-1-1-1,1 1 0,0 0 0,-1 0 0,1-1 0,-1 1 0,1-1 1,-1 1-1,0-1 0,0 0 0,0 0 0,1-1 0,4-21-5086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6.214"/>
    </inkml:context>
    <inkml:brush xml:id="br0">
      <inkml:brushProperty name="width" value="0.025" units="cm"/>
      <inkml:brushProperty name="height" value="0.025" units="cm"/>
    </inkml:brush>
  </inkml:definitions>
  <inkml:trace contextRef="#ctx0" brushRef="#br0">34 0 6919,'0'0'15983,"-34"55"-14990,34-41-737,0-2-192,7-2-320,6-3-1474,7-2-1473,-12-4-3363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2:16.620"/>
    </inkml:context>
    <inkml:brush xml:id="br0">
      <inkml:brushProperty name="width" value="0.025" units="cm"/>
      <inkml:brushProperty name="height" value="0.025" units="cm"/>
    </inkml:brush>
  </inkml:definitions>
  <inkml:trace contextRef="#ctx0" brushRef="#br0">56 124 4164,'0'0'15065,"-8"9"-14328,4-4-437,-1-1-59,1 0-1,0 1 1,0-1-1,0 1 1,0 0-1,1 0 1,0 1 0,0-1-1,0 1 1,1 0-1,-3 7 1,23-22 1296,27-30-1313,22-19-914,-62 55 669,0-1 1,0 1-1,0 0 0,0 1 0,1-1 0,-1 1 1,1 0-1,-1 1 0,1-1 0,0 1 0,10-1 1,-16 3 62,1-1 0,0 0 1,-1 1-1,1-1 0,-1 0 0,1 1 1,-1-1-1,0 1 0,1-1 1,-1 1-1,1-1 0,-1 1 1,0 0-1,0-1 0,1 1 1,-1-1-1,0 1 0,0 0 0,0-1 1,1 1-1,-1-1 0,0 1 1,0 0-1,0-1 0,0 1 1,0 0-1,0-1 0,0 1 0,-1 0 1,1-1-1,0 2 0,-5 31 1668,3-19-593,13-16-621,4-7-452,0-1 0,-1 0 1,21-19-1,-27 20-184,2 0 0,-1 1 0,1 1 1,0-1-1,1 2 0,0-1 0,0 2 0,0-1 0,1 1 1,12-3-1,-23 9 140,0-1 1,0 1-1,-1-1 1,1 1 0,0 0-1,-1-1 1,1 1-1,-1 0 1,1 0-1,-1 0 1,1-1-1,-1 1 1,0 0-1,1 0 1,-1 0 0,0 0-1,0 0 1,0-1-1,1 1 1,-1 0-1,0 0 1,0 0-1,0 0 1,-1 0-1,1 0 1,0 0 0,0 1-1,-2 41-389,2-31-1068,0-6-3737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2.500"/>
    </inkml:context>
    <inkml:brush xml:id="br0">
      <inkml:brushProperty name="width" value="0.025" units="cm"/>
      <inkml:brushProperty name="height" value="0.025" units="cm"/>
    </inkml:brush>
  </inkml:definitions>
  <inkml:trace contextRef="#ctx0" brushRef="#br0">2345 8 4036,'0'0'3678,"-10"-2"-3080,4 0-501,1 1 0,-1 0 1,1 0-1,-1 1 0,1-1 0,-1 1 0,0 1 1,1-1-1,-1 1 0,1 0 0,-1 0 0,1 1 1,-1-1-1,1 1 0,0 0 0,0 1 1,0-1-1,-5 5 0,-43 28 199,3 3-1,-90 85 1,54-44-788,-565 484-522,-121 82-3023,769-643 4059,-348 293 21,231-191-871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2.830"/>
    </inkml:context>
    <inkml:brush xml:id="br0">
      <inkml:brushProperty name="width" value="0.025" units="cm"/>
      <inkml:brushProperty name="height" value="0.025" units="cm"/>
    </inkml:brush>
  </inkml:definitions>
  <inkml:trace contextRef="#ctx0" brushRef="#br0">1112 0 4356,'-183'187'872,"8"8"0,-213 309 0,329-415-59,4 3 0,4 2 1,4 2-1,5 2 0,-35 120 0,65-165-314,3 0-1,1 1 1,4 0 0,2 91-1,3-133-490,0 0 1,0 0-1,1 0 0,1 0 0,0-1 0,1 1 0,4 11 0,-7-21-5,0 0-1,0 0 0,-1 0 0,1 0 0,0 0 0,1-1 0,-1 1 1,0 0-1,0 0 0,1-1 0,-1 1 0,1-1 0,0 1 0,-1-1 0,1 0 1,0 0-1,0 0 0,0 0 0,0 0 0,0 0 0,0 0 0,0 0 1,0-1-1,0 1 0,0-1 0,0 0 0,0 1 0,0-1 0,1 0 0,-1 0 1,0 0-1,0-1 0,0 1 0,0-1 0,0 1 0,0-1 0,0 1 1,0-1-1,0 0 0,0 0 0,0 0 0,0 0 0,0 0 0,-1-1 0,1 1 1,2-3-1,6-5-35,0 0 1,0 0-1,-1-1 1,0 0-1,13-21 1,11-29-3612,-16 19-1133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3.266"/>
    </inkml:context>
    <inkml:brush xml:id="br0">
      <inkml:brushProperty name="width" value="0.025" units="cm"/>
      <inkml:brushProperty name="height" value="0.025" units="cm"/>
    </inkml:brush>
  </inkml:definitions>
  <inkml:trace contextRef="#ctx0" brushRef="#br0">12 1 2434,'0'0'8504,"-3"8"-7500,1-4-923,1-2-38,0 0 0,0 1 0,0-1-1,1 0 1,-1 1 0,0-1 0,1 1 0,0-1 0,0 1 0,0 3 0,0-5-14,1 0-1,-1 0 0,1 0 1,-1 0-1,1 0 1,0 0-1,0 0 1,-1 0-1,1 0 0,0-1 1,0 1-1,0 0 1,0 0-1,0-1 0,0 1 1,0 0-1,0-1 1,0 1-1,0-1 1,1 0-1,-1 1 0,0-1 1,0 0-1,0 0 1,1 0-1,-1 0 1,0 0-1,0 0 0,0 0 1,1 0-1,0 0 1,29-1 276,-1-1-1,58-12 1,-61 8-372,0 2-1,0 1 0,1 1 1,27 1-1,-52 1 61,-1 0 0,0 0 0,0 1 0,0-1 0,0 1 0,1-1-1,-1 1 1,0 0 0,0 0 0,0 0 0,0 0 0,-1 0 0,1 0 0,0 1-1,0-1 1,-1 0 0,1 1 0,0-1 0,-1 1 0,0 0 0,3 3 0,-3-2 16,1 1 0,-1 0 0,0-1 1,0 1-1,0 0 0,-1-1 0,1 1 1,-1 0-1,0 0 0,0 0 0,-1 6 1,0 0 106,-1 1 0,0-1 0,-1 0 0,0 0 0,-1 0 0,0 0 0,-1-1 0,-8 14 0,-64 72 2088,58-75-1975,0 1 0,2 1 0,1 0-1,0 2 1,2-1 0,-21 47 0,26-23-675,12-23-1547,-3-24 1756,0 1 0,0 0 1,1-1-1,-1 1 0,1 0 1,-1-1-1,0 1 0,1 0 1,-1-1-1,1 1 0,-1-1 0,1 1 1,-1-1-1,1 1 0,0-1 1,-1 1-1,1-1 0,0 1 1,-1-1-1,1 0 0,0 0 0,-1 1 1,2-1-1,13 1-5689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6.755"/>
    </inkml:context>
    <inkml:brush xml:id="br0">
      <inkml:brushProperty name="width" value="0.025" units="cm"/>
      <inkml:brushProperty name="height" value="0.025" units="cm"/>
    </inkml:brush>
  </inkml:definitions>
  <inkml:trace contextRef="#ctx0" brushRef="#br0">62 301 4644,'-29'27'6220,"25"-24"-5269,0 0 1,0 0-1,1 0 1,-1 1-1,1-1 1,-1 1 0,-3 6-1,14-20-349,0 1-1,0 0 1,1 1 0,0 0-1,13-11 1,12-12-277,-10 6-233,201-199 141,-223 222-234,0 1 0,0-1 0,1 1 0,-1 0 0,1 0 0,-1-1 0,1 1 0,0 0 0,0 0 0,-1 0 0,1 0 0,0 1 0,0-1 0,0 1 0,0-1 0,3 0 0,-5 2 6,1-1 0,-1 1 0,1-1 0,-1 1 1,1-1-1,-1 1 0,0 0 0,1-1 0,-1 1 1,0 0-1,1-1 0,-1 1 0,0 0 0,0-1 1,0 1-1,0 0 0,1 0 0,-1-1 0,0 1 1,0 0-1,0 0 0,0-1 0,-1 1 0,1 0 1,0-1-1,0 1 0,0 0 0,-1 0 0,-22 70 371,21-65-356,-23 56 32,9-25-31,1 1 1,2 1 0,-15 74-1,28-112-107,-1 1-1,1-1 0,0 1 0,0-1 0,-1 1 0,1-1 0,0 1 0,1-1 1,-1 1-1,0-1 0,0 1 0,1-1 0,-1 1 0,1-1 0,-1 1 0,1-1 0,0 0 1,-1 1-1,3 1 0,-2-2-51,0-1 0,0 0 0,0 0 1,0 0-1,1 0 0,-1 0 0,0 0 1,0 0-1,0 0 0,0 0 0,0 0 0,0-1 1,1 1-1,-1 0 0,0-1 0,0 1 0,0-1 1,0 1-1,0-1 0,0 0 0,-1 1 1,1-1-1,0 0 0,0 0 0,0 0 0,-1 1 1,1-1-1,1-2 0,21-23-5617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7.082"/>
    </inkml:context>
    <inkml:brush xml:id="br0">
      <inkml:brushProperty name="width" value="0.025" units="cm"/>
      <inkml:brushProperty name="height" value="0.025" units="cm"/>
    </inkml:brush>
  </inkml:definitions>
  <inkml:trace contextRef="#ctx0" brushRef="#br0">11 1 9449,'0'0'13154,"1"8"-12610,7 302-864,-8-306-169,-2 15-1924,-7-12-4364,1-6-253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7.412"/>
    </inkml:context>
    <inkml:brush xml:id="br0">
      <inkml:brushProperty name="width" value="0.025" units="cm"/>
      <inkml:brushProperty name="height" value="0.025" units="cm"/>
    </inkml:brush>
  </inkml:definitions>
  <inkml:trace contextRef="#ctx0" brushRef="#br0">0 69 6662,'0'0'17329,"68"-47"-17201,-18 38-96,2 4-801,2 1-1217,-10 1-1441,-10 3-2691,-11 0-2434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2.313"/>
    </inkml:context>
    <inkml:brush xml:id="br0">
      <inkml:brushProperty name="width" value="0.025" units="cm"/>
      <inkml:brushProperty name="height" value="0.025" units="cm"/>
    </inkml:brush>
  </inkml:definitions>
  <inkml:trace contextRef="#ctx0" brushRef="#br0">1 273 4036,'0'0'6502,"7"-12"-3934,8-8-1671,2 0 1,0 1 0,1 1-1,1 0 1,0 2-1,36-23 1,-43 31-546,-4 2-131,1 0 0,0 1 0,0 0 0,0 0-1,1 1 1,-1 0 0,16-3 0,-25 7-215,1 0 0,-1 0 0,0-1 0,1 1 0,-1 0 0,1 0 0,-1 0 0,1 0 0,-1 0 0,1 0-1,-1 1 1,0-1 0,1 0 0,-1 0 0,1 0 0,-1 0 0,1 0 0,-1 1 0,0-1 0,1 0 0,-1 0 0,0 1-1,1-1 1,-1 0 0,0 0 0,1 1 0,-1-1 0,0 0 0,0 1 0,1-1 0,-1 1 0,0-1 0,0 0 0,0 1-1,1-1 1,-1 1 0,0 0 0,-2 21 380,-15 24 338,2-16-390,9-20-243,0 1 1,1 0-1,0 0 1,1 1 0,0-1-1,1 1 1,0 0-1,0 0 1,0 22-1,3-33-81,0 1 0,1-1 0,-1 0 0,1 0 0,-1 0 0,1 0 0,-1 0 1,1 0-1,0 0 0,0 0 0,-1 0 0,1 0 0,0 0 0,0 0 0,0-1 0,0 1 0,0 0 0,0 0 0,0-1 0,0 1 0,0-1 0,1 1 0,-1-1 0,0 0 0,0 1 0,0-1 1,1 0-1,-1 0 0,0 0 0,0 0 0,0 0 0,1 0 0,-1 0 0,0 0 0,0 0 0,1-1 0,1 0 0,4 0 88,1 0 1,-1-1-1,0 0 0,1-1 0,6-3 1,9-6-70,-2-2 0,0 0 1,0-2-1,-1 0 1,-1-1-1,-1-1 0,0 0 1,-2-2-1,0 0 0,-1-1 1,23-41-1,-24 24-339,-46 88-218,28-43 573,0 0 0,1 0 0,0 0 1,1 1-1,0-1 0,0 1 0,0 0 0,1 0 0,0-1 1,1 1-1,0 0 0,1 12 0,0-18-31,0-1 0,1 1 0,-1-1 0,0 1-1,1-1 1,0 0 0,-1 0 0,1 1 0,-1-1 0,1 0 0,0 0 0,0-1-1,0 1 1,0 0 0,0 0 0,0-1 0,-1 0 0,1 1 0,0-1 0,0 0-1,1 0 1,-1 0 0,0 0 0,0 0 0,0 0 0,2-1 0,4 0 70,1 0 0,0 0 0,-1-1 0,17-6 1,-11 1-56,1 0 0,-1-2 0,-1 0 0,1 0 0,-1-1 1,-1-1-1,0 0 0,-1-1 0,0 0 0,0-1 1,-2 0-1,1 0 0,-2-1 0,11-23 0,-24 49-318,0 0 0,0 0-1,1 1 1,0-1 0,1 1-1,1 0 1,0 0 0,1 0-1,0 24 1,10-17-3517,10-8-2889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7.784"/>
    </inkml:context>
    <inkml:brush xml:id="br0">
      <inkml:brushProperty name="width" value="0.025" units="cm"/>
      <inkml:brushProperty name="height" value="0.025" units="cm"/>
    </inkml:brush>
  </inkml:definitions>
  <inkml:trace contextRef="#ctx0" brushRef="#br0">0 402 11050,'0'0'1522,"9"-9"773,-8 8-2241,11-12 1121,1 2-1,0-1 1,19-11-1,-28 20-1031,1 0-1,-1 0 1,1 1 0,0 0-1,0 0 1,0 0-1,1 0 1,-1 1 0,0 0-1,1 0 1,-1 0 0,1 1-1,-1-1 1,1 1-1,-1 1 1,0-1 0,8 2-1,-10 0-140,0-1-1,-1 1 0,1-1 0,0 1 0,-1 0 1,1 0-1,-1 0 0,0 1 0,1-1 1,-1 0-1,0 1 0,0 0 0,-1-1 1,1 1-1,-1 0 0,1 0 0,-1 0 1,0 0-1,0 0 0,0 0 0,0 0 0,-1 0 1,1 0-1,-1 5 0,2 6 158,-2-1 1,1 1-1,-2-1 0,-2 21 1,-4-15 1095,2-15-315,3-14-252,6-60-381,-2 47-273,-1-1 1,0 1-1,-2 0 0,-1-1 0,-4-22 0,37 57-376,-20-8-266,0 0 0,0-1 0,0 0-1,0 0 1,0-2 0,0 1 0,20-3 0,-25 2-182,0-1 1,0 0 0,-1 0-1,1-1 1,0 0 0,-1 0-1,1 0 1,-1-1 0,0 1 0,0-1-1,0 0 1,0-1 0,0 1-1,-1-1 1,0 0 0,6-6-1,6-15-5295</inkml:trace>
  <inkml:trace contextRef="#ctx0" brushRef="#br0" timeOffset="1">475 65 6150,'0'-9'2947,"-2"-24"-644,1 19 637,1 5 4212,0 14-6962,1 0-1,-1-1 0,1 1 0,1 0 0,-1-1 1,1 1-1,-1-1 0,1 0 0,1 0 1,4 8-1,35 43 437,-2-3-430,-35-43-186,0 0 0,-1 0-1,0 1 1,0 0 0,-1 0-1,-1 0 1,1 0 0,-2 1-1,1-1 1,-1 0-1,-1 1 1,0-1 0,-1 1-1,-1 11 1,-1-7-56,-1 0 0,0 0 1,-1-1-1,-1 0 0,0 0 0,-1 0 0,-1 0 1,-17 23-1,9-17-493,-1 0 1,-1-1-1,-1-1 1,-38 29-1,36-32-800,0-1-1,-1-2 1,0 0 0,-38 14-1,-7-7-3694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8.112"/>
    </inkml:context>
    <inkml:brush xml:id="br0">
      <inkml:brushProperty name="width" value="0.025" units="cm"/>
      <inkml:brushProperty name="height" value="0.025" units="cm"/>
    </inkml:brush>
  </inkml:definitions>
  <inkml:trace contextRef="#ctx0" brushRef="#br0">183 0 6662,'0'0'9625,"-9"8"-8354,-7 10-1077,0 0 0,1 1 0,1 0 0,1 1 0,1 1 0,0 0 0,2 1 0,0 0 0,-8 32 0,8-21-35,1 0 0,2 0 0,2 1 0,1 0 0,1 1 0,3 46 0,1-71-171,0 1-1,1 0 0,0-1 0,1 0 1,0 1-1,0-1 0,1 0 0,1-1 0,0 1 1,0-1-1,0 0 0,1 0 0,1-1 0,0 1 1,0-1-1,0-1 0,1 1 0,11 7 0,-6-6-516,1 0-1,0-1 1,1-1-1,0 0 0,0-1 1,1-1-1,-1 0 1,1-1-1,0-1 0,1 0 1,20 0-1,35-1-4338,2-2-3989</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8.487"/>
    </inkml:context>
    <inkml:brush xml:id="br0">
      <inkml:brushProperty name="width" value="0.025" units="cm"/>
      <inkml:brushProperty name="height" value="0.025" units="cm"/>
    </inkml:brush>
  </inkml:definitions>
  <inkml:trace contextRef="#ctx0" brushRef="#br0">204 1 13645,'0'0'9887,"-10"10"-8959,-13 19-726,1 1 0,2 0-1,1 1 1,1 1-1,-14 38 1,20-42-164,1 1 1,2 0-1,1 0 1,2 1-1,0 0 1,-2 61-1,8-88-115,0 1 1,0 0-1,1 0 0,-1-1 0,1 1 0,-1 0 0,1-1 1,0 1-1,1-1 0,-1 1 0,1-1 0,-1 1 0,1-1 1,0 0-1,0 0 0,0 0 0,1 0 0,-1 0 1,1-1-1,0 1 0,0-1 0,0 1 0,4 2 0,0-2-640,-1 0 0,1-1-1,0 0 1,0 0-1,-1 0 1,2-1 0,-1 0-1,0 0 1,0-1-1,0 0 1,10-1 0,11-3-5033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8.829"/>
    </inkml:context>
    <inkml:brush xml:id="br0">
      <inkml:brushProperty name="width" value="0.025" units="cm"/>
      <inkml:brushProperty name="height" value="0.025" units="cm"/>
    </inkml:brush>
  </inkml:definitions>
  <inkml:trace contextRef="#ctx0" brushRef="#br0">0 373 12332,'0'0'8157,"10"-10"-6508,84-86 663,-39 43-2177,-3-2 0,76-104 1,-147 218 93,0-17 130,3-11-106,2 0-1,2 1 1,1 1-1,1 0 0,-7 49 1,16-82-318,1 1 1,0 0-1,0 0 1,0-1 0,0 1-1,0 0 1,1 0-1,-1-1 1,0 1-1,0 0 1,0 0-1,1-1 1,-1 1 0,0 0-1,1-1 1,-1 1-1,0 0 1,1-1-1,-1 1 1,1-1-1,-1 1 1,1 0-1,0-1 1,-1 0 0,1 1-1,-1-1 1,1 1-1,0-1 1,-1 0-1,1 1 1,0-1-1,0 0 1,-1 0 0,1 1-1,0-1 1,-1 0-1,1 0 1,0 0-1,0 0 1,0 0-1,-1 0 1,1 0-1,0 0 1,0 0 0,-1-1-1,2 1 1,2-1-603,0 0 1,-1 0-1,1 0 1,-1 0-1,1 0 0,-1-1 1,0 1-1,1-1 1,3-3-1,19-22-6700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9.206"/>
    </inkml:context>
    <inkml:brush xml:id="br0">
      <inkml:brushProperty name="width" value="0.025" units="cm"/>
      <inkml:brushProperty name="height" value="0.025" units="cm"/>
    </inkml:brush>
  </inkml:definitions>
  <inkml:trace contextRef="#ctx0" brushRef="#br0">222 0 6951,'0'0'13196,"-34"46"-11370,16-18-545,2 2-128,5 0-416,4 4-513,7-2-224,0 0-512,0-4-642,4 0-351,1-7-865,0-3-1826,-1-8-1666</inkml:trace>
  <inkml:trace contextRef="#ctx0" brushRef="#br0" timeOffset="1">34 239 5509,'0'0'7655,"-34"-50"-4291,34 42-962,9 4-865,16-1-704,4 4-448,10-1-289,4 2-96,2 0-897,-2-1-1345,-4-3-1602,-5 2-1633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9.551"/>
    </inkml:context>
    <inkml:brush xml:id="br0">
      <inkml:brushProperty name="width" value="0.025" units="cm"/>
      <inkml:brushProperty name="height" value="0.025" units="cm"/>
    </inkml:brush>
  </inkml:definitions>
  <inkml:trace contextRef="#ctx0" brushRef="#br0">113 6 8776,'0'0'12524,"-40"75"-11627,21-37 160,-1 1-160,6 2-481,-1-3-320,10-5-64,5-4-160,0-11-865,14-8-544,4-10-801,4-7-1346,1-20-2786</inkml:trace>
  <inkml:trace contextRef="#ctx0" brushRef="#br0" timeOffset="1">293 0 7911,'0'0'9417,"-50"63"-8103,25-23-257,2 3 0,3 2-64,8-3-513,6-3-320,6-5-96,0-8-480,0-9-1026,7-9-1056,2-8-1922,-2-11-1442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19.879"/>
    </inkml:context>
    <inkml:brush xml:id="br0">
      <inkml:brushProperty name="width" value="0.025" units="cm"/>
      <inkml:brushProperty name="height" value="0.025" units="cm"/>
    </inkml:brush>
  </inkml:definitions>
  <inkml:trace contextRef="#ctx0" brushRef="#br0">0 158 12268,'0'0'12331,"88"13"-11370,-45-11-737,7 0-192,-6-1-32,-1-1-288,-5 0-897,-6 0-865,-6 0-1089,-6-3-1762,-6-6-1953</inkml:trace>
  <inkml:trace contextRef="#ctx0" brushRef="#br0" timeOffset="1">489 1 7591,'0'0'11189,"10"6"-10089,-2-1-904,1 1-1,-2 0 1,1 0-1,-1 0 1,0 1 0,0 0-1,-1 1 1,0 0-1,0 0 1,7 13 0,-6-5-28,-1 0 0,0 0 0,-1 0 0,0 1 0,-2 0 0,0 0 0,1 23 0,-3-29-40,-2 0 1,1 0-1,-1 0 1,-1 0 0,0 0-1,-1 0 1,0 0 0,0 0-1,-1-1 1,-1 0-1,0 0 1,-7 12 0,-5 3 207,-1-2 0,-1 0-1,0-1 1,-27 23 0,33-35-724,0 1 0,-1-2 0,-23 13-1,29-18-718,-1 0-1,0-1 1,1 0-1,-1 0 1,0-1-1,-1 0 1,-11 1-1,-5-3-13092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0.252"/>
    </inkml:context>
    <inkml:brush xml:id="br0">
      <inkml:brushProperty name="width" value="0.025" units="cm"/>
      <inkml:brushProperty name="height" value="0.025" units="cm"/>
    </inkml:brush>
  </inkml:definitions>
  <inkml:trace contextRef="#ctx0" brushRef="#br0">1 1 3716</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0.582"/>
    </inkml:context>
    <inkml:brush xml:id="br0">
      <inkml:brushProperty name="width" value="0.025" units="cm"/>
      <inkml:brushProperty name="height" value="0.025" units="cm"/>
    </inkml:brush>
  </inkml:definitions>
  <inkml:trace contextRef="#ctx0" brushRef="#br0">44 13 5733,'0'0'10987,"-43"-11"-8681,43 19-608,7-1-321,18-2-96,11 0 64,10-4-608,13-1-513,5 0-160,8-3-32,-8-3-736,-3 0-1410,-11 0-1025,-22 2-1826,-17 2-544</inkml:trace>
  <inkml:trace contextRef="#ctx0" brushRef="#br0" timeOffset="1">131 55 6150,'0'0'10153,"-53"21"-8295,53-18-737,3-1-288,22 0 480,9-1 1,9-1-610,10 0-512,5 0-96,-1 1-96,0 2-768,-5-2-1250,-8-1-2242,-4 0-5477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1.238"/>
    </inkml:context>
    <inkml:brush xml:id="br0">
      <inkml:brushProperty name="width" value="0.025" units="cm"/>
      <inkml:brushProperty name="height" value="0.025" units="cm"/>
    </inkml:brush>
  </inkml:definitions>
  <inkml:trace contextRef="#ctx0" brushRef="#br0">1 375 5445,'0'0'13335,"12"-5"-12187,15-9-681,0-1 0,0-2 0,-2 0 0,29-26 0,102-99 78,-112 100-334,-21 19-123,-18 16-73,1 1 0,0 0 0,0 0 0,0 1 1,1-1-1,0 1 0,0 1 0,13-7 0,-22 26-143,-21 46 67,14-42-57,0 1 1,2-1-1,0 1 0,2 1 0,0-1 1,1 1-1,1 0 0,1-1 0,1 32 1,1-51-52,0 0-1,0 0 1,0 0 0,0 0 0,0 0 0,0 0 0,1 0 0,-1 0 0,0 0 0,1 0 0,-1 0-1,1 0 1,-1 0 0,1 0 0,-1 0 0,1 0 0,-1-1 0,1 1 0,0 0 0,-1 0 0,1-1-1,0 1 1,0 0 0,0-1 0,-1 1 0,1-1 0,0 1 0,0-1 0,0 0 0,0 1 0,0-1-1,0 0 1,1 1 0,20 0-5548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3.270"/>
    </inkml:context>
    <inkml:brush xml:id="br0">
      <inkml:brushProperty name="width" value="0.025" units="cm"/>
      <inkml:brushProperty name="height" value="0.025" units="cm"/>
    </inkml:brush>
  </inkml:definitions>
  <inkml:trace contextRef="#ctx0" brushRef="#br0">17 202 3972,'0'0'7431,"-3"9"-3641,-9 27-1233,12-36-2481,-1 1 0,1 0-1,0 0 1,0 0 0,0 0 0,0-1-1,0 1 1,0 0 0,0 0 0,0 0-1,0 0 1,0-1 0,0 1 0,0 0-1,1 0 1,-1 0 0,0-1 0,1 1-1,-1 0 1,0 0 0,1-1 0,-1 1-1,1 0 1,-1-1 0,1 1 0,0 0-1,-1-1 1,1 1 0,-1-1 0,1 1-1,0-1 1,0 0 0,-1 1-1,1-1 1,0 1 0,0-1 0,-1 0-1,1 0 1,0 0 0,0 1 0,1-1-1,38 1 915,-32-1-613,12-2-186,1 0-1,-1-2 0,0-1 0,0 0 0,0-1 1,-1-1-1,0-1 0,0-1 0,-1 0 0,0-2 0,-1 0 1,0-1-1,-1 0 0,0-1 0,17-20 0,-29 29-160,0-1 0,0 0 0,-1 0 0,0 0 0,0-1 0,0 1 0,-1-1 0,0 0 0,0 1 0,0-1 0,1-12 0,-3 17-42,0-1 0,0 0 1,0 0-1,0 0 0,0 0 0,-1 0 0,1 0 1,-1 0-1,1 0 0,-1 1 0,0-1 0,0 0 0,1 0 1,-1 1-1,0-1 0,-1 1 0,1-1 0,0 1 0,0-1 1,-1 1-1,1-1 0,-1 1 0,1 0 0,-1 0 0,1 0 1,-1 0-1,0 0 0,1 0 0,-1 1 0,0-1 0,0 0 1,0 1-1,0-1 0,0 1 0,1 0 0,-1 0 1,0 0-1,-4 0 0,-1 0-29,0 1 0,-1 0 1,1 0-1,0 0 0,0 1 0,0 0 1,0 1-1,0-1 0,1 1 0,-1 1 0,1-1 1,-1 1-1,1 0 0,1 1 0,-1-1 1,0 1-1,1 0 0,0 1 0,0-1 1,1 1-1,0 0 0,-6 10 0,5-8 45,0 0 0,1 0 0,0 0 0,0 1 0,1 0 1,0-1-1,0 1 0,1 0 0,0 0 0,1 1 0,0-1 0,1 0 0,0 0 0,0 1 0,1-1 0,0 0 0,4 17 0,-4-24-7,0 1 0,0 0 0,1 0 0,-1-1 0,1 1 0,0-1 0,0 1 0,0-1 0,0 0 0,0 0 0,0 0 0,1 0 0,-1 0 0,1 0 0,-1-1 0,1 1 0,3 1 0,0-1 8,0 0 0,0 0 1,0-1-1,0 0 1,0 0-1,1 0 1,-1-1-1,7 0 0,-1-1 10,1 0 0,-1-1 0,1 0-1,-1-1 1,0-1 0,0 0-1,22-10 1,-19 5-19,-1-1 0,0 0-1,0-1 1,-1 0 0,0-1 0,-1-1-1,-1 0 1,0 0 0,-1-1-1,0-1 1,-1 0 0,0 0 0,-2 0-1,10-27 1,-16 33-453,-9 19 348,-9 24 173,15-26-46,0 0 0,0-1-1,1 1 1,0 0 0,1-1-1,0 15 1,0-20-15,0 1 0,1-1 0,-1 0 0,1 0 0,0 0 0,-1 0 0,1 0 0,0 0 0,0 0 0,0-1 0,0 1 0,1 0 0,-1 0 0,0-1 0,1 1 0,-1-1 0,1 1 0,0-1 0,-1 0 0,1 1 0,0-1 0,0 0 0,0 0 0,-1 0 0,1-1 0,0 1 0,1 0 0,-1-1 0,2 1 0,8 0 23,0 0 0,-1-1 0,1 0 0,0-1 0,-1 0 0,1-1 0,-1-1 0,1 0 1,-1 0-1,0-1 0,0 0 0,0-1 0,-1 0 0,0-1 0,0 0 0,0-1 0,-1 0 0,1 0 0,-2-1 0,1 0 0,-1 0 0,-1-1 1,1 0-1,-1-1 0,9-17 0,-17 28-24,1-1 1,0 1-1,0-1 1,-1 1 0,1-1-1,0 1 1,0 0-1,0-1 1,0 1-1,0-1 1,0 1-1,0-1 1,0 1 0,0-1-1,0 1 1,0-1-1,0 1 1,0 0-1,0-1 1,0 1-1,0-1 1,1 1-1,-1-1 1,0 1 0,0-1-1,1 1 1,-1-1-1,0 0 1,1 1-1,-1-1 1,0 1-1,1-1 1,-1 0 0,1 1-1,-1-1 1,1 0-1,-1 1 1,0-1-1,1 0 1,-1 0-1,1 1 1,0-1-1,-1 0 1,2 0 0,39 4 207,49-17 84,-78 10-318,-9 2-27,1-1 1,-1 1 0,1 1-1,0-1 1,-1 0 0,1 1 0,-1 0-1,1 0 1,7 1 0,-10 0 36,0-1-1,0 1 1,1 0 0,-1 1-1,0-1 1,0 0 0,0 0 0,0 0-1,0 1 1,-1-1 0,1 0-1,0 1 1,-1-1 0,1 1 0,-1-1-1,1 1 1,-1-1 0,0 1-1,1-1 1,-1 1 0,0-1 0,0 1-1,0-1 1,0 1 0,0-1-1,-1 4 1,0 5-177,0 0 0,0 0-1,-1 1 1,0-1 0,-8 19-1,10-29 8,0 0-1,0 1 1,0-1-1,0 0 0,0 0 1,0 1-1,-1-1 0,1 0 1,0 0-1,0 1 1,0-1-1,-1 0 0,1 0 1,0 0-1,0 0 1,-1 1-1,1-1 0,0 0 1,0 0-1,-1 0 0,1 0 1,0 0-1,0 0 1,-1 0-1,1 0 0,0 0 1,-1 0-1,1 0 0,0 0 1,0 0-1,-1 0 1,1 0-1,0 0 0,-1 0 1,1 0-1,-6-2-6226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1.582"/>
    </inkml:context>
    <inkml:brush xml:id="br0">
      <inkml:brushProperty name="width" value="0.025" units="cm"/>
      <inkml:brushProperty name="height" value="0.025" units="cm"/>
    </inkml:brush>
  </inkml:definitions>
  <inkml:trace contextRef="#ctx0" brushRef="#br0">147 1 17905,'0'0'1441,"-55"75"-448,30-37-64,-2 3 320,6-1-288,10-1-705,4-4-224,7-2-224,0-6-480,4-3-193,-1-7-288,2-6-801,-5-6-1601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1.926"/>
    </inkml:context>
    <inkml:brush xml:id="br0">
      <inkml:brushProperty name="width" value="0.025" units="cm"/>
      <inkml:brushProperty name="height" value="0.025" units="cm"/>
    </inkml:brush>
  </inkml:definitions>
  <inkml:trace contextRef="#ctx0" brushRef="#br0">1 151 10282,'0'0'9096,"37"-53"-7590,3 38-353,10 1-320,7 2-545,5 2-192,2 1-641,-1 2-1312,1 1-1090,-16 3-1633,-5 2-129</inkml:trace>
  <inkml:trace contextRef="#ctx0" brushRef="#br0" timeOffset="1">740 1 7143,'0'0'6699,"-7"8"-3522,-19 22-2092,3-5 315,-29 42 1,48-62-1255,0 1 1,0 0 0,1 0-1,0 0 1,0 1 0,0-1-1,1 1 1,0-1 0,0 1-1,1 0 1,-1 0 0,2 0-1,-1 0 1,1 7 0,1-12-141,-1 0 1,1 0-1,0 0 1,0 0 0,0 0-1,0 0 1,0 0-1,1 0 1,-1-1 0,1 1-1,-1-1 1,1 1 0,-1-1-1,1 1 1,0-1-1,0 0 1,0 0 0,0 0-1,-1 0 1,1 0-1,1 0 1,-1 0 0,0-1-1,0 1 1,0-1 0,0 0-1,0 1 1,0-1-1,1 0 1,-1 0 0,0 0-1,3-1 1,4 0-185,-1 1 1,1-1 0,-1-1-1,1 1 1,-1-1-1,0-1 1,10-4-1,-9 2-768,0 0 0,-1-1-1,1 0 1,-1 0-1,0-1 1,8-10-1,15-18-4882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2.279"/>
    </inkml:context>
    <inkml:brush xml:id="br0">
      <inkml:brushProperty name="width" value="0.025" units="cm"/>
      <inkml:brushProperty name="height" value="0.025" units="cm"/>
    </inkml:brush>
  </inkml:definitions>
  <inkml:trace contextRef="#ctx0" brushRef="#br0">1 1 2434,'0'0'18962,"25"43"-19346,-11-42-2435,2-1-5733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4.433"/>
    </inkml:context>
    <inkml:brush xml:id="br0">
      <inkml:brushProperty name="width" value="0.025" units="cm"/>
      <inkml:brushProperty name="height" value="0.025" units="cm"/>
    </inkml:brush>
  </inkml:definitions>
  <inkml:trace contextRef="#ctx0" brushRef="#br0">1 357 8552,'3'0'5351,"11"-7"-4963,32-28 267,-1-2 0,45-51 1,-27 27-578,-24 22-46,-20 19-14,1 1 0,43-32 0,-63 54 138,0-1-1,1 1 1,-2-1 0,1 1 0,0-1 0,0 1-1,-1-1 1,1 0 0,-1 1 0,-1 4-1,-9 17-9,-25 69 1975,34-85-2326,0-1 1,0 0-1,1 1 0,0-1 1,0 1-1,1-1 1,0 1-1,0-1 1,0 1-1,3 10 1,2-10-3085,0-4-1291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4.841"/>
    </inkml:context>
    <inkml:brush xml:id="br0">
      <inkml:brushProperty name="width" value="0.025" units="cm"/>
      <inkml:brushProperty name="height" value="0.025" units="cm"/>
    </inkml:brush>
  </inkml:definitions>
  <inkml:trace contextRef="#ctx0" brushRef="#br0">26 0 6534,'0'0'12652,"-18"71"-12171,12-44-65,5 3-288,1-2-96,0-2 0,0-4-32,0-2 32,0-2-32,0-5-32,1-3-160,1-1-993,-2-2-1666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5.168"/>
    </inkml:context>
    <inkml:brush xml:id="br0">
      <inkml:brushProperty name="width" value="0.025" units="cm"/>
      <inkml:brushProperty name="height" value="0.025" units="cm"/>
    </inkml:brush>
  </inkml:definitions>
  <inkml:trace contextRef="#ctx0" brushRef="#br0">1 106 15855,'0'0'5061,"42"-48"-4036,-8 34-321,9 2-511,4 2-161,-1 2-449,-1 1-1537,-6 3-2530,-16 1-2242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5.499"/>
    </inkml:context>
    <inkml:brush xml:id="br0">
      <inkml:brushProperty name="width" value="0.025" units="cm"/>
      <inkml:brushProperty name="height" value="0.025" units="cm"/>
    </inkml:brush>
  </inkml:definitions>
  <inkml:trace contextRef="#ctx0" brushRef="#br0">1 68 11082,'0'0'1228,"8"-4"401,0 1-1253,1 0 1,-1 1 0,0-1 0,1 1-1,12-1 1,-19 3-356,0 0 0,-1 0-1,1 0 1,0 0 0,0 0 0,0 0-1,0 0 1,0 1 0,0-1-1,-1 1 1,1-1 0,0 1 0,0 0-1,-1-1 1,1 1 0,0 0 0,-1 0-1,1 0 1,-1 1 0,1-1-1,-1 0 1,1 0 0,-1 1 0,0-1-1,0 1 1,0-1 0,0 1 0,0 0-1,0-1 1,0 1 0,-1 0-1,1 0 1,0-1 0,-1 1 0,0 0-1,1 0 1,-1 2 0,1 3 214,0 0 1,-1 0 0,0 0 0,0 0-1,-1 0 1,0 0 0,0 0 0,0 0-1,-1 0 1,0 0 0,-1-1 0,1 1-1,-1-1 1,0 1 0,-1-1-1,0 0 1,0-1 0,-9 11 0,25-63 650,-4 21-864,-2 6 49,0 1 0,1-1 0,2 1 0,0 1 0,17-27 0,-25 44-79,1-1-1,0 1 1,0 0-1,0 0 1,0 1-1,0-1 1,0 0-1,0 0 1,0 1-1,0 0 1,0-1-1,0 1 1,0 0-1,0 0 1,0 0-1,0 0 1,0 0-1,3 1 1,43 7-1159,-41-6 435,27 1-5968,-23-3-614</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5.870"/>
    </inkml:context>
    <inkml:brush xml:id="br0">
      <inkml:brushProperty name="width" value="0.025" units="cm"/>
      <inkml:brushProperty name="height" value="0.025" units="cm"/>
    </inkml:brush>
  </inkml:definitions>
  <inkml:trace contextRef="#ctx0" brushRef="#br0">120 1 14221,'0'0'2050,"7"70"-832,-7-38-674,4 5-256,-3 1 1,3-3-193,-2-4-64,1-5 0,-3-5 0,2-9 0,2-7-160,-4-19-5574,-4-6 97</inkml:trace>
  <inkml:trace contextRef="#ctx0" brushRef="#br0" timeOffset="1">0 149 11371,'0'0'8520,"47"0"-7559,-15-1-801,4-2-128,1-1-256,1 2-1410,-6-1-2530,0-1-2306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7.931"/>
    </inkml:context>
    <inkml:brush xml:id="br0">
      <inkml:brushProperty name="width" value="0.025" units="cm"/>
      <inkml:brushProperty name="height" value="0.025" units="cm"/>
    </inkml:brush>
  </inkml:definitions>
  <inkml:trace contextRef="#ctx0" brushRef="#br0">1 0 6438,'0'0'16976,"7"50"-16591,-7-21-289,3 3-96,-3-3 32,2-1 0,2-5-32,1-4-32,-3-9-737,7-2-576,0-8-1218,1-4-2145,7-17-2819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8.278"/>
    </inkml:context>
    <inkml:brush xml:id="br0">
      <inkml:brushProperty name="width" value="0.025" units="cm"/>
      <inkml:brushProperty name="height" value="0.025" units="cm"/>
    </inkml:brush>
  </inkml:definitions>
  <inkml:trace contextRef="#ctx0" brushRef="#br0">29 0 6118,'0'0'15054,"-20"67"-13869,15-38-480,1 1-513,4 3-160,0-2 0,0-5-32,0-1-576,0-4-1026,0-8-384,0-6-480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3.633"/>
    </inkml:context>
    <inkml:brush xml:id="br0">
      <inkml:brushProperty name="width" value="0.025" units="cm"/>
      <inkml:brushProperty name="height" value="0.025" units="cm"/>
    </inkml:brush>
  </inkml:definitions>
  <inkml:trace contextRef="#ctx0" brushRef="#br0">0 0 8552,'0'0'8969,"34"49"-11628,-12-33-1633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8.618"/>
    </inkml:context>
    <inkml:brush xml:id="br0">
      <inkml:brushProperty name="width" value="0.025" units="cm"/>
      <inkml:brushProperty name="height" value="0.025" units="cm"/>
    </inkml:brush>
  </inkml:definitions>
  <inkml:trace contextRef="#ctx0" brushRef="#br0">1 1 6662,'0'0'15279,"53"0"-14350,1 7-545,-2 0-256,1-3-96,-3-3-64,-2-1-705,-5 0-832,-11 0-769,-5-4-1250,-7-6-3426</inkml:trace>
  <inkml:trace contextRef="#ctx0" brushRef="#br0" timeOffset="1">710 63 15855,'0'0'6470,"32"51"-4996,-22-27-482,1 2-415,-2 1-417,-4 2-96,1 3-96,-3-1-512,-3 0-513,0-5-96,0-1-193,0-7-95,0-8-865,-3-8-1762,-3-2-2979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8.991"/>
    </inkml:context>
    <inkml:brush xml:id="br0">
      <inkml:brushProperty name="width" value="0.025" units="cm"/>
      <inkml:brushProperty name="height" value="0.025" units="cm"/>
    </inkml:brush>
  </inkml:definitions>
  <inkml:trace contextRef="#ctx0" brushRef="#br0">1 26 3043,'0'0'18353,"58"-9"-17072,-24 8-640,4-2-513,1 2-192,0-3-1505,-1 1-2852,-4-2-5828</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9.333"/>
    </inkml:context>
    <inkml:brush xml:id="br0">
      <inkml:brushProperty name="width" value="0.025" units="cm"/>
      <inkml:brushProperty name="height" value="0.025" units="cm"/>
    </inkml:brush>
  </inkml:definitions>
  <inkml:trace contextRef="#ctx0" brushRef="#br0">0 182 897,'0'0'18118,"8"-2"-16933,-2 1-963,2-2-7,-1 2-1,0-1 1,1 1 0,-1 0 0,15 0-1,-20 1-196,-1 0 0,1 1 0,0-1 0,-1 0-1,1 1 1,0-1 0,-1 1 0,1 0 0,-1-1-1,1 1 1,-1 0 0,1 0 0,-1 0 0,0 0 0,1 0-1,-1 0 1,0 0 0,0 1 0,0-1 0,0 0 0,0 1-1,0-1 1,0 1 0,0-1 0,0 1 0,-1-1-1,1 1 1,-1-1 0,1 1 0,-1 0 0,0-1 0,1 1-1,-1 0 1,0-1 0,0 3 0,0 9 383,0-1 0,0 1 1,-1-1-1,-1 1 0,-3 13 0,10-61-102,-1 1-1,-2-1 0,-1 1 0,-2-1 1,-8-58-1,6 67 347,4 25-617,-1 1 1,1-1 0,-1 0 0,1 1-1,-1-1 1,1 1 0,0-1-1,-1 1 1,1-1 0,0 1 0,-1 0-1,1-1 1,0 1 0,-1 0 0,1-1-1,0 1 1,0 0 0,-1 0-1,1 0 1,0 0 0,0 0 0,0 0-1,-1 0 1,1 0 0,0 0-1,0 0 1,0 0 0,-1 0 0,1 1-1,0-1 1,0 0 0,-1 0-1,2 1 1,30 7-82,7 6-364,25 6-2743,2-9-5995,-47-11 3187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29.680"/>
    </inkml:context>
    <inkml:brush xml:id="br0">
      <inkml:brushProperty name="width" value="0.025" units="cm"/>
      <inkml:brushProperty name="height" value="0.025" units="cm"/>
    </inkml:brush>
  </inkml:definitions>
  <inkml:trace contextRef="#ctx0" brushRef="#br0">24 15 11082,'0'0'9001,"-11"60"-7335,4-28-225,1 1-288,6 4-673,0-2-415,0-2-65,0-6-673,0-3-736,8-10-97,2-9 65,1-5-801,0-12-1794,5-16-897,0-12-2978,2-6 8872</inkml:trace>
  <inkml:trace contextRef="#ctx0" brushRef="#br0" timeOffset="1">174 1 8648,'0'0'14478,"-15"74"-13805,10-35-353,0-1-64,5-1-128,0-2-96,0-4 0,0-4-480,5-8-833,0-8-609,-5-9-801,4-2-1729,-4-10-2018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0.069"/>
    </inkml:context>
    <inkml:brush xml:id="br0">
      <inkml:brushProperty name="width" value="0.025" units="cm"/>
      <inkml:brushProperty name="height" value="0.025" units="cm"/>
    </inkml:brush>
  </inkml:definitions>
  <inkml:trace contextRef="#ctx0" brushRef="#br0">1 30 13004,'0'0'11211,"84"10"-10026,-36-7-737,11-1-319,-7-2-97,-1 0-32,-4 0-257,-13 0-992,-6-11-801,-8-2-1986,-13-8-6630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0.447"/>
    </inkml:context>
    <inkml:brush xml:id="br0">
      <inkml:brushProperty name="width" value="0.025" units="cm"/>
      <inkml:brushProperty name="height" value="0.025" units="cm"/>
    </inkml:brush>
  </inkml:definitions>
  <inkml:trace contextRef="#ctx0" brushRef="#br0">1 2 9097,'0'0'9577,"57"4"-8008,-14-4-160,9-2-287,5-1-578,3 2-448,-2 1-256,-7 0-1025,-13 0-897,-10 4-192,-22 0-1986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0.836"/>
    </inkml:context>
    <inkml:brush xml:id="br0">
      <inkml:brushProperty name="width" value="0.025" units="cm"/>
      <inkml:brushProperty name="height" value="0.025" units="cm"/>
    </inkml:brush>
  </inkml:definitions>
  <inkml:trace contextRef="#ctx0" brushRef="#br0">0 30 13837,'0'0'4741,"56"19"-3364,-12-19 160,8 0-512,5-2-672,6-5-353,-3-1-321,-3-6-2049,-1-3-4196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1.196"/>
    </inkml:context>
    <inkml:brush xml:id="br0">
      <inkml:brushProperty name="width" value="0.025" units="cm"/>
      <inkml:brushProperty name="height" value="0.025" units="cm"/>
    </inkml:brush>
  </inkml:definitions>
  <inkml:trace contextRef="#ctx0" brushRef="#br0">1 331 4740,'0'0'9439,"11"-6"-6706,100-66 1900,67-49-2537,5-5-1944,-182 126-156,-1-1 1,0 1-1,1-1 0,-1 1 0,0 0 0,1-1 1,-1 1-1,1 0 0,-1-1 0,0 1 1,1 0-1,-1 0 0,1 0 0,-1-1 0,1 1 1,-1 0-1,1 0 0,-1 0 0,1 0 1,-1 0-1,1 0 0,-1 0 0,1 0 0,-1 0 1,1 0-1,-1 0 0,1 0 0,-1 0 1,1 0-1,-1 0 0,1 1 0,-1-1 0,1 0 1,-1 0-1,1 1 0,-2 20-20,-25 47 100,17-47-77,2-2-15,-3 6 43,1 0 1,1 1-1,1 0 1,1 0-1,2 1 0,-2 29 1,6-56-131,0 1 1,-1-1-1,1 1 1,0-1-1,0 1 1,1-1 0,-1 1-1,0 0 1,0-1-1,0 1 1,0-1-1,0 1 1,1-1-1,-1 1 1,0-1-1,0 1 1,1-1-1,-1 1 1,0-1-1,1 0 1,-1 1-1,0-1 1,1 1-1,-1-1 1,1 0-1,-1 1 1,1-1-1,-1 0 1,1 0-1,-1 1 1,2-1-1,18-6-6440,2-14-2169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1.571"/>
    </inkml:context>
    <inkml:brush xml:id="br0">
      <inkml:brushProperty name="width" value="0.025" units="cm"/>
      <inkml:brushProperty name="height" value="0.025" units="cm"/>
    </inkml:brush>
  </inkml:definitions>
  <inkml:trace contextRef="#ctx0" brushRef="#br0">113 1 5189,'0'0'13421,"-39"54"-12653,16-28 642,3 3-449,4-2-33,5 2-351,8-2-449,3-1-96,0-1-64,5 2-224,4-1-193,-7-2-415,3-4-770,-1-4-544,-4-5-1377,-4-8-1378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1.914"/>
    </inkml:context>
    <inkml:brush xml:id="br0">
      <inkml:brushProperty name="width" value="0.025" units="cm"/>
      <inkml:brushProperty name="height" value="0.025" units="cm"/>
    </inkml:brush>
  </inkml:definitions>
  <inkml:trace contextRef="#ctx0" brushRef="#br0">1 162 7591,'0'0'12108,"66"-27"-10571,-21 27-576,10 0-449,4 0-383,3 0-193,1 0-1442,-8-2-1889,-8-6-4036</inkml:trace>
  <inkml:trace contextRef="#ctx0" brushRef="#br0" timeOffset="1">829 0 5189,'0'0'7570,"-9"7"-4896,-8 7-1650,0 0 0,0 1 0,-27 34 0,38-41-689,0-1 1,0 2-1,1-1 0,1 0 1,-1 1-1,1 0 1,1 0-1,0 0 1,0 1-1,0-1 0,1 1 1,-1 19-1,3-28-324,1 0 1,-1 0-1,0 0 0,1 0 0,-1 0 0,1 1 0,-1-1 0,1-1 1,-1 1-1,1 0 0,0 0 0,-1 0 0,1 0 0,0 0 0,0 0 1,0-1-1,0 1 0,0 0 0,0-1 0,0 1 0,0-1 0,0 1 1,0-1-1,0 1 0,0-1 0,0 0 0,0 0 0,0 1 0,0-1 1,0 0-1,1 0 0,-1 0 0,0 0 0,0 0 0,0 0 0,0-1 1,0 1-1,0 0 0,2-1 0,0 1-236,0-1 0,0 1 0,0-1 0,-1 0 0,1 0 0,0 0 0,-1 0 0,1 0 0,-1 0 0,1-1 0,-1 1 0,1-1 0,-1 0 0,0 1 0,0-1 0,2-3 0,3-11-5140,-2-2-5328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6.947"/>
    </inkml:context>
    <inkml:brush xml:id="br0">
      <inkml:brushProperty name="width" value="0.025" units="cm"/>
      <inkml:brushProperty name="height" value="0.025" units="cm"/>
    </inkml:brush>
  </inkml:definitions>
  <inkml:trace contextRef="#ctx0" brushRef="#br0">63 1 15599,'0'0'1185,"-18"61"545,2-18 800,4 7-576,1 2 160,6-3-865,5-4-833,0-7-320,3-5-64,4-8-32,4-6-544,0-6-1122,-6-5-1184,2-4-1891,-1-4-4419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3.964"/>
    </inkml:context>
    <inkml:brush xml:id="br0">
      <inkml:brushProperty name="width" value="0.025" units="cm"/>
      <inkml:brushProperty name="height" value="0.025" units="cm"/>
    </inkml:brush>
  </inkml:definitions>
  <inkml:trace contextRef="#ctx0" brushRef="#br0">1 68 4132,'0'0'16031,"9"6"-14600,-8-5-1397,2 2 84,0-1 0,0 0 0,-1 0 0,1 0 0,0 0-1,1 0 1,-1-1 0,0 1 0,0-1 0,1 0 0,-1 0 0,1 0 0,-1-1 0,1 1-1,-1-1 1,1 0 0,-1 0 0,1 0 0,-1 0 0,1-1 0,-1 1 0,1-1-1,-1 0 1,1 0 0,-1 0 0,0-1 0,0 1 0,1-1 0,-1 0 0,4-3 0,-4 3-60,0-1 1,0 0 0,0 1-1,0-1 1,-1-1 0,1 1 0,-1 0-1,0 0 1,0-1 0,0 0 0,0 1-1,-1-1 1,1 0 0,-1 1-1,0-1 1,0 0 0,0-6 0,-2 9-62,1 0 0,-1 0 0,1 0 0,-1 0 0,1 1 0,-1-1 0,0 0 0,1 0 0,-1 1 0,0-1 0,0 0-1,1 1 1,-1-1 0,0 1 0,0-1 0,0 1 0,0-1 0,0 1 0,0 0 0,0 0 0,0-1 0,0 1 0,0 0 0,0 0 0,0 0 0,0 0 0,0 0 0,0 0 0,0 0 0,0 0 0,-1 1 0,-35 6-157,33-4 155,-1 0 0,1 0 0,0 0 0,0 0 0,1 1 0,-1-1 0,1 1 0,-1 0-1,1 0 1,0 0 0,1 1 0,-1-1 0,1 1 0,0-1 0,0 1 0,0 0 0,1 0 0,0 0 0,-1 0-1,2 0 1,-2 9 0,3-12 6,0 0 0,-1 0-1,1 0 1,0 0 0,0-1-1,0 1 1,0 0 0,0-1-1,0 1 1,1-1 0,-1 1-1,1-1 1,-1 1 0,1-1-1,-1 0 1,1 0 0,0 0 0,-1 0-1,1 0 1,0 0 0,0 0-1,0-1 1,-1 1 0,1-1-1,0 1 1,0-1 0,0 0-1,0 0 1,3 0 0,71 3 156,-61-3-143,2-2-2,1 0-1,-1-1 1,1 0-1,-1-2 0,0 0 1,0-1-1,15-7 0,31-11 0,-63 24-19,1-1-1,-1 1 1,1 0 0,-1 0 0,1-1-1,-1 1 1,1 0 0,-1 0 0,1 0 0,-1 0-1,1-1 1,0 1 0,-1 0 0,1 0-1,-1 0 1,1 0 0,-1 0 0,1 1 0,0-1-1,-1 0 1,1 0 0,-1 0 0,1 0-1,-1 1 1,1-1 0,-1 0 0,1 0 0,-1 1-1,1-1 1,-1 0 0,1 1 0,-1-1-1,1 1 1,0 0 0,-2 20 184,0-20-152,1 0-1,0 1 1,-1-1-1,1 0 1,-1 0-1,1 1 1,0-1-1,0 0 1,0 0-1,0 1 1,0-1-1,0 0 1,0 0-1,0 1 1,1-1-1,-1 0 1,0 0-1,1 1 1,-1-1-1,1 0 1,-1 0-1,1 0 1,0 0-1,-1 0 1,1 0-1,0 0 1,0 0-1,0 0 1,0 0-1,0 0 1,1 1-1,8 1 68,-1-1 0,1 0 0,0-1 1,0 0-1,-1 0 0,1-1 0,0-1 0,0 1 0,0-1 0,10-3 0,13-5-208,52-20 0,13-4-266,-95 33 409,0-1 0,-1 1 0,1 0 0,0 0 0,-1 0 0,1 0 0,0 0 0,-1 1 0,1-1 0,0 1 0,-1 0 0,1-1 0,-1 1 0,1 0 0,2 2 0,10 3-1490,2-3-3718,-12-3-2714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2.273"/>
    </inkml:context>
    <inkml:brush xml:id="br0">
      <inkml:brushProperty name="width" value="0.025" units="cm"/>
      <inkml:brushProperty name="height" value="0.025" units="cm"/>
    </inkml:brush>
  </inkml:definitions>
  <inkml:trace contextRef="#ctx0" brushRef="#br0">0 1 8456,'0'0'13965,"16"26"-30460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3.273"/>
    </inkml:context>
    <inkml:brush xml:id="br0">
      <inkml:brushProperty name="width" value="0.025" units="cm"/>
      <inkml:brushProperty name="height" value="0.025" units="cm"/>
    </inkml:brush>
  </inkml:definitions>
  <inkml:trace contextRef="#ctx0" brushRef="#br0">1 686 4516,'0'0'13618,"9"-11"-12416,18-18-645,0 1-1,2 2 1,1 1 0,48-31 0,155-85-9,-188 115-539,181-93 96,-27 14-2567,-72 28-4907,-66 35-3148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4.242"/>
    </inkml:context>
    <inkml:brush xml:id="br0">
      <inkml:brushProperty name="width" value="0.025" units="cm"/>
      <inkml:brushProperty name="height" value="0.025" units="cm"/>
    </inkml:brush>
  </inkml:definitions>
  <inkml:trace contextRef="#ctx0" brushRef="#br0">0 487 8616,'0'0'9641,"68"-63"-8552,-27 31-320,14-7-160,8-5-289,10-3-160,2-3-96,4-1-96,1-2-1089,-2 2-2370,-6-5-4645</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6.479"/>
    </inkml:context>
    <inkml:brush xml:id="br0">
      <inkml:brushProperty name="width" value="0.025" units="cm"/>
      <inkml:brushProperty name="height" value="0.025" units="cm"/>
    </inkml:brush>
  </inkml:definitions>
  <inkml:trace contextRef="#ctx0" brushRef="#br0">1099 90 6534,'-1'-3'138,"0"-1"0,0 1-1,0 0 1,-1-1 0,0 1-1,1 0 1,-1 0 0,-1 0 0,1 0-1,0 1 1,-1-1 0,1 1-1,-1-1 1,0 1 0,-4-3 0,0 1 195,-1 0-1,0 0 1,0 0 0,0 1 0,0 0 0,-9-1 0,-12-1 529,0 0 1,-51 1 0,40 3-540,-1 3 0,1 1 0,-1 1-1,1 3 1,0 1 0,1 2 0,0 2 0,1 1 0,-57 29 0,41-15-165,2 2 0,-56 41 0,88-56-1,1 1 0,1 1-1,1 1 1,0 1 0,1 0 0,1 1-1,0 0 1,-13 27 0,23-37-112,1 0 0,0 1 0,0-1 0,1 1 0,1-1 0,0 1 0,0 0 1,1 0-1,0 0 0,0 0 0,1 0 0,1 0 0,2 17 0,0-14-26,1 0 0,0 0 0,1 0 0,0 0 0,1-1 0,1 0 0,0 0 0,0 0 0,11 12 0,0-5-9,-1 0 0,2-1 0,1-1-1,0-1 1,1 0 0,0-2 0,1-1-1,1 0 1,0-2 0,31 11 0,-20-12-1,1-1 1,-1-2-1,2-1 1,-1-2 0,0-2-1,1-1 1,0-1 0,-1-3-1,1 0 1,45-12-1,-41 6 88,0-2 0,0-2 0,-1-2 0,-1-1-1,0-2 1,-2-2 0,0-1 0,51-40 0,-64 43 28,-2-1 0,0-1 1,-1-1-1,25-34 1,-39 46-64,0 1 0,-1-1-1,0-1 1,0 1 0,-1-1 0,0 0 0,-1 1 0,0-2 0,0 1 0,-1 0 0,-1 0 0,1-1-1,-2 1 1,1-1 0,-3-16 0,1 23-55,1 0-1,-1 1 0,0-1 1,-1 0-1,1 0 1,0 1-1,-1-1 1,0 1-1,0-1 1,0 1-1,-1 0 1,1 0-1,-1 0 1,1 0-1,-1 0 0,0 1 1,0-1-1,-4-2 1,1 2-33,0 0 0,-1 0 0,1 0 0,-1 1 0,0 0 0,1 0 0,-1 1 0,0-1 0,-11 1 0,1 0-334,1 2 0,0 0 1,0 1-1,-1 0 1,1 1-1,1 1 0,-1 1 1,-16 6-1,-10 9-2864,6 2-2446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7.479"/>
    </inkml:context>
    <inkml:brush xml:id="br0">
      <inkml:brushProperty name="width" value="0.025" units="cm"/>
      <inkml:brushProperty name="height" value="0.025" units="cm"/>
    </inkml:brush>
  </inkml:definitions>
  <inkml:trace contextRef="#ctx0" brushRef="#br0">30 661 6374,'0'0'3358,"-5"8"-2712,-17 26 427,22-32-1001,-1 0 0,1-1 0,-1 1 0,1-1 0,0 1 0,0 0 0,0-1 0,0 1 0,0-1 0,0 1 0,0 0 0,0-1 0,1 1 0,-1-1 0,0 1 0,1 0 0,0-1 0,-1 1 0,1-1 0,0 0 0,0 1 0,0-1 0,0 0 0,0 1 0,0-1 0,0 0 0,0 0 0,0 0 1,1 0-1,-1 0 0,2 1 0,47 26 732,-47-27-731,58 23 491,1-4 0,115 23 1,-71-19-491,85 28-16,75 15-854,-206-55 731,1-3-1,93 3 0,1067-5 4727,-1058-13-4754,0-7 1,-1-7-1,-1-7 1,165-51 0,611-242 1109,-60-69-1001,-846 374-19,0-2 0,-1-1 0,-1-1 0,-1-1 0,-1-2 0,33-34 0,-59 56-28,-1 0 0,1 0 0,-1-1 0,1 1 0,-1 0 0,0-1 0,1 1 0,-1 0 0,1-1 0,-1 1 0,0-1 1,1 1-1,-1-1 0,0 1 0,1-1 0,-1 1 0,0-1 0,0 1 0,1-1 0,-1 1 0,0-1 0,0 0 0,0 1 1,0-1-1,0 1 0,0-1 0,0 1 0,0-1 0,0 0 0,0 1 0,0-1 0,0 1 0,0-1 0,-1 1 0,1-1 1,0 0-1,0 1 0,-1-1 0,0 0 0,-23-1-7168,16 2 3314,6-1 1103,1-4-2054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7.854"/>
    </inkml:context>
    <inkml:brush xml:id="br0">
      <inkml:brushProperty name="width" value="0.025" units="cm"/>
      <inkml:brushProperty name="height" value="0.025" units="cm"/>
    </inkml:brush>
  </inkml:definitions>
  <inkml:trace contextRef="#ctx0" brushRef="#br0">43 126 9033,'0'0'16,"-8"-4"560,-26-12 567,34 16-1074,1 0 0,-1 0 0,1 0 1,-1 0-1,0 0 0,1-1 0,-1 1 1,0 0-1,1 0 0,-1 0 0,0 0 1,1-1-1,-1 1 0,0 0 0,1 0 1,-1-1-1,0 1 0,0 0 1,1 0-1,-1-1 0,0 1 0,0 0 1,1-1-1,-1 1 0,0 0 0,0-1 1,0 1-1,0 0 0,0-1 0,0 1 1,0-1-1,1 1 0,-1 0 0,0-1 1,0 1-1,0 0 0,0-1 1,-1 1-1,1-1 0,0 1 0,0 0 1,0-1-1,0 1 0,0 0 0,0-1 1,-1 1-1,1 0 0,0-1 0,0 1 1,0 0-1,-1-1 0,1 1 0,0 0 1,0 0-1,-1-1 0,1 1 1,0 0-1,-1 0 0,1-1 0,0 1 1,-1 0-1,1 0 0,0 0 0,-1 0 1,1 0-1,-1 0 0,1 0 0,0-1 1,-1 1-1,29-7 1313,-27 7-1238,512-73 4270,-491 71-4330,-6-1 18,0 2-1,0 0 1,0 0 0,30 5-1,-43-4-80,0 1-1,0-1 1,0 1-1,0 0 1,0 0-1,-1 0 1,1 0 0,0 1-1,-1-1 1,1 1-1,-1 0 1,1 0-1,-1 0 1,0 0-1,1 0 1,-1 0-1,0 1 1,-1-1 0,1 0-1,0 1 1,-1 0-1,1-1 1,-1 1-1,0 0 1,0 0-1,0 0 1,0 0-1,-1 0 1,1 0 0,-1 0-1,1 4 1,-1 6 27,-1 0 0,0 0 0,0 0 0,-1 0 0,-1 0 0,0 0 0,-1-1 0,0 1 0,-9 15 0,-8 15-9,-35 49 0,15-26-64,38-60-85,-35 64-826,20-22-3820,13-30-2211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9.605"/>
    </inkml:context>
    <inkml:brush xml:id="br0">
      <inkml:brushProperty name="width" value="0.025" units="cm"/>
      <inkml:brushProperty name="height" value="0.025" units="cm"/>
    </inkml:brush>
  </inkml:definitions>
  <inkml:trace contextRef="#ctx0" brushRef="#br0">0 18 12364,'2'-12'4388,"2"6"-2787,-3 6 257,3 6-449,1 15-704,-3 8 0,7 8-417,-4 2-224,-1 1-32,1-1-32,1-7 0,-1-5-320,0-6-513,-1-8-416,-2-12-609,-2-16-7623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39.945"/>
    </inkml:context>
    <inkml:brush xml:id="br0">
      <inkml:brushProperty name="width" value="0.025" units="cm"/>
      <inkml:brushProperty name="height" value="0.025" units="cm"/>
    </inkml:brush>
  </inkml:definitions>
  <inkml:trace contextRef="#ctx0" brushRef="#br0">1 6 4164,'0'0'19026,"53"-5"-20788,-24 8-1024,1-1-1506,-1 0-609,-1 1-832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0.324"/>
    </inkml:context>
    <inkml:brush xml:id="br0">
      <inkml:brushProperty name="width" value="0.025" units="cm"/>
      <inkml:brushProperty name="height" value="0.025" units="cm"/>
    </inkml:brush>
  </inkml:definitions>
  <inkml:trace contextRef="#ctx0" brushRef="#br0">34 0 5285,'0'0'6006,"3"9"-3310,-1-3-2401,9 30 2043,-11-34-2200,0 0 0,0-1-1,0 1 1,0 0-1,0 0 1,0-1 0,0 1-1,-1 0 1,1-1-1,-1 1 1,1 0 0,-1-1-1,0 1 1,1-1-1,-1 1 1,0-1 0,0 1-1,0-1 1,0 0-1,0 1 1,-1-1 0,1 0-1,-2 2 1,-21 11 1166,14-6-519,40-6-1833,-6-2-676,45 6 0,-62-5 1604,0 0 0,1 1 0,-1 0 0,-1 0 1,1 1-1,0 0 0,0 0 0,-1 0 0,0 1 0,11 8 0,-15-10 173,-1-1-1,1 0 1,-1 1 0,0-1 0,1 1 0,-1 0 0,0-1 0,0 1 0,0 0 0,0-1 0,-1 1 0,1 0-1,0 0 1,-1 0 0,1 0 0,-1 0 0,0 0 0,1 0 0,-1 0 0,0 0 0,0 0 0,0 0 0,-1 0 0,1 2-1,-2 0 63,1-1 0,-1 1 0,0 0 0,0-1 0,0 1 0,0-1 0,-1 0 0,1 0 0,-1 0 0,0 0 0,-4 4 0,0-1 186,-1 0 0,0-1 0,0 1 0,0-2 0,-1 1 0,1-1 0,-1 0 0,0-1 0,-13 3 0,20-5-317,1-1 0,0 0 0,-1 1 0,1-1 0,0 0 0,-1 0 0,1 0 0,0 0 0,-1 0 0,1 0 0,0 0 0,-1 0 0,1-1 0,0 1-1,0 0 1,-1-1 0,1 1 0,0-1 0,0 0 0,-1 1 0,1-1 0,0 0 0,0 0 0,0 1 0,0-1 0,0 0 0,0 0 0,0 0 0,1 0 0,-2-2 0,1-2-616,0 0 0,0 1 0,1-1 0,-1 1 0,1-1 0,0 1 0,2-10-1,-2 8-187,5-33-4593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0.684"/>
    </inkml:context>
    <inkml:brush xml:id="br0">
      <inkml:brushProperty name="width" value="0.025" units="cm"/>
      <inkml:brushProperty name="height" value="0.025" units="cm"/>
    </inkml:brush>
  </inkml:definitions>
  <inkml:trace contextRef="#ctx0" brushRef="#br0">74 0 5605,'0'0'13501,"0"9"-11974,2 18-1127,0 0-1,2-1 1,1 1 0,2-1-1,0 0 1,1 0 0,21 40 0,-18-44-721,-6-13-220,1 1-1,-2 0 1,1 0-1,-1 0 0,-1 0 1,0 1-1,0 0 1,1 13-1,-23-33-9569,-19-31 5896,0-6 4818,22 24 2097,1 0 0,0-2 0,2 1-1,-16-40 1,28 62-2632,1 0 1,-1 0-1,1 0 0,0 0 1,0 0-1,-1 0 0,1-1 0,0 1 1,0 0-1,0 0 0,0 0 1,0 0-1,1-1 0,-1 1 0,0 0 1,0 0-1,1 0 0,-1 0 1,1 0-1,-1 0 0,1 0 0,-1 0 1,1 0-1,0 0 0,-1 0 1,1 0-1,0 0 0,0 0 1,0 0-1,-1 1 0,1-1 0,0 0 1,0 1-1,0-1 0,0 0 1,1 1-1,-1 0 0,0-1 0,0 1 1,0 0-1,0-1 0,0 1 1,0 0-1,1 0 0,1 0 0,10-2 714,0 2 0,1-1-1,19 3 1,-9 0-361,101-2-6496,-81 0-1772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4.956"/>
    </inkml:context>
    <inkml:brush xml:id="br0">
      <inkml:brushProperty name="width" value="0.025" units="cm"/>
      <inkml:brushProperty name="height" value="0.025" units="cm"/>
    </inkml:brush>
  </inkml:definitions>
  <inkml:trace contextRef="#ctx0" brushRef="#br0">99 49 8680,'1'0'300,"-1"-1"-1,1 1 1,-1 0-1,1 0 1,0 0 0,-1 0-1,1 0 1,-1 0-1,1-1 1,-1 1-1,1 0 1,-1 1 0,1-1-1,-1 0 1,1 0-1,0 0 1,-1 0-1,1 0 1,-1 1 0,1-1-1,-1 0 1,1 0-1,-1 1 1,1-1-1,-1 0 1,0 1-1,1-1 1,-1 0 0,1 1-1,-1-1 1,0 1-1,1 0 1,-1 22 3068,-20 37-4155,13-44 1874,6-13-1077,-1 1-1,1-1 0,0 1 1,0 0-1,0-1 0,0 1 0,0 0 1,1-1-1,0 1 0,0 0 1,0 0-1,0 0 0,1-1 1,-1 1-1,2 5 0,0-7-38,0 0-1,0 1 0,0-1 1,0 0-1,1 0 1,-1-1-1,0 1 0,1 0 1,-1-1-1,1 1 1,0-1-1,-1 0 0,1 0 1,0 0-1,0 0 1,0-1-1,0 1 0,-1-1 1,6 1-1,3 1-153,0 0 0,0 0 0,0 2 0,-1-1 0,1 1 0,10 6 0,-19-9 214,0 1 1,0-1-1,1 0 0,-1 1 1,0 0-1,0-1 1,0 1-1,0 0 0,-1 0 1,1 0-1,0 0 0,-1 1 1,0-1-1,1 0 1,-1 1-1,0-1 0,0 1 1,0-1-1,-1 1 0,1-1 1,-1 1-1,1-1 0,-1 1 1,0 0-1,0-1 1,0 1-1,0 0 0,0-1 1,-1 1-1,1 0 0,-2 4 1,0-3 124,0-1 1,0 1-1,-1 0 0,1-1 1,-1 1-1,0-1 1,0 0-1,0 0 0,0 0 1,0 0-1,-1 0 1,1-1-1,-1 0 1,0 1-1,1-1 0,-1-1 1,0 1-1,-5 1 1,-3 1 257,0 0 1,0-1-1,-1 0 1,-24 2-1,32-5-434,0 1-1,0-1 0,-1 0 0,1-1 1,0 1-1,0-1 0,0 0 0,-1 0 0,1 0 1,0-1-1,-5-3 0,7 4-221,1-1 0,-1 0 0,1-1-1,0 1 1,0 0 0,0-1 0,0 1 0,0-1 0,0 0-1,1 1 1,0-1 0,-1 0 0,1 0 0,0 0 0,0 0-1,1 0 1,-1 0 0,0 0 0,1-6 0,-3-21-3893,1 1 1,1 0 0,4-38 0,-1 52 3328,0 1 1,2-1 0,5-18 0,7-2 3760,6 5 4303,-19 26-6461,1 1 0,-1 0 0,1 0 0,0 0 0,0 0 0,0 1 0,8-4 1,38-9 2186,53 6-1916,-91 8-981,53 0-956,-8 0-3408,-26-1-1515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1.072"/>
    </inkml:context>
    <inkml:brush xml:id="br0">
      <inkml:brushProperty name="width" value="0.025" units="cm"/>
      <inkml:brushProperty name="height" value="0.025" units="cm"/>
    </inkml:brush>
  </inkml:definitions>
  <inkml:trace contextRef="#ctx0" brushRef="#br0">0 0 3940,'0'0'17312,"9"10"-16500,-3-3-740,0 0 1,-1 1-1,0 0 1,0-1-1,-1 2 1,0-1-1,0 0 1,-1 1-1,0-1 1,0 1-1,2 17 1,-3-8-10,-2-9-15,1 0 1,0 0-1,1 1 1,0-1-1,5 15 0,-6-23-15,-1 1 0,1 0 0,0-1-1,0 1 1,0-1 0,0 1 0,0-1-1,1 0 1,-1 0 0,0 1-1,1-1 1,-1 0 0,1 0 0,-1 0-1,1 0 1,-1-1 0,1 1 0,-1 0-1,1-1 1,0 1 0,0-1 0,-1 1-1,1-1 1,0 0 0,0 0-1,-1 1 1,1-2 0,0 1 0,0 0-1,0 0 1,-1 0 0,1-1 0,0 1-1,0-1 1,2-1 0,8-3 30,0 0 1,0-1 0,-1-1-1,0 0 1,0 0-1,0-1 1,10-11 0,0 0 24,-1-2 0,22-27 1,-39 43-68,0 1 0,1-1 1,-2 0-1,1 0 0,0 0 0,1-8 1,-5-5-1956,0 17 1623,0 0 1,1 1-1,-1-1 0,0 0 0,0 0 0,0 1 0,0-1 0,0 0 0,0 1 0,0-1 0,0 1 0,0 0 0,0-1 0,0 1 0,0 0 0,-1 0 0,1-1 0,-2 1 0,-17-2-7211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1.435"/>
    </inkml:context>
    <inkml:brush xml:id="br0">
      <inkml:brushProperty name="width" value="0.025" units="cm"/>
      <inkml:brushProperty name="height" value="0.025" units="cm"/>
    </inkml:brush>
  </inkml:definitions>
  <inkml:trace contextRef="#ctx0" brushRef="#br0">0 256 4388,'0'0'9225,"43"52"-6310,-23-44-833,8-3-705,-5-3-833,8-2-512,-8 0-1537,-3-7-2723,-1-9-4036</inkml:trace>
  <inkml:trace contextRef="#ctx0" brushRef="#br0" timeOffset="1">300 1 4516,'0'0'17072,"-2"46"-16367,-1-18 96,3 5-96,0-2-385,0-1-128,5 0-96,6-5-64,-2 0 0,-2-4-416,-2-4-673,-3-3-513,1-9-1441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2.085"/>
    </inkml:context>
    <inkml:brush xml:id="br0">
      <inkml:brushProperty name="width" value="0.025" units="cm"/>
      <inkml:brushProperty name="height" value="0.025" units="cm"/>
    </inkml:brush>
  </inkml:definitions>
  <inkml:trace contextRef="#ctx0" brushRef="#br0">0 59 13164,'0'0'7127,"11"2"-5771,77 17-570,-77-17-779,0-1 0,0 0 1,0-1-1,0 0 0,0 0 0,0-1 0,16-4 1,-26 4 7,1 1 0,0 0 0,-1-1 0,1 0 0,-1 1 0,1-1 0,-1 0 1,0 0-1,1 0 0,-1 0 0,0 0 0,1 0 0,-1 0 0,0-1 0,0 1 1,0 0-1,0-1 0,0 1 0,0 0 0,-1-1 0,1 1 0,0-1 0,-1 0 1,1 1-1,-1-1 0,0 1 0,1-1 0,-1 0 0,0 1 0,0-1 0,0 0 1,0 1-1,0-1 0,-1 0 0,1 1 0,0-1 0,-1 1 0,1-1 0,-1 0 1,1 1-1,-1-1 0,0 1 0,0 0 0,0-1 0,0 1 0,0-1 0,0 1 1,0 0-1,0 0 0,0 0 0,-1 0 0,1 0 0,0 0 0,-1 0 0,1 0 1,-1 0-1,1 1 0,-1-1 0,1 0 0,-1 1 0,0 0 0,1-1 0,-1 1 1,1 0-1,-3 0 0,1-1-14,1 0 0,-1 1 1,0 0-1,1 0 0,-1-1 0,0 2 1,1-1-1,-1 0 0,0 0 0,1 1 1,-1-1-1,1 1 0,-1 0 0,1 0 1,-1 0-1,1 0 0,0 0 0,-1 1 1,1-1-1,0 1 0,0 0 0,0-1 1,0 1-1,0 0 0,0 0 0,1 0 1,-4 4-1,3 0 97,-1 0-1,1 0 1,0 0 0,0 0 0,1 0-1,0 0 1,0 1 0,0-1 0,1 0-1,0 12 1,0-16-76,1 0-1,-1-1 1,0 1 0,0 0-1,1-1 1,-1 1-1,1 0 1,-1-1-1,1 1 1,0-1-1,0 1 1,-1-1 0,1 1-1,0-1 1,0 1-1,1-1 1,-1 0-1,0 0 1,0 0-1,1 1 1,-1-1 0,0 0-1,3 1 1,0-1-8,-1 1 0,1-1 0,0 0 0,0 0 0,0 0 0,0-1 0,0 1 0,1-1 0,6 0 0,0-1-209,0-1 0,1 0-1,-1 0 1,0-1-1,0 0 1,14-7-1,35-31-1056,-51 33 1249,0 1-1,1 0 1,0 0 0,0 1-1,0 0 1,12-4-1,-21 10 17,-1 0 0,0 0 0,0 0 0,0 0 0,1 0 0,-1 0 0,0 0 0,0 0 0,0 0 0,0 0 0,1 0 0,-1 0 0,0 1 0,0-1 0,0 0 0,1 0 0,-1 0 0,0 0 0,0 0 0,0 0-1,0 0 1,0 1 0,1-1 0,-1 0 0,0 0 0,0 0 0,0 0 0,0 1 0,0-1 0,0 0 0,0 0 0,0 0 0,0 1 0,1-1 0,-1 0 0,0 0 0,0 0 0,0 1 0,0-1 0,0 0 0,0 0 0,0 0 0,0 1-1,-1-1 1,1 0 0,-2 19 514,-7 16 317,9-34-787,-1 2 52,0 0 0,0 0 1,0 0-1,1-1 0,-1 1 0,1 0 1,-1 0-1,1 0 0,0 0 1,0 0-1,1 0 0,-1 0 0,1 0 1,0 4-1,1-5-73,-1-1 1,0 0-1,0 1 0,1-1 0,-1 0 1,1 0-1,-1 0 0,1 0 1,-1 0-1,1 0 0,0-1 0,-1 1 1,1-1-1,0 1 0,0-1 1,-1 1-1,1-1 0,0 0 0,0 0 1,-1 0-1,1 0 0,0 0 0,0 0 1,2-1-1,10-1-146,1-1 0,0 0-1,-1-1 1,0-1 0,0 0 0,0-1-1,-1-1 1,21-12 0,-15 8-378,1 1 0,36-13 0,-54 22 670,-2 43 1072,0-41-1248,0 0 0,0-1 0,0 1 0,0-1 0,0 1 0,0-1 0,1 1 0,-1-1 0,0 0-1,0 1 1,0-1 0,1 1 0,-1-1 0,0 1 0,1-1 0,-1 0 0,0 1 0,1-1 0,-1 0 0,1 1-1,-1-1 1,1 0 0,-1 1 0,0-1 0,1 0 0,-1 0 0,1 0 0,-1 0 0,1 1 0,0-1 0,24 1-254,29-11-2708,-47 8 1540,8-4-6666,-14 2 1964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2.431"/>
    </inkml:context>
    <inkml:brush xml:id="br0">
      <inkml:brushProperty name="width" value="0.025" units="cm"/>
      <inkml:brushProperty name="height" value="0.025" units="cm"/>
    </inkml:brush>
  </inkml:definitions>
  <inkml:trace contextRef="#ctx0" brushRef="#br0">0 1 13933,'0'0'8264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3.196"/>
    </inkml:context>
    <inkml:brush xml:id="br0">
      <inkml:brushProperty name="width" value="0.025" units="cm"/>
      <inkml:brushProperty name="height" value="0.025" units="cm"/>
    </inkml:brush>
  </inkml:definitions>
  <inkml:trace contextRef="#ctx0" brushRef="#br0">1 0 4708,'0'0'5184,"0"8"-1495,0-2-3059,-1 9 415,1 0 1,1 1-1,1-1 0,0 0 0,1 1 1,4 13-1,-6-25-1025,0-2-1,1 1 1,-1 0-1,1 0 1,-1 0-1,1-1 1,0 1 0,0-1-1,0 1 1,0-1-1,1 0 1,-1 0-1,1 0 1,-1 0 0,1 0-1,0 0 1,-1-1-1,1 1 1,0-1-1,0 0 1,0 0 0,0 0-1,0 0 1,0-1-1,1 1 1,-1-1-1,0 0 1,0 0 0,0 0-1,0 0 1,1 0-1,-1-1 1,0 1-1,0-1 1,0 0 0,0 0-1,6-3 1,0 0-126,0 0-1,0-1 1,-1-1 0,1 1 0,-1-1 0,0-1 0,-1 1 0,1-1-1,-2-1 1,1 1 0,-1-1 0,0-1 0,0 1 0,-1-1 0,0 0 0,6-17-1,-13 36 305,-1 1 0,1 0 0,1 0 0,0 16 0,1-24-271,0 0 1,0 0-1,1 0 0,-1 0 1,1 0-1,0 0 0,0-1 0,0 1 1,0 0-1,2 3 0,-2-5-135,0 1-1,0-1 1,0 0-1,0 0 0,1 0 1,-1 0-1,0 0 1,1 0-1,-1 0 0,1 0 1,-1 0-1,1 0 1,-1-1-1,1 1 0,-1-1 1,1 1-1,-1-1 1,1 0-1,0 1 0,1-1 1,15 0-5339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3.884"/>
    </inkml:context>
    <inkml:brush xml:id="br0">
      <inkml:brushProperty name="width" value="0.025" units="cm"/>
      <inkml:brushProperty name="height" value="0.025" units="cm"/>
    </inkml:brush>
  </inkml:definitions>
  <inkml:trace contextRef="#ctx0" brushRef="#br0">1 0 4228,'0'0'17264,"5"8"-16297,-3-3-902,1 0 0,0 0 1,0-1-1,1 1 1,-1-1-1,1 0 0,0 0 1,0 0-1,0-1 1,0 1-1,1-1 0,-1 0 1,1 0-1,0 0 0,0-1 1,0 0-1,0 0 1,1 0-1,-1-1 0,0 1 1,1-1-1,-1-1 1,7 1-1,-8-1-40,-1 0 0,1-1 0,-1 1 0,1-1 0,-1 0 0,1 0 0,-1 0 0,1-1 1,-1 1-1,0-1 0,0 0 0,0 0 0,0 0 0,0 0 0,0 0 0,0-1 0,-1 1 0,1-1 0,-1 0 0,0 0 0,0 1 0,0-2 0,0 1 0,0 0 0,1-5 0,-5 14 73,0 0 0,0 0 0,0 0 0,1 0 0,0 0 0,0 10 0,7 7-1505,-6-22 1139,1-1-1,0 1 0,0 0 1,-1 0-1,1 0 0,0-1 1,0 1-1,0-1 0,0 1 1,0 0-1,0-1 0,0 0 0,0 1 1,0-1-1,0 0 0,0 1 1,0-1-1,0 0 0,0 0 1,2 0-1,7 0-8246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4.763"/>
    </inkml:context>
    <inkml:brush xml:id="br0">
      <inkml:brushProperty name="width" value="0.025" units="cm"/>
      <inkml:brushProperty name="height" value="0.025" units="cm"/>
    </inkml:brush>
  </inkml:definitions>
  <inkml:trace contextRef="#ctx0" brushRef="#br0">0 553 4164,'0'0'6032,"6"-7"-3992,14-21-98,-4 4 610,1 1 0,27-27 0,21-9-561,84-85-297,-133 127-1664,-1-2-1,-1 0 1,-1 0-1,0-1 1,-2-1-1,15-36 1,-24 54-20,-1-1 1,0 1-1,-1-1 1,1 1 0,-1-1-1,1 1 1,-1-1-1,0-4 1,-8-2 4,-10 17-61,12-2 43,-1 1 0,1 1 0,0-1 0,1 1 0,0 0 0,0 0 1,0 0-1,1 1 0,-4 11 0,-28 76-16,11-21 180,-38 132 134,54-169-271,2 0-1,1 1 0,-1 60 1,6-97-25,1 0 1,0 0 0,0 1 0,0-1 0,0 0-1,0 0 1,0 0 0,0 0 0,1 0 0,-1 0 0,0 0-1,1 0 1,-1 0 0,0 0 0,1 0 0,-1 0-1,1 0 1,0 0 0,-1 0 0,1 0 0,0 0 0,-1-1-1,1 1 1,0 0 0,0-1 0,0 1 0,0 0-1,-1-1 1,1 1 0,0-1 0,0 1 0,0-1 0,0 1-1,0-1 1,1 0 0,-1 0 0,0 0 0,0 1-1,0-1 1,2 0 0,0-1-76,-1 1 0,1-1 0,-1 1-1,1-1 1,-1 0 0,1 0 0,-1 0 0,0-1-1,1 1 1,-1 0 0,0-1 0,0 1 0,0-1 0,0 0-1,0 0 1,1-2 0,4-5-1054,-1-1-1,0 0 1,-1 0-1,5-11 1,6-23-5934,0-1-4536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5.168"/>
    </inkml:context>
    <inkml:brush xml:id="br0">
      <inkml:brushProperty name="width" value="0.025" units="cm"/>
      <inkml:brushProperty name="height" value="0.025" units="cm"/>
    </inkml:brush>
  </inkml:definitions>
  <inkml:trace contextRef="#ctx0" brushRef="#br0">47 30 5862,'0'0'13538,"-8"8"-12561,-22 26-289,30-34-679,-1 1 1,0-1-1,1 1 0,-1-1 0,0 1 0,1 0 0,-1-1 1,1 1-1,-1 0 0,1-1 0,-1 1 0,1 0 0,0 0 1,-1 0-1,1-1 0,0 1 0,0 0 0,0 0 0,-1 0 1,1 0-1,0-1 0,0 1 0,0 0 0,0 0 0,0 0 1,1 0-1,-1 0 0,0-1 0,0 1 0,0 0 0,1 0 1,-1 0-1,0-1 0,1 1 0,-1 0 0,1 0 0,-1-1 1,1 1-1,-1 0 0,1-1 0,0 1 0,-1-1 0,1 1 1,0 0-1,-1-1 0,1 0 0,0 1 0,0-1 0,-1 1 1,1-1-1,0 0 0,0 0 0,0 1 0,-1-1 0,1 0 1,0 0-1,0 0 0,0 0 0,0 0 0,0 0 0,-1 0 1,3-1-1,52 0 129,-10-10 93,-36 8-186,1 0 0,-1 1 0,0 0-1,1 0 1,0 1 0,10 0 0,-17 2-1,-1-1 1,1 1-1,-1-1 1,1 1-1,-1 0 0,1 0 1,-1 0-1,0 0 1,1 0-1,-1 0 0,0 1 1,0-1-1,0 1 1,0 0-1,0-1 0,0 1 1,-1 0-1,1 0 0,0 0 1,-1 0-1,0 1 1,1-1-1,-1 0 0,0 1 1,0-1-1,0 0 1,0 5-1,3 8 412,-3-10-199,1 0 1,-1 0-1,1 0 1,0 0-1,0 0 1,6 8-1,-8-12-212,1 0 0,0 0 0,0 0-1,0 0 1,0 0 0,0 0 0,1-1-1,-1 1 1,0 0 0,0-1 0,0 1-1,1-1 1,-1 1 0,0-1 0,1 0-1,-1 0 1,0 1 0,1-1-1,-1 0 1,0 0 0,1 0 0,-1 0-1,0-1 1,1 1 0,-1 0 0,0 0-1,1-1 1,-1 1 0,0-1 0,0 1-1,1-1 1,-1 0 0,1-1 0,5-1-21,-1-1 1,0 0 0,0-1 0,0 0-1,0 0 1,-1 0 0,0 0 0,0-1-1,0 0 1,-1 0 0,0 0 0,0-1-1,3-7 1,-2 4-80,-1-1 0,0 1 0,-1-1 0,0 0 0,-1 0-1,0 0 1,-1-1 0,0-11 0,10 29-17311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5.496"/>
    </inkml:context>
    <inkml:brush xml:id="br0">
      <inkml:brushProperty name="width" value="0.025" units="cm"/>
      <inkml:brushProperty name="height" value="0.025" units="cm"/>
    </inkml:brush>
  </inkml:definitions>
  <inkml:trace contextRef="#ctx0" brushRef="#br0">1 26 10442,'0'0'9321,"62"-25"-13197,-24 25-9320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5.916"/>
    </inkml:context>
    <inkml:brush xml:id="br0">
      <inkml:brushProperty name="width" value="0.025" units="cm"/>
      <inkml:brushProperty name="height" value="0.025" units="cm"/>
    </inkml:brush>
  </inkml:definitions>
  <inkml:trace contextRef="#ctx0" brushRef="#br0">0 29 6951,'0'0'13100,"10"-6"-11910,-2 3-1025,0-1 0,0 1 0,0 0-1,1 1 1,-1 0 0,0 0 0,14-1-1,-19 3-125,0 0-1,0 0 0,0 0 1,0 0-1,0 0 0,-1 1 1,1-1-1,0 1 1,0 0-1,0 0 0,-1 0 1,1 0-1,0 0 0,-1 0 1,1 1-1,-1 0 0,0-1 1,1 1-1,-1 0 1,0 0-1,0 0 0,0 0 1,0 0-1,-1 1 0,1-1 1,-1 1-1,1-1 0,-1 1 1,0-1-1,0 1 0,0 0 1,1 3-1,-2-2-4,1 0 0,-1 0 0,0 0 0,0 1 0,0-1-1,0 0 1,-1 0 0,0 0 0,0 0 0,0 0 0,0 0 0,-1 0-1,1 0 1,-1 0 0,0-1 0,-4 7 0,-6 6 119,-1 1-1,-17 17 1,6-7-50,23-26-101,-3 3 135,0 0 0,1 1 0,-1-1 0,1 1 1,0-1-1,0 1 0,1 0 0,-1 0 0,1 1 0,0-1 1,0 0-1,1 1 0,-2 8 0,4-14-112,-1 1-1,0 0 1,1 0-1,-1 0 1,1-1-1,-1 1 1,1 0-1,0-1 0,-1 1 1,1 0-1,-1-1 1,1 1-1,0-1 1,0 1-1,-1-1 1,1 1-1,0-1 1,0 1-1,0-1 1,-1 0-1,1 0 1,0 1-1,0-1 1,0 0-1,0 0 1,0 0-1,0 0 1,1 0-1,35 0 121,-25 0-60,0 0-210,-1-1 1,0 0-1,1-1 0,-1 0 1,0-1-1,0 0 1,0 0-1,0-1 1,-1-1-1,0 0 0,15-9 1,-24 13-180,0 0 0,0 0 0,0 0 0,0 0 0,0 0 0,0-1 0,-1 1 1,1 0-1,0 0 0,-1-1 0,1 1 0,-1 0 0,1-1 0,-1 1 0,0-1 0,0 1 0,1-1 0,-1 1 0,0 0 0,0-1 1,0 1-1,-1-1 0,1 1 0,0-1 0,0 1 0,-1 0 0,1-1 0,-1 1 0,1 0 0,-1-1 0,0 1 0,0 0 0,1 0 0,-1-1 1,0 1-1,0 0 0,0 0 0,0 0 0,0 0 0,0 0 0,-1 0 0,1 1 0,-2-2 0,-19-15-7047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5.335"/>
    </inkml:context>
    <inkml:brush xml:id="br0">
      <inkml:brushProperty name="width" value="0.025" units="cm"/>
      <inkml:brushProperty name="height" value="0.025" units="cm"/>
    </inkml:brush>
  </inkml:definitions>
  <inkml:trace contextRef="#ctx0" brushRef="#br0">1 72 14318,'0'0'5477,"73"-33"-7399,-45 15-3491,1-2-6919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6.354"/>
    </inkml:context>
    <inkml:brush xml:id="br0">
      <inkml:brushProperty name="width" value="0.025" units="cm"/>
      <inkml:brushProperty name="height" value="0.025" units="cm"/>
    </inkml:brush>
  </inkml:definitions>
  <inkml:trace contextRef="#ctx0" brushRef="#br0">0 1 4068,'0'0'14766,"11"0"-14040,89 11-240,49 3-3824,-127-14-589,1 0 0,28-5 0,-40 2 2114,-3-3 5238,2 3 7447,-7 20-5782,-3-15-4974,0-1 0,-1 0 0,1 0-1,0 0 1,0 0 0,1 0 0,-1 0-1,0 1 1,0-1 0,0 0-1,1 0 1,-1 0 0,1 0 0,-1 0-1,1 0 1,-1 0 0,1 0 0,-1 0-1,1 0 1,0 0 0,0-1 0,-1 1-1,2 1 1,26 1 242,-17-3-339,6-1-372,-1-1 0,1-1 0,29-8 0,-33 7 71,0 0 0,0 1 1,0 1-1,1 0 0,-1 1 0,27 1 1,-40 1 313,1-1 0,0 1 0,-1-1 0,1 1 0,0-1 0,-1 1 0,1 0 0,-1-1 0,1 1 0,-1-1 1,1 1-1,-1 0 0,0 0 0,1-1 0,-1 1 0,0 0 0,0 0 0,1-1 0,-1 1 0,0 0 0,0 0 0,0 0 0,0-1 0,0 1 1,0 0-1,0 0 0,0 0 0,0 0 0,-1-1 0,1 1 0,0 0 0,0 0 0,-1-1 0,1 1 0,0 0 0,-1 0 0,-13 36 1640,13-34-1519,0-2-133,1 0 1,-1-1 0,1 1-1,0 0 1,-1-1-1,1 1 1,0 0 0,0-1-1,-1 1 1,1 0 0,0 0-1,0-1 1,0 1 0,0 0-1,0-1 1,0 1 0,0 0-1,0 0 1,0-1 0,1 1-1,-1 0 1,0 0 0,0-1-1,0 1 1,1 0 0,-1-1-1,1 1 1,-1 0-1,0-1 1,1 1 0,-1-1-1,1 1 1,-1-1 0,1 1-1,-1-1 1,1 1 0,0-1-1,-1 1 1,1-1 0,0 0-1,-1 1 1,1-1 0,0 0-1,-1 0 1,1 1 0,0-1-1,-1 0 1,1 0 0,0 0-1,0 0 1,1 0-1,18-4-2279,-4-7-4104,-9-2-2210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6.696"/>
    </inkml:context>
    <inkml:brush xml:id="br0">
      <inkml:brushProperty name="width" value="0.025" units="cm"/>
      <inkml:brushProperty name="height" value="0.025" units="cm"/>
    </inkml:brush>
  </inkml:definitions>
  <inkml:trace contextRef="#ctx0" brushRef="#br0">1 0 5733,'0'0'18098,"73"7"-19956,-46-1-2050,3 1-3811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7.090"/>
    </inkml:context>
    <inkml:brush xml:id="br0">
      <inkml:brushProperty name="width" value="0.025" units="cm"/>
      <inkml:brushProperty name="height" value="0.025" units="cm"/>
    </inkml:brush>
  </inkml:definitions>
  <inkml:trace contextRef="#ctx0" brushRef="#br0">155 1 4452,'0'0'9401,"-12"2"-5808,-11 1-2557,1-1 437,0 1 0,0 1 1,-27 8-1,49-12-1471,0 0 0,0 0 1,-1 0-1,1 0 0,0 0 0,0 0 0,0 0 1,0 0-1,-1 0 0,1 1 0,0-1 0,0 0 1,0 0-1,0 0 0,0 0 0,-1 0 0,1 0 1,0 0-1,0 0 0,0 0 0,0 1 0,0-1 1,0 0-1,0 0 0,-1 0 0,1 0 0,0 0 0,0 1 1,0-1-1,0 0 0,0 0 0,0 0 0,0 0 1,0 1-1,0-1 0,0 0 0,0 0 0,0 0 1,0 0-1,0 1 0,0-1 0,0 0 0,0 0 1,0 0-1,0 0 0,0 0 0,0 1 0,0-1 1,0 0-1,1 0 0,-1 0 0,0 0 0,0 1 1,12 6-293,18 2-1215,-30-9 1494,29 7-1778,-17-6 1455,0 2 0,-1-1 0,1 2-1,-1-1 1,0 1 0,0 1 0,0 0 0,-1 1 0,18 12 0,-27-17 431,0-1 0,0 1 0,-1 0 0,1 0 0,0 0 0,0 0 0,0 0 0,-1 0 0,1 0 0,-1 0 0,1 0 0,-1 0 0,1 0 0,-1 1 0,1-1 1,-1 0-1,0 0 0,0 0 0,0 1 0,0-1 0,0 0 0,0 0 0,0 0 0,0 1 0,0-1 0,0 0 0,-1 0 0,0 2 0,0-1 65,-1 0 0,1 0 0,-1 0 0,0 0 0,0 0 0,0-1 0,0 1 0,0-1 0,0 0 0,0 1 0,0-1 0,-1 0 0,-2 1 0,-3 1 35,0 0 1,-1-1-1,1 0 1,-1-1 0,1 1-1,-1-2 1,-12 1-1,20-2-394,0 1 0,0 0 0,0-1 0,1 1 0,-1-1 0,0 1 0,0-1 0,0 1 0,1-1 0,-1 0 0,0 1 0,1-1 0,-1 0-1,1 0 1,-1 1 0,1-1 0,-1 0 0,1 0 0,-1 0 0,1 0 0,0 0 0,-1 0 0,1 1 0,0-1 0,0 0 0,0 0 0,0 0 0,0 0 0,0 0 0,0 0-1,0 0 1,0 0 0,0 0 0,1-2 0,-1 1-342,0-16-6059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7.433"/>
    </inkml:context>
    <inkml:brush xml:id="br0">
      <inkml:brushProperty name="width" value="0.025" units="cm"/>
      <inkml:brushProperty name="height" value="0.025" units="cm"/>
    </inkml:brush>
  </inkml:definitions>
  <inkml:trace contextRef="#ctx0" brushRef="#br0">0 11 7944,'0'0'9470,"9"1"-6684,-2 0-2519,-3 1 31,1-1 1,0-1-1,0 1 0,0-1 1,-1 1-1,1-1 0,0-1 0,0 1 1,0-1-1,-1 0 0,1 0 1,0 0-1,0-1 0,-1 1 1,6-4-1,-9 5-260,0-1 0,0 0 0,1 1-1,-1-1 1,0 1 0,1 0 0,-1-1 0,1 1 0,-1 0 0,0 0 0,1 0 0,-1 0 0,1 0 0,-1 0-1,0 0 1,1 0 0,-1 0 0,1 1 0,-1-1 0,0 1 0,0-1 0,1 1 0,-1-1 0,0 1-1,0 0 1,1 0 0,-1 0 0,0-1 0,0 1 0,0 0 0,0 0 0,0 1 0,1 1 0,26 15 381,-7-12-479,1-1 0,-1-2 0,0 0 0,1-1 0,0-1 0,0-1 0,-1-1 0,1 0 0,-1-2 0,1-1 0,25-8-1,-44 11 37,-1 1 21,1-1 1,-1 1-1,0-1 0,0 0 1,1 0-1,-1 0 0,0 0 1,0 0-1,0 0 0,0-1 1,0 1-1,0-1 1,0 1-1,-1-1 0,1 0 1,2-3-1,-5 5-44,0 0 0,0 0 1,0 0-1,0 0 0,-1 0 0,1 0 0,0 0 0,0 1 0,0-1 1,0 0-1,0 1 0,0-1 0,0 1 0,0-1 0,0 1 1,0 0-1,0-1 0,0 1 0,-1 1 0,0 0-463,-2 11-5869</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7.866"/>
    </inkml:context>
    <inkml:brush xml:id="br0">
      <inkml:brushProperty name="width" value="0.025" units="cm"/>
      <inkml:brushProperty name="height" value="0.025" units="cm"/>
    </inkml:brush>
  </inkml:definitions>
  <inkml:trace contextRef="#ctx0" brushRef="#br0">1 1 3716,'0'0'21043,"11"8"-20973,-3-3-52,-4-1-8,1-1-1,0 1 1,-1-1 0,2 0 0,-1-1 0,0 1-1,0-1 1,1 0 0,-1-1 0,1 1-1,0-1 1,-1 0 0,11 0 0,82-5 47,-61 1-33,0 1-1,60 6 1,-94-4-23,-1 1 0,0 0 0,1-1 0,-1 1 0,0 0 0,0 0 0,0 0 0,0 0 0,0 1 0,0-1 0,0 0 0,0 1 0,0 0 0,-1-1 0,1 1 0,-1 0 0,1 0 0,-1 0 0,1 0 0,-1 0 0,0 0 0,0 0 0,0 0 0,0 1 0,0 3 0,2-5-357,1 0-1,-1 0 1,1-1-1,-1 1 1,0 0-1,1-1 1,-1 0-1,1 0 1,-1 0-1,1 0 1,-1-1-1,1 0 1,5-1-1,14-9-3876,3-2-1559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8.196"/>
    </inkml:context>
    <inkml:brush xml:id="br0">
      <inkml:brushProperty name="width" value="0.025" units="cm"/>
      <inkml:brushProperty name="height" value="0.025" units="cm"/>
    </inkml:brush>
  </inkml:definitions>
  <inkml:trace contextRef="#ctx0" brushRef="#br0">122 117 3972,'0'0'14915,"-11"6"-13548,4-3-1177,-53 26 1466,57-27-1573,0-1 0,0 1 0,0 0 0,0 0 0,0 0 0,0 1 0,1-1 0,-1 0 1,1 1-1,0 0 0,0 0 0,0-1 0,0 1 0,0 0 0,1 1 0,-1-1 1,-1 4-1,4-7-84,-1 1 0,0 0 1,0 0-1,0-1 1,1 1-1,-1 0 1,0-1-1,0 1 0,1 0 1,-1-1-1,1 1 1,-1 0-1,1-1 0,-1 1 1,1-1-1,-1 1 1,1-1-1,-1 1 0,1-1 1,0 1-1,-1-1 1,1 0-1,0 1 0,-1-1 1,1 0-1,0 1 1,0-1-1,-1 0 0,1 0 1,0 0-1,0 0 1,-1 0-1,1 0 1,1 0-1,33 1-114,-27-2 48,5 0 10,-1 0 0,1-1 0,-1-1 0,1 0 0,-1-1 0,0 0 0,0-1 0,0 0 0,-1-1 0,0-1 0,0 1 0,-1-2 1,1 1-1,-2-2 0,1 1 0,-1-1 0,0-1 0,-1 1 0,0-1 0,-1-1 0,0 0 0,0 0 0,6-15 0,-6-4 918,-7 29-810,0 1-1,0-1 1,0 1 0,0-1-1,0 0 1,-1 1 0,1-1-1,0 1 1,0-1 0,0 1-1,-1-1 1,1 1 0,0-1-1,0 1 1,-1 0 0,1-1-1,-1 1 1,1-1 0,0 1-1,-1 0 1,1-1 0,-1 1-1,1 0 1,-1-1 0,1 1-1,-1 0 1,0-1 0,-1 1 1,0 1-1,-1-1 1,1 0 0,0 1 0,0-1 0,0 1 0,0 0 0,0-1 0,0 1 0,0 0 0,0 0 0,1 1 0,-1-1 0,0 0 0,0 1-1,1-1 1,-1 1 0,1-1 0,-1 1 0,1 0 0,-1 2 0,-4 2 26,1 1-1,1 0 1,-1 0-1,1 0 1,0 0-1,1 1 1,0 0 0,0 0-1,1 0 1,0 0-1,0 0 1,-1 14-1,3-19-185,0 1 0,1-1 0,-1 1 0,1-1 0,-1 1 0,1-1 0,0 1 0,1-1 0,-1 0 0,1 0-1,-1 1 1,1-1 0,0 0 0,0 0 0,0-1 0,0 1 0,1 0 0,-1-1 0,1 1 0,0-1 0,0 0 0,-1 0 0,1 0-1,1 0 1,-1-1 0,0 1 0,0-1 0,1 0 0,-1 1 0,0-2 0,7 2 0,26 3-3960,3-4-3844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8.838"/>
    </inkml:context>
    <inkml:brush xml:id="br0">
      <inkml:brushProperty name="width" value="0.025" units="cm"/>
      <inkml:brushProperty name="height" value="0.025" units="cm"/>
    </inkml:brush>
  </inkml:definitions>
  <inkml:trace contextRef="#ctx0" brushRef="#br0">54 1 8584,'0'0'13965,"-2"11"-13132,-7 126 137,5-47-1209,4-85-209,-1 0-1,1 1 0,-1-1 0,-1 0 1,1 0-1,-3 8 0,3-12-119,0 0 0,1 1 0,-1-1 0,0 0 0,0 1 0,0-1 0,0 0 0,0 0 0,-1 0 0,1 0 0,0 0-1,0 0 1,-1 0 0,1 0 0,-3 1 0,-5-1-7055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9.182"/>
    </inkml:context>
    <inkml:brush xml:id="br0">
      <inkml:brushProperty name="width" value="0.025" units="cm"/>
      <inkml:brushProperty name="height" value="0.025" units="cm"/>
    </inkml:brush>
  </inkml:definitions>
  <inkml:trace contextRef="#ctx0" brushRef="#br0">45 258 4837,'0'0'16880,"68"-1"-15663,-29 1-385,4 0-447,2 0-225,-10-4-128,-2 2-192,-14-1-961,-4 0-513,-15-2-704,0-1-2210,-22-2-2467</inkml:trace>
  <inkml:trace contextRef="#ctx0" brushRef="#br0" timeOffset="1">1 44 10186,'0'0'11050,"55"-43"-10217,-7 43-513,6 0-256,3 0 0,2 5-896,-8-1-2115,-6-4-3972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49.852"/>
    </inkml:context>
    <inkml:brush xml:id="br0">
      <inkml:brushProperty name="width" value="0.025" units="cm"/>
      <inkml:brushProperty name="height" value="0.025" units="cm"/>
    </inkml:brush>
  </inkml:definitions>
  <inkml:trace contextRef="#ctx0" brushRef="#br0">0 0 2626,'0'0'20676,"3"9"-20228,-1-4-413,-1-2-3,-1 0 1,1 0-1,0 0 0,0 0 1,1 0-1,-1 0 0,1-1 1,-1 1-1,1 0 0,0-1 1,0 1-1,0-1 0,0 0 1,0 0-1,0 0 0,1 0 1,-1 0-1,1 0 0,0 0 1,-1-1-1,1 1 0,0-1 1,0 0-1,0 0 0,0 0 1,6 1-1,1-2-17,0-1 1,0 0-1,0 0 0,0-1 1,-1 0-1,1-1 0,0 0 0,-1-1 1,0 0-1,1 0 0,-2-1 1,1 0-1,0 0 0,10-10 1,-17 13-11,-3 4 2,1 1 0,-1 0-1,0-1 1,1 1 0,-1 0 0,0-1 0,-1 1-1,1-1 1,-3 4 0,2-3-70,1-1-1,-1 1 1,1 0-1,-1 0 1,1 0-1,0 0 1,0 0-1,0 0 1,1 0-1,-1 4 1,1-2-21,0 7-3980,8-8-3714,0-6 246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0.704"/>
    </inkml:context>
    <inkml:brush xml:id="br0">
      <inkml:brushProperty name="width" value="0.025" units="cm"/>
      <inkml:brushProperty name="height" value="0.025" units="cm"/>
    </inkml:brush>
  </inkml:definitions>
  <inkml:trace contextRef="#ctx0" brushRef="#br0">73 48 11819,'0'0'2306,"0"-9"-992,0 7-1405,-1-25 2457,-3 61 152,-46 417 2762,32-326-4890,26-213-916,-7-170 0,-1 260 478,0 0-1,1 0 0,-1 0 1,1-1-1,-1 1 1,1 0-1,0 0 1,0 0-1,0-1 1,0 1-1,0-1 0,0 1 1,0 0-1,0-1 1,1 0-1,-1 1 1,0-1-1,1 0 1,-1 0-1,4 2 0,-1-1-175,1 1 0,0-1 0,0-1 0,0 1 0,0-1-1,0 0 1,10 2 0,-8-3-154,0 1 1,1-1-1,-1 0 0,0-1 1,0 0-1,0 0 0,0 0 0,0-1 1,0 0-1,0 0 0,11-6 1,-12 4 20,0-1 1,-1 0 0,1 0-1,-1 0 1,0-1 0,7-11-1,-6 6 473,0 1 0,-1-1 0,0-1-1,-1 1 1,0-1 0,3-15 0,-2-8 938,-1-1 0,-1-59 0,-8 98 348,-7 16-1107,-10 25-214,13-22 414,2 0 0,0 1 0,1 0-1,1 1 1,2-1 0,0 1 0,1 0 0,2-1 0,3 44 0,-2-65-556,-1-1 0,0 0 0,0 0 1,1 0-1,-1 0 0,1 1 1,-1-1-1,1 0 0,-1 0 0,1 0 1,0 0-1,-1 0 0,1 0 1,0 0-1,0-1 0,0 1 0,-1 0 1,1 0-1,0 0 0,0-1 0,0 1 1,1-1-1,-1 1 0,0-1 1,2 1-1,-2-1-312,0 1 1,0-1-1,0 0 1,0 0 0,1 0-1,-1 0 1,0 0-1,0-1 1,0 1-1,0 0 1,0-1-1,1 1 1,-1 0-1,0-1 1,0 1-1,0-1 1,0 0 0,0 1-1,0-1 1,0 0-1,-1 1 1,1-1-1,0 0 1,1-2-1,8-10-5221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5.700"/>
    </inkml:context>
    <inkml:brush xml:id="br0">
      <inkml:brushProperty name="width" value="0.025" units="cm"/>
      <inkml:brushProperty name="height" value="0.025" units="cm"/>
    </inkml:brush>
  </inkml:definitions>
  <inkml:trace contextRef="#ctx0" brushRef="#br0">177 1 3972,'0'0'17878,"-9"0"-17440,4 0-422,0 1 1,0-1-1,0 1 1,0 0-1,0 1 1,1-1-1,-1 1 1,1 0-1,-1 0 1,1 0-1,-1 1 1,1 0-1,0 0 0,0 0 1,1 0-1,-1 0 1,1 1-1,-1 0 1,1-1-1,0 1 1,0 0-1,-3 7 1,-4 4 267,0 1 0,1 0 0,0 0 0,-8 24 0,14-31-148,0 0-1,1 0 0,0 0 1,0 1-1,1-1 0,0 0 1,1 1-1,0-1 1,0 0-1,3 14 0,-3-21-125,1 1 0,0 0 0,0-1 0,1 1 0,-1-1 0,0 0 0,1 1 0,-1-1 0,1 0 0,0 0-1,0 0 1,0 0 0,0 0 0,0 0 0,0-1 0,0 1 0,0-1 0,1 1 0,-1-1 0,1 0 0,-1 0 0,1 0 0,0 0 0,-1 0-1,1-1 1,0 1 0,-1-1 0,1 0 0,0 0 0,0 0 0,-1 0 0,1 0 0,5-2 0,0 2 13,0-2 0,0 1 0,0-1 1,0 0-1,-1-1 0,1 0 0,-1 0 0,0-1 0,1 1 1,7-7-1,-9 5-3,-1 0 1,0-1-1,0 1 0,-1-1 1,7-10-1,-9 14-7,-1-1 1,0 1-1,0 0 0,0 0 0,0-1 1,0 1-1,0 0 0,0-1 0,-1 1 0,1-1 1,-1 1-1,0-1 0,0 1 0,0-1 1,0 1-1,0 0 0,0-1 0,-1 1 1,1-1-1,-2-2 0,1 4-3,-1-1-1,0 1 1,1-1 0,-1 1-1,0 0 1,0 0 0,0 0-1,0 0 1,0 0 0,0 0-1,0 1 1,0-1 0,-1 1-1,1-1 1,0 1 0,0 0-1,0 0 1,-5 0 0,-41 3-338,45-3 155,1 1 0,-1-1 0,1 1 0,-1-1 0,1 1 0,-1 0 0,1 0 0,-1 0 0,1 0 0,0 0 0,0 1 0,-1-1 0,1 1 0,0-1 0,0 1 0,1 0 0,-1 0 0,0 0 0,1 0 0,-1 0 0,1 0 0,-1 0 0,1 0 0,0 1 0,0-1 0,-1 5 0,2-7-14,0 1 0,0-1 0,0 1 1,0 0-1,0-1 0,0 1 0,1 0 0,-1-1 0,0 1 0,0-1 1,1 1-1,-1-1 0,1 1 0,-1-1 0,0 1 0,1-1 1,-1 1-1,1-1 0,-1 1 0,1-1 0,-1 0 0,1 1 1,-1-1-1,1 0 0,0 1 0,-1-1 0,1 0 0,-1 0 0,1 0 1,0 0-1,-1 1 0,1-1 0,0 0 0,-1 0 0,1 0 1,-1 0-1,2-1 0,20 3-5370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1.514"/>
    </inkml:context>
    <inkml:brush xml:id="br0">
      <inkml:brushProperty name="width" value="0.025" units="cm"/>
      <inkml:brushProperty name="height" value="0.025" units="cm"/>
    </inkml:brush>
  </inkml:definitions>
  <inkml:trace contextRef="#ctx0" brushRef="#br0">8 260 4292,'0'0'15786,"-1"9"-14174,1-9-1580,-5 38 1221,4-37-1204,1 0-1,0 1 0,0-1 0,-1 0 1,1 0-1,0 1 0,0-1 0,0 0 1,1 1-1,-1-1 0,0 0 0,0 1 1,1-1-1,-1 0 0,1 0 1,-1 0-1,1 1 0,-1-1 0,1 0 1,0 0-1,-1 0 0,1 0 0,0 0 1,0 0-1,0 0 0,0 0 1,0 0-1,2 1 0,0-2-59,1 0 0,-1 0 0,1 0 0,-1 0 0,0-1 0,1 0 0,-1 1 0,0-1 0,1 0 0,-1 0 0,0-1 0,0 1 0,0-1 0,0 0 0,0 0 0,-1 0 0,1 0 0,0 0 0,-1 0 0,1-1 0,-1 1 0,0-1 0,0 0 0,0 1 0,2-5 0,0 0-36,-1 0 0,0 0-1,0 0 1,0-1 0,-1 1-1,0-1 1,0 1 0,-1-1 0,0 0-1,0-8 1,-1 14-17,-16 32 325,14-26-217,1 0 0,0 0 0,0 0-1,0 0 1,0 1 0,1-1 0,-1 0-1,1 0 1,0 1 0,1-1 0,-1 0-1,2 8 1,-1-11-35,-1 1 0,1-1-1,0 1 1,0-1 0,0 1 0,0-1 0,0 0-1,0 0 1,0 1 0,0-1 0,0 0-1,1 0 1,-1 0 0,0 0 0,1 0-1,-1 0 1,1-1 0,-1 1 0,1 0 0,-1-1-1,1 1 1,0-1 0,-1 0 0,1 1-1,-1-1 1,1 0 0,0 0 0,-1 0-1,1 0 1,0 0 0,-1 0 0,1-1-1,0 1 1,1-1 0,2-1-3,-1 0 1,0 1-1,0-1 0,0-1 0,0 1 1,-1 0-1,1-1 0,-1 0 0,1 0 1,-1 0-1,0 0 0,0-1 1,0 1-1,-1-1 0,1 1 0,2-6 1,33-70-88,-35 71 82,12-30-117,-3-1 0,14-67 1,-56 148 104,21-23 126,0 0 0,1 1-1,1 0 1,1 0 0,1 1 0,1 0-1,0 0 1,2 0 0,0 42 0,2-61-111,1 0 0,-1-1 0,1 1 0,0 0 0,-1 0-1,1 0 1,0-1 0,0 1 0,0 0 0,0-1 0,1 1 0,-1-1 0,0 0 0,1 1 0,-1-1 0,1 0 0,-1 0 0,1 0 0,0 1 0,-1-2 0,1 1 0,0 0 0,0 0 0,-1-1 0,1 1 0,0-1 0,0 1 0,0-1 0,0 0-1,0 0 1,0 0 0,0 0 0,0 0 0,0 0 0,0 0 0,-1-1 0,1 1 0,0-1 0,0 1 0,0-1 0,0 0 0,-1 0 0,1 0 0,0 0 0,-1 0 0,1 0 0,-1 0 0,1 0 0,-1-1 0,1 1 0,-1-1 0,0 1-1,0-1 1,0 1 0,0-1 0,0 0 0,1-2 0,1-7 13,0 0-1,-1 0 1,0 0 0,-1 0-1,0-1 1,-1 1-1,0 0 1,-1 0-1,-2-14 1,2 24-15,1 0 0,-1-1 0,1 1 0,-1 0 1,1 0-1,-1 0 0,0 0 0,1 0 0,-1 1 0,0-1 0,0 0 1,0 0-1,0 0 0,0 1 0,0-1 0,0 0 0,0 1 1,0-1-1,0 1 0,0-1 0,0 1 0,0 0 0,-1-1 0,1 1 1,0 0-1,0 0 0,0 0 0,0 0 0,-1 0 0,1 0 1,0 0-1,0 0 0,0 0 0,-1 1 0,1-1 0,0 0 1,0 1-1,0-1 0,0 1 0,0-1 0,0 1 0,0 0 0,0-1 1,0 1-1,0 0 0,0 0 0,0 0 0,1-1 0,-1 1 1,0 0-1,0 0 0,1 0 0,-1 0 0,1 1 0,-1-1 0,0 1 1,-1 3 32,1 0 1,-1 0 0,1 0-1,0 0 1,0 0 0,0 0-1,1 0 1,0 0 0,0 0-1,0 0 1,1 0 0,-1 0-1,1 0 1,0 0 0,1 0-1,3 9 1,-4-11-48,1-1 1,-1 1-1,1-1 1,0 1-1,0-1 1,0 1-1,0-1 1,0 0-1,1 0 1,-1 0-1,0 0 1,1-1-1,0 1 1,-1-1-1,1 1 1,0-1-1,0 0 1,0 0-1,0 0 1,0 0-1,0-1 0,0 1 1,0-1-1,0 0 1,0 0-1,0 0 1,0 0-1,5-1 1,-6 0-9,1 0 0,-1 0 0,0 1 1,0-1-1,0-1 0,0 1 0,0 0 1,0 0-1,0-1 0,0 1 0,-1-1 0,1 0 1,0 1-1,-1-1 0,1 0 0,-1 0 0,0 0 1,0 0-1,0 0 0,0 0 0,2-4 1,-1 0 10,0-1 0,0 1 0,-1 0 1,1-1-1,-2 1 0,2-10 0,-2 16 8,-1 0-1,1 0 0,0 1 0,0-1 0,0 0 0,0 0 1,0 0-1,0 0 0,0 0 0,0 0 0,0 1 0,0-1 1,0 0-1,-1 0 0,1 0 0,0 0 0,0 0 0,0 0 0,0 0 1,0 0-1,0 0 0,-1 1 0,1-1 0,0 0 0,0 0 1,0 0-1,0 0 0,0 0 0,-1 0 0,1 0 0,0 0 1,0 0-1,0 0 0,0 0 0,0 0 0,-1 0 0,1 0 1,0 0-1,0 0 0,0 0 0,0-1 0,0 1 0,-1 0 1,1 0-1,0 0 0,0 0 0,0 0 0,0 0 0,0 0 1,0 0-1,-1 0 0,1-1 0,0 1 0,0 0 0,0 0 1,0 0-1,0 0 0,0 0 0,0-1 0,0 1 0,0 0 1,0 0-1,-8 10 43,4 0 60,0 0 0,1 0 0,0 1 0,-3 17-1,5-23-77,0-1-1,0 1 1,1 0-1,0 0 0,0 0 1,0 0-1,1 0 0,0 0 1,0 0-1,0 0 0,0 0 1,3 5-1,-4-9-80,0 0 0,0-1 0,0 1 0,1-1 0,-1 1 0,0 0-1,0-1 1,1 1 0,-1-1 0,0 1 0,1-1 0,-1 1 0,0-1 0,1 1 0,-1-1 0,1 0 0,-1 1-1,1-1 1,-1 1 0,1-1 0,-1 0 0,1 1 0,-1-1 0,1 0 0,-1 0 0,1 0 0,0 1 0,-1-1-1,1 0 1,0 0 0,-1 0 0,1 0 0,-1 0 0,1 0 0,0 0 0,-1 0 0,1 0 0,-1 0 0,1-1 0,0 1-1,-1 0 1,1 0 0,-1 0 0,1-1 0,-1 1 0,1 0 0,-1-1 0,1 1 0,-1 0 0,1-1 0,-1 1-1,1-1 1,-1 1 0,1-1 0,-1 1 0,0-1 0,1 1 0,-1-1 0,0 1 0,0-1 0,1 0 0,-1 1-1,0-1 1,0 0 0,2-4-1358,0 0-1,0 0 0,-1 0 0,1 1 1,-1-1-1,0-10 0,-1-14-5982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1.858"/>
    </inkml:context>
    <inkml:brush xml:id="br0">
      <inkml:brushProperty name="width" value="0.025" units="cm"/>
      <inkml:brushProperty name="height" value="0.025" units="cm"/>
    </inkml:brush>
  </inkml:definitions>
  <inkml:trace contextRef="#ctx0" brushRef="#br0">0 0 3844,'0'0'13837,"0"48"-13613,0-36-160,6 2-1890,-1-3-3106,0 1-2724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2.216"/>
    </inkml:context>
    <inkml:brush xml:id="br0">
      <inkml:brushProperty name="width" value="0.025" units="cm"/>
      <inkml:brushProperty name="height" value="0.025" units="cm"/>
    </inkml:brush>
  </inkml:definitions>
  <inkml:trace contextRef="#ctx0" brushRef="#br0">0 0 4292,'0'0'13640,"0"9"-10581,0 22-848,0-7 1370,1-23-3555,-1-1 0,1 1 1,0-1-1,-1 1 1,1-1-1,0 0 1,-1 1-1,1-1 0,0 0 1,-1 1-1,1-1 1,0 0-1,0 0 0,-1 1 1,1-1-1,0 0 1,0 0-1,0 0 1,-1 0-1,1 0 0,0 0 1,0 0-1,-1-1 1,1 1-1,0 0 0,0 0 1,-1-1-1,1 1 1,1-1-1,26-7-423,-26 7 323,0 0 1,1-1 0,-1 1-1,1 0 1,0 1 0,-1-1-1,1 0 1,0 1 0,0-1-1,-1 1 1,1 0 0,5 0-1,-7 1 99,0 1-1,0-1 0,0 0 0,0 0 0,0 1 0,0-1 0,0 0 0,-1 1 0,1-1 0,0 1 0,-1-1 0,0 1 0,1-1 0,-1 1 0,0-1 0,0 1 0,0 0 0,0-1 0,0 1 0,0-1 0,0 1 0,-1 2 0,1-2 2,0 1-1,0-1 0,0 0 1,0 1-1,0-1 0,0 1 0,0-1 1,1 0-1,0 1 0,-1-1 1,1 0-1,0 1 0,0-1 0,0 0 1,0 0-1,1 0 0,-1 0 1,0 0-1,1 0 0,1 1 0,1-1 5,0 0 0,0-1-1,-1 1 1,1-1-1,0 0 1,0-1 0,0 1-1,0-1 1,0 1-1,0-1 1,7-1 0,21-3-3781,-31 4 3632,-1 0-1,1 0 0,0 0 0,-1 0 1,1 0-1,-1 0 0,1 0 0,-1 0 1,1 0-1,-1 0 0,1 0 1,-1 0-1,1 0 0,-1-1 0,1 1 1,-1 0-1,1 0 0,-1-1 1,1 1-1,-1 0 0,1-1 0,-1 1 1,1 0-1,-1-1 0,0 1 0,1-1 1,-1 1-1,0-1 0,1 1 1,-1-1-1,0 1 0,0-1 0,0 1 1,1-1-1,-1 1 0,0-1 0,0 1 1,0-1-1,0 1 0,0-1 1,0 0-1,0 1 0,0-1 0,0 1 1,0-1-1,0 1 0,0-1 0,-1 1 1,1-1-1,0 1 0,0-1 1,0 1-1,-1-1 0,0 0 0,-3-1-6638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3.883"/>
    </inkml:context>
    <inkml:brush xml:id="br0">
      <inkml:brushProperty name="width" value="0.025" units="cm"/>
      <inkml:brushProperty name="height" value="0.025" units="cm"/>
    </inkml:brush>
  </inkml:definitions>
  <inkml:trace contextRef="#ctx0" brushRef="#br0">353 46 2434,'4'-9'5402,"21"-23"470,-15 27-389,-11 9-2641,-9 12-1899,-22 14-661,-2-2 0,-1-1-1,-1-2 1,-1-2 0,-51 24-1,-24 17-166,112-64-114,-1 0 0,1 0-1,0 0 1,-1 0 0,1 0 0,0 0 0,0 0 0,-1 0 0,1 0-1,0 0 1,0 0 0,-1 0 0,1 1 0,0-1 0,0 0 0,-1 0 0,1 0-1,0 0 1,0 1 0,0-1 0,0 0 0,-1 0 0,1 0 0,0 1-1,0-1 1,0 0 0,0 0 0,0 1 0,-1-1 0,1 0 0,0 0 0,0 1-1,0-1 1,0 0 0,0 0 0,0 1 0,0-1 0,0 0 0,0 0 0,0 1-1,0-1 1,0 0 0,0 1 0,0-1 0,0 0 0,1 0 0,-1 1-1,0-1 1,0 0 0,0 0 0,0 0 0,0 1 0,1-1 0,-1 0 0,0 1-1,23 3 47,47-3 1,-57-1-52,114-1-877,-42 1-4328,-84 0 5074,31 0-5396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4.368"/>
    </inkml:context>
    <inkml:brush xml:id="br0">
      <inkml:brushProperty name="width" value="0.025" units="cm"/>
      <inkml:brushProperty name="height" value="0.025" units="cm"/>
    </inkml:brush>
  </inkml:definitions>
  <inkml:trace contextRef="#ctx0" brushRef="#br0">1 175 3972,'0'0'15583,"12"5"-14153,-5-2-1236,-2-1-98,0 0-1,0 0 0,-1 0 1,1-1-1,1 1 0,-1-1 1,0-1-1,0 1 0,0-1 1,0 0-1,1 0 1,-1 0-1,0-1 0,0 1 1,0-1-1,10-4 0,12-5 198,0-2-1,-1 0 0,0-2 0,-1-1 1,-1-1-1,0-1 0,40-39 0,-46 28 375,-18 19-373,-15 15-283,1 6-88,0 0 0,1 1 0,0 1 1,1 0-1,1 0 0,0 1 0,1 1 0,1 0 0,-10 22 0,18-37-28,0 1 0,0-1-1,1 1 1,-1 0 0,0-1-1,1 1 1,-1 0 0,1 0-1,0 0 1,-1-1 0,1 1-1,0 0 1,0 0 0,0 0-1,0 0 1,1-1-1,-1 1 1,0 0 0,1 0-1,-1 0 1,1-1 0,0 1-1,0 1 1,1-2-50,-1 0 0,1 0 1,-1 0-1,1 0 0,-1 0 0,1-1 0,0 1 1,-1-1-1,1 1 0,0-1 0,-1 0 0,1 0 0,0 1 1,-1-1-1,1 0 0,0-1 0,0 1 0,-1 0 0,3-1 1,10-2-1753,1-1 1,-1 0 0,0-1 0,16-9 0,11-6-6070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4.740"/>
    </inkml:context>
    <inkml:brush xml:id="br0">
      <inkml:brushProperty name="width" value="0.025" units="cm"/>
      <inkml:brushProperty name="height" value="0.025" units="cm"/>
    </inkml:brush>
  </inkml:definitions>
  <inkml:trace contextRef="#ctx0" brushRef="#br0">132 51 9257,'0'0'3256,"3"-8"-240,8-25-432,-11 32-2537,0 1 0,0 0 1,0-1-1,0 1 0,1 0 0,-1 0 0,0-1 0,0 1 1,0 0-1,0 0 0,-1-1 0,1 1 0,0 0 0,0-1 1,0 1-1,0 0 0,0 0 0,0-1 0,0 1 0,0 0 1,-1 0-1,1-1 0,0 1 0,0 0 0,0 0 0,0 0 1,-1-1-1,1 1 0,0 0 0,0 0 0,-1 0 0,1 0 1,0 0-1,0-1 0,-1 1 0,1 0 0,0 0 0,0 0 1,-1 0-1,1 0 0,0 0 0,0 0 0,-1 0 0,1 0 1,0 0-1,-1 0 0,1 0 0,0 0 0,0 0 0,-1 0 1,1 0-1,0 0 0,0 1 0,-1-1 0,-13 4 477,3 5-368,0-1 1,1 2-1,0-1 1,1 2-1,0-1 0,1 1 1,0 0-1,0 1 1,1 0-1,1 0 1,0 1-1,-6 17 1,11-26-92,-1 0 0,1 0 0,0 0 0,0 0 0,0 0 0,1 0 0,0 1 0,-1-1 0,2 0 0,-1 0 0,0 0 0,1 1 0,2 6 0,-2-8-55,0-1 1,1 0-1,-1 0 0,1 0 1,-1 0-1,1-1 0,0 1 1,0 0-1,0-1 0,0 1 1,0-1-1,0 0 1,0 1-1,1-1 0,-1 0 1,0 0-1,1-1 0,-1 1 1,1 0-1,-1-1 0,1 0 1,-1 1-1,1-1 0,2 0 1,2 0 12,-1 0 1,1 0 0,-1 0 0,0 0-1,1-1 1,-1 0 0,0-1-1,1 1 1,-1-1 0,0-1-1,0 1 1,0-1 0,-1 0-1,1 0 1,-1 0 0,1-1 0,-1 0-1,0 0 1,-1-1 0,1 1-1,-1-1 1,0 0 0,0 0-1,0 0 1,-1-1 0,1 1-1,-1-1 1,-1 0 0,1 0-1,-1 0 1,3-10 0,-4 10 44,1 0 0,-1 0 1,0 0-1,0 0 0,-1 0 0,1 0 1,-2 0-1,1-1 0,0 1 0,-1 0 1,0 0-1,-4-9 0,4 13-106,0 0-1,0-1 1,0 1 0,-1 0-1,1 0 1,-1 0-1,1 0 1,-1 0 0,0 0-1,0 1 1,0-1-1,0 0 1,0 1 0,0 0-1,0-1 1,-1 1-1,1 0 1,0 0-1,-1 0 1,1 1 0,-1-1-1,1 0 1,-1 1-1,1 0 1,-1-1 0,1 1-1,-1 0 1,0 1-1,1-1 1,-1 0 0,-4 2-1,5-2-169,-1 1 0,0 0 0,1-1 0,-1 1 0,1 0-1,-1 1 1,1-1 0,0 0 0,-1 1 0,1-1 0,0 1 0,0 0-1,0 0 1,0 0 0,-2 3 0,-12 23-5836,12-15 561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5.084"/>
    </inkml:context>
    <inkml:brush xml:id="br0">
      <inkml:brushProperty name="width" value="0.025" units="cm"/>
      <inkml:brushProperty name="height" value="0.025" units="cm"/>
    </inkml:brush>
  </inkml:definitions>
  <inkml:trace contextRef="#ctx0" brushRef="#br0">242 1 15855,'0'0'4511,"-10"6"-2605,-15 11-819,1 1 0,1 1 0,-35 36 0,45-41-849,0 1 0,0 1 0,2-1 0,0 2-1,0 0 1,2 0 0,-10 23 0,17-21-95,11-17-1510,18-22-3153,-20 10 2598,0 0 0,-1-1 0,0 0 1,0 0-1,5-18 0,2-11-2952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5.491"/>
    </inkml:context>
    <inkml:brush xml:id="br0">
      <inkml:brushProperty name="width" value="0.025" units="cm"/>
      <inkml:brushProperty name="height" value="0.025" units="cm"/>
    </inkml:brush>
  </inkml:definitions>
  <inkml:trace contextRef="#ctx0" brushRef="#br0">210 23 4388,'0'0'6257,"-11"-4"-2339,-2 0-2918,1 0-1,-1 1 1,0 1 0,1 0 0,-27-1-1,35 3-828,1 0 0,-1 0 0,0 0 1,0 0-1,0 1 0,0 0 0,0-1 0,0 2 0,1-1 0,-1 0 0,0 1 0,1-1 0,-1 1 0,1 0 1,-1 0-1,1 1 0,0-1 0,0 1 0,0-1 0,0 1 0,1 0 0,-1 0 0,1 0 0,0 1 0,0-1 1,0 1-1,0-1 0,-2 6 0,4-8-132,-1 1-1,1-1 1,-1 1 0,1 0-1,0-1 1,0 1 0,0 0 0,-1-1-1,2 1 1,-1 0 0,0-1-1,0 1 1,0 0 0,1-1-1,-1 1 1,1-1 0,-1 1 0,1-1-1,0 1 1,0-1 0,0 1-1,-1-1 1,1 0 0,1 1 0,-1-1-1,0 0 1,0 0 0,0 0-1,1 1 1,-1-1 0,0-1 0,1 1-1,-1 0 1,1 0 0,-1-1-1,1 1 1,-1 0 0,1-1 0,0 0-1,-1 1 1,1-1 0,2 0-1,11 3-31,-1-2-1,1 0 1,29-2-1,-24 0 98,-7 1-94,0 0 0,-1-1 0,1-1 1,12-3-1,-22 4-30,-1 1-1,0-1 1,1 1-1,-1-1 1,0 0 0,0 0-1,1 0 1,-1 0 0,0 0-1,0 0 1,0-1 0,0 1-1,0-1 1,-1 1-1,1-1 1,0 0 0,-1 0-1,1 0 1,-1 0 0,0 0-1,1 0 1,-1 0 0,0 0-1,0 0 1,0-1-1,-1 1 1,1 0 0,0-5-1,-1 6-37,-1-1 0,1 1 0,-1 0-1,1-1 1,-1 1 0,0 0-1,1 0 1,-1 0 0,0 0 0,0 0-1,0 0 1,0 0 0,0 0 0,0 0-1,0 0 1,0 0 0,0 1 0,-1-1-1,1 0 1,0 1 0,0-1 0,-1 1-1,1-1 1,0 1 0,-1 0-1,1-1 1,0 1 0,-1 0 0,1 0-1,-1 0 1,-1 0 0,-48 3-2231,45-1 2033,-1 1 0,1 0-1,-1 0 1,1 0 0,0 1 0,0 0-1,1 0 1,-1 0 0,1 1 0,0 0-1,0 0 1,0 0 0,1 1 0,0-1-1,0 1 1,-6 12 0,8-13-457,0 0 1,0 0 0,0 0-1,1 0 1,-1 1 0,1-1-1,1 0 1,-1 7 0,1 6-4130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55.831"/>
    </inkml:context>
    <inkml:brush xml:id="br0">
      <inkml:brushProperty name="width" value="0.025" units="cm"/>
      <inkml:brushProperty name="height" value="0.025" units="cm"/>
    </inkml:brush>
  </inkml:definitions>
  <inkml:trace contextRef="#ctx0" brushRef="#br0">276 1 3876,'-12'4'10249,"-44"16"-5482,32-14-3460,1 2 0,-1 0 1,1 2-1,1 1 0,-1 0 0,-29 22 1,51-32-1287,0 0 1,-1 0 0,1-1 0,0 1 0,0 0 0,0 0 0,0 0 0,1 0 0,-1 0-1,0 0 1,0 0 0,1 1 0,-1-1 0,0 0 0,1 0 0,-1 0 0,1 1 0,0-1-1,-1 0 1,1 1 0,0-1 0,0 0 0,0 1 0,0-1 0,0 3 0,1-3-10,0 1 1,0-1 0,0 0-1,0 0 1,1 0-1,-1 0 1,0 0 0,0 0-1,1 0 1,-1 0 0,1-1-1,-1 1 1,1 0-1,-1-1 1,1 1 0,-1-1-1,4 1 1,11 1 8,1 0 0,-1 0 0,18-2 0,-29 0 6,9-1-45,-1 0-1,0 0 1,1-1 0,-1-1-1,0 0 1,16-7-1,-25 9 10,1-1 0,-1 0-1,1 0 1,-1 0 0,0-1-1,1 1 1,-2-1-1,1 0 1,0 0 0,0-1-1,-1 1 1,0-1-1,1 1 1,-2-1 0,1 0-1,0 0 1,-1-1 0,1 1-1,-1-1 1,1-5-1,-2 9-52,-1 0 0,0-1 0,1 1-1,-1 0 1,0 0 0,0 0 0,0-1-1,0 1 1,-1 0 0,1 0 0,0 0-1,0-1 1,-1 1 0,1 0 0,0 0-1,-1 0 1,0 0 0,1 0 0,-1 0-1,1 0 1,-1 0 0,0 0 0,0 0-1,0 0 1,1 0 0,-1 0 0,0 1-1,0-1 1,-2-1 0,-37-11-4461,22 9 1048,-8-6-4202</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09.774"/>
    </inkml:context>
    <inkml:brush xml:id="br0">
      <inkml:brushProperty name="width" value="0.025" units="cm"/>
      <inkml:brushProperty name="height" value="0.025" units="cm"/>
    </inkml:brush>
  </inkml:definitions>
  <inkml:trace contextRef="#ctx0" brushRef="#br0">545 54 3523,'-11'0'-251,"-24"0"729,-1 2-1,1 1 1,1 2 0,-1 2-1,1 1 1,-36 13-1,52-14-224,0 0 0,1 1-1,0 1 1,0 1 0,1 0 0,1 1-1,0 1 1,0 0 0,1 1 0,1 0-1,0 2 1,1-1 0,-16 25 0,24-30-219,-1-1 1,2 1-1,0 0 1,0 1-1,0-1 1,1 1 0,1-1-1,-1 1 1,2-1-1,-1 1 1,2 12-1,2 15 199,12 58 0,-9-63-35,1 8-139,1 0 0,2-1 0,29 72 0,-36-102-64,1 0 0,1-1 0,0 1 1,0-1-1,1 0 0,0 0 0,0 0 0,1-1 0,0 0 0,0 0 0,0-1 0,1 0 0,0 0 0,1-1 0,-1 0 1,1 0-1,0-1 0,0 0 0,0-1 0,1 0 0,16 4 0,-4-6 25,0 0-1,0-1 1,0-1 0,0-1-1,0-1 1,0-1 0,0-1-1,-1-1 1,0-1 0,0-1-1,-1 0 1,21-13 0,20-14 5,-2-2 0,82-68 0,-78 55 160,-3-2 0,56-65 0,-95 94 147,-2-1 1,0-1 0,-1-1 0,-2 0 0,-1-1 0,-1-1-1,-1-1 1,13-41 0,-24 63-244,0-1 1,0 0-1,-1 0 0,0 1 0,-1-1 1,1 0-1,-2 0 0,1 0 0,-1 0 1,0 0-1,-1 0 0,1 1 0,-2-1 1,-4-12-1,4 15-70,0 0-1,0 0 1,-1 1-1,1-1 1,-1 1 0,0 0-1,-1 0 1,1 0-1,-1 0 1,1 1 0,-1 0-1,0 0 1,0 0-1,-1 1 1,1-1 0,0 1-1,-1 0 1,0 1 0,1 0-1,-11-2 1,-1 1-180,0 1 0,0 0 0,-1 2 0,1 0 0,0 0 0,-27 7 1,-96 36-2146,108-32 835,-2-1 1,1-1 0,-2-2 0,-34 4-1,23-11-4236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6.028"/>
    </inkml:context>
    <inkml:brush xml:id="br0">
      <inkml:brushProperty name="width" value="0.025" units="cm"/>
      <inkml:brushProperty name="height" value="0.025" units="cm"/>
    </inkml:brush>
  </inkml:definitions>
  <inkml:trace contextRef="#ctx0" brushRef="#br0">1 121 6086,'0'0'20627,"76"-40"-20595,-40 28 0,2-1-352,-4-2-1570,-9-3-3363,-2-5-9641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11.118"/>
    </inkml:context>
    <inkml:brush xml:id="br0">
      <inkml:brushProperty name="width" value="0.025" units="cm"/>
      <inkml:brushProperty name="height" value="0.025" units="cm"/>
    </inkml:brush>
  </inkml:definitions>
  <inkml:trace contextRef="#ctx0" brushRef="#br0">314 87 2050,'0'-5'172,"1"-1"250,-1-1-1,0 1 1,-1-1 0,0 1 0,0 0 0,-3-11 0,3 15-312,0 0 1,0 1-1,0-1 0,0 0 0,0 1 1,0-1-1,-1 1 0,1 0 0,0-1 1,-1 1-1,1 0 0,-1 0 0,0 0 1,1 0-1,-1 0 0,0 0 0,0 1 1,0-1-1,1 0 0,-1 1 0,0-1 1,0 1-1,0 0 0,0 0 0,0 0 0,-3 0 1,-4 0-20,0 1 1,0 0-1,1 1 0,-1 0 1,0 0-1,1 1 0,0 0 1,-1 1-1,1 0 1,1 0-1,-13 8 0,3 0 142,1 0 0,1 1 0,-28 30 0,36-34-219,0 1 0,0 1 0,2-1-1,-1 1 1,1 0 0,1 0 0,0 1-1,0-1 1,1 1 0,1 0 0,0 0 0,0 0-1,2 0 1,0 20 0,2 18 110,3-1-1,13 59 1,-12-76-125,-2-8 17,2 14 22,23 74-1,-26-104-30,0 1-1,0-1 0,1 1 1,0-1-1,0 0 0,1-1 1,0 1-1,1-1 0,0 0 1,0 0-1,0 0 1,1-1-1,0 0 0,9 5 1,-13-9 15,1 0 0,0-1 0,0 1 0,-1-1 1,1 0-1,0 0 0,0-1 0,0 1 0,0-1 0,1 0 1,-1 0-1,0 0 0,0 0 0,0-1 0,0 0 1,0 0-1,0 0 0,-1 0 0,1 0 0,0-1 0,0 0 1,-1 0-1,1 0 0,-1 0 0,6-4 0,6-7 235,1-1-1,-1 0 0,23-30 1,-19 22-252,28-32 60,-2-1 1,53-89 0,-84 120-48,0-1 0,-2 0 0,-1-1 0,-1-1 1,-1 1-1,-1-2 0,-1 1 0,-2-1 0,2-32 1,-6 55 1,-1-1 1,0 1-1,0 0 1,-1-1 0,1 1-1,-1 0 1,0 0 0,-1-1-1,1 1 1,-1 0 0,0 0-1,0 1 1,-1-1-1,0 0 1,1 1 0,-1-1-1,-1 1 1,1 0 0,-8-7-1,6 8-18,-1-1 0,1 1 0,-1 0-1,0 0 1,0 1 0,0 0 0,0 0 0,-1 0-1,1 1 1,0 0 0,-1 0 0,1 0 0,-1 1-1,1 0 1,-1 0 0,-7 2 0,-2 1-174,-1 2 1,1 0-1,0 0 1,0 2 0,1 0-1,0 0 1,0 2-1,1 0 1,0 0-1,-20 18 1,-8 4-1509,14-16-1988,5-11-2183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16.850"/>
    </inkml:context>
    <inkml:brush xml:id="br0">
      <inkml:brushProperty name="width" value="0.025" units="cm"/>
      <inkml:brushProperty name="height" value="0.025" units="cm"/>
    </inkml:brush>
  </inkml:definitions>
  <inkml:trace contextRef="#ctx0" brushRef="#br0">103 1008 5125,'-7'7'3801,"-7"4"-2987,3-4-142,1 1 0,0 0 0,0 1 1,1 0-1,0 1 0,-13 18 1,22-27-646,0-1 0,0 0 0,0 0 0,0 1 1,0-1-1,0 0 0,0 0 0,0 1 0,0-1 0,0 0 1,0 0-1,0 1 0,0-1 0,0 0 0,0 0 1,0 1-1,0-1 0,0 0 0,0 0 0,0 1 0,0-1 1,0 0-1,1 0 0,-1 1 0,0-1 0,0 0 1,0 0-1,0 0 0,1 1 0,-1-1 0,0 0 0,0 0 1,0 0-1,1 0 0,-1 0 0,0 0 0,0 1 1,1-1-1,-1 0 0,0 0 0,0 0 0,1 0 0,-1 0 1,0 0-1,1 0 0,-1 0 0,0 0 0,0 0 1,1 0-1,-1 0 0,0 0 0,0 0 0,1 0 0,-1 0 1,0-1-1,0 1 0,1 0 0,-1 0 0,0 0 1,0 0-1,0 0 0,1-1 0,-1 1 0,23-8 417,28-24 70,-2-2 1,47-42-1,-31 24-279,148-112 141,608-512-144,-808 663-224,-7 9-8,-1 0 0,-1-1 1,1 1-1,-1-1 0,0 0 1,0-1-1,0 1 0,0 0 1,2-8-1,-31 17-336,-13 13-1139,0 2 0,-58 40 1,10-6-2030,30-22 435,0-5-1101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17.200"/>
    </inkml:context>
    <inkml:brush xml:id="br0">
      <inkml:brushProperty name="width" value="0.025" units="cm"/>
      <inkml:brushProperty name="height" value="0.025" units="cm"/>
    </inkml:brush>
  </inkml:definitions>
  <inkml:trace contextRef="#ctx0" brushRef="#br0">5 0 8808,'0'0'4025,"-1"12"-2674,0-8-1229,0 1-22,1-1-1,-1 1 1,1-1 0,0 1-1,0-1 1,0 1 0,0-1-1,1 1 1,0-1 0,0 1 0,0-1-1,0 0 1,1 1 0,-1-1-1,1 0 1,1 0 0,-1 0-1,0-1 1,1 1 0,4 4 0,32 27 217,2-3 1,1-1 0,1-2 0,72 36 0,-81-47-253,69 37 9,3-4 0,118 38-1,-30-32-3609,-148-49-121,-11-6-1595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1.651"/>
    </inkml:context>
    <inkml:brush xml:id="br0">
      <inkml:brushProperty name="width" value="0.025" units="cm"/>
      <inkml:brushProperty name="height" value="0.025" units="cm"/>
    </inkml:brush>
  </inkml:definitions>
  <inkml:trace contextRef="#ctx0" brushRef="#br0">61 1 8456,'0'0'7399,"-55"0"-6502,49 7-225,6 1 225,2 2 0,18-1-128,5 2-321,9-1-320,14-3-96,0-2 1,7-4-290,-3-1-415,4 0-193,-7 0-609,-2-1-1408,-8-7-353,-7-4-257</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1.982"/>
    </inkml:context>
    <inkml:brush xml:id="br0">
      <inkml:brushProperty name="width" value="0.025" units="cm"/>
      <inkml:brushProperty name="height" value="0.025" units="cm"/>
    </inkml:brush>
  </inkml:definitions>
  <inkml:trace contextRef="#ctx0" brushRef="#br0">35 0 6758,'0'0'9796,"10"8"-8733,173 115 677,-182-122-1733,0-1 1,0 0-1,0 1 0,0-1 1,0 1-1,0-1 0,0 1 0,-1 0 1,1-1-1,0 1 0,0 0 1,-1-1-1,1 1 0,0 0 1,-1 0-1,1 0 0,-1 0 0,1 0 1,-1-1-1,1 1 0,-1 0 1,0 0-1,0 0 0,1 0 1,-1 0-1,0 0 0,0 0 1,0 0-1,0 0 0,0 0 0,0 0 1,0 0-1,-1 0 0,1 0 1,0 0-1,0 0 0,-1 0 1,1 0-1,-1 0 0,1 0 0,-1 0 1,1 0-1,-1 0 0,1-1 1,-1 1-1,0 0 0,1 0 1,-1-1-1,0 1 0,0 0 1,0-1-1,0 1 0,1-1 0,-2 1 1,-10 7 100,1-1 0,-1-1 0,-18 8 0,10-4-131,-73 47-350,57-28-3012,20-15-1943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3.962"/>
    </inkml:context>
    <inkml:brush xml:id="br0">
      <inkml:brushProperty name="width" value="0.025" units="cm"/>
      <inkml:brushProperty name="height" value="0.025" units="cm"/>
    </inkml:brush>
  </inkml:definitions>
  <inkml:trace contextRef="#ctx0" brushRef="#br0">1 171 11979,'0'-2'264,"0"0"-1,0-1 1,1 1-1,-1 0 0,1 0 1,0 0-1,-1 0 1,1 0-1,0 0 1,0 0-1,0 0 0,1 0 1,-1 0-1,0 0 1,1 0-1,-1 1 1,1-1-1,0 1 0,-1-1 1,1 1-1,0 0 1,0 0-1,4-2 1,-4 1-207,0 1 1,0 0 0,0 0 0,1 1-1,-1-1 1,0 0 0,1 1 0,-1-1-1,0 1 1,1 0 0,-1 0 0,1 0 0,-1 0-1,1 0 1,-1 1 0,0-1 0,1 1-1,-1-1 1,0 1 0,0 0 0,1 0-1,-1 0 1,0 0 0,0 0 0,0 0-1,0 1 1,0-1 0,0 1 0,0 0-1,-1-1 1,1 1 0,-1 0 0,1 0-1,1 3 1,0 2 167,0 1 0,-1-1 0,0 0-1,-1 1 1,1-1 0,-1 1 0,-1-1 0,0 14 587,0-48 143,2-18-857,-1-36-19,-1 75-78,0 0 1,-1 0 0,0-1-1,-1 1 1,1 0-1,-1 0 1,0 0-1,-1 1 1,-4-11-1,3 13-33,20 24-149,-6-15 193,0-2 1,0 1-1,1-2 0,-1 1 0,1-1 1,0-1-1,0 0 0,0 0 1,0-1-1,20-1 0,1-1-596,-1-2 0,49-9-1,-47 4-1598,-11-1-2275,-3-2-3047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4.414"/>
    </inkml:context>
    <inkml:brush xml:id="br0">
      <inkml:brushProperty name="width" value="0.025" units="cm"/>
      <inkml:brushProperty name="height" value="0.025" units="cm"/>
    </inkml:brush>
  </inkml:definitions>
  <inkml:trace contextRef="#ctx0" brushRef="#br0">0 0 14125,'0'0'7239,"86"22"-6886,-27-22-193,5 0-96,2 0-32,-8 0-32,-7 0-288,-11-2-577,-17 0-513,-12 2-800,-24 0-6214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4.785"/>
    </inkml:context>
    <inkml:brush xml:id="br0">
      <inkml:brushProperty name="width" value="0.025" units="cm"/>
      <inkml:brushProperty name="height" value="0.025" units="cm"/>
    </inkml:brush>
  </inkml:definitions>
  <inkml:trace contextRef="#ctx0" brushRef="#br0">1 65 12011,'0'0'7495,"91"16"-6822,-34-27-417,3-3-192,3-1-64,-4 2-608,-4-1-2083,-14 1-3234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5.116"/>
    </inkml:context>
    <inkml:brush xml:id="br0">
      <inkml:brushProperty name="width" value="0.025" units="cm"/>
      <inkml:brushProperty name="height" value="0.025" units="cm"/>
    </inkml:brush>
  </inkml:definitions>
  <inkml:trace contextRef="#ctx0" brushRef="#br0">83 211 14926,'0'0'5061,"-1"8"-3993,-10 68 407,5-46-1396,1 1 1,-1 31-1,6-60-85,0 0 0,1 0 0,-1 0 1,0 0-1,0 0 0,1 0 0,-1-1 0,1 1 0,0 0 0,-1 0 0,1 0 0,0-1 0,0 1 0,0 0 1,0-1-1,1 1 0,-1-1 0,0 1 0,1-1 0,-1 0 0,1 1 0,-1-1 0,4 2 0,-1-2 66,-1 1 0,1-1 0,0 0 0,0 1 0,0-2 0,0 1 0,0 0 0,0-1 0,0 0 0,1 0 0,4-1 0,-2 1-212,0-1 0,-1-1 0,1 1 0,0-1 0,-1 0 0,12-6 0,-15 6-270,0 1-1,0-1 0,0 0 1,0 0-1,0 0 1,-1 0-1,1-1 1,-1 1-1,0-1 1,1 0-1,-1 1 1,3-7-1,4-20-6373</inkml:trace>
  <inkml:trace contextRef="#ctx0" brushRef="#br0" timeOffset="1">8 0 14638,'0'0'6054,"-7"46"-5702,32-29-256,9-1-641,3-3-2017,-1-6-3460</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5.503"/>
    </inkml:context>
    <inkml:brush xml:id="br0">
      <inkml:brushProperty name="width" value="0.025" units="cm"/>
      <inkml:brushProperty name="height" value="0.025" units="cm"/>
    </inkml:brush>
  </inkml:definitions>
  <inkml:trace contextRef="#ctx0" brushRef="#br0">1 1 17072,'0'0'3011,"71"0"-2531,-35 0-319,3 0-129,4 0-1282,-5 2-2785,-1-2-1122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6.431"/>
    </inkml:context>
    <inkml:brush xml:id="br0">
      <inkml:brushProperty name="width" value="0.025" units="cm"/>
      <inkml:brushProperty name="height" value="0.025" units="cm"/>
    </inkml:brush>
  </inkml:definitions>
  <inkml:trace contextRef="#ctx0" brushRef="#br0">1 80 6694,'0'0'9599,"7"-1"-8179,20-3-374,-5 1-589,0-1 1,0 0-1,0-2 0,-1 0 1,0-2-1,0 0 0,-1-1 1,28-18-1,-48 28-455,0-1-1,0 0 1,0 1 0,0-1 0,0 0-1,0 1 1,0-1 0,0 0-1,0 1 1,0-1 0,0 0 0,0 1-1,0-1 1,0 0 0,0 1 0,0-1-1,0 0 1,0 0 0,1 1-1,-1-1 1,0 0 0,0 1 0,0-1-1,1 0 1,-1 0 0,0 1 0,0-1-1,0 0 1,1 0 0,-1 0-1,0 1 1,1-1 0,-1 0 0,0 0-1,1 0 1,-1 0 0,0 0 0,0 1-1,1-1 1,-1 0 0,0 0-1,1 0 1,-1 0 0,0 0 0,1 0-1,-1 0 1,0 0 0,1 0-1,-1 0 1,0-1 0,1 1 0,-1 0-1,0 0 1,1 0 0,-1 0 0,0 0-1,1 0 1,-1-1 0,0 1-1,-15 44-120,6-19 156,-3 15-36,2 0 0,1 1 0,2 0-1,3 0 1,0 1 0,4 58 0,6-72-74,-6-27-22,0 0 0,0-1 0,0 1-1,0-1 1,0 1 0,1-1 0,-1 1 0,0-1 0,0 1-1,0-1 1,1 1 0,-1-1 0,0 1 0,1-1 0,-1 1-1,0-1 1,1 1 0,-1-1 0,1 1 0,-1-1 0,1 0-1,-1 1 1,0-1 0,1 0 0,0 0 0,-1 1 0,1-1-1,-1 0 1,1 0 0,-1 0 0,1 0 0,-1 1 0,1-1-1,-1 0 1,1 0 0,0 0 0,-1 0 0,1 0 0,-1-1-1,1 1 1,-1 0 0,1 0 0,1-1 0,2-6-4496,-3-9-2349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5.831"/>
    </inkml:context>
    <inkml:brush xml:id="br0">
      <inkml:brushProperty name="width" value="0.025" units="cm"/>
      <inkml:brushProperty name="height" value="0.025" units="cm"/>
    </inkml:brush>
  </inkml:definitions>
  <inkml:trace contextRef="#ctx0" brushRef="#br0">22 43 16271,'0'0'2915,"-7"52"-2306,-2-29-289,4 1-256,5 0-64,0-2-320,9-4-1122,9-8-704,-1-8-1089,7-2-800</inkml:trace>
  <inkml:trace contextRef="#ctx0" brushRef="#br0" timeOffset="1">272 0 8616,'0'0'11531,"-46"60"-10474,33-28-192,4 3-353,9-1-319,0 4-129,0-6-64,9-3-161,4-8-1632,-2-8-866,-4-12-1152,-2-1-1186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6.162"/>
    </inkml:context>
    <inkml:brush xml:id="br0">
      <inkml:brushProperty name="width" value="0.025" units="cm"/>
      <inkml:brushProperty name="height" value="0.025" units="cm"/>
    </inkml:brush>
  </inkml:definitions>
  <inkml:trace contextRef="#ctx0" brushRef="#br0">0 43 11627,'0'0'6790,"84"-32"-5572,-27 28-482,9 0-287,7 2-321,8 2-64,-3 0-32,-8 0 128,-2 3-416,-15 1-1314,-10-2-3330,-11-2-5222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6.833"/>
    </inkml:context>
    <inkml:brush xml:id="br0">
      <inkml:brushProperty name="width" value="0.025" units="cm"/>
      <inkml:brushProperty name="height" value="0.025" units="cm"/>
    </inkml:brush>
  </inkml:definitions>
  <inkml:trace contextRef="#ctx0" brushRef="#br0">183 1 10442,'-6'9'726,"-18"33"4,1 1 1,3 2-1,1 0 1,3 1-1,1 1 1,-10 57-1,11-22-413,4 0 0,0 163 0,10-236-276,1-1-1,0 1 1,0 0-1,1-1 0,0 0 1,4 11-1,-6-17-127,1 0-1,-1-1 1,1 1 0,0 0-1,0-1 1,0 1-1,0-1 1,0 1-1,0-1 1,0 0-1,0 1 1,0-1 0,1 0-1,-1 0 1,1 0-1,-1 0 1,0 0-1,1 0 1,0 0 0,-1-1-1,1 1 1,0 0-1,-1-1 1,1 1-1,0-1 1,-1 0 0,1 0-1,0 1 1,0-1-1,0 0 1,-1 0-1,1-1 1,0 1-1,0 0 1,-1-1 0,4 0-1,13-13-3264,0-15-722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7.331"/>
    </inkml:context>
    <inkml:brush xml:id="br0">
      <inkml:brushProperty name="width" value="0.025" units="cm"/>
      <inkml:brushProperty name="height" value="0.025" units="cm"/>
    </inkml:brush>
  </inkml:definitions>
  <inkml:trace contextRef="#ctx0" brushRef="#br0">1 433 10154,'0'0'1468,"9"-6"48,12-5-1228,0 1 0,0 2-1,1-1 1,0 2 0,1 1 0,45-6 0,160-7 14,-160 15-286,1738-139-2670,-703-17-170,-1052 149 3119,-22 3 297,1 2 1,-1 1-1,1 1 1,0 2-1,0 0 0,48 5 1,-73-2-485,-1 0 1,0 0-1,0 1 1,0-1-1,0 1 1,0-1-1,0 1 1,-1 1-1,1-1 1,0 0-1,-1 1 1,0 0-1,0 0 1,0 0-1,0 0 1,4 5-1,-3-1 26,0 0-1,0 0 1,-1 1-1,0-1 1,0 1-1,0-1 1,-1 1-1,1 10 0,0 5 32,-1 1 1,-1-1-1,-2 1 0,0 0 0,-5 24 0,-7 11-98,-3 0-1,-3-1 1,-31 70 0,-6 16-30,47-118-123,-25 83 563,31-96-383,1-1 1,0 0 0,1 0-1,0 1 1,1-1 0,1 0-1,1 14 1,6-4-140,-1-2-1609,-7-6-3865,-3-9-2542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27.795"/>
    </inkml:context>
    <inkml:brush xml:id="br0">
      <inkml:brushProperty name="width" value="0.025" units="cm"/>
      <inkml:brushProperty name="height" value="0.025" units="cm"/>
    </inkml:brush>
  </inkml:definitions>
  <inkml:trace contextRef="#ctx0" brushRef="#br0">101 160 10346,'-19'6'739,"13"-5"-412,1 0 0,0 0 0,-1 1 0,1-1-1,0 1 1,0 1 0,1-1 0,-1 1 0,0-1-1,1 2 1,-1-1 0,1 0 0,0 1 0,0 0-1,-4 5 1,8-8-291,-1-1 0,1 1 0,0-1 0,0 1 0,0-1 0,-1 1 0,1-1 0,0 1 0,0-1 0,0 1 0,0-1 0,0 1 0,0-1 0,0 1 0,0-1 0,0 1 0,0-1 1,1 1-1,-1-1 0,0 1 0,0-1 0,0 1 0,1-1 0,-1 1 0,0-1 0,0 0 0,1 1 0,-1-1 0,0 1 0,1-1 0,-1 0 0,1 1 0,-1-1 0,0 0 0,1 1 0,-1-1 0,1 0 0,0 1 0,25 5 684,61-1 285,-1-3 1,173-20 0,-228 15-906,1149-82 814,8 32-2008,-400 21 319,-442 6 292,-46 2-4063,-147 24-2266,-124 3 5035</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08.466"/>
    </inkml:context>
    <inkml:brush xml:id="br0">
      <inkml:brushProperty name="width" value="0.025" units="cm"/>
      <inkml:brushProperty name="height" value="0.025" units="cm"/>
    </inkml:brush>
  </inkml:definitions>
  <inkml:trace contextRef="#ctx0" brushRef="#br0">1 26 4036,'0'0'10778,"9"4"-10308,3 1-404,1-1 1,0 0-1,1 0 1,-1-2-1,0 1 1,27-1-1,98-3 38,-93 0-97,0-2-333,65-10 0,-10-11-5220,-71 13 1169</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3:09.225"/>
    </inkml:context>
    <inkml:brush xml:id="br0">
      <inkml:brushProperty name="width" value="0.025" units="cm"/>
      <inkml:brushProperty name="height" value="0.025" units="cm"/>
    </inkml:brush>
  </inkml:definitions>
  <inkml:trace contextRef="#ctx0" brushRef="#br0">13 36 5285,'0'0'8397,"12"-2"-7676,519-18 1857,-634 25-2254,-143 25 0,40-2 11,471-86-538,-212 50-1620,82-3 0,-170 20-2683,-12 1 502</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46.528"/>
    </inkml:context>
    <inkml:brush xml:id="br0">
      <inkml:brushProperty name="width" value="0.025" units="cm"/>
      <inkml:brushProperty name="height" value="0.025" units="cm"/>
    </inkml:brush>
  </inkml:definitions>
  <inkml:trace contextRef="#ctx0" brushRef="#br0">529 74 3427,'0'0'2280,"-9"-4"-1784,-3 0-381,7 3-38,1-1 0,0 1 0,0-1-1,-1 0 1,1 0 0,0-1 0,1 1 0,-7-6-1,10 8-41,-1 0 0,1-1 0,-1 1-1,0-1 1,1 1 0,-1-1 0,1 1-1,-1-1 1,1 1 0,-1-1 0,1 0 0,0 1-1,-1-1 1,1 0 0,0 1 0,-1-1-1,1 0 1,0 1 0,0-1 0,0 0-1,-1 1 1,1-1 0,0 0 0,0 0 0,0 1-1,0-1 1,0 0 0,1 0 0,-1 1-1,0-1 1,0 0 0,0 1 0,1-1 0,-1 0-1,0 1 1,1-1 0,-1 0 0,0 1-1,1-1 1,-1 0 0,1 1 0,-1-1-1,1 1 1,-1-1 0,1 1 0,0-1 0,-1 1-1,1 0 1,-1-1 0,1 1 0,0 0-1,1-1 1,1-1 19,1 0 0,0 1 0,-1 0 0,1-1 0,0 1 0,0 0 0,7 0-1,-10 3-78,0 0 0,-1 0 0,1 0 0,-1 0 0,0 0 0,0 0 0,0 0 0,0 0 0,0 0 0,0 1 0,0-1 0,0 0 0,-1 0 0,1 0 0,-2 2 0,-9 19 22,-2-1-1,-24 34 1,4-7 24,-326 569 3491,354-610-3480,-30 70 178,32-71-191,1 0 0,0 0 0,0 0 0,1 0 0,0 0 0,0 1 0,0-1 1,1 0-1,1 10 0,0-16-19,0 1 0,0 0 0,0-1 1,0 0-1,0 1 0,1-1 0,-1 0 1,0 0-1,1 1 0,-1-1 0,1 0 0,-1 0 1,1-1-1,0 1 0,-1 0 0,1-1 0,0 1 1,0 0-1,-1-1 0,1 0 0,0 0 1,0 1-1,0-1 0,-1 0 0,1 0 0,3-1 1,53-2 78,-25-4-13,0-2 0,-1-1 1,32-14-1,45-14-53,-25 17 13,0 5 0,149-10 0,175 17-257,-374 9 176,180 10-244,327 59 0,-261-15 412,-146-25 23,212 18-1,160-39 92,-374-8-203,-82-1-3,1-2 1,-1-3-1,0-1 0,0-3 1,-1-1-1,0-3 0,-1-2 1,-1-2-1,0-2 1,-2-2-1,44-29 0,-72 39-14,0-1 0,0-1-1,-1 0 1,-1-2-1,-1 1 1,0-2 0,-1 0-1,0 0 1,9-21 0,2-6 24,-2-2 0,25-79 0,-43 115-27,-1 0 0,0 0-1,-1-1 1,0 1-1,1-16 1,-3 24-14,0 0 1,0 1 0,-1-1-1,1 0 1,0 0-1,0 0 1,-1 0 0,0 0-1,1 1 1,-1-1 0,0 0-1,0 0 1,1 1-1,-1-1 1,-1 0 0,1 1-1,0-1 1,0 1 0,0 0-1,-1-1 1,1 1-1,-1 0 1,1 0 0,-1 0-1,0 0 1,1 0 0,-1 0-1,0 0 1,0 1-1,1-1 1,-1 0 0,0 1-1,0 0 1,0-1-1,0 1 1,-2 0 0,-60-3-293,52 4 325,-1-1-1,1 0 1,0-1-1,0-1 1,0 0 0,0 0-1,0-1 1,0-1-1,1 0 1,-21-10-1,20 7 14,-1 1-1,0 0 0,0 1 0,0 0 0,-1 2 1,1-1-1,-27-2 0,-4 3-19,-52 3 0,65 2-8,-1-2-1,0-1 1,1-2 0,-40-8 0,-42-19 292,14 3 380,-179-25 0,-155 37-640,-1 34-120,43 0 93,247-16 51,-275-31 0,381 22-18,-322-41 188,249 38-213,-141 6-1,229 4-239,-1 1 0,0 1 0,1 1 0,-1 1 0,-24 8 0,60-15-3341,9-11 1099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56.045"/>
    </inkml:context>
    <inkml:brush xml:id="br0">
      <inkml:brushProperty name="width" value="0.025" units="cm"/>
      <inkml:brushProperty name="height" value="0.025" units="cm"/>
    </inkml:brush>
  </inkml:definitions>
  <inkml:trace contextRef="#ctx0" brushRef="#br0">46 55 6790,'0'0'12092,"-8"-8"-9967,-23-24-444,24 20-583,14 10-815,11 8-196,-13-1 28,1 1 1,-1 0-1,-1-1 0,1 2 0,-1-1 0,0 0 0,0 1 1,-1 0-1,0 0 0,0 0 0,2 11 0,19 84 889,-2 54-625,-22-154-329,0-1-1,0 0 0,0 1 0,0-1 0,0 0 0,0 0 0,1 1 0,-1-1 0,1 0 0,-1 0 1,1 0-1,-1 0 0,1 1 0,0-1 0,-1 0 0,1 0 0,0 0 0,0 0 0,0 0 0,0-1 0,0 1 1,0 0-1,0 0 0,0-1 0,0 1 0,0 0 0,3 0 0,-2-1 53,0 0-1,0 0 0,0-1 1,1 1-1,-1 0 0,0-1 1,0 0-1,0 1 1,0-1-1,0 0 0,0 0 1,0 0-1,-1-1 0,4-1 1,6-6 307,0-1 0,0 0 1,13-18-1,-12 14-322,0-1 1,-1-1-1,-1 0 1,0 0 0,-2-1-1,0 0 1,0-1-1,-2 0 1,0 0-1,-1 0 1,-1-1-1,0 0 1,-2 0-1,1-37 1,-4 56-299,1 0 1,0-1-1,0 1 1,0-1-1,-1 1 1,1 0-1,0-1 1,-1 1-1,1 0 1,0-1-1,-1 1 1,1 0-1,0 0 1,-1-1-1,1 1 1,0 0-1,-1 0 1,1 0-1,-1 0 1,1-1-1,-1 1 0,1 0 1,0 0-1,-1 0 1,1 0-1,-1 0 1,1 0-1,-1 0 1,1 0-1,-1 0 1,1 0-1,0 0 1,-1 0-1,0 1 1,1-1 17,-1 0 0,1 0 1,0 0-1,0-1 1,0 1-1,-1 0 0,1 0 1,0 0-1,0 0 1,-1 0-1,1 0 0,0 0 1,0 0-1,-1 0 1,1 0-1,0 1 0,0-1 1,0 0-1,-1 0 0,1 0 1,0 0-1,0 0 1,-1 0-1,1 0 0,0 1 1,0-1-1,0 0 1,0 0-1,-1 0 0,1 0 1,0 1-1,0-1 1,0 0-1,0 0 0,0 0 1,0 1-1,-1-1 0,1 0 1,0 0-1,0 1 1,0-1-1,0 0 0,0 0 1,0 0-1,0 1 1,0-1-1,0 0 0,0 0 1,0 1-1,0-1 1,0 0-1,0 0 0,0 1 1,0-1-1,1 0 0,-1 0 1,0 0-1,0 1 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56.671"/>
    </inkml:context>
    <inkml:brush xml:id="br0">
      <inkml:brushProperty name="width" value="0.025" units="cm"/>
      <inkml:brushProperty name="height" value="0.025" units="cm"/>
    </inkml:brush>
  </inkml:definitions>
  <inkml:trace contextRef="#ctx0" brushRef="#br0">103 180 18546,'0'0'8322,"-11"0"-8242,8 0-84,-1 0 0,1 0 0,-1 1-1,0-1 1,1 1 0,-1 0 0,1 0 0,-1 0 0,1 0-1,0 0 1,-1 1 0,1 0 0,0 0 0,0-1 0,0 2-1,0-1 1,0 0 0,1 1 0,-1-1 0,1 1 0,0 0-1,-1 0 1,1 0 0,0 0 0,1 0 0,-1 0 0,1 0-1,-1 1 1,1-1 0,0 0 0,-1 7 0,1-7-2,0-1 1,0 0-1,0 1 1,1-1-1,-1 0 0,1 1 1,0-1-1,0 1 1,0-1-1,0 1 1,0-1-1,0 1 1,0-1-1,1 0 1,0 1-1,-1-1 0,1 1 1,0-1-1,0 0 1,0 0-1,0 0 1,1 1-1,-1-1 1,0 0-1,1-1 1,2 4-1,0-3 14,-1-1-1,1 0 1,-1 0 0,1 0 0,-1 0-1,1 0 1,0-1 0,0 0 0,-1 0-1,1 0 1,0 0 0,-1 0-1,1-1 1,0 1 0,-1-1 0,1 0-1,5-2 1,22-10 35,-26 10-46,-1 1-1,1-1 0,0 1 1,0 1-1,0-1 1,0 1-1,1 0 0,9-1 1,-14 2-10,0 1 0,0-1-1,0 0 1,-1 1 0,1-1 0,0 1 0,0-1 0,0 1 0,-1-1 0,1 1 0,0 0 0,-1-1 0,1 1 0,-1 0 0,1-1 0,0 1-1,-1 0 1,0 0 0,1 0 0,-1 0 0,1-1 0,-1 1 0,0 0 0,1 1 0,6 28-45,-6-23 64,6 35 25,-2-1 0,-1 1 0,-2-1 0,-2 1 0,-8 57 1,6-88 257,0-1 0,-1 0 1,0-1-1,0 1 1,-1 0-1,-6 11 1,9-20-258,1 1-1,-1-1 1,0 0 0,1 1 0,-1-1-1,0 0 1,0 1 0,0-1 0,0 0-1,0 0 1,0 0 0,0 0 0,-1 0 0,1 0-1,0 0 1,0 0 0,-1-1 0,1 1-1,-1 0 1,1-1 0,0 1 0,-1-1-1,1 0 1,-1 1 0,1-1 0,-1 0-1,0 0 1,1 0 0,-1 0 0,1 0-1,-1 0 1,1-1 0,-1 1 0,1 0-1,-1-1 1,1 1 0,-1-1 0,1 1 0,0-1-1,-1 0 1,1 0 0,0 1 0,0-1-1,-1 0 1,1 0 0,0 0 0,0-1-1,0 1 1,0 0 0,-1-3 0,-2 0-66,0 0 1,0-1-1,1 0 1,0 0 0,0 0-1,0 0 1,1 0-1,-1-1 1,1 1 0,0-1-1,1 0 1,0 1 0,0-1-1,0 0 1,0 0-1,1 0 1,0 0 0,0 1-1,1-1 1,-1 0-1,1 0 1,3-7 0,0 1 10,1 0 1,0 1-1,0 0 1,1 0-1,1 1 1,0 0-1,0 0 1,1 0-1,16-14 1,63-57 36,72-73 0,-143 136 26,0-2 0,-2 1 1,0-2-1,-1 0 0,-1 0 0,16-40 0,-18 16 290,-10 44-323,0 1 0,0-1 0,0 0 0,0 0 0,0 1 0,0-1 0,0 0 0,0 0 0,-1 1-1,1-1 1,0 0 0,0 0 0,-1 1 0,1-1 0,0 0 0,-1 1 0,1-1 0,-1 1 0,1-1 0,0 0 0,-1 1 0,1-1 0,-1 1 0,0-1 0,1 1 0,-1 0 0,1-1-1,-1 1 1,0-1 0,1 1 0,-1 0 0,0 0 0,0-1 0,1 1 0,-1 0 0,0 0 0,0 0 0,1 0 0,-1 0 0,0 0 0,1 0 0,-1 0 0,0 0 0,0 0-1,1 0 1,-1 1 0,0-1 0,0 0 0,1 0 0,-1 1 0,0-1 0,1 0 0,-2 1 0,-5 2-17,0 1 0,0 0 1,1 0-1,-1 0 0,1 1 0,0 0 1,0 0-1,0 0 0,-6 9 0,-44 61 14,43-57-1,4-6 37,1 1 0,0-1 0,1 1-1,0 1 1,1-1 0,1 1 0,0 0 0,0 1-1,2-1 1,-4 26 0,7-38-40,0 0 1,0-1-1,0 1 0,0 0 1,1-1-1,-1 1 0,0 0 1,1-1-1,-1 1 0,1 0 1,0-1-1,0 1 0,-1-1 1,1 1-1,0-1 0,0 1 1,0-1-1,1 0 1,-1 1-1,0-1 0,0 0 1,1 0-1,1 1 0,1 0 16,0 0 1,0 0-1,0-1 0,0 0 0,0 0 0,0 0 0,0 0 1,0 0-1,7-1 0,5 0-235,-1-1 0,1 0 1,-1-1-1,22-6 0,17-10-3295,-20 4-1637,-20 9 2013,12-5-5131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6.762"/>
    </inkml:context>
    <inkml:brush xml:id="br0">
      <inkml:brushProperty name="width" value="0.025" units="cm"/>
      <inkml:brushProperty name="height" value="0.025" units="cm"/>
    </inkml:brush>
  </inkml:definitions>
  <inkml:trace contextRef="#ctx0" brushRef="#br0">1 69 2114,'0'0'19538,"82"-21"-19409,-36 15-97,-1-6-1314,0 0-4035,-3-6-7783</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57.015"/>
    </inkml:context>
    <inkml:brush xml:id="br0">
      <inkml:brushProperty name="width" value="0.025" units="cm"/>
      <inkml:brushProperty name="height" value="0.025" units="cm"/>
    </inkml:brush>
  </inkml:definitions>
  <inkml:trace contextRef="#ctx0" brushRef="#br0">1 1 11563,'0'0'14798,"28"48"-14702,-17-44-96,-2-4-1569,-2 0-3652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57.955"/>
    </inkml:context>
    <inkml:brush xml:id="br0">
      <inkml:brushProperty name="width" value="0.025" units="cm"/>
      <inkml:brushProperty name="height" value="0.025" units="cm"/>
    </inkml:brush>
  </inkml:definitions>
  <inkml:trace contextRef="#ctx0" brushRef="#br0">100 86 9737,'0'0'13971,"-8"3"-13309,4-2-657,0 1 0,1-1-1,-1 1 1,1 0 0,0 0 0,-1 0 0,1 0 0,0 1 0,0-1 0,1 1 0,-1 0 0,-3 4 0,2 0-15,0 0 1,0 0 0,1 0 0,0 0 0,0 0 0,-3 15 0,5-15-6,-15 71 38,15-72 2,0 0 0,1 0 0,0 0 0,0 0 0,0 0 0,1 0 0,0 0 0,0 0 0,0 0 0,4 9 0,-4-13 19,1 0 0,-1 0 0,0 0 0,1-1 0,0 1 0,-1 0 1,1-1-1,0 1 0,0-1 0,0 1 0,0-1 0,0 0 0,0 0 0,0 0 1,0 0-1,1 0 0,-1 0 0,0-1 0,0 1 0,1-1 0,-1 0 1,1 1-1,-1-1 0,0 0 0,1 0 0,-1-1 0,0 1 0,1 0 0,-1-1 1,0 1-1,1-1 0,-1 0 0,0 0 0,0 0 0,2-1 0,7-3 179,0 0 0,-1-1 0,0 0 0,0 0-1,15-14 1,-9 5-18,0-1-1,-1-1 1,-1 0 0,-1-1-1,0 0 1,-1-1 0,-1 0-1,-1-1 1,-1 0-1,0-1 1,9-38 0,-24 82-367,-7 28 86,2 1 0,2 0 1,-3 75-1,12-126 64,0 0 0,0 1-1,0-1 1,0 0-1,0 1 1,0-1 0,0 0-1,0 0 1,0 1 0,1-1-1,-1 0 1,0 0-1,1 0 1,-1 1 0,1-1-1,0 0 1,-1 0-1,1 0 1,0 0 0,0 0-1,-1 0 1,1 0 0,0 0-1,0-1 1,0 1-1,0 0 1,0 0 0,0-1-1,1 1 1,-1-1 0,0 1-1,0-1 1,0 1-1,0-1 1,1 0 0,-1 1-1,0-1 1,0 0 0,1 0-1,-1 0 1,0 0-1,1 0 1,-1 0 0,0-1-1,0 1 1,1 0 0,-1 0-1,0-1 1,1 0-1,5-1-83,0-1 0,0 1 0,-1-2 0,1 1 0,-1-1 0,0 0-1,9-7 1,4-7-1048,-1-1-1,0-1 0,-1-1 1,-2-1-1,27-46 0,5-29-6817,-8 0-4743,-45 117 23097,-12 25-5997,17-43-4254,-5 8 669,0 0 1,0 1-1,1 0 1,1 0-1,0 0 1,0 1 0,-3 22-1,10-32-763,-1-1-1,1 1 1,0-1-1,0 0 1,-1 0 0,1 0-1,0 0 1,0-1-1,0 1 1,0-1-1,0 0 1,5 0-1,0 1-16,-3 0-85,0 0 0,-1 0 0,1 1 0,-1 0-1,1 0 1,-1 0 0,0 0 0,1 1-1,-1-1 1,0 1 0,-1 0 0,1 1-1,0-1 1,-1 0 0,0 1 0,0 0 0,0 0-1,0 0 1,-1 0 0,1 0 0,-1 1-1,3 7 1,-2-4 154,-1 0-1,0 1 1,0-1-1,0 1 1,-1-1-1,-1 1 1,1 0-1,-1 0 1,-1-1 0,1 1-1,-2-1 1,-2 11-1,4-17 66,0 1 0,-1-1 0,0 0-1,1 0 1,-1 0 0,0 0 0,0 0-1,0 0 1,-1 0 0,1 0 0,0 0 0,-1 0-1,1-1 1,-1 1 0,0 0 0,1-1-1,-1 0 1,0 1 0,0-1 0,0 0 0,0 0-1,0 0 1,0 0 0,0 0 0,0 0-1,0-1 1,-1 1 0,1-1 0,0 0 0,0 1-1,-1-1 1,1 0 0,0 0 0,-1 0 0,1-1-1,0 1 1,-4-2 0,3 2-161,0-2 0,0 1 1,0 0-1,1-1 0,-1 1 0,0-1 0,1 0 1,-1 0-1,1 0 0,-1 0 0,-2-4 1,3 4-319,0-1 0,0 1 0,1-1 0,-1 1 0,1-1 0,0 0 0,0 1 0,0-1 0,0 0 0,1 0 0,-1 0 0,1 1 0,-1-7 0,1 8 57,0 1 1,0-1 0,0 0-1,0 0 1,0 0 0,0 1 0,0-1-1,0 0 1,1 0 0,-1 0-1,0 1 1,0-1 0,1 0 0,-1 0-1,1 1 1,-1-1 0,1 0-1,-1 1 1,1-1 0,-1 0 0,1 1-1,-1-1 1,1 1 0,0-1-1,-1 1 1,1-1 0,1 0 0,23-1-5301,-17 2 4488,12-1-2480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59.286"/>
    </inkml:context>
    <inkml:brush xml:id="br0">
      <inkml:brushProperty name="width" value="0.025" units="cm"/>
      <inkml:brushProperty name="height" value="0.025" units="cm"/>
    </inkml:brush>
  </inkml:definitions>
  <inkml:trace contextRef="#ctx0" brushRef="#br0">72 111 6566,'0'0'7581,"9"-5"-3892,-4 2-3252,-2 2-85,0-1 0,0 1 0,0-1 1,0 0-1,0 0 0,0 0 0,0 0 0,0-1 0,-1 1 0,1-1 0,-1 0 0,0 0 0,0 0 0,0 0 0,0 0 1,0 0-1,-1 0 0,0 0 0,1-1 0,0-5 0,-2 8-294,-1 1 0,1-1 0,-1 1 0,1-1 0,-1 1 0,1 0 0,-1-1 0,1 1-1,-1 0 1,1-1 0,-1 1 0,0 0 0,1 0 0,-1-1 0,0 1 0,1 0 0,-1 0 0,0 0 0,1 0 0,-1 0 0,0 0 0,1 0 0,-1 0 0,0 0 0,1 0 0,-1 0 0,0 1-1,1-1 1,-1 0 0,0 0 0,1 1 0,-2-1 0,-23 9 75,19-6-125,0-1 0,0 2 0,1-1 1,-1 1-1,1-1 0,0 2 0,0-1 1,1 0-1,-1 1 0,1 0 0,0 0 1,0 0-1,1 1 0,0-1 0,0 1 1,0 0-1,0-1 0,1 1 0,0 1 1,0-1-1,-1 12 0,3-18-2,0 1 0,1 0 0,-1 0 0,1-1 0,-1 1 0,1-1-1,0 1 1,-1 0 0,1-1 0,0 1 0,-1-1 0,1 1 0,0-1 0,-1 0 0,1 1 0,0-1 0,0 0 0,0 0-1,-1 1 1,1-1 0,0 0 0,0 0 0,0 0 0,-1 0 0,1 0 0,0 0 0,2 0 0,32 0 132,-25-1-84,10 0-133,0-1 0,0-1 1,27-7-1,-27 5-120,0 0 0,1 2 0,28-1 0,-48 3 202,0 1-1,1-1 0,-1 1 0,0-1 1,1 1-1,-1-1 0,0 0 0,0 1 1,0-1-1,0 0 0,1 0 0,-1 0 1,0 0-1,0 0 0,-1 0 0,1 0 1,0 0-1,0-1 0,0 1 0,-1 0 1,1 0-1,0-3 0,15-39-769,-9 21-1667,-6 21 2203,-1 0-1,1 0 1,-1 1 0,1-1 0,-1 0 0,1 0-1,-1 1 1,1-1 0,0 1 0,0-1 0,-1 0-1,1 1 1,0-1 0,0 1 0,0 0 0,-1-1-1,1 1 1,0 0 0,0-1 0,0 1 0,0 0-1,0 0 1,0 0 0,0 0 0,-1 0 0,1 0-1,0 0 1,0 0 0,0 0 0,0 0 0,1 1-1,34 13-673,-5-2 1441,17-7 2636,-44-3-3260,0-1-1,0 1 0,0 0 1,0 0-1,0 0 0,-1 1 0,1-1 1,-1 1-1,0 0 0,0 0 1,0 0-1,0 0 0,0 1 1,2 3-1,7 10 83,0 0 0,-1 1-1,-1 0 1,-1 1 0,-1 0 0,0 1 0,-1-1-1,-2 1 1,0 1 0,0-1 0,1 29-1,-6-47 139,0 0 0,0 0 0,0 0 0,-1 0 0,1 0 0,0 0 0,-1 0 0,1 0 0,-1 0 0,0 0 0,0 0 0,0 0 0,0 0 0,0 0 0,0 0 0,0-1 0,-1 1 0,1 0 0,-1-1 0,1 1 0,-1-1 0,1 0 0,-1 0 0,0 1 0,0-1 0,1 0 0,-1 0 0,0 0 0,0-1 0,0 1 0,0 0 0,0-1 0,0 0 0,-1 1 0,1-1 0,0 0 0,-3 0 0,1 0 1,0 0 1,-1-1-1,1 1 0,0-1 1,0 0-1,0 0 0,-1 0 1,1-1-1,0 0 0,1 1 0,-1-1 1,0-1-1,0 1 0,1 0 1,-1-1-1,1 0 0,0 0 1,-3-3-1,0-2-214,1 0 1,0-1 0,0 1-1,1-1 1,0 0-1,0 0 1,1 0 0,0 0-1,1-1 1,0 1 0,0-1-1,1 0 1,1 1-1,-1-1 1,2 0 0,0-9-1,0 16 72,0 1 0,0-1 0,0 1 0,0-1 0,1 1 0,-1 0 0,1 0 0,-1-1 0,1 1 0,0 0-1,0 0 1,0 1 0,0-1 0,0 0 0,0 1 0,0-1 0,0 1 0,1 0 0,2-2 0,57-20-748,-37 14-115,-12 5 791,0-1-1,-1-1 1,0 0-1,0-1 1,0 0-1,-1-1 1,0 0-1,0 0 1,-1-2-1,12-13 1,20 32-368,-25-8 526,0-1 0,0-1-1,-1-1 1,1 0 0,0-1 0,-1 0-1,25-10 1,-34 12 78,0-1-1,0 1 1,1 1-1,-1-1 1,0 1-1,0 0 0,9 2 1,-8-1-94,1 0 0,-1-1 0,0 0 0,1-1 0,9-1 0,40-16-817,-47 13 502,0 1 0,1 0 0,0 1 0,-1 0 0,1 1 1,0 1-1,19-1 0,-29 4 362,-1 0 0,1 0 1,-1 0-1,0 0 0,0 0 0,0 1 0,0-1 1,0 1-1,0-1 0,-1 0 0,1 1 0,-1-1 1,0 1-1,1 2 0,0 5 308,5 6-247,0 0-1,1 0 0,1-1 0,0 0 1,1-1-1,18 23 0,23 39 256,-48-73-381,0 1 0,0 0 0,0 1 0,0-1 0,-1 0 0,0 0 0,0 1 0,0-1 0,0 1 0,-1-1-1,1 1 1,-1-1 0,0 1 0,-1-1 0,1 1 0,-1-1 0,0 0 0,0 1 0,-2 6 0,1-8 13,0 0 1,0 0-1,0 0 0,-1-1 0,1 1 0,-1 0 0,1-1 1,-1 0-1,0 0 0,0 0 0,0 0 0,0 0 0,0 0 1,-1-1-1,1 1 0,0-1 0,-1 0 0,1 0 0,-1 0 0,1-1 1,-1 1-1,0-1 0,1 0 0,-5 0 0,3 0 158,-1-1-1,1 1 0,-1-1 0,1 0 1,0-1-1,-1 1 0,1-1 0,0 0 1,0-1-1,0 1 0,1-1 0,-1 0 1,0 0-1,1 0 0,-6-6 1,6 5-229,-1 0 0,1-1 0,0 1 0,1-1 0,-1 0 0,1 0 0,0 0 0,0 0 0,1-1 1,-1 1-1,1-1 0,0 1 0,1-1 0,0 0 0,-1 0 0,2 0 0,-1 0 0,1 0 0,0 0 1,0 0-1,0 0 0,3-7 0,-1 8-1,0 1 0,0 0 0,0 0 0,1 0 0,0 0 0,0 1 0,0-1 0,0 1 0,0-1 0,1 1 1,0 0-1,-1 1 0,1-1 0,0 0 0,0 1 0,1 0 0,-1 0 0,6-1 0,10-5-13,0 2 0,36-7 0,38 2-1264,-42 6-4477,-39 2-433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4:59.630"/>
    </inkml:context>
    <inkml:brush xml:id="br0">
      <inkml:brushProperty name="width" value="0.025" units="cm"/>
      <inkml:brushProperty name="height" value="0.025" units="cm"/>
    </inkml:brush>
  </inkml:definitions>
  <inkml:trace contextRef="#ctx0" brushRef="#br0">1 79 11787,'0'-9'6022,"11"-1"-4293,17-4-415,17 4 223,5 0-832,9 2-609,0 1-480,0 3-3652,-6-3-6374</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1.246"/>
    </inkml:context>
    <inkml:brush xml:id="br0">
      <inkml:brushProperty name="width" value="0.025" units="cm"/>
      <inkml:brushProperty name="height" value="0.025" units="cm"/>
    </inkml:brush>
  </inkml:definitions>
  <inkml:trace contextRef="#ctx0" brushRef="#br0">1 1 7399,'0'0'13426,"0"8"-12951,4 72 523,21 117 1,-25-196-957,0 0 1,-1-1-1,2 1 0,-1 0 1,0 0-1,0 0 1,0-1-1,0 1 0,0 0 1,1 0-1,-1-1 1,0 1-1,0 0 1,1-1-1,-1 1 0,1 0 1,-1-1-1,1 1 1,-1 0-1,1-1 0,-1 1 1,1-1-1,0 1 1,-1-1-1,2 1 1,10-13 830,6-34 17,-7 6-671,0-1 8,27-67 0,-38 108-226,1-1 0,-1 0-1,0 1 1,0-1 0,1 0 0,-1 1 0,0-1-1,1 0 1,-1 1 0,1-1 0,-1 0 0,1 1-1,-1-1 1,1 1 0,-1-1 0,1 1 0,-1-1-1,1 1 1,0 0 0,-1-1 0,1 1 0,0 0-1,-1-1 1,1 1 0,0 0 0,-1 0 0,1 0-1,1-1 1,13 15-207,3 30 47,-12-15 192,-5-23-31,-1-1-1,1 1 1,0-1 0,0 0 0,1 1-1,0-1 1,0 0 0,0 0 0,0 0-1,1 0 1,4 6 0,-6-11 10,1 1 1,-1-1 0,1 1 0,-1-1-1,0 1 1,1-1 0,-1 0-1,1 0 1,-1 0 0,1 0-1,-1 0 1,1 0 0,-1 0-1,1 0 1,-1 0 0,1-1-1,-1 1 1,1-1 0,-1 1 0,1-1-1,-1 0 1,0 1 0,1-1-1,-1 0 1,0 0 0,0 0-1,0 0 1,0 0 0,2-1-1,31-35 275,-33 35-287,9-12 20,-7 9-18,-1 1 0,1-1 0,0 1-1,0 0 1,0 0 0,1 1-1,-1-1 1,1 0 0,0 1 0,0 0-1,0 0 1,5-2 0,-7 10-17,0 1-1,-1 0 1,1-1 0,-1 1 0,0 0-1,0 9 1,-1-8 20,0-6-22,1 5 43,-1 1-1,1-1 0,1 1 1,-1-1-1,1 0 0,0 0 0,5 10 1,-7-15-50,1-1 1,0 1 0,-1 0-1,1 0 1,0-1 0,-1 1 0,1 0-1,0-1 1,0 1 0,0 0-1,0-1 1,0 1 0,0-1 0,0 0-1,0 1 1,0-1 0,0 0-1,0 1 1,0-1 0,0 0 0,1 0-1,1 0-154,-1-1-1,1 1 0,0-1 0,-1 0 1,1 1-1,-1-1 0,1-1 1,-1 1-1,1 0 0,-1-1 0,4-2 1,3-2-1401,-1 0-1,0-1 1,-1 0 0,8-9 0,5-9-6402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1.825"/>
    </inkml:context>
    <inkml:brush xml:id="br0">
      <inkml:brushProperty name="width" value="0.025" units="cm"/>
      <inkml:brushProperty name="height" value="0.025" units="cm"/>
    </inkml:brush>
  </inkml:definitions>
  <inkml:trace contextRef="#ctx0" brushRef="#br0">68 35 11723,'0'0'5194,"-7"8"-2626,1-3-2243,-27 29 2140,31-31-2189,-1 0 0,1-1 0,0 1 0,0 0 0,1 0 0,-1 0 1,1 0-1,-1 1 0,1-1 0,0 0 0,0 1 0,-1 4 0,4-7-253,0 0 0,0 0-1,0-1 1,0 1 0,0-1-1,0 1 1,1-1-1,-1 0 1,0 0 0,0 0-1,0 0 1,0 0-1,0-1 1,0 1 0,0 0-1,3-2 1,62-28 202,-59 25-259,1 0 0,1 0-1,-1 1 1,0 0 0,1 1 0,0 0-1,0 1 1,0 0 0,15-1-1,-24 3 28,0 0 0,0 0 0,0 0-1,1 0 1,-1 1 0,0-1 0,0 0-1,0 1 1,0-1 0,0 1 0,0-1 0,0 1-1,0 0 1,0-1 0,0 1 0,0 0-1,0 0 1,0 0 0,-1 0 0,1 0-1,0 0 1,-1 0 0,1 0 0,0 0-1,-1 0 1,1 0 0,-1 0 0,1 2-1,6 41 122,-1-9 164,-5-34-269,-1 0 0,1 0-1,0-1 1,-1 1 0,1-1 0,-1 1 0,1 0 0,0-1 0,-1 1-1,1-1 1,0 0 0,0 1 0,-1-1 0,1 1 0,0-1 0,0 0-1,0 0 1,0 0 0,-1 1 0,1-1 0,0 0 0,0 0 0,0 0-1,0 0 1,0 0 0,-1 0 0,1-1 0,0 1 0,0 0 0,0 0 0,0-1-1,-1 1 1,1 0 0,0-1 0,0 1 0,-1-1 0,1 1 0,0-1-1,-1 1 1,1-1 0,0 0 0,30-24 414,6-16-261,-25 27-159,-1 0 1,2 2 0,18-16-1,-31 28-19,1 1 0,-1-1 0,1 0 0,-1 0 0,1 1 0,-1-1 0,1 0 0,-1 0-1,0 1 1,1-1 0,-1 1 0,1-1 0,-1 0 0,0 1 0,1-1 0,-1 1 0,0-1-1,0 1 1,1-1 0,-1 1 0,0-1 0,0 1 0,0-1 0,0 1 0,1-1 0,-1 1-1,0-1 1,0 1 0,0-1 0,0 1 0,0 0 0,-1-1 0,1 1 0,0-1 0,0 1-1,0-1 1,-1 2 0,2 31 68,-1-28-68,-1 9-10,4 16 216,-3-30-175,1 1-1,0 0 1,-1-1-1,1 1 1,0 0-1,-1-1 1,1 1-1,0-1 1,0 1-1,0-1 1,-1 1-1,1-1 1,0 0-1,0 1 1,0-1-1,0 0 1,0 0-1,0 0 1,-1 0-1,1 1 1,0-1-1,0 0 1,0-1-1,0 1 1,0 0-1,0 0 1,0 0-1,0 0 1,0-1-1,1 0 1,9-3 25,0-2 0,0 0-1,0 0 1,-1-1 0,0 0 0,0 0 0,0-1 0,-1-1 0,12-13 0,0 1-231,10-12-305,-30 31 458,-8 26-202,6-22 233,-5 6 99,1 1 0,1 0 0,0 0 0,0 1 0,1-1 0,0 1 0,1 0 0,0-1 0,-1 15 0,3-23-125,0-1 0,0 0 0,0 0 0,0 0 0,0 1-1,0-1 1,0 0 0,0 0 0,0 0 0,0 0 0,0 1 0,1-1 0,-1 0 0,0 0 0,0 0 0,0 0 0,0 0 0,0 0 0,1 1-1,-1-1 1,0 0 0,0 0 0,0 0 0,0 0 0,1 0 0,-1 0 0,0 0 0,0 0 0,0 0 0,1 0 0,-1 0 0,0 0 0,0 0 0,0 0-1,1 0 1,-1 0 0,0 0 0,0 0 0,0 0 0,0 0 0,1 0 0,-1 0 0,0 0 0,0 0 0,0-1 0,0 1 0,1 0 0,-1 0 0,0 0-1,0 0 1,0 0 0,0 0 0,0-1 0,1 1 0,8-8-3588,-3-5-1664</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2.780"/>
    </inkml:context>
    <inkml:brush xml:id="br0">
      <inkml:brushProperty name="width" value="0.025" units="cm"/>
      <inkml:brushProperty name="height" value="0.025" units="cm"/>
    </inkml:brush>
  </inkml:definitions>
  <inkml:trace contextRef="#ctx0" brushRef="#br0">99 279 11211,'0'0'15534,"-9"-2"-15325,7 1-204,0 0 0,-1 0 0,1 1 0,-1 0 0,1-1 0,-1 1 0,1 0 1,-1 0-1,0 0 0,1 1 0,-1-1 0,1 0 0,-1 1 0,1 0 0,0-1 1,-1 1-1,1 0 0,-3 2 0,1 0 10,1 0-1,0 0 1,0 0 0,0 0 0,1 0 0,-1 1-1,1-1 1,0 1 0,0 0 0,0 0-1,0-1 1,1 1 0,-2 7 0,-2 23 19,5-34-26,0 1 1,0 0-1,0 0 0,0-1 0,1 1 1,-1 0-1,0-1 0,0 1 1,1 0-1,-1-1 0,0 1 0,1 0 1,-1-1-1,1 1 0,-1-1 0,1 1 1,-1-1-1,1 1 0,-1-1 0,1 1 1,0-1-1,-1 1 0,2 0 0,0-1 14,1 0 0,0 0 0,-1-1-1,1 1 1,-1 0 0,0-1-1,1 1 1,-1-1 0,1 0 0,-1 0-1,0 0 1,1 0 0,-1 0-1,0-1 1,0 1 0,0-1 0,0 1-1,0-1 1,0 0 0,1-2-1,10-8-100,-1-1 0,0-1-1,-1 0 1,-1-1-1,0 0 1,-1 0 0,13-31-1,-21 45-43,-2 6 24,0 0 0,1 1-1,-1-1 1,1 0-1,1 1 1,0 9-1,0-9 38,-1-5 71,1 0-1,-1 0 0,0 0 1,1 0-1,-1 0 0,1 0 1,-1 0-1,1 0 0,0 0 1,-1-1-1,1 1 0,0 0 1,0 0-1,-1-1 0,1 1 1,0 0-1,0-1 1,0 1-1,0-1 0,0 1 1,0-1-1,0 1 0,0-1 1,0 0-1,0 0 0,0 1 1,0-1-1,0 0 0,0 0 1,1 0-1,-1 0 0,0 0 1,0 0-1,0-1 0,0 1 1,0 0-1,0 0 0,2-1 1,3 0 67,-1-1 0,1 1 1,-1-1-1,1 0 0,-1 0 1,7-4-1,1-2-8,-1-1 1,-1 0 0,0 0-1,0-1 1,-1 0-1,0-1 1,-1-1 0,0 1-1,0-1 1,-2-1-1,1 1 1,-2-1 0,0-1-1,0 1 1,-1-1-1,-1 0 1,0 0 0,-1 0-1,2-25 1,-5 39-74,0-1 0,0 1 0,0 0 0,1 0 1,-1-1-1,0 1 0,0 0 0,0-1 0,0 1 0,0 0 0,0-1 1,0 1-1,0 0 0,0-1 0,0 1 0,0 0 0,-1-1 1,1 1-1,0 0 0,0 0 0,0-1 0,0 1 0,0 0 0,-1-1 1,1 1-1,0 0 0,0 0 0,0 0 0,-1-1 0,1 1 1,0 0-1,0 0 0,-1 0 0,1-1 0,0 1 0,0 0 0,-1 0 1,1 0-1,0 0 0,-1 0 0,1 0 0,0-1 0,-1 1 1,1 0-1,0 0 0,0 0 0,-1 0 0,1 0 0,-1 1 1,-17 12-134,-13 27 27,19-19 202,0 1 1,-12 32 0,22-48-65,-1 1 0,1-1 1,1 1-1,-1 0 0,1-1 0,0 1 1,1 0-1,-1 0 0,1 0 0,1-1 1,-1 1-1,1 0 0,3 11 0,-2-15-15,-1-1-1,1 0 1,0 0 0,-1 0-1,1 0 1,0 0-1,0 0 1,0 0 0,1-1-1,-1 1 1,0-1-1,1 1 1,-1-1 0,0 0-1,1 0 1,0 0-1,-1 0 1,1-1 0,-1 1-1,1-1 1,0 1-1,0-1 1,-1 0 0,1 0-1,0 0 1,0-1-1,-1 1 1,6-2 0,0 1 3,0 0 0,0-1 1,0 0-1,0-1 1,0 0-1,0 0 1,-1-1-1,11-6 0,-12 6-9,-1-1 0,1 1 0,-1-2 0,0 1 0,0 0 0,-1-1 0,1 0 0,-1 0 0,0-1 0,-1 1 0,0-1 0,0 1 0,0-1 0,-1 0 0,0 0 0,2-11 0,-4 18 0,-1 0 0,1 0 1,0-1-1,0 1 0,0 0 1,0 0-1,0 0 0,0 0 0,-1-1 1,1 1-1,0 0 0,0 0 0,0 0 1,0 0-1,-1 0 0,1 0 1,0-1-1,0 1 0,0 0 0,-1 0 1,1 0-1,0 0 0,0 0 1,0 0-1,-1 0 0,1 0 0,0 0 1,0 0-1,-1 0 0,1 0 1,0 0-1,0 0 0,0 0 0,-1 0 1,1 0-1,0 0 0,0 1 1,0-1-1,-1 0 0,1 0 0,0 0 1,0 0-1,0 0 0,0 0 1,-1 1-1,1-1 0,0 0 0,0 0 1,0 0-1,0 1 0,-12 6-33,4 1 36,1 0-1,-1 0 1,1 1-1,1 0 1,-9 15-1,12-19-3,0 0 1,1 0-1,0 0 0,0 0 0,0 1 0,0-1 0,1 0 0,0 1 1,0-1-1,1 1 0,-1 0 0,1-1 0,1 7 0,0-11-43,-1 0 0,1 0 0,0 0-1,0 0 1,0 0 0,0 0 0,-1-1-1,1 1 1,0 0 0,0-1 0,0 1 0,0-1-1,0 1 1,1-1 0,-1 1 0,0-1 0,0 0-1,0 1 1,0-1 0,0 0 0,1 0-1,-1 0 1,0 0 0,0 0 0,0 0 0,0 0-1,2-1 1,35-5-2682,-28 2 1040,-1-1 0,0 0 1,0-1-1,0 1 0,-1-2 0,0 1 0,0-1 0,9-10 1,11-14-8849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3.125"/>
    </inkml:context>
    <inkml:brush xml:id="br0">
      <inkml:brushProperty name="width" value="0.025" units="cm"/>
      <inkml:brushProperty name="height" value="0.025" units="cm"/>
    </inkml:brush>
  </inkml:definitions>
  <inkml:trace contextRef="#ctx0" brushRef="#br0">62 0 14125,'0'0'6721,"-8"6"-5237,-26 20-304,32-25-1172,1-1 1,0 1-1,0 0 0,0 0 0,-1 0 0,1 0 0,0 0 0,0 0 1,0 0-1,1 0 0,-1 0 0,0 0 0,0 0 0,0 1 0,1-1 1,-1 0-1,1 1 0,-1-1 0,1 0 0,0 1 0,-1-1 1,1 0-1,0 1 0,0-1 0,0 1 0,0-1 0,0 1 0,0-1 1,0 0-1,1 1 0,-1-1 0,0 1 0,1-1 0,-1 0 0,1 1 1,-1-1-1,1 0 0,0 0 0,0 1 0,0-1 0,-1 0 0,1 0 1,0 0-1,0 0 0,0 0 0,1 0 0,-1 0 0,2 1 0,6 3-182,-1-1-1,1 1 1,0-1-1,1-1 0,10 3 1,-15-4 224,16 2-161,20 4-406,-40-8 626,0 0 0,0 1 0,0-1 0,0 0 0,0 1 1,0-1-1,0 1 0,0-1 0,0 1 0,0-1 0,0 1 0,0 0 0,0-1 0,-1 1 0,1 0 0,0 0 0,-1 0 0,1-1 1,0 1-1,-1 0 0,1 0 0,-1 0 0,1 0 0,-1 0 0,0 0 0,1 2 0,-2-1 75,0 1-1,0-1 1,0 1-1,-1-1 1,1 0-1,-1 0 1,0 1-1,1-1 1,-1-1-1,0 1 1,0 0-1,0 0 1,-1-1 0,1 1-1,0-1 1,-1 1-1,1-1 1,-5 2-1,-49 20 147,28-18-2587,11-8-6467,5-10-8893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3.923"/>
    </inkml:context>
    <inkml:brush xml:id="br0">
      <inkml:brushProperty name="width" value="0.025" units="cm"/>
      <inkml:brushProperty name="height" value="0.025" units="cm"/>
    </inkml:brush>
  </inkml:definitions>
  <inkml:trace contextRef="#ctx0" brushRef="#br0">0 150 8776,'0'0'10730,"1"-8"-8327,-1 6-2290,0 0 0,0 0 0,0 0 1,0 0-1,1 0 0,-1 0 0,1 0 1,-1 0-1,1 0 0,0 0 0,0 0 0,0 0 1,0 0-1,0 0 0,0 1 0,1-1 1,-1 0-1,1 1 0,-1-1 0,1 1 1,1-2-1,2 1 8,0 0 1,0 0-1,0 0 0,0 0 1,0 1-1,0 0 0,0 0 1,0 0-1,9 1 1,-7-1-98,0 0 1,-1 1 0,1 0 0,0 1-1,0-1 1,0 1 0,-1 1 0,12 2-1,-16-2-24,0-1-1,0 1 0,0-1 0,0 1 1,0-1-1,0 1 0,0 0 0,-1 0 1,1 0-1,-1 0 0,1 0 0,-1 1 0,0-1 1,0 0-1,0 1 0,0-1 0,0 0 1,0 1-1,-1-1 0,1 1 0,-1 0 1,0-1-1,0 1 0,0-1 0,0 4 0,-2 28 56,1-26-47,1 0 1,-1 0-1,1-1 1,0 1 0,1 0-1,0 0 1,3 10-1,-4-17-4,1 0 0,0 0 0,0-1-1,0 1 1,0-1 0,-1 1 0,1-1 0,0 1-1,0-1 1,0 0 0,0 1 0,0-1-1,0 0 1,0 0 0,0 0 0,0 0 0,1 0-1,-1 0 1,0 0 0,0 0 0,0 0 0,0 0-1,0 0 1,0-1 0,2 0 0,27-9 335,-4-4-225,-1-1 0,-1-1 0,0-1 0,-1-1-1,-1-2 1,-1 0 0,-1-1 0,27-36 0,-15 3 511,-41 65-660,2 2 0,0-1 0,0 1 0,1 0 0,1 0 0,0 0 0,1 1 0,0 0 0,1 0 0,-2 21 0,5-34 38,0 0 0,0 0 1,0 1-1,0-1 0,0 0 0,0 0 0,1 1 0,-1-1 1,0 0-1,1 0 0,-1 0 0,1 1 0,-1-1 0,1 0 0,0 0 1,-1 0-1,1 0 0,0 0 0,0 0 0,0 0 0,0 0 0,0-1 1,0 1-1,0 0 0,0 0 0,0-1 0,2 2 0,0-1 33,0-1-1,1 1 1,-1-1-1,0 1 1,1-1-1,-1 0 1,0 0-1,0 0 0,1-1 1,4-1-1,4 0 55,-1-2-1,1 0 0,-1 0 1,0-1-1,11-7 0,-9 4-36,-1-2 0,0 1-1,-1-2 1,17-18 0,-23 23-12,0-1 0,0 1 0,0-1 0,-1 0 0,0 0 0,-1-1 0,1 1 0,-1-1 1,-1 1-1,3-10 0,-8 31-62,-1-1 0,0 0 1,-8 15-1,-6 23 45,16-43-8,-1 1-1,1 0 1,1 0 0,0 1-1,0 8 1,1-16-14,0 0 0,0 0 1,0 0-1,0 0 0,1 0 0,-1-1 0,1 1 0,-1 0 1,1 0-1,0-1 0,-1 1 0,1 0 0,0-1 0,0 1 1,0-1-1,0 1 0,1-1 0,-1 1 0,0-1 0,1 0 1,-1 0-1,1 1 0,-1-1 0,1 0 0,-1 0 0,1-1 1,0 1-1,-1 0 0,1 0 0,0-1 0,0 1 0,1-1 1,52 3-1680,-19-12-4579,-12-9-4976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4.841"/>
    </inkml:context>
    <inkml:brush xml:id="br0">
      <inkml:brushProperty name="width" value="0.025" units="cm"/>
      <inkml:brushProperty name="height" value="0.025" units="cm"/>
    </inkml:brush>
  </inkml:definitions>
  <inkml:trace contextRef="#ctx0" brushRef="#br0">0 39 19058,'0'0'3918,"1"10"-3442,0 279 2033,-1-287-2216,0-6 428,2-77 1170,-3-59-2191,2 145 293,0 0 1,1-1 0,-1 1 0,1 0-1,0-1 1,0 1 0,1-1 0,-1 1-1,1-1 1,0 0 0,0 0 0,0-1 0,1 1-1,0-1 1,-1 1 0,1-1 0,0 0-1,0 0 1,1-1 0,-1 1 0,1-1-1,-1 0 1,9 3 0,-6-4 34,-1 1 0,1-1 0,-1 0-1,1 0 1,0 0 0,-1-1 0,1 0 0,0-1 0,-1 1 0,1-1 0,-1-1 0,1 1 0,-1-1-1,1 0 1,-1 0 0,0-1 0,9-5 0,-5 1 51,0 0-1,0-1 1,0 0 0,-1-1 0,-1 0-1,15-18 1,-20 22-53,1 1 0,-1-1-1,0 0 1,-1-1 0,1 1-1,-1 0 1,0-1 0,-1 1-1,1-1 1,-1 0 0,0 1-1,-1-1 1,1 0 0,-1 0-1,0 0 1,-2-10 0,2 15-29,0 1 1,0-1-1,0 1 1,0-1-1,-1 0 1,1 1-1,0-1 1,-1 1-1,1-1 1,0 1-1,-1-1 1,1 1 0,0-1-1,-1 1 1,1-1-1,-1 1 1,1 0-1,-1-1 1,1 1-1,-1 0 1,1-1-1,-1 1 1,0 0-1,1 0 1,-1-1-1,1 1 1,-1 0-1,0 0 1,1 0 0,-1 0-1,1 0 1,-1 0-1,0 0 1,1 0-1,-1 0 1,1 0-1,-1 0 1,0 0-1,1 1 1,-1-1-1,1 0 1,-1 0-1,0 1 1,1-1-1,-1 0 1,1 1 0,-1-1-1,1 0 1,-1 1-1,1-1 1,0 1-1,-1-1 1,1 1-1,-1 0 1,-26 25-172,19-14 174,-1 1 1,2 0-1,0 0 1,0 1-1,2 0 1,-1 0-1,2 1 1,0-1-1,0 1 0,2 0 1,-2 22-1,4-35-20,0 0-1,1 0 0,-1 0 0,1 0 1,0-1-1,0 1 0,-1 0 1,1 0-1,0-1 0,0 1 0,0-1 1,1 1-1,-1-1 0,0 1 1,1-1-1,-1 0 0,0 0 0,1 0 1,0 0-1,-1 0 0,1 0 1,0 0-1,-1 0 0,1 0 0,0-1 1,0 1-1,0-1 0,-1 1 1,1-1-1,0 0 0,0 0 0,0 0 1,0 0-1,3 0 0,7 0-704,0 0 0,-1-1 0,1-1 0,18-4 0,13-10-3754,-2-7-2808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0.637"/>
    </inkml:context>
    <inkml:brush xml:id="br0">
      <inkml:brushProperty name="width" value="0.025" units="cm"/>
      <inkml:brushProperty name="height" value="0.025" units="cm"/>
    </inkml:brush>
  </inkml:definitions>
  <inkml:trace contextRef="#ctx0" brushRef="#br0">1 200 5701,'0'1'354,"0"-1"0,0 1 0,0 0 0,0 0 0,0-1 0,0 1 0,0 0 0,0 0 0,0-1 0,0 1 0,1 0 0,-1 0-1,0-1 1,0 1 0,1 0 0,-1-1 0,1 1 0,-1 0 0,0-1 0,1 1 0,-1 0 0,1-1 0,-1 1 0,1-1 0,0 1 0,-1-1-1,1 1 1,0-1 0,-1 0 0,1 1 0,0-1 0,-1 0 0,2 1 0,1-1-90,-1 0-1,1 0 1,-1-1 0,0 1-1,1-1 1,-1 1 0,0-1-1,0 0 1,1 1 0,-1-1-1,3-2 1,53-37-167,-45 29-67,-1 0 1,0 0-1,17-23 1,-25 29 67,0-1 0,-1 1 0,0-1 1,0 1-1,0-1 0,-1 0 0,1 0 0,-1 0 1,-1-1-1,1 1 0,-1 0 0,0-10 1,-1 16-62,0-1 1,0 0-1,0 0 1,0 0-1,0 0 1,0 1-1,0-1 1,0 0-1,0 0 1,-1 0-1,1 1 1,0-1-1,-1 0 1,1 0-1,-1 1 1,1-1-1,-1 0 1,1 1-1,-1-1 1,1 0-1,-1 1 1,0-1-1,1 1 1,-1-1 0,0 1-1,1-1 1,-1 1-1,-1-1 1,-26 1 398,22 2-413,0 0 0,0 0 0,1 0 0,-1 1 0,0 0 0,1 0 0,-8 5 0,4 2 20,0 1 0,0 0 0,1 0 0,0 1 0,1 0 0,0 0 0,1 0 0,1 1 0,0 0 0,0 0 0,2 1 1,-1-1-1,2 1 0,-2 23 0,3-35-36,1 0 1,0 0-1,0 0 1,0 0-1,0-1 0,0 1 1,0 0-1,1 0 1,-1 0-1,1 0 1,-1 0-1,1 0 1,0-1-1,-1 1 1,1 0-1,0 0 0,0-1 1,0 1-1,1-1 1,-1 1-1,0-1 1,2 2-1,0-1 7,0-1 0,-1 1 0,1-1 0,0 0 0,0 0 0,0 0 0,0 0 0,0-1 0,0 1 0,0-1 0,0 1 0,5-1 0,6-1-91,-1-1 0,0 0 1,1-1-1,-1 0 1,17-8-1,-2 0-3065,40-22 1,-28 7-4936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5.763"/>
    </inkml:context>
    <inkml:brush xml:id="br0">
      <inkml:brushProperty name="width" value="0.025" units="cm"/>
      <inkml:brushProperty name="height" value="0.025" units="cm"/>
    </inkml:brush>
  </inkml:definitions>
  <inkml:trace contextRef="#ctx0" brushRef="#br0">107 225 18129,'0'0'3080,"-10"11"-1622,-1 0-1102,1 0 0,1 1-1,0 1 1,0-1 0,1 1 0,1 1 0,0 0 0,1 0 0,0 0 0,1 0 0,-4 20-1,9-33-349,0 0 0,0 0 0,0 0 0,0 0 0,0 0 0,0 0 0,0 1 0,0-1 0,1 0 0,-1 0 0,0 0 0,0 0 0,1 0 0,-1 0 0,1 0 0,-1-1 0,1 1 0,0 0 0,-1 0 0,1 0 0,0 0 0,-1-1 0,1 1 0,0 0 0,0-1 0,0 1 0,0 0 0,0-1 0,-1 1 0,1-1 0,0 0 0,0 1 0,0-1 0,0 0 0,1 1 0,-1-1 0,0 0 0,0 0 0,0 0 0,0 0 0,0 0 0,0 0 0,0 0 0,0 0 0,0-1 0,0 1 0,0 0 0,0-1 0,1 0 0,4 0 50,0 0 1,0-1 0,0 0-1,0 0 1,-1 0 0,1-1-1,7-5 1,-5 2-26,0-1-1,-1-1 0,0 1 1,0-1-1,-1-1 0,1 1 1,-2-1-1,1 0 0,6-17 1,-4 5-168,0-1 0,7-41 0,-23 102-66,2-14 205,1 1-1,1 0 0,-1 28 1,5-53 4,0 1 0,0-1 1,0 0-1,0 0 0,0 0 1,1 0-1,-1 1 0,0-1 1,0 0-1,1 0 0,-1 0 0,1 0 1,-1 0-1,1 0 0,-1 0 1,1 0-1,0 0 0,-1 0 0,1 0 1,0 0-1,0-1 0,0 1 1,0 0-1,-1 0 0,1-1 0,0 1 1,0 0-1,1-1 0,-1 1 1,0-1-1,0 0 0,0 1 1,0-1-1,0 0 0,0 0 0,0 0 1,1 1-1,-1-1 0,0 0 1,0-1-1,0 1 0,0 0 0,1 0 1,0-1-1,4 0 38,-1 0 0,1-1 0,-1 0 0,0 0-1,1 0 1,-1-1 0,-1 1 0,8-6 0,6-7-15,-1-1 1,0 0-1,-1-2 0,-1 0 1,0-1-1,-2 0 0,0-1 1,-1 0-1,-1-1 0,-1-1 1,-1 1-1,-1-1 1,-1-1-1,0 0 0,-2 0 1,-1 0-1,1-27 0,-5 50-44,-1 0-1,1 0 1,-1 0-1,1 0 0,-1 0 1,0 0-1,1 0 1,-1 0-1,1 0 0,-1 0 1,1 0-1,-1 1 1,0-1-1,1 0 0,-1 0 1,1 1-1,-1-1 0,1 0 1,-1 0-1,1 1 1,0-1-1,-1 1 0,1-1 1,-1 0-1,0 2 1,-11 13 8,-1 0 1,2 2 0,0-1 0,1 2-1,-9 20 1,1-4 129,10-20-55,0 0 0,0 1 0,2 0 0,-1 0 0,2 1 0,0-1 1,-3 26-1,8-40-67,0 0 1,0 0 0,0 0-1,0 1 1,0-1 0,0 0-1,0 0 1,1 0 0,-1 0-1,0 0 1,1 0 0,-1 0-1,1 0 1,-1 0 0,1 0 0,-1 0-1,1 0 1,0 0 0,0 0-1,-1 0 1,1 0 0,0 0-1,0-1 1,2 2 0,0 0 7,0-1 1,0 0-1,1 1 1,-1-1-1,0 0 1,1-1 0,-1 1-1,6 0 1,3-1 3,-1 0-1,1 0 1,-1-2 0,18-2 0,-20 1-65,-1 0 0,1-1 1,-1 1-1,1-2 0,-1 1 1,0-1-1,-1 0 0,1-1 1,7-7-1,-11 9 40,0 1-1,0-1 1,0-1 0,-1 1-1,1 0 1,-1-1 0,0 0 0,-1 0-1,1 0 1,-1 0 0,0 0-1,0 0 1,0-1 0,-1 1-1,0-1 1,1-7 0,-18 15-20,7 5 46,1 1 1,0 1-1,0-1 1,1 1 0,0 0-1,1 1 1,0 0-1,0 0 1,1 0-1,-7 22 1,11-31-8,0 0 0,1 0 0,0 0 0,-1 0-1,1 0 1,0 1 0,-1-1 0,1 0 0,0 0 0,0 0 0,0 0 0,0 1 0,0-1 0,0 0 0,0 0 0,1 0-1,-1 0 1,0 1 0,1-1 0,-1 0 0,0 0 0,1 0 0,0 0 0,-1 0 0,1 0 0,0 0 0,-1 0 0,1 0-1,0 0 1,0-1 0,0 1 0,0 0 0,-1 0 0,1-1 0,0 1 0,1-1 0,-1 1 0,0-1 0,0 1 0,0-1 0,0 1-1,0-1 1,0 0 0,0 0 0,1 0 0,-1 0 0,0 0 0,0 0 0,0 0 0,1 0 0,-1 0 0,0 0 0,0 0-1,0-1 1,2 0 0,8-1 42,0-1-1,0 0 1,0 0-1,16-9 1,29-18 20,-43 22-143,2-1 0,-1 2 0,1 0 0,0 1 0,0 0 0,0 1 0,33-6 0,-47 11 71,0 0 1,0 0-1,0 0 1,0 0-1,0 0 1,1 0 0,-1 0-1,0 1 1,0-1-1,0 0 1,0 1-1,0-1 1,0 0 0,0 1-1,0-1 1,0 1-1,0 0 1,0-1-1,0 1 1,-1 0 0,1-1-1,0 1 1,0 0-1,-1 0 1,1 0-1,0 0 1,0 1 0,6 31 404,-1 1 272,-6-33-641,1 0 0,0 0 0,-1 0 0,1 0 1,0 0-1,-1 0 0,1 0 0,0 0 0,0 0 0,0 0 1,0 0-1,0-1 0,0 1 0,0 0 0,0-1 1,0 1-1,0-1 0,0 1 0,0-1 0,1 1 0,-1-1 1,0 0-1,3 1 0,6-1 65,0-1 0,0 0-1,0-1 1,0 1 0,-1-2 0,1 1-1,0-2 1,-1 1 0,0-1 0,0-1 0,0 1-1,16-13 1,-15 10-227,1 1 0,0 0 1,1 0-1,-1 1 0,1 1 0,0 0 0,20-4 0,-31 8 110,0-1-1,-1 1 1,1 0-1,0 0 1,0 0 0,0 0-1,0 0 1,0 0-1,0 0 1,0 0-1,-1 0 1,1 1 0,0-1-1,0 0 1,0 1-1,0-1 1,0 0-1,-1 1 1,1-1-1,0 1 1,0-1 0,-1 1-1,1-1 1,0 1-1,-1 0 1,1-1-1,-1 1 1,1 0-1,-1 0 1,1-1 0,0 3-1,0 28 13,0-3 108,0-27-93,-1-1-1,1 1 1,0 0 0,0-1 0,-1 1 0,1-1 0,0 1 0,0-1 0,-1 0-1,1 1 1,0-1 0,0 0 0,0 1 0,0-1 0,0 0 0,0 0 0,0 0-1,-1 0 1,1 0 0,0 0 0,0 0 0,0 0 0,0 0 0,0 0 0,1-1-1,25-5 243,9-13-119,-1 1-2109,-12 10-3873,-18 7-604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6.198"/>
    </inkml:context>
    <inkml:brush xml:id="br0">
      <inkml:brushProperty name="width" value="0.025" units="cm"/>
      <inkml:brushProperty name="height" value="0.025" units="cm"/>
    </inkml:brush>
  </inkml:definitions>
  <inkml:trace contextRef="#ctx0" brushRef="#br0">19 0 5445,'0'0'7912,"0"10"-4934,-9 11-1568,5 8-225,1 5-192,1 5-385,2 3-351,0-2-193,2-3 0,5-3-32,2-7-481,-4-5-1793,-5-6-1505,0-8-577,-5-8-3236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6.650"/>
    </inkml:context>
    <inkml:brush xml:id="br0">
      <inkml:brushProperty name="width" value="0.025" units="cm"/>
      <inkml:brushProperty name="height" value="0.025" units="cm"/>
    </inkml:brush>
  </inkml:definitions>
  <inkml:trace contextRef="#ctx0" brushRef="#br0">0 85 11403,'0'0'2925,"3"-10"17,-2 7-2729,1-1 0,-1 1 1,0-1-1,1 1 0,0-1 1,0 1-1,0 0 0,0 0 1,0 0-1,1 0 0,-1 0 1,1 0-1,0 1 1,0-1-1,0 1 0,0 0 1,0 0-1,1 0 0,-1 0 1,1 1-1,-1-1 0,1 1 1,-1 0-1,1 0 0,0 0 1,-1 1-1,6-1 0,23-4 592,1 2 0,43 1 0,-63 2-781,0 1 1,-1 0-1,1 1 0,-1 0 1,1 1-1,-1 0 1,0 1-1,0 1 0,11 5 1,-21-9-16,0 0 1,-1 0-1,1 0 1,0 0 0,-1 0-1,1 1 1,-1-1-1,1 0 1,-1 1-1,0-1 1,1 1-1,-1 0 1,0-1 0,0 1-1,0 0 1,0 0-1,-1-1 1,1 1-1,0 0 1,-1 0-1,1 0 1,-1 0-1,0 0 1,0 0 0,0 0-1,0 0 1,0 0-1,0 0 1,0 0-1,0 0 1,-1 0-1,1 0 1,-1 0 0,0 0-1,1-1 1,-1 1-1,0 0 1,0 0-1,0-1 1,0 1-1,-1 0 1,-1 1-1,-7 9 243,0-1 0,0 0 0,-1-1 0,-19 14 0,18-15-278,12-9 12,-1 0 1,1 1-1,0-1 1,0 0-1,0 0 1,-1 0-1,1 0 0,0 1 1,0-1-1,0 0 1,-1 0-1,1 0 1,0 1-1,0-1 0,0 0 1,0 0-1,0 0 1,0 1-1,-1-1 1,1 0-1,0 0 0,0 1 1,0-1-1,0 0 1,0 0-1,0 1 1,0-1-1,0 0 0,0 1 1,0-1-1,0 0 1,0 0-1,0 1 1,1-1-1,-1 0 0,0 0 1,0 0-1,0 1 1,0-1-1,0 0 1,0 0-1,1 1 0,14 6-269,35 3 147,-28-6 29,-9-1 18,0 0 1,0 2 0,-1-1-1,1 2 1,-1-1-1,0 2 1,12 8 0,-21-13 110,0 0 0,0 0 1,-1 1-1,1-1 1,-1 1-1,1-1 0,-1 1 1,0 0-1,0 0 1,0 0-1,0 0 0,0 0 1,-1 0-1,0 1 1,1-1-1,-1 1 0,0-1 1,-1 1-1,1-1 1,-1 1-1,1-1 0,-1 1 1,0-1-1,0 1 1,-1 0-1,1-1 0,-1 1 1,0-1-1,0 1 0,0-1 1,0 1-1,-2 2 1,0 0 183,-1 0 0,1-1 1,-1 1-1,-1-1 1,1 0-1,-1-1 0,1 1 1,-1-1-1,-1 0 0,1 0 1,-1 0-1,1-1 1,-1 1-1,0-1 0,0-1 1,-9 3-1,1 0-14,-1-1 0,1-1 0,-1 0 0,0-1 0,0-1 0,-17 0 0,31-1-295,0 1 0,-1-1 1,1 0-1,0 0 0,-1 0 0,1 0 0,-1 0 0,1 0 0,0-1 0,-1 1 0,1 0 0,0-1 0,0 1 0,-1-1 0,1 0 1,0 1-1,0-1 0,0 0 0,0 1 0,-1-1 0,1 0 0,0 0 0,0 0 0,1 0 0,-1 0 0,0 0 0,0 0 0,0-1 1,1 1-1,-1 0 0,1 0 0,-1-1 0,1 1 0,-1 0 0,1 0 0,0-1 0,-1 1 0,1 0 0,0-1 0,0 1 0,0-1 1,0 1-1,0 0 0,1-1 0,-1 1 0,0 0 0,1-3 0,2-4-1691,0 1 0,0-1 0,0 1-1,1 0 1,0 0 0,9-12 0,15-17-9401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7.008"/>
    </inkml:context>
    <inkml:brush xml:id="br0">
      <inkml:brushProperty name="width" value="0.025" units="cm"/>
      <inkml:brushProperty name="height" value="0.025" units="cm"/>
    </inkml:brush>
  </inkml:definitions>
  <inkml:trace contextRef="#ctx0" brushRef="#br0">24 1 12460,'0'0'11595,"-5"51"-9962,-3-18-576,3 4-480,1 2-417,3 1-96,1-1-96,0-3-384,0-5-1826,10-8-1442,5-11-1537,1-11-1729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7.371"/>
    </inkml:context>
    <inkml:brush xml:id="br0">
      <inkml:brushProperty name="width" value="0.025" units="cm"/>
      <inkml:brushProperty name="height" value="0.025" units="cm"/>
    </inkml:brush>
  </inkml:definitions>
  <inkml:trace contextRef="#ctx0" brushRef="#br0">321 23 16624,'0'0'1890,"-29"62"-641,29-33 64,0 2-448,11 5-353,1-1-256,3 0-191,1-1-1,-7-2-96,-4-4-1602,-1-4-1441,-4-7-2754,0-3-4325</inkml:trace>
  <inkml:trace contextRef="#ctx0" brushRef="#br0" timeOffset="1">24 157 12300,'-4'-9'3886,"2"5"-3388,-13-32 2394,14 35-2736,1-1 1,-1 0 0,1 1-1,0-1 1,0 0 0,0 1-1,0-1 1,0 0 0,0 1-1,0-1 1,0 0 0,1 1-1,-1-1 1,1 1 0,-1-1-1,1 1 1,0-1 0,-1 1-1,1-1 1,0 1 0,0-1-1,0 1 1,0 0 0,0 0-1,2-2 1,7-4 25,0 1 0,1 0 0,0 1 0,0 0 0,0 1 1,1 0-1,0 0 0,21-2 0,102-9-38,-126 14-96,48-3-11,106 7 1,-160-3-24,-1 0 1,0 0 0,1 0-1,-1 1 1,0-1-1,1 1 1,-1 0 0,0 0-1,0 0 1,1 0-1,-1 0 1,0 0 0,0 0-1,0 1 1,0-1-1,0 1 1,2 3 0,-3-4 82,0 1-1,-1-1 1,1 1 0,0-1 0,-1 1 0,1 0 0,-1-1 0,0 1 0,1 0 0,-1 0-1,0-1 1,0 1 0,0 0 0,0 0 0,-1-1 0,1 1 0,0 0 0,-2 2 0,0 3 147,-1-1 0,0 0 0,0 0 0,-1 0 0,0 0 0,0 0 0,0-1 0,-1 1 0,0-1 0,-6 5 0,2-2-195,-1 0-1,0-1 1,0 0 0,0-1-1,-1 0 1,0 0-1,0-1 1,0-1-1,0 0 1,-21 4-1,18-11-2102,10-16-5249,4 15 6031,0-20-9207</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7.713"/>
    </inkml:context>
    <inkml:brush xml:id="br0">
      <inkml:brushProperty name="width" value="0.025" units="cm"/>
      <inkml:brushProperty name="height" value="0.025" units="cm"/>
    </inkml:brush>
  </inkml:definitions>
  <inkml:trace contextRef="#ctx0" brushRef="#br0">1 1 18065,'0'0'6534,"9"67"-4836,-9-23-385,0 6-320,0 3-448,3 2-385,6 0-96,2-1 0,-1-1-64,-1-4-320,2-4-1859,-6-4-1120,-1-6-2979,-4-8-6438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8.059"/>
    </inkml:context>
    <inkml:brush xml:id="br0">
      <inkml:brushProperty name="width" value="0.025" units="cm"/>
      <inkml:brushProperty name="height" value="0.025" units="cm"/>
    </inkml:brush>
  </inkml:definitions>
  <inkml:trace contextRef="#ctx0" brushRef="#br0">0 25 7944,'0'0'21492,"13"-24"-39557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8.554"/>
    </inkml:context>
    <inkml:brush xml:id="br0">
      <inkml:brushProperty name="width" value="0.025" units="cm"/>
      <inkml:brushProperty name="height" value="0.025" units="cm"/>
    </inkml:brush>
  </inkml:definitions>
  <inkml:trace contextRef="#ctx0" brushRef="#br0">1 0 4452,'0'0'7837,"0"10"-5307,7 29-2077,11 41 0,10 51-131,-8 298 1256,-10-105-770,96 570-39,-88-800-1298,30 91 0,-33-139-2089,41 84 0,-49-117 2665,1 0-1,0 0 0,0 0 1,1-1-1,15 16 0,15 0-2395,-8-16-3299</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09.919"/>
    </inkml:context>
    <inkml:brush xml:id="br0">
      <inkml:brushProperty name="width" value="0.025" units="cm"/>
      <inkml:brushProperty name="height" value="0.025" units="cm"/>
    </inkml:brush>
  </inkml:definitions>
  <inkml:trace contextRef="#ctx0" brushRef="#br0">97 2873 9545,'0'0'4031,"9"-3"-3615,59-13 644,0 4-1,104-7 1,-85 10-977,719-24 1479,-157 14-1277,26-34 815,156-11 1569,276-23-993,-1084 86-1642,62-5 2,122 8 1,-206-2-42,1 0 0,-1 0 1,0 0-1,0 0 1,1 0-1,-1 0 0,0 1 1,0-1-1,1 0 0,-1 1 1,0-1-1,0 1 1,0-1-1,0 1 0,0 0 1,0 0-1,0-1 1,0 1-1,0 0 0,0 0 1,0 0-1,0 0 0,0 0 1,-1 0-1,1 0 1,0 0-1,-1 0 0,1 0 1,-1 1-1,1-1 1,-1 0-1,0 0 0,1 1 1,-1-1-1,0 0 0,0 0 1,0 1-1,0-1 1,0 0-1,0 0 0,0 1 1,0-1-1,-1 0 1,0 2-1,1 4-70,4-7-243,-1 0 1,0 0 0,1 0-1,-1 0 1,0 0-1,1 0 1,-1-1 0,0 0-1,1 0 1,2-1-1,116-40-851,-114 39 1284,0-1-1,-1 0 1,0 0-1,0-1 1,0 0-1,8-7 1,23-15 797,-2 8-810,-21 13 86,-1-1 1,0-1 0,0 0 0,-1-1-1,0 0 1,0-1 0,-1 0 0,-1-1-1,1-1 1,10-14 0,65-93 694,83-130-896,-137 192 21,-3-2-1,41-116 1,-58 131-59,-2 0 1,-1-1-1,-3-1 1,4-90 0,-10 74-47,-3 0 1,-15-92-1,13 129 75,-2 1 0,-1 0 1,0 1-1,-2-1 0,-1 2 0,0-1 1,-2 1-1,-1 1 0,-19-25 0,17 26-11,-8-10-492,-48-48 0,61 70 439,1 0-1,-1 0 0,-1 1 1,1 0-1,-1 1 1,-1 0-1,1 1 1,-1 0-1,-15-4 1,-477-111 166,307 75-59,-840-146 2,-9 60-8,-383 62 1,1200 72-49,-157-3 38,7-30-554,336 23-983,0-2 0,-49-17 0,33 1-4570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41.330"/>
    </inkml:context>
    <inkml:brush xml:id="br0">
      <inkml:brushProperty name="width" value="0.025" units="cm"/>
      <inkml:brushProperty name="height" value="0.025" units="cm"/>
    </inkml:brush>
  </inkml:definitions>
  <inkml:trace contextRef="#ctx0" brushRef="#br0">1 239 7079,'0'0'224,"11"1"128,42 0 565,-1-2-1,61-9 1,190-25-276,57-10-193,-173 15-472,359-11-1,471 61 122,-212-6 244,-1-38-1,-749 22-338,814-5-77,3 0 0,-549-5 89,1399-46-102,-1073 56 84,-335 3 82,-314-1-124,0 0-1,0 1 1,0-1-1,0 0 1,0 0-1,0 0 1,0 0-1,0 0 1,-1 0-1,1 0 1,0 1-1,0-1 1,0 0-1,0 0 1,0 0-1,0 0 1,0 0-1,0 0 1,0 1-1,0-1 1,0 0-1,0 0 1,0 0-1,0 0 1,0 0-1,0 0 1,0 1-1,0-1 1,0 0-1,0 0 1,0 0-1,1 0 1,-1 0-1,0 0 1,0 0-1,0 1 1,0-1-1,-7 0-2766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1.250"/>
    </inkml:context>
    <inkml:brush xml:id="br0">
      <inkml:brushProperty name="width" value="0.025" units="cm"/>
      <inkml:brushProperty name="height" value="0.025" units="cm"/>
    </inkml:brush>
  </inkml:definitions>
  <inkml:trace contextRef="#ctx0" brushRef="#br0">171 16 11018,'0'0'10400,"-10"-3"-9066,-32-9-645,39 12-674,1 0 0,0 0 0,-1 0 0,1 0 0,0 0 0,-1 1 0,1-1 0,-1 1 0,1 0 0,0-1 0,0 1 0,0 0 0,-1 0 0,1 0 0,0 1 0,0-1 0,0 0 1,0 1-1,1-1 0,-1 1 0,-2 2 0,-26 40-33,28-41 36,-3 7 72,-1 1 0,2 0 1,-1 0-1,1 0 0,1 1 1,0-1-1,1 1 0,-1 13 1,2-22-83,1 0 0,0 0 0,0 0 0,0 0 0,0 0 0,0-1 0,1 1 0,-1 0 1,1 0-1,0 0 0,0-1 0,0 1 0,0 0 0,0-1 0,0 1 0,1-1 0,0 1 1,-1-1-1,1 0 0,0 1 0,0-1 0,0 0 0,0 0 0,0 0 0,1-1 1,-1 1-1,1-1 0,-1 1 0,1-1 0,-1 0 0,1 0 0,0 0 0,0 0 0,0 0 1,-1-1-1,1 1 0,5-1 0,1 1-404,0 0 1,1-1 0,-1-1-1,0 1 1,0-2-1,0 1 1,10-4-1,-12 3-633,0-1-1,0 0 0,0-1 0,0 1 1,7-7-1,12-11-6674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5.298"/>
    </inkml:context>
    <inkml:brush xml:id="br0">
      <inkml:brushProperty name="width" value="0.025" units="cm"/>
      <inkml:brushProperty name="height" value="0.025" units="cm"/>
    </inkml:brush>
  </inkml:definitions>
  <inkml:trace contextRef="#ctx0" brushRef="#br0">4 109 3459,'0'-9'6673,"-3"-30"-3931,3 37-2331,0-1 1,-1 0-1,1 1 0,0-1 0,1 0 0,-1 0 1,0 1-1,1-1 0,0 0 0,-1 1 0,1-1 0,0 1 1,0-1-1,1 1 0,1-4 0,-2 6-335,-1 0 0,1 0 0,0 0 1,-1 0-1,1 0 0,0 0 0,0 0 0,-1 1 0,1-1 0,0 0 0,-1 0 1,1 1-1,0-1 0,-1 0 0,1 1 0,-1-1 0,1 0 0,-1 1 0,1-1 1,0 1-1,-1-1 0,1 1 0,-1-1 0,0 1 0,1 0 0,-1-1 0,0 1 1,1 0-1,-1-1 0,0 1 0,1 0 0,-1-1 0,0 2 0,9 24 608,-2 10-425,-2 0-1,-1 0 0,-2 36 0,-2-40-249,1 0 0,2 0 0,1-1 1,12 45-1,-16-74-8,0 0 0,1-1 0,-1 1-1,1-1 1,-1 1 0,1-1 0,0 1 0,-1-1 0,1 1 0,0-1 0,0 1 0,0-1 0,0 0 0,1 0-1,-1 1 1,0-1 0,0 0 0,1 0 0,-1 0 0,1 0 0,2 1 0,-3-2 4,1 0 0,-1 0 0,1 0 0,-1-1 0,1 1 0,-1 0 0,1-1 0,-1 1 0,1-1 0,-1 1 0,1-1 0,-1 1 1,0-1-1,1 0 0,-1 0 0,0 0 0,0 0 0,3-2 0,5-7 67,0 0 1,0-1-1,-1-1 1,7-12-1,-11 18-11,21-34 436,-2-1 1,-1-2-1,-3 0 0,-1 0 1,22-86-1,-37 93 53,-7 26-354,-6 22-226,7-6-259,-1 0 0,2 1 0,-1 0 0,1-1 0,0 1 1,0 0-1,1 0 0,-1 0 0,1 12 0,1-19 90,1 1 0,-1-1 0,0 0 0,0 0 0,1 1 0,-1-1 0,0 0 0,1 0 0,-1 1-1,1-1 1,-1 0 0,0 0 0,1 0 0,-1 0 0,0 0 0,1 1 0,-1-1 0,1 0 0,-1 0-1,1 0 1,-1 0 0,0 0 0,1 0 0,-1 0 0,1-1 0,-1 1 0,0 0 0,1 0-1,-1 0 1,1 0 0,-1 0 0,0-1 0,1 1 0,-1 0 0,0 0 0,1 0 0,-1-1 0,0 1-1,1 0 1,-1-1 0,18-9-4685,-1-5-336</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5.922"/>
    </inkml:context>
    <inkml:brush xml:id="br0">
      <inkml:brushProperty name="width" value="0.025" units="cm"/>
      <inkml:brushProperty name="height" value="0.025" units="cm"/>
    </inkml:brush>
  </inkml:definitions>
  <inkml:trace contextRef="#ctx0" brushRef="#br0">5 193 8392,'0'0'11200,"0"3"-11051,0 6-192,0-3 164,0-1-1,0 1 0,0 0 1,1-1-1,-1 1 0,1-1 1,1 1-1,2 8 1,-3-13-89,1 1 0,-1 0 0,0-1 1,1 1-1,-1-1 0,1 0 0,0 1 1,0-1-1,-1 0 0,1 0 0,0 0 1,0 0-1,0-1 0,0 1 0,0 0 1,0-1-1,0 1 0,0-1 0,0 0 1,0 0-1,1 0 0,-1 0 0,0 0 1,0 0-1,0 0 0,0-1 0,4 0 1,-3 0-22,0 0 0,0 0 0,0 0 0,-1 0 0,1 0 1,0-1-1,0 1 0,-1-1 0,5-3 0,18-8 86,-25 13-85,1 0 1,-1 1-1,0-1 1,1 0-1,-1 0 1,1 1-1,-1-1 0,0 0 1,1 0-1,-1 1 1,0-1-1,1 1 1,-1-1-1,0 0 1,0 1-1,1-1 1,-1 1-1,0-1 1,0 0-1,0 1 1,0-1-1,0 1 1,1-1-1,-1 1 0,0-1 1,0 1-1,0-1 1,0 1-1,0-1 1,0 0-1,-1 1 1,1 0-1,0 23 363,0-17-222,-2 371 2271,3-377-2405,-1 1-1,0 0 1,0-1-1,0 1 1,0 0 0,0-1-1,-1 1 1,1 0-1,0-1 1,-1 1 0,1-1-1,-1 1 1,0 0-1,1-1 1,-1 1 0,0-1-1,0 0 1,0 1-1,0-1 1,0 0 0,0 1-1,0-1 1,-1 0-1,1 0 1,0 0 0,-1 0-1,1 0 1,-1 0-1,1-1 1,-1 1 0,1 0-1,-1-1 1,0 1 0,1-1-1,-1 0 1,0 1-1,1-1 1,-1 0 0,0 0-1,1 0 1,-1 0-1,-2-1 1,0 1-20,0-1 1,0 0-1,0 0 1,0-1-1,0 1 1,0-1-1,1 0 1,-1 0-1,1 0 0,-1 0 1,1-1-1,0 1 1,0-1-1,0 0 1,0 0-1,0 0 1,-2-4-1,2 2-11,0-1-1,1 1 1,0-1 0,0 0 0,0 0 0,0 0-1,1 0 1,0 0 0,1 0 0,-1 0-1,1 0 1,0 0 0,0 0 0,1 0-1,0 0 1,0 0 0,0 0 0,1 0-1,0 0 1,0 0 0,1 1 0,4-10-1,7-8-57,1 1-1,1 0 0,35-37 0,-27 33 54,4-6 17,82-102-6,-97 117 5,-1-1 0,-1 0 1,-1-1-1,0 0 0,12-36 0,-21 50 3,0 0 0,0 0 0,0-1 0,0 1 0,-1 0 0,0 0 0,0 0 0,-2-11 0,2 16-2,0-1 1,0 0 0,-1 0 0,1 1-1,0-1 1,0 0 0,-1 1 0,1-1-1,-1 0 1,1 1 0,0-1-1,-1 1 1,1-1 0,-1 1 0,1-1-1,-1 1 1,0-1 0,1 1-1,-1-1 1,0 1 0,1-1 0,-1 1-1,0 0 1,1 0 0,-2-1-1,0 1 2,1 0-1,-1 1 0,0-1 1,1 0-1,-1 1 0,0-1 1,1 1-1,-1-1 0,0 1 1,1 0-1,-1 0 0,1 0 1,-1 0-1,1 0 0,0 0 1,-2 2-1,-6 6 72,0 0 0,1 1 0,0 0 0,0 1 0,1-1 0,1 1 0,0 1 0,-8 19 0,-1 10 303,-13 50 0,21-41-140,7-49-235,0 0 0,0 1 0,0-1-1,0 0 1,0 1 0,0-1 0,0 0 0,1 1 0,-1-1 0,1 0 0,-1 0 0,1 0 0,-1 1 0,1-1 0,0 0 0,-1 0 0,1 0 0,0 0-1,0 0 1,0 0 0,0 0 0,0 0 0,0-1 0,0 1 0,0 0 0,0-1 0,0 1 0,0 0 0,1-1 0,-1 1 0,0-1 0,0 0-1,3 1 1,7 0-294,0-1 0,0 0 0,0-1 0,0 0 0,0-1 0,0 0 0,-1-1 0,1 0 0,11-5 0,-7 2-2409,0-1-1,-1 0 0,15-11 0,-10 4-5363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6.249"/>
    </inkml:context>
    <inkml:brush xml:id="br0">
      <inkml:brushProperty name="width" value="0.025" units="cm"/>
      <inkml:brushProperty name="height" value="0.025" units="cm"/>
    </inkml:brush>
  </inkml:definitions>
  <inkml:trace contextRef="#ctx0" brushRef="#br0">4 1 3940,'0'0'12620,"-4"53"-9962,4-38-95,0-5-1058,9-5-736,4-5-417,3 0-256,2 0-448,-6-13-1986,-1-4-3492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7.184"/>
    </inkml:context>
    <inkml:brush xml:id="br0">
      <inkml:brushProperty name="width" value="0.025" units="cm"/>
      <inkml:brushProperty name="height" value="0.025" units="cm"/>
    </inkml:brush>
  </inkml:definitions>
  <inkml:trace contextRef="#ctx0" brushRef="#br0">69 120 4644,'0'0'7116,"10"-9"-4137,32-29-838,-22 28 544,-19 11-2644,-1-1-1,1 0 0,-1 0 0,1 0 0,-1 0 0,0 1 0,1-1 0,-1 0 0,0 0 0,1 1 0,-1-1 1,0 0-1,1 1 0,-1-1 0,0 0 0,0 1 0,1-1 0,-1 0 0,0 1 0,0-1 0,0 1 1,0-1-1,1 1 0,-1-1 0,0 0 0,0 1 0,0-1 0,0 1 0,-3 35 850,2-33-610,-6 26 109,-2-1 0,-1 1 1,-2-2-1,-17 32 0,-8 18 41,26-50-329,4-11-42,0 0 0,-9 33-1,16-49-58,1 0-1,-1 0 0,0 0 1,0 0-1,0 0 1,0 0-1,0 0 0,0 0 1,0 0-1,0-1 1,0 1-1,1 0 0,-1 0 1,0 0-1,0 0 1,0 0-1,0 0 0,0 0 1,0 0-1,1 0 1,-1 0-1,0 0 0,0 0 1,0 0-1,0 0 1,0 0-1,0 0 0,0 0 1,1 0-1,-1 0 1,0 0-1,0 0 1,0 1-1,0-1 0,0 0 1,0 0-1,0 0 1,1 0-1,-1 0 0,0 0 1,0 0-1,0 0 1,0 0-1,0 0 0,0 1 1,0-1-1,0 0 1,0 0-1,0 0 0,0 0 1,0 0-1,0 0 1,0 0-1,0 1 0,0-1 1,0 0-1,0 0 1,0 0-1,16-15-83,16-25-384,11-22-280,-3-3-1,-3-1 1,-3-2-1,31-86 1,-144 448 2808,70-259-1809,2 1 0,1 1 0,-2 49 0,9-86-259,-1 1 0,0-1 0,0 0 0,0 1 0,0-1-1,0 1 1,1-1 0,-1 0 0,0 0 0,0 1 0,1-1 0,-1 0 0,0 1 0,0-1 0,1 0 0,-1 0-1,0 1 1,1-1 0,-1 0 0,0 0 0,1 0 0,-1 0 0,1 1 0,-1-1 0,0 0 0,1 0 0,-1 0-1,0 0 1,1 0 0,-1 0 0,1 0 0,-1 0 0,0 0 0,1 0 0,-1 0 0,1 0 0,-1 0-1,0-1 1,1 1 0,-1 0 0,0 0 0,1 0 0,-1 0 0,0-1 0,1 1 0,-1 0 0,0 0 0,1-1-1,-1 1 1,0 0 0,0-1 0,1 1 0,-1 0 0,0-1 0,0 1 0,0 0 0,0-1 0,1 1 0,-1 0-1,0-1 1,0 0 0,2-4-99,0-1 0,0-1 0,-1 1 0,0 0 0,0 0 0,0 0 0,-1-1 0,0 1 0,0 0 0,-1 0 0,-1-11 0,-1 4 69,0 0 0,0 0 0,-1 1 1,-9-19-1,11 26 57,1 3 6,1 1 0,-1-1 0,1 1 0,-1-1 0,0 1 0,0-1 0,0 1 0,0-1 0,0 1 0,0 0 0,0-1 0,0 1 0,0 0 0,-1 0 0,1 0 0,0 0 0,-1 0 0,1 0 0,-1 0 0,-1 0 0,2 4 35,0 0 0,1 0-1,-1 0 1,1 0 0,0 0 0,0 0-1,0 0 1,0 0 0,1 0-1,0 5 1,0-5-48,0 0 1,1 1-1,-1-1 1,1 0-1,0 0 0,0 0 1,0 0-1,0 0 1,0 0-1,0-1 1,1 1-1,-1-1 0,1 1 1,0-1-1,0 0 1,0 0-1,0 0 1,0-1-1,0 1 0,1-1 1,-1 1-1,0-1 1,1 0-1,-1-1 0,1 1 1,-1 0-1,1-1 1,-1 0-1,1 0 1,0 0-1,-1 0 0,1-1 1,-1 1-1,7-3 1,0 1 1,0-1-1,0 0 1,0 0 0,0-1 0,0-1 0,-1 0 0,0 0 0,0-1-1,0 0 1,11-11 0,-13 12 42,-1-1 0,0-1 0,0 1 0,-1-1 0,0 0 1,0 0-1,-1-1 0,0 0 0,0 1 0,0-1 0,-1 0 0,-1-1 0,1 1 0,-1-1 0,1-13 0,-5 20 262,-4 8-225,-3 9-18,2 1 1,1 0 0,1 1 0,0-1 0,2 1-1,0 0 1,0 0 0,2 0 0,0 20 0,1-36-56,0 0-1,0 1 1,0-1 0,1 1-1,-1-1 1,0 0 0,1 1-1,-1-1 1,1 0 0,-1 0-1,1 1 1,0-1 0,0 0-1,-1 0 1,1 0-1,0 0 1,0 0 0,0 0-1,0 0 1,0 0 0,0 0-1,0 0 1,1 0 0,-1-1-1,0 1 1,0-1 0,1 1-1,-1-1 1,0 1 0,1-1-1,-1 1 1,0-1-1,1 0 1,-1 0 0,1 0-1,-1 0 1,0 0 0,1 0-1,-1 0 1,1-1 0,-1 1-1,0 0 1,1-1 0,-1 1-1,0-1 1,2 0 0,5-2 86,0 0 0,0 0 0,0-1 0,-1 0 0,1 0 0,7-7 0,6-7-32,-2 0 1,0-1 0,-1 0 0,-1-2-1,28-44 1,-32 47-177,-19 39-120,1-9 242,-18 53-18,8-27 3,2 1-1,-11 56 1,23-94-15,1-1 0,0 1 1,-1-1-1,1 1 0,0 0 0,0-1 0,0 1 1,0 0-1,0-1 0,0 1 0,0-1 1,0 1-1,0 0 0,0-1 0,0 1 0,0 0 1,0-1-1,0 1 0,1 0 0,-1-1 1,0 1-1,0-1 0,1 1 0,-1-1 0,1 1 1,-1-1-1,0 1 0,1-1 0,-1 1 0,1-1 1,-1 1-1,1-1 0,0 1 0,21-9-981,21-30-2543,-15 1-876,-3-6-2519</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7.714"/>
    </inkml:context>
    <inkml:brush xml:id="br0">
      <inkml:brushProperty name="width" value="0.025" units="cm"/>
      <inkml:brushProperty name="height" value="0.025" units="cm"/>
    </inkml:brush>
  </inkml:definitions>
  <inkml:trace contextRef="#ctx0" brushRef="#br0">96 252 14574,'-6'16'2498,"1"-6"-2218,-55 161 5071,54-148-4961,0 0-1,1 0 1,2 1 0,0-1 0,1 1 0,3 31 0,14 4-852,-5-41-546,-10-18 966,1 0 0,-1-1 0,0 1 0,1-1 0,-1 1 0,1 0 0,-1-1 0,0 1 0,1-1 0,-1 1 0,0-1 0,0 0 0,1 1 1,-1-1-1,0 1 0,0-1 0,0 1 0,0-1 0,0 0 0,0 1 0,1-1 0,-2 1 0,1-1 0,0 0 0,0 1 0,0-1 0,0 1 0,0-1 0,0 0 0,-1 1 0,1-1 0,1-82-336,19-134 1,-11 170-12,1 0 0,2 0-1,3 1 1,23-52 0,-31 83 433,0 0 1,1 1 0,15-22 0,-21 33 3,1 0 1,-1 0-1,1 0 1,0 1-1,0-1 0,0 1 1,0-1-1,0 1 1,0 0-1,1 0 0,-1 0 1,1 1-1,-1-1 1,1 1-1,0 0 0,-1 0 1,1 0-1,0 1 1,0-1-1,6 1 0,-9 0-27,1 0-1,0 0 0,0 0 0,0 1 0,0-1 1,0 1-1,-1 0 0,1-1 0,0 1 1,0 0-1,-1 0 0,1 0 0,-1 0 0,1 0 1,-1 0-1,1 1 0,-1-1 0,1 0 1,-1 1-1,0-1 0,0 1 0,2 3 0,-1-1 15,-1 0-1,1 0 0,-1 1 0,0-1 0,0 1 0,0-1 1,-1 1-1,0-1 0,0 8 0,0-2 6,-1 0 1,-1 0-1,0 0 0,0 0 0,-1 0 1,0 0-1,0-1 0,-8 13 0,4-10 29,2-2 103,-1-1-1,0 1 1,-1-1-1,0 0 0,0 0 1,-1-1-1,0 0 1,0-1-1,-10 8 0,24-18-198,1 0-1,0 0 0,0 1 0,0 0 1,0 1-1,1-1 0,-1 1 0,0 1 1,1 0-1,-1 0 0,0 0 0,9 2 1,-13-2 4,1 1 0,-1 0-1,0-1 1,0 1 0,0 1 0,0-1 0,0 0 0,0 1 0,0 0 0,0-1 0,-1 1 0,1 0 0,0 1-1,-1-1 1,0 0 0,0 1 0,1-1 0,-1 1 0,-1 0 0,1-1 0,0 1 0,-1 0 0,1 0 0,-1 0-1,0 0 1,0 1 0,0-1 0,0 6 0,0-2 113,0 0 0,-1 0 0,1 0 0,-2-1 0,1 1-1,-1 0 1,0 0 0,-1 0 0,1-1 0,-1 1 0,-1 0 0,1-1 0,-1 0 0,0 0-1,0 0 1,-1 0 0,0 0 0,0-1 0,-1 1 0,1-1 0,-1 0 0,0 0 0,0-1-1,-1 0 1,1 0 0,-1 0 0,0 0 0,0-1 0,0 0 0,-1 0 0,1-1-1,-1 0 1,1 0 0,-1 0 0,0-1 0,-12 1 0,16-2-113,0 1 0,1-1 0,-1 0 0,0 0 0,1 0 0,-1-1 0,0 1-1,1 0 1,-1-1 0,1 0 0,-1 0 0,1 0 0,-1 0 0,1 0 0,-1 0 0,1 0 0,0-1 0,0 1 0,0-1 0,0 0 0,0 0 0,0 1 0,0-1 0,0-1-1,1 1 1,-1 0 0,1 0 0,0 0 0,-2-4 0,1 1-651,0-1 1,1-1-1,0 1 0,0 0 1,0 0-1,1 0 0,0-1 0,0 1 1,0 0-1,1 0 0,2-10 1,9-17-6566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8.153"/>
    </inkml:context>
    <inkml:brush xml:id="br0">
      <inkml:brushProperty name="width" value="0.025" units="cm"/>
      <inkml:brushProperty name="height" value="0.025" units="cm"/>
    </inkml:brush>
  </inkml:definitions>
  <inkml:trace contextRef="#ctx0" brushRef="#br0">1 60 14478,'0'0'9369,"10"4"-9289,-10-4-79,4 2 5,-1-1 0,1 1 0,-1-1 0,1 0 0,0 0 0,-1-1 0,1 1 0,0-1 0,5 1 0,-8-2-3,1 1 1,-1-1 0,1 0-1,-1 1 1,0-1-1,1 0 1,-1 0-1,0 0 1,0 0-1,1 0 1,-1 0-1,0 0 1,0 0-1,0-1 1,0 1-1,-1 0 1,1-1 0,0 1-1,0 0 1,-1-1-1,1 1 1,-1-1-1,1 1 1,-1-1-1,0 1 1,0-1-1,1 1 1,-1-1-1,0 1 1,0-1 0,-1 0-1,1 1 1,-1-4-1,2 4-1,-1 0 0,0 0 0,0-1 0,0 1 0,-1 0 0,1-1 0,0 1 0,0 0 0,-1-1 0,1 1-1,-1 0 1,1 0 0,-1 0 0,1-1 0,-1 1 0,0 0 0,1 0 0,-1 0 0,0 0 0,0 0 0,0 0 0,-1-1 0,1 2 3,0 0 0,0 0 0,0 0-1,0 0 1,0 0 0,0 0 0,-1 0 0,1 0 0,0 0 0,0 1 0,0-1 0,0 0 0,0 1 0,1-1 0,-1 1-1,0-1 1,0 1 0,0-1 0,0 1 0,0 0 0,1-1 0,-1 1 0,0 0 0,0 0 0,1-1 0,-1 1 0,1 0-1,-1 0 1,0 2 0,-5 5 137,1 1-1,1 0 1,0 0-1,0 0 1,1 0-1,0 1 1,0-1-1,1 1 1,0 0-1,1-1 0,0 1 1,1 0-1,0 11 1,1-19-134,-1 0 0,0-1 0,0 1 0,0-1 0,1 0 0,-1 1 0,1-1 0,-1 1 1,1-1-1,0 0 0,-1 1 0,1-1 0,0 0 0,0 1 0,0-1 0,0 0 0,0 0 0,0 0 0,0 0 0,1 0 0,-1 0 0,0 0 1,0-1-1,1 1 0,1 0 0,0 0 6,1 0 1,-1 0 0,1-1-1,-1 0 1,1 0-1,-1 0 1,1 0-1,-1 0 1,1-1 0,5-1-1,4-2 36,0 0 0,-1-1 0,1 0-1,21-14 1,5-9-2,-28 19-41,0 1 1,0 0 0,1 1-1,0 0 1,0 1 0,22-9 0,-33 15-4,-1 0 1,0 0-1,1 0 1,-1 0 0,0 0-1,1 0 1,-1 0 0,0 0-1,0 0 1,1 0-1,-1 0 1,0 0 0,1 1-1,-1-1 1,0 0 0,0 0-1,1 0 1,-1 0-1,0 0 1,0 1 0,1-1-1,-1 0 1,0 0-1,0 0 1,0 1 0,1-1-1,-1 0 1,0 0 0,0 1-1,0-1 1,0 0-1,1 0 1,-1 1 0,0-1-1,0 0 1,0 1 0,0-1-1,1 19 436,-8 26 433,6-37-803,0-6-47,1-1 0,-1 0 0,1 0 0,0 1 0,0-1 0,-1 0 0,1 1 0,0-1 0,0 0 0,0 0 0,1 1 0,-1-1 0,0 0 0,0 1 0,1-1 0,-1 0 0,1 0 0,-1 1 0,1-1 0,-1 0 0,1 0 0,0 0 0,-1 0 0,1 0 0,0 0 0,2 2 0,-1-3-3,0 0-1,0 1 1,1-1-1,-1 0 1,0 0 0,1 0-1,-1-1 1,0 1-1,0-1 1,1 1 0,-1-1-1,0 1 1,0-1-1,0 0 1,4-2 0,39-20-1122,-30 14-2130,-1-1-3741,-3 1-9421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9.106"/>
    </inkml:context>
    <inkml:brush xml:id="br0">
      <inkml:brushProperty name="width" value="0.025" units="cm"/>
      <inkml:brushProperty name="height" value="0.025" units="cm"/>
    </inkml:brush>
  </inkml:definitions>
  <inkml:trace contextRef="#ctx0" brushRef="#br0">1 125 7303,'0'0'6886,"3"-8"-3357,-1 0-2781,-2 5-495,1 0 1,0 0-1,-1 0 0,1 0 1,0 0-1,1 1 0,-1-1 1,0 0-1,1 1 0,0-1 1,-1 1-1,4-4 0,-4 8-9,0 1-1,0-1 1,0 1-1,0 0 1,-1-1 0,1 1-1,-1 0 1,0 0-1,0-1 1,0 1-1,-1 4 1,1-6-113,0 15 88,0-5-183,-1 0-1,2 0 0,0 0 0,0 0 1,1 0-1,3 12 0,-5-21-25,1-1-1,0 1 0,0 0 1,0-1-1,0 1 0,0 0 1,0-1-1,0 1 1,0-1-1,0 0 0,1 1 1,-1-1-1,1 0 1,-1 0-1,1 0 0,-1 0 1,4 1-1,-3-1 31,1 0-1,0-1 1,0 0 0,-1 1 0,1-1-1,0 0 1,0-1 0,0 1-1,-1 0 1,1-1 0,0 1 0,0-1-1,-1 0 1,1 0 0,3-2-1,5-2 25,0-2 1,-1 1-1,1-1 0,-1 0 0,-1-1 0,0-1 0,0 1 0,0-1 0,12-18 0,-15 19-38,0-1-1,0 1 0,-1-1 1,0-1-1,-1 1 0,0-1 1,-1 1-1,1-1 0,-2 0 1,0-1-1,2-19 0,-4 30-24,0 0-1,0 0 0,0-1 1,0 1-1,0 0 0,0-1 0,0 1 1,0 0-1,0 0 0,0-1 1,0 1-1,0 0 0,-1 0 1,1-1-1,0 1 0,0 0 1,0 0-1,0 0 0,-1-1 1,1 1-1,0 0 0,0 0 1,-1 0-1,1-1 0,0 1 1,0 0-1,-1 0 0,1 0 0,0 0 1,0 0-1,-1 0 0,1 0 1,0 0-1,0 0 0,-1 0 1,1 0-1,0 0 0,-1 0 1,1 0-1,0 0 0,0 0 1,-1 0-1,1 0 0,0 0 1,-1 0-1,1 0 0,0 0 1,0 0-1,-1 1 0,1-1 0,0 0 1,0 0-1,0 0 0,-1 0 1,1 1-1,0-1 0,0 0 1,0 0-1,-1 1 0,1-1 1,0 0-1,0 0 0,0 1 1,0-1-1,0 0 0,0 0 1,0 1-1,-1-1 0,-14 18-75,8-5 67,0 1-1,1 0 1,1 0 0,0 1 0,1-1-1,1 1 1,0 0 0,1 0 0,0 0-1,2 24 1,-1-37 10,1 0 0,0 0 0,1 0 0,-1 0 0,0 0 0,1 0-1,-1 0 1,1 0 0,-1 0 0,1 0 0,0 0 0,0-1 0,0 1 0,0 0 0,0 0 0,0-1-1,0 1 1,1-1 0,-1 1 0,1-1 0,-1 1 0,1-1 0,-1 0 0,1 0 0,0 0 0,0 0-1,-1 0 1,1 0 0,0 0 0,0-1 0,0 1 0,0-1 0,0 1 0,0-1 0,0 0 0,0 0-1,0 0 1,0 0 0,3 0 0,1-1 6,0 1 0,0-2-1,0 1 1,0 0 0,0-1-1,-1 0 1,1-1 0,-1 1-1,1-1 1,-1 0 0,0 0 0,6-5-1,4-6 23,-1-1 0,24-29 0,-33 37-17,-1 1 1,1-1-1,-1 0 1,0 0-1,-1-1 1,1 1-1,-2-1 1,1 1-1,2-15 0,-38 101-205,29-70 185,3-6 9,-1 1-1,1 0 0,-1 0 1,1 0-1,0 0 1,1 0-1,-1 0 0,1 0 1,-1 0-1,1 0 0,0 0 1,2 8-1,-2-12 4,1 0 0,0 0 0,0 1 0,-1-1 0,1 0 0,0 0 0,0 0-1,-1 0 1,1 0 0,0 0 0,0 0 0,0 0 0,-1 0 0,1 0 0,0 0 0,0-1 0,-1 1 0,1 0 0,0-1 0,0 1 0,-1 0 0,1-1-1,0 1 1,-1-1 0,1 1 0,-1-1 0,2 0 0,19-15 40,-21 16-41,27-25-109,-2-1 0,32-42 0,-62 103-525,3-30 479,0 0-1,1 1 1,0-1-1,0 1 1,0-1 0,1 1-1,-1-1 1,2 11 0,-1-15 46,1-1 0,-1 1 0,0 0 0,0 0-1,1 0 1,-1-1 0,1 1 0,-1 0 0,1 0 0,-1-1 0,1 1 0,-1 0 0,1-1 0,-1 1 0,1 0 0,0-1 0,0 1 0,-1-1 0,1 0 0,0 1 0,0-1 0,-1 1 0,2-1 0,1 1-81,0-1 1,-1 0 0,1 0-1,-1 0 1,1 0 0,0 0-1,-1-1 1,1 1 0,-1-1-1,1 0 1,4-1 0,0-2-674,-1 1 0,1-1 1,0 0-1,-1 0 0,0-1 1,9-8-1,12-13-5713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9.478"/>
    </inkml:context>
    <inkml:brush xml:id="br0">
      <inkml:brushProperty name="width" value="0.025" units="cm"/>
      <inkml:brushProperty name="height" value="0.025" units="cm"/>
    </inkml:brush>
  </inkml:definitions>
  <inkml:trace contextRef="#ctx0" brushRef="#br0">242 1 11851,'0'0'9609,"-5"9"-8408,-9 14-741,1 0 0,2 1 0,0 1 0,1-1 0,2 2 0,1-1 0,-5 33 0,8-36-694,2-1 0,1 1 0,1 0 0,0 0 0,2 0 0,1 0 0,0 0 0,2-1 0,11 35 0,-29-86-1279,-31-53 1,-35-44 3117,56 92-548,22 33-883,-1 0 0,1 0 0,-1-1 0,1 1 0,0-1 0,-1 1 0,2-1 0,-1 0 0,0 1 0,0-1 0,0-5 0,2 7-140,-1 0 0,1 0-1,-1 0 1,1 0 0,-1 0 0,1 1 0,0-1 0,-1 0 0,1 0-1,0 1 1,0-1 0,0 0 0,0 1 0,-1-1 0,1 1 0,0-1-1,0 1 1,0 0 0,0-1 0,0 1 0,0 0 0,0 0 0,0-1-1,0 1 1,0 0 0,0 0 0,0 0 0,1 0 0,-1 1 0,0-1 0,2 0-1,14 2-98,0-1 0,0 2-1,0 0 1,0 1-1,29 12 1,-4 2-3212,-4 1-4654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5:59.870"/>
    </inkml:context>
    <inkml:brush xml:id="br0">
      <inkml:brushProperty name="width" value="0.025" units="cm"/>
      <inkml:brushProperty name="height" value="0.025" units="cm"/>
    </inkml:brush>
  </inkml:definitions>
  <inkml:trace contextRef="#ctx0" brushRef="#br0">0 1 16111,'0'0'6791,"52"28"-6695,-17-14-417,5 0-2241,-6-4-3492</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0.217"/>
    </inkml:context>
    <inkml:brush xml:id="br0">
      <inkml:brushProperty name="width" value="0.025" units="cm"/>
      <inkml:brushProperty name="height" value="0.025" units="cm"/>
    </inkml:brush>
  </inkml:definitions>
  <inkml:trace contextRef="#ctx0" brushRef="#br0">121 0 8552,'0'0'14697,"-8"9"-14366,-4 2-289,8-8-68,0 1 0,0-1 0,0 1 0,1 0 0,-1 1 0,1-1 0,0 0 0,-5 10-1,8-13-155,0 0 0,0 0 0,0 0 0,0 0 0,1 0 0,-1-1 0,0 1 0,0 0 0,0 0 0,1 0 0,-1 0 0,1-1 0,-1 1 0,0 0 0,1-1-1,-1 1 1,1 0 0,-1-1 0,1 1 0,0 0 0,-1-1 0,1 1 0,0-1 0,-1 1 0,1-1 0,0 1 0,0-1 0,-1 0 0,2 1 0,32 16 264,-25-13-682,3 2 468,-7-4 284,0 0-1,0 1 1,-1 0-1,1-1 1,-1 1-1,6 5 1,-10-7-88,1 0 0,0 0 1,-1-1-1,1 1 0,-1 0 1,1 0-1,-1 0 0,0 0 1,1 0-1,-1 0 0,0 0 1,0 0-1,1 0 0,-1 0 1,0 0-1,0 0 0,0 0 1,0 0-1,0 0 0,-1 0 1,1 0-1,0 0 0,0 0 1,-1 0-1,1 0 0,0-1 1,-1 1-1,1 0 0,-1 0 1,1 0-1,-1 0 0,0 0 1,1-1-1,-1 1 0,0 0 1,1-1-1,-1 1 0,0 0 1,0-1-1,-1 1 0,-7 7 177,0-1 0,0-1 0,-1 0 0,0 0 0,0-1 0,-1 0 0,0 0 0,1-1 0,-1-1 0,-1 0 0,1-1 0,0 0 0,-13 1 0,24-3-314,0-1 0,-1 1 0,1 0 0,-1 0-1,1 0 1,0-1 0,-1 1 0,1 0 0,0 0 0,0-1-1,-1 1 1,1 0 0,0-1 0,0 1 0,-1 0-1,1-1 1,0 1 0,0 0 0,0-1 0,0 1-1,-1-1 1,1 1 0,0 0 0,0-1 0,0 1 0,0-1-1,0 1 1,0 0 0,0-1 0,0 1 0,0-1-1,0 1 1,0 0 0,1-1 0,-1 1 0,0-1 0,0 1-1,0 0 1,0-1 0,1 1 0,-1 0 0,0-1-1,1 1 1,8-19-2776,10-3-2276,8 0-1495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1.658"/>
    </inkml:context>
    <inkml:brush xml:id="br0">
      <inkml:brushProperty name="width" value="0.025" units="cm"/>
      <inkml:brushProperty name="height" value="0.025" units="cm"/>
    </inkml:brush>
  </inkml:definitions>
  <inkml:trace contextRef="#ctx0" brushRef="#br0">17 0 13869,'0'0'7586,"-3"14"-6913,-5 72 1259,3 135 0,5-180-1867,0-29-51,1 0 0,0 0 1,1 0-1,1-1 0,-1 1 0,6 12 1,-7-22 11,-1 0 1,1-1 0,-1 1-1,1 0 1,0-1-1,-1 1 1,1 0 0,0-1-1,0 1 1,0-1-1,0 1 1,0-1 0,1 0-1,-1 0 1,0 1 0,1-1-1,-1 0 1,1 0-1,-1 0 1,1 0 0,-1 0-1,1-1 1,0 1-1,-1 0 1,1-1 0,0 1-1,0-1 1,-1 0 0,1 0-1,0 1 1,0-1-1,0 0 1,-1-1 0,1 1-1,0 0 1,0 0-1,0-1 1,-1 1 0,1-1-1,0 1 1,-1-1 0,1 0-1,0 0 1,-1 0-1,1 0 1,-1 0 0,1 0-1,-1 0 1,0 0-1,2-2 1,10-10 74,0 0-1,0 0 1,-1-2 0,-1 1 0,-1-1-1,0-1 1,11-24 0,-1-2-683,25-79 0,-41 102-695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0.545"/>
    </inkml:context>
    <inkml:brush xml:id="br0">
      <inkml:brushProperty name="width" value="0.025" units="cm"/>
      <inkml:brushProperty name="height" value="0.025" units="cm"/>
    </inkml:brush>
  </inkml:definitions>
  <inkml:trace contextRef="#ctx0" brushRef="#br0">151 352 7976,'0'0'5509,"-11"6"-1879,8-5-3474,-70 46 3137,67-43-3014,0 0-1,1 1 0,-1 0 1,1 0-1,0 0 1,1 1-1,0 0 1,-1 0-1,2 0 0,-1 0 1,-4 12-1,7-17-269,1-1 0,0 1-1,0-1 1,-1 1 0,1 0-1,0-1 1,0 1 0,0 0-1,0-1 1,0 1 0,0-1-1,0 1 1,0 0 0,0-1-1,0 1 1,0 0 0,0-1-1,0 1 1,1 0 0,-1-1-1,0 1 1,0-1 0,1 1-1,-1 0 1,0-1 0,1 1-1,-1-1 1,1 1 0,-1-1-1,0 1 1,1-1 0,-1 0-1,1 1 1,1 0 0,25-2 136,-19-1-122,0 0 1,0-1-1,0-1 0,-1 1 0,8-5 0,-2-2-7,-2 0 0,1-1 0,-1 0 0,-1-1 0,0 0 0,-1 0 0,0-1 0,-1 0 0,0-1 0,-1 0 0,10-27 0,-10 18-26,-1 0-1,-1-1 0,0 0 0,-2 0 1,-1 0-1,-2-46 0,-1 64-28,1-1 0,-1 0 1,-1 1-1,1-1 0,-1 1 0,-1-1 1,1 1-1,-1 0 0,0 0 0,-4-6 1,6 11 33,0-1 1,0 1 0,0 0 0,0-1-1,0 1 1,-1 0 0,1 0 0,-1 0-1,1 0 1,0 0 0,-1 0 0,0 0-1,1 1 1,-1-1 0,1 0-1,-1 1 1,0-1 0,0 1 0,1 0-1,-1-1 1,0 1 0,0 0 0,1 0-1,-1 0 1,0 1 0,0-1 0,1 0-1,-1 1 1,0-1 0,1 1-1,-1-1 1,0 1 0,1 0 0,-1 0-1,1-1 1,-1 1 0,1 0 0,-1 1-1,1-1 1,0 0 0,-1 0 0,1 0-1,-1 3 1,-9 6 129,1 1 0,1 0 0,0 1 0,0 0 0,1 1 0,1 0 0,0 0 0,1 0 0,0 1 0,1-1 0,1 2 0,0-1 0,1 0 0,0 1 0,1-1 0,1 19 0,1-29-118,0-1 1,1 0-1,0 1 0,-1-1 1,2 0-1,-1 0 1,0 0-1,0 0 0,1 0 1,0 0-1,0 0 1,-1 0-1,2 0 0,-1-1 1,0 1-1,0-1 1,1 0-1,0 1 0,-1-1 1,1 0-1,0-1 1,0 1-1,6 2 1,6 2-213,0-1 1,0-1 0,1 0 0,17 1 0,-19-3-1181,0 1-1,1 0 1,18 8-1,-32-10 1155,1-1 0,-1 1-1,1 0 1,-1 1 0,1-1 0,-1 0-1,0 0 1,1 1 0,-1-1 0,0 0-1,0 1 1,0-1 0,0 1 0,0 0-1,-1-1 1,1 1 0,0-1 0,-1 1 0,1 0-1,-1 0 1,1 2 0,-1 41-2498,-1-26 349,2-14-882,4-5-3016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1.703"/>
    </inkml:context>
    <inkml:brush xml:id="br0">
      <inkml:brushProperty name="width" value="0.025" units="cm"/>
      <inkml:brushProperty name="height" value="0.025" units="cm"/>
    </inkml:brush>
  </inkml:definitions>
  <inkml:trace contextRef="#ctx0" brushRef="#br0">72 351 9737,'0'0'9262,"-8"3"-7628,4-2-1511,1 1 1,-1 0-1,0 0 0,1 0 1,-1 0-1,1 0 0,-1 1 1,1 0-1,0 0 0,0 0 1,0 0-1,1 0 0,-1 0 1,1 1-1,0-1 0,0 1 1,0-1-1,0 1 0,1 0 1,-1 0-1,1 0 0,0 0 1,0 0-1,0 0 0,1 0 1,-1 0-1,1 0 0,1 9 1,-1-12-115,0 0 1,0 0 0,0 0 0,0 0 0,1 0-1,-1 1 1,0-1 0,1 0 0,-1 0 0,0 0-1,1 0 1,-1 0 0,1 0 0,0-1 0,-1 1 0,1 0-1,0 0 1,-1 0 0,1 0 0,0-1 0,0 1-1,0 0 1,0-1 0,1 2 0,1-1 9,0 0 0,0 0 0,0 0 0,0-1-1,0 1 1,0-1 0,0 1 0,0-1 0,4 0 0,-1 0 4,1-1 0,-1 0-1,0 0 1,0 0 0,0-1 0,0 1-1,0-1 1,0-1 0,7-3 0,-8 1-63,1 1 0,0-1 0,-1 0 0,0 0 0,-1-1 0,1 1 0,-1-1 0,0 0 0,0-1 0,-1 1 1,0 0-1,0-1 0,0 0 0,-1 0 0,0 0 0,0 0 0,-1 0 0,0 0 0,0 0 0,-1-15 0,0 22 30,0-1-1,0 0 0,0 1 1,0-1-1,0 1 0,0-1 0,0 0 1,0 1-1,-1-1 0,1 1 1,0-1-1,0 1 0,-1-1 1,1 1-1,0-1 0,-1 1 0,1-1 1,-1 1-1,1-1 0,0 1 1,-1-1-1,1 1 0,-1 0 1,1-1-1,-1 1 0,1 0 0,-1 0 1,0-1-1,1 1 0,-1 0 1,1 0-1,-1 0 0,0-1 1,1 1-1,-1 0 0,1 0 0,-1 0 1,0 0-1,1 0 0,-1 0 1,1 1-1,-1-1 0,0 0 1,1 0-1,-1 0 0,1 0 0,-1 1 1,1-1-1,-1 0 0,0 1 1,1-1-1,-1 0 0,1 1 1,-1 0-1,-29 23-84,25-19 167,1 1 1,0 0-1,0 0 1,0 0-1,1 1 0,0-1 1,1 1-1,-1-1 0,1 1 1,0 0-1,1 0 0,0 0 1,0 0-1,0 1 1,1-1-1,0 0 0,1 8 1,0-14-60,0 1 0,0 0 0,0-1 0,0 1 1,0-1-1,1 1 0,-1-1 0,0 0 0,1 0 0,-1 1 1,1-1-1,-1 0 0,1 0 0,-1 0 0,1-1 0,0 1 1,0 0-1,-1-1 0,1 1 0,0-1 0,0 1 1,0-1-1,-1 0 0,1 0 0,0 0 0,0 0 0,0 0 1,0 0-1,0 0 0,-1-1 0,1 1 0,2-1 0,4-1 67,0 1 0,1-1-1,-1-1 1,0 0 0,14-7 0,-9 2-40,-1-1 1,0 0 0,0-1 0,-1-1 0,-1 0 0,0 0 0,0-1 0,-1 0 0,0 0 0,-1-1 0,11-25 0,-11 19-220,0-1 1,-1 0 0,-1-1 0,-1 1 0,-1-1 0,-1 0-1,1-38 1,-4 59 175,0 0-1,0 0 1,0 0-1,0-1 1,0 1 0,0 0-1,0 0 1,0 0-1,0 0 1,0 0-1,0-1 1,0 1-1,0 0 1,0 0 0,0 0-1,0 0 1,0-1-1,0 1 1,0 0-1,0 0 1,0 0-1,0 0 1,0 0-1,0 0 1,0-1 0,0 1-1,0 0 1,-1 0-1,1 0 1,0 0-1,0 0 1,0 0-1,0 0 1,0 0 0,0-1-1,-1 1 1,1 0-1,0 0 1,0 0-1,0 0 1,0 0-1,0 0 1,-1 0-1,1 0 1,0 0 0,0 0-1,0 0 1,0 0-1,0 0 1,-1 0-1,1 0 1,0 0-1,0 0 1,0 0-1,0 0 1,0 0 0,-1 1-1,-10 8-228,-8 15-40,-3 13 703,1 1 0,-19 52 0,33-73-285,2 1 1,0-1-1,1 1 0,0 0 1,2 0-1,0 0 0,1 1 1,2 21-1,0-33-155,1 0 0,0 1 0,0-2 0,1 1 0,-1 0 0,2 0 0,-1-1 0,1 0 0,0 0 0,5 7 0,-8-12 20,0 1 0,0-1 0,-1 0 0,1 1 0,1-1 0,-1 0 0,0 0 0,0 0 0,0 0 1,1 0-1,-1 0 0,0 0 0,1 0 0,-1 0 0,1 0 0,-1-1 0,1 1 0,-1-1 0,1 1 0,0-1 0,-1 0 0,1 1 0,0-1 0,-1 0 1,1 0-1,-1 0 0,1-1 0,0 1 0,-1 0 0,1 0 0,0-1 0,-1 1 0,1-1 0,-1 0 0,1 1 0,-1-1 0,1 0 0,-1 0 0,0 0 1,1 0-1,-1 0 0,0 0 0,0 0 0,0 0 0,0 0 0,0-1 0,0 1 0,1-3 0,14-20 135,-2-2 0,0 0 1,-2-1-1,-1 0 0,-1 0 0,9-45 0,20-173-229,-36 227 53,3-38-216,-9 48 84,-7 32 13,-4 19 349,2 1 1,2 1-1,2 0 0,2 0 1,2 0-1,1 0 1,3 1-1,8 64 1,0-68-86,-7-40-106,-1 0 0,0-1 0,1 1 0,-1 0 0,1 0-1,-1-1 1,1 1 0,0 0 0,0-1 0,0 1 0,0-1 0,0 1 0,0-1 0,0 1 0,0-1 0,1 0 0,-1 1 0,0-1 0,3 1 0,-2-30 492,-3 18-544,-1 0 0,0 1 0,0-1 0,-1 1 0,0 0 0,0-1 0,-9-14-1,-42-64-1447,19 32 1042,35 56 455,0 0 0,1 0 0,-1-1 0,0 1 0,1 0 0,-1 0 0,1 0 0,-1-1 0,0 1 0,1 0 0,-1 0 0,1 0 0,-1 0 0,0 0-1,1 0 1,-1 0 0,1 0 0,-1 0 0,0 0 0,1 0 0,-1 0 0,1 0 0,-1 0 0,0 1 0,1-1 0,-1 0 0,1 0 0,-1 0-1,0 0 1,1 1 0,-1-1 0,0 0 0,1 0 0,-1 1 0,21 8 0,-6-1-159,0 0-1,1-1 1,-1-1 0,1 0-1,27 6 1,-39-11 57,1 0 0,0-1 0,-1 1 0,1-1 0,0 0 0,-1 0 0,1-1 0,0 1 0,0-1 0,-1 0 0,1 0 0,-1 0 0,1-1 0,-1 0 0,0 0 0,1 0 0,-1 0 0,0-1 0,0 1 0,-1-1 0,1 0 0,0 0 0,-1-1 0,5-5 0,1-5 142,0 0 0,-1-1 0,0 0 0,-1-1 0,-1 0 1,-1 0-1,6-24 0,-6 13 223,-1 1 1,-1-1-1,-1-52 0,-1 78-256,-1 0 0,0 0 0,0 1 0,0-1 0,0 0 0,0 0 0,0 0 0,0 0 0,0 0 0,0 1 0,-1-1 0,1 0 0,0 0 0,0 0 1,-1 1-1,1-1 0,-1 0 0,1 0 0,0 1 0,-1-1 0,0 0 0,1 1 0,-1-1 0,1 0 0,-1 1 0,0-1 0,1 1 0,-1-1 0,0 1 0,1 0 0,-1-1 0,0 1 0,0 0 0,0-1 0,1 1 0,-1 0 0,0 0 0,0 0 0,0-1 0,0 1 0,1 0 0,-1 0 0,0 0 0,0 1 0,0-1 0,0 0 0,0 0 0,1 0 0,-1 1 0,0-1 0,0 0 0,1 1 0,-2 0 0,-2 1 5,0 0 0,1 0 1,0 0-1,-1 0 0,1 1 0,0-1 0,0 1 0,1 0 0,-1 0 0,-3 6 0,-4 7 95,2 1-1,0 0 0,2 0 0,-1 1 0,2 0 0,0 1 0,2-1 0,0 0 0,1 1 1,0 0-1,2 0 0,0 0 0,1-1 0,5 26 0,-5-40-99,1 0-1,0 0 1,0 0-1,0 0 1,0 0-1,0 0 1,1-1 0,0 1-1,0-1 1,0 0-1,0 0 1,0 0-1,0 0 1,1 0 0,0-1-1,-1 0 1,1 1-1,0-1 1,0-1 0,0 1-1,0 0 1,1-1-1,-1 0 1,0 0-1,1 0 1,-1-1 0,0 0-1,1 1 1,-1-2-1,1 1 1,-1 0-1,0-1 1,1 0 0,-1 0-1,0 0 1,0 0-1,0-1 1,1 1-1,-1-1 1,-1 0 0,1-1-1,0 1 1,-1-1-1,7-5 1,-2-2-10,1 0 0,-2-1 1,0-1-1,0 1 0,-1-1 1,0 0-1,-1 0 0,0-1 0,-1 0 1,-1 0-1,0 0 0,3-25 1,-6 38-7,0 0 1,0 0-1,0 0 1,0-1 0,0 1-1,0 0 1,0 0-1,0 0 1,0 0 0,0 0-1,0-1 1,0 1-1,0 0 1,0 0 0,0 0-1,0 0 1,0-1-1,0 1 1,0 0 0,0 0-1,0 0 1,0 0-1,0-1 1,0 1 0,0 0-1,0 0 1,0 0-1,0 0 1,0-1 0,0 1-1,0 0 1,-1 0-1,1 0 1,0 0 0,0 0-1,0 0 1,0 0-1,0-1 1,-1 1 0,1 0-1,0 0 1,0 0-1,0 0 1,0 0 0,0 0-1,-1 0 1,1 0-1,0 0 1,0 0 0,0 0-1,0 0 1,-1 0-1,1 0 1,0 0 0,0 0-1,-11 10-72,-7 15 103,12-12 51,1 1 0,0-1 0,1 1 0,1 0 0,1 1 0,0-1 0,0 0 0,1 1 0,3 27 0,-2-39-92,1-1-1,-1 1 1,1-1-1,0 0 1,0 1-1,0-1 1,0 1-1,1-1 1,-1 0-1,1 0 1,-1 0-1,1 0 1,0 0-1,-1 0 1,1 0-1,0-1 1,0 1-1,1-1 1,-1 1-1,0-1 1,0 0-1,1 0 1,-1 0-1,1 0 1,-1 0-1,1 0 1,-1-1-1,1 1 1,-1-1-1,4 0 1,-4 0-220,0 0-1,0 0 1,0 0 0,1-1-1,-1 1 1,0-1 0,0 1-1,0-1 1,-1 0 0,1 0-1,0 0 1,0 0 0,0 0-1,-1 0 1,1-1 0,0 1-1,-1 0 1,1-1 0,-1 1 0,0-1-1,1 0 1,-1 1 0,0-1-1,2-4 1,1-3-1463,-1 0 0,0 0 0,-1 0 1,0-1-1,1-12 0,0-26-4683</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2.031"/>
    </inkml:context>
    <inkml:brush xml:id="br0">
      <inkml:brushProperty name="width" value="0.025" units="cm"/>
      <inkml:brushProperty name="height" value="0.025" units="cm"/>
    </inkml:brush>
  </inkml:definitions>
  <inkml:trace contextRef="#ctx0" brushRef="#br0">20 0 15535,'-5'0'2658,"-2"3"-127,2 12-898,3 3-288,2 0-448,0 2-640,0-1-193,3 0-225,12-5-1024,-3 0-1153,10-2-1441,-3-4-2660,3-4-992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2.470"/>
    </inkml:context>
    <inkml:brush xml:id="br0">
      <inkml:brushProperty name="width" value="0.025" units="cm"/>
      <inkml:brushProperty name="height" value="0.025" units="cm"/>
    </inkml:brush>
  </inkml:definitions>
  <inkml:trace contextRef="#ctx0" brushRef="#br0">75 322 8648,'0'0'13987,"-8"11"-12663,0-2-1071,2-2-67,-1 0 0,1 0 0,0 1 0,1 0 1,0 0-1,0 1 0,1-1 0,0 1 0,0 0 0,-2 10 1,6-19-182,-1 1 0,1-1 1,0 0-1,0 0 1,0 1-1,0-1 0,0 0 1,0 1-1,0-1 1,0 0-1,0 1 0,0-1 1,1 0-1,-1 0 1,0 1-1,0-1 0,0 0 1,0 1-1,0-1 1,0 0-1,1 0 0,-1 1 1,0-1-1,0 0 1,0 0-1,1 0 0,-1 1 1,0-1-1,0 0 1,1 0-1,-1 0 0,0 0 1,0 1-1,1-1 1,-1 0-1,0 0 0,1 0 1,-1 0-1,0 0 1,1 0-1,-1 0 0,0 0 1,0 0-1,1 0 1,19-7 123,15-17-122,-19 6-75,-1 0 1,-1 0-1,-1-2 1,-1 0 0,0 0-1,-2-1 1,12-33-1,-7 14-50,-3-1-1,-1 0 0,6-51 0,-17 91 120,0 1 0,0-1-1,0 1 1,0-1 0,0 1-1,0-1 1,0 1 0,0-1-1,0 1 1,0-1 0,0 0-1,-1 1 1,1-1 0,0 1-1,0-1 1,0 1 0,-1-1-1,1 1 1,0 0 0,0-1-1,-1 1 1,1-1 0,0 1-1,-1-1 1,1 1 0,-1 0-1,1-1 1,-1 1 0,1 0-1,0 0 1,-1-1 0,1 1-1,-1 0 1,1 0 0,-1 0-1,0-1 1,1 1 0,-1 0-1,1 0 1,-1 0 0,1 0-1,-1 0 1,1 0 0,-1 0-1,1 0 1,-1 0 0,1 0-1,-1 1 1,1-1 0,-1 0-1,1 0 1,-1 0 0,1 1-1,-1-1 1,1 0 0,-1 0-1,1 1 1,-1-1 0,1 1-1,0-1 1,-1 1 0,-32 19 112,22-10 116,-1 1 0,1 0 0,1 1 0,0 0 0,1 1 0,-9 15 1,14-22-174,1 1 1,0-1 0,1 0-1,-1 1 1,1 0 0,0-1 0,1 1-1,0 0 1,0 0 0,0 0-1,1 0 1,0 0 0,0 0 0,1 0-1,0 0 1,2 8 0,-2-11-44,1 0 0,0 0 0,0 0 1,0 0-1,0-1 0,0 1 0,1-1 0,0 1 1,-1-1-1,1 0 0,1 0 0,-1 0 0,5 3 1,53 28-1139,-52-31 524,0 1 0,-1 0 0,1 1 0,-1 0 0,-1 0-1,1 1 1,-1 0 0,0 0 0,9 10 0,-15-15 228,0 1-1,0-1 1,0 0-1,0 1 1,0-1-1,0 0 0,0 0 1,1 0-1,-1 0 1,0 0-1,1 0 1,-1 0-1,1-1 1,-1 1-1,1 0 0,-1-1 1,1 1-1,-1-1 1,3 1-1,-2-1 190,0 0 0,-1-1-1,1 1 1,0 0 0,0-1-1,0 1 1,-1-1 0,1 0-1,0 1 1,-1-1 0,1 0-1,-1 0 1,1 0 0,2-2-1,4-6 787,0 1-1,0-1 0,-1 0 1,10-16-1,-5 8 1407,-8 11-1216,1 0-1,-1 0 1,0 0-1,0 0 1,-1-1 0,0 0-1,0 0 1,-1 1-1,0-1 1,2-9-1,-6 16-589,0 0 0,-1 0 0,1 1 0,0-1 0,0 1 0,0-1 0,0 1 1,0 0-1,0 0 0,0 0 0,0 0 0,-3 2 0,-1 1-82,0 1 0,0 0 0,1 0 1,0 0-1,-1 1 0,2 0 0,-1 0 1,1 0-1,0 0 0,0 1 0,1 0 1,0-1-1,0 1 0,0 1 0,1-1 1,0 0-1,1 0 0,-1 1 0,1-1 1,1 11-1,0-17-114,0 0 1,0 1-1,0-1 1,0 0-1,0 1 1,0-1-1,1 0 1,-1 0-1,1 1 1,-1-1-1,1 0 1,-1 0-1,1 0 0,0 1 1,0-1-1,-1 0 1,1 0-1,0 0 1,0 0-1,0 0 1,0-1-1,0 1 1,2 1-1,0-1-49,0 1-1,0-1 0,0 0 1,0-1-1,0 1 0,0 0 1,0-1-1,0 0 0,0 0 1,4 0-1,0 0-330,1-1 1,-1 0-1,1 0 0,-1-1 0,0 0 0,1-1 0,12-5 1,-10 1-768,0 0-1,0 0 1,-1-1 0,0-1 0,15-16 0,11-27-6570,-16 14 1540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2.799"/>
    </inkml:context>
    <inkml:brush xml:id="br0">
      <inkml:brushProperty name="width" value="0.025" units="cm"/>
      <inkml:brushProperty name="height" value="0.025" units="cm"/>
    </inkml:brush>
  </inkml:definitions>
  <inkml:trace contextRef="#ctx0" brushRef="#br0">213 1 7111,'0'0'5055,"-9"0"-1003,3 1-3615,-1-1-1,1 2 1,0-1 0,0 1-1,0 0 1,0 0 0,0 0-1,0 1 1,1 0 0,-8 5-1,10-6-325,0 0-1,1 0 1,-1 0-1,1 1 1,0-1 0,-1 1-1,1-1 1,0 1-1,1 0 1,-1 0-1,0-1 1,1 1-1,0 1 1,-1-1-1,1 0 1,1 0-1,-1 0 1,0 1-1,1-1 1,-1 0-1,1 0 1,0 1-1,0-1 1,1 0-1,0 5 1,0-5-129,-1-1 1,1 0 0,1 0-1,-1 0 1,0 1-1,0-1 1,1 0 0,-1 0-1,1-1 1,0 1 0,-1 0-1,1-1 1,0 1 0,0-1-1,0 1 1,0-1 0,0 0-1,3 2 1,49 18-1833,-31-13 837,-20-8 1087,0 1-1,-1 0 0,1 0 0,-1 1 1,0-1-1,1 0 0,-1 1 1,0-1-1,1 1 0,-1 0 0,0 0 1,-1 0-1,1 0 0,0 0 0,0 0 1,-1 0-1,1 1 0,-1-1 1,0 0-1,0 1 0,0-1 0,0 1 1,1 3-1,-2-3 125,-1 0 1,1 0-1,0 0 1,-1 0-1,0 0 1,0 0-1,0 0 0,0 0 1,0 0-1,-1-1 1,1 1-1,-1 0 0,0-1 1,0 1-1,0-1 1,0 0-1,0 1 1,0-1-1,-1 0 0,-2 1 1,-3 4-102,-2 0 1,1-1-1,-1 0 0,1 0 1,-1-1-1,-1-1 1,1 1-1,-16 3 0,13-6-1258,1 1-1,-1-2 0,1 1 0,-16-2 0,-12-1-7272</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3.533"/>
    </inkml:context>
    <inkml:brush xml:id="br0">
      <inkml:brushProperty name="width" value="0.025" units="cm"/>
      <inkml:brushProperty name="height" value="0.025" units="cm"/>
    </inkml:brush>
  </inkml:definitions>
  <inkml:trace contextRef="#ctx0" brushRef="#br0">275 0 5221,'0'0'9566,"-10"4"-7201,-1 2-2009,0 0 1,0 1-1,1 0 0,-1 1 0,2 0 1,-1 0-1,1 1 0,0 0 0,1 1 0,-11 16 1,-5 9 307,2 0 0,-32 75 0,47-94-531,1 0 0,1 0-1,0 0 1,1 1 0,1-1 0,1 1 0,0 0 0,2 0 0,-1 0 0,4 19 0,-3-34-124,0 1 0,1-1 1,0 1-1,-1-1 0,1 1 1,0-1-1,0 1 0,1-1 1,-1 0-1,0 1 0,1-1 1,-1 0-1,1 0 0,0 0 1,0 0-1,0-1 0,0 1 1,0 0-1,0-1 0,0 1 1,1-1-1,-1 0 0,0 0 1,1 0-1,-1 0 0,1 0 1,-1 0-1,1-1 0,-1 1 1,1-1-1,0 0 1,-1 0-1,1 0 0,0 0 1,2 0-1,1-1 3,0 0-1,0 0 1,0 0 0,0 0 0,-1-1-1,1 0 1,0 0 0,-1-1 0,1 0-1,-1 1 1,0-2 0,0 1 0,0-1-1,6-5 1,-6 3 1,0-1 0,0 1 0,0-1 0,-1 0 0,0 0 0,-1-1 0,1 1 0,-1-1 0,-1 0 0,1 1 0,-2-1 0,1 0 0,1-15 0,-3 19-9,0 1 1,0-1-1,0 0 1,-1 1-1,1-1 1,-1 0-1,0 1 1,0-1-1,0 1 1,-1 0-1,1-1 1,-1 1-1,1 0 1,-1 0-1,0 0 1,-1 0 0,1 0-1,0 0 1,-1 0-1,1 1 1,-1 0-1,0-1 1,0 1-1,0 0 1,0 0-1,0 0 1,-1 1-1,1-1 1,0 1-1,-1 0 1,1 0-1,-6-1 1,3 1 2,-1 0-1,0 0 1,1 0 0,-1 1-1,0 0 1,0 0 0,1 1-1,-1 0 1,0 0 0,1 0-1,-1 1 1,-9 4 0,13-4-1,-1-1 0,1 1 0,-1 0 1,1 1-1,0-1 0,0 0 0,0 1 0,0 0 1,1 0-1,-1 0 0,1 0 0,-1 0 0,1 0 1,0 1-1,0-1 0,1 1 0,-1-1 1,1 1-1,0 0 0,0 0 0,0 0 0,-1 6 1,2-8 4,0-1 0,0 1 0,0-1 0,0 1 0,0-1 0,0 1 0,0-1 1,1 1-1,-1-1 0,0 0 0,1 1 0,-1-1 0,1 0 0,0 1 0,-1-1 1,1 0-1,0 0 0,0 1 0,0-1 0,0 0 0,0 0 0,0 0 1,0 0-1,0 0 0,0 0 0,2 0 0,1 1 12,1 0 1,-1 0-1,0-1 0,1 0 1,-1 0-1,1 0 1,-1 0-1,9 0 0,6-1 22,1-1-1,-1-1 1,24-4-1,10-9-105,0-1 0,-1-3 0,72-37 0,-72 32-512,-51 24 572,-1 0 0,0-1-1,0 1 1,0 0 0,0 0-1,1 0 1,-1 0-1,0 0 1,0-1 0,0 1-1,1 0 1,-1 0 0,0 0-1,0 0 1,0 0-1,1 0 1,-1 0 0,0 0-1,0 0 1,1 0 0,-1 0-1,0 0 1,0 0 0,1 0-1,-1 0 1,0 0-1,0 0 1,0 0 0,1 0-1,-1 0 1,0 1 0,0-1-1,0 0 1,1 0-1,-1 0 1,0 0 0,0 0-1,0 1 1,1-1 0,-1 0-1,0 0 1,0 0-1,0 0 1,0 1 0,0-1-1,-2 14 168,-12 14 288,14-28-450,-130 232 1955,127-223-2749,6-9-231,16-13-1652,23-27-4801,-15 5-646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4.050"/>
    </inkml:context>
    <inkml:brush xml:id="br0">
      <inkml:brushProperty name="width" value="0.025" units="cm"/>
      <inkml:brushProperty name="height" value="0.025" units="cm"/>
    </inkml:brush>
  </inkml:definitions>
  <inkml:trace contextRef="#ctx0" brushRef="#br0">145 0 17424,'0'0'3748,"-8"8"-2045,-5 6-1290,1 1 0,1-1-1,0 2 1,1 0 0,1 0 0,0 0 0,1 2 0,-7 22-1,3-3 131,-9 57-1,18-81-502,2 1 1,0 0 0,0 0-1,1 0 1,1 0-1,0 0 1,6 22 0,-6-32-36,1 1 1,0-1-1,1 1 0,-1-1 1,1 0-1,0 0 0,0 0 1,0 0-1,1 0 0,-1-1 1,1 0-1,0 0 0,0 0 1,0 0-1,0 0 1,0-1-1,1 1 0,-1-1 1,1 0-1,0-1 0,0 1 1,5 0-1,4 1 9,-1 0 1,1-1-1,0-1 1,0 0-1,-1-1 1,26-3-1,-36 3-5,-1-1 0,1 1 1,-1-1-1,1 1 0,-1-1 0,1 0 1,-1 0-1,0 0 0,1 0 0,-1 0 0,0-1 1,0 1-1,0 0 0,0-1 0,0 0 1,0 1-1,-1-1 0,1 0 0,-1 0 0,1 0 1,-1 0-1,1-1 0,-1 1 0,0 0 1,0 0-1,0-1 0,0 1 0,-1 0 0,1-1 1,-1 1-1,1-1 0,-1 1 0,0-1 1,0-2-1,0 1 33,-1-1 1,1 1 0,-1-1-1,0 1 1,0 0-1,0 0 1,-1 0-1,0-1 1,1 1 0,-1 0-1,-1 1 1,1-1-1,-1 0 1,1 1-1,-1-1 1,0 1 0,0 0-1,-5-4 1,-1 2-32,1 0 1,-1 0-1,0 1 0,-1 0 1,1 1-1,-20-5 0,26 7-15,0 0 1,-1 1-1,0-1 0,1 1 0,-1-1 0,1 1 0,-1 0 0,0 0 1,1 1-1,-1-1 0,1 1 0,-1 0 0,1 0 0,-1 0 0,1 0 1,-1 0-1,1 1 0,0-1 0,0 1 0,0 0 0,-5 4 0,7-5 3,1-1 0,-1 1 0,0-1 1,1 1-1,-1-1 0,1 1 0,-1-1 0,1 1 0,-1-1 0,1 1 0,0 0 0,-1-1 0,1 1 0,0 0 0,-1 0 0,1-1 0,0 1 0,0 0 0,0 0 0,-1-1 0,1 1 0,0 0 0,0 0 0,0-1 0,0 1 0,1 0 0,-1 0 0,0-1 0,0 1 0,0 0 0,0 0 0,1-1 0,-1 1 0,0 0 0,1-1 0,-1 1 0,1 0 0,-1-1 0,1 1 0,-1-1 0,1 1 0,-1-1 0,1 1 0,-1-1 0,1 1 0,0-1 0,-1 1 0,1-1 0,0 0 1,-1 1-1,1-1 0,0 0 0,0 0 0,-1 0 0,1 1 0,0-1 0,0 0 0,-1 0 0,3 0 0,50 2 41,-50-2-38,11-1-19,-1 0 0,1-1 0,-1-1 0,0 0 0,1-1-1,21-10 1,70-44-764,-50 26 145,-55 33 639,1-1 1,-1 1-1,1 0 0,-1-1 0,1 1 1,-1-1-1,1 1 0,-1 0 0,0 0 1,1-1-1,-1 1 0,0 0 1,0 0-1,0-1 0,1 1 0,-1 0 1,0 0-1,0-1 0,0 1 0,0 0 1,0 0-1,0 0 0,-1-1 1,1 1-1,0 0 0,0 0 0,0-1 1,-1 2-1,-3 30 356,-16 51 640,11-53-678,2 0 1,1 0-1,-3 59 1,14-71-1150,-5-18 683,0 0 1,0 1 0,1-1 0,-1 0-1,0 0 1,1 0 0,-1 0-1,0 1 1,1-1 0,-1 0 0,0 0-1,0 0 1,1 0 0,-1 0 0,0 0-1,1 0 1,-1 0 0,0 0-1,1 0 1,-1 0 0,0 0 0,1 0-1,-1 0 1,0 0 0,1-1 0,-1 1-1,0 0 1,0 0 0,1 0-1,-1 0 1,0-1 0,0 1 0,1 0-1,-1 0 1,1-1 0,6-8-6593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6.049"/>
    </inkml:context>
    <inkml:brush xml:id="br0">
      <inkml:brushProperty name="width" value="0.025" units="cm"/>
      <inkml:brushProperty name="height" value="0.025" units="cm"/>
    </inkml:brush>
  </inkml:definitions>
  <inkml:trace contextRef="#ctx0" brushRef="#br0">261 64 10922,'1'-9'1554,"2"-27"725,-3 35-2194,0 1 1,0-1-1,0 1 0,0-1 0,0 0 0,0 1 1,0-1-1,0 0 0,0 1 0,0-1 0,0 0 0,0 1 1,0-1-1,-1 1 0,1-1 0,0 0 0,0 1 0,-1-1 1,1 1-1,0-1 0,-1 1 0,1-1 0,-1 1 1,1-1-1,-1 1 0,1-1 0,0 1 0,-1 0 0,0-1 1,1 1-1,-1 0 0,1-1 0,-1 1 0,1 0 0,-1 0 1,0 0-1,1-1 0,-1 1 0,1 0 0,-1 0 0,0 0 1,1 0-1,-1 0 0,0 0 0,1 0 0,-1 0 1,0 0-1,0 1 0,-26 12 1085,16-3-920,-1 0 1,2 1-1,0 0 0,0 0 0,1 1 1,0 1-1,1-1 0,0 1 1,-6 16-1,-5 16 396,-22 68 1,24-55-239,-14 85 0,27-117-384,1 0-1,1 1 0,2-1 0,0 0 0,8 47 0,-7-68-140,0 0 0,1 1 1,-1-1-1,1 0 0,0 0 0,1 0 0,-1 0 0,1 0 0,0-1 0,0 1 0,0-1 1,1 0-1,-1 0 0,1 0 0,0 0 0,1-1 0,-1 1 0,0-1 0,9 4 0,-7-4-557,0-1 0,1 1 0,-1-1-1,1-1 1,0 1 0,0-1-1,-1 0 1,1-1 0,10 0 0,35-3-7537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6.898"/>
    </inkml:context>
    <inkml:brush xml:id="br0">
      <inkml:brushProperty name="width" value="0.025" units="cm"/>
      <inkml:brushProperty name="height" value="0.025" units="cm"/>
    </inkml:brush>
  </inkml:definitions>
  <inkml:trace contextRef="#ctx0" brushRef="#br0">0 39 13485,'0'0'6635,"12"2"-6336,3 2-235,0-1-1,0-1 0,0 0 1,30-2-1,-39 0-53,-1 0-1,1-1 1,0 0 0,0 0 0,-1-1-1,1 1 1,0-1 0,-1-1 0,0 1-1,1-1 1,-1 0 0,0 0 0,0 0-1,-1 0 1,1-1 0,-1 0 0,0 0-1,6-7 1,-16 23 226,0 1 0,1 0-1,0 0 1,1 0 0,1 1-1,0-1 1,-2 28 0,-4 118 948,9-102-1007,3-1 1,2 1-1,14 63 1,-14-98-156,1 3 24,-1 0 1,-1 0-1,1 31 1,-17-67 1538,-4-11-1338,0 0 0,1-1-1,2-1 1,-14-31-1,10 14-1393,-22-79-1,32 87 781,6 29-199,0 1 0,1 0 0,0-1-1,0 1 1,0 0 0,0 0 0,1-1 0,-1 1-1,2-6 1,-1 8 294,-1 0-1,1 0 1,-1 1 0,1-1-1,-1 0 1,1 0 0,0 0-1,-1 1 1,1-1 0,0 0-1,0 1 1,-1-1 0,1 1-1,0-1 1,0 0-1,0 1 1,0 0 0,0-1-1,0 1 1,-1 0 0,1-1-1,0 1 1,2 0 0,0 0-269,1 0 0,0 0 0,0 0 0,-1 1 0,1 0 0,0-1 0,-1 1 1,1 1-1,4 1 0,24 10-3330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7.431"/>
    </inkml:context>
    <inkml:brush xml:id="br0">
      <inkml:brushProperty name="width" value="0.025" units="cm"/>
      <inkml:brushProperty name="height" value="0.025" units="cm"/>
    </inkml:brush>
  </inkml:definitions>
  <inkml:trace contextRef="#ctx0" brushRef="#br0">1 116 3748,'9'-7'2503,"33"-30"604,-8 4 3652,-34 33-6679,0-1 0,0 1 0,0 0 0,0 0 0,0 0 0,1 0 0,-1 0 1,0 0-1,0 0 0,0 0 0,0-1 0,0 1 0,0 0 0,0 0 0,0 0 1,1 0-1,-1 0 0,0 0 0,0 0 0,0 0 0,0 0 0,0 0 0,0 0 0,1 0 1,-1 0-1,0 0 0,0 0 0,0 0 0,0 0 0,0 0 0,0 0 0,1 0 1,-1 0-1,0 0 0,0 0 0,0 0 0,0 0 0,0 0 0,0 0 0,0 0 1,1 1-1,-1-1 0,0 0 0,0 0 0,0 0 0,0 0 0,0 0 0,0 0 0,0 0 1,0 0-1,0 1 0,0-1 0,0 0 0,1 0 0,-1 0 0,2 14 2018,-1 31-1826,0-13-7,-1-32-263,1 1 0,-1 0 0,1-1 0,-1 1 0,1-1 1,-1 1-1,1-1 0,0 1 0,-1-1 0,1 1 0,0-1 0,-1 0 0,1 1 0,0-1 0,-1 0 1,1 0-1,0 1 0,0-1 0,0 0 0,-1 0 0,1 0 0,0 0 0,0 0 0,-1 0 0,1 0 1,0 0-1,0 0 0,-1 0 0,1-1 0,0 1 0,0 0 0,1-1 0,26-8 100,-10-1-60,-1 0 0,30-24 0,-38 26-84,1 0-1,0 0 1,0 1 0,1 1 0,0 0 0,0 0 0,0 1 0,1 0 0,0 1 0,0 1 0,13-3 0,-23 6 36,-1-1 1,1 1-1,0 0 1,-1 0-1,1 1 1,-1-1-1,1 0 1,0 0-1,-1 1 1,1-1-1,-1 1 1,1-1-1,-1 1 0,1 0 1,-1 0-1,0 0 1,1-1-1,-1 1 1,0 0-1,1 1 1,-1-1-1,0 0 1,1 2-1,0 1 32,0-1-1,0 1 0,-1-1 0,1 1 1,-1-1-1,0 1 0,-1 0 1,1 0-1,0 7 0,-1 5 392,0 0 0,-1 1 0,-7 29 0,3-24-42,-3 27 62,8-48-429,0-1 0,0 0 1,0 1-1,0-1 1,0 0-1,0 1 1,0-1-1,0 0 1,0 1-1,0-1 0,0 0 1,0 0-1,1 1 1,-1-1-1,0 0 1,0 1-1,0-1 1,1 0-1,-1 0 0,0 1 1,0-1-1,1 0 1,-1 0-1,0 0 1,0 0-1,1 1 1,-1-1-1,0 0 0,1 0 1,-1 0-1,0 0 1,1 0-1,-1 0 1,0 0-1,1 0 1,-1 0-1,0 0 0,1 0 1,-1 0-1,0 0 1,1 0-1,-1 0 1,0 0-1,0 0 1,1 0-1,-1 0 0,0 0 1,1-1-1,-1 1 1,0 0-1,0 0 1,1 0-1,-1-1 1,19-10 287,5-8-185,35-37-1,-45 42-216,0 0 1,0 0-1,1 2 0,1 0 1,0 0-1,0 2 0,22-11 1,-37 20 90,0 1-1,0-1 1,0 0 0,1 0 0,-1 1 0,0-1 0,1 1 0,-1-1 0,0 1 0,1 0-1,-1-1 1,0 1 0,1 0 0,-1 0 0,1 0 0,-1 0 0,1 0 0,-1 0-1,0 1 1,1-1 0,-1 0 0,0 1 0,1-1 0,-1 1 0,0-1 0,1 1-1,-1-1 1,0 1 0,0 0 0,0 0 0,1 0 0,0 1 0,0 2 1,-1 0 1,0 0 0,0 0 0,0 0-1,0 1 1,-1-1 0,0 0-1,0 0 1,0 5 0,-1-6 20,1 0 0,0 1 0,0-1 1,0 0-1,0 0 0,0 1 0,1-1 0,-1 0 1,1 0-1,0 0 0,0 0 0,0 0 1,1 0-1,-1 0 0,1 0 0,-1 0 1,4 3-1,-4-5 12,0 0 0,1-1 0,-1 1 0,1-1 0,-1 1 0,1-1 0,-1 0 0,1 0 0,-1 0 0,1 1 0,-1-1 0,1 0 0,-1-1-1,1 1 1,0 0 0,-1 0 0,0-1 0,1 1 0,-1-1 0,1 1 0,-1-1 0,1 0 0,-1 1 0,2-2 0,34-26 50,-28 21-84,-3 3 18,39-28-201,-42 30 175,0 1 0,0-1-1,0 1 1,0 0 0,0 0 0,0 0-1,0 0 1,0 0 0,0 1-1,0 0 1,0-1 0,1 1-1,-1 0 1,5 1 0,-7 0 20,0 0 0,0 0-1,-1 0 1,1 0 0,0 0 0,-1 0 0,1 0 0,0 0 0,-1 1 0,0-1-1,1 0 1,-1 0 0,0 0 0,1 1 0,-1-1 0,0 0 0,0 0-1,0 1 1,0-1 0,0 0 0,0 0 0,-1 1 0,1-1 0,-1 2-1,-5 33 15,6-35-13,-11 54-2982,11-55 2879,0 1 0,0-1 1,0 0-1,0 0 0,0 1 0,1-1 0,-1 0 0,0 0 0,0 0 0,0 1 0,0-1 0,0 0 0,0 0 0,0 1 0,0-1 1,0 0-1,1 0 0,-1 0 0,0 1 0,0-1 0,0 0 0,0 0 0,1 0 0,-1 0 0,0 0 0,0 1 0,0-1 0,1 0 0,-1 0 1,0 0-1,0 0 0,0 0 0,1 0 0,-1 0 0,0 0 0,0 0 0,1 0 0,-1 0 0,0 0 0,0 0 0,1 0 0,-1 0 0,0 0 1,0 0-1,0 0 0,1 0 0,-1 0 0,0 0 0,0 0 0,1 0 0,-1-1 0,0 1 0,0 0 0,0 0 0,0 0 0,1 0 1,-1-1-1,12-6-5842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7.263"/>
    </inkml:context>
    <inkml:brush xml:id="br0">
      <inkml:brushProperty name="width" value="0.025" units="cm"/>
      <inkml:brushProperty name="height" value="0.025" units="cm"/>
    </inkml:brush>
  </inkml:definitions>
  <inkml:trace contextRef="#ctx0" brushRef="#br0">1 29 14510,'0'0'6021,"10"4"-4974,-9-4-1029,8 4 201,0-1 0,1 0 0,-1-1 1,18 3-1,-25-5-183,0 1 0,0-1 0,-1 0 1,1 0-1,0 0 0,-1 0 0,1 0 1,0 0-1,0-1 0,-1 1 1,1-1-1,0 1 0,-1-1 0,1 1 1,0-1-1,-1 0 0,1 0 0,-1 0 1,0 0-1,1 0 0,-1 0 1,0 0-1,1 0 0,-1 0 0,0-1 1,0 1-1,0-1 0,0 1 0,0 0 1,0-1-1,-1 0 0,1 1 0,0-1 1,-1 1-1,1-1 0,-1 0 1,0 0-1,1 1 0,-1-1 0,0 0 1,0-3-1,-1 5-31,1-1-1,0 1 1,-1-1-1,1 1 1,-1-1 0,1 1-1,0 0 1,-1-1-1,1 1 1,-1-1 0,1 1-1,-1 0 1,0 0-1,1-1 1,-1 1 0,1 0-1,-1 0 1,1 0-1,-1-1 1,0 1 0,1 0-1,-1 0 1,1 0-1,-1 0 1,0 0 0,1 0-1,-1 1 1,0-1-1,1 0 1,-1 0 0,1 0-1,-2 1 1,-23 7-189,20-4 170,1 0 0,-1 0 1,1 1-1,0 0 0,1-1 1,-1 2-1,1-1 0,0 0 0,0 1 1,0-1-1,1 1 0,0 0 0,0 0 1,0 0-1,1 0 0,0 0 1,0 0-1,1 0 0,0 0 0,0 11 1,1-16 16,-1 0 1,1 0-1,0 0 1,0 1-1,-1-1 1,1 0 0,0 0-1,0 0 1,0 0-1,0 0 1,0 0 0,0-1-1,0 1 1,1 0-1,-1-1 1,0 1-1,0 0 1,1-1 0,-1 1-1,0-1 1,1 0-1,-1 1 1,0-1-1,1 0 1,-1 0 0,0 0-1,3 0 1,43-2 141,-44 2-139,17-5-109,1-1 1,-1 0 0,0-1 0,0-1 0,-1-1-1,0-1 1,22-16 0,15-5-57,-55 30 187,-1 1 0,0 0 0,1-1 0,-1 1 0,1 0 0,-1-1 0,1 1 0,-1 0 0,1 0 0,-1-1 0,1 1 0,-1 0 0,1 0 0,-1 0 0,1 0 0,-1 0 0,1 0 0,0 0 0,-1 0 0,1 0 0,-1 0 0,1 0 0,-1 0 0,1 0 0,-1 0 0,1 0 0,0 0 0,-1 1 0,1-1 0,-1 0 0,1 0 0,-1 1 0,0-1 0,1 0 0,-1 1 0,1-1 0,-1 1 0,0-1 0,1 0 0,-1 1 0,0-1 0,1 1 0,-1-1 0,0 1 0,1-1 0,-1 1 0,0-1 0,0 1 0,0-1 0,0 2 0,0 35 2475,0-12-1528,3-23-937,0-1 1,0 0 0,1 0 0,-1-1 0,1 1 0,-1-1 0,1 1 0,-1-1 0,1 0 0,-1-1-1,0 1 1,1 0 0,3-2 0,40-16-656,-9 2-4433,-12 12-6862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2.037"/>
    </inkml:context>
    <inkml:brush xml:id="br0">
      <inkml:brushProperty name="width" value="0.025" units="cm"/>
      <inkml:brushProperty name="height" value="0.025" units="cm"/>
    </inkml:brush>
  </inkml:definitions>
  <inkml:trace contextRef="#ctx0" brushRef="#br0">0 0 11499,'0'0'5605,"0"57"-3363,15-43-192,4-2-672,1-5-610,9 0-544,-3-3-1345,-2-4-3267,-3 0-8136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7.764"/>
    </inkml:context>
    <inkml:brush xml:id="br0">
      <inkml:brushProperty name="width" value="0.025" units="cm"/>
      <inkml:brushProperty name="height" value="0.025" units="cm"/>
    </inkml:brush>
  </inkml:definitions>
  <inkml:trace contextRef="#ctx0" brushRef="#br0">20 124 13229,'0'0'2578,"-4"7"310,-10 24-560,14-31-2285,0 1 1,-1-1 0,1 0 0,0 0 0,0 1 0,0-1 0,0 0 0,0 0 0,0 0 0,0 1 0,0-1 0,0 0 0,0 0 0,0 1-1,0-1 1,0 0 0,0 0 0,0 1 0,0-1 0,0 0 0,0 0 0,0 1 0,0-1 0,0 0 0,0 0 0,0 0 0,0 1 0,0-1-1,0 0 1,1 0 0,-1 1 0,0-1 0,0 0 0,0 0 0,0 0 0,1 0 0,-1 1 0,0-1 0,0 0 0,0 0 0,1 0 0,-1 0-1,0 0 1,0 0 0,1 0 0,-1 0 0,0 1 0,0-1 0,1 0 0,-1 0 0,0 0 0,1 0 0,12-2 218,-11 2-39,11-3-84,1-1 0,-1-1 0,0 0 1,-1-1-1,1 0 0,-1 0 0,14-12 0,-5 4-122,-2-1 0,0-1-1,22-23 1,-40 38-13,0 0 1,0-1-1,0 1 0,0 0 1,0 0-1,0-1 1,0 1-1,-1 0 0,1-1 1,0 1-1,-1-1 1,1 1-1,-1-1 1,1-2-1,-1 3 5,0 1 0,0-1 0,0 1 0,0-1 0,-1 1 0,1 0 0,0-1 0,0 1 1,-1-1-1,1 1 0,0 0 0,-1-1 0,1 1 0,0-1 0,-1 1 0,1 0 0,0 0 0,-1-1 0,1 1 0,-1 0 0,1 0 0,0-1 0,-1 1 0,1 0 0,-1 0 1,1 0-1,-1 0 0,1 0 0,-1 0 0,0 0 0,-3-1 52,1 1 0,-1 0 0,0 1 0,0-1-1,1 1 1,-1 0 0,0 0 0,1 0 0,-1 0 0,1 0 0,-4 3 0,-7 4 127,1 1 1,0 1-1,0 0 1,-21 22-1,29-27-149,1-1 1,0 1-1,0 0 0,0 0 0,0 0 0,1 1 1,0-1-1,0 1 0,1 0 0,-1 0 0,1 0 1,0 0-1,1 0 0,0 0 0,-1 10 1,2-15-64,1 0 1,0 0-1,0 0 1,-1 0-1,1 0 1,0 0-1,0-1 1,0 1-1,0 0 1,0-1-1,0 1 1,1-1 0,-1 1-1,0-1 1,0 1-1,0-1 1,0 0-1,1 1 1,-1-1-1,0 0 1,0 0-1,1 0 1,-1 0 0,0 0-1,0 0 1,0-1-1,1 1 1,1-1-1,40-6-1938,-32 2 148,0 0 0,-1-1 0,18-11 0,-23 13 796,30-19-7882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8.134"/>
    </inkml:context>
    <inkml:brush xml:id="br0">
      <inkml:brushProperty name="width" value="0.025" units="cm"/>
      <inkml:brushProperty name="height" value="0.025" units="cm"/>
    </inkml:brush>
  </inkml:definitions>
  <inkml:trace contextRef="#ctx0" brushRef="#br0">83 0 8584,'0'0'9673,"-8"4"-8327,4-3-1307,-38 20 1967,40-20-1905,0 0 0,0 1 0,0-1 0,0 0 0,0 1 0,1 0-1,-1-1 1,1 1 0,-1 0 0,1 0 0,-1 0 0,1 0 0,0 0-1,0 0 1,0 1 0,0-1 0,1 0 0,-1 0 0,0 1 0,0 2-1,2-4-99,-1 0 0,0 0 0,1 0 0,-1 0 0,1 0 0,-1 0 0,1 0 0,0 0-1,-1-1 1,1 1 0,0 0 0,-1 0 0,1-1 0,0 1 0,0 0 0,0-1-1,-1 1 1,1-1 0,0 1 0,0-1 0,0 1 0,0-1 0,0 0 0,2 1-1,31 8-258,-24-7 89,34 5-451,-35-7 606,0 1 0,0 0 0,-1 1 0,1 0 0,0 0 0,-1 1 0,1 0 0,-1 1 0,0 0 0,9 5 0,-16-8 35,-1-1 1,1 1-1,0-1 1,-1 1-1,1-1 1,-1 1-1,1-1 1,-1 1-1,1 0 1,-1-1-1,0 1 1,1 0-1,-1-1 1,0 1-1,1 0 1,-1-1-1,0 1 1,0 0-1,0 0 1,1 0-1,-1-1 1,0 1-1,0 0 1,0 0-1,0-1 1,-1 1-1,1 0 1,0 0-1,0-1 1,-1 2-1,-18 16 1219,-35 4 693,51-21-1913,-40 9-2417,41-10 1991,0 1-1,-1-1 0,1 0 1,0 0-1,0 0 0,-1 0 1,1 0-1,0 0 0,0-1 1,0 1-1,-1-1 1,1 1-1,0-1 0,0 0 1,0 0-1,-3-2 0,-2-11-11380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8.477"/>
    </inkml:context>
    <inkml:brush xml:id="br0">
      <inkml:brushProperty name="width" value="0.025" units="cm"/>
      <inkml:brushProperty name="height" value="0.025" units="cm"/>
    </inkml:brush>
  </inkml:definitions>
  <inkml:trace contextRef="#ctx0" brushRef="#br0">8 1 14574,'0'0'4260,"14"47"-2691,-14-14-736,-5 6-577,-4 0-128,3-2-96,5 0-32,1-5-512,0-6-993,0-9-1730,0-9-2883</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8.931"/>
    </inkml:context>
    <inkml:brush xml:id="br0">
      <inkml:brushProperty name="width" value="0.025" units="cm"/>
      <inkml:brushProperty name="height" value="0.025" units="cm"/>
    </inkml:brush>
  </inkml:definitions>
  <inkml:trace contextRef="#ctx0" brushRef="#br0">1 131 8168,'0'0'5194,"4"-10"-2034,0 4-2819,-1 0 0,1 1-1,0-1 1,0 0 0,1 1 0,-1 0-1,1 0 1,0 1 0,1-1-1,-1 1 1,1 0 0,0 0 0,0 1-1,0 0 1,0 0 0,8-3-1,20-4-125,0 1-1,0 2 0,1 1 1,0 1-1,0 2 0,57 3 1,-91 0-227,-1 0 0,1 0 0,0 0 1,0 0-1,-1 0 0,1 0 0,0 0 1,-1 0-1,1 1 0,0-1 1,-1 0-1,1 0 0,0 1 0,-1-1 1,1 1-1,-1-1 0,1 0 0,0 1 1,-1-1-1,1 1 0,-1-1 1,1 1-1,-1-1 0,0 1 0,1 0 1,-1-1-1,0 1 0,1 1 0,-2 23-66,-24 34 240,19-47-140,-8 18 102,9-20-100,-1 0 0,2 1 1,-1 0-1,2 0 0,-1 0 0,1 0 0,1 0 0,-1 13 0,3-23-24,1 0-1,-1 0 0,1-1 1,0 1-1,-1 0 0,1-1 1,0 1-1,-1 0 0,1-1 1,0 1-1,0-1 0,0 1 0,0-1 1,-1 0-1,1 1 0,0-1 1,0 0-1,0 1 0,0-1 1,0 0-1,0 0 0,0 0 1,0 0-1,0 0 0,0 0 1,1 0-1,39-1-478,-30 1 133,0 0 138,2-1-425,1 1 0,0 1 0,0 0 1,0 1-1,24 6 0,-36-7 585,0 0-1,0 0 1,0 0 0,0 0-1,0 0 1,0 0-1,0 1 1,0-1-1,-1 1 1,1-1 0,0 1-1,-1 0 1,1-1-1,-1 1 1,0 0 0,1 0-1,0 3 1,-1-2 150,0 0 1,-1 0-1,1 0 1,-1 0-1,0 0 1,0 0-1,0 0 1,-1 0-1,1 1 1,-1-1-1,1 0 1,-1 0-1,0 0 1,0-1-1,0 1 1,-3 5-1,-2 1 476,0 1 1,-1-1-1,0 0 0,0-1 0,-1 0 1,0 0-1,-1 0 0,1-1 1,-1 0-1,-1-1 0,1 0 0,-1-1 1,0 0-1,-1 0 0,1-1 0,-19 5 1,21-7-388,-1 0 0,0-1 0,1 0 1,-1 0-1,0 0 0,1-1 1,-1-1-1,0 0 0,-16-3 0,20 2-205,-1 1 0,1-1 0,0-1 0,0 1 0,0-1 0,0 0 0,1 0 0,-1 0 0,1 0 0,-1-1 0,1 0 0,1 0 0,-1 0 0,0 0 0,1-1-1,-4-6 1,6 9-149,-1 1-1,1-1 0,0 0 0,0 0 0,0 0 1,0 0-1,0 0 0,1 0 0,-1 0 1,1 0-1,-1-1 0,1 1 0,0 0 0,0 0 1,0 0-1,0 0 0,0-1 0,0 1 0,0 0 1,1 0-1,-1 0 0,2-3 0,-1 3-215,1 1-1,0-1 1,-1 1-1,1-1 0,0 1 1,0 0-1,0 0 1,0 0-1,0 0 0,0 0 1,0 0-1,0 1 1,0-1-1,1 0 0,-1 1 1,0 0-1,0 0 1,0-1-1,1 1 0,-1 1 1,2-1-1,21 0-4216,4 0-465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9.307"/>
    </inkml:context>
    <inkml:brush xml:id="br0">
      <inkml:brushProperty name="width" value="0.025" units="cm"/>
      <inkml:brushProperty name="height" value="0.025" units="cm"/>
    </inkml:brush>
  </inkml:definitions>
  <inkml:trace contextRef="#ctx0" brushRef="#br0">1 42 11018,'0'0'4255,"3"-8"-1463,3-8-2164,0-1 2932,-10 35-1230,1-10-2200,2-1-1,-1 1 1,1 0-1,0-1 1,0 1-1,2 12 1,-1-18-118,0 0 0,0 0 1,0-1-1,1 1 0,-1 0 1,1 0-1,0-1 0,-1 1 1,1 0-1,0-1 0,0 1 1,0-1-1,0 1 0,0-1 1,0 1-1,1-1 0,-1 0 1,0 0-1,1 0 0,-1 1 1,1-1-1,-1-1 0,1 1 1,-1 0-1,1 0 0,0 0 1,0-1-1,-1 1 0,1-1 1,0 0-1,0 1 0,2-1 1,10 1 53,0-1 1,0-1-1,1 0 1,-2-1-1,1 0 1,0-1-1,20-7 1,92-44-666,-11 4-1053,-111 49 1215,-1 1 0,0-1 0,0 1 0,0 0 0,0 0 1,0 0-1,0 0 0,0 0 0,0 1 0,0 0 0,0-1 0,3 2 1,21 3-3804,17-5-1104,-21-4 1394</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09.685"/>
    </inkml:context>
    <inkml:brush xml:id="br0">
      <inkml:brushProperty name="width" value="0.025" units="cm"/>
      <inkml:brushProperty name="height" value="0.025" units="cm"/>
    </inkml:brush>
  </inkml:definitions>
  <inkml:trace contextRef="#ctx0" brushRef="#br0">96 242 8904,'0'0'6700,"-10"7"-4789,7-5-1772,-50 36 1401,50-37-1392,1 1 0,0 0 0,0 0 0,0 0 0,0 0 0,0 1 0,0-1 0,0 0-1,1 1 1,-1-1 0,1 1 0,0 0 0,0-1 0,0 1 0,0 0 0,0 0 0,0 0 0,1-1 0,0 1 0,-1 0 0,1 0 0,1 6 0,-1-8-105,1-1 0,0 1 0,0 0 0,0 0 0,0-1-1,0 1 1,-1-1 0,1 1 0,0-1 0,0 1 0,0-1 0,1 0-1,-1 1 1,0-1 0,0 0 0,0 0 0,0 0 0,0 0 0,0 0-1,0 0 1,0 0 0,2 0 0,26-3 315,-29 3-346,10-3 61,1 0-1,-1 0 1,0-1-1,0 0 1,0-1-1,0 0 1,-1-1-1,15-11 1,-2 0-61,0-2 0,21-24 0,-23 20 13,-1 0 0,22-37 0,-35 51-24,0 0-1,-1-1 1,0 0-1,-1 0 1,0 0-1,-1 0 1,0-1-1,-1 1 1,3-21-1,-6 31 0,1 0 0,-1 0 0,1-1 0,-1 1 0,1 0 0,0 0 0,-1 0 0,1 0 0,-1 0 0,1 0 0,-1 0 0,1 0 0,-1 0 0,1 0 0,0 0 0,-1 0 0,1 0 0,-1 1 0,1-1 0,-1 0 0,1 0 0,0 0 0,-1 1 0,1-1 0,0 0 0,-1 0 0,1 1 0,0-1 0,-1 0 0,0 1 0,-9 13 215,-1 0-1,1 1 1,1 0 0,1 0 0,0 1-1,1 0 1,1 1 0,-9 33 0,13-42-18,-1 1 1,2 0 0,-1 0 0,1 0 0,0 0 0,1 0 0,0 1-1,1-1 1,3 16 0,-3-22-218,0 1 0,0-1 0,0 0 0,1 0 0,0 0 0,0 0 0,-1-1 0,2 1 0,-1 0 0,0-1-1,5 4 1,-3-3-409,0 0-1,1 0 1,-1 0-1,1-1 1,0 0-1,0 0 1,-1 0-1,2-1 1,4 2-1,2-1-4678,-2-2-3247</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0.581"/>
    </inkml:context>
    <inkml:brush xml:id="br0">
      <inkml:brushProperty name="width" value="0.025" units="cm"/>
      <inkml:brushProperty name="height" value="0.025" units="cm"/>
    </inkml:brush>
  </inkml:definitions>
  <inkml:trace contextRef="#ctx0" brushRef="#br0">364 53 5285,'0'0'176,"-4"-9"4901,3 7-4803,0-1-1,-1 0 1,1 1-1,-1-1 1,1 1-1,-1-1 1,0 1 0,0 0-1,0-1 1,-1 1-1,1 0 1,0 1-1,-1-1 1,1 0 0,-6-2-1,4 3-16,-1 0-1,1 0 1,-1 0 0,1 0 0,-1 1-1,1-1 1,-1 1 0,0 1-1,1-1 1,-1 1 0,1-1-1,-9 3 1,0 2-12,1-1-1,-1 2 1,1-1-1,0 2 1,0 0-1,1 0 1,0 1 0,0 0-1,1 1 1,0 0-1,1 1 1,-13 15 0,10-10-41,1 1 0,0 0 0,1 1 1,1 0-1,1 0 0,0 1 0,1 0 1,-5 21-1,9-26-50,0 0-1,1 1 1,1-1 0,0 1-1,1-1 1,0 1 0,3 16-1,-2-26-136,0 1-1,0-1 0,0 0 0,0 0 0,1 0 0,0 0 0,0 0 1,0 0-1,0 0 0,0 0 0,1-1 0,0 1 0,0-1 1,0 0-1,0 0 0,0 0 0,1 0 0,-1 0 0,1-1 1,0 1-1,0-1 0,0 0 0,0-1 0,0 1 0,5 1 1,2-1-1,0 0 1,0 0-1,0-1 1,1-1-1,-1 1 1,0-2-1,0 0 1,0 0-1,0-1 1,0-1-1,0 1 1,0-2-1,13-5 1,-5 0 2,0 0-1,-1-2 1,0 0 0,-1 0 0,0-2 0,16-16 0,2-16 48,-27 19-14,-8 25-48,0 0 1,0 0-1,0 1 0,0-1 0,0 0 1,-1 1-1,1-1 0,0 0 0,-1 1 1,1-1-1,0 1 0,-1-1 0,1 0 1,-1 1-1,1-1 0,-1 1 0,1-1 0,-1 1 1,1-1-1,-1 1 0,1 0 0,-1-1 1,0 1-1,1 0 0,-1-1 0,1 1 1,-1 0-1,0 0 0,0-1 0,1 1 1,-2 0-1,-5-1 42,-1 1 0,0 0 0,1 0 0,-1 1 0,1-1 0,-1 2 0,1-1 0,0 1 0,-1 0 0,1 1 0,0-1 0,0 2 0,0-1 0,1 1 0,-8 5 0,5-3 17,-1 0 0,2 1 0,-1 0 0,1 1 0,0 0 1,0 0-1,1 1 0,0-1 0,-10 19 0,17-26-54,-1 0 1,1-1-1,-1 1 0,1 0 1,-1 0-1,1-1 0,0 1 0,-1 0 1,1 0-1,0 0 0,-1 0 0,1 0 1,0 0-1,0-1 0,0 1 0,0 0 1,0 0-1,0 0 0,0 0 1,0 0-1,1 0 0,-1 0 0,0 0 1,0 0-1,1-1 0,-1 1 0,1 2 1,0-3-2,1 1 0,-1-1 1,0 0-1,0 1 0,0-1 0,1 0 1,-1 0-1,0 0 0,0 0 1,1 0-1,-1 0 0,0 0 0,0 0 1,1 0-1,-1 0 0,0-1 1,2 0-1,51-23 139,64-63-369,-39 25-748,-78 61 927,1 0 1,-1 0-1,0 0 1,1 0-1,-1 0 1,1 1-1,0-1 1,-1 0 0,1 1-1,-1-1 1,1 1-1,0 0 1,2-1-1,-4 1 27,1 0 0,0 0 0,-1 1 0,1-1 0,-1 0 0,1 0 0,-1 0 0,1 1 0,-1-1-1,1 0 1,-1 1 0,0-1 0,1 0 0,-1 1 0,1-1 0,-1 1 0,0-1 0,1 1 0,-1-1 0,0 0 0,0 1 0,1-1 0,-1 1 0,0 0 0,0-1 0,1 1-1,0 6-12,-1-1 0,1 1 0,-1-1-1,0 1 1,-2 10 0,1-12 69,-14 88 213,9-67-250,1 1 1,-1 46-1,5-72-57,1-1-1,0 1 1,0-1-1,0 1 1,0-1-1,0 1 1,0 0-1,0-1 1,0 1-1,0-1 1,0 1 0,0-1-1,1 1 1,-1-1-1,0 1 1,0-1-1,0 1 1,1-1-1,-1 1 1,0-1-1,1 1 1,-1-1-1,0 1 1,1-1-1,-1 0 1,1 1 0,-1-1-1,0 0 1,1 1-1,-1-1 1,1 0-1,-1 1 1,1-1-1,-1 0 1,1 0-1,-1 0 1,1 0-1,0 1 1,-1-1-1,1 0 1,-1 0 0,1 0-1,-1 0 1,1 0-1,0 0 1,1-1-407,-1 1 1,1-1 0,-1 0 0,1 1 0,-1-1 0,1 0-1,-1 0 1,0 0 0,1 0 0,-1 0 0,0 0-1,0 0 1,0 0 0,0-1 0,1-1 0,10-21-8152</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1.215"/>
    </inkml:context>
    <inkml:brush xml:id="br0">
      <inkml:brushProperty name="width" value="0.025" units="cm"/>
      <inkml:brushProperty name="height" value="0.025" units="cm"/>
    </inkml:brush>
  </inkml:definitions>
  <inkml:trace contextRef="#ctx0" brushRef="#br0">200 325 5958,'0'0'12588,"2"-8"-9855,-1 6-2634,-1 0 78,1-1 0,-1 1 0,1 0 0,-1 0 0,0 0 0,0 0 0,0-1 0,0 1 0,0 0 0,-1-4 0,0 5-123,1 0-1,-1 0 1,0 1 0,0-1 0,1 0 0,-1 0 0,0 1-1,0-1 1,0 1 0,0-1 0,0 1 0,0-1 0,0 1 0,0-1-1,0 1 1,0 0 0,0 0 0,0-1 0,0 1 0,-1 0-1,1 0 1,0 0 0,0 0 0,0 0 0,0 1 0,0-1-1,0 0 1,0 0 0,0 1 0,0-1 0,-2 1 0,-6 2 4,1 1 1,-1-1 0,1 1 0,0 1 0,0-1-1,0 1 1,1 1 0,-1-1 0,1 1-1,0 1 1,1-1 0,0 1 0,-6 9 0,4-7 56,1 1 0,1 0 0,0 0 1,0 0-1,1 1 0,0 0 0,1 0 0,0 1 1,-3 18-1,6-29-105,1 1 1,0-1-1,-1 1 1,1-1-1,0 1 1,0-1-1,0 1 1,0-1-1,1 1 1,-1-1-1,0 0 1,1 1-1,-1-1 1,0 1-1,1-1 1,0 0-1,-1 1 1,1-1-1,0 0 1,0 0-1,0 0 1,-1 1-1,1-1 1,1 0-1,-1 0 1,0 0-1,0 0 1,2 0-1,0 0 1,0 0 0,0 0 0,0 0 0,0 0 0,1-1 0,-1 0 0,0 0 0,0 0 0,1 0 0,-1 0 0,0 0 0,4-2 0,5-1 5,0 0 0,0-1 1,-1 0-1,1-1 0,-1 0 0,11-8 0,-8 3-8,-1-1 0,0 0 0,-1-1 0,0 0 0,15-22 0,-23 29-4,0 0 0,0-1 1,-1 0-1,0 1 0,0-1 0,0 0 0,-1 0 0,0 0 1,0-1-1,-1 1 0,0 0 0,0-1 0,0 1 1,0-1-1,-1 1 0,-1-1 0,0-10 0,1 16-5,-1 1 1,1-1-1,0 0 0,0 1 0,-1-1 0,1 0 0,0 1 0,-1-1 1,1 0-1,-1 1 0,1-1 0,0 1 0,-1-1 0,1 1 0,-1-1 1,0 1-1,1-1 0,-1 1 0,1 0 0,-1-1 0,0 1 1,1 0-1,-1-1 0,0 1 0,1 0 0,-1 0 0,0 0 0,1 0 1,-1 0-1,0 0 0,0 0 0,1 0 0,-1 0 0,0 0 1,1 0-1,-1 0 0,0 0 0,0 0 0,1 1 0,-1-1 0,0 0 1,0 1-1,-1 0-4,1-1 1,-1 1 0,1 0-1,0 0 1,0 0 0,-1 0-1,1 0 1,0 0-1,0 0 1,0 0 0,0 0-1,0 0 1,0 1 0,0-1-1,1 0 1,-1 1 0,0-1-1,1 0 1,-1 1-1,0 1 1,1-2 2,-1 1-1,1-1 1,0 1 0,0-1-1,0 0 1,-1 1 0,1-1-1,0 1 1,1-1-1,-1 1 1,0-1 0,0 0-1,1 1 1,-1-1 0,1 0-1,-1 1 1,1-1 0,-1 0-1,1 1 1,0-1 0,0 0-1,-1 0 1,1 0-1,0 0 1,0 0 0,0 0-1,0 0 1,1 0 0,-1 0-1,0 0 1,0-1 0,0 1-1,1 0 1,-1-1 0,0 1-1,1-1 1,-1 1-1,1-1 1,-1 0 0,0 0-1,1 1 1,-1-1 0,1 0-1,-1 0 1,0-1 0,1 1-1,-1 0 1,1 0-1,-1-1 1,0 1 0,1-1-1,1 0 1,6-1 6,0-2 0,0 1 0,0-1 1,0 0-1,-1-1 0,15-9 0,0-6 49,0 0-1,-1-1 1,-1-1 0,-1-2 0,-1 0-1,-1 0 1,27-52 0,-42 71-46,-1 0-1,0 1 1,0-1 0,0 0 0,-1 0-1,0 0 1,0-1 0,0 1 0,0 0 0,-1-9-1,-1 14-21,0 0-1,-1 0 0,1 0 0,0 0 1,0 0-1,0 1 0,0-1 0,-1 1 1,1-1-1,0 1 0,0-1 0,0 1 1,0-1-1,0 1 0,0 0 0,0 0 1,0-1-1,0 1 0,1 0 0,-2 1 0,-23 29 0,2 0 0,1 2-1,1 0 1,-26 60-1,45-89 19,-7 14 31,1-4 51,1-1 0,0 1 1,2 0-1,-1 0 0,2 1 0,0-1 0,0 1 0,-1 21 0,5-35-82,0 0-1,0 0 1,0 0-1,0 0 1,0 0-1,0 0 1,1 0-1,-1 0 1,0 0-1,1 0 1,-1 0-1,1 0 1,-1 0-1,1 0 1,-1 0-1,1 0 1,0 0-1,-1 0 1,1 0-1,0-1 1,0 1-1,0 0 1,0-1-1,-1 1 1,1-1-1,0 1 1,2 0-1,0 0-53,0 0 0,0-1 0,1 1 0,-1-1 0,0 1 1,1-1-1,-1 0 0,0 0 0,5-2 0,2 1-591,1-1 0,-1-1 0,0 0 0,-1-1 1,15-6-1,14-15-4573,-3-4-4014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1.623"/>
    </inkml:context>
    <inkml:brush xml:id="br0">
      <inkml:brushProperty name="width" value="0.025" units="cm"/>
      <inkml:brushProperty name="height" value="0.025" units="cm"/>
    </inkml:brush>
  </inkml:definitions>
  <inkml:trace contextRef="#ctx0" brushRef="#br0">114 300 15214,'-11'9'1794,"3"-2"-1407,-45 40 2988,48-43-2975,1 1-1,-1 0 0,1 0 1,1 0-1,-1 1 1,1-1-1,0 1 1,0 0-1,-4 11 1,7-16-400,0 0 1,0-1-1,0 1 1,0 0-1,0-1 1,0 1-1,0 0 1,0-1-1,0 1 1,0 0-1,0-1 1,1 1-1,-1 0 1,0-1-1,0 1 1,1-1-1,-1 1 1,0 0-1,1-1 1,-1 1-1,1-1 1,-1 1-1,1-1 1,-1 1-1,1-1 1,-1 0-1,1 1 1,-1-1-1,1 1 1,0-1-1,-1 0 1,1 0-1,-1 1 1,1-1-1,0 0 1,-1 0-1,1 0 1,0 0-1,-1 0 1,1 0-1,0 0 1,-1 0-1,1 0 1,0 0-1,-1 0 1,1 0-1,0 0 1,-1-1-1,1 1 1,0 0-1,0-1 1,39-12-812,-22 3 395,1 0 1,-2-2-1,1-1 1,-2 0-1,0-1 1,0 0-1,-1-1 1,-1-1-1,-1-1 1,13-19-1,-12 14 674,0-1 1,-2 0-1,0-1 1,-2-1-1,0 1 1,-2-2-1,8-43 0,-15 68-151,-1 0 0,1 0-1,-1 0 1,0 0 0,0 0-1,1 0 1,-1-1-1,0 1 1,0 0 0,0 0-1,0 0 1,0 0 0,-1 0-1,1-1 1,0 1 0,0 0-1,-1 0 1,1 0 0,-1 0-1,0-2 1,-13 15 1561,-16 36-317,15-17-696,-22 64 0,34-83-572,0-1-1,0 1 1,1 0-1,1 0 1,0 0-1,0 0 1,1 0-1,1 0 0,2 17 1,-2-26-166,0 0-1,0 0 1,0 0-1,0-1 1,1 1 0,-1 0-1,1 0 1,0-1-1,-1 1 1,1-1-1,0 0 1,1 1 0,-1-1-1,0 0 1,1 0-1,3 3 1,12 2-3142,3-6-3471,0-3-8369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2.438"/>
    </inkml:context>
    <inkml:brush xml:id="br0">
      <inkml:brushProperty name="width" value="0.025" units="cm"/>
      <inkml:brushProperty name="height" value="0.025" units="cm"/>
    </inkml:brush>
  </inkml:definitions>
  <inkml:trace contextRef="#ctx0" brushRef="#br0">6 1 5285,'0'0'16229,"8"12"-14703,-8-12-1521,6 9 202,-1-1 0,1 1-1,-2 1 1,0-1 0,0 1 0,0-1 0,-1 1-1,-1 0 1,0 0 0,1 14 0,0 308 2070,-7-282-2207,-1 1 0,-3 0 0,-1-1-1,-25 71 1,47-206 171,2-2-558,-4-1 0,-1-114 0,-10 217 296,1-1-1,0 1 1,1-1-1,1 0 1,0 0-1,0 0 0,12 27 1,-13-38 21,-1 1-1,1-1 1,0 0 0,0 1 0,0-1-1,0 0 1,1-1 0,-1 1 0,1 0-1,0-1 1,0 1 0,0-1 0,0 0-1,0 0 1,0 0 0,1 0 0,-1-1-1,0 1 1,1-1 0,0 0 0,-1 0 0,1 0-1,0-1 1,-1 1 0,1-1 0,0 0-1,0 0 1,-1 0 0,1 0 0,0-1-1,-1 0 1,1 0 0,0 0 0,-1 0-1,1 0 1,4-3 0,1 0 5,0 0 1,-1-1 0,1 0-1,-1-1 1,0 0-1,-1 0 1,1 0-1,10-14 1,48-67 39,-26 30-28,-40 57-17,0 0-1,0 0 1,0 0 0,1 0-1,-1 0 1,0 0-1,0 0 1,0-1 0,0 1-1,0 0 1,0 0 0,1 0-1,-1 0 1,0 0-1,0 0 1,0 0 0,0 0-1,0 0 1,0 0-1,1 0 1,-1 0 0,0 0-1,0 1 1,0-1 0,0 0-1,0 0 1,0 0-1,0 0 1,1 0 0,-1 0-1,0 0 1,0 0 0,0 0-1,0 0 1,0 0-1,0 0 1,0 1 0,0-1-1,0 0 1,1 0 0,-1 0-1,0 0 1,0 0-1,0 0 1,0 0 0,0 1-1,0-1 1,0 0 0,0 0-1,0 0 1,0 0-1,0 0 1,0 0 0,0 1-1,0-1 1,0 0 0,0 0-1,0 0 1,0 0-1,0 0 1,0 0 0,0 1-1,0-1 1,-1 0 0,1 0-1,0 0 1,0 0-1,1 21 12,-4 23 63,3-42-69,-2 6 18,1 1 0,0-1 0,1 1 0,0 0 0,0-1 0,2 13 0,-1-20-9,-1 1 0,1 0 0,0-1 0,-1 1 0,1 0 0,0-1 0,0 1 0,0-1 0,0 1 0,0-1 0,1 0 0,-1 1 0,0-1 0,1 0 0,-1 0 0,1 0 0,-1 0 0,1 0 0,-1 0 0,1 0 0,0-1 0,-1 1 0,1-1 1,0 1-1,0-1 0,-1 1 0,1-1 0,0 0 0,0 0 0,0 0 0,-1 0 0,1 0 0,0-1 0,0 1 0,-1 0 0,1-1 0,2 0 0,5-2 62,1 0 0,-1-1 1,0 0-1,-1-1 0,1 0 0,-1 0 0,0 0 0,0-1 0,0-1 0,-1 1 1,7-9-1,-8 8-75,1 0 0,0 1 0,0 0 0,0 0 1,0 1-1,1 0 0,0 0 0,0 1 0,0 0 0,1 0 1,-1 1-1,18-4 0,-25 6-20,0 1 1,-1 0-1,1 0 1,0 0-1,0 0 1,-1 0-1,1 0 1,0 0-1,-1 0 1,1 1-1,0-1 1,-1 0-1,1 0 0,0 0 1,-1 1-1,1-1 1,-1 0-1,1 1 1,0-1-1,-1 1 1,1-1-1,-1 1 1,1-1-1,-1 1 1,1-1-1,-1 1 0,0-1 1,1 1-1,-1-1 1,0 1-1,1 0 1,-1-1-1,0 1 1,0 0-1,1 0 1,-1 27-3194,-1-14-1787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3.517"/>
    </inkml:context>
    <inkml:brush xml:id="br0">
      <inkml:brushProperty name="width" value="0.025" units="cm"/>
      <inkml:brushProperty name="height" value="0.025" units="cm"/>
    </inkml:brush>
  </inkml:definitions>
  <inkml:trace contextRef="#ctx0" brushRef="#br0">0 414 5605,'0'0'11136,"3"11"-9977,2 12-310,-1 1 1,0 29 0,-3-33-552,0 0 1,2 1 0,0-1-1,1 0 1,1-1-1,1 1 1,8 19 0,-13-37-239,0 0-1,0 1 1,0-1 0,1 0 0,-1 0 0,1 0 0,0 0 0,-1 0 0,1 0 0,0 0 0,0 0 0,0-1 0,0 1 0,1-1 0,-1 1 0,0-1 0,0 0 0,1 0 0,-1 0 0,1 0-1,-1-1 1,1 1 0,-1-1 0,1 1 0,0-1 0,-1 0 0,1 0 0,0 0 0,-1 0 0,1 0 0,-1-1 0,1 1 0,-1-1 0,1 0 0,-1 0 0,1 0 0,-1 0 0,1 0-1,2-2 1,4-3 60,1-1 0,-1 0 0,-1 0 0,1-1 0,-1 0 0,-1 0 0,13-18 0,-10 12-89,-1-2-1,-1 1 1,0-1-1,-1 0 0,0-1 1,-1 0-1,-1 0 1,-1 0-1,-1 0 0,0-1 1,-1 0-1,0-19 0,-4 73-333,1-23 266,0 1 0,1 0 0,0 0 0,1 0 0,6 24 0,-6-35 42,-1 0 0,1 0 1,1-1-1,-1 1 1,0-1-1,1 1 0,-1-1 1,1 0-1,0 1 1,0-1-1,0 0 1,0 0-1,0 0 0,0 0 1,0-1-1,1 1 1,-1-1-1,1 1 1,-1-1-1,1 0 0,0 0 1,-1 0-1,1 0 1,0 0-1,0-1 0,0 1 1,-1-1-1,1 0 1,0 0-1,0 0 1,0 0-1,0 0 0,5-2 1,-1 0 43,-1 1 0,1-2 0,-1 1-1,1-1 1,-1 0 0,0 0 0,0-1 0,-1 1 0,1-1 0,-1-1 0,1 1 0,-1-1-1,-1 0 1,1 0 0,-1 0 0,0-1 0,0 0 0,0 1 0,-1-1 0,4-11 0,-2 9 14,-2-1 1,1 1-1,-1-1 1,-1 0 0,1 0-1,-1 0 1,-1-1-1,0 1 1,0 0-1,-1-1 1,0 1 0,-1 0-1,0-1 1,-4-15-1,5 23-62,0 1-1,0-1 0,-1 1 1,1 0-1,-1-1 0,1 1 0,-1 0 1,1 0-1,-1-1 0,0 1 1,1 0-1,-1 0 0,0 0 0,0 0 1,0 0-1,0 0 0,0 0 1,0 0-1,0 0 0,-1 0 0,1 1 1,0-1-1,0 0 0,-1 1 1,1-1-1,0 1 0,-1-1 0,1 1 1,0 0-1,-1 0 0,1 0 1,0-1-1,-1 1 0,-2 1 1,2-1-17,1 1 0,-1 0 0,0 0 0,1 0 0,-1 0 0,1 1 0,-1-1 0,1 0 0,0 1 0,-1-1 0,1 1 0,0-1 0,0 1 0,0-1 0,0 1 0,0 0 0,0 0 0,1-1 0,-1 1 0,1 0 0,-1 0 0,1 0 0,0 0 0,-1 2 0,1-1 13,-1 0 1,1 0 0,0-1 0,0 1 0,0 0-1,0 0 1,0 0 0,1-1 0,-1 1 0,1 0-1,0 0 1,0-1 0,0 1 0,0-1 0,0 1 0,1-1-1,-1 1 1,1-1 0,-1 0 0,1 0 0,0 1-1,0-1 1,0 0 0,0-1 0,4 4 0,-2-4 9,0 1 1,0 0-1,-1-1 1,1 0 0,1 0-1,-1 0 1,0-1 0,0 1-1,0-1 1,0 0-1,0 0 1,0-1 0,1 1-1,-1-1 1,0 0 0,0 0-1,5-2 1,-5 2-13,0-1 1,0-1 0,0 1 0,0-1-1,0 1 1,0-1 0,-1 0-1,1-1 1,-1 1 0,0 0-1,0-1 1,0 0 0,-1 0-1,1 0 1,-1 0 0,0 0-1,0 0 1,0 0 0,-1-1 0,1 1-1,-1-1 1,0 1 0,0-1-1,-1 0 1,1-6 0,-15 46-829,12-24 826,0 0-9,0 0 0,1 1 1,1-1-1,0 18 0,0-26 15,0-1-1,1 0 1,-1 0 0,1 0 0,-1-1-1,1 1 1,-1 0 0,1 0-1,0 0 1,0 0 0,0 0 0,0-1-1,0 1 1,1-1 0,-1 1-1,0 0 1,1-1 0,-1 0 0,1 1-1,-1-1 1,1 0 0,0 0 0,-1 0-1,1 0 1,0 0 0,0 0-1,0-1 1,0 1 0,0-1 0,0 1-1,0-1 1,2 1 0,2-1-48,0 0 1,0-1 0,0 1-1,-1-1 1,1 0 0,0 0-1,-1-1 1,1 0 0,-1 0-1,1 0 1,-1-1-1,0 0 1,8-5 0,-11 7-18,1-1 0,-1 0 1,1 0-1,-1 0 1,0-1-1,0 1 0,0 0 1,0-1-1,0 1 1,0-1-1,-1 0 0,1 0 1,-1 1-1,0-1 0,0 0 1,0 0-1,0 0 1,-1 0-1,1 0 0,-1 0 1,0-1-1,1 1 0,-1 0 1,-1 0-1,1 0 1,0 0-1,-2-5 0,-3 2-863,5 6 844,0 0-1,-1 0 1,1-1-1,0 1 1,0 0 0,-1 0-1,1-1 1,0 1-1,0 0 1,0 0 0,-1-1-1,1 1 1,0 0-1,0 0 1,0-1-1,0 1 1,0 0 0,0-1-1,0 1 1,0 0-1,-1-1 1,1 1 0,0 0-1,0-1 1,0 1-1,1 0 1,-1-1 0,0 1-1,0 0 1,0-1-1,0 1 1,0 0 0,0-1-1,0 1 1,0 0-1,1 0 1,-1-1 0,0 1-1,0 0 1,0 0-1,1-1 1,-1 1 0,0 0-1,0 0 1,1-1-1,-1 1 1,0 0 0,0 0-1,1 0 1,-1 0-1,0 0 1,1-1 0,69-71-5946,-58 56 5135,0 0 0,17-30 0,-22 30 1250,0 0-1,0 0 1,-2 0-1,0-1 1,-1 0-1,0 0 1,-2 0-1,0 0 1,0-23-1,-6 5 2394,0 27-688,1 22-1180,2 29-636,1 1 0,2-1-1,2 1 1,2-1-1,2-1 1,2 1 0,1-1-1,27 61 1,-53-135-152,-2 0 1,-1 1-1,-1 2 0,-1-1 1,-2 2-1,-1 1 1,-48-44-1,71 71-62,0 0 0,0 0 0,-1-1 0,1 1 0,0 0 0,0 0 0,0 0 0,0 0 0,-1 0-1,1 0 1,0-1 0,0 1 0,0 0 0,0 0 0,0 0 0,0 0 0,0-1 0,-1 1 0,1 0 0,0 0 0,0 0 0,0-1 0,0 1 0,0 0 0,0 0 0,0 0-1,0-1 1,0 1 0,0 0 0,0 0 0,0 0 0,0 0 0,0-1 0,0 1 0,1 0 0,-1 0 0,0 0 0,0-1 0,0 1 0,0 0 0,0 0 0,0 0 0,0 0-1,0-1 1,1 1 0,-1 0 0,13-3 360,28 2-632,-31 1 392,70 1 224,-38 0-1740,-2-1-4750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2.765"/>
    </inkml:context>
    <inkml:brush xml:id="br0">
      <inkml:brushProperty name="width" value="0.025" units="cm"/>
      <inkml:brushProperty name="height" value="0.025" units="cm"/>
    </inkml:brush>
  </inkml:definitions>
  <inkml:trace contextRef="#ctx0" brushRef="#br0">0 1 11883,'0'0'3812,"38"53"-6791,-18-43-3139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3.186"/>
    </inkml:context>
    <inkml:brush xml:id="br0">
      <inkml:brushProperty name="width" value="0.025" units="cm"/>
      <inkml:brushProperty name="height" value="0.025" units="cm"/>
    </inkml:brush>
  </inkml:definitions>
  <inkml:trace contextRef="#ctx0" brushRef="#br0">63 216 12684,'0'0'2909,"-5"13"-1083,-7 16-863,2 0 0,0 1-1,2 0 1,2 1 0,-5 48-1,11-63-913,0 0 0,1 0 0,0 0 0,1 0-1,1 0 1,7 20 0,-7 1 615,-5-19 65,2-17-721,0-1-1,0 0 0,0 0 0,0 0 1,0 0-1,0 0 0,0 1 0,0-1 1,0 0-1,0 0 0,0 0 0,0 0 1,0 0-1,0 1 0,0-1 0,0 0 0,0 0 1,0 0-1,0 0 0,0 0 0,0 0 1,0 1-1,0-1 0,-1 0 0,1 0 1,0 0-1,0 0 0,0 0 0,0 0 0,0 0 1,0 0-1,0 0 0,-1 1 0,1-1 1,0 0-1,0 0 0,0 0 0,0 0 1,0 0-1,0 0 0,-1 0 0,1 0 1,0 0-1,0 0 0,0 0 0,0 0 0,0 0 1,-1 0-1,1 0 0,0 0 0,0 0 1,0 0-1,0 0 0,0 0 0,-1-1 1,1 1-1,0 0 0,0 0 0,-2-5-72,1 0-1,-1 0 0,1 0 1,0-1-1,1 1 0,-1 0 0,1-1 1,0 1-1,0 0 0,1-1 1,0 1-1,1-5 0,4-14 7,1 1 0,2 0 0,0 0-1,1 1 1,16-25 0,-8 15-9,15-41 0,-31 68 66,4-9-243,-1-1 1,0 0-1,-1 0 1,-1 0-1,0 0 1,1-18-1,-4 32 244,0 1-1,0 0 0,0-1 1,0 1-1,0 0 0,0 0 1,0-1-1,0 1 0,0 0 1,0-1-1,0 1 0,0 0 0,0-1 1,0 1-1,0 0 0,0-1 1,0 1-1,0 0 0,-1-1 1,1 1-1,0 0 0,0 0 1,0-1-1,0 1 0,-1 0 1,1 0-1,0-1 0,0 1 0,-1 0 1,1 0-1,0 0 0,0-1 1,-1 1-1,1 0 0,0 0 1,-1 0-1,1 0 0,-1 0 1,-11 7 65,-10 21 231,21-26-221,-1 1 0,0 0-1,1 0 1,0 0 0,-1 0 0,1 0 0,0 0-1,1 0 1,-1 1 0,0-1 0,1 0 0,0 0 0,0 1-1,0-1 1,0 0 0,0 0 0,1 1 0,0-1-1,-1 0 1,2 3 0,0-3-22,0 0 1,0 0-1,0-1 1,1 1-1,-1-1 1,0 0-1,1 0 1,0 0-1,-1 0 1,1 0-1,0 0 1,0-1-1,0 1 1,0-1-1,0 0 1,0 0-1,1 0 1,-1 0-1,4 0 1,55 8 114,0-2 0,102-2 1,-164-5-146,0 0 0,1-1 1,-1 1-1,1 0 1,-1 0-1,0 0 0,1 0 1,-1-1-1,0 1 1,1 0-1,-1 0 0,0-1 1,0 1-1,1 0 1,-1 0-1,0-1 0,0 1 1,1 0-1,-1-1 1,0 1-1,0 0 0,0-1 1,0 1-1,1-1 0,-1 1 1,0 0-1,0-1 1,0 1-1,0-1 0,0 1 1,0 0-1,0-1 1,0 1-1,0-1 0,0 1 1,0 0-1,0-1 1,-1 1-1,1 0 0,0-1 1,0 1-1,0-1 1,0 1-1,-1 0 0,1 0 1,0-1-1,0 1 1,-1 0-1,1-1 0,0 1 1,-1 0-1,1 0 1,-1-1-1,-14-20 621,-5-3-79,1 0 0,-32-51-1,45 64-505,0-1 0,0 0 0,1 0-1,1 0 1,0-1 0,1 1 0,0-1-1,1 0 1,-2-21 0,5 33-54,-1 0 0,0 0-1,0 0 1,0 0 0,0 0 0,1 0 0,-1 0 0,0 0 0,1 0 0,-1 1-1,1-1 1,-1 0 0,1 0 0,0 0 0,-1 1 0,1-1 0,0 0-1,-1 1 1,1-1 0,0 0 0,0 1 0,0-1 0,-1 1 0,1-1 0,0 1-1,0 0 1,2-1 0,36-5-349,38 15-2397,-44-1 433,-5-1-1295,-8-4-1848,-8-2-3965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3.961"/>
    </inkml:context>
    <inkml:brush xml:id="br0">
      <inkml:brushProperty name="width" value="0.025" units="cm"/>
      <inkml:brushProperty name="height" value="0.025" units="cm"/>
    </inkml:brush>
  </inkml:definitions>
  <inkml:trace contextRef="#ctx0" brushRef="#br0">1 2 3459,'0'-1'-2306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4.401"/>
    </inkml:context>
    <inkml:brush xml:id="br0">
      <inkml:brushProperty name="width" value="0.025" units="cm"/>
      <inkml:brushProperty name="height" value="0.025" units="cm"/>
    </inkml:brush>
  </inkml:definitions>
  <inkml:trace contextRef="#ctx0" brushRef="#br0">7 0 6086,'0'0'5151,"0"12"-1878,-2 23-1443,-3 69 1314,5-94-2914,1 0 0,-1 0-1,2 0 1,-1-1 0,1 1-1,1 0 1,7 18 0,-9-26-217,0 0 0,0 0 1,0 0-1,0 0 1,0 0-1,1 0 1,-1 0-1,1 0 1,0 0-1,0-1 1,-1 1-1,1-1 1,0 1-1,0-1 1,0 0-1,0 0 1,1 0-1,-1 0 0,0 0 1,3 1-1,-2-2 2,-1 0 0,0 0 0,1-1 0,-1 1 0,0-1 0,0 1-1,0-1 1,0 0 0,1 0 0,-1 1 0,0-2 0,0 1 0,-1 0 0,1 0-1,0-1 1,0 1 0,2-3 0,4-5-216,0 0 1,-1 0-1,0-1 0,0 0 1,-1 0-1,7-18 0,-6 10-293,0-1 0,-2 0 0,0 0 0,-1-1-1,-1 1 1,0-38 0,-2 71 744,0 0 1,0-1-1,1 1 1,1-1-1,0 1 0,1-1 1,11 25-1,-13-33-327,1 1 0,-1-1-1,1 0 1,1 0 0,-1 0 0,1-1 0,0 1-1,0-1 1,0 0 0,1 0 0,-1 0-1,1 0 1,0-1 0,0 0 0,1 0 0,-1 0-1,0-1 1,1 0 0,0 0 0,-1 0 0,8 1-1,24-1-4134</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5.105"/>
    </inkml:context>
    <inkml:brush xml:id="br0">
      <inkml:brushProperty name="width" value="0.025" units="cm"/>
      <inkml:brushProperty name="height" value="0.025" units="cm"/>
    </inkml:brush>
  </inkml:definitions>
  <inkml:trace contextRef="#ctx0" brushRef="#br0">49 1 15086,'0'0'3566,"-5"10"-2402,-4 10-532,0 0 0,-8 27-1,16-43-603,-1 1 0,1-1 0,0 0 0,0 0 0,0 1 0,0-1 0,1 0 0,0 1-1,0-1 1,0 1 0,0-1 0,1 0 0,-1 1 0,1-1 0,0 0 0,1 1 0,-1-1 0,1 0-1,0 0 1,0 0 0,4 6 0,-5-9-43,1 0 0,0 1 0,0-1 0,0 0 0,0 0 0,0 0 0,0 0 1,0 0-1,0 0 0,0-1 0,1 1 0,-1-1 0,0 0 0,0 1 0,1-1 0,-1 0 0,0 0 0,0 0 0,1-1 0,-1 1 0,0-1 0,0 1 0,0-1 0,1 0 0,-1 1 0,0-1 1,0 0-1,0 0 0,0-1 0,-1 1 0,1 0 0,0-1 0,0 1 0,-1-1 0,3-2 0,4-4-73,-1 0-1,0 0 1,0-1 0,0 0 0,9-17-1,-11 16 76,0-1 0,-1 1-1,0-1 1,0 0 0,-1 1-1,0-2 1,-1 1 0,0 0-1,-1-15 1,-10 40 371,1 14-279,2 1 0,1-1 1,1 1-1,2 0 0,1 0 1,3 41-1,-2-67-233,0-1 0,-1 1 0,1 0 1,1 0-1,-1-1 0,0 1 0,1 0 0,-1-1 0,1 1 1,0-1-1,0 1 0,0 0 0,0-1 0,0 0 0,1 1 1,-1-1-1,1 0 0,-1 0 0,1 0 0,0 0 1,0 0-1,0 0 0,0 0 0,0-1 0,0 1 0,3 1 1,13-2-5656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15.451"/>
    </inkml:context>
    <inkml:brush xml:id="br0">
      <inkml:brushProperty name="width" value="0.025" units="cm"/>
      <inkml:brushProperty name="height" value="0.025" units="cm"/>
    </inkml:brush>
  </inkml:definitions>
  <inkml:trace contextRef="#ctx0" brushRef="#br0">468 0 6502,'0'0'6791,"59"47"-4037,-32 9-480,-4 21-480,-1 22-833,-12 19-224,-8 11 256,-4 7 160,-25 6-385,-12 3-543,-16 7-129,-9-1-32,-13 3 0,-9 1-449,2-3-1376,-2-7-1827,-5-9-4707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38.020"/>
    </inkml:context>
    <inkml:brush xml:id="br0">
      <inkml:brushProperty name="width" value="0.025" units="cm"/>
      <inkml:brushProperty name="height" value="0.025" units="cm"/>
    </inkml:brush>
  </inkml:definitions>
  <inkml:trace contextRef="#ctx0" brushRef="#br0">0 286 4324,'22'-4'4014,"12"-11"-2970,4-2-860,81-15 329,1 4-1,0 5 1,182-9-1,1060-31 593,-609 81 235,320 15-1056,18 2 521,415-1-703,-89-11-94,-304 5-11,950-94 56,-1394-29 44,-258 30 527,-334 55-480,0 4 0,111 5 1,-183 2-190,-1-1 1,0 1 0,0 1 0,0-1-1,0 0 1,0 1 0,0 0 0,0 0-1,-1 0 1,1 0 0,0 1 0,3 3-1,-4-3-461,1-1-1,0 1 0,-1-1 1,1 0-1,0 1 0,0-2 0,1 1 1,4 1-1,8-2-2910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53.325"/>
    </inkml:context>
    <inkml:brush xml:id="br0">
      <inkml:brushProperty name="width" value="0.025" units="cm"/>
      <inkml:brushProperty name="height" value="0.025" units="cm"/>
    </inkml:brush>
  </inkml:definitions>
  <inkml:trace contextRef="#ctx0" brushRef="#br0">22 122 3203,'-3'-2'202,"1"-1"0,0-1 0,0 1 0,0 0 0,0 0 0,1-1 0,-1 1 0,1-1 0,0 0 0,0 1 0,0-1 0,0 0 0,1 1 0,0-1 0,-1 0 0,2 0 0,-1 0 0,1-6 0,0 8-144,0-1 1,1 0-1,-1 1 0,1-1 0,0 1 0,-1 0 0,1 0 0,0-1 0,0 1 0,1 0 0,-1 1 0,0-1 0,1 0 0,-1 1 1,1-1-1,-1 1 0,1 0 0,0 0 0,-1 0 0,1 0 0,0 0 0,0 1 0,0-1 0,4 0 0,37-3 42,1 2-1,0 1 0,70 9 0,-8 0 113,220-9 435,-173-3 434,200 21-1,369 38-714,194 28 1030,-719-57-1138,207 1 0,202-28-48,-249-2-93,406 23-89,-3 1-8,513-36-15,-581 9 17,397-21 53,-101-21-82,1 34-11,-678 11 16,1053-29-100,-1290 32 61,0 4 1,104 17-1,-175-21 23,1 2 30,0-1-1,0 0 0,0-1 0,-1 1 0,1-1 0,0 0 0,0 0 0,0 0 0,0-1 1,0 0-1,0 0 0,-1 0 0,1 0 0,8-5 0,-13 6 7,0 0 0,1 0-1,-1-1 1,0 1 0,0 0 0,0 0-1,0-1 1,0 1 0,0 0 0,0-1-1,0 1 1,0 0 0,0 0 0,0-1-1,-1 1 1,1 0 0,0 0 0,0-1-1,0 1 1,0 0 0,0 0 0,0-1-1,-1 1 1,1 0 0,0 0 0,0 0-1,0-1 1,0 1 0,-1 0 0,1 0-1,0 0 1,0 0 0,-1 0 0,1-1-1,0 1 1,0 0 0,-1 0 0,1 0-1,0 0 1,0 0 0,-1 0 0,1 0-1,0 0 1,0 0 0,-1 0 0,1 0-1,0 0 1,0 0 0,-1 0 0,1 0-1,0 0 1,0 0 0,-1 0 0,1 0-1,0 1 1,-1-1 0,-22-2 33,21 2 7,-203-6 183,117 10-4630,73-4 1661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6:55.040"/>
    </inkml:context>
    <inkml:brush xml:id="br0">
      <inkml:brushProperty name="width" value="0.025" units="cm"/>
      <inkml:brushProperty name="height" value="0.025" units="cm"/>
    </inkml:brush>
  </inkml:definitions>
  <inkml:trace contextRef="#ctx0" brushRef="#br0">1 213 4516,'1'-35'3022,"1"33"-2976,-1 0 0,1 0 0,0 1 0,0-1 0,0 0-1,0 1 1,0-1 0,0 1 0,0 0 0,1 0 0,-1 0 0,0 0 0,1 0 0,-1 0 0,1 1 0,-1-1 0,1 1 0,4 0 0,54 4 799,-18 1-513,310-34 273,-66 1-538,38 8 722,231-4 382,258 6-942,42-24 331,2 39-244,-366 30-296,186 4 29,-259-30-11,708 6-12,-1094-6-14,87 1 11,-1-4 0,126-19-1,-217 17-11,25-5 37,88-4 0,-140 13-117,0 0-1,1 0 1,-1 0 0,0 0 0,1 0-1,-1 0 1,0 0 0,0 1-1,1-1 1,-1 0 0,0 1 0,0-1-1,1 1 1,-1-1 0,0 1 0,0 0-1,0 0 1,0-1 0,0 1-1,0 0 1,0 0 0,0 0 0,0 0-1,-1 0 1,1 0 0,0 0-1,0 0 1,-1 1 0,1-1 0,-1 0-1,1 0 1,-1 0 0,0 1 0,1-1-1,-1 0 1,0 1 0,0-1-1,0 0 1,0 1 0,0-1 0,0 0-1,0 2 1,-5 7-2461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08.896"/>
    </inkml:context>
    <inkml:brush xml:id="br0">
      <inkml:brushProperty name="width" value="0.025" units="cm"/>
      <inkml:brushProperty name="height" value="0.025" units="cm"/>
    </inkml:brush>
  </inkml:definitions>
  <inkml:trace contextRef="#ctx0" brushRef="#br0">0 9 13293,'0'0'4324,"59"-8"-2851,-50 25-416,-4 10-352,-5 6-1,0 9-223,0 5-321,0 5-96,6 3-32,-6-2-32,5-3-256,1-6-1025,-3-8-641,-3-12-448,0-10-1154,0-9-544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3.860"/>
    </inkml:context>
    <inkml:brush xml:id="br0">
      <inkml:brushProperty name="width" value="0.025" units="cm"/>
      <inkml:brushProperty name="height" value="0.025" units="cm"/>
    </inkml:brush>
  </inkml:definitions>
  <inkml:trace contextRef="#ctx0" brushRef="#br0">27 10 12396,'-19'-5'1729,"11"2"1122,8 2-737,11 1-2242,9 1 192,10 4-1922,4 3-3395,-4 1-6021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09.259"/>
    </inkml:context>
    <inkml:brush xml:id="br0">
      <inkml:brushProperty name="width" value="0.025" units="cm"/>
      <inkml:brushProperty name="height" value="0.025" units="cm"/>
    </inkml:brush>
  </inkml:definitions>
  <inkml:trace contextRef="#ctx0" brushRef="#br0">1 393 11691,'0'0'7981,"10"-8"-6796,25-16-528,-2 3-138,-1-2 0,-1-1 0,49-51 0,-62 52-445,-2-1 0,26-49-1,-37 64-2,0 0-1,-1 0 0,0-1 1,-1 1-1,1-1 0,-2 0 1,0 1-1,2-14 0,1 41-31,0-1 0,2-1 0,0 0 0,0 0 0,2 0 0,0-1 0,1 0 0,0 0 0,1-1 0,1-1 0,0 0 0,20 17 0,-12-14-383,0-1-1,1-1 0,26 13 1,-21-14-1533,1-1 0,39 11 0,-8-8-6392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11.217"/>
    </inkml:context>
    <inkml:brush xml:id="br0">
      <inkml:brushProperty name="width" value="0.025" units="cm"/>
      <inkml:brushProperty name="height" value="0.025" units="cm"/>
    </inkml:brush>
  </inkml:definitions>
  <inkml:trace contextRef="#ctx0" brushRef="#br0">0 170 10346,'12'0'3934,"14"0"-2445,1-1 0,-1-2-1,37-8 1,-54 9-1448,0 0 0,-1 0 0,1-1 0,-1-1 0,0 1 1,0-1-1,0-1 0,0 1 0,-1-1 0,0-1 0,0 1 0,0-1 0,-1 0 1,6-8-1,-10 13-35,-1-1 1,0 1-1,1-1 1,-1 1-1,0-1 0,0 0 1,0 1-1,0-1 1,0 0-1,-1 0 1,1 0-1,0 0 1,-1 0-1,1 0 1,-1 0-1,0 0 0,0 0 1,0 0-1,0 0 1,0 0-1,0 0 1,0 0-1,-1 0 1,1 1-1,-1-1 1,1 0-1,-1 0 1,0 0-1,0 0 0,0 0 1,0 1-1,0-1 1,-2-2-1,0 2 17,-1 0 0,1-1 0,0 2 0,-1-1 0,0 0 0,1 1-1,-1-1 1,0 1 0,0 0 0,0 0 0,1 1 0,-1-1 0,0 1 0,0 0 0,0 0-1,-4 0 1,-2 2 71,1-1 0,-1 2 0,1-1 0,0 1 0,0 0 0,0 1 0,1 0 0,-1 1-1,1-1 1,0 2 0,0-1 0,1 1 0,-1 0 0,-8 10 0,9-9 41,0 1-1,0 0 1,1 0 0,0 1-1,0-1 1,1 2-1,1-1 1,-1 0 0,1 1-1,1 0 1,0 0 0,0 0-1,-1 11 1,3-18-126,1 0 0,0 0-1,0 0 1,0 0 0,0 0-1,1 0 1,-1 0 0,1 0 0,0 0-1,0 0 1,0 0 0,0 0-1,0 0 1,0-1 0,1 1 0,0 0-1,-1-1 1,1 1 0,0-1-1,3 3 1,-1-1 1,1-1 0,-1 0 0,1-1-1,0 1 1,0-1 0,0 0 0,0 0 0,0 0 0,0-1-1,10 2 1,-1-1-2,0-1 0,0 0 0,0-1 0,0-1 0,0 0 0,0-1 0,0-1 0,17-5 0,-16 2-4,-1-1-1,0 0 1,-1-1-1,0-1 1,0 0-1,-1-1 1,0 0 0,0-1-1,-1 0 1,-1-1-1,0 0 1,0 0-1,-1-1 1,7-16-1,-10 12 154,-17 26 4,-15 28 45,25-35-192,-1 1 0,1-1 0,0 1 1,0-1-1,0 1 0,1 0 0,-1 0 0,1-1 1,-1 1-1,1 0 0,0 0 0,0 0 1,0-1-1,1 5 0,0-6-7,-1 1 0,1-1 1,-1 1-1,1-1 0,0 0 0,0 0 1,0 0-1,0 1 0,0-1 0,0 0 1,0 0-1,0 0 0,0 0 0,0 0 1,1-1-1,-1 1 0,0 0 0,1-1 1,1 2-1,7 0 13,0 0 0,0 0 1,0-1-1,1-1 0,-1 1 0,13-3 1,-14 2-14,3 0-28,0-1 1,0-1-1,-1 0 0,1-1 1,-1 0-1,1 0 1,-1-1-1,0-1 0,0 0 1,0-1-1,-1 1 1,0-2-1,16-12 1,-26 18-226,18 13-3283,-6-11 1721,0 0 0,0 0 0,0-1 0,0 0-1,0-1 1,20-5 0,-6-3-3253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11.674"/>
    </inkml:context>
    <inkml:brush xml:id="br0">
      <inkml:brushProperty name="width" value="0.025" units="cm"/>
      <inkml:brushProperty name="height" value="0.025" units="cm"/>
    </inkml:brush>
  </inkml:definitions>
  <inkml:trace contextRef="#ctx0" brushRef="#br0">183 267 5381,'0'0'9241,"-9"0"-7394,6 0-1741,-1 0 0,0 1-1,0-1 1,1 1 0,-1 0 0,1 0 0,-1 0 0,1 0-1,-1 1 1,1-1 0,-1 1 0,1 0 0,0 0-1,0 0 1,0 0 0,0 0 0,1 1 0,-1 0 0,0-1-1,1 1 1,0 0 0,0 0 0,0 0 0,0 0 0,0 1-1,1-1 1,-1 1 0,1-1 0,0 1 0,0-1-1,0 1 1,0-1 0,0 7 0,1 3-38,0 0 0,1 0 0,1-1 0,0 1 0,0 0 0,1-1 0,1 0 0,7 17 1,-5-14-187,-1 0 1,-1 0 0,0 0 0,-1 0-1,1 18 1,-4-22 92,0 0 1,-1 0-1,0-1 0,0 1 0,-2 0 1,1-1-1,-1 0 0,-1 1 0,-5 10 0,7-17 83,0 0-1,0 0 1,-1 0 0,1-1-1,-1 1 1,0-1-1,0 1 1,0-1-1,-1 0 1,1 0-1,-1 0 1,0-1-1,1 0 1,-1 1-1,0-1 1,-1 0-1,1-1 1,0 1 0,0-1-1,-1 0 1,1 0-1,-1 0 1,1-1-1,-8 1 1,11-2-1,0 1 0,0-1 1,-1 0-1,1 0 1,0 1-1,0-1 0,0 0 1,1 0-1,-1 0 0,0 0 1,0 0-1,0 0 1,1 0-1,-1 0 0,0-1 1,1 1-1,-1 0 0,1 0 1,0 0-1,-1-1 1,1 1-1,0 0 0,0-1 1,-1 1-1,1 0 0,0 0 1,0-1-1,1 1 1,-1 0-1,0-2 0,5-46 241,0 36-284,0-1 0,1 1 0,0 0-1,1 1 1,15-21 0,52-60-82,-54 69 21,75-88-464,143-181-136,-237 290 656,4-3 71,-1 0 1,0 0-1,0-1 0,0 1 1,4-13-1,-8 18-68,0 1-1,0 0 1,0 0-1,0 0 1,0 0-1,0-1 1,0 1-1,1 0 1,-1 0-1,0 0 1,0-1-1,0 1 0,0 0 1,0 0-1,0 0 1,0-1-1,0 1 1,0 0-1,-1 0 1,1 0-1,0-1 1,0 1-1,0 0 1,0 0-1,0 0 1,0-1-1,0 1 1,0 0-1,0 0 1,-1 0-1,1 0 1,0-1-1,0 1 1,0 0-1,0 0 1,-1 0-1,1 0 1,0 0-1,0 0 1,0 0-1,0 0 1,-1-1-1,1 1 1,0 0 0,-13 3 294,-12 10 130,6 1-82,2 0-1,-1 2 1,2 0 0,0 1-1,-26 36 1,36-45-311,1 0-1,0 0 1,0 1-1,1 0 1,0 0-1,0 0 1,1 1-1,0-1 1,1 1-1,0-1 1,1 1 0,0 0-1,0 0 1,1 0-1,0 0 1,2 14-1,0-20-66,-1 1 0,1-1-1,0 1 1,0-1-1,1 0 1,-1 0 0,1 0-1,0 0 1,0 0 0,0-1-1,1 0 1,-1 1 0,1-1-1,0 0 1,0-1 0,0 1-1,0-1 1,8 4 0,0-1-1101,0 0 0,0-1 0,0-1 0,0 0 0,25 3 0,4-4-6749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12.053"/>
    </inkml:context>
    <inkml:brush xml:id="br0">
      <inkml:brushProperty name="width" value="0.025" units="cm"/>
      <inkml:brushProperty name="height" value="0.025" units="cm"/>
    </inkml:brush>
  </inkml:definitions>
  <inkml:trace contextRef="#ctx0" brushRef="#br0">0 1 19827,'0'0'7751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05.797"/>
    </inkml:context>
    <inkml:brush xml:id="br0">
      <inkml:brushProperty name="width" value="0.025" units="cm"/>
      <inkml:brushProperty name="height" value="0.025" units="cm"/>
    </inkml:brush>
  </inkml:definitions>
  <inkml:trace contextRef="#ctx0" brushRef="#br0">515 0 12876,'0'0'283,"-10"3"96,-7 6 145,0-1 1,1 2-1,0 0 1,0 1-1,1 1 0,0 1 1,1 0-1,-15 18 0,-62 75 988,55-61-992,-2-2 1,-2-2-1,-65 54 0,83-83-1064,10-16-1994,11 1 1793,0 0 1,0-1-1,0 1 1,0-1-1,1 1 1,0-1-1,-1 1 1,1-1-1,1-4 1,-1-22-5454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06.234"/>
    </inkml:context>
    <inkml:brush xml:id="br0">
      <inkml:brushProperty name="width" value="0.025" units="cm"/>
      <inkml:brushProperty name="height" value="0.025" units="cm"/>
    </inkml:brush>
  </inkml:definitions>
  <inkml:trace contextRef="#ctx0" brushRef="#br0">47 170 6790,'0'0'4874,"-8"4"-2375,-27 10-535,31-9 213,13-3-1261,14-2-96,5-3-485,0-1 0,-1-2-1,1-1 1,33-13 0,104-50-343,-143 60 83,38-21-42,34-12 30,-90 45-68,-7 7 18,-8 10 59,-20 24 563,-42 81 0,65-108-640,1 0 0,0 1 1,1-1-1,1 1 0,1 0 0,0 1 1,1-1-1,1 1 0,0 18 0,7-16-2141,10-13-2744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06.874"/>
    </inkml:context>
    <inkml:brush xml:id="br0">
      <inkml:brushProperty name="width" value="0.025" units="cm"/>
      <inkml:brushProperty name="height" value="0.025" units="cm"/>
    </inkml:brush>
  </inkml:definitions>
  <inkml:trace contextRef="#ctx0" brushRef="#br0">108 0 14414,'0'0'2626,"-4"10"-1270,-31 81 1193,23-63-2251,0 0 0,2 0 0,1 1-1,1 1 1,2 0 0,-5 52 0,11-80-256,0 0 0,0 1 0,0-1 1,1 1-1,-1-1 0,1 0 0,0 0 1,0 1-1,0-1 0,0 0 0,0 0 1,0 0-1,0 0 0,1 0 0,-1 0 1,1 0-1,-1-1 0,1 1 0,2 1 1,0 0 28,1 1 0,0-1 0,0-1 0,1 1 0,-1-1 0,1 0-1,8 3 1,8-1-278,0 0-1,-1-2 0,25 1 1,8-5-5041,-33-8-624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08.220"/>
    </inkml:context>
    <inkml:brush xml:id="br0">
      <inkml:brushProperty name="width" value="0.025" units="cm"/>
      <inkml:brushProperty name="height" value="0.025" units="cm"/>
    </inkml:brush>
  </inkml:definitions>
  <inkml:trace contextRef="#ctx0" brushRef="#br0">191 286 10698,'0'0'7896,"-10"-2"-6092,5 1-1671,1 0-1,-1 0 1,1 1 0,-1 0 0,0-1 0,1 2-1,-1-1 1,1 0 0,-1 1 0,0 0-1,1 0 1,-1 1 0,1-1 0,0 1-1,0 0 1,-1 0 0,1 0 0,0 0-1,1 1 1,-1 0 0,0 0 0,-4 5 0,1-2-42,0 0 1,1 1 0,-1 0-1,2 0 1,-1 0 0,1 0-1,0 1 1,0 0 0,1 0-1,0 1 1,1-1 0,0 1 0,0 0-1,1 0 1,0 0 0,-1 10-1,3-18-87,1 1-1,-1-1 0,0 0 0,1 1 1,-1-1-1,0 0 0,1 1 0,0-1 1,-1 0-1,1 0 0,0 1 1,0-1-1,-1 0 0,1 0 0,0 0 1,0 0-1,0 0 0,0 0 0,1 0 1,-1 0-1,0-1 0,0 1 0,0 0 1,1-1-1,-1 1 0,0-1 1,1 1-1,-1-1 0,0 0 0,1 0 1,-1 1-1,1-1 0,-1 0 0,0 0 1,1 0-1,-1 0 0,1-1 0,1 1 1,3-1 4,-1 1-1,1-1 1,0 0 0,-1 0 0,1-1-1,-1 0 1,1 0 0,7-3 0,-5-2-3,0 1 1,0-1 0,0 0-1,-1 0 1,0-1 0,0 0-1,-1-1 1,0 1-1,-1-1 1,0 0 0,0-1-1,-1 1 1,0-1 0,-1 0-1,0 0 1,0 0-1,-1 0 1,2-21 0,-11 66-54,5-26 75,0 0 0,0 0 0,1 0 0,0 0 1,1 0-1,1 17 0,-1-24-62,1 0 0,0 0 0,-1 0 0,1 1 0,0-1 0,0 0 0,1 0 0,-1 0 0,0-1 0,1 1 0,-1 0 1,1 0-1,-1-1 0,1 1 0,0-1 0,-1 1 0,1-1 0,0 0 0,0 0 0,0 0 0,0 0 0,1 0 0,-1 0 0,0 0 0,0-1 0,0 1 0,1-1 0,-1 1 0,0-1 0,0 0 0,1 0 0,-1 0 0,4-1 0,3 1-300,0-1-1,0 0 1,0 0-1,0-1 1,0 0-1,0-1 0,-1 1 1,1-2-1,-1 1 1,0-1-1,0-1 1,8-5-1,-4 1-243,-1 0 0,0-1 0,0 0 0,-1-1 0,-1 0 0,15-23 0,-4-1 98,-2 0 0,-1-2 0,-1 0 0,14-58-1,-25 79 588,-2 9 270,-1-1 1,0 0-1,0 0 1,-1 1 0,1-9-1,-19 34 2480,5 0-2376,0 1 0,1 0 0,1 0 0,0 1 0,2 0 0,-7 23 0,11-30-365,0 1 0,2-1 0,-1 1-1,1-1 1,1 1 0,1 0 0,0-1 0,1 1 0,0 0 0,6 26-1,-4-34-215,-1 1 0,1-1 0,1 1 0,-1-1 0,1 0 0,0-1 0,0 1 0,1-1 0,0 1 0,0-1 0,0-1 0,11 9 0,-13-14-652,-5-8 632,-6-9 189,0 4-65,-14-24 12,-50-66-1,57 94 175,10 19 419,5-7-567,0 0 1,1 1-1,-1-1 0,0 0 1,1 0-1,-1 0 0,1 0 0,0 0 1,0 0-1,0 0 0,0 0 0,0 0 1,0 0-1,0 0 0,2 1 0,6 4-25,-1-1-1,1 0 0,1 0 0,-1-1 0,1 0 0,0-1 0,0 0 0,0-1 1,1 0-1,-1 0 0,1-1 0,0 0 0,0-1 0,0-1 0,-1 1 0,1-2 1,15-1-1,-24 1-15,1 0 0,-1 0 0,1 0 0,-1 0 0,0 0 0,1-1 0,-1 1 0,0-1 0,0 1 0,0-1 0,0 0 0,0 0 0,-1 0 0,1 0 0,-1 0 0,1 0 0,-1 0 0,1-1 0,-1 1 0,0 0 0,0-1 1,0 1-1,-1-1 0,1-3 0,2-4 71,-1-1 0,0 1 1,0-1-1,-1-15 0,-1 25-57,-1 1-1,1 0 0,0 0 0,0 0 0,0 0 0,-1-1 0,1 1 0,0 0 1,0 0-1,-1 0 0,1 0 0,0 0 0,0 0 0,-1 0 0,1 0 1,0 0-1,0 0 0,-1 0 0,1 0 0,0 0 0,0 0 0,-1 0 0,1 0 1,0 0-1,0 0 0,-1 0 0,1 0 0,0 0 0,0 1 0,-1-1 1,1 0-1,0 0 0,0 0 0,0 0 0,-1 1 0,1-1 0,0 0 1,0 0-1,0 0 0,0 1 0,-1-1 0,1 0 0,0 0 0,0 0 0,0 1 1,0-1-1,0 0 0,0 0 0,0 1 0,0-1 0,0 0 0,0 1 1,-12 13 133,7-5-92,0 0 1,1 0-1,0 1 1,1 0-1,0 0 0,0 0 1,1 0-1,0 0 1,1 0-1,0 0 1,0 1-1,2 13 1,0-23-53,-1 1 0,0-1 0,1 0 1,-1 1-1,1-1 0,0 0 0,-1 1 1,1-1-1,0 0 0,0 0 1,0 0-1,0 0 0,0 0 0,0 0 1,0 0-1,0 0 0,0 0 0,0 0 1,0 0-1,1-1 0,-1 1 1,0 0-1,1-1 0,-1 0 0,0 1 1,1-1-1,-1 0 0,1 1 0,-1-1 1,1 0-1,-1 0 0,0 0 1,1 0-1,-1 0 0,1-1 0,1 1 1,1-1 1,0 0 1,0 0-1,0 0 0,0 0 1,0 0-1,0-1 1,0 0-1,-1 0 1,1 0-1,-1 0 1,1 0-1,2-4 1,9-9 11,-1-2 0,14-20 1,-24 31-10,0 0 1,0 0 0,-1 0 0,0 0 0,-1 0 0,1-1 0,-1 0 0,-1 1-1,1-1 1,1-13 0,-4 20 1,1 0 1,0 0-1,0-1 0,0 1 0,0 0 0,0 0 0,0 0 1,0 0-1,-1-1 0,1 1 0,0 0 0,0 0 1,0 0-1,0 0 0,-1 0 0,1 0 0,0-1 0,0 1 1,0 0-1,0 0 0,-1 0 0,1 0 0,0 0 1,0 0-1,0 0 0,-1 0 0,1 0 0,0 0 0,0 0 1,0 0-1,-1 0 0,1 0 0,0 0 0,0 0 1,0 0-1,-1 0 0,1 0 0,0 0 0,0 1 1,0-1-1,-1 0 0,1 0 0,0 0 0,0 0 0,0 0 1,0 0-1,-1 1 0,1-1 0,0 0 0,0 0 1,0 1-1,-11 6 85,5 0-48,1 0 1,0 0-1,0 0 1,1 1-1,0-1 0,0 1 1,1 0-1,0 0 1,0 0-1,1 1 1,0-1-1,0 1 1,1-1-1,0 1 1,1-1-1,-1 1 0,3 14 1,-1-21-44,0 0 0,0 0 0,0 0 0,0 1 0,1-1 0,-1 0 0,1-1 0,-1 1 0,1 0 0,0 0 0,-1-1 0,1 1 0,0-1 0,0 1 0,0-1 0,0 0 0,1 0 0,-1 0 0,0 0 0,0 0 0,1 0 0,-1-1 0,0 1 0,1-1 0,-1 0 1,1 1-1,-1-1 0,3-1 0,10 2 1,1 0 1,29-4-1,-33 0-80,0 0 0,0 0 1,-1-1-1,1-1 0,-1 0 0,0 0 0,0-1 0,0 0 0,9-9 0,38-20 2,-70 73 1125,12-36-1012,-4 3 103,2 0 0,-1 1 1,1-1-1,-1 1 0,2 0 1,-3 9-1,4-14-132,0 0-1,0 0 1,0 1 0,0-1 0,1 0-1,-1 0 1,0 0 0,1 0 0,-1 0-1,0 0 1,1 0 0,-1 0 0,1 0 0,0 0-1,-1 0 1,1 0 0,0 0 0,0 0-1,0-1 1,-1 1 0,1 0 0,0 0-1,0-1 1,0 1 0,0-1 0,0 1-1,0-1 1,0 1 0,0-1 0,1 0-1,-1 1 1,0-1 0,0 0 0,0 0-1,0 0 1,0 0 0,1 0 0,-1 0-1,0 0 1,2 0 0,17 0-161,1 0 0,-1-1 0,41-8 0,-1-12-2505,-55 18 1869,0 0 1,0 0-1,0 0 1,0 0-1,-1-1 0,1 0 1,7-9-1,-11 12 276,0 0-1,-1-1 0,1 1 1,0-1-1,-1 0 1,1 1-1,0-1 0,-1 0 1,0 1-1,1-1 1,-1 0-1,0 1 0,0-1 1,0-3-1,0 3-115,0-16-5364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7:08.566"/>
    </inkml:context>
    <inkml:brush xml:id="br0">
      <inkml:brushProperty name="width" value="0.025" units="cm"/>
      <inkml:brushProperty name="height" value="0.025" units="cm"/>
    </inkml:brush>
  </inkml:definitions>
  <inkml:trace contextRef="#ctx0" brushRef="#br0">1 0 11691,'0'0'3235,"2"0"-672,8 3-353,6 7-1185,4-2-737,5-3-224,0-5-1826,9 0-8039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2.017"/>
    </inkml:context>
    <inkml:brush xml:id="br0">
      <inkml:brushProperty name="width" value="0.025" units="cm"/>
      <inkml:brushProperty name="height" value="0.025" units="cm"/>
    </inkml:brush>
  </inkml:definitions>
  <inkml:trace contextRef="#ctx0" brushRef="#br0">20 0 5093,'0'0'17665,"1"11"-17302,0 35-257,-2 0 1,-9 58 0,5-46 26,5-45-6117,-1-31-43,-3-5-3294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4.251"/>
    </inkml:context>
    <inkml:brush xml:id="br0">
      <inkml:brushProperty name="width" value="0.025" units="cm"/>
      <inkml:brushProperty name="height" value="0.025" units="cm"/>
    </inkml:brush>
  </inkml:definitions>
  <inkml:trace contextRef="#ctx0" brushRef="#br0">163 0 14318,'0'0'5391,"-9"4"-3912,-5 1-1160,-4 1-2,1 1-1,-1 1 1,1 1 0,1 0-1,0 1 1,-21 16 0,43-24-634,0 0-1,1-1 1,-1 0 0,1 0 0,-1-1-1,12-1 1,26-1-1255,-30 0 1321,1 1-1,0 0 1,-1 2-1,22 2 1,-35-3 279,0 0 0,0 0 0,0 1 0,0-1 1,0 0-1,0 1 0,0-1 0,0 1 0,0-1 1,0 1-1,0-1 0,0 1 0,-1 0 0,1-1 1,0 1-1,0 0 0,-1-1 0,1 1 0,-1 0 1,1 0-1,0 0 0,-1 0 0,0 0 0,1 0 0,-1 0 1,0 0-1,1 1 0,-1 1 108,0 0-1,0 0 1,0-1-1,0 1 1,-1 0-1,1 0 1,-1-1-1,0 1 0,1 0 1,-3 3-1,-1 2 334,0 1 0,-1-1 0,0 1 0,-1-1 0,-6 7-1,10-12-376,-30 27 1149,30-29-1325,1 0 1,-1 1-1,1-1 1,-1 0 0,1 0-1,-1 0 1,0-1-1,1 1 1,-1 0-1,0-1 1,0 1 0,0-1-1,0 1 1,1-1-1,-1 0 1,0 0-1,0 0 1,0 0 0,-2 0-1,2-20-7005,2-1-316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2.348"/>
    </inkml:context>
    <inkml:brush xml:id="br0">
      <inkml:brushProperty name="width" value="0.025" units="cm"/>
      <inkml:brushProperty name="height" value="0.025" units="cm"/>
    </inkml:brush>
  </inkml:definitions>
  <inkml:trace contextRef="#ctx0" brushRef="#br0">0 21 13805,'0'0'5488,"9"-3"-4255,16-3-815,0 2 0,0 0 0,0 2 0,28 1 0,15 0-8326,-44 2 428,-35-1 2366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2.722"/>
    </inkml:context>
    <inkml:brush xml:id="br0">
      <inkml:brushProperty name="width" value="0.025" units="cm"/>
      <inkml:brushProperty name="height" value="0.025" units="cm"/>
    </inkml:brush>
  </inkml:definitions>
  <inkml:trace contextRef="#ctx0" brushRef="#br0">68 1 7783,'0'0'7720,"46"24"-6535,-17-24-256,3 0-481,-2 0-384,3 2-224,-12 1-1602,-5 1-1761,-9-2-2627</inkml:trace>
  <inkml:trace contextRef="#ctx0" brushRef="#br0" timeOffset="1">0 177 12043,'0'0'9481,"63"21"-8263,-35-21-610,1 0-320,3 0-160,-4 0-95,-3 0-33,2 0 0,-5 0-385,-1 0-320,-7 0-768,1-3-1538,-6-7-4580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4.348"/>
    </inkml:context>
    <inkml:brush xml:id="br0">
      <inkml:brushProperty name="width" value="0.025" units="cm"/>
      <inkml:brushProperty name="height" value="0.025" units="cm"/>
    </inkml:brush>
  </inkml:definitions>
  <inkml:trace contextRef="#ctx0" brushRef="#br0">129 9 4388,'0'0'16581,"-8"-3"-15695,3 2-755,0 0 0,-1 0-1,1 0 1,-1 0 0,1 1-1,-1 0 1,0 0 0,1 1 0,-1-1-1,1 1 1,-6 2 0,8-3-90,0 1 1,1 0-1,-1 0 1,1 0-1,-1 0 1,1 1-1,0-1 1,-1 0-1,1 1 1,0 0-1,0-1 1,0 1-1,0 0 1,1 0-1,-1 0 1,0 1-1,1-1 1,-1 0-1,1 0 1,0 1-1,0-1 1,0 1-1,0-1 1,0 1-1,0 0 1,1-1-1,-1 1 1,1 0-1,0 5 1,0-7-41,1 0 1,-1 0 0,0 0 0,1 0 0,-1 0 0,1 0-1,-1 0 1,1 0 0,0 0 0,0 0 0,-1 0-1,1 0 1,0 0 0,0 0 0,0-1 0,0 1-1,0 0 1,0-1 0,0 1 0,0 0 0,0-1 0,0 1-1,0-1 1,0 0 0,2 1 0,37 9 21,-26-7-8,7 2-11,-16-5-4,1 1 0,0 0-1,-1 1 1,1-1 0,0 1-1,-1 0 1,0 1 0,0-1 0,1 1-1,-1 0 1,-1 0 0,1 1-1,6 5 1,-10-8 12,-1 0 0,1-1 1,-1 1-1,0 0 0,1 0 0,-1 0 0,0-1 1,1 1-1,-1 0 0,0 0 0,0 0 0,0 0 1,0 0-1,0-1 0,0 1 0,0 0 0,0 0 1,0 0-1,0 0 0,0 0 0,0 0 0,-1-1 1,1 1-1,0 0 0,-1 0 0,1 0 0,-1-1 1,0 2-1,-23 14 791,-34-3 608,-14-7-610,102-26-7752,-6 9 257</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5.573"/>
    </inkml:context>
    <inkml:brush xml:id="br0">
      <inkml:brushProperty name="width" value="0.025" units="cm"/>
      <inkml:brushProperty name="height" value="0.025" units="cm"/>
    </inkml:brush>
  </inkml:definitions>
  <inkml:trace contextRef="#ctx0" brushRef="#br0">129 19 10762,'0'0'12108,"-3"-3"-12076,-8-8-16,9 8-59,6 9 30,0 0 0,-1 1 0,1-1 0,-1 1 0,4 11 0,-1-1 0,8 14 18,-2 1 0,-1 1-1,-2 0 1,-1 0 0,-2 1-1,-1 0 1,0 48 0,-5-79 50,0-1 1,0 0 0,0 1-1,0-1 1,-1 0 0,1 0 0,-1 1-1,1-1 1,-1 0 0,0 0-1,0 0 1,0 0 0,0 0 0,-1 0-1,1 0 1,0 0 0,-1 0-1,1 0 1,-1-1 0,0 1 0,0-1-1,1 1 1,-1-1 0,0 0-1,0 0 1,0 1 0,0-1 0,-1-1-1,1 1 1,0 0 0,0 0-1,-1-1 1,1 0 0,0 1 0,0-1-1,-1 0 1,-3 0 0,0 0-1,-1-1 0,0 1 0,0-1 0,1 0 1,-1-1-1,1 0 0,-1 0 0,1 0 0,0 0 1,0-1-1,0 0 0,-6-5 0,0 0-32,-24-21 46,34 28-66,1-1-1,-1 1 0,0-1 0,1 0 1,0 0-1,-1 0 0,1 0 0,0 0 1,0 0-1,0 0 0,0 0 0,0 0 1,1 0-1,-1-1 0,0-3 0,2 5-1,-1 0 0,0 0 0,1 0 0,0 0-1,-1 0 1,1 1 0,0-1 0,-1 0-1,1 0 1,0 1 0,0-1 0,0 0 0,0 1-1,-1-1 1,1 1 0,0-1 0,0 1 0,0-1-1,0 1 1,0 0 0,0-1 0,0 1-1,1 0 1,-1 0 0,1 0 0,39-6 35,-25 4-23,-1-1-6,0 0-1,-1-1 1,0-1 0,1 0 0,-2-1-1,25-14 1,-30 15-16,-1-1 1,0 0-1,-1 0 1,0 0-1,0-1 1,0 1-1,0-1 1,-1-1-1,0 1 0,-1-1 1,0 0-1,6-15 1,-2 3-71,-1 0 1,-1 0-1,-1-1 1,-1 0-1,0-1 0,-1-20 1,-27 73 83,11-15 18,8-12-2,1 1 0,0-1 1,0 1-1,0 0 0,0 0 0,1 1 1,0-1-1,0 1 0,1-1 1,0 1-1,0 0 0,0 0 0,0 0 1,0 12-1,2-16-12,1-1 0,-1 1 0,1-1 0,0 1 0,0-1 0,0 0 0,0 1 0,0-1 0,0 0 0,0 1 0,0-1 0,0 0 0,1 0 0,-1 0 0,0 0 0,1 0 0,-1-1 0,1 1 0,-1 0 0,1-1 0,-1 1 0,1-1 0,-1 1 0,1-1 0,0 0 0,-1 0 0,1 1 0,2-2 0,56 5-1089,-56-4 703,4 0-389,18-2-5205,-12-6-2138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6.037"/>
    </inkml:context>
    <inkml:brush xml:id="br0">
      <inkml:brushProperty name="width" value="0.025" units="cm"/>
      <inkml:brushProperty name="height" value="0.025" units="cm"/>
    </inkml:brush>
  </inkml:definitions>
  <inkml:trace contextRef="#ctx0" brushRef="#br0">119 1 4132,'0'0'19186,"-9"3"-18278,1 0-849,-1 1 0,1 0 0,-1 0 0,1 1 0,1 0 0,-1 1 0,1 0 0,0 0 1,0 0-1,0 1 0,1 0 0,0 0 0,-5 9 0,11-16-57,0 1-1,0-1 1,-1 0-1,1 1 1,0-1-1,0 0 1,0 1 0,0-1-1,-1 1 1,1-1-1,0 0 1,0 1 0,0-1-1,0 1 1,0-1-1,0 0 1,0 1-1,0-1 1,0 1 0,0-1-1,0 1 1,0-1-1,1 0 1,-1 1-1,0-1 1,0 0 0,0 1-1,0-1 1,1 1-1,-1-1 1,0 0-1,0 1 1,1-1 0,-1 0-1,0 0 1,1 1-1,19 5-159,36-5-577,-42-2 353,-12 1 384,0 0 0,0 0 0,0 0 0,0 0 0,-1 0 0,1 0 0,0 0 1,0 1-1,0-1 0,0 0 0,0 1 0,-1 0 0,1-1 0,0 1 0,0 0 0,-1 0 0,1 0 0,-1 0 0,1 0 0,-1 1 1,1-1-1,-1 0 0,0 1 0,1-1 0,-1 1 0,0-1 0,0 1 0,0 0 0,0-1 0,-1 1 0,1 0 0,0 0 0,-1-1 1,1 4-1,-1-2 89,0 0 0,-1-1 1,1 1-1,-1 0 0,0 0 0,0-1 1,0 1-1,0-1 0,-1 1 1,1-1-1,-1 1 0,1-1 1,-1 0-1,0 0 0,0 1 0,0-1 1,0-1-1,0 1 0,0 0 1,-1 0-1,1-1 0,-4 2 1,0 1-70,0 0 1,-1 0-1,1-1 1,-1 0 0,0 0-1,1-1 1,-1 0-1,0 0 1,-1 0-1,1-1 1,0 0 0,-8-1-1,17-2-817,0-1-1,0 0 1,0 1 0,0-1-1,1 1 1,-1-1-1,1 1 1,2-2-1,17-11-5231,4-2-3534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6.490"/>
    </inkml:context>
    <inkml:brush xml:id="br0">
      <inkml:brushProperty name="width" value="0.025" units="cm"/>
      <inkml:brushProperty name="height" value="0.025" units="cm"/>
    </inkml:brush>
  </inkml:definitions>
  <inkml:trace contextRef="#ctx0" brushRef="#br0">53 247 10378,'0'0'8055,"-7"7"-7531,1 1-411,0 1 1,0-1 0,1 1 0,-7 17 0,10-22-78,0 1 0,0 0 0,1-1 0,0 1 0,0 0 0,0 0 0,0 0 0,1 0 1,0 0-1,0 0 0,1 0 0,-1-1 0,1 1 0,2 8 0,-2-11-29,0-1 1,-1 1-1,1-1 0,0 1 0,1-1 1,-1 0-1,0 1 0,0-1 0,1 0 1,-1 0-1,0 0 0,1 0 0,-1 0 1,1 0-1,-1 0 0,1-1 1,0 1-1,-1 0 0,1-1 0,0 0 1,-1 1-1,1-1 0,0 0 0,0 0 1,-1 0-1,1 0 0,0 0 1,0 0-1,-1 0 0,1 0 0,0-1 1,1 0-1,3 0 36,-1-1-1,1 1 1,-1-1 0,0 0 0,1 0-1,-1-1 1,0 0 0,7-5 0,0-3-11,-1 0 0,0 0 0,-1-1 0,0-1 0,-1 0 0,0 0 0,-1-1 0,-1 1 0,0-2 0,7-21 0,-6 11 373,-2 0 0,-1-1-1,0 1 1,-2-1 0,-1-40 0,-1 64-380,-1 1-1,0 0 1,0 0-1,1 0 1,-1 0 0,0-1-1,0 1 1,-1 0 0,1 0-1,0 0 1,0-1-1,0 1 1,-1 0 0,1 0-1,-1 0 1,1 0 0,-1 0-1,1 0 1,-1 0 0,0 0-1,1 0 1,-1 0-1,0 0 1,0 0 0,0 0-1,0 0 1,0 1 0,0-1-1,0 0 1,0 1 0,0-1-1,0 1 1,0-1-1,0 1 1,0-1 0,0 1-1,-1 0 1,1 0 0,0-1-1,-3 1 1,1 1 5,0 0 1,0-1-1,0 1 1,0 1 0,0-1-1,0 0 1,0 1-1,0 0 1,0-1-1,0 1 1,1 0-1,-1 0 1,1 1-1,-3 2 1,3-3-19,-13 14 218,1 1-1,-17 26 1,28-38-169,-1 1-1,2-1 1,-1 1-1,1-1 1,-1 1-1,2 0 1,-1 0-1,1 0 1,0 0-1,0 0 1,0 0-1,1 0 1,0 12-1,1-16-57,0 0 0,-1-1-1,1 1 1,0 0 0,0-1 0,0 1 0,0-1 0,0 0-1,1 1 1,-1-1 0,0 0 0,0 0 0,1 1-1,-1-1 1,1 0 0,-1 0 0,1-1 0,0 1 0,-1 0-1,1 0 1,0-1 0,-1 1 0,1-1 0,0 0-1,3 1 1,53 5-708,-43-6 88,-10 0 413,0 1 1,0-1-1,0 1 1,0 0-1,-1 0 1,1 0-1,0 0 1,-1 1-1,0 0 0,1 0 1,-1 0-1,0 1 1,5 3-1,-7-4 210,0 1 0,0-1 0,0 1 0,-1 0-1,1 0 1,-1 0 0,1 0 0,-1 0-1,0 0 1,0 0 0,-1 0 0,1 1 0,0-1-1,-1 0 1,0 1 0,0-1 0,0 0 0,0 0-1,-1 1 1,0 3 0,-7 25 704,1-9-1982,5-8-4529</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7.106"/>
    </inkml:context>
    <inkml:brush xml:id="br0">
      <inkml:brushProperty name="width" value="0.025" units="cm"/>
      <inkml:brushProperty name="height" value="0.025" units="cm"/>
    </inkml:brush>
  </inkml:definitions>
  <inkml:trace contextRef="#ctx0" brushRef="#br0">2 304 7623,'0'0'6283,"-1"7"-3741,0 25-188,1-32-2283,1 1 0,-1 0-1,0 0 1,0 0 0,1 0 0,-1-1 0,1 1 0,-1 0 0,1 0 0,-1-1 0,1 1-1,-1 0 1,1-1 0,-1 1 0,1-1 0,0 1 0,-1 0 0,1-1 0,0 0 0,0 1 0,-1-1-1,1 1 1,0-1 0,0 0 0,0 0 0,-1 1 0,1-1 0,0 0 0,0 0 0,0 0-1,0 0 1,0 0 0,-1 0 0,1 0 0,0 0 0,0 0 0,0 0 0,0-1 0,0 1-1,-1 0 1,1-1 0,0 1 0,0 0 0,0-2 0,38-13 129,-36 13-170,1-1-1,-1 1 1,0-1 0,0 1 0,0-1 0,0 0 0,0 0 0,-1 0 0,1-1 0,-1 1 0,0-1-1,0 1 1,0-1 0,0 0 0,-1 1 0,1-1 0,-1 0 0,0 0 0,0 0 0,-1 0-1,1 0 1,-1 0 0,0 0 0,0-7 0,-1 10-19,1 0 0,0 0 0,-1 0 0,1 0-1,-1 0 1,1 0 0,-1 1 0,0-1 0,1 0 0,-1 0 0,0 1 0,0-1-1,1 0 1,-1 1 0,0-1 0,0 1 0,0-1 0,0 1 0,0-1 0,0 1 0,1 0-1,-1 0 1,0-1 0,0 1 0,0 0 0,0 0 0,0 0 0,0 0 0,0 0-1,0 0 1,0 0 0,0 0 0,0 0 0,0 1 0,0-1 0,-2 1 0,0 0 0,0 0 1,0 0-1,0 0 0,0 0 1,0 1-1,0-1 1,0 1-1,0 0 1,1 0-1,-4 3 1,0 3 70,1 0 0,0 0 0,0 1 0,1 0 0,0 0 0,0 0 0,1 0 0,0 0 0,-2 14 0,5-19-44,-1 0-1,1 0 1,0 0-1,0 0 1,0 1-1,0-1 1,1 0-1,-1 0 1,1 0-1,0 0 1,2 4-1,-2-6-25,0 0-1,0 0 1,1-1-1,-1 1 0,0 0 1,1 0-1,-1-1 1,1 1-1,0-1 0,-1 0 1,1 1-1,0-1 0,0 0 1,0 0-1,0 0 1,0 0-1,0 0 0,0-1 1,0 1-1,0 0 1,4-1-1,0 1-19,0 0-1,0-1 1,-1 0-1,1 0 1,0 0-1,0-1 1,0 0 0,-1 0-1,1 0 1,0-1-1,-1 0 1,1 0 0,-1-1-1,0 1 1,7-5-1,-4 1-45,0 0-1,0-1 0,-1 0 1,0 0-1,0-1 0,-1 0 1,0 0-1,7-12 0,-2 0 21,-1-1-1,-1 0 1,-1 0-1,-1-1 1,-1 0 0,-1 0-1,4-29 1,-7 36 53,0 0-17,0 0 0,-1-1 0,-2-15 0,2 29 0,-1 0 1,0 1-1,0-1 0,0 0 1,0 0-1,-1 1 0,1-1 1,0 0-1,-1 1 0,1-1 1,-1 0-1,0 1 1,1-1-1,-1 1 0,0-1 1,0 1-1,0-1 0,0 1 1,0 0-1,0-1 0,0 1 1,-1 0-1,1 0 1,0 0-1,-1 0 0,1 0 1,-1 0-1,1 0 0,-1 1 1,1-1-1,-1 1 0,0-1 1,1 1-1,-1-1 1,-3 1-1,1 1 26,0 0-1,0 0 1,-1 1 0,1 0-1,0 0 1,1 0 0,-1 0 0,0 1-1,0-1 1,1 1 0,0 0-1,-1 0 1,1 0 0,0 1 0,1-1-1,-1 1 1,-3 6 0,-4 5 288,0 1 0,-13 32 0,20-43-223,1 0 0,0 1 0,0-1 0,1 1 0,-1 0 1,1-1-1,0 1 0,1 0 0,0 0 0,0-1 0,0 8 0,1-10-86,0-1 0,0 0 0,0 0 0,0 0 0,0 0 0,0 0 0,1 0 0,-1 0 0,1 0 0,0 0 0,-1 0 0,1-1-1,0 1 1,0-1 0,0 1 0,0-1 0,0 0 0,0 0 0,0 0 0,0 0 0,1 0 0,-1 0 0,0-1 0,0 1-1,1-1 1,-1 0 0,1 1 0,2-1 0,22 2 4,-19-1-315,0-1 0,0 1 0,0 1-1,-1-1 1,1 1 0,9 4-1,-15-5 284,0 0-1,0 1 0,0-1 0,0 1 1,0-1-1,-1 1 0,1-1 0,0 1 0,-1 0 1,1 0-1,-1 0 0,0 0 0,0 0 0,0 0 1,0 0-1,0 0 0,0 0 0,-1 1 0,1-1 1,0 0-1,-1 1 0,0-1 0,0 0 1,0 1-1,0 3 0,-8 38 1736,2-24-2600,4-1-5547,2-26-2280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7.449"/>
    </inkml:context>
    <inkml:brush xml:id="br0">
      <inkml:brushProperty name="width" value="0.025" units="cm"/>
      <inkml:brushProperty name="height" value="0.025" units="cm"/>
    </inkml:brush>
  </inkml:definitions>
  <inkml:trace contextRef="#ctx0" brushRef="#br0">56 67 8616,'0'0'17136,"10"4"-16815,-4-2-308,0-1 1,0 1 0,0-1-1,0 0 1,1 0 0,-1-1-1,8 0 1,-12 0-12,0 0 1,0 0-1,0-1 1,0 1-1,-1 0 0,1-1 1,0 0-1,0 0 0,-1 1 1,1-1-1,0 0 1,-1 0-1,1 0 0,-1-1 1,1 1-1,-1 0 1,0 0-1,1-1 0,-1 1 1,0-1-1,0 1 0,0-1 1,0 0-1,0 1 1,0-1-1,-1 0 0,1 0 1,0 1-1,-1-1 0,0 0 1,1 0-1,-1 0 1,0 0-1,0 0 0,0 1 1,0-4-1,0 3-2,-1 1-1,1 0 0,0 0 1,0-1-1,0 1 0,-1 0 1,1 0-1,-1 0 0,1-1 1,-1 1-1,1 0 0,-1 0 1,0 0-1,0 0 0,1 0 1,-1 0-1,0 0 1,0 0-1,0 1 0,0-1 1,0 0-1,0 0 0,0 1 1,0-1-1,0 1 0,-1-1 1,1 1-1,0-1 0,0 1 1,0 0-1,-1-1 0,1 1 1,0 0-1,0 0 0,-1 0 1,1 0-1,0 0 1,0 0-1,-1 0 0,1 1 1,0-1-1,0 0 0,-1 1 1,-1 0-1,-2 0 2,-1 1 0,1 0-1,0-1 1,0 2 0,0-1 0,0 1-1,0-1 1,0 1 0,-8 7 0,6-2 119,-1 1 0,1 0 1,0 1-1,1 0 0,-8 16 1,12-22-50,0 0 1,0 0 0,1 0-1,-1 0 1,1 1 0,0-1 0,0 0-1,1 1 1,-1-1 0,1 1-1,0-1 1,0 0 0,0 1 0,1-1-1,0 1 1,0-1 0,2 7-1,-1-8-60,1 0-1,-1-1 1,1 0-1,-1 1 0,1-1 1,0 0-1,0 0 0,0-1 1,0 1-1,0-1 1,0 1-1,1-1 0,-1 0 1,0 0-1,1-1 1,-1 1-1,1 0 0,-1-1 1,1 0-1,6-1 0,36-2-1735,-11-8-3905,-10-4-2362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8.307"/>
    </inkml:context>
    <inkml:brush xml:id="br0">
      <inkml:brushProperty name="width" value="0.025" units="cm"/>
      <inkml:brushProperty name="height" value="0.025" units="cm"/>
    </inkml:brush>
  </inkml:definitions>
  <inkml:trace contextRef="#ctx0" brushRef="#br0">25 0 6182,'0'0'9614,"-3"8"-8114,-3 14-498,1 1-1,1 0 0,1 0 1,1 0-1,1 1 0,2 25 1,-1-47-988,0 0 0,0 0 0,0-1 0,0 1 0,0 0 0,0 0 0,0-1 0,1 1 0,-1 0 0,0-1 0,1 1 0,0 0 0,-1-1 0,1 1 0,0-1 0,0 1 0,0-1 0,0 0 0,0 1 0,0-1 0,0 0 0,1 1 0,-1-1 0,0 0 0,1 0 1,-1 0-1,0 0 0,1-1 0,0 1 0,-1 0 0,1 0 0,-1-1 0,1 1 0,0-1 0,-1 0 0,1 1 0,0-1 0,0 0 0,-1 0 0,1 0 0,0 0 0,2-1 0,1 0-69,1 0-1,-1-1 1,0 1-1,0-1 1,0 0-1,0-1 1,-1 1-1,1-1 1,-1 0 0,1 0-1,-1-1 1,6-6-1,-2-1-230,0 0 0,-1-1 0,8-19 0,-2 6 110,-13 25 179,0 0 0,0 0-1,1 0 1,-1 0-1,0 0 1,0 1 0,0-1-1,0 0 1,0 0-1,0 0 1,0 0-1,0 0 1,0 0 0,0 0-1,1 0 1,-1 1-1,0-1 1,0 0-1,0 0 1,0 0 0,0 0-1,0 0 1,0 0-1,1 0 1,-1 0-1,0 0 1,0 0 0,0 0-1,0 0 1,0 0-1,0 0 1,1 0 0,-1 0-1,0 0 1,0 0-1,0 0 1,0 0-1,0 0 1,0 0 0,1 0-1,-1 0 1,0 0-1,0 0 1,0-1-1,0 1 1,-1 110-772,1-108 505,1 9-2449,5-7-2888,4-4-4868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18.966"/>
    </inkml:context>
    <inkml:brush xml:id="br0">
      <inkml:brushProperty name="width" value="0.025" units="cm"/>
      <inkml:brushProperty name="height" value="0.025" units="cm"/>
    </inkml:brush>
  </inkml:definitions>
  <inkml:trace contextRef="#ctx0" brushRef="#br0">1 0 6502,'0'0'14254,"2"10"-12829,-2-6-1218,3 10 53,0 0 1,0-1 0,1 1 0,11 22-1,-15-34-261,1 0-1,0 0 0,0 0 0,0 0 0,0 0 0,0 0 0,0-1 0,1 1 0,-1-1 0,1 1 0,-1-1 0,1 1 0,-1-1 1,1 0-1,0 1 0,-1-1 0,1 0 0,0 0 0,0 0 0,0-1 0,0 1 0,0 0 0,0-1 0,0 1 0,0-1 0,0 0 1,0 0-1,1 0 0,-1 0 0,0 0 0,0 0 0,0 0 0,0-1 0,0 1 0,0-1 0,0 1 0,0-1 0,0 0 0,0 0 0,0 0 1,-1 0-1,1 0 0,0 0 0,0-1 0,-1 1 0,3-3 0,0 0-17,-1 1 1,0-1-1,0 0 0,0 0 1,-1 0-1,1 0 0,-1 0 1,0 0-1,0-1 0,0 1 0,-1-1 1,0 0-1,0 1 0,0-1 1,0-7-1,-1 12 38,0 0 0,0-1 0,0 1 0,0 0 0,0-1 0,0 1-1,0 0 1,0 0 0,0-1 0,0 1 0,0 0 0,0-1 0,0 1 0,-1 0 0,1 0 0,0-1 0,0 1-1,0 0 1,-1 0 0,1 0 0,0-1 0,0 1 0,0 0 0,-1 0 0,1 0 0,0-1 0,0 1 0,-1 0 0,1 0-1,0 0 1,-1 0 0,1 0 0,0 0 0,0 0 0,-1 0 0,1 0 0,0 0 0,-1 0 0,1 0 0,0 0-1,-1 0 1,1 0 0,0 0 0,0 0 0,-1 0 0,1 0 0,0 0 0,-1 0 0,1 0 0,0 1 0,0-1 0,-1 0-1,1 0 1,0 0 0,0 1 0,0-1 0,-1 0 0,1 0 0,0 1 0,-16 12 693,12-5-587,0-1-1,0 1 1,0 0 0,1 0-1,0 0 1,1 0 0,-3 16-1,5-18-464,-1-1-1,1 0 0,0 1 0,0-1 0,0 1 0,1-1 0,0 1 0,1 5 0,6 0-4576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4.596"/>
    </inkml:context>
    <inkml:brush xml:id="br0">
      <inkml:brushProperty name="width" value="0.025" units="cm"/>
      <inkml:brushProperty name="height" value="0.025" units="cm"/>
    </inkml:brush>
  </inkml:definitions>
  <inkml:trace contextRef="#ctx0" brushRef="#br0">117 317 10122,'-10'9'1398,"1"-1"-1040,-52 56 4033,57-59-3962,0 1 1,0-1-1,1 1 0,-1-1 1,1 1-1,1 0 0,-1 0 1,1 0-1,0 0 0,1 1 0,-1-1 1,0 11-1,2-15-414,0-1 0,1 0 0,-1 0 0,1 0 0,-1 0 0,1 0 0,-1 0 1,1 0-1,-1 0 0,1 0 0,0 0 0,0 0 0,0-1 0,-1 1 0,1 0 0,0 0 0,0-1 0,0 1 0,0-1 0,0 1 0,0 0 0,0-1 1,0 0-1,1 1 0,-1-1 0,0 0 0,0 0 0,0 1 0,0-1 0,0 0 0,1 0 0,-1 0 0,0 0 0,0-1 0,0 1 0,0 0 1,2-1-1,48-9 250,-38 4-255,-1 0 0,0-1-1,0 0 1,-1 0 0,0-1 0,0-1-1,-1 0 1,0-1 0,0 0 0,-1 0-1,-1-1 1,0 0 0,0 0 0,-1-1-1,0 0 1,6-17 0,-5 10 0,-1 0 0,-1-1 0,0 0 1,-1 0-1,-2-1 0,0 1 0,-1-1 0,-1 0 0,-1 1 1,-3-26-1,3 43-12,-1-1 0,1 1 0,-1 0 1,0-1-1,0 1 0,0 0 1,0 0-1,-1-1 0,1 1 0,-1 0 1,0 1-1,0-1 0,0 0 0,0 0 1,0 1-1,-1-1 0,1 1 0,-1 0 1,1 0-1,-1 0 0,0 0 0,0 0 1,0 1-1,0-1 0,0 1 0,-5-2 1,4 3 9,0-1 0,0 0-1,0 1 1,-1 0 0,1 0 0,0 1 0,0-1 0,0 1 0,0-1 0,-1 1 0,1 1 0,0-1 0,1 1 0,-1-1 0,0 1 0,0 0 0,1 0 0,-1 1 0,1-1 0,0 1 0,-5 3 0,-3 6 151,-1 0 0,2 1 1,-1 0-1,2 1 0,-10 17 1,15-24-62,0 0 0,1 1 1,0-1-1,0 0 0,1 1 1,0 0-1,1 0 1,-1-1-1,1 1 0,1 0 1,0 0-1,0 0 0,1 10 1,0-16-93,0 1 0,0-1 0,0 0 1,0 1-1,1-1 0,-1 0 0,1 0 0,0 0 1,-1 0-1,1 0 0,0-1 0,0 1 1,0 0-1,0-1 0,0 1 0,1-1 0,-1 0 1,0 0-1,1 0 0,-1 0 0,0 0 1,1 0-1,0-1 0,2 1 0,69 8-192,-64-8-18,9 0-362,-8-1-142,1 0-1,0 1 0,-1 0 1,1 1-1,0 1 1,-1-1-1,0 2 1,0 0-1,0 0 0,11 6 1,-19-8-73,0-1 0,0 0 0,0 0 1,0 0-1,1 0 0,-1-1 0,0 1 0,0-1 0,0 0 1,0 0-1,1 0 0,-1 0 0,0-1 0,4 0 1,12-4-4148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22.336"/>
    </inkml:context>
    <inkml:brush xml:id="br0">
      <inkml:brushProperty name="width" value="0.025" units="cm"/>
      <inkml:brushProperty name="height" value="0.025" units="cm"/>
    </inkml:brush>
  </inkml:definitions>
  <inkml:trace contextRef="#ctx0" brushRef="#br0">209 122 4260,'0'0'5376,"10"-9"-2611,-4 4-2358,30-32 1879,-33 34-1959,-1 1 0,-1-1 0,1 0 0,0 0 0,-1 0 1,1 0-1,-1 0 0,0 0 0,0 0 0,0-1 0,0 1 0,-1 0 0,1-1 0,-1 1 0,0 0 0,0-4 0,-1 6-254,1 0-1,-1 0 1,1 0 0,-1 0-1,1 0 1,-1 0 0,0 1-1,0-1 1,1 0-1,-1 0 1,0 1 0,0-1-1,0 1 1,0-1 0,0 1-1,0-1 1,0 1-1,0-1 1,0 1 0,0 0-1,0 0 1,0-1-1,0 1 1,0 0 0,0 0-1,0 0 1,0 0 0,0 0-1,0 0 1,0 1-1,0-1 1,0 0 0,0 0-1,0 1 1,0-1 0,-2 1-1,-41 17 423,27-6-183,0 1 0,0 1 0,2 1 0,-1 0 0,2 1 0,-23 33 0,27-36-122,2 1 1,0 0-1,1 0 1,0 1-1,2-1 1,-1 1-1,2 1 1,0-1 0,-4 31-1,8-43-184,0 0 1,-1 0-1,1 0 0,1 0 0,-1 0 1,0 0-1,1 0 0,0 0 0,-1-1 1,1 1-1,0 0 0,0 0 0,1 0 1,-1-1-1,1 1 0,-1-1 0,1 1 1,0-1-1,0 0 0,0 0 0,2 2 1,0-1-1,-1-1 1,1 0 0,0 0 0,0 0 0,0-1 0,0 1 0,0-1 0,0 0 0,1 0 0,-1 0 0,0-1 0,0 0-1,6 0 1,-1 0 3,-1 0 0,1-1 0,0-1 0,-1 1 0,1-1 0,-1-1 0,0 0 0,0 0 0,0 0 0,0-1 0,0 0 0,-1-1 0,0 0 0,9-7 0,-11 6 2,0 0-1,-1 0 0,1-1 0,-1 0 0,-1 0 1,1 0-1,-1 0 0,0-1 0,-1 0 1,0 1-1,0-1 0,0-9 0,-1 14-7,-1 1 1,0 0-1,0 0 0,0 0 0,0 0 0,-1-1 0,1 1 1,0 0-1,-1 0 0,0 0 0,1 0 0,-1 0 1,0 0-1,0 0 0,0 0 0,0 0 0,-1 0 0,1 1 1,-2-3-1,1 3-3,-1-1-1,1 1 1,0 0 0,-1 0 0,1 0-1,-1 1 1,1-1 0,-1 0 0,0 1 0,1 0-1,-1-1 1,0 1 0,1 0 0,-1 1-1,1-1 1,-1 0 0,0 1 0,1-1-1,-1 1 1,-2 1 0,0 0 6,0 0 1,0 1-1,0 0 0,0 0 1,0 0-1,1 0 0,-1 1 1,1 0-1,0 0 0,0 0 1,1 0-1,-1 0 0,1 1 1,0 0-1,0 0 0,0 0 1,1 0-1,-1 0 0,2 0 1,-1 1-1,0-1 1,1 0-1,-1 9 0,2-13-4,0 0-1,0 0 0,0 0 0,0 0 1,0 0-1,0 0 0,0 0 1,1 0-1,-1 0 0,0 0 1,1 0-1,-1 0 0,1 0 1,-1 0-1,1 0 0,-1 0 1,1 0-1,0 0 0,-1 0 1,1-1-1,0 1 0,0 0 1,0 0-1,-1-1 0,1 1 1,2 0-1,0 1 4,1-1 0,-1 0 0,1 0 0,-1 0 1,1 0-1,0 0 0,0-1 0,4 0 0,7 0 15,0-1 0,30-5 1,-24 0-173,0 0-1,27-13 1,16-5-308,-63 24 459,-1 1-1,0-1 1,1 0 0,-1 0 0,0 0-1,0 0 1,1 0 0,-1 0 0,0 1-1,1-1 1,-1 0 0,0 0 0,0 0-1,1 1 1,-1-1 0,0 0 0,0 0-1,0 1 1,1-1 0,-1 0 0,0 1-1,0-1 1,0 0 0,0 0 0,0 1-1,1-1 1,-1 0 0,0 1 0,0-1-1,0 0 1,0 1 0,0-1 0,0 0-1,0 1 1,0-1 0,0 0 0,0 1-1,-1-1 1,1 0 0,0 1-1,0-1 1,0 0 0,0 1 0,0-1-1,0 0 1,-1 1 0,1-1 0,0 0-1,0 0 1,-1 1 0,1-1 0,0 0-1,-1 1 1,-8 20 89,-4 2-186,8-14-129,-1 0-1,2 0 1,-1 1-1,1-1 0,1 1 1,0 0-1,0 0 1,-3 20-1,6-30 118,0 0-1,0 0 0,0 1 1,0-1-1,0 0 0,0 0 1,0 0-1,0 0 0,0 1 1,0-1-1,0 0 0,0 0 1,0 0-1,0 0 0,0 1 1,0-1-1,0 0 0,1 0 0,-1 0 1,0 0-1,0 0 0,0 1 1,0-1-1,0 0 0,0 0 1,0 0-1,0 0 0,0 0 1,1 0-1,-1 0 0,0 1 1,0-1-1,0 0 0,0 0 1,0 0-1,1 0 0,-1 0 1,0 0-1,0 0 0,0 0 1,0 0-1,1 0 0,-1 0 1,0 0-1,0 0 0,0 0 1,0 0-1,1 0 0,-1 0 1,0 0-1,0 0 0,0 0 1,0 0-1,1 0 0,-1 0 1,0 0-1,9-7-4241,7-10-2786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22.802"/>
    </inkml:context>
    <inkml:brush xml:id="br0">
      <inkml:brushProperty name="width" value="0.025" units="cm"/>
      <inkml:brushProperty name="height" value="0.025" units="cm"/>
    </inkml:brush>
  </inkml:definitions>
  <inkml:trace contextRef="#ctx0" brushRef="#br0">0 37 8104,'0'0'12411,"9"1"-11209,9 3-729,1-1 0,28 0 1,-41-2-403,-1-1 1,1 0-1,-1-1 0,1 1 1,-1-1-1,0 0 1,1 0-1,-1-1 0,0 0 1,0 1-1,0-2 0,0 1 1,0-1-1,-1 1 1,9-7-1,-13 9-25,0-1 0,1 1 0,-1 0-1,0 0 1,0 0 0,1 0 0,-1-1 0,0 1 0,0 0-1,1 0 1,-1 0 0,0-1 0,0 1 0,0 0 0,1-1 0,-1 1-1,0 0 1,0 0 0,0-1 0,0 1 0,0 0 0,0-1 0,0 1-1,0 0 1,0-1 0,0 1 0,0 0 0,0 0 0,0-1-1,0 1 1,0 0 0,0-1 0,0 1 0,0 0 0,0-1 0,0 1-1,0 0 1,0 0 0,-1-1 0,1 1 0,0 0 0,-1-1 0,-15-1 567,-24 10-459,33-4-125,0 1 0,0 0 0,0 0 1,0 1-1,1 0 0,0 0 0,0 1 1,0-1-1,1 1 0,0 0 0,1 1 1,-1-1-1,2 1 0,-1 0 0,1 0 0,0 0 1,0 0-1,1 1 0,0-1 0,1 1 1,0-1-1,0 10 0,1-17-20,0 0 0,0 0 1,0 0-1,0 0 0,0 0 0,0 0 0,1 0 0,-1-1 0,0 1 1,1 0-1,-1 0 0,0 0 0,1 0 0,-1-1 0,1 1 0,-1 0 0,1 0 1,0-1-1,-1 1 0,1 0 0,0-1 0,-1 1 0,1-1 0,0 1 1,0-1-1,0 1 0,-1-1 0,1 0 0,1 1 0,2 0 5,-1-1 0,1 1 0,-1-1 1,0 1-1,1-1 0,-1-1 0,1 1 0,4-1 0,3-1 0,0-1 0,0 0-1,0-1 1,14-6 0,-3-2-275,-1-1 1,0-1-1,20-17 1,-34 26 165,0-1 1,-1-1-1,0 1 0,0-1 1,0 0-1,-1-1 0,0 1 1,-1-1-1,1 0 0,-1 0 1,5-17-1,-9 25 87,1 0 1,-1-1-1,0 1 0,0 0 0,0-1 1,0 1-1,1 0 0,-1-1 1,0 1-1,0 0 0,0-1 1,0 1-1,0-1 0,0 1 1,0 0-1,0-1 0,0 1 1,0-1-1,0 1 0,0 0 1,0-1-1,0 1 0,0-1 1,0 1-1,-1 0 0,1-1 0,0 1 1,0 0-1,0-1 0,-1 1 1,1 0-1,0-1 0,0 1 1,-1 0-1,1 0 0,0-1 1,-1 1-1,1 0 0,0 0 1,-1-1-1,1 1 0,0 0 1,-1 0-1,1 0 0,0 0 0,-1-1 1,-22 11-533,-20 25-70,39-30 481,2-3-11,0 0 0,0 1 0,0-1-1,0 1 1,0-1 0,0 1 0,1 0 0,0 0 0,-1 0-1,0 4 1,6-7-5486,2-5-882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23.190"/>
    </inkml:context>
    <inkml:brush xml:id="br0">
      <inkml:brushProperty name="width" value="0.025" units="cm"/>
      <inkml:brushProperty name="height" value="0.025" units="cm"/>
    </inkml:brush>
  </inkml:definitions>
  <inkml:trace contextRef="#ctx0" brushRef="#br0">109 1 14510,'0'0'6059,"-2"12"-4420,-8 32 342,-26 70 0,23-80-1716,2 0 0,0 0 0,3 1 0,1 0 0,-4 50 0,12-84-299,-1 0 0,0 1 1,0-1-1,0 0 0,0 0 0,1 0 1,-1 0-1,0 0 0,1 0 1,-1 0-1,1 0 0,-1 0 1,1 0-1,-1-1 0,1 1 1,0 0-1,-1 0 0,1 0 1,0-1-1,0 1 0,0 0 0,0-1 1,0 1-1,-1-1 0,1 1 1,0-1-1,0 1 0,0-1 1,0 0-1,0 1 0,2-1 1,23-3-7372,-11-7-1526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38:23.611"/>
    </inkml:context>
    <inkml:brush xml:id="br0">
      <inkml:brushProperty name="width" value="0.025" units="cm"/>
      <inkml:brushProperty name="height" value="0.025" units="cm"/>
    </inkml:brush>
  </inkml:definitions>
  <inkml:trace contextRef="#ctx0" brushRef="#br0">161 219 10122,'0'0'12844,"-9"-7"-11953,-31-19-448,38 25-429,0 1 0,-1-1 0,1 0 0,0 1 1,-1 0-1,1 0 0,0-1 0,-1 1 0,1 1 0,0-1 0,-1 0 0,1 1 0,0-1 0,0 1 0,-1-1 0,1 1 0,0 0 0,0 0 0,0 0 0,0 0 0,0 1 0,0-1 0,0 1 0,0-1 0,0 1 0,1-1 0,-1 1 0,-1 2 0,-4 3 344,1 1-1,1 0 1,-1-1-1,-8 18 0,13-23-245,-1 1 0,1 0 0,0-1-1,0 1 1,0 0 0,0 0 0,0 0-1,0-1 1,1 1 0,0 0 0,-1 0-1,1 0 1,0 0 0,1 0 0,0 5-1,0-6-81,0-1 0,0 1 0,0-1-1,0 0 1,1 1 0,-1-1 0,1 0 0,-1 0-1,0 0 1,1 0 0,0 0 0,-1 0 0,1-1-1,0 1 1,-1 0 0,1-1 0,0 0 0,0 1-1,-1-1 1,1 0 0,0 0 0,0 0-1,0 0 1,-1 0 0,4 0 0,5-1-8,-1-1 1,0 1-1,0-1 0,1-1 1,-1 0-1,-1 0 0,1-1 1,0 0-1,-1 0 0,0-1 1,0 0-1,0-1 0,-1 1 1,1-2-1,-1 1 0,-1-1 1,1 0-1,8-12 1,0-2-64,-1 1 0,-1-2 1,-1 0-1,-1 0 1,16-46-1,-19 37-76,-7 30 101,-1-1 0,1 1 0,-1-1 0,0 1 0,1-1 0,-1 1 0,0-1 0,0 1 0,0-1 0,0 1 0,0 0 0,-1-1 0,1 1 0,0-1 0,-1 1 0,1-1 0,-2-2 0,1 5 4,-1-1 1,0 1-1,1 0 1,-1 0 0,1-1-1,0 1 1,-1 0-1,1 0 1,0 0 0,-1 1-1,1-1 1,0 0-1,0 0 1,0 1 0,0-1-1,0 0 1,0 1-1,1-1 1,-1 1 0,-1 2-1,2-3 6,-12 23 63,0 0 0,2 1 0,1 0 0,-8 37 0,13-45-16,1 1 1,0 0-1,2 0 0,0 0 0,1 0 0,1 0 0,4 26 0,-4-38-34,1-1 1,-1 0-1,1 0 0,0 0 0,1 0 1,-1 0-1,1-1 0,0 1 1,0-1-1,7 7 0,18 7-2473,-26-17 1794,0-1 0,0 1 0,1-1 1,-1 1-1,0-1 0,1 0 0,-1 0 0,1 0 0,-1 0 1,0-1-1,1 1 0,2-1 0,15-10-12701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0:36.504"/>
    </inkml:context>
    <inkml:brush xml:id="br0">
      <inkml:brushProperty name="width" value="0.025" units="cm"/>
      <inkml:brushProperty name="height" value="0.025" units="cm"/>
    </inkml:brush>
  </inkml:definitions>
  <inkml:trace contextRef="#ctx0" brushRef="#br0">0 31 480,'16'-2'8463,"10"-3"-5344,-1 0-2597,0 0 1,29-1-1,345 27 674,522-39-775,-531 8-415,674 27 32,-556-1-28,75 2-7,413 5 4,1466-40 866,-4 1-795,-764-1 48,2 0 191,1228 49-365,-1801-33-2264,-1024-7-1355,-67 0 101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1:14.340"/>
    </inkml:context>
    <inkml:brush xml:id="br0">
      <inkml:brushProperty name="width" value="0.025" units="cm"/>
      <inkml:brushProperty name="height" value="0.025" units="cm"/>
    </inkml:brush>
  </inkml:definitions>
  <inkml:trace contextRef="#ctx0" brushRef="#br0">1 1 10826,'12'4'156,"0"0"1,0 0-1,1-1 0,0-1 1,0 0-1,0-1 0,-1 0 0,17-1 1,-27 0-154,453-12 3825,116 3-2686,-565 10-1142,643 22 950,589-15-881,-626 7-76,113 1 14,994-35 15,408 7-236,-1861 24 147,-113-3-1628,0-5-3542,-108-4 1282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1:22.479"/>
    </inkml:context>
    <inkml:brush xml:id="br0">
      <inkml:brushProperty name="width" value="0.025" units="cm"/>
      <inkml:brushProperty name="height" value="0.025" units="cm"/>
    </inkml:brush>
  </inkml:definitions>
  <inkml:trace contextRef="#ctx0" brushRef="#br0">1 117 5285,'0'0'-96,"11"0"2520,46-4-554,0-3 1,80-18 0,72-11 1186,407 3-3891,-532 31 1022,702 5 1470,-290 4-1479,324 4 541,392-14-761,-393-2 18,566-14 34,-432 16 4,-514 4-3,300 15 4,-562-16 245,-243 6-2562,47-6-2023</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1:43.551"/>
    </inkml:context>
    <inkml:brush xml:id="br0">
      <inkml:brushProperty name="width" value="0.025" units="cm"/>
      <inkml:brushProperty name="height" value="0.025" units="cm"/>
    </inkml:brush>
  </inkml:definitions>
  <inkml:trace contextRef="#ctx0" brushRef="#br0">0 104 6342,'0'0'1313,"9"3"-1057,2 0-70,0-1-1,0 0 1,0-1-1,0 0 0,0-1 1,0 0-1,1-1 1,-1 0-1,0-1 0,14-3 1,521-81 3632,-383 71-4502,225 10 0,-349 5-1665,-4 0-2354</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1:56.830"/>
    </inkml:context>
    <inkml:brush xml:id="br0">
      <inkml:brushProperty name="width" value="0.025" units="cm"/>
      <inkml:brushProperty name="height" value="0.025" units="cm"/>
    </inkml:brush>
  </inkml:definitions>
  <inkml:trace contextRef="#ctx0" brushRef="#br0">0 167 6758,'4'-3'237,"-1"0"0,1 0-1,0 0 1,-1 1 0,1-1-1,0 1 1,1 0 0,-1 0-1,0 1 1,1-1 0,-1 1-1,0 0 1,1 0 0,0 0-1,-1 1 1,1 0 0,-1 0-1,1 0 1,0 0 0,-1 1-1,1-1 1,-1 1 0,9 3-1,6 5 55,1-2 0,1 0 0,-1-1 0,1 0-1,35 3 1,110 1 131,-94-8-298,883 7 740,-31-2-693,45 1 1469,-559-11-1523,1766-29-171,-2041 28 47,1316-67 36,67-33-264,-1045 96-121,-271 7-4269</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2:03.081"/>
    </inkml:context>
    <inkml:brush xml:id="br0">
      <inkml:brushProperty name="width" value="0.025" units="cm"/>
      <inkml:brushProperty name="height" value="0.025" units="cm"/>
    </inkml:brush>
  </inkml:definitions>
  <inkml:trace contextRef="#ctx0" brushRef="#br0">0 185 3972,'0'0'2584,"10"2"-2419,42 6 262,0-2 0,61 0 0,121-10 1778,-130 1-2098,190-7-10,191-1 2368,889 24-191,-237-3-1538,-569-6-511,1187-36-65,1683-91-128,-1493 74 315,-1828 48-244,820 3-521,-622 14-4680,-220-13 1100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5.546"/>
    </inkml:context>
    <inkml:brush xml:id="br0">
      <inkml:brushProperty name="width" value="0.025" units="cm"/>
      <inkml:brushProperty name="height" value="0.025" units="cm"/>
    </inkml:brush>
  </inkml:definitions>
  <inkml:trace contextRef="#ctx0" brushRef="#br0">158 402 13613,'0'0'2957,"-12"-1"-464,4 1-2181,0-1 0,0 2 0,0-1 0,0 1 0,0 1 0,1-1-1,-1 1 1,-9 4 0,12-4-167,1 0-1,0 0 1,1 1-1,-1-1 0,0 1 1,1-1-1,-1 1 1,1 0-1,0 1 1,0-1-1,0 0 1,0 1-1,1 0 1,-1 0-1,1 0 1,0 0-1,0 0 0,1 0 1,-3 8-1,3-10-126,0 0 0,1 1-1,-1-1 1,1 0 0,0 0-1,-1 1 1,1-1-1,0 0 1,0 0 0,1 1-1,-1-1 1,0 0 0,1 0-1,-1 1 1,1-1 0,0 0-1,0 0 1,0 0-1,1 3 1,0-4-4,-1 1 0,0-1 0,1 0 1,-1 0-1,1 0 0,0 0 0,-1 0 0,1 0 0,0-1 0,-1 1 0,1 0 0,0-1 0,0 1 1,0-1-1,0 0 0,-1 0 0,1 1 0,3-2 0,2 1-51,-1-1-1,1 0 1,-1 0-1,0-1 1,1 0-1,-1 0 1,0 0-1,0-1 1,0 0-1,0 0 1,-1 0-1,8-7 1,-7 5-80,-1-1 0,1 0 0,-2 0 1,1-1-1,-1 0 0,1 0 0,-2 0 0,1 0 1,-1 0-1,0-1 0,-1 1 0,0-1 0,0 0 0,0 0 1,-1 0-1,0-13 0,-1 21 113,0 0 0,0 1 0,-1-1 0,1 0 0,0 1 0,0-1 0,-1 0 0,1 0 0,0 1 0,0-1 0,-1 0 1,1 0-1,0 1 0,-1-1 0,1 0 0,0 0 0,-1 0 0,1 0 0,0 0 0,-1 1 0,1-1 0,-1 0 0,1 0 0,0 0 0,-1 0 0,1 0 0,0 0 0,-1 0 0,1 0 0,-1 0 0,1-1 0,0 1 0,-1 0 0,1 0 0,0 0 0,-1 0 1,1 0-1,0-1 0,-1 1 0,1 0 0,0 0 0,-1-1 0,1 1 0,0 0 0,0 0 0,-1-1 0,1 1 0,0 0 0,0-1 0,0 1 0,-1 0 0,1-1 0,0 1 0,0 0 0,0-1 0,0 1 0,0 0 0,0-1 0,0 1 0,0-1 1,0 1-1,0 0 0,0-1 0,0 1 0,0-1 0,-19 28 228,17-24-175,1 1 0,0-1 1,0 1-1,1-1 0,-1 0 1,1 1-1,-1-1 0,1 1 1,0-1-1,0 1 0,1-1 1,-1 1-1,1-1 0,0 1 1,0-1-1,2 7 1,-2-8-30,1-1 1,0 1 0,-1 0-1,1-1 1,0 1 0,0-1-1,0 1 1,0-1 0,0 0 0,0 0-1,0 0 1,0 0 0,1 0-1,-1-1 1,0 1 0,1-1 0,-1 1-1,0-1 1,1 0 0,-1 0-1,0 0 1,1 0 0,-1 0 0,0-1-1,5 0 1,0-1-2,0 0 0,0 0 0,-1-1 1,1 0-1,0 0 0,-1-1 0,0 0 0,0 0 0,0 0 0,0-1 1,-1 0-1,0 0 0,8-10 0,0 0-98,-1-1 0,-1 0-1,-1 0 1,9-19 0,-10 16-254,-1 0 1,-1-1-1,-1 1 0,0-2 1,-2 1-1,0-1 1,-2 1-1,0-1 1,-1-21-1,-1 41 332,0 1 1,0-1-1,0 0 1,0 0-1,0 1 1,0-1-1,0 0 1,0 0-1,0 1 1,0-1-1,0 0 0,0 0 1,-1 1-1,1-1 1,0 0-1,-1 1 1,1-1-1,0 0 1,-1 1-1,1-1 1,-1 1-1,1-1 0,-1 0 1,1 1-1,-2-1 1,-11 9 335,-10 30 145,14-12 96,0 1 1,-7 38 0,14-53-375,0 2 0,1-1 0,0 0 0,1 0 0,0 0 1,1 0-1,4 18 0,-4-27-186,1 1 1,0 0-1,0 0 1,0-1-1,1 1 0,0-1 1,0 0-1,0 0 0,0 0 1,1 0-1,-1-1 1,1 1-1,0-1 0,0 0 1,7 4-1,-9-6-5,0 1 0,0-1 1,0 0-1,0 0 0,0 0 0,0-1 0,1 1 0,-1 0 0,0-1 0,1 0 1,-1 1-1,0-1 0,1 0 0,-1 0 0,0 0 0,1-1 0,-1 1 0,0 0 0,1-1 1,-1 0-1,0 1 0,0-1 0,1 0 0,-1 0 0,0 0 0,0-1 0,0 1 0,0 0 1,0-1-1,-1 1 0,1-1 0,0 0 0,-1 1 0,3-4 0,4-8-49,0 0 0,-1-1 0,0 1 0,-1-1-1,-1 0 1,5-19 0,14-93-353,-5 25-248,-6 34 559,-12 51 173,-10 44 102,3 6 32,2 0 0,1 1 0,1-1 0,2 0 0,5 37-1,-3-53-157,0-1 0,1 1 0,1 0 0,1-1 0,1 0 0,0 0 0,1 0-1,0-1 1,12 18 0,-19-34-61,1 0 0,-1 1 0,0-1 0,0 0 0,0 0 0,0 1 0,0-1 0,0 0 0,0 0 0,0 0 0,0 1 0,0-1 0,1 0 0,-1 0 0,0 0 0,0 0 0,0 1 0,0-1 0,0 0 0,1 0 0,-1 0 0,0 0 0,0 0 0,0 0 0,1 1 0,-1-1 0,0 0 0,0 0 0,1 0 0,-1 0 0,0 0 0,0 0 1,0 0-1,1 0 0,-1 0 0,0 0 0,0 0 0,1 0 0,-1 0 0,0 0 0,0 0 0,0 0 0,1 0 0,-1-1 0,0 1 0,0 0 0,1 0 0,0-14 157,-6-19-245,-3 18-55,-1 2 0,0-1 0,-1 1-1,0 1 1,-1 0 0,-1 0 0,0 1 0,0 1 0,-25-16 0,10 5 55,27 21 74,0 0-1,0 0 0,0 0 1,0 0-1,0 0 0,0 0 1,0 0-1,-1 0 0,1 0 0,0 0 1,0-1-1,0 1 0,0 0 1,0 0-1,0 0 0,0 0 1,0 0-1,0 0 0,0 0 1,0-1-1,0 1 0,0 0 1,-1 0-1,1 0 0,0 0 1,0 0-1,0 0 0,0-1 1,0 1-1,0 0 0,0 0 1,1 0-1,-1 0 0,0 0 1,0-1-1,0 1 0,0 0 1,0 0-1,0 0 0,0 0 1,0 0-1,0 0 0,0 0 1,0-1-1,0 1 0,0 0 1,1 0-1,-1 0 0,0 0 1,0 0-1,0 0 0,0 0 1,0 0-1,0 0 0,0 0 0,1 0 1,-1 0-1,0 0 0,0 0 1,0 0-1,0-1 0,0 1 1,1 0-1,-1 1 0,18-4-155,30 2-305,-39 1 110,18 0 621,37 0-3540,-39-1-1559,46-7 1,-60 6 3841,0-1 0,1 0 0,-1-1 0,0 0 0,-1-1 0,11-6 1,-14 7 1251,0-1 0,0 0 0,-1 0 1,0-1-1,9-9 0,-14 13 213,1 1 1,-1-1-1,0 1 0,1-1 0,-1 1 0,0-1 0,0 0 0,0 0 0,0 0 0,0 1 0,-1-1 0,1 0 0,-1 0 0,1 0 0,-1 0 0,0 0 0,1-3 0,-2 4-239,1 0-1,0 0 0,-1 0 1,1 0-1,-1 0 0,1 1 1,-1-1-1,1 0 0,-1 0 1,0 1-1,0-1 0,1 0 1,-1 1-1,0-1 0,0 1 1,1-1-1,-1 1 0,0-1 1,0 1-1,0 0 1,0-1-1,0 1 0,0 0 1,0 0-1,-1-1 0,-3 1 59,-1-1-1,0 1 1,1 0 0,-1 1-1,0-1 1,1 1-1,-1 0 1,1 0-1,-1 1 1,-9 4 0,-49 31 1007,61-35-1234,0 0 1,1 0-1,-1 1 1,0-1 0,1 1-1,-1-1 1,1 1-1,0 0 1,0 0-1,0 0 1,0 0 0,1 0-1,-1 0 1,1 1-1,0-1 1,0 0-1,0 1 1,-1 5 0,3-9-64,-1 1 0,0-1 0,1 1 1,-1-1-1,0 1 0,1-1 0,-1 1 1,1-1-1,-1 1 0,1-1 0,-1 1 1,1-1-1,-1 0 0,1 1 0,-1-1 1,1 0-1,-1 1 0,1-1 0,0 0 1,-1 0-1,1 0 0,0 1 0,-1-1 1,1 0-1,-1 0 0,1 0 0,0 0 0,-1 0 1,2-1-1,27 1-197,-20 0 13,125 0-3896,-133 0 4090,0 0 0,0 0 0,0 0-1,0 0 1,0 0 0,-1 0-1,1 0 1,0 1 0,0-1 0,0 0-1,0 0 1,-1 1 0,1-1 0,0 0-1,0 1 1,-1-1 0,1 1-1,0-1 1,-1 1 0,1-1 0,0 1-1,-1-1 1,1 1 0,-1 0 0,1-1-1,-1 1 1,1 0 0,-1 0-1,1-1 1,-1 1 0,0 0 0,1 0-1,-1 0 1,0-1 0,0 1-1,0 0 1,1 0 0,-1 0 0,0 0-1,-1 1 1,1 0 78,0 0-1,-1 0 0,0 0 1,1 0-1,-1 0 1,0 0-1,0 0 1,0-1-1,0 1 1,0 0-1,-1-1 0,1 1 1,-1 0-1,1-1 1,-1 0-1,-1 2 1,-7 4-55,0 0 0,0-1 0,-22 9 0,2-8-3251,6-6-4224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15.547"/>
    </inkml:context>
    <inkml:brush xml:id="br0">
      <inkml:brushProperty name="width" value="0.025" units="cm"/>
      <inkml:brushProperty name="height" value="0.025" units="cm"/>
    </inkml:brush>
  </inkml:definitions>
  <inkml:trace contextRef="#ctx0" brushRef="#br0">5 306 1057,'-1'-2'269,"0"1"0,1-1 0,-1 1 0,1-1 1,-1 0-1,1 1 0,0-1 0,0 1 0,0-1 0,0 0 0,0 1 0,0-1 0,0 1 0,0-1 1,0 0-1,1 1 0,-1-1 0,1 1 0,-1-1 0,1 1 0,1-2 0,0-1-140,0 1 1,1-1-1,0 1 0,0 0 0,0 0 0,0 0 0,0 0 0,5-2 0,-1-1-73,1 2 0,0-1-1,0 1 1,1 1-1,-1-1 1,1 1 0,13-2-1,38 0 88,-1 3 1,1 2-1,70 10 0,26 1-86,782-4 885,-157-4-240,823 71-355,-307-53 486,471-157-699,-1159 81-70,642 24 0,-618 59-94,41 1 225,1167-74 1086,-1138 26-1805,-160 6-196,921 12 699,-653 6 107,-210-48 881,64 1-328,-619 43-1176,-16 2-2860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17.099"/>
    </inkml:context>
    <inkml:brush xml:id="br0">
      <inkml:brushProperty name="width" value="0.025" units="cm"/>
      <inkml:brushProperty name="height" value="0.025" units="cm"/>
    </inkml:brush>
  </inkml:definitions>
  <inkml:trace contextRef="#ctx0" brushRef="#br0">145 350 3427,'-17'-5'681,"0"0"-1,0-1 0,-25-13 0,38 17-596,1 1 0,-1-1 0,1 0 0,0-1 0,0 1 0,0 0 0,0-1 0,1 0 0,-1 0 0,1 0-1,-1 0 1,1 0 0,0 0 0,0 0 0,1-1 0,-1 1 0,1-1 0,-1 1 0,1-1 0,0 0 0,0 1 0,1-1-1,-1-4 1,1 7-84,1 0 0,-1 0 0,0 1-1,1-1 1,-1 0 0,0 1 0,1-1-1,-1 1 1,1-1 0,-1 1 0,1-1-1,0 1 1,-1-1 0,1 1 0,-1-1-1,1 1 1,0 0 0,-1-1 0,1 1-1,0 0 1,0-1 0,-1 1-1,1 0 1,0 0 0,0 0 0,-1 0-1,3 0 1,25-2-18,-25 1 17,393-14 204,634-14 822,-121 43-229,-203 0 303,1075-48-475,-796-38-639,607-31-61,-757 109-473,-735 9-1138,-92-15-310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18.515"/>
    </inkml:context>
    <inkml:brush xml:id="br0">
      <inkml:brushProperty name="width" value="0.025" units="cm"/>
      <inkml:brushProperty name="height" value="0.025" units="cm"/>
    </inkml:brush>
  </inkml:definitions>
  <inkml:trace contextRef="#ctx0" brushRef="#br0">52 54 3235,'-34'-8'3605,"33"7"-3503,0 1 1,0 0 0,0-1-1,0 1 1,0 0 0,0-1-1,1 1 1,-1-1 0,0 0-1,0 1 1,0-1-1,1 0 1,-1 1 0,0-1-1,1 0 1,-1 0 0,1 0-1,-1 1 1,1-1 0,-1 0-1,1 0 1,-1 0 0,1 0-1,0 0 1,0 0 0,-1 0-1,1 0 1,0 0 0,0 0-1,0 0 1,0 0-1,0 0 1,1-1 0,1 0-65,0 0 1,0 1 0,1 0-1,-1-1 1,1 1 0,-1 0-1,1 0 1,-1 1 0,1-1-1,0 0 1,-1 1-1,1 0 1,0 0 0,0-1-1,4 2 1,1-2 31,57-2 34,0 2 0,84 9 0,131 30-103,1 1-233,469 3 35,2-32 707,-534-9-316,1820-35 1066,-768 8-860,-1032 48-944,-37-2-4752,-152-20-561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1.039"/>
    </inkml:context>
    <inkml:brush xml:id="br0">
      <inkml:brushProperty name="width" value="0.025" units="cm"/>
      <inkml:brushProperty name="height" value="0.025" units="cm"/>
    </inkml:brush>
  </inkml:definitions>
  <inkml:trace contextRef="#ctx0" brushRef="#br0">18246 268 6342,'0'0'384,"-12"-7"70,-2-1-388,0 1 1,-1 0-1,0 1 1,-1 1-1,1 0 0,-26-4 1,-107-1 8,-157 8 1,136 4-83,-1125-47 367,473 8 64,-1807 14-453,1398 24-54,614-4 400,-2994-40 834,3031 27-684,-1630-22 572,1194 103-930,8 79-138,-335 147-847,1219-252 868,-127 60-1,178-66 18,2 4-1,2 3 1,-67 51 0,96-61-1,2 2 0,1 1 0,1 1 0,3 2 0,-56 79 0,67-82-5,2 1 0,2 1 0,0 1-1,3 0 1,1 1 0,2 0 0,1 1-1,-6 50 1,12-54-3,2-1 0,1 1 0,2-1 0,1 1 0,1-1 0,2 1 0,2-1 0,0-1 0,3 1 0,0-2 0,2 1 0,2-1 0,1-1 0,1-1 0,1 0 0,1-1 0,27 30 0,5 0 17,2-2 0,2-3 0,3-2 0,2-3 0,115 72 0,352 159 201,-275-165-207,5-11 0,4-12-1,4-10 1,441 73 0,566 0 15,9-51-74,233-24 1162,2345-175-1,-2532-22-959,-6-43-1696,154-151 318,-51-181 3360,-1212 402-1546,-4-9 0,230-151-1,-348 191-465,-2-3 0,-3-4 0,-3-4 0,-3-3 1,-3-3-1,123-167 0,-173 206-114,-1 0 0,-3-1 0,-1-2 0,27-75 0,-42 99-159,0 0 0,-1 0 0,0 0 0,-2-1 0,0 1 0,-1-1 0,0 1 1,-2-1-1,0 1 0,-1-1 0,-1 1 0,0 0 0,-1 0 0,-1 0 0,-9-20 0,-30-38-1971,-13-3-1051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2.358"/>
    </inkml:context>
    <inkml:brush xml:id="br0">
      <inkml:brushProperty name="width" value="0.025" units="cm"/>
      <inkml:brushProperty name="height" value="0.025" units="cm"/>
    </inkml:brush>
  </inkml:definitions>
  <inkml:trace contextRef="#ctx0" brushRef="#br0">16 125 2274,'0'0'8403,"0"-8"-5339,1-21-332,-8 54-606,1 29-2062,2 0 0,6 87 1,-1-73-29,-1-47-24,-1-11 1,1 0 0,0 0 0,0-1 0,1 1 0,0 0 0,1 0 0,0-1 0,1 1 0,0-1 0,7 18 0,-9-27 15,-1 1 0,1-1 0,-1 1 0,1-1 0,-1 1 0,1-1 0,-1 1 0,1-1-1,-1 1 1,1-1 0,-1 0 0,1 1 0,-1-1 0,1 0 0,0 0 0,-1 1 0,1-1 0,0 0 0,-1 0 0,1 0-1,0 0 1,-1 0 0,1 0 0,0 0 0,-1 0 0,1 0 0,0 0 0,-1 0 0,1-1 0,0 1 0,-1 0-1,1 0 1,-1 0 0,1-1 0,0 1 0,-1-1 0,1 1 0,19-21 664,-18 19-614,32-43 723,-3-2 0,38-73 0,39-108-405,-99 208-371,3-2 0,-9 17-26,0 0 0,-1 0 1,1 0-1,-1-1 0,0 1 1,0-1-1,0 0 0,-1 1 1,0-1-1,0 0 0,0-8 0,-19 52-3973,6-16-107,6-4-1172</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2.701"/>
    </inkml:context>
    <inkml:brush xml:id="br0">
      <inkml:brushProperty name="width" value="0.025" units="cm"/>
      <inkml:brushProperty name="height" value="0.025" units="cm"/>
    </inkml:brush>
  </inkml:definitions>
  <inkml:trace contextRef="#ctx0" brushRef="#br0">68 1 14894,'0'0'4292,"-14"53"-2979,-2-17-608,3 2-257,1 0-127,3-1-225,5-6-64,4-5-32,0-4-32,0-5-449,7-4-191,6-7-33,1-6-256,-1 0-1473,3-11-2146,-2-8-1410</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3.420"/>
    </inkml:context>
    <inkml:brush xml:id="br0">
      <inkml:brushProperty name="width" value="0.025" units="cm"/>
      <inkml:brushProperty name="height" value="0.025" units="cm"/>
    </inkml:brush>
  </inkml:definitions>
  <inkml:trace contextRef="#ctx0" brushRef="#br0">0 310 11018,'0'0'7116,"3"8"-6395,-2-5-702,0 0 1,0 0-1,0-1 0,0 1 1,0 0-1,1 0 0,-1-1 0,1 1 1,0-1-1,0 1 0,0-1 1,0 0-1,0 1 0,1-1 0,-1-1 1,0 1-1,1 0 0,0 0 1,-1-1-1,1 0 0,0 1 0,0-1 1,0 0-1,0 0 0,0-1 1,0 1-1,0-1 0,0 1 0,0-1 1,5 0-1,2 0-69,0-1 0,0 0-1,0-1 1,0 0 0,-1-1 0,1 1 0,16-9-1,-21 9 58,1-1 0,-1 0 0,0 0 0,0 0 0,-1 0-1,1-1 1,-1 0 0,0 0 0,0 0 0,0-1 0,0 1 0,-1-1-1,1 0 1,3-9 0,-6 12 31,0 1-1,-1-1 0,1 1 1,-1-1-1,1 1 1,-1-1-1,1 0 1,-1 1-1,0-1 0,0 0 1,0 1-1,0-1 1,0 0-1,-1 1 1,0-4-1,1 5-22,0-1 0,-1 0 0,1 1 0,0-1-1,-1 0 1,1 1 0,-1-1 0,0 1 0,1-1 0,-1 1 0,1-1 0,-1 1 0,0-1 0,1 1 0,-1 0 0,0-1-1,1 1 1,-1 0 0,0 0 0,0 0 0,1-1 0,-1 1 0,-1 0 0,-1 0 3,1 0 1,0 0 0,-1 1-1,1-1 1,-1 1 0,1-1-1,0 1 1,-1 0-1,1 0 1,0 0 0,0 0-1,0 0 1,0 0 0,0 1-1,0-1 1,0 1-1,0 0 1,0-1 0,-1 3-1,-7 9 145,1 0 0,1 1 0,0 0 0,0 1-1,-5 18 1,10-25-95,0 0 0,0 1 0,1 0 1,1-1-1,-1 1 0,1 0 0,1 0 0,0 0 0,0 0 0,1-1 0,1 11 0,-1-17-66,1 0-1,-1 0 1,0 0-1,1 0 1,-1 0 0,1 0-1,0-1 1,-1 1-1,1-1 1,0 1 0,0-1-1,0 0 1,0 1-1,0-1 1,0 0 0,0 0-1,1-1 1,-1 1-1,0 0 1,1-1 0,-1 1-1,0-1 1,1 0-1,-1 0 1,0 0 0,1 0-1,-1 0 1,3-1-1,6 1 11,0-1 0,0 0 0,0-1 0,0 0 0,11-4 0,-1-3 18,0-1 1,0 0 0,-1-2-1,-1 0 1,1-1 0,-2-1 0,25-24-1,-22 17 39,-1 0-1,-1-2 1,-1 0-1,-1-1 1,21-39-1,3-30 118,-38 85-151,-1 1 0,1-1 0,-2 0 0,1 0 0,-1 1 0,0-1 0,-1 0 0,0 0 0,0 0 0,-2-10 0,2 17-21,0 0 0,0 0-1,0 0 1,-1 0 0,1 1 0,0-1-1,-1 0 1,1 0 0,-1 1 0,1-1-1,-1 0 1,1 1 0,-1-1-1,1 0 1,-1 1 0,0-1 0,1 1-1,-1-1 1,0 1 0,1-1-1,-1 1 1,0-1 0,0 1 0,1 0-1,-1 0 1,0-1 0,-1 1-1,-25 6 208,20-3-191,-1 2 1,1-1 0,0 1 0,-10 9-1,0 2 110,0 1-1,-24 33 0,37-45-115,0 1-1,1-1 1,0 1 0,0 0-1,0-1 1,1 1-1,0 1 1,0-1 0,0 0-1,1 0 1,0 1-1,0-1 1,1 1 0,0-1-1,0 9 1,1-12-22,1 1 0,-1-1-1,1 0 1,-1 1 0,1-1 0,0 0 0,0 0 0,0-1 0,1 1-1,-1 0 1,1-1 0,-1 1 0,1-1 0,0 0 0,0 0 0,0 0-1,0 0 1,1 0 0,-1-1 0,6 2 0,10 4 15,0 0-1,27 4 1,-41-10-15,4 1 2,-1 0 0,1 0 0,0-1 0,0-1 1,1 1-1,-1-1 0,0-1 0,11-1 1,-14 0 2,0 0 0,0 0 0,-1-1 0,0 0 1,1 0-1,-1 0 0,0 0 0,-1-1 0,1 0 1,0 0-1,-1 0 0,0 0 0,5-7 0,10-11 11,-11 15-9,-1-1-1,-1 0 1,1 0 0,-1-1-1,8-15 1,-23 24 39,0 4-44,0 0 0,1 1 0,0 0 0,0 0 0,0 1 0,1 0 1,0 0-1,0 1 0,-6 7 0,-2 2 71,1 1 0,-21 36 1,31-47-26,1 1 1,0-1-1,0 1 0,1 0 1,0 0-1,0-1 0,0 2 1,1-1-1,-1 9 1,2-14-45,0 0 1,0-1 0,0 1-1,1 0 1,-1 0 0,0 0-1,1 0 1,-1 0 0,1 0 0,0-1-1,-1 1 1,1 0 0,0-1-1,0 1 1,0 0 0,0-1-1,1 1 1,-1-1 0,0 0-1,0 1 1,1-1 0,-1 0-1,1 0 1,0 0 0,-1 0 0,1 0-1,0 0 1,-1 0 0,1 0-1,0-1 1,0 1 0,0-1-1,-1 1 1,1-1 0,0 0-1,0 0 1,4 0 0,7 0-171,1-1 1,0 0-1,-1-1 1,1 0-1,-1-1 1,1-1-1,-1 0 1,0 0-1,-1-2 1,1 0-1,-1 0 1,0-1-1,-1 0 1,0-1-1,15-13 1,-25 19-225,1 1 1,-1-1-1,0 0 0,1 0 0,-1 0 1,0 0-1,-1 0 0,1 0 0,0 0 1,0 0-1,-1 0 0,1 0 0,-1 0 1,0 0-1,0-1 0,0 1 0,0 0 1,0-4-1,-3-17-6504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3.774"/>
    </inkml:context>
    <inkml:brush xml:id="br0">
      <inkml:brushProperty name="width" value="0.025" units="cm"/>
      <inkml:brushProperty name="height" value="0.025" units="cm"/>
    </inkml:brush>
  </inkml:definitions>
  <inkml:trace contextRef="#ctx0" brushRef="#br0">56 14 6438,'0'0'9833,"-48"-13"-8071,41 13 961,14 1-2595,16 4-96,6-5-481,1 0-3426,-1-4-12717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4.399"/>
    </inkml:context>
    <inkml:brush xml:id="br0">
      <inkml:brushProperty name="width" value="0.025" units="cm"/>
      <inkml:brushProperty name="height" value="0.025" units="cm"/>
    </inkml:brush>
  </inkml:definitions>
  <inkml:trace contextRef="#ctx0" brushRef="#br0">368 12 13293,'0'0'1404,"-8"-4"-481,6 3-866,-1 0 0,0 0 0,0 0 0,0 0 0,0 0 0,0 1-1,1-1 1,-1 1 0,0 0 0,0 0 0,0 0 0,0 0 0,0 1 0,0-1 0,0 1 0,0-1-1,0 1 1,0 0 0,-4 2 0,-3 3 84,0 1 0,0 0-1,0 0 1,-14 14 0,-3 5 221,1 1 1,1 1 0,2 2-1,-32 50 1,43-61-149,2 0-1,0 0 1,2 1 0,0 1 0,1 0-1,1 0 1,0 0 0,2 0 0,-2 27-1,6-46-205,0 1-1,-1-1 1,1 1-1,0-1 1,1 1-1,-1 0 0,0-1 1,1 1-1,0-1 1,-1 1-1,1-1 1,0 0-1,0 1 1,0-1-1,1 0 1,-1 0-1,1 0 0,-1 1 1,1-1-1,0-1 1,-1 1-1,1 0 1,0 0-1,0-1 1,0 1-1,1-1 1,-1 0-1,0 1 0,0-1 1,1 0-1,-1 0 1,1-1-1,-1 1 1,1 0-1,-1-1 1,1 0-1,-1 1 1,4-1-1,3 0 43,1 0 0,-1-1 0,0 0 0,0-1 0,0 0 0,0 0 0,0-1-1,0 0 1,12-6 0,0-2 18,-1-1-1,0 0 1,-1-2-1,26-23 1,-39 32-50,0 0 1,-1 0 0,0-1-1,0 0 1,0 0-1,-1 0 1,0-1 0,0 1-1,-1-1 1,1 0 0,-2 0-1,1-1 1,-1 1-1,0 0 1,0-1 0,-1 1-1,1-11 1,-2 16-14,0 1 0,0 0 0,0 0 1,-1-1-1,1 1 0,0 0 0,0 0 0,-1-1 0,1 1 1,-1 0-1,1 0 0,-1 0 0,1-1 0,-1 1 0,0 0 1,0 0-1,0 0 0,1 0 0,-1 0 0,0 0 0,0 1 1,0-1-1,0 0 0,0 0 0,-1 1 0,-1-2 0,0 1-2,0 1 0,0-1 0,-1 1 0,1-1 0,0 1 0,0 0 0,-1 0 0,1 1 0,0-1 0,-6 2 0,-1 1 1,0 0 0,1 0-1,-1 1 1,1 0-1,-1 1 1,-9 7-1,4 0 80,1 0 0,0 1 0,-15 19 0,23-25 18,1 0 0,0 0 0,0 0 0,1 1-1,0-1 1,0 1 0,0 0 0,1 0 0,-2 13-1,5-21-96,0 1-1,0 0 0,0-1 0,0 1 0,0-1 0,0 1 0,1 0 0,-1-1 0,0 1 1,0-1-1,1 1 0,-1-1 0,0 1 0,1 0 0,-1-1 0,1 0 0,-1 1 1,0-1-1,1 1 0,-1-1 0,1 0 0,0 1 0,-1-1 0,1 0 0,-1 1 1,1-1-1,-1 0 0,1 0 0,0 1 0,-1-1 0,1 0 0,-1 0 0,1 0 0,0 0 1,-1 0-1,1 0 0,0 0 0,-1 0 0,1 0 0,-1 0 0,2-1 0,32-4 59,-6-6-34,-1-1 0,0-2 0,-1 0 1,45-33-1,27-16-164,-96 62 119,-1 0 0,0 1 0,0-1 0,1 0 0,-1 0 0,0 1 0,1-1-1,-1 1 1,0-1 0,1 1 0,-1 0 0,1-1 0,-1 1 0,1 0 0,-1 0 0,0 0 0,1 0 0,-1 0 0,1 0 0,-1 1 0,3 0 0,-3 0 8,-1-1 0,1 1 1,0 0-1,-1 0 0,1 0 1,-1 0-1,0 0 0,1 0 1,-1 0-1,0 0 0,0 0 0,1 0 1,-1 0-1,0 1 0,0-1 1,0 0-1,0 0 0,0 0 1,-1 0-1,1 0 0,-1 2 1,-3 12-13,-1 0 1,-13 28 0,14-34 28,-16 30-75,15-31-255,0 0-1,1 1 1,0-1 0,0 1-1,1 0 1,0 0-1,0 0 1,-1 15 0,22-31-4371,1-16 348,1-8-2355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4.914"/>
    </inkml:context>
    <inkml:brush xml:id="br0">
      <inkml:brushProperty name="width" value="0.025" units="cm"/>
      <inkml:brushProperty name="height" value="0.025" units="cm"/>
    </inkml:brush>
  </inkml:definitions>
  <inkml:trace contextRef="#ctx0" brushRef="#br0">31 343 12780,'-4'9'774,"2"-5"-674,-2 5 498,0 0 0,0 1 0,1-1 0,0 0 0,1 1 1,0 0-1,0 10 0,2-19-556,0 0 0,0 0 1,1 0-1,-1 0 1,1 0-1,-1-1 0,1 1 1,-1 0-1,1 0 0,-1 0 1,1 0-1,0-1 0,-1 1 1,1 0-1,0-1 1,0 1-1,-1-1 0,1 1 1,0-1-1,0 1 0,0-1 1,0 1-1,0-1 0,0 0 1,0 0-1,0 1 0,0-1 1,0 0-1,0 0 1,0 0-1,0 0 0,0 0 1,0 0-1,0 0 0,0 0 1,0-1-1,0 1 0,0 0 1,1-1-1,45-14 271,-29 5-274,0-1 0,-1-1 0,0 0 0,20-21 0,-31 28 1,0 0-1,-1-1 1,0 1-1,0-1 1,-1-1-1,0 1 1,0 0-1,0-1 1,-1 0-1,0 0 1,0 0-1,0 0 1,-1 0-1,0-1 1,1-10-1,-4 18-28,1-1 0,0 1 0,-1 0 0,1 0 0,0-1 0,-1 1-1,1 0 1,-1 0 0,1-1 0,0 1 0,-1 0 0,1 0-1,-1 0 1,1 0 0,-1 0 0,1 0 0,0 0 0,-1-1 0,1 1-1,-1 1 1,1-1 0,-1 0 0,1 0 0,-1 0 0,1 0-1,-1 0 1,1 0 0,0 0 0,-1 1 0,1-1 0,-1 0 0,1 0-1,0 0 1,-1 1 0,1-1 0,-1 0 0,1 1 0,0-1 0,-1 1-1,-19 11 112,5 2-40,1 1-1,0 1 1,1 0 0,0 0 0,2 1 0,0 1 0,1 0-1,0 1 1,2 0 0,0 0 0,-6 27 0,12-40-67,1-1 0,0 1 0,1 0 0,-1 0 0,1 0 0,0-1 0,1 7 1,0-10-16,-1-1 0,1 0 1,-1 1-1,1-1 1,0 0-1,0 0 0,0 0 1,-1 1-1,1-1 1,0 0-1,1 0 0,-1-1 1,0 1-1,0 0 1,0 0-1,0 0 0,1-1 1,-1 1-1,0-1 1,1 1-1,-1-1 0,0 1 1,1-1-1,-1 0 1,1 0-1,-1 1 0,0-1 1,1 0-1,-1 0 1,1-1-1,1 1 0,8-1 4,0-1 0,0 1 0,-1-2 0,1 0 0,-1 0 1,0-1-1,0 0 0,0 0 0,0-1 0,-1-1 0,12-8 0,15-13-81,44-42 1,-68 58 79,32-28 31,-3-1-1,-1-3 1,-2-1-1,-2-2 1,-2-1-1,40-74 1,-66 98 7,-8 13 211,-10 21-190,-49 54 405,3 2 0,-89 140 0,140-199-447,1 1 0,0 0 0,0 0 0,1 0 0,0 0-1,1 0 1,-3 17 0,5-24-65,0 1 0,0-1 0,0 0-1,0 0 1,0 1 0,1-1 0,-1 0 0,1 0-1,-1 0 1,1 0 0,0 1 0,0-1 0,0 0-1,0 0 1,0 0 0,0-1 0,1 1-1,-1 0 1,1 0 0,-1-1 0,1 1 0,-1-1-1,1 1 1,0-1 0,0 0 0,0 0 0,0 0-1,0 0 1,0 0 0,0 0 0,0 0 0,0-1-1,1 1 1,-1-1 0,0 1 0,0-1 0,5 0-1,4 1-1178,0 0 0,0-1 0,1 0 0,-1-1 0,0 0 0,14-4 0,3-7-4066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6.210"/>
    </inkml:context>
    <inkml:brush xml:id="br0">
      <inkml:brushProperty name="width" value="0.025" units="cm"/>
      <inkml:brushProperty name="height" value="0.025" units="cm"/>
    </inkml:brush>
  </inkml:definitions>
  <inkml:trace contextRef="#ctx0" brushRef="#br0">8 119 14189,'-4'31'1911,"1"0"-1,2 36 0,4-16-224,18 88-1,-18-113-1551,0-1 514,-1-25-313,3-16-101,66-353-2807,-67 350 2490,-4 12 38,1 0 1,0 0-1,1 1 1,0-1-1,0 0 1,0 0-1,1 1 0,0 0 1,6-12-1,-8 18 37,-1-1-1,1 1 1,-1-1-1,1 1 1,-1-1 0,1 1-1,-1-1 1,1 1-1,-1 0 1,1-1-1,0 1 1,-1 0-1,1 0 1,0-1-1,-1 1 1,1 0-1,0 0 1,-1 0-1,1 0 1,0-1-1,-1 1 1,1 0 0,0 0-1,-1 1 1,1-1-1,0 0 1,-1 0-1,1 0 1,0 0-1,0 1 1,14 17-57,-1 28 227,-13-38-52,-1-1 0,0 1 0,-1-1-1,1 0 1,-1 1 0,-1-1 0,1 0 0,-1 1 0,-1-1 0,1 0 0,-1-1-1,0 1 1,-1 0 0,1-1 0,-1 0 0,-1 0 0,1 0 0,-1 0 0,0-1 0,-1 1-1,1-1 1,-1-1 0,-10 8 0,35-56-8267,0 13 2968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5.318"/>
    </inkml:context>
    <inkml:brush xml:id="br0">
      <inkml:brushProperty name="width" value="0.025" units="cm"/>
      <inkml:brushProperty name="height" value="0.025" units="cm"/>
    </inkml:brush>
  </inkml:definitions>
  <inkml:trace contextRef="#ctx0" brushRef="#br0">230 247 9001,'0'0'2866,"-8"-3"-1846,4 1-967,1 1 1,0-1 0,-1 1-1,1 0 1,-1 0-1,0 0 1,1 0 0,-1 1-1,0-1 1,1 1-1,-1 0 1,0 0-1,1 1 1,-1-1 0,0 1-1,1-1 1,-1 1-1,1 0 1,-1 1-1,1-1 1,-1 1 0,1-1-1,0 1 1,0 0-1,0 0 1,-3 3 0,-9 8 840,1 1 0,0 1 0,-22 30 1,30-36-482,0 0 0,1 0 1,0 1-1,0 0 1,1 0-1,0 0 0,1 0 1,-4 19-1,7-28-403,0 0 0,-1-1 0,1 1 0,0 0 0,0 0 1,0 0-1,0 0 0,0 0 0,0-1 0,0 1 0,1 0 0,-1 0 0,0 0 0,0 0 0,1 0 0,-1-1 0,0 1 0,1 0 0,-1 0 1,1-1-1,-1 1 0,1 0 0,-1-1 0,1 1 0,-1 0 0,1-1 0,0 1 0,-1-1 0,1 1 0,0-1 0,0 1 0,-1-1 0,1 0 1,0 1-1,0-1 0,0 0 0,0 0 0,-1 1 0,1-1 0,0 0 0,0 0 0,0 0 0,0 0 0,0 0 0,-1 0 0,1 0 0,0-1 0,0 1 1,0 0-1,0 0 0,1-1 0,46-18 91,-7-6-72,0-2-1,-2-2 1,-1-1 0,-2-2 0,-1-2 0,-1-1 0,-2-1-1,-1-2 1,45-76 0,-72 108-27,-1 3-1,-1-1 0,1-1 0,-1 1 0,0 0 0,-1 0 0,1-1 0,-1 1 0,2-9 0,-21 34 9,-18 24 344,1 2-1,3 1 1,2 1-1,-38 84 0,64-122-301,0-1 0,1 1 0,0 0 0,1 0 0,-1 12 0,3-20-187,0-1 1,0 0 0,0 0 0,0 1-1,1-1 1,-1 0 0,1 0 0,-1 1-1,1-1 1,0 0 0,0 0 0,0 0-1,1 2 1,-1-3-190,0 0 0,1 1-1,-1-1 1,0 0 0,0 0 0,1 0 0,-1-1 0,1 1-1,-1 0 1,1 0 0,-1-1 0,1 1 0,-1-1 0,1 1-1,0-1 1,-1 0 0,1 0 0,0 1 0,-1-1 0,3-1-1,19 1-10058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6.055"/>
    </inkml:context>
    <inkml:brush xml:id="br0">
      <inkml:brushProperty name="width" value="0.025" units="cm"/>
      <inkml:brushProperty name="height" value="0.025" units="cm"/>
    </inkml:brush>
  </inkml:definitions>
  <inkml:trace contextRef="#ctx0" brushRef="#br0">198 1 15631,'0'0'1233,"-7"13"-454,-5 8-281,-40 74 1711,-70 179 1,117-242-2016,5-31-190,1-1 1,-1 1-1,0 0 0,0 0 1,0-1-1,1 1 0,-1 0 1,0-1-1,1 1 1,-1-1-1,1 1 0,-1 0 1,1-1-1,-1 1 1,1-1-1,-1 1 0,1-1 1,-1 1-1,1-1 1,-1 0-1,1 1 0,0-1 1,-1 0-1,2 1 0,1-1 8,1 0-1,0 0 1,-1 0-1,1 0 1,-1-1-1,1 1 1,-1-1-1,1 0 1,-1 0-1,1 0 1,-1 0-1,0-1 1,5-2-1,52-29 87,-45 23-91,-1 1 1,1 1 0,1 1 0,0 0 0,0 1 0,0 1 0,28-6 0,-43 11-1,0 0 0,0 0 0,0 0-1,0 0 1,1 0 0,-1 0 0,0 0 0,0 0 0,0 0 0,0 1 0,0-1 0,1 0 0,-1 1 0,0-1 0,0 1 0,0 0 0,0-1 0,0 1 0,0 0 0,-1-1 0,1 1 0,0 0 0,0 0 0,0 0 0,-1 0 0,1-1 0,0 1 0,0 2 0,0 1 14,0-1 0,0 1 0,0 0 0,0-1 0,-1 1-1,1 0 1,-1 0 0,0-1 0,-1 6 0,-1 7 59,-1 0 0,0-1 0,-9 23 0,-13 35 0,54-185 953,12-39-710,-24 172-1588,-13-15 517,-1-2 0,1 1 1,0 0-1,0-1 0,0 1 0,0-1 1,1 0-1,0-1 0,0 1 0,0-1 0,0 0 1,0 0-1,10 4 0,10-2-4094</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6.402"/>
    </inkml:context>
    <inkml:brush xml:id="br0">
      <inkml:brushProperty name="width" value="0.025" units="cm"/>
      <inkml:brushProperty name="height" value="0.025" units="cm"/>
    </inkml:brush>
  </inkml:definitions>
  <inkml:trace contextRef="#ctx0" brushRef="#br0">139 1 9129,'0'0'4564,"-10"2"-2455,3 0-1838,-1 1 0,1 0 0,-1 0 0,1 1 1,0 0-1,0 0 0,0 1 0,1 0 0,0 0 1,0 0-1,0 1 0,0 0 0,1 0 0,0 0 0,0 1 1,1 0-1,0 0 0,0 0 0,-4 12 0,7-18-243,0 0 0,1 0 0,-1 0 0,1 0 0,-1 1 0,1-1 0,-1 0 0,1 0 0,0 1 0,0-1-1,-1 0 1,1 1 0,0-1 0,0 0 0,0 1 0,0-1 0,1 0 0,-1 0 0,0 1 0,1-1 0,-1 0-1,0 1 1,1-1 0,0 0 0,-1 0 0,1 0 0,0 0 0,-1 0 0,1 0 0,0 0 0,0 0 0,0 0-1,0 0 1,0 0 0,0 0 0,0 0 0,1 0 0,3 0-18,-1 0 1,0 0-1,0-1 1,0 0-1,0 0 0,1 0 1,-1 0-1,0 0 0,0-1 1,0 0-1,5-1 1,9-4-59,0-1 1,0 0 0,-1-2-1,30-18 1,-32 17-3,1 1 1,-1 1-1,1 0 1,0 1-1,29-8 1,-45 15 48,1 0 1,0 0 0,-1 0 0,1 0 0,0 1-1,-1-1 1,1 0 0,-1 0 0,1 0-1,0 1 1,-1-1 0,1 0 0,-1 1 0,1-1-1,-1 1 1,1-1 0,-1 0 0,1 1-1,-1-1 1,1 1 0,-1-1 0,1 1 0,-1 0-1,0-1 1,1 1 0,-1-1 0,0 1-1,0 0 1,1-1 0,-1 1 0,0 0 0,0-1-1,0 1 1,0 0 0,0-1 0,0 1-1,0 0 1,0-1 0,0 1 0,0 0-1,0-1 1,0 1 0,-1-1 0,1 2 0,-8 47 47,4-24-58,35-31-1291,58-38-7960,-51 27 4457</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6.750"/>
    </inkml:context>
    <inkml:brush xml:id="br0">
      <inkml:brushProperty name="width" value="0.025" units="cm"/>
      <inkml:brushProperty name="height" value="0.025" units="cm"/>
    </inkml:brush>
  </inkml:definitions>
  <inkml:trace contextRef="#ctx0" brushRef="#br0">174 3 8616,'0'0'4890,"-8"-1"-2920,0 0-1772,-1 1 0,1-1-1,-1 2 1,0-1 0,1 1 0,-1 1 0,1 0-1,0 0 1,-1 0 0,1 1 0,0 0 0,0 1-1,1 0 1,-1 0 0,1 0 0,0 1 0,0 0-1,-8 8 1,15-13-200,-1 1 1,1-1-1,-1 0 0,1 0 0,0 1 1,-1-1-1,1 0 0,0 1 0,0-1 1,-1 0-1,1 1 0,0-1 0,0 1 1,-1-1-1,1 1 0,0-1 0,0 0 1,0 1-1,0-1 0,0 1 0,0-1 0,0 1 1,0-1-1,0 1 0,0-1 0,0 1 1,0-1-1,0 0 0,0 1 0,0-1 1,0 1-1,0-1 0,1 1 0,-1-1 1,0 0-1,0 1 0,1-1 0,-1 1 1,0-1-1,0 0 0,1 1 0,-1-1 1,0 0-1,1 1 0,-1-1 0,1 0 0,-1 0 1,0 1-1,1-1 0,-1 0 0,1 0 1,-1 0-1,1 0 0,-1 1 0,0-1 1,1 0-1,-1 0 0,1 0 0,-1 0 1,1 0-1,-1 0 0,1 0 0,-1 0 1,1-1-1,41 2-378,-33-2 260,33 0-550,54 2-265,-90-1 950,1 1 0,0 0 1,-1 0-1,1 1 1,-1-1-1,1 1 1,-1 1-1,0 0 0,0 0 1,12 7-1,-18-10 40,1 1 0,-1-1 0,1 0-1,-1 1 1,1-1 0,0 1 0,-1-1-1,0 1 1,1 0 0,-1-1 0,1 1 0,-1-1-1,0 1 1,1 0 0,-1-1 0,0 1 0,0 0-1,1-1 1,-1 1 0,0 0 0,0-1-1,0 1 1,0 0 0,0 0 0,0-1 0,0 1-1,0 0 1,0-1 0,0 1 0,0 0-1,-1 0 1,1-1 0,0 1 0,0 0 0,-1-1-1,1 1 1,-1-1 0,1 1 0,0 0-1,-1-1 1,1 1 0,-1-1 0,1 1 0,-1-1-1,1 1 1,-1-1 0,0 0 0,1 1-1,-1-1 1,0 0 0,1 1 0,-1-1 0,0 0-1,1 0 1,-2 1 0,-40 13 2285,10-8-1639,1-2-1,-1-1 1,-41-2 0,73-2-944,0 1 1,0 0 0,-1 0 0,1 0 0,0 0-1,-1 0 1,1 0 0,0-1 0,0 1 0,0 0-1,-1 0 1,1 0 0,0-1 0,0 1 0,0 0-1,-1 0 1,1-1 0,0 1 0,0 0 0,0 0-1,0-1 1,0 1 0,0 0 0,0-1 0,0 1 0,-1 0-1,1 0 1,0-1 0,0 1 0,0 0 0,0-1-1,0 1 1,1 0 0,-1 0 0,0-1 0,0 1-1,0 0 1,0-1 0,0 1 0,0 0 0,0 0-1,1-1 1,-1 1 0,0 0 0,0-1-1,6-9-11896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7.278"/>
    </inkml:context>
    <inkml:brush xml:id="br0">
      <inkml:brushProperty name="width" value="0.025" units="cm"/>
      <inkml:brushProperty name="height" value="0.025" units="cm"/>
    </inkml:brush>
  </inkml:definitions>
  <inkml:trace contextRef="#ctx0" brushRef="#br0">84 39 13805,'0'0'3806,"-7"6"-2183,-2 1-1249,1 0 1,1 0-1,-1 0 0,1 1 0,-6 9 0,10-13-238,0 1-1,0-1 1,1 1-1,0 0 0,0 0 1,0 0-1,0 0 1,1 0-1,-1 0 0,1 0 1,1 0-1,-1 1 0,1-1 1,0 7-1,1-11-126,0 1-1,-1-1 1,1 1-1,0-1 1,0 1-1,0-1 1,0 1-1,1-1 1,-1 0-1,0 0 1,1 0-1,-1 1 1,0-1-1,1-1 1,-1 1-1,1 0 1,0 0-1,-1 0 1,1-1-1,0 1 1,-1-1-1,1 1 1,0-1-1,-1 0 1,1 0-1,0 0 1,0 0-1,0 0 1,-1 0-1,4-1 1,61-6 80,-43 0-75,1-1 0,-1 0 1,-1-2-1,37-22 1,41-18-66,-108 76-344,-7-2 391,12-20-29,0-1 0,0 2 0,0-1 0,1 0 0,-1 0 0,1 1 0,0-1 0,1 1 0,-1 0 0,1-1 0,-1 8 0,17-14-1612,-2-6 633,-2-1-1,1-1 1,-1 0-1,0 0 1,-1-1-1,13-18 1,-10 13-826,18-24-1766,1-5 454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8.044"/>
    </inkml:context>
    <inkml:brush xml:id="br0">
      <inkml:brushProperty name="width" value="0.025" units="cm"/>
      <inkml:brushProperty name="height" value="0.025" units="cm"/>
    </inkml:brush>
  </inkml:definitions>
  <inkml:trace contextRef="#ctx0" brushRef="#br0">122 1 9705,'0'0'1901,"-6"10"-172,-22 37-202,8-15 408,-22 48 0,37-70-1945,1 1 1,0 0-1,1 0 0,0 0 1,1 0-1,0 0 1,1 1-1,0-1 1,1 16-1,0-26-143,0 1 0,0-1-1,0 1 1,0-1 0,0 1-1,1-1 1,-1 1 0,0-1 0,1 1-1,-1-1 1,1 1 0,0-1-1,-1 0 1,1 1 0,0-1-1,0 0 1,0 0 0,0 0-1,0 0 1,0 1 0,0-1 0,0-1-1,0 1 1,1 0 0,-1 0-1,0 0 1,1-1 0,-1 1-1,0 0 1,1-1 0,-1 1-1,1-1 1,-1 0 0,1 0 0,-1 1-1,1-1 1,-1 0 0,1 0-1,2-1 1,0 1 119,0-1 0,0 0 1,0-1-1,0 1 0,0-1 0,0 1 0,0-1 1,0 0-1,-1-1 0,1 1 0,-1-1 1,7-5-1,8-13 32,0-1 1,-2 0 0,15-27-1,-51 110 1123,14-50-733,1 0-1,0 0 0,0 0 1,1 1-1,1-1 0,0 1 1,1 0-1,-2 14 0,5-25-368,-1 0 0,0 0 0,0 0 0,1 0 0,-1 0 0,0 0 0,1 0 0,-1 0 0,1-1 0,-1 1 0,1 0 0,-1 0-1,1-1 1,-1 1 0,1 0 0,0-1 0,0 1 0,-1 0 0,1-1 0,0 1 0,0-1 0,0 1 0,-1-1 0,1 0 0,0 1-1,0-1 1,0 0 0,0 0 0,0 1 0,0-1 0,0 0 0,0 0 0,0 0 0,0 0 0,0 0 0,0 0 0,0-1 0,-1 1 0,1 0-1,2-1 1,42-12 871,-26 2-807,0-1-1,-1-1 1,0 0-1,-1-1 1,-1-1 0,0-1-1,-1 0 1,-1-1-1,-1-1 1,0 0 0,-1 0-1,-1-2 1,-1 1-1,0-1 1,-2-1 0,0 0-1,-1 0 1,4-26-1,-10 34-124,-5 11 91,-12 19 231,-15 37 320,19-29-354,2 0 1,0 1-1,-6 33 1,13-46-225,0 1 1,1-1 0,1 1-1,0 0 1,1-1 0,0 1 0,1 0-1,5 20 1,-5-30-40,0-1 0,0 1-1,1-1 1,-1 0 0,1 1 0,0-1 0,0 0-1,0 0 1,1-1 0,-1 1 0,1 0-1,-1-1 1,1 1 0,4 2 0,-6-5 17,-1 1 1,1-1-1,0 0 1,-1 1-1,1-1 0,0 0 1,0 1-1,0-1 1,-1 0-1,1 0 1,0 0-1,0 0 0,0 0 1,0 0-1,-1 0 1,1 0-1,0 0 1,0 0-1,0 0 1,-1-1-1,1 1 0,0 0 1,0-1-1,1 0 1,-1 0 4,0 0 0,1-1 0,-1 1 0,0-1 0,0 1 0,0-1 1,0 0-1,-1 1 0,1-1 0,0 0 0,-1 0 0,1 0 0,-1 1 0,1-1 1,-1-4-1,2-4-2,1-6 19,-1-1 1,0 1 0,0-1 0,-2 1 0,0-1-1,-1 1 1,-1-1 0,-4-17 0,-4 20 421,3 23 114,6-7-531,1 1 0,-1-1 0,1 1 0,0-1-1,0 1 1,0 0 0,0-1 0,0 1-1,0-1 1,1 1 0,-1 0 0,2 2-1,0-1-28,1 0-1,0-1 0,0 0 0,0 1 0,0-1 1,0-1-1,1 1 0,0 0 0,-1-1 0,1 1 1,0-1-1,0 0 0,0-1 0,0 1 0,0-1 1,1 0-1,-1 0 0,0 0 0,6 0 0,13 2-407,0-1-1,30-1 0,-49-1 285,3 0 66,0-1 1,0 1-1,1-1 1,-1-1-1,0 1 0,-1-1 1,1-1-1,0 1 1,0-1-1,-1 0 1,0 0-1,0-1 0,0 0 1,0 0-1,0-1 1,-1 1-1,1-1 1,4-7-1,-17 20 325,-31 35 153,35-39-449,0 0 0,1 0 0,-1 1 0,1-1-1,0 1 1,0-1 0,1 1 0,-1 0-1,1 0 1,0 0 0,1 0 0,-1 5 0,1-9-95,0-1 0,0 0 1,1 0-1,-1 1 0,0-1 1,0 0-1,0 0 0,1 0 0,-1 1 1,0-1-1,0 0 0,0 0 1,1 0-1,-1 0 0,0 0 1,1 0-1,-1 0 0,0 1 1,0-1-1,1 0 0,-1 0 1,0 0-1,0 0 0,1 0 0,-1 0 1,0 0-1,1 0 0,-1 0 1,0-1-1,0 1 0,1 0 1,-1 0-1,0 0 0,0 0 1,1 0-1,-1 0 0,0-1 1,1 1-144,12-5-5123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8.401"/>
    </inkml:context>
    <inkml:brush xml:id="br0">
      <inkml:brushProperty name="width" value="0.025" units="cm"/>
      <inkml:brushProperty name="height" value="0.025" units="cm"/>
    </inkml:brush>
  </inkml:definitions>
  <inkml:trace contextRef="#ctx0" brushRef="#br0">18 1 14798,'0'0'3203,"-18"58"-3139,31-38 0,8 2-736,8-1-1987,0-2-1761,3-5 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28.763"/>
    </inkml:context>
    <inkml:brush xml:id="br0">
      <inkml:brushProperty name="width" value="0.025" units="cm"/>
      <inkml:brushProperty name="height" value="0.025" units="cm"/>
    </inkml:brush>
  </inkml:definitions>
  <inkml:trace contextRef="#ctx0" brushRef="#br0">50 61 13100,'0'0'8862,"-8"7"-7890,-24 24-321,31-31-642,1 0 0,-1 1-1,0-1 1,1 0 0,-1 1 0,1-1-1,-1 1 1,1-1 0,-1 1 0,1-1-1,-1 1 1,1 0 0,0-1 0,-1 1-1,1 0 1,0-1 0,-1 1 0,1 0-1,0-1 1,0 1 0,0 0 0,0-1-1,-1 1 1,1 0 0,0 0 0,0-1-1,1 1 1,-1 0 0,0-1 0,0 1 0,0 0-1,0 0 1,0-1 0,1 1 0,-1 0-1,0-1 1,1 1 0,-1 0 0,0-1-1,1 1 1,-1-1 0,1 1 0,-1-1-1,1 1 1,-1-1 0,1 1 0,0-1-1,-1 1 1,1-1 0,-1 0 0,1 1-1,0-1 1,-1 0 0,1 0 0,0 1 0,-1-1-1,1 0 1,0 0 0,0 0 0,1 0-1,46 3-170,-43-3 110,7 0-177,0-1 1,0 0-1,0-1 0,0 0 0,0-1 0,0 0 0,17-7 0,-7-1-328,0-1 0,34-24 0,-59 38 742,0 1 0,0 1 0,1-1 0,0 0 0,-1 1 0,1-1 0,0 1 0,1-1 1,-1 1-1,-1 6 0,2-9-143,1 0 1,0 0 0,-1 0-1,1 0 1,0 0 0,-1 0-1,1 0 1,0 1 0,0-1-1,0 0 1,0 0 0,0 0-1,0 0 1,0 0 0,1 0-1,-1 0 1,0 0 0,0 0-1,1 0 1,-1 0 0,1 0 0,-1 0-1,1 0 1,-1 0 0,1 0-1,0 0 1,-1-1 0,1 1-1,0 0 1,0 0 0,-1-1-1,1 1 1,0 0 0,0-1-1,0 1 1,0-1 0,0 1-1,0-1 1,0 0 0,0 1-1,0-1 1,0 0 0,0 0-1,0 0 1,0 1 0,0-1 0,1 0-1,1-1 1,8 1-50,0-1 1,0-1 0,0 0-1,0 0 1,0-1-1,0 0 1,0-1 0,-1 0-1,0-1 1,0 0-1,0-1 1,0 0 0,-1 0-1,0-1 1,-1 0-1,1-1 1,-1 0 0,-1 0-1,11-14 1,-13 4-92,-13 14 24,6 5 84,0-1-1,0 1 1,0 0-1,0-1 1,-1 1-1,1 0 1,1 0-1,-1 1 1,0-1-1,0 0 1,0 1-1,-1 1 1,-1 1 107,0 0 1,1 0 0,-1 0 0,1 0-1,0 1 1,0 0 0,1 0 0,-1 0 0,1 0-1,0 0 1,-2 9 0,4-13-78,0 0-1,0 1 1,0-1 0,0 0 0,0 1 0,0-1-1,0 0 1,1 0 0,-1 1 0,0-1 0,1 0-1,-1 1 1,1-1 0,0 0 0,-1 0-1,1 0 1,0 0 0,0 0 0,1 2 0,1-1-36,-1 0 0,0-1 0,1 1 0,-1-1 1,1 0-1,0 0 0,-1 0 0,1 0 0,0 0 1,0-1-1,0 1 0,5 0 0,27 0-122,1-2-1,-1-1 1,0-2 0,0-1-1,59-17 1,6 0 1,-100 22 113,1 0 1,-1 0 0,0 0-1,0 0 1,1 0-1,-1 0 1,0 0 0,1 0-1,-1 0 1,0 0-1,1 0 1,-1 0 0,0 0-1,1 0 1,-1 0-1,0 1 1,1-1 0,-1 0-1,0 0 1,0 0-1,1 0 1,-1 0 0,0 1-1,0-1 1,1 0-1,-1 0 1,0 1 0,0-1-1,0 0 1,1 0 0,-1 1-1,0-1 1,0 0-1,0 0 1,0 1 0,0-1-1,1 0 1,-1 1-1,0-1 1,0 0 0,0 1-1,0-1 1,0 0-1,0 1 1,0-1 0,0 0-1,0 0 1,0 1-1,0-1 1,-1 0 0,1 1-1,0-1 1,0 0-1,0 1 1,0-1 0,0 0-1,-1 0 1,1 1-1,0-1 1,0 0 0,0 0-1,-1 1 1,1-1-1,0 0 1,0 0 0,-1 0-1,1 1 1,0-1 0,-1 0-1,-17 26-483,14-21-21,-7 9-2300,1-1-2253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2.589"/>
    </inkml:context>
    <inkml:brush xml:id="br0">
      <inkml:brushProperty name="width" value="0.025" units="cm"/>
      <inkml:brushProperty name="height" value="0.025" units="cm"/>
    </inkml:brush>
  </inkml:definitions>
  <inkml:trace contextRef="#ctx0" brushRef="#br0">0 0 11275,'0'0'12758,"1"11"-12298,-1-1-342,0 6-21,0-1-1,2 1 1,0-1 0,7 27-1,-9-39-91,1 0 0,0 0-1,0 0 1,0 0 0,1 0 0,-1 0-1,1 0 1,-1-1 0,1 1 0,0-1-1,0 1 1,0-1 0,0 0 0,1 0-1,-1 0 1,1 0 0,-1 0 0,1 0-1,-1-1 1,1 1 0,0-1-1,0 0 1,0 1 0,0-2 0,0 1-1,0 0 1,0 0 0,0-1 0,0 0-1,0 0 1,1 0 0,5 0 0,3-3 16,0-1 0,0 0 1,0-1-1,0 0 0,-1-1 1,0 0-1,0-1 0,0 0 1,-1-1-1,0 0 1,12-13-1,-6 6 7,2 2 1,27-18-1,-45 31-23,0-1 0,0 1 0,1 0 0,-1 0 0,0 0 0,0 0 0,1 0 0,-1-1-1,0 1 1,0 0 0,1 0 0,-1 0 0,0 0 0,1 0 0,-1 0 0,0 0 0,1 0 0,-1 0 0,0 0-1,1 0 1,-1 0 0,0 0 0,0 1 0,1-1 0,-1 0 0,0 0 0,0 0 0,1 0 0,-1 0 0,0 1 0,0-1-1,1 0 1,-1 0 0,0 0 0,0 1 0,1-1 0,-1 0 0,0 1 0,4 16 236,-6 31 224,1-31-322,1-16-139,0-1 0,0 1 0,0 0 0,0-1 0,0 1 0,0 0 0,0-1 0,0 1-1,1-1 1,-1 1 0,0 0 0,1-1 0,-1 1 0,0-1 0,1 1 0,-1-1 0,0 1 0,1-1 0,-1 1 0,1-1 0,-1 0-1,1 1 1,-1-1 0,1 0 0,0 1 0,-1-1 0,1 0 0,-1 0 0,1 1 0,0-1 0,0 0 0,28 0 98,25-18 33,6-21-102,-47 29-27,0 1-1,1 0 0,0 1 0,0 0 0,1 1 0,25-8 1,-39 14-4,0 1 0,0 0 1,0 0-1,0 0 0,0 0 1,0-1-1,0 1 0,0 0 1,0 1-1,0-1 0,0 0 1,0 0-1,-1 0 0,1 1 1,0-1-1,0 0 0,0 1 1,0-1-1,0 0 0,-1 1 1,1-1-1,0 1 1,0 0-1,-1-1 0,1 1 1,0 0-1,-1-1 0,1 1 1,0 0-1,-1 0 0,1-1 1,-1 1-1,0 0 0,1 0 1,-1 0-1,0 0 0,1 0 1,-1 0-1,0 0 0,0 1 1,1 50 171,-1-10-92,0-41-124,1 0-1,-1 0 1,1 0-1,0 0 1,0 0-1,-1 0 1,1 0-1,0 0 1,0-1 0,0 1-1,0 0 1,0-1-1,0 1 1,0 0-1,0-1 1,1 1-1,-1-1 1,0 0 0,0 1-1,0-1 1,0 0-1,1 0 1,-1 0-1,0 0 1,0 0 0,1 0-1,-1 0 1,0 0-1,0 0 1,0-1-1,0 1 1,1 0-1,-1-1 1,2 0 0,40-18-2717,-40 16 1715,1 1-1,-1-1 1,0 0 0,0 1-1,-1-2 1,1 1 0,4-6-1,2-12-6119</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2.935"/>
    </inkml:context>
    <inkml:brush xml:id="br0">
      <inkml:brushProperty name="width" value="0.025" units="cm"/>
      <inkml:brushProperty name="height" value="0.025" units="cm"/>
    </inkml:brush>
  </inkml:definitions>
  <inkml:trace contextRef="#ctx0" brushRef="#br0">0 0 11115,'0'0'12043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6.861"/>
    </inkml:context>
    <inkml:brush xml:id="br0">
      <inkml:brushProperty name="width" value="0.025" units="cm"/>
      <inkml:brushProperty name="height" value="0.025" units="cm"/>
    </inkml:brush>
  </inkml:definitions>
  <inkml:trace contextRef="#ctx0" brushRef="#br0">141 241 13773,'-11'8'1986,"-4"2"-1311,-53 40 2068,63-47-2515,1 0-1,0 1 1,1 0-1,-1 0 1,0 0-1,1 0 1,0 1-1,0-1 1,1 1-1,-1 0 1,1-1-1,0 1 1,-3 9-1,5-14-221,0 1 0,0-1 0,0 1 0,0 0 0,0-1 0,0 1 0,0-1-1,1 1 1,-1-1 0,0 1 0,0 0 0,0-1 0,1 1 0,-1-1-1,0 1 1,0-1 0,1 1 0,-1-1 0,0 0 0,1 1 0,-1-1 0,1 1-1,-1-1 1,1 0 0,-1 1 0,1-1 0,-1 0 0,1 1 0,-1-1-1,1 0 1,0 1 0,25 1 163,25-13 72,-38 4-246,-1 0-1,0 0 0,0-1 0,-1-1 0,0 0 0,-1 0 0,0-1 0,0-1 1,11-16-1,-14 18-56,-1-1 0,0 0 0,0 0 0,-1 0 0,-1 0 0,0-1 0,0 0 0,-1 0 0,0 0 0,-1 0 0,-1 0 0,1-13 0,-2 22 55,0 0 0,0 0 0,-1-1 0,1 1 0,-1 0 0,0 0 0,1 0 0,-1 0 0,0 0 1,0 0-1,0 0 0,-3-3 0,4 4 4,-1 1 1,1-1 0,-1 0-1,1 1 1,-1-1 0,1 1-1,-1-1 1,0 1 0,1-1-1,-1 1 1,0 0 0,1-1-1,-1 1 1,0 0 0,0-1-1,1 1 1,-1 0 0,0 0-1,0 0 1,0-1 0,1 1-1,-1 0 1,0 0 0,0 0-1,0 1 1,1-1 0,-1 0-1,0 0 1,0 0 0,1 0-1,-1 1 1,0-1 0,0 0-1,1 1 1,-1-1 0,-1 1-1,2 0 4,0-1 0,-1 0-1,1 1 1,-1-1-1,1 1 1,0-1-1,-1 1 1,1-1-1,0 1 1,-1-1 0,1 1-1,0-1 1,0 1-1,0 0 1,-1-1-1,1 1 1,0-1-1,0 1 1,0 0 0,0-1-1,0 1 1,0-1-1,0 1 1,0 0-1,0-1 1,1 1-1,-1-1 1,0 1-1,0-1 1,0 1 0,1-1-1,-1 1 1,0 0-1,1-1 1,-1 0-1,0 1 1,1-1-1,-1 1 1,1-1 0,-1 1-1,1-1 1,-1 0-1,1 1 1,-1-1-1,1 0 1,-1 1-1,1-1 1,-1 0 0,1 0-1,0 1 1,30 12-8,-27-13 25,1 0 1,-1 0 0,0 0 0,1 0-1,-1-1 1,1 0 0,-1 0-1,0 0 1,0-1 0,0 1-1,1-1 1,-1 0 0,-1 0-1,1 0 1,0-1 0,0 1 0,-1-1-1,0 0 1,1 0 0,3-5-1,-3 3-42,-1 0 0,1 0 0,-1-1-1,0 0 1,-1 1 0,1-1 0,-1 0 0,0 0-1,-1-1 1,1 1 0,-1 0 0,-1 0-1,1-12 1,-1 18 15,0 0-1,0 0 1,0-1-1,-1 1 0,1 0 1,0 0-1,0 0 1,0 0-1,0 0 1,0 0-1,-1-1 1,1 1-1,0 0 1,0 0-1,0 0 1,-1 0-1,1 0 0,0 0 1,0 0-1,0 0 1,-1 0-1,1 0 1,0 0-1,0 0 1,0 0-1,-1 0 1,1 0-1,0 0 1,0 0-1,0 0 0,0 0 1,-1 0-1,1 1 1,0-1-1,0 0 1,0 0-1,0 0 1,-1 0-1,1 0 1,0 0-1,0 0 1,0 1-1,0-1 0,0 0 1,0 0-1,-1 0 1,1 0-1,0 1 1,0-1-1,0 0 1,0 0-1,0 0 1,0 1-1,0-1 1,0 0-1,0 0 0,0 0 1,0 1-1,-10 11-25,4 0 143,1 1 0,0 0 0,0 0 0,2 0 0,-1 0 0,2 1 0,0-1 0,0 1-1,1 0 1,1-1 0,1 1 0,0 0 0,3 16 0,-3-27-79,0-1 0,0 1-1,0 0 1,1-1 0,-1 1 0,1 0 0,-1-1-1,1 0 1,0 1 0,0-1 0,0 0-1,0 0 1,1 0 0,-1-1 0,0 1 0,1 0-1,0-1 1,-1 0 0,1 1 0,0-1 0,-1 0-1,1 0 1,0-1 0,0 1 0,3 0-1,-2-1 44,0 1 0,0-1-1,0 0 1,0 0-1,0-1 1,0 1 0,0-1-1,0 0 1,0 0-1,-1 0 1,1 0 0,0-1-1,0 0 1,-1 1-1,0-1 1,1-1-1,-1 1 1,4-3 0,0-2-77,0-1 0,-1 1 0,0-1 0,0 0 1,0 0-1,-1-1 0,-1 0 0,1 0 0,-1 0 1,-1 0-1,0-1 0,0 1 0,-1-1 0,0 0 1,-1 0-1,0 0 0,0 0 0,-1 0 0,-1-13 1,1 23-1,0 0 1,0-1-1,0 1 1,0 0-1,0 0 1,0-1-1,0 1 1,0 0-1,0-1 1,0 1-1,0 0 1,0-1-1,0 1 1,0 0-1,0-1 1,0 1 0,0 0-1,0-1 1,0 1-1,0 0 1,-1-1-1,1 1 1,0 0-1,0-1 1,0 1-1,-1 0 1,1 0-1,0-1 1,0 1-1,-1 0 1,1 0-1,0 0 1,0-1 0,-1 1-1,1 0 1,0 0-1,-1 0 1,1 0-1,0 0 1,-1 0-1,1 0 1,0-1-1,-1 1 1,1 0-1,0 0 1,-1 0-1,1 0 1,0 0-1,-1 0 1,1 1-1,0-1 1,-1 0 0,1 0-1,0 0 1,-1 0-1,1 0 1,0 0-1,0 1 1,-1-1-1,1 0 1,0 0-1,-1 0 1,1 1-1,-13 17 14,10-10 47,1 1 0,1-1 0,-1 0 1,1 1-1,0-1 0,1 1 0,0-1 0,0 1 0,3 11 0,-3-17-47,1 0-1,0 0 1,-1 0-1,1 0 1,0 0-1,0 0 0,1 0 1,-1-1-1,1 1 1,-1 0-1,1-1 1,0 0-1,0 1 1,0-1-1,0 0 0,1 0 1,-1 0-1,0 0 1,1 0-1,-1-1 1,1 1-1,0-1 0,0 1 1,-1-1-1,1 0 1,0 0-1,0-1 1,6 2-1,-4-2-176,1 1 1,-1-1-1,1 0 1,0-1-1,-1 1 0,1-1 1,-1 0-1,1-1 0,-1 1 1,0-1-1,0 0 0,1 0 1,5-4-1,-4 1-844,-1 0 0,1 0 0,-1 0 0,0-1-1,0 0 1,-1 0 0,0 0 0,6-10 0,7-15-5357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3.306"/>
    </inkml:context>
    <inkml:brush xml:id="br0">
      <inkml:brushProperty name="width" value="0.025" units="cm"/>
      <inkml:brushProperty name="height" value="0.025" units="cm"/>
    </inkml:brush>
  </inkml:definitions>
  <inkml:trace contextRef="#ctx0" brushRef="#br0">264 71 17072,'0'0'5189,"-24"55"-3684,15-25-576,3 4-512,3-2-257,3 0-128,0 1 32,9-3-64,0-5-288,1-4-161,4-6-480,-6-5-224,-3-5-961,-3-5-961,1 0-1217</inkml:trace>
  <inkml:trace contextRef="#ctx0" brushRef="#br0" timeOffset="1">0 90 14798,'0'0'9449,"56"-52"-8168,-15 42-832,5 1-225,6 2-160,-4 1-32,-3 2 0,-6 3-513,-14 1-800,-2 0-737,-12 0-864,-11 6-6888</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3.668"/>
    </inkml:context>
    <inkml:brush xml:id="br0">
      <inkml:brushProperty name="width" value="0.025" units="cm"/>
      <inkml:brushProperty name="height" value="0.025" units="cm"/>
    </inkml:brush>
  </inkml:definitions>
  <inkml:trace contextRef="#ctx0" brushRef="#br0">1 42 14286,'0'0'8488,"46"9"-7335,-7-19-289,11 1-703,2-2-97,2 2-449,-6 2-1184,-9 4-1218,-7 2-1697,-10 1-1410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4.025"/>
    </inkml:context>
    <inkml:brush xml:id="br0">
      <inkml:brushProperty name="width" value="0.025" units="cm"/>
      <inkml:brushProperty name="height" value="0.025" units="cm"/>
    </inkml:brush>
  </inkml:definitions>
  <inkml:trace contextRef="#ctx0" brushRef="#br0">36 74 10314,'0'0'5461,"-6"10"-3043,6-10-2404,-25 51 3012,24-48-2798,0 1 0,0-1 0,0 0 0,1 0 0,-1 0 0,1 0 0,0 0 0,1 6 0,-1-8-180,0 1 0,0-1 0,1 0 0,-1 0 0,0 0 0,1 0 0,-1 0 0,1 0 1,0 0-1,-1 0 0,1 0 0,0 0 0,-1 0 0,1-1 0,0 1 0,0 0 0,0 0 0,0-1 1,0 1-1,0 0 0,0-1 0,0 1 0,0-1 0,2 1 0,6 1-23,-1 0 1,1 0-1,0-1 0,0 0 1,-1-1-1,1 0 0,0 0 1,0-1-1,0 0 0,15-4 1,4-3-119,52-24 1,-12 4-98,-67 28 204,0-1 1,0 1-1,0-1 0,0 1 0,0 0 1,0-1-1,0 1 0,0 0 0,0 0 1,0 0-1,0 0 0,1 0 0,-1 0 1,0 0-1,0 0 0,0 0 0,0 0 1,0 0-1,0 1 0,0-1 0,0 0 1,0 1-1,0-1 0,0 1 0,0 0 1,0-1-1,1 2 0,6 26 1139,-8-25-1100,1-1 0,-1 1-1,0 0 1,1 0-1,-1 0 1,1-1-1,0 1 1,0 0-1,0-1 1,0 1 0,1-1-1,-1 1 1,1-1-1,-1 0 1,1 1-1,0-1 1,2 2-1,-1-2-120,0-1-1,0 1 1,0-1-1,0 0 0,0 0 1,0 0-1,0 0 1,0 0-1,0 0 0,1-1 1,-1 0-1,0 0 1,0 0-1,1 0 0,-1 0 1,0 0-1,0-1 1,0 0-1,1 0 0,-1 0 1,4-2-1,26-18-4009,-11-9-3707,-13 8-511</inkml:trace>
  <inkml:trace contextRef="#ctx0" brushRef="#br0" timeOffset="1">480 0 8808,'0'0'12492,"66"39"-20724,-35-32 321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4.402"/>
    </inkml:context>
    <inkml:brush xml:id="br0">
      <inkml:brushProperty name="width" value="0.025" units="cm"/>
      <inkml:brushProperty name="height" value="0.025" units="cm"/>
    </inkml:brush>
  </inkml:definitions>
  <inkml:trace contextRef="#ctx0" brushRef="#br0">122 1 15631,'-10'3'2205,"8"-2"-2169,-10 4 914,0 0-1,1 1 1,-21 12 0,28-16-718,1 1 0,0-1 0,0 1 1,0-1-1,1 1 0,-1 0 0,1 0 1,-1 0-1,1 0 0,0 0 0,0 1 1,0-1-1,1 1 0,-1-1 0,1 1 1,0 0-1,0-1 0,0 1 0,0 0 1,1 5-1,0-8-227,1 1 1,-1-1-1,1 1 0,0-1 1,0 0-1,0 0 0,0 1 1,0-1-1,0 0 1,0 0-1,0 0 0,0 0 1,1 0-1,-1 0 1,0 0-1,1-1 0,-1 1 1,1 0-1,-1-1 0,1 1 1,-1-1-1,1 1 1,-1-1-1,1 0 0,-1 0 1,1 0-1,-1 0 1,1 0-1,-1 0 0,1 0 1,2-1-1,54-4-786,-49 2 359,0-1 0,0 0-1,0 0 1,0-1 0,-1 0-1,1-1 1,-1 0-1,8-8 1,-7 6 208,1 1-1,0 0 0,0 0 1,18-8-1,-28 15 275,1 0 0,-1 0 0,0 0 0,1 0 0,-1 1 0,0-1 0,1 0 0,-1 0 0,0 0 0,1 1-1,-1-1 1,0 0 0,0 1 0,0-1 0,1 0 0,-1 0 0,0 1 0,0-1 0,0 1 0,0-1 0,1 0 0,-1 1 0,0-1 0,0 0-1,0 1 1,0-1 0,0 0 0,0 1 0,0-1 0,0 1 0,0-1 0,0 0 0,0 1 0,0-1 0,-1 0 0,1 1 0,0-1 0,0 0-1,0 1 1,0-1 0,-1 0 0,1 1 0,0-1 0,0 0 0,0 0 0,-1 1 0,-7 24 795,8-24-752,-1 0-89,0 0 1,1 0 0,-1 1 0,1-1 0,-1 0 0,1 0 0,-1 1 0,1-1 0,0 1 0,0-1 0,0 0 0,0 1 0,0-1 0,0 1 0,0-1 0,0 0 0,0 1 0,1-1 0,-1 0 0,0 1 0,1-1 0,-1 0 0,1 1 0,0-1 0,-1 0 0,1 0 0,0 0 0,0 1 0,0-1 0,0 0 0,0 0-1,0 0 1,0-1 0,0 1 0,0 0 0,0 0 0,0 0 0,1-1 0,-1 1 0,0-1 0,2 1 0,2 0-300,0 0-1,-1-1 1,1 1-1,0-1 1,0 0-1,0-1 1,0 1-1,0-1 1,-1 0-1,1 0 1,7-4-1,40-23-7497,-27 11 186</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4.730"/>
    </inkml:context>
    <inkml:brush xml:id="br0">
      <inkml:brushProperty name="width" value="0.025" units="cm"/>
      <inkml:brushProperty name="height" value="0.025" units="cm"/>
    </inkml:brush>
  </inkml:definitions>
  <inkml:trace contextRef="#ctx0" brushRef="#br0">11 9 7399,'0'0'9214,"9"-1"-7180,-4 0-1638,12-2 518,0 1 1,1 1 0,-1 0-1,21 2 1,-34 0-793,0-1 0,-1 1 0,1 0 1,0 0-1,-1 0 0,1 0 0,0 1 0,-1-1 0,1 1 1,-1 0-1,0 0 0,4 3 0,-6-3-103,1-1 0,-1 1 0,0 0-1,1 0 1,-1 0 0,0 0 0,0 0 0,0 0 0,-1 0-1,1 0 1,0 0 0,-1 1 0,0-1 0,1 0 0,-1 0 0,0 0-1,0 1 1,0-1 0,0 0 0,-1 0 0,1 1 0,0-1-1,-2 2 1,0 2 200,-1 1 0,0-2-1,0 1 1,-1 0 0,0 0 0,0-1-1,0 0 1,0 0 0,-1 0-1,0 0 1,0-1 0,0 0 0,-9 6-1,8-6-47,0 0 0,0 0 0,1 1 0,0-1 0,0 2 0,0-1 0,1 0 0,-1 1 0,1 0 0,0 0 0,-3 8 0,7-13-163,-1-1 0,1 1 0,0 0 0,0-1 0,0 1 1,0 0-1,0 0 0,0-1 0,0 1 0,0 0 0,0-1 0,0 1 0,1 0 0,-1-1 0,0 1 0,0 0 0,0-1 0,1 1 0,-1-1 0,0 1 0,1 0 0,-1-1 0,1 1 0,-1-1 0,1 1 0,-1-1 0,1 1 0,-1-1 0,1 0 0,-1 1 0,1-1 0,0 0 0,-1 1 0,1-1 0,-1 0 0,1 1 0,0-1 0,-1 0 0,1 0 0,0 0 0,-1 0 0,1 0 0,0 0 0,1 0 0,40 0 55,-29 0-11,7-1-113,0 0 1,0-1-1,26-5 1,-38 5-602,0-1 0,0 1 1,-1-1-1,1-1 0,-1 1 0,10-7 1,-16 10 531,-1-1 0,0 1 0,1 0 0,-1 0 0,1 0 0,-1 0 0,0-1 0,1 1 0,-1 0 1,0-1-1,1 1 0,-1 0 0,0 0 0,1-1 0,-1 1 0,0 0 0,0-1 0,1 1 0,-1-1 0,0 1 1,0 0-1,0-1 0,1 1 0,-1-1 0,0 1 0,0-1 0,0 1 0,0 0 0,0-1 0,0 1 0,0-1 1,0 1-1,0-1 0,0 1 0,0 0 0,0-1 0,-1 1 0,1-1 0,0 1 0,0-1 0,0 1 0,-1 0 1,1-1-1,0 1 0,0 0 0,-1-1 0,1 1 0,0 0 0,0-1 0,-1 1 0,1 0 0,0 0 0,-1-1 1,1 1-1,-1 0 0,1 0 0,0 0 0,-1-1 0,1 1 0,-1 0 0,1 0 0,-1 0 0,1 0 0,0 0 1,-2 0-1,-33-8-2776,29 7 2481,-116-31-1747,51 12 3558,1 5 5518,128 19-1510,34-7-5220,-48 1 109,36-5-1275,-28-3-3985,-17-2-3863</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5.256"/>
    </inkml:context>
    <inkml:brush xml:id="br0">
      <inkml:brushProperty name="width" value="0.025" units="cm"/>
      <inkml:brushProperty name="height" value="0.025" units="cm"/>
    </inkml:brush>
  </inkml:definitions>
  <inkml:trace contextRef="#ctx0" brushRef="#br0">163 27 10314,'0'0'4633,"9"-6"-2236,27-15-267,-42 23 2635,-34 17-3988,9 0-593,-46 31 60,72-45-313,-1-1 0,1 1 0,0 0 0,0 0 0,0 0 0,1 1 0,-1 0 0,2 0 0,-7 12 0,9-17 23,1-1 0,0 1 0,0 0 0,0-1 0,0 1 1,1-1-1,-1 1 0,0-1 0,0 1 0,0-1 0,0 1 0,0-1 0,1 1 0,-1-1 0,0 1 0,0-1 0,1 0 0,-1 1 1,0-1-1,1 1 0,-1-1 0,1 0 0,-1 1 0,0-1 0,1 0 0,-1 1 0,1-1 0,-1 0 0,1 0 0,-1 1 0,1-1 1,-1 0-1,1 0 0,-1 0 0,1 0 0,-1 0 0,1 1 0,-1-1 0,1 0 0,-1 0 0,1-1 0,-1 1 0,2 0 0,33 1-975,-27-1 753,39-1-519,-19 0 683,1 0-1,-1 2 1,1 1-1,-1 2 0,40 10 1,-66-14 125,-1 0 1,1 0 0,-1 1 0,1-1-1,-1 1 1,0-1 0,1 1-1,-1-1 1,0 1 0,1 0 0,-1 0-1,0 0 1,0-1 0,0 1-1,1 1 1,-1-1 0,0 0 0,-1 0-1,1 0 1,0 0 0,0 1 0,0-1-1,-1 0 1,2 2 0,-3-1 34,1-1 0,0 1 0,-1-1 0,1 1 0,-1-1 0,0 0 0,1 0 1,-1 1-1,0-1 0,0 0 0,0 0 0,1 0 0,-1 0 0,0 1 0,-1-2 0,1 1 1,0 0-1,0 0 0,-2 1 0,-8 5 174,0-1-1,-1 0 1,1-1-1,-16 4 1,5-2-94,-1 0 0,0-2 0,0-1 0,0-1 1,0-1-1,-1-1 0,-28-2 0,52 1-210,-1 0 1,0 0-1,0 0 1,0 0-1,0 0 1,0 0-1,0 0 1,1 0-1,-1 0 1,0-1-1,0 1 1,0 0-1,0-1 1,1 1-1,-1-1 0,0 1 1,0-1-1,1 1 1,-1-1-1,0 1 1,1-1-1,-1 0 1,1 1-1,-1-1 1,1 0-1,-1 0 1,1 1-1,-1-1 1,1 0-1,0 0 1,-1 0-1,1 0 0,0 1 1,0-1-1,0 0 1,0 0-1,0 0 1,0 0-1,0 0 1,0 0-1,0 1 1,0-1-1,0 0 1,0 0-1,0 0 1,1-1-1,1-2-575,-1 1-1,1 0 1,0-1-1,0 1 1,0 0-1,1 0 1,-1 0-1,1 0 1,5-4-1,24-17-5259</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5.598"/>
    </inkml:context>
    <inkml:brush xml:id="br0">
      <inkml:brushProperty name="width" value="0.025" units="cm"/>
      <inkml:brushProperty name="height" value="0.025" units="cm"/>
    </inkml:brush>
  </inkml:definitions>
  <inkml:trace contextRef="#ctx0" brushRef="#br0">20 52 9577,'7'0'918,"30"0"880,-5 0 4236,-31 0-5960,-1-1 0,1 1 0,-1-1 0,1 1 1,-1-1-1,0 0 0,1 1 0,-1-1 0,0 0 1,1 1-1,-1-1 0,0 0 0,0 1 0,0-1 1,1 0-1,-1 1 0,0-1 0,0 0 0,0 0 1,0 1-1,0-1 0,0 0 0,-1 1 0,1-1 1,0 0-1,0 0 0,-1 0 0,-5-21 924,5 21-952,-1 0 0,1 0 0,0 0 0,-1 0 0,1 0 0,-1 0 0,1 1 0,-1-1 0,0 0 0,1 1 0,-1-1 0,1 1 0,-1 0 0,0 0 0,1-1 0,-1 1 0,0 0 0,1 0 0,-1 1 0,0-1 0,1 0 0,-1 1 0,0-1 0,-1 1 0,0 1 22,1-1 0,-1 1 1,1 0-1,0 0 0,-1 0 1,1 0-1,0 0 0,0 0 1,0 1-1,0-1 0,1 1 1,-3 3-1,0 1 37,1 1 1,0-1-1,0 0 0,1 1 0,0 0 1,0 0-1,1 0 0,0 0 0,0 10 1,1-16-97,0-1 0,1 1 1,-1 0-1,0 0 1,1-1-1,0 1 0,-1-1 1,1 1-1,0 0 1,0-1-1,0 1 1,0-1-1,0 0 0,0 1 1,1-1-1,-1 0 1,0 0-1,1 0 1,-1 0-1,3 2 0,1-1-42,-1 0 0,1 0-1,0 0 1,0 0 0,0-1-1,0 0 1,6 1 0,0-1-332,0-1 0,-1 0 1,1 0-1,-1-1 1,1 0-1,18-5 0,-24 4-54,-1 0-1,1 0 1,-1 0-1,1-1 0,-1 1 1,8-8-1,-9 7-468,1 0 0,0-1-1,-1 0 1,0 0 0,0 0-1,5-8 1,1-17-5422</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5.943"/>
    </inkml:context>
    <inkml:brush xml:id="br0">
      <inkml:brushProperty name="width" value="0.025" units="cm"/>
      <inkml:brushProperty name="height" value="0.025" units="cm"/>
    </inkml:brush>
  </inkml:definitions>
  <inkml:trace contextRef="#ctx0" brushRef="#br0">54 1 10890,'-5'8'1730,"-3"11"-442,0 0 1,1 0 0,1 0-1,1 1 1,0 0-1,2 0 1,-2 36-1,5-41-949,-1-2-234,1 1 1,0-1-1,5 26 1,-5-37-84,0-1 1,0 1 0,1 0 0,-1-1-1,0 1 1,1 0 0,-1-1 0,1 1 0,0-1-1,0 1 1,-1-1 0,1 1 0,0-1-1,0 0 1,0 1 0,0-1 0,1 0-1,-1 0 1,0 0 0,0 0 0,1 0-1,-1 0 1,1 0 0,-1 0 0,1-1 0,-1 1-1,1-1 1,-1 1 0,1-1 0,0 1-1,-1-1 1,1 0 0,0 0 0,-1 0-1,1 0 1,0 0 0,-1 0 0,1 0 0,2-1-1,0-1 16,0 1-1,-1-1 1,1 0-1,-1-1 1,1 1-1,-1-1 1,0 1 0,0-1-1,0 0 1,0 0-1,-1 0 1,1 0-1,1-5 1,31-52-63,-28 48 63,6-20-99,-11 26-261,1 0 0,-1 0 0,1 0 0,0 0 0,0 1 0,1-1 0,6-7 0,-9 12-916,-4 18-7256,-6 9 3234,-6 23-340,10-23 7150,3 1 4216,2-26-5658,1-1 0,-1 1 0,1 0 0,-1 0 0,1-1 0,0 1 0,-1 0 0,1-1 0,0 1 0,-1-1 0,1 1 0,0-1 0,0 1 0,-1-1 0,1 1 0,0-1 0,0 0 0,0 1 1,0-1-1,0 0 0,-1 0 0,1 0 0,0 1 0,0-1 0,0 0 0,0 0 0,0-1 0,0 1 0,0 0 0,0 0 0,0 0 0,1-1 0,34-7-1084,-15-5-1256,0-2-1873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6.611"/>
    </inkml:context>
    <inkml:brush xml:id="br0">
      <inkml:brushProperty name="width" value="0.025" units="cm"/>
      <inkml:brushProperty name="height" value="0.025" units="cm"/>
    </inkml:brush>
  </inkml:definitions>
  <inkml:trace contextRef="#ctx0" brushRef="#br0">62 117 2274,'6'-12'4180,"0"0"-3026,21-41 554,-18 13 5947,-25 64-4970,6-6-2478,0 1 0,2-1 0,0 1-1,1 1 1,1-1 0,1 1 0,1 0 0,1 1 0,0-1 0,1 0-1,2 1 1,0-1 0,1 1 0,1-1 0,6 28 0,-8-46-435,1 0 0,-1 0 0,1 0 0,0 0 0,-1 0 0,1 0 0,0-1 1,0 1-1,1 0 0,-1 0 0,0 0 0,3 2 0,2-6-3541,-3-16 1180,-3 8 1988,0-1 1,-1 0-1,-1 1 1,1 0-1,-6-17 1,-12-8 2140,16 32-876,1 0 0,-1 0 0,0 0 0,0 1 0,0-1 0,-1 1 0,1 0 0,-5-3 0,31 16-345,0-2 1,0 0-1,49 10 0,-55-16-761,0 0-1,0-1 1,0-1-1,0-1 1,0-1-1,30-4 1,-44 5 564,1-1 0,0 0 0,-1 0 0,1-1 0,-1 1 0,0 0 0,1-1-1,-1 0 1,0 0 0,0 0 0,0 0 0,0-1 0,-1 1 0,1-1 0,0 1 0,-1-1 0,0 0 0,0 0 0,0 0 0,0-1 0,0 1 0,-1 0 0,1-1 0,-1 1 0,0-1 0,1-4 0,-2 7-77,0 0 0,-1 1-1,1-1 1,0 0-1,-1 1 1,1-1 0,-1 1-1,1-1 1,-1 0 0,1 1-1,-1-1 1,0 1 0,1 0-1,-1-1 1,1 1-1,-1-1 1,0 1 0,0 0-1,1-1 1,-1 1 0,0 0-1,1 0 1,-1 0-1,0-1 1,0 1 0,1 0-1,-1 0 1,0 0 0,0 0-1,0 0 1,1 1-1,-1-1 1,0 0 0,0 0-1,1 0 1,-1 1 0,0-1-1,1 0 1,-1 1 0,0-1-1,0 1 1,-34 16 605,33-14-576,-1 0-1,0 0 1,1 0 0,0 1-1,0-1 1,0 1-1,0-1 1,1 1-1,-1 0 1,1-1-1,0 1 1,0 0 0,0 0-1,0 0 1,1 0-1,0 0 1,0 5-1,0-7-111,0 0 0,1 0-1,-1 0 1,1 0 0,0-1 0,0 1-1,-1 0 1,1 0 0,0 0-1,0-1 1,1 1 0,-1 0 0,0-1-1,1 1 1,-1-1 0,0 0-1,1 1 1,0-1 0,-1 0 0,1 0-1,0 0 1,0 0 0,-1 0 0,1 0-1,0-1 1,0 1 0,0-1-1,0 1 1,0-1 0,0 0 0,0 0-1,0 1 1,0-1 0,4-1-1,-1 1-7,1 0 0,0 0 0,0-1 0,-1 1-1,1-2 1,0 1 0,-1 0 0,1-1-1,-1 0 1,0 0 0,1-1 0,7-5 0,-10 6 215,-1 0 0,0-1 1,1 1-1,-1-1 1,-1 1-1,1-1 1,0 0-1,0 0 1,-1 1-1,0-1 1,0 0-1,0 0 0,0-1 1,0 1-1,0 0 1,-1 0-1,1 0 1,-1 0-1,0-1 1,0 1-1,0 0 0,-1 0 1,1-1-1,-2-4 1,0 2 52,0 1 0,0 0 0,0 0 0,-1-1 0,1 1 0,-1 1 0,0-1 0,-7-7 0,-13-24 219,25 35-427,0 0 0,0 0 0,-1 1 0,1-1 0,0 1 0,0-1-1,0 1 1,0 0 0,0-1 0,0 1 0,0 0 0,0 0-1,0 0 1,2 1 0,-4-1-8,108 9 98,-59-4-1982,72-2 1,-118-3 1508,1 0 0,-1-1-1,1 1 1,-1-1 0,1 1 0,-1-1 0,0 0 0,1-1 0,-1 1 0,0 0 0,0-1 0,0 0 0,0 0 0,0 0 0,3-3 0,15-19-5348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36.974"/>
    </inkml:context>
    <inkml:brush xml:id="br0">
      <inkml:brushProperty name="width" value="0.025" units="cm"/>
      <inkml:brushProperty name="height" value="0.025" units="cm"/>
    </inkml:brush>
  </inkml:definitions>
  <inkml:trace contextRef="#ctx0" brushRef="#br0">15 1 5317,'0'0'13325,"-14"53"-10475,14-25-383,0 4-642,0 0-800,11 2-640,5-1-289,-4-1-32,4 0-769,-3-5-2210,-3-1-2946,-1-2-10667</inkml:trace>
  <inkml:trace contextRef="#ctx0" brushRef="#br0" timeOffset="1">28 571 17104,'0'0'5221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7.426"/>
    </inkml:context>
    <inkml:brush xml:id="br0">
      <inkml:brushProperty name="width" value="0.025" units="cm"/>
      <inkml:brushProperty name="height" value="0.025" units="cm"/>
    </inkml:brush>
  </inkml:definitions>
  <inkml:trace contextRef="#ctx0" brushRef="#br0">15 0 9993,'0'0'7218,"-1"12"-5259,-2 25-537,2 0 0,1 0 0,9 62 0,-6-78-1329,1 0 1,1-1-1,0 0 1,2 0-1,1-1 1,0 1-1,1-1 1,19 27-1,-33-86-1332,-3 17 513,-1 0-1,-1 0 0,0 1 0,-2 1 0,-22-31 0,26 43 1145,9 15 383,14 17-45,-7-17-668,1 0 0,0 0-1,0 0 1,1-1 0,-1-1-1,1 0 1,0 0 0,0-1-1,1 0 1,-1-1-1,1 0 1,-1-1 0,1 0-1,0 0 1,-1-1 0,1 0-1,0-1 1,17-4 0,-24 3-36,0 1 1,0-1-1,-1 0 1,1-1-1,-1 1 1,1 0 0,-1-1-1,0 0 1,0 0-1,0 0 1,-1 0-1,1 0 1,-1-1-1,1 1 1,-1-1-1,0 1 1,0-1-1,2-8 1,-2 6-15,0 0 0,0 0-1,-1-1 1,1 1 0,-2 0 0,1-1 0,-1 1 0,0-1-1,0 1 1,0-1 0,-4-11 0,4 17-41,0 0-1,0 1 1,0-1 0,0 0 0,0 0-1,0 1 1,0-1 0,-1 0 0,1 0-1,0 1 1,-1-1 0,1 0 0,0 1-1,-1-1 1,1 1 0,-1-1 0,1 0 0,-1 1-1,1-1 1,-1 1 0,1-1 0,-1 1-1,0 0 1,1-1 0,-1 1 0,0 0-1,1-1 1,-1 1 0,0 0 0,1 0-1,-1-1 1,0 1 0,0 0 0,1 0-1,-1 0 1,0 0 0,0 0 0,1 0-1,-1 0 1,0 0 0,0 0 0,1 1 0,-1-1-1,0 0 1,1 0 0,-1 1 0,0-1-1,0 0 1,1 1 0,-1-1 0,1 1-1,-1-1 1,1 1 0,-1-1 0,0 1-1,1-1 1,0 1 0,-1 0 0,-3 3-3,1-1 1,0 1-1,0-1 1,0 1-1,1 0 1,-1 0-1,-3 9 1,3-3 88,0 1 0,0 0 1,1 0-1,1 1 0,0-1 0,1 0 1,0 1-1,0-1 0,4 20 0,-3-28-69,-1 0 1,1 1-1,0-1 0,1 0 0,-1 0 0,0 1 0,1-1 0,0 0 0,0 0 0,0-1 0,0 1 0,0 0 0,0-1 0,1 1 0,-1-1 0,1 0 0,0 0 0,0 0 0,-1 0 0,1 0 0,1-1 0,-1 1 0,0-1 0,0 0 0,0 0 0,1 0 1,-1 0-1,1 0 0,-1-1 0,0 0 0,1 0 0,-1 0 0,1 0 0,6-1 0,-7 0-173,1 0 0,0 0-1,-1-1 1,1 1 0,-1-1 0,1 0 0,-1 0-1,0 0 1,1 0 0,-1-1 0,-1 0 0,1 1 0,0-1-1,0 0 1,-1 0 0,0 0 0,0 0 0,0-1 0,0 1-1,0-1 1,0 1 0,-1-1 0,1-4 0,3-6-1988,0-1 1,-1 0-1,-1 0 1,2-24-1,-4-8-5097</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41.887"/>
    </inkml:context>
    <inkml:brush xml:id="br0">
      <inkml:brushProperty name="width" value="0.025" units="cm"/>
      <inkml:brushProperty name="height" value="0.025" units="cm"/>
    </inkml:brush>
  </inkml:definitions>
  <inkml:trace contextRef="#ctx0" brushRef="#br0">0 1 4933,'0'0'10463,"0"13"-9337,16 411 3005,1 29-3051,-18-366-1203,-1 0-868,20 174 1,-18-256-341,-5-11-6621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3:42.296"/>
    </inkml:context>
    <inkml:brush xml:id="br0">
      <inkml:brushProperty name="width" value="0.025" units="cm"/>
      <inkml:brushProperty name="height" value="0.025" units="cm"/>
    </inkml:brush>
  </inkml:definitions>
  <inkml:trace contextRef="#ctx0" brushRef="#br0">1 667 10570,'0'0'6449,"12"-4"-4784,13-5-1183,-1-2-1,0-1 0,-1 0 1,0-2-1,26-21 0,19-20-357,-3-2 0,-2-3-1,-3-3 1,-3-2-1,-3-3 1,68-111-1,-108 157-212,-24 48 27,-3 5 85,1-1 6,3 0 0,0 1 1,2 1-1,1-1 0,2 1 0,1 0 0,2 52 0,2-64-241,2 0 0,0 0-1,1-1 1,1 1 0,0-1 0,2 0-1,0 0 1,2-1 0,0 0 0,0-1-1,2 0 1,0 0 0,19 21 0,15 7-3317,-3-12-2327</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1.681"/>
    </inkml:context>
    <inkml:brush xml:id="br0">
      <inkml:brushProperty name="width" value="0.025" units="cm"/>
      <inkml:brushProperty name="height" value="0.025" units="cm"/>
    </inkml:brush>
  </inkml:definitions>
  <inkml:trace contextRef="#ctx0" brushRef="#br0">0 44 10378,'2'-26'2065,"-1"8"1425,0 30 1343,14 396-626,-15-403-4166,9 62 293,-9-65-311,0 0-1,1 1 1,-1-1 0,1 0 0,0 0 0,-1 1 0,1-1 0,0 0-1,0 0 1,1 0 0,-1 0 0,0 0 0,1 0 0,-1 0 0,1-1 0,-1 1-1,1-1 1,0 1 0,0-1 0,0 1 0,0-1 0,0 0 0,3 2-1,-2-3 21,-1-1 0,0 1-1,1 0 1,-1-1-1,0 0 1,0 1 0,1-1-1,-1 0 1,0 0-1,0 0 1,0-1 0,0 1-1,0 0 1,-1-1-1,1 1 1,0-1 0,-1 0-1,1 1 1,2-5-1,32-44 291,-26 34-316,80-129 79,-74 131-250,-16 14 154,1 0 1,-1 0-1,0 1 1,1-1-1,-1 0 0,0 0 1,1 1-1,-1-1 1,0 0-1,1 0 1,-1 1-1,0-1 0,1 0 1,-1 1-1,0-1 1,0 1-1,0-1 0,1 0 1,-1 1-1,0-1 1,0 1-1,0-1 0,0 0 1,0 1-1,0-1 1,0 1-1,0-1 0,0 1 1,0 49 289,-1-34-145,-12 137 192,37-183-3498,-12 2-757,-5-6-2349</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2.779"/>
    </inkml:context>
    <inkml:brush xml:id="br0">
      <inkml:brushProperty name="width" value="0.025" units="cm"/>
      <inkml:brushProperty name="height" value="0.025" units="cm"/>
    </inkml:brush>
  </inkml:definitions>
  <inkml:trace contextRef="#ctx0" brushRef="#br0">1 476 13357,'0'0'7185,"11"-1"-5866,-6 0-1238,0 1-1,0-1 1,0 0 0,0 0 0,0-1 0,0 0 0,0 1-1,0-2 1,-1 1 0,1 0 0,-1-1 0,1 0 0,-1 0-1,0 0 1,-1-1 0,1 1 0,0-1 0,-1 0 0,0 0-1,5-7 1,-4 5 1,0 0 0,0-1 0,0 1 0,-1-1 0,0 1 0,-1-1 0,1 0 0,-1 0 0,-1 0 0,3-14 0,-4 21-60,0 0-1,0 0 0,0 0 0,0-1 1,0 1-1,0 0 0,0 0 0,0 0 0,0-1 1,0 1-1,0 0 0,0 0 0,0 0 0,0-1 1,0 1-1,0 0 0,0 0 0,0 0 0,0-1 1,0 1-1,0 0 0,-1 0 0,1 0 0,0 0 1,0-1-1,0 1 0,0 0 0,0 0 0,0 0 1,-1 0-1,1 0 0,0-1 0,0 1 0,0 0 1,-1 0-1,1 0 0,0 0 0,0 0 1,0 0-1,0 0 0,-1 0 0,1 0 0,0 0 1,0 0-1,0 0 0,-1 0 0,1 0 0,-11 7 237,-8 16-300,11-7 86,0 0 1,1 0 0,1 1-1,0 0 1,2 0 0,0 0-1,0 1 1,2-1-1,0 1 1,1 27 0,1-44-43,0 1 0,0-1 1,0 0-1,1 0 1,-1 1-1,0-1 0,1 0 1,-1 0-1,1 0 0,-1 0 1,1 1-1,0-1 0,-1 0 1,1 0-1,0 0 0,0 0 1,0 0-1,-1-1 1,1 1-1,0 0 0,0 0 1,1 0-1,-1-1 0,0 1 1,0-1-1,0 1 0,0-1 1,0 1-1,1-1 0,-1 0 1,0 1-1,0-1 1,1 0-1,-1 0 0,0 0 1,0 0-1,1 0 0,-1 0 1,0-1-1,1 1 0,-1 0 1,0 0-1,2-2 0,3 1 27,0-1-1,-1 0 0,0 0 0,1-1 1,-1 1-1,0-1 0,0 0 0,6-5 0,-3-1-9,1 1-1,-1-2 1,-1 1-1,1-1 1,-2 0-1,0 0 1,0-1-1,6-15 0,0-7-116,11-50 0,-21 78 75,-11 37-116,5-21 132,0 0 1,1 0 0,0 1-1,1-1 1,1 1 0,0 0-1,0-1 1,1 1 0,2 14-1,-2-25 2,0 1 1,0-1-1,1 0 0,-1 0 1,1 0-1,-1 1 0,1-1 0,-1 0 1,1 0-1,0 0 0,-1 0 1,1 0-1,0 0 0,0 0 0,0 0 1,0-1-1,0 1 0,0 0 1,0 0-1,0-1 0,0 1 0,0-1 1,0 1-1,0-1 0,3 1 1,-1 0 10,0-1 0,-1 0 0,1 0 0,0 0 0,0-1 0,0 1 1,0-1-1,0 1 0,0-1 0,4-2 0,2 0-84,-1-1 0,0-1-1,0 1 1,0-1 0,-1-1-1,9-7 1,-6-1-222,0 0 1,-2 0-1,1-1 0,-2-1 0,0 1 1,7-25-1,-20 61 438,0 0-1,2 0 1,0 1 0,-1 30 0,5-51-134,0 1 1,0-1 0,0 0-1,0 0 1,1 1 0,-1-1-1,0 0 1,0 0-1,1 0 1,-1 1 0,1-1-1,-1 0 1,1 0 0,-1 0-1,1 0 1,0 0 0,-1 0-1,1 0 1,0 0 0,0 0-1,0 0 1,0 0 0,0-1-1,0 1 1,0 0 0,0-1-1,0 1 1,0 0-1,0-1 1,0 0 0,0 1-1,1-1 1,-1 0 0,0 1-1,0-1 1,1 0 0,-1 0-1,0 0 1,0 0 0,1 0-1,0 0 1,2-1 16,1 0 1,-1 1 0,0-1-1,0-1 1,0 1-1,0-1 1,0 1-1,0-1 1,0 0-1,0-1 1,3-2-1,9-10-58,0 0 0,-2-2 0,0 0-1,0 0 1,-2-1 0,0-1 0,-2 0-1,0 0 1,14-40 0,1-14 31,19-106 0,-40 162 65,-1-3 948,-10 44-786,-13 48-253,20-72 42,-8 30 97,2 0 0,1 0 1,-2 60-1,6-75-72,2 0 0,0 0 1,1-1-1,0 1 0,1 0 0,1-1 1,0 0-1,1 1 0,1-2 1,7 16-1,-12-27-31,-1-1 0,1 0 0,-1 0 0,1 0 1,0 0-1,-1 0 0,1 0 0,0 0 0,0-1 0,-1 1 0,1 0 0,0 0 0,0 0 1,0-1-1,0 1 0,0-1 0,0 1 0,2 0 0,-3-1 3,1 0 0,-1-1 0,1 1 0,-1 0 0,1-1 0,-1 1 0,1 0 0,-1-1 0,1 1 0,-1-1 0,0 1 0,1-1 0,-1 1 0,0-1 0,1 1 0,-1-1 0,0 1 0,0-1 0,0 1 0,1-1 0,-1 1 0,0-1 0,0 1 0,0-1-1,0 0 1,2-52 347,-2 46-326,1-4-32,-1 0 0,-1 0 0,1 0 0,-2 0 0,0 0 0,0 0 0,-1 0 1,0 1-1,-1-1 0,-8-16 0,11 78-466,2-49 466,0 1 0,0 0-1,0 0 1,1-1 0,-1 1-1,1-1 1,-1 1 0,1-1 0,0 0-1,0 1 1,0-1 0,0 0 0,0 0-1,1-1 1,-1 1 0,0 0-1,1-1 1,0 1 0,-1-1 0,1 0-1,0 0 1,-1 0 0,1 0 0,0 0-1,0-1 1,0 1 0,0-1-1,0 0 1,0 0 0,0 0 0,0 0-1,5-1 1,2 0 19,0-1 0,-1 1 0,1-1 0,0-1 0,-1 0 1,0 0-1,1-1 0,13-8 0,-12 5-22,-1 0 0,-1 0 0,0-1 1,0-1-1,10-11 0,-15 16 27,-1-1 0,0 1 0,0-1 0,0 0 0,0 0 0,-1 0 1,0 0-1,0 0 0,0-1 0,0 1 0,-1 0 0,0-1 0,0-9 0,-19 51 290,14-27-188,1 1 1,0 1 0,1-1 0,0 0 0,1 1-1,0-1 1,0 1 0,1-1 0,2 16-1,-2-24-127,1-1 0,-1 0 0,1 0 0,-1 0 0,1 1 0,-1-1 0,1 0 0,0 0 0,0 0 0,-1 0 0,1 0 0,0 0 0,0 0 0,0 0-1,0 0 1,0-1 0,0 1 0,0 0 0,1-1 0,-1 1 0,0-1 0,0 1 0,1-1 0,-1 1 0,0-1 0,0 0 0,1 0 0,-1 1 0,0-1-1,1 0 1,-1 0 0,2-1 0,-1 1-222,0 0 0,1 0 0,-1 0 1,0 0-1,0 0 0,1-1 0,-1 0 0,0 1 0,0-1 0,0 0 0,0 0 0,1 0 0,-1 0 0,-1 0 0,1-1 0,0 1 0,0 0 0,2-3 1,-2 1-925,0-1 1,0 0-1,0 1 1,-1-1-1,1 0 1,-1 0 0,0 0-1,0 0 1,1-5-1,0-19-9846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3.111"/>
    </inkml:context>
    <inkml:brush xml:id="br0">
      <inkml:brushProperty name="width" value="0.025" units="cm"/>
      <inkml:brushProperty name="height" value="0.025" units="cm"/>
    </inkml:brush>
  </inkml:definitions>
  <inkml:trace contextRef="#ctx0" brushRef="#br0">20 0 14606,'-7'0'3459,"-2"1"-929,6 8-1312,3-1-450,0 4-607,1-2-161,12-2-1057,1-2-2499,0 0-3779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3.551"/>
    </inkml:context>
    <inkml:brush xml:id="br0">
      <inkml:brushProperty name="width" value="0.025" units="cm"/>
      <inkml:brushProperty name="height" value="0.025" units="cm"/>
    </inkml:brush>
  </inkml:definitions>
  <inkml:trace contextRef="#ctx0" brushRef="#br0">26 212 12107,'0'0'2109,"-2"11"128,0 7-1849,0 0 1,2-1-1,0 1 0,1 0 1,0 0-1,2 0 0,8 32 1,-6-35-382,-1 1 1,0 0-1,-1 0 0,-1 0 1,-1 0-1,0 0 1,-1 0-1,-1 1 0,0-1 1,-1 0-1,-1 0 1,-7 23-1,-3-20 839,12-19-810,1 0 0,0 0 0,-1 0 0,1 0 1,-1 0-1,1 0 0,0 0 0,-1 0 0,1 0 1,-1 0-1,1 0 0,-1 0 0,1 0 0,0 0 1,-1 0-1,1 0 0,-1-1 0,1 1 0,0 0 0,-1 0 1,1 0-1,0-1 0,-1 1 0,1 0 0,0 0 1,-1-1-1,1 1 0,0 0 0,0-1 0,-1 1 0,-1-3 21,1 0-1,-1 0 0,1-1 1,-1 1-1,1 0 0,0 0 0,0-1 1,1 1-1,-2-7 0,2-4-204,-1 0 0,2-1 0,0 1-1,0 0 1,1-1 0,1 1 0,1 0-1,0 1 1,8-19 0,5-5-440,44-66 0,-1 4 769,-52 73 350,-8 26-498,0 0 0,0 0 0,0-1 1,0 1-1,0 0 0,0 0 0,-1-1 0,1 1 0,0 0 0,0 0 0,0-1 0,0 1 0,-1 0 1,1 0-1,0 0 0,0-1 0,-1 1 0,1 0 0,0 0 0,0 0 0,-1 0 0,1-1 0,0 1 1,-1 0-1,1 0 0,0 0 0,0 0 0,-1 0 0,1 0 0,0 0 0,-1 0 0,1 0 1,0 0-1,-1 0 0,1 0 0,0 0 0,0 0 0,-1 0 0,1 1 0,-1-1 0,-2 1 48,0 0-1,0 1 0,1-1 0,-1 1 0,0 0 1,0 0-1,1 0 0,-1 0 0,1 0 0,0 0 1,0 1-1,-3 2 0,2 0-32,1-1-1,-1 0 1,0 1-1,1-1 1,0 1-1,0 0 1,-1 6-1,2-10-36,1 0 0,0 0 0,0 0 0,0 0-1,0-1 1,0 1 0,0 0 0,0 0-1,1 0 1,-1 0 0,0 0 0,0 0-1,1 0 1,-1-1 0,1 1 0,-1 0-1,1 0 1,-1 0 0,1-1 0,-1 1-1,1 0 1,-1-1 0,1 1 0,0 0 0,0-1-1,-1 1 1,1-1 0,0 1 0,0-1-1,-1 1 1,1-1 0,0 0 0,0 1-1,0-1 1,0 0 0,0 0 0,0 0-1,0 0 1,0 1 0,-1-1 0,1 0-1,0-1 1,0 1 0,0 0 0,0 0 0,1-1-1,100-3 1797,146-25 0,-240 23 758,-15-2-1556,-29-12-1149,22 12 320,3 1-150,1 0 0,1-1-1,-1 0 1,-12-14 0,19 18-55,-1 0 1,1-1 0,0 1 0,0-1 0,0 0 0,0 1 0,1-1 0,0-1-1,0 1 1,0 0 0,1 0 0,-2-10 0,3 14-17,1-1 1,-1 0-1,1 0 0,0 1 1,0-1-1,-1 1 0,1-1 1,0 1-1,0-1 0,0 1 1,0-1-1,1 1 1,-1 0-1,0 0 0,1-1 1,-1 1-1,1 0 0,-1 0 1,1 0-1,-1 1 0,1-1 1,-1 0-1,1 1 0,0-1 1,0 1-1,-1-1 1,4 1-1,59-12-1465,-55 11 1139,82-14-5959,-44 4-1153</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4.456"/>
    </inkml:context>
    <inkml:brush xml:id="br0">
      <inkml:brushProperty name="width" value="0.025" units="cm"/>
      <inkml:brushProperty name="height" value="0.025" units="cm"/>
    </inkml:brush>
  </inkml:definitions>
  <inkml:trace contextRef="#ctx0" brushRef="#br0">136 68 16816,'0'-4'675,"0"0"1,0 1-1,0-1 1,0 0-1,0 1 1,-1-1-1,0 0 1,0 1-1,0-1 1,0 1-1,0-1 1,-4-5-1,4 8-611,0-1 0,0 1 0,0 0-1,0 0 1,0 0 0,0 0 0,-1 0 0,1 1-1,0-1 1,-1 0 0,1 0 0,0 1-1,-1-1 1,1 1 0,-1-1 0,1 1-1,-1 0 1,1-1 0,-1 1 0,1 0-1,-1 0 1,1 0 0,-1 0 0,1 0-1,-1 1 1,1-1 0,-1 0 0,1 1-1,-1-1 1,1 1 0,-1 0 0,1-1 0,0 1-1,-3 1 1,1 1-78,-1-1 0,0 1 0,1 0 1,0 0-1,0 0 0,0 1 0,0-1 0,0 1 0,1-1 0,-1 1 0,1 0 1,0 0-1,0 0 0,0 0 0,1 1 0,-2 4 0,1-2 3,0 0-1,1 1 0,0-1 1,0 1-1,1-1 0,0 0 1,0 1-1,0-1 0,3 10 1,-3-16 7,1 1 1,-1-1-1,1 1 1,0-1-1,0 0 1,0 1 0,0-1-1,0 0 1,0 0-1,0 0 1,0 0-1,1 0 1,-1 0-1,0 0 1,1 0 0,-1 0-1,0 0 1,1-1-1,-1 1 1,1-1-1,-1 1 1,1-1-1,-1 0 1,1 1 0,2-1-1,50 2-119,-28-2-81,-21 1 181,1 0 0,-1 0 0,0 1-1,0 0 1,0 0 0,0 0 0,0 1-1,0-1 1,0 1 0,-1 0 0,1 1 0,-1-1-1,0 1 1,0 0 0,-1 0 0,1 0-1,-1 0 1,1 1 0,-2-1 0,1 1-1,0 0 1,-1 0 0,0 0 0,0 0 0,0 0-1,1 8 1,3 10 44,-1 0 0,-2 0 0,0 1-1,0 40 1,-4-54 203,1 0 0,-2 0-1,1-1 1,-1 1 0,-1 0 0,0-1 0,0 0-1,-1 0 1,-6 13 0,8-19-111,1 0 0,-1 0 0,0 0 0,0-1 1,0 1-1,0 0 0,0-1 0,-1 0 0,1 1 0,-1-1 0,0 0 0,0 0 0,1-1 0,-1 1 1,0 0-1,0-1 0,-1 0 0,1 0 0,0 0 0,0 0 0,0 0 0,-1-1 0,1 1 0,-1-1 1,1 0-1,0 0 0,-1 0 0,1 0 0,0-1 0,-7-1 0,6 0-89,0 0 1,1 0-1,-1 0 0,0 0 0,1-1 1,0 1-1,0-1 0,0 0 0,0 0 1,0 0-1,0 0 0,1-1 0,-1 1 1,-1-5-1,-29-59-57,27 52 33,-3-5-253,0-2 0,1 1 0,1-1 1,2-1-1,0 1 0,1-1 0,-2-30 0,7 52 129,-1-1 0,1 1 0,-1 0 0,1 0 0,-1 0 0,1 0 0,-1 0 0,1 0 0,0 0 0,0 0 0,-1 0 0,1 0 0,0 0 0,0 0 0,0 0 0,0 1 0,0-1 0,0 0 0,0 1 0,0-1 0,0 1 0,1-1 0,-1 1 0,0 0 0,0-1 0,2 1 0,42-8-3054,-26 5 1392,23-5-2079,2-2-2055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5.214"/>
    </inkml:context>
    <inkml:brush xml:id="br0">
      <inkml:brushProperty name="width" value="0.025" units="cm"/>
      <inkml:brushProperty name="height" value="0.025" units="cm"/>
    </inkml:brush>
  </inkml:definitions>
  <inkml:trace contextRef="#ctx0" brushRef="#br0">10 302 5990,'0'0'16319,"-1"-8"-13906,0 6-2326,-5-24 1666,4 21-969,4 19-776,-1-12-8,-1-1 0,1 1 0,0 0 0,0 0 0,0 0 0,0 0 0,1-1 0,-1 1 0,0 0 0,1-1 0,-1 1 0,1-1 0,0 0 0,-1 1 0,1-1 1,0 0-1,0 0 0,-1 0 0,1 0 0,0-1 0,0 1 0,0 0 0,0-1 0,1 1 0,-1-1 0,0 0 0,0 0 0,0 0 0,0 0 0,0 0 0,0 0 0,3-1 0,4 1 16,0-1 0,1 0 0,-1-1-1,0 0 1,17-7 0,45-30-929,-56 29 808,-1 1-1,1 1 0,1 1 0,15-7 1,-29 14 99,-1 0 0,1-1 0,-1 1 0,0 0 1,1 0-1,-1 0 0,1-1 0,-1 1 0,1 1 0,-1-1 1,0 0-1,1 0 0,-1 1 0,1-1 0,-1 0 0,0 1 1,1-1-1,-1 1 0,0 0 0,0 0 0,1-1 1,-1 1-1,0 0 0,0 0 0,0 0 0,0 0 0,0 0 1,0 0-1,0 0 0,-1 1 0,2 1 0,-1-2 9,0 1 0,1 0 0,-1-1 0,0 1 0,1-1 0,-1 0 0,1 1-1,-1-1 1,1 0 0,0 0 0,-1 0 0,1 0 0,0 0 0,0 0 0,0 0 0,0-1-1,0 1 1,0-1 0,0 1 0,0-1 0,2 0 0,0 0-197,1-1 0,-1 1 1,0-1-1,0 0 0,1-1 1,-1 1-1,0-1 0,0 0 1,-1 0-1,1 0 0,0 0 1,0-1-1,-1 1 0,0-1 0,1 0 1,2-3-1,7-9-1434,0-1 0,14-22 1,2-1-1039,-29 39 2686,0 0 1,0 0-1,0 0 1,0 0-1,0-1 1,0 1 0,0 0-1,0 0 1,0 0-1,0 0 1,1 0 0,-1 0-1,0 0 1,0 0-1,0 0 1,0 0-1,0-1 1,0 1 0,0 0-1,0 0 1,0 0-1,1 0 1,-1 0 0,0 0-1,0 0 1,0 0-1,0 0 1,0 0-1,0 0 1,1 0 0,-1 0-1,0 0 1,0 0-1,0 0 1,0 0 0,0 0-1,0 0 1,0 0-1,1 0 1,-1 0-1,0 1 1,0-1 0,0 0-1,0 0 1,0 0-1,0 0 1,0 0 0,0 0-1,0 0 1,1 0-1,-1 0 1,0 0-1,0 1 1,0-1 0,0 0-1,0 0 1,0 0-1,0 0 1,0 0 0,0 0-1,0 0 1,0 1-1,0-1 1,0 0-1,0 0 1,0 0 0,0 0-1,0 0 1,1 16 1041,-4 18 134,1-17-746,-6 74 2202,8-84-2578,1 0-1,0-1 0,0 1 1,0-1-1,0 1 0,1-1 1,0 1-1,1-1 0,-1 0 1,1 0-1,6 8 0,6 8 224,-3-7-978,-1 0 0,14 29 0,-22-40 634,-1 0 0,-1 1 0,1-1 0,-1 1 0,1-1 0,-1 1 0,0 0 0,-1-1 0,0 1 0,1 0 0,-1 0 0,-1-1 0,1 1 0,-1 0 0,-2 8 0,3-12 120,0 0 0,0 0 1,0 0-1,-1 0 0,1 0 1,0 0-1,-1 0 0,1 0 1,-1 0-1,1 0 0,-1 0 1,1 0-1,-1 0 0,0 0 1,0-1-1,1 1 0,-1 0 1,0-1-1,0 1 0,0 0 1,0-1-1,0 1 0,1-1 1,-1 1-1,0-1 0,0 0 1,-1 1-1,1-1 0,0 0 1,0 0-1,0 1 0,0-1 1,0 0-1,0 0 0,0 0 1,-1-1-1,0 1-9,1-1 0,-1 0 1,1 0-1,-1 0 0,1 0 0,0 0 1,-1 0-1,1-1 0,0 1 0,0 0 1,0 0-1,0-1 0,0 1 0,0-1 0,0 1 1,1-1-1,-1 1 0,0-1 0,1 0 1,-1 1-1,1-1 0,-1-2 0,-1-14-279,0 0-1,1-1 1,1 1-1,1 0 1,0-1-1,1 1 1,1 0-1,1 0 1,1 0-1,13-33 1,2 8 131,1 2 0,3 0 0,30-41 0,-54 82 118,0 0 0,1-1-1,-1 1 1,0 0 0,0-1 0,0 1 0,1 0 0,-1-1 0,0 1 0,0 0-1,0-1 1,1 1 0,-1 0 0,0 0 0,1-1 0,-1 1 0,0 0 0,1 0-1,-1 0 1,0 0 0,1-1 0,-1 1 0,0 0 0,1 0 0,-1 0 0,0 0 0,1 0-1,-1 0 1,1 0 0,-1 0 0,0 0 0,1 0 0,-1 0 0,0 0 0,1 0-1,-1 0 1,0 0 0,1 1 0,-1-1 0,0 0 0,1 0 0,-1 0 0,0 0-1,1 1 1,-1-1 0,0 0 0,1 0 0,-1 1 0,0-1 0,0 0 0,1 1-1,-1-1 1,0 0 0,0 0 0,0 1 0,0-1 0,1 1 0,-1-1 0,0 0-1,0 1 1,0-1 0,0 0 0,0 1 0,0-1 0,0 0 0,0 1-1,10 43 984,0-3 69,-9-39-1065,0 0 0,0 0 0,0 0 0,0 0 0,0 0 0,0-1 0,1 1 0,-1 0 0,0-1 0,1 1 0,-1-1 0,1 1 0,0-1 0,0 0 0,-1 0 0,1 0 0,0 0 0,0 0 0,0 0 0,0 0 0,0-1 0,0 1 0,0-1 0,0 1 0,1-1 0,-1 0 0,0 0 0,0 0 0,0 0 0,0 0 0,0-1 0,1 1 0,-1 0 0,0-1 1,0 0-1,0 1 0,3-3 0,-1 1-57,1-1 1,-1 1 0,0-1 0,0 0-1,-1 0 1,1-1 0,-1 1 0,1-1 0,-1 0-1,0 0 1,0 0 0,-1 0 0,1 0-1,-1 0 1,3-8 0,2-38-3043,-10 0-5487,-6 23 1310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5.587"/>
    </inkml:context>
    <inkml:brush xml:id="br0">
      <inkml:brushProperty name="width" value="0.025" units="cm"/>
      <inkml:brushProperty name="height" value="0.025" units="cm"/>
    </inkml:brush>
  </inkml:definitions>
  <inkml:trace contextRef="#ctx0" brushRef="#br0">0 0 6182,'0'0'10538,"36"54"-10346,-18-48-1377,5-2-3748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5.934"/>
    </inkml:context>
    <inkml:brush xml:id="br0">
      <inkml:brushProperty name="width" value="0.025" units="cm"/>
      <inkml:brushProperty name="height" value="0.025" units="cm"/>
    </inkml:brush>
  </inkml:definitions>
  <inkml:trace contextRef="#ctx0" brushRef="#br0">0 192 13581,'0'0'2626,"0"10"-469,2 15-1419,9 48-1,3 31-1390,-13-93 1022,-1-1-1,0 0 0,-1 0 1,0 0-1,-1 1 0,0-1 1,-7 19-1,8-84 454,8 21-923,1 0 0,2 1-1,1 0 1,2 0 0,17-31 0,-7 13 35,-14 32 229,0-1 485,-26 36 47,16-15-648,1-1 1,-1 0-1,1 1 1,-1-1-1,0 1 0,1-1 1,-1 1-1,1-1 1,0 1-1,-1-1 0,1 1 1,-1-1-1,1 1 1,0 0-1,-1-1 1,1 1-1,0 0 0,0-1 1,-1 1-1,1 0 1,0-1-1,0 1 1,0 0-1,0-1 0,0 1 1,0 0-1,0-1 1,0 1-1,0 0 0,0-1 1,1 1-1,-1 0 1,0-1-1,0 1 1,1 0-1,-1-1 0,0 1 1,1 0-1,-1-1 1,0 1-1,1-1 0,-1 1 1,1-1-1,-1 1 1,1-1-1,-1 1 1,1-1-1,0 0 0,-1 1 1,1-1-1,-1 0 1,1 1-1,0-1 1,-1 0-1,1 0 0,0 0 1,-1 1-1,1-1 1,0 0-1,1 0 0,51 2-11,-42-3 111,2 1-44,1-1 1,0-1 0,0 0 0,-1-1-1,0-1 1,24-9 0,-33 12-16,0-1 0,0 1-1,0-1 1,0 0 0,0 0 0,0-1 0,-1 1 0,1-1 0,-1 0 0,0 0-1,1 0 1,-1 0 0,-1-1 0,1 1 0,0-1 0,-1 0 0,0 1 0,0-1-1,0 0 1,0 0 0,-1-1 0,0 1 0,1 0 0,-2 0 0,2-5 0,-11-11 14,8 20-163,1-1 1,-1 0 0,0 0-1,1 0 1,-1 0-1,1 0 1,-1 0 0,1 0-1,-1 0 1,1 0 0,0 0-1,-1 0 1,1 0 0,0 0-1,0 0 1,0 0 0,0 0-1,0 0 1,0-2 0,43 0-1197,-36 3 960,-1-1 88,27-1-2740,-4-9-4751,-22 3 1465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7.850"/>
    </inkml:context>
    <inkml:brush xml:id="br0">
      <inkml:brushProperty name="width" value="0.025" units="cm"/>
      <inkml:brushProperty name="height" value="0.025" units="cm"/>
    </inkml:brush>
  </inkml:definitions>
  <inkml:trace contextRef="#ctx0" brushRef="#br0">9 1 9769,'0'0'5328,"-2"11"-4735,0-4-554,1-4-36,0 0 0,0 0 0,1 0 0,-1 0 0,1 1 0,-1-1 0,1 0 0,0 0 0,0 0 0,1 0 0,-1 1 1,1-1-1,-1 0 0,1 0 0,0 0 0,0 0 0,0 0 0,1 0 0,-1 0 0,1-1 0,2 5 0,4 1-681,-1-1 0,1 0-1,0 0 1,0-1 0,1 0-1,-1-1 1,1 1 0,1-2-1,-1 1 1,1-2 0,0 1-1,14 3 1,-17-6 845,-1 0-1,1-1 1,0 0 0,0 0 0,-1 0-1,1-1 1,10-2 0,-16 3 91,0 0 1,1-1 0,-1 1-1,0 0 1,0-1 0,0 0-1,1 1 1,-1-1-1,0 0 1,0 1 0,0-1-1,0 0 1,0 0-1,0 0 1,-1 0 0,1 0-1,0 0 1,0 0 0,-1 0-1,1 0 1,0 0-1,-1-1 1,1 1 0,-1 0-1,0 0 1,1-1-1,-1 1 1,0 0 0,0-1-1,0 1 1,0 0 0,0 0-1,0-1 1,0 1-1,0 0 1,0-1 0,-1 1-1,1 0 1,-1 0-1,1-1 1,-1 0 0,-1-2 62,1 1 1,0 0-1,-1-1 1,0 1 0,1 0-1,-1 0 1,-1 0-1,1 0 1,0 1-1,-1-1 1,1 1 0,-1-1-1,-4-2 1,2 3-301,1 0 0,-1 1 0,1 0 1,-1 0-1,0 0 0,1 0 0,-1 1 0,0 0 1,0 0-1,1 0 0,-1 1 0,0-1 1,1 1-1,-1 0 0,1 0 0,-1 1 0,1 0 1,-1-1-1,-4 4 0,6-4-8,0 1 0,0 0 0,1-1 0,-1 1 0,0 0 0,1 1 1,-1-1-1,1 0 0,0 1 0,0-1 0,0 1 0,0 0 0,0 0 0,0 0 0,1 0 0,0 0 0,-1 0 0,1 0 0,0 0 0,0 0 0,1 0 0,-1 1 1,1-1-1,0 0 0,0 1 0,0-1 0,0 6 0,1-6-41,1-1 1,-1 1-1,0 0 1,1-1-1,0 1 0,-1-1 1,1 0-1,0 1 1,0-1-1,0 0 0,0 0 1,1-1-1,-1 1 1,1 0-1,-1-1 1,1 1-1,-1-1 0,1 0 1,0 0-1,5 2 1,65 16-1831,-61-17 1497,106 21-498,-118-23 935,1 0 0,0 0 1,0 0-1,-1 1 0,1-1 0,0 0 1,-1 0-1,1 0 0,0 1 0,-1-1 1,1 0-1,0 0 0,-1 1 0,1-1 0,0 1 1,-1-1-1,1 1 0,-1-1 0,1 1 1,-1-1-1,1 1 0,-1-1 0,1 1 1,-1 0-1,0-1 0,1 1 0,-1 0 0,0-1 1,1 2-1,-1-1 9,-1 1 0,1-1 0,-1 0 0,1 0 0,-1 0 0,0 0 0,1 0 0,-1 0 1,0 0-1,0 0 0,1 0 0,-1 0 0,0 0 0,0 0 0,-2 1 0,-50 29 1172,46-27-1016,4-2-248,-1 1-135,-1-1 1,0 1-1,0-1 1,0 0-1,0 0 1,0 0-1,0-1 1,-9 2-1,14-6-547,0 1 0,0-1 0,1 1 0,-1-1 0,1 1 0,-1-1 0,1 1 0,0 0-1,0-1 1,0 1 0,0 0 0,3-4 0,12-18-5770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6.279"/>
    </inkml:context>
    <inkml:brush xml:id="br0">
      <inkml:brushProperty name="width" value="0.025" units="cm"/>
      <inkml:brushProperty name="height" value="0.025" units="cm"/>
    </inkml:brush>
  </inkml:definitions>
  <inkml:trace contextRef="#ctx0" brushRef="#br0">0 95 12876,'0'0'8809,"75"-23"-7688,-21 7-865,5 0-224,3-3-1730,4-1-5284</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7.057"/>
    </inkml:context>
    <inkml:brush xml:id="br0">
      <inkml:brushProperty name="width" value="0.025" units="cm"/>
      <inkml:brushProperty name="height" value="0.025" units="cm"/>
    </inkml:brush>
  </inkml:definitions>
  <inkml:trace contextRef="#ctx0" brushRef="#br0">107 164 9513,'5'-15'2066,"-1"5"-1473,17-54 2286,-19 58-2288,-1 0-1,0 1 1,0-1 0,0 0 0,-1 0 0,1-1 0,-2 1 0,1 0 0,-1 0 0,-1-6 0,2 12-526,-1-1-1,0 1 1,0 0-1,1-1 1,-1 1 0,0 0-1,0 0 1,0 0-1,0-1 1,1 1 0,-1 0-1,0 0 1,0 0-1,0 0 1,1 1 0,-1-1-1,0 0 1,0 0-1,0 0 1,1 1 0,-1-1-1,0 0 1,0 1-1,1-1 1,-1 1 0,0-1-1,1 1 1,-1-1-1,-1 2 1,-3 2-36,1 1 0,-1 0 1,1 1-1,0-1 0,0 1 0,0 0 0,1 0 1,0 0-1,-3 9 0,-21 66 86,20-56-20,-3 8 178,1 1 1,2 0 0,1 0 0,2 1 0,1 0-1,3 39 1,0-72-263,0 0 1,0 0-1,0 1 0,0-1 1,0 0-1,0 0 0,1 1 1,-1-1-1,1 0 0,0 0 0,0 0 1,0 0-1,0 0 0,0 0 1,0 0-1,0 0 0,0 0 1,1-1-1,-1 1 0,1 0 0,-1-1 1,1 1-1,0-1 0,0 0 1,0 0-1,-1 1 0,1-1 1,0 0-1,0-1 0,1 1 0,-1 0 1,0 0-1,0-1 0,0 1 1,0-1-1,1 0 0,-1 0 1,4 0-1,-2-1 16,1 1-1,0-2 1,-1 1 0,1 0 0,-1-1 0,1 0 0,-1 0 0,0 0-1,1-1 1,-1 0 0,0 1 0,-1-1 0,1-1 0,-1 1-1,1 0 1,5-8 0,-4 3 17,1-1 0,-1 0 0,-1 0 0,0 0 0,0 0 0,0-1 0,-2 1 0,1-1 0,-1 0 0,0 0 0,0-15 1,-2 24-35,0 1 1,0-1-1,0 0 1,0 1-1,0-1 1,0 0-1,0 1 1,0-1-1,0 1 1,-1-1-1,1 0 1,0 1-1,0-1 1,-1 1-1,1-1 1,0 1-1,-1-1 1,1 1-1,0-1 1,-1 1-1,1-1 1,-1 1-1,1-1 1,-1 1-1,1 0 1,-1-1-1,1 1 1,-1 0-1,1-1 1,-1 1-1,0 0 1,1 0-1,-1 0 1,1 0-1,-1-1 1,0 1-1,1 0 1,-1 0-1,1 0 1,-1 0-1,0 0 1,1 0-1,-1 1 1,0-1-1,1 0 1,-1 0-1,1 0 1,-2 1-1,0 0-24,0-1 1,0 1-1,0 0 0,0 0 1,0 0-1,1 0 0,-1 0 1,0 1-1,0-1 0,1 0 1,-1 1-1,1-1 0,-1 1 1,0 2-1,-2 2 11,2-1 0,-1 1 0,1 0 0,0 0 0,0 0 0,1 0 0,-1 1 0,0 11 0,2-17 6,1-1 0,-1 1 0,0-1 0,0 0 0,1 1-1,-1-1 1,0 0 0,1 1 0,-1-1 0,0 0 0,1 1-1,-1-1 1,0 0 0,1 1 0,-1-1 0,1 0 0,-1 0-1,1 0 1,-1 1 0,0-1 0,1 0 0,-1 0 0,1 0-1,-1 0 1,1 0 0,-1 0 0,1 0 0,-1 0 0,1 0-1,-1 0 1,1 0 0,-1 0 0,1 0 0,0-1 0,20-4 143,-6-3-106,1-2 0,-1 0 0,0-1 0,-1 0 0,-1-1 0,23-25 0,2-1-138,-37 37 88,0 0 0,-1 0 0,1 0 0,0 0 0,1 0 0,-1 1 0,0-1 0,0 0 0,0 0 0,0 1 0,1-1 0,-1 1 0,0-1 1,0 1-1,1 0 0,-1-1 0,2 1 0,-2 0 3,-1 1 1,1-1 0,-1 0-1,1 0 1,0 1-1,-1-1 1,1 1-1,-1-1 1,1 0 0,-1 1-1,0-1 1,1 1-1,-1-1 1,1 1-1,-1-1 1,0 1 0,1 0-1,-1-1 1,0 1-1,0-1 1,0 1-1,1 0 1,-1-1 0,0 1-1,0 0 1,0 57-137,-1-38 226,1 100-313,15-136-8717,-5-5 737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7.556"/>
    </inkml:context>
    <inkml:brush xml:id="br0">
      <inkml:brushProperty name="width" value="0.025" units="cm"/>
      <inkml:brushProperty name="height" value="0.025" units="cm"/>
    </inkml:brush>
  </inkml:definitions>
  <inkml:trace contextRef="#ctx0" brushRef="#br0">1 349 8232,'0'0'10821,"7"2"-9561,-3-1-1144,0 0-20,-1 0 0,0 0 1,0 0-1,1 0 0,-1 0 0,0-1 0,1 0 0,-1 0 0,1 0 1,-1 0-1,1 0 0,-1 0 0,0-1 0,1 0 0,-1 0 0,0 0 0,0 0 1,0 0-1,1-1 0,4-3 0,1-2 17,0-1 1,0 0-1,-1-1 1,0 0-1,-1-1 1,0 1-1,8-15 1,-12 19 65,0-1 0,-1 1 1,1-1-1,-1 1 0,0-1 1,-1 0-1,1 1 0,-1-1 0,-1 0 1,1 0-1,-1 0 0,0 0 1,0 0-1,0 0 0,-1 0 0,-3-10 1,4 15-180,0 1 0,0-1 0,0 0 1,-1 1-1,1-1 0,0 1 0,0-1 1,-1 1-1,1-1 0,-1 1 0,1-1 1,0 1-1,-1 0 0,1-1 0,-1 1 0,1-1 1,-1 1-1,1 0 0,-1-1 0,1 1 1,-1 0-1,0 0 0,1-1 0,-1 1 1,1 0-1,-1 0 0,0 0 0,1 0 1,-1 0-1,1 0 0,-1 0 0,0 0 1,1 0-1,-1 0 0,1 0 0,-1 0 0,0 1 1,1-1-1,-1 0 0,1 0 0,-1 0 1,1 1-1,-1-1 0,0 1 0,-20 19-85,15-7 143,0-1 1,1 1-1,0 0 0,1 0 0,1 1 1,0-1-1,1 1 0,0 0 1,2 0-1,-1-1 0,1 1 1,3 17-1,-3-29-54,1-1 0,-1 1 0,1-1 0,0 1 0,-1-1 0,1 1 0,0-1 0,0 0 0,0 1 0,0-1 0,0 0 0,0 1 0,0-1-1,0 0 1,0 0 0,1 0 0,-1 0 0,0 0 0,1-1 0,-1 1 0,1 0 0,-1-1 0,1 1 0,-1 0 0,1-1 0,0 0 0,-1 1 0,1-1 0,-1 0 0,1 0 0,0 0 0,-1 0 0,1 0 0,0 0 0,-1-1 0,1 1 0,-1-1 0,1 1 0,2-2 0,3 0 15,0-1 1,0 1-1,-1-2 1,1 1-1,-1-1 1,0 0-1,9-8 1,0-3-53,-1-1-1,-1-1 1,0 0 0,-2-1-1,0 0 1,-1 0 0,0-1 0,-2-1-1,0 0 1,-2 0 0,0 0-1,-1-1 1,-1 0 0,-1 0 0,0 0-1,-2-25 1,-2 57-3,-1-1 0,0 0 0,-1-1 0,0 1-1,0 0 1,-6 9 0,-7 22 54,9-18 1,2-8 57,0 1 1,0 0-1,1 1 0,1-1 1,1 1-1,1 0 1,0 29-1,1-45-141,1 0 1,-1 0-1,1 0 1,0 0-1,-1 0 0,1 0 1,-1-1-1,1 1 0,0 0 1,0 0-1,0-1 0,-1 1 1,1 0-1,0-1 1,0 1-1,0-1 0,0 1 1,0-1-1,0 1 0,0-1 1,0 0-1,0 1 0,0-1 1,0 0-1,0 0 1,1 0-1,-1 0 0,0 0 1,0 0-1,0 0 0,0 0 1,0-1-1,0 1 1,0 0-1,0 0 0,0-1 1,0 1-1,0-1 0,2 0 1,40-20-8529,-18-2-4866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7.912"/>
    </inkml:context>
    <inkml:brush xml:id="br0">
      <inkml:brushProperty name="width" value="0.025" units="cm"/>
      <inkml:brushProperty name="height" value="0.025" units="cm"/>
    </inkml:brush>
  </inkml:definitions>
  <inkml:trace contextRef="#ctx0" brushRef="#br0">106 224 16464,'0'0'2156,"-10"8"423,6-4-2478,-52 50 2559,52-49-2504,0-1 0,1 1 0,0 0-1,0 0 1,0 0 0,0 0 0,1 1 0,0-1 0,0 1 0,0-1-1,1 1 1,0 0 0,-1 8 0,2-13-155,0-1 0,1 1 0,-1 0 0,1-1-1,-1 1 1,0 0 0,1-1 0,-1 1 0,1-1 0,0 1 0,-1-1-1,1 1 1,-1-1 0,1 1 0,0-1 0,-1 1 0,1-1 0,0 0-1,-1 0 1,1 1 0,0-1 0,0 0 0,-1 0 0,1 0 0,0 0 0,0 1-1,-1-1 1,1 0 0,0-1 0,0 1 0,0 0 0,-1 0 0,1 0-1,1-1 1,31-6 183,-23 2-158,-1-1 0,0 0 0,0-1 1,-1 0-1,1-1 0,-2 1 0,12-14 1,-1-2-244,25-42-1,-30 42 51,-1 0-1,14-37 0,-22 49 188,-1 0-1,0 0 1,0-1-1,-1 1 1,-1-1-1,0 1 1,0-24-1,-2 35-5,1 0-1,-1 0 0,0 0 1,1 0-1,-1 0 0,1 1 1,-1-1-1,1 0 1,-1 0-1,1 0 0,-1 0 1,1 1-1,-1-1 0,1 0 1,-1 0-1,1 1 0,0-1 1,-1 0-1,1 1 0,-1-1 1,1 0-1,0 1 0,-1-1 1,1 1-1,0-1 0,0 1 1,-1 0-1,-8 17 42,0 0-1,2 1 1,0 0-1,1 0 1,0 0 0,2 1-1,1 0 1,-2 20-1,4-27-476,-3 61 1330,13-41-2842,-9-31 1536,1-1 1,0 1-1,0-1 1,0 0-1,0 1 1,0-1 0,0 0-1,0 0 1,0 0-1,1 0 1,-1 0-1,0 0 1,1 0-1,-1 0 1,1-1 0,1 2-1,12 0-9910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8.507"/>
    </inkml:context>
    <inkml:brush xml:id="br0">
      <inkml:brushProperty name="width" value="0.025" units="cm"/>
      <inkml:brushProperty name="height" value="0.025" units="cm"/>
    </inkml:brush>
  </inkml:definitions>
  <inkml:trace contextRef="#ctx0" brushRef="#br0">21 1 13485,'0'0'4879,"-1"11"-2802,-6 63 750,-5 75 1515,12-149-4345,0 1 1,0-1-1,0 1 0,0-1 1,0 1-1,0-1 0,0 1 1,1-1-1,-1 1 1,0-1-1,0 1 0,0-1 1,1 1-1,-1-1 0,0 0 1,1 1-1,-1-1 0,0 1 1,1-1-1,-1 0 0,1 1 1,-1-1-1,0 0 0,1 0 1,-1 1-1,1-1 0,-1 0 1,1 0-1,-1 1 0,1-1 1,-1 0-1,1 0 0,-1 0 1,1 0-1,26-3-252,23-15-598,-40 14 443,0 0-1,0 0 1,0 1-1,0 1 1,1-1 0,-1 2-1,21-2 1,-30 3 405,0 0 0,0 0 0,0 0 0,0 0 1,0 0-1,0 0 0,0 0 0,-1 0 0,1 1 0,0-1 0,0 0 1,0 1-1,0-1 0,0 0 0,0 1 0,-1-1 0,1 1 0,0-1 0,0 1 1,-1 0-1,1-1 0,0 1 0,-1 0 0,1-1 0,-1 1 0,1 0 1,-1 0-1,2 1 0,-2 0 97,0 0 1,1 0 0,-1 0 0,0 0-1,0 0 1,0 1 0,-1-1-1,1 0 1,0 0 0,-1 0-1,1 0 1,-2 3 0,-1 1 232,1-1 1,-1 1-1,0 0 1,0-1-1,-1 0 1,0 0-1,0 0 1,-6 6-1,9-10-307,0 0 0,-1 1 0,1-1 1,0 0-1,-1 0 0,1 0 0,-1 0 0,1 0 0,-1 0 1,0-1-1,1 1 0,-1 0 0,0-1 0,0 1 0,1-1 1,-1 0-1,0 0 0,0 1 0,0-1 0,1 0 0,-1-1 1,0 1-1,0 0 0,0 0 0,1-1 0,-1 1 0,0-1 0,0 0 1,1 1-1,-1-1 0,1 0 0,-1 0 0,-1-1 0,1-1-561,0 0-1,0 1 1,0-1-1,1 0 1,0 0-1,-1 0 1,1 0-1,0-1 1,0 1-1,1 0 1,-1 0-1,1-1 1,-1 1-1,1 0 1,0-1-1,0 1 1,2-6-1,2-16-6359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8.854"/>
    </inkml:context>
    <inkml:brush xml:id="br0">
      <inkml:brushProperty name="width" value="0.025" units="cm"/>
      <inkml:brushProperty name="height" value="0.025" units="cm"/>
    </inkml:brush>
  </inkml:definitions>
  <inkml:trace contextRef="#ctx0" brushRef="#br0">19 38 1345,'0'0'15893,"9"0"-12968,31 0-325,-39 0-2440,0-1-1,0 1 1,0 0 0,1 0 0,-1 0 0,0-1-1,0 1 1,0 0 0,0-1 0,0 1-1,0-1 1,0 0 0,0 1 0,0-1-1,0 0 1,0 1 0,0-1 0,0 0 0,0 0-1,-1 0 1,1 0 0,0 0 0,-1 0-1,1 0 1,-1 0 0,1 0 0,0-1-1,-1 1-131,0 0-1,0 1 0,0-1 0,1 1 1,-1-1-1,0 1 0,0-1 0,0 0 0,0 1 1,-1-1-1,1 1 0,0-1 0,0 0 0,0 1 1,0-1-1,-1 1 0,1-1 0,0 1 1,0-1-1,-1 1 0,1-1 0,0 1 0,-1-1 1,1 1-1,-1-1 0,1 1 0,-1 0 0,1-1 1,0 1-1,-1 0 0,1-1 0,-1 1 0,0 0 1,1-1-1,-1 1 0,1 0 0,-1 0 1,1 0-1,-1 0 0,-1 0 0,-1 0-31,0 0 1,0 0-1,0 0 0,0 1 1,0-1-1,0 1 0,0 0 0,0 0 1,0 0-1,0 1 0,0-1 0,0 1 1,1-1-1,-1 1 0,1 0 0,-1 0 1,1 0-1,0 0 0,0 1 1,-1-1-1,2 1 0,-3 3 0,1-3-6,1 1 0,0-1-1,0 1 1,1 0 0,-1 0-1,1 0 1,-1 0 0,2 0-1,-1 0 1,0 1 0,1-1-1,-1 0 1,1 0 0,0 0-1,1 1 1,0 5 0,0-8-75,0-1 0,0 1 0,0-1 0,1 1 0,-1-1 1,0 0-1,1 0 0,-1 1 0,1-1 0,-1 0 1,1 0-1,-1-1 0,1 1 0,0 0 0,-1 0 0,1-1 1,0 1-1,0-1 0,-1 1 0,1-1 0,0 0 0,0 0 1,0 0-1,0 0 0,-1 0 0,1 0 0,0 0 0,0-1 1,2 0-1,4 1-632,0-2 1,1 1-1,-1-1 1,0 0-1,9-4 1,-11 3-597,1-1 1,-1 0-1,0 0 0,0 0 1,0 0-1,-1-1 1,9-10-1,5-12-8024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09.619"/>
    </inkml:context>
    <inkml:brush xml:id="br0">
      <inkml:brushProperty name="width" value="0.025" units="cm"/>
      <inkml:brushProperty name="height" value="0.025" units="cm"/>
    </inkml:brush>
  </inkml:definitions>
  <inkml:trace contextRef="#ctx0" brushRef="#br0">64 368 9961,'0'0'2792,"-6"10"-154,3-5-2561,-35 63 3410,35-61-3131,0 0 1,0 0-1,1 0 0,0 0 0,1 1 1,0-1-1,0 0 0,0 1 0,1 14 0,2-20-364,0 0-1,0 0 0,0 0 1,1 0-1,-1 0 0,0 0 0,1 0 1,0-1-1,-1 1 0,1-1 1,0 0-1,-1 0 0,1 0 1,0 0-1,0 0 0,0-1 0,3 1 1,14 5-386,-15-3 445,1 1 0,-1-1 0,0 1 0,0 0-1,-1 1 1,1-1 0,-1 1 0,0 0 0,0 0-1,-1 0 1,1 0 0,-1 0 0,0 1 0,-1 0-1,1 0 1,-1 0 0,0 0 0,0 0 0,-1 0 0,0 0-1,0 0 1,0 10 0,-1-8 177,0 1 1,0-1-1,-1 1 0,0-1 1,0 1-1,-1-1 0,0 0 1,-1 1-1,0-1 0,0 0 1,-1-1-1,1 1 0,-2-1 1,1 1-1,-1-1 0,-6 7 1,9-12-169,0-1 0,1 1 0,-1-1 0,0 0 0,1 1 0,-1-1 0,0 0 0,0 0 0,0 0 0,0 0 0,0-1 0,-1 1 0,1 0 0,-2 0 0,3-1-50,0 0 0,0-1 0,0 1 0,0 0 0,0 0 0,0 0 0,1 0 0,-1-1 0,0 1 0,0 0 0,0-1 0,1 1 0,-1-1 0,0 1 0,0-1 0,1 1 0,-1-1 0,0 0 0,1 1 0,-1-1 0,1 0 0,-1 1 0,1-1 0,-1 0 0,1 0 0,-1 1 0,1-1 0,0 0 0,-1 0 0,1 0 0,0 0 0,0 0 0,0 1 0,-1-1 0,1 0 0,0-1 0,-2-24-799,1 1-1,1 0 1,1 0-1,2 0 1,0 0-1,1 1 1,2-1-1,0 1 1,2 0-1,1 0 1,14-27-1,-11 27 696,2 0 0,0 1 1,22-26-1,-35 48 141,-1 0 1,1 0 0,0 0-1,0 0 1,0 0 0,0 0-1,0 0 1,0 0 0,1 0 0,-1 0-1,0 0 1,0 1 0,1-1-1,-1 0 1,0 1 0,1-1-1,2 0 1,-4 2 21,1-1 0,0 0 1,-1 1-1,1-1 0,-1 1 1,1-1-1,0 1 0,-1-1 0,1 1 1,-1 0-1,0-1 0,1 1 0,-1 0 1,1-1-1,-1 1 0,0 0 0,1-1 1,-1 1-1,0 0 0,0 0 1,0-1-1,0 1 0,0 0 0,1 0 1,-1-1-1,-1 1 0,1 0 0,0 0 1,0-1-1,0 2 0,-2 25 658,1-19-560,1 0 0,0 0-1,0 0 1,0 0 0,1 0 0,2 9 0,-3-17-149,0 1 0,0-1 0,1 0-1,-1 1 1,0-1 0,0 1-1,1-1 1,-1 0 0,0 1-1,1-1 1,-1 1 0,1-1 0,-1 0-1,0 0 1,1 1 0,-1-1-1,1 0 1,-1 0 0,1 0 0,-1 1-1,1-1 1,-1 0 0,1 0-1,-1 0 1,1 0 0,-1 0 0,1 0-1,-1 0 1,1 0 0,-1 0-1,1 0 1,-1 0 0,1 0-1,-1-1 1,1 1 0,-1 0 0,1 0-1,-1 0 1,1-1 0,-1 1-1,1 0 1,-1 0 0,0-1 0,1 1-1,0-1 1,17-16 288,-10-3-256,0 0-1,-1 0 1,-1-1-1,-1 1 0,0-1 1,-2 0-1,1-36 1,-4 64 43,0 10 19,0 1 1,1-1-1,1 1 0,8 30 0,-10-45-106,1 0-1,0 0 0,0 0 1,0 0-1,0-1 0,0 1 1,1 0-1,-1-1 1,1 1-1,0-1 0,0 0 1,-1 1-1,2-1 1,-1 0-1,0 0 0,0 0 1,1-1-1,-1 1 1,1 0-1,-1-1 0,1 0 1,0 0-1,-1 1 1,1-1-1,0-1 0,0 1 1,0 0-1,0-1 0,0 0 1,0 1-1,0-1 1,-1 0-1,1 0 0,0-1 1,0 1-1,0-1 1,4-1-1,-1 0-12,1-1-1,-1 0 1,0 0-1,0-1 1,0 0-1,-1 0 1,1 0-1,-1-1 1,0 0 0,0 0-1,0 0 1,-1 0-1,0-1 1,0 0-1,4-8 1,2-4-112,-1 0-1,0-1 1,-1 0 0,5-20 0,-3-2 97,-2 0 1,-1-1 0,-2 0-1,-1-54 1,-32 195 368,21-60-151,2 1 0,1 0 0,2 0 1,3 0-1,0 0 0,3 0 0,8 39 0,14-2-976,-24-70 177,2 0 0,-1-1 0,1 0 0,0 0 0,5 6 0,-8-12 512,-1 0 1,0 0-1,1 0 1,-1 1-1,0-1 1,1 0-1,-1 0 1,0 0-1,1 0 1,-1-1-1,0 1 1,1 0-1,-1 0 1,0 0-1,1 0 1,-1 0-1,0 0 1,0 0-1,1-1 1,-1 1-1,0 0 1,1 0-1,-1 0 1,0 0-1,0-1 1,0 1-1,1 0 1,-1 0-1,0-1 1,0 1-1,0 0 1,1-1 0,-1 1-1,0 0 1,0 0-1,0-1 1,0 1-1,0 0 1,0-1-1,0 1 1,0 0-1,0-1 1,0 1-1,0 0 1,0-1-1,0 1 1,0 0-1,0-1 1,0 1-1,0 0 1,0-1-1,3-22-2302,-3 22 2178,2-30-2887,2-6-821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10.270"/>
    </inkml:context>
    <inkml:brush xml:id="br0">
      <inkml:brushProperty name="width" value="0.025" units="cm"/>
      <inkml:brushProperty name="height" value="0.025" units="cm"/>
    </inkml:brush>
  </inkml:definitions>
  <inkml:trace contextRef="#ctx0" brushRef="#br0">1 517 12139,'0'0'9497,"5"-11"-9096,3-2-338,14-29 36,25-65 0,-25 32-45,-4-1-1,15-117 1,-53 500 5204,21-261-5023,2 1 0,1 0 0,3-1-1,1 0 1,3-1 0,2 0 0,32 76 0,-41-108-206,0 1 40,-2-21-7,-3-12-67,-2 0 0,0 1 0,-1-1 0,-12-30 0,0-6-429,1-2-429,6 31 435,2 0 0,1 0-1,1-1 1,2 0 0,-1-39-1,4 65 380,0 0-1,1-1 0,-1 1 1,1 0-1,0 0 0,-1-1 1,1 1-1,0 0 0,0 0 1,-1 0-1,1 0 0,0 0 1,0 0-1,0 0 0,0 0 1,1 0-1,-1 1 0,0-1 1,0 0-1,0 1 0,1-1 1,-1 1-1,0-1 0,1 1 1,-1-1-1,0 1 0,1 0 1,-1 0-1,0 0 0,1 0 1,2 0-1,18-6-2941,-21 5 2612,0 1 0,0 0-1,-1-1 1,1 1 0,0-1 0,-1 1-1,1-1 1,-1 0 0,1 1 0,0-1-1,-1 1 1,1-1 0,-1 0 0,0 0-1,1 1 1,-1-1 0,0 0 0,1 0-1,-1 0 1,0 1 0,0-1 0,1 0-1,-1-1 1,0-9-9080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10.636"/>
    </inkml:context>
    <inkml:brush xml:id="br0">
      <inkml:brushProperty name="width" value="0.025" units="cm"/>
      <inkml:brushProperty name="height" value="0.025" units="cm"/>
    </inkml:brush>
  </inkml:definitions>
  <inkml:trace contextRef="#ctx0" brushRef="#br0">0 0 9993,'0'0'14991,"74"60"-19444,-46-37-4739</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11.502"/>
    </inkml:context>
    <inkml:brush xml:id="br0">
      <inkml:brushProperty name="width" value="0.025" units="cm"/>
      <inkml:brushProperty name="height" value="0.025" units="cm"/>
    </inkml:brush>
  </inkml:definitions>
  <inkml:trace contextRef="#ctx0" brushRef="#br0">1 0 14990,'3'5'3075,"-1"4"-1057,5 7-449,7 6-608,6 11-192,0 6-128,-1 8-161,6 3-416,-2 3-32,-3 6-1057,0-1-1345,-6 0-1057,0-3-4389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7.590"/>
    </inkml:context>
    <inkml:brush xml:id="br0">
      <inkml:brushProperty name="width" value="0.025" units="cm"/>
      <inkml:brushProperty name="height" value="0.025" units="cm"/>
    </inkml:brush>
  </inkml:definitions>
  <inkml:trace contextRef="#ctx0" brushRef="#br0">56 1 17809,'0'0'5093,"-27"72"-2947,15-32-1025,1 4-673,6-2-192,5-1-127,0-5-161,0-4-97,5-5-767,4-8-161,-4-7-673,-5-8-1121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8.542"/>
    </inkml:context>
    <inkml:brush xml:id="br0">
      <inkml:brushProperty name="width" value="0.025" units="cm"/>
      <inkml:brushProperty name="height" value="0.025" units="cm"/>
    </inkml:brush>
  </inkml:definitions>
  <inkml:trace contextRef="#ctx0" brushRef="#br0">72 261 13869,'0'0'4287,"-8"5"-3022,4-3-1043,0 0 0,-1 1 0,1-1 0,1 1 1,-1 0-1,0 0 0,1 1 0,0-1 0,-1 1 0,1-1 0,1 1 0,-1 0 1,0 0-1,1 1 0,0-1 0,0 0 0,0 1 0,1-1 0,0 1 0,-1-1 0,1 1 1,1 0-1,-1 0 0,1-1 0,0 1 0,0 0 0,1 5 0,-1-8-192,1 0 0,0-1-1,0 1 1,0 0 0,0-1 0,0 1-1,0-1 1,1 1 0,-1-1-1,0 1 1,1-1 0,-1 0-1,1 0 1,-1 0 0,1 0 0,0 0-1,-1 0 1,1 0 0,0 0-1,0-1 1,0 1 0,-1-1 0,1 1-1,0-1 1,0 0 0,0 0-1,0 1 1,0-1 0,3-1 0,3 1 27,1 0 0,0 0-1,-1-1 1,1 0 0,11-4 0,-9 0-52,0 0-1,0 0 0,-1-1 0,0 0 0,0-1 1,-1 0-1,0-1 0,0 0 0,-1 0 1,0-1-1,0 0 0,-1-1 0,0 1 0,-1-1 1,10-21-1,-10 21-80,-1-1 1,-1 0-1,1 0 0,-2-1 1,0 1-1,0-1 1,-1 0-1,-1 1 0,0-1 1,0 0-1,-1 0 0,-1 0 1,0 0-1,0 0 1,-6-20-1,6 30 71,0 0-1,0-1 1,1 1-1,-1 1 0,0-1 1,-1 0-1,1 0 1,0 0-1,0 0 1,-1 1-1,1-1 1,-1 1-1,0-1 1,1 1-1,-1 0 1,0-1-1,0 1 1,0 0-1,0 0 1,0 0-1,0 0 1,0 1-1,0-1 1,0 1-1,0-1 1,0 1-1,0 0 1,-1-1-1,-2 1 1,2 1 3,0-1-1,0 1 1,0 0 0,0-1-1,1 1 1,-1 1 0,0-1-1,0 0 1,0 1 0,1-1 0,-1 1-1,1 0 1,-1 0 0,1 0-1,0 0 1,0 0 0,0 0-1,0 1 1,0-1 0,-2 4-1,0 2 48,0 0-1,0 1 0,0 0 0,1 0 0,0 0 0,1 0 1,0 0-1,1 0 0,0 0 0,0 1 0,1-1 0,0 1 1,0-1-1,1 0 0,0 1 0,4 12 0,-3-16-24,0-1 0,0 1 0,1-1 0,0 1 0,-1-1 0,2 0 0,-1 0 1,1 0-1,-1-1 0,1 1 0,1-1 0,-1 0 0,1 0 0,-1 0 0,1-1 0,0 1 0,0-1 0,1 0 0,-1-1 0,1 1 0,-1-1 0,1 0 0,0-1 0,0 1 0,-1-1 0,11 0 0,-6 0 8,0-1 0,0 0 0,0 0 0,0-1 0,0-1 0,0 0 0,-1 0 0,1-1 0,0 0 0,-1-1 0,10-5 0,-14 7-38,0-1 0,-1 0 0,1 0 1,-1 0-1,0 0 0,0-1 1,0 0-1,0 0 0,-1 0 1,0 0-1,1 0 0,-1-1 0,-1 1 1,1-1-1,-1 0 0,0 0 1,0 0-1,0 0 0,-1 0 1,0-1-1,0 1 0,1-8 0,-2 12 7,0 0 0,0 0-1,0 0 1,0 0-1,0 0 1,0 0 0,0 0-1,0 0 1,0 0-1,0 0 1,-1 0-1,1 0 1,0 0 0,-1 0-1,1 0 1,-1 0-1,1 0 1,-1 0-1,0 0 1,1 0 0,-1 1-1,0-1 1,0 0-1,1 0 1,-1 1-1,0-1 1,-1 0 0,0 0-1,0 1 1,0 0 0,1-1 0,-1 1-1,0 0 1,0 0 0,0 0 0,0 0 0,0 0-1,1 1 1,-1-1 0,0 0 0,0 1-1,-2 1 1,-1-1 23,1 1 0,0 0 1,-1 0-1,1 1 0,0-1 0,1 1 0,-1 0 0,0 0 0,1 0 1,-1 0-1,1 1 0,-5 7 0,6-8 2,1-1 1,-1 1-1,1 0 0,0 0 1,0 0-1,0 0 0,0 0 1,0 0-1,1 0 0,-1 0 1,1 1-1,0-1 0,0 0 1,0 0-1,0 0 0,1 0 1,-1 1-1,1-1 0,2 4 1,-2-5-13,1 0-1,0 0 1,0 0 0,0 0 0,0-1 0,1 1-1,-1 0 1,0-1 0,1 0 0,-1 0 0,1 0 0,-1 0-1,1 0 1,-1 0 0,1-1 0,0 1 0,-1-1-1,1 0 1,0 1 0,-1-1 0,1-1 0,3 1 0,9-1-45,1 0 1,-1-1-1,26-6 1,-34 7 18,-1-1 0,1 0 0,-1-1 0,0 1-1,0-1 1,0 0 0,0-1 0,0 1 0,-1-1 0,10-9 0,-14 11 56,1-1 1,-1 1-1,0-1 0,0 0 1,0 1-1,0-1 1,0 0-1,-1 0 1,1 1-1,-1-1 1,0 0-1,0 0 1,0 0-1,0 0 1,-1-4-1,-9-48 869,7 41-816,1 7-93,-3-17-9,0-1 0,-1-38 0,6 62-5,1 0 0,-1 1 0,1-1 0,-1 1 0,1 0 0,-1-1 0,1 1 0,-1-1 0,1 1 0,0 0 0,-1-1 0,1 1 0,-1 0 0,1 0 0,0-1 0,-1 1 0,1 0 0,0 0-1,0 0 1,-1 0 0,1 0 0,0 0 0,-1 0 0,1 0 0,0 0 0,-1 0 0,1 1 0,0-1 0,0 0 0,23 4-328,23 11-1258,1 1-2213,-15-12-3506,-24-4-1671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11.832"/>
    </inkml:context>
    <inkml:brush xml:id="br0">
      <inkml:brushProperty name="width" value="0.025" units="cm"/>
      <inkml:brushProperty name="height" value="0.025" units="cm"/>
    </inkml:brush>
  </inkml:definitions>
  <inkml:trace contextRef="#ctx0" brushRef="#br0">0 0 15567,'0'0'13228,"22"37"-13132,-12-37-96,-1-9-1057,-3-4-2178,2-1-3715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31.116"/>
    </inkml:context>
    <inkml:brush xml:id="br0">
      <inkml:brushProperty name="width" value="0.025" units="cm"/>
      <inkml:brushProperty name="height" value="0.025" units="cm"/>
    </inkml:brush>
  </inkml:definitions>
  <inkml:trace contextRef="#ctx0" brushRef="#br0">0 241 4901,'0'0'11632,"10"0"-10895,-5 0-678,73-2 432,112-18 0,-64-1-401,1 7 1,177 0 0,670 4 891,-736-3-631,261-46 0,-96 7-311,384 22-330,-366 24-87,580 23 462,-519-8-44,-45-1-55,-411-7-181,117 2-1356,-52-12-3899,-61 1 966</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1.470"/>
    </inkml:context>
    <inkml:brush xml:id="br0">
      <inkml:brushProperty name="width" value="0.025" units="cm"/>
      <inkml:brushProperty name="height" value="0.025" units="cm"/>
    </inkml:brush>
  </inkml:definitions>
  <inkml:trace contextRef="#ctx0" brushRef="#br0">49 112 9897,'1'-9'2808,"0"-83"8083,-13 128-10580,2 1 1,1 0 0,2 1 0,-5 76-1,12-111-310,-1-1 0,1 1 0,0 0 0,1-1 0,-1 1 0,0-1 0,1 1 0,-1-1 0,1 1 0,0-1-1,0 0 1,0 1 0,0-1 0,0 0 0,1 0 0,-1 1 0,0-1 0,1 0 0,0 0 0,0-1-1,-1 1 1,4 2 0,-2-3 20,0 1-1,0-1 0,0 0 0,1 0 1,-1-1-1,0 1 0,0-1 0,1 1 1,-1-1-1,0 0 0,0-1 1,1 1-1,-1 0 0,7-2 0,3-2 71,1-1 0,-1 0 0,0 0 0,0-2 0,-1 1 0,23-18-1,-20 13-24,-1-1 1,0-1-1,-1 0 0,17-23 0,-25 29 32,-1 0 1,1 0 0,-1 0-1,0-1 1,-1 1-1,0-1 1,0 0 0,0 0-1,-1 0 1,-1 0-1,1-1 1,0-10 0,-18 57-180,12-28 71,1 0 0,1 0 0,0 0 0,0 1 0,1-1 0,0 1 0,2 19 1,-1-27 6,1 0 1,-1-1 0,1 1-1,0 0 1,0 0 0,1-1 0,-1 1-1,0-1 1,1 1 0,0-1 0,-1 1-1,1-1 1,0 0 0,0 0-1,0 0 1,0 0 0,1 0 0,-1-1-1,1 1 1,-1-1 0,1 1 0,-1-1-1,1 0 1,0 0 0,-1 0 0,1 0-1,0 0 1,0-1 0,0 0-1,0 1 1,0-1 0,5 0 0,4 0 56,0-1 0,0 0 0,0-1 0,-1 0 0,1 0 0,0-1 0,-1-1 0,1 0 1,-1-1-1,0 0 0,-1-1 0,1 0 0,-1 0 0,0-1 0,11-10 0,-13 10 36,0 0 0,-1 0 0,0-1 0,0 0-1,0-1 1,-1 1 0,-1-1 0,1 0 0,-1-1-1,-1 1 1,0-1 0,0 0 0,-1 0 0,0 0 0,-1-1-1,0 1 1,1-17 0,-3 26-108,0 0-1,0 0 1,0 0 0,0 0-1,0 0 1,0 0 0,0 0-1,0 0 1,-1 0 0,1 0 0,0 0-1,-1 0 1,1 0 0,-1 0-1,1 0 1,-1 0 0,1 0-1,-1 0 1,1 1 0,-1-1-1,0 0 1,0 0 0,1 1-1,-1-1 1,0 0 0,0 1-1,0-1 1,0 1 0,0-1-1,0 1 1,1 0 0,-1-1-1,0 1 1,0 0 0,0-1 0,-1 1-1,1 0 1,0 0 0,0 0-1,0 0 1,0 0 0,0 0-1,0 0 1,0 1 0,0-1-1,0 0 1,0 1 0,0-1-1,0 0 1,-1 2 0,-2-1-424,0 0 0,0 1 0,1 0 1,-1 0-1,0 0 0,1 1 1,-1-1-1,1 1 0,0-1 0,0 1 1,-4 6-1,-7 13-8009,12-13 2066</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2.131"/>
    </inkml:context>
    <inkml:brush xml:id="br0">
      <inkml:brushProperty name="width" value="0.025" units="cm"/>
      <inkml:brushProperty name="height" value="0.025" units="cm"/>
    </inkml:brush>
  </inkml:definitions>
  <inkml:trace contextRef="#ctx0" brushRef="#br0">99 95 8808,'0'0'870,"3"-8"107,3-5-426,12-30 2387,-13 12 4293,-37 31-3548,27 1-3478,-1 0 0,1 0 0,-1 0 0,1 0 0,0 1 0,0 0-1,0 0 1,0 1 0,0-1 0,0 1 0,1 0 0,-1 0 0,-5 6 0,7-6-186,1 0 0,0 0 1,0-1-1,0 1 1,0 0-1,1 1 1,-1-1-1,1 0 0,-1 0 1,1 1-1,1-1 1,-1 0-1,0 1 1,1-1-1,-1 1 1,1-1-1,0 1 0,0-1 1,1 1-1,-1-1 1,1 1-1,1 4 1,-1-7-14,0 0 0,0 1 0,0-1 0,1 0 1,-1 1-1,0-1 0,1 0 0,-1 0 0,1 0 1,-1 0-1,1-1 0,0 1 0,-1 0 0,1-1 1,0 1-1,-1-1 0,1 1 0,0-1 0,0 0 1,-1 0-1,1 0 0,0 0 0,0 0 0,0 0 1,2-1-1,49-6 190,1-22-80,-48 24-115,0 1 1,1 0-1,-1 0 1,1 1-1,0 0 0,0 0 1,0 0-1,0 1 0,1 0 1,-1 0-1,0 1 0,12-1 1,-18 3 19,0-1 1,0 1-1,0 0 1,0 0-1,0 0 1,0 0 0,-1 0-1,1-1 1,0 1-1,0 1 1,-1-1-1,1 0 1,-1 0-1,1 0 1,-1 0 0,1 0-1,-1 0 1,0 1-1,1-1 1,-1 0-1,0 0 1,0 1-1,0-1 1,0 0 0,0 0-1,0 1 1,0-1-1,0 0 1,-1 0-1,0 3 1,3 24 483,-2-27-501,0 0 0,0-1 0,1 1 0,-1 0 0,0 0 0,1-1 0,-1 1 0,0 0-1,1-1 1,-1 1 0,1 0 0,-1-1 0,1 1 0,0-1 0,-1 1 0,1-1 0,-1 1-1,1-1 1,0 1 0,0-1 0,-1 0 0,1 1 0,0-1 0,-1 0 0,1 1 0,0-1-1,0 0 1,1 0 0,3 0 36,0-1 0,1 1 0,-1-1 0,0 0 0,0-1 0,0 1 0,0-1-1,0 0 1,0-1 0,0 1 0,0-1 0,-1 0 0,1 0 0,-1 0 0,0 0 0,0-1 0,4-5 0,-3 4-32,1 0 1,-1 1-1,1 0 1,0-1-1,0 2 1,0-1 0,1 1-1,9-4 1,-15 7-15,1 0 0,-1 0 0,0 0 0,1 0 0,-1 0 0,1 0 0,-1 0 1,0 0-1,0 0 0,1 1 0,-1-1 0,0 1 0,1-1 0,-1 1 0,0-1 1,0 1-1,0 0 0,0-1 0,0 1 0,1 0 0,-2 0 0,1 0 0,0 0 1,0 0-1,0 0 0,1 2 0,-1-2-1,0 1 0,1-1 0,-1 1 1,1-1-1,-1 1 0,1-1 0,0 0 0,-1 0 0,1 0 0,0 0 0,0 0 1,0 0-1,0 0 0,3 0 0,55 2-2785,-46-3 885,1-1 0,0-1 0,-1 0 1,18-5-1,-13-1-8316</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3.163"/>
    </inkml:context>
    <inkml:brush xml:id="br0">
      <inkml:brushProperty name="width" value="0.025" units="cm"/>
      <inkml:brushProperty name="height" value="0.025" units="cm"/>
    </inkml:brush>
  </inkml:definitions>
  <inkml:trace contextRef="#ctx0" brushRef="#br0">42 3 5990,'-1'-1'416,"0"1"1,0-1-1,0 1 0,0 0 1,0 0-1,0-1 1,0 1-1,0 0 0,0 0 1,0 0-1,0 0 1,0 0-1,0 0 1,0 0-1,0 1 0,0-1 1,0 0-1,0 1 1,0-1-1,0 0 1,0 1-1,0-1 0,-1 2 1,0-1-133,1 0 0,0 1 1,0-1-1,0 1 0,0-1 1,0 1-1,0-1 0,0 1 0,0 0 1,0-1-1,1 1 0,-1 3 1,0-1-104,0 0 0,0 0 1,1 1-1,-1-1 0,1 0 0,1 0 1,-1 1-1,0-1 0,1 0 1,0 0-1,2 8 0,-1-11-100,-1 1 0,1-1 0,-1 0 0,1 0 0,0 0 0,0 0-1,-1 0 1,1 0 0,0 0 0,0 0 0,0-1 0,0 1 0,0-1 0,0 1-1,0-1 1,0 0 0,0 0 0,0 0 0,0 0 0,3-1 0,43-2 1188,-21-2-840,45-16-1,-54 15-417,1 0 0,0 1 1,0 1-1,0 1 0,24-1 0,-41 4-10,-1 0 0,1 0-1,0 0 1,0 0 0,0 0 0,0 1 0,-1-1-1,1 0 1,0 1 0,-1 0 0,1-1-1,0 1 1,-1 0 0,1 0 0,-1 0 0,1 0-1,-1 0 1,1 0 0,-1 1 0,0-1 0,1 0-1,-1 1 1,1 1 0,0 2 14,0 0 0,0 0 0,0 0 0,0 0 0,-1 0 0,1 7 0,-1-7 15,-1 0 1,1-1-1,1 1 0,-1 0 0,1-1 0,0 1 0,3 6 1,-3-9-15,-1-1 0,1 1 1,-1-1-1,0 0 0,1 0 1,0 0-1,-1 0 0,1 0 1,0 0-1,0 0 0,-1 0 1,1 0-1,0-1 0,0 1 1,0-1-1,0 0 0,0 1 1,0-1-1,0 0 0,0 0 1,0 0-1,0 0 0,0-1 1,2 0-1,6-1 55,1-1 0,-1 0 0,0-1 0,0 0 0,0-1 0,-1 0 0,13-9 1,45-20-73,-62 32-7,-1 1 0,1 0 0,0-1 0,0 2 0,0-1 0,0 1 0,0-1 0,0 1 0,0 1 0,0-1 0,0 1 1,9 2-1,-11-2 6,-1 0 0,1 1 1,-1-1-1,1 1 1,-1-1-1,0 1 1,0 0-1,1 0 1,-1 0-1,-1 0 1,1 0-1,2 4 0,-2-4 4,-1 0 0,1 0 0,-1 0 0,1 0 0,0 0 0,0-1 0,0 1 0,0 0 0,0-1-1,0 1 1,0-1 0,1 0 0,-1 0 0,0 0 0,1 0 0,-1 0 0,1-1 0,4 2 0,2-2-105,1-1 1,0 0-1,0-1 1,-1 0 0,1 0-1,-1-1 1,0 0 0,0-1-1,11-5 1,30-11-2977,-43 18 1910,0 0 0,0 1 1,1-1-1,-1 1 1,9 0-1,-10 3 186,0 3 3931,-2-4 278,-3-6-4695,-1-5-3742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4.162"/>
    </inkml:context>
    <inkml:brush xml:id="br0">
      <inkml:brushProperty name="width" value="0.025" units="cm"/>
      <inkml:brushProperty name="height" value="0.025" units="cm"/>
    </inkml:brush>
  </inkml:definitions>
  <inkml:trace contextRef="#ctx0" brushRef="#br0">176 139 15791,'0'0'2215,"-5"-10"60,2 5-2046,-1 0 0,1 0 0,-1 0 1,0 1-1,0-1 0,-1 1 1,1 0-1,-1 0 0,-6-4 1,8 7-193,1-1 0,-1 1 1,1 0-1,-1 0 0,0 0 0,0 1 1,1-1-1,-1 1 0,0-1 0,0 1 1,1 0-1,-1 0 0,0 0 0,0 0 1,0 1-1,0-1 0,1 1 0,-1 0 1,0 0-1,1 0 0,-1 0 0,1 0 1,-1 0-1,1 1 0,-1-1 0,1 1 1,-4 3-1,2-1-20,-1 0-1,1 1 1,0 0 0,1-1 0,-1 2-1,1-1 1,-5 11 0,6-13 16,0 0 0,1 0 0,0 0 0,0 1 0,0-1 0,0 1 0,0-1 0,1 1 0,0-1 0,-1 1 0,1-1 0,1 1 0,-1-1 0,0 1 0,2 4 0,-1-6-12,1-1 0,-1 1 0,1-1 0,-1 0 0,1 1 1,-1-1-1,1 0 0,0 0 0,0 0 0,0 0 0,-1 0 0,1-1 0,0 1 0,0-1 0,0 1 0,0-1 1,0 1-1,0-1 0,0 0 0,0 0 0,0 0 0,0 0 0,0-1 0,0 1 0,4-1 0,53-13 718,-43 7-646,1-1 0,-1 0 1,0-1-1,-1-1 0,0-1 1,15-14-1,-21 18 21,-1-1 0,0 0 0,0-1-1,-1 0 1,0 0 0,-1-1 0,0 0 0,0 0 0,-1 0-1,7-20 1,-21 60-323,-12 49 162,20-73 69,0 1 0,0 0 0,0 0 0,1 0 0,0 0 0,0 0 0,1 0 0,3 12 0,-3-17-5,0 0 0,0 0 1,1 0-1,-1-1 0,1 1 1,-1-1-1,1 1 0,0-1 1,0 0-1,0 0 1,-1 1-1,1-1 0,0 0 1,0-1-1,1 1 0,-1 0 1,0-1-1,0 1 0,0-1 1,0 1-1,1-1 1,-1 0-1,0 0 0,0 0 1,0 0-1,1-1 0,3 0 1,3 0 53,1 0 0,-1-1 0,1 0 0,-1 0 0,9-5 0,-4 0-37,-1 0 0,-1-1 0,0-1 0,0 0 0,0 0 0,-1-1 0,-1-1 0,0 0 0,0 0 0,8-14 0,-17 24-39,-17 37-161,12-29 192,1 1 1,-1 0-1,2 0 0,-1 0 0,2 0 0,-1 0 0,1 1 0,-1 15 0,2-23-17,0 0-1,0 0 0,1-1 1,-1 1-1,0 0 0,0 0 1,1 0-1,-1 0 0,0 0 1,1 0-1,-1-1 1,1 1-1,-1 0 0,1 0 1,-1 0-1,1-1 0,0 1 1,-1 0-1,1-1 0,0 1 1,0-1-1,-1 1 1,1-1-1,0 1 0,1 0 1,30 5 264,-25-6-226,0 0 1,0 0-1,0-1 0,0 0 1,-1-1-1,1 1 1,10-5-1,-11 3-55,-1 0 1,1-1-1,-1 1 0,0-1 0,1 0 0,-2-1 0,1 0 0,-1 1 0,1-1 0,-1-1 1,-1 1-1,1 0 0,-1-1 0,0 0 0,0 0 0,0 0 0,-1 0 0,0 0 0,0-1 1,-1 1-1,0 0 0,1-9 0,-2 15-4,0-1 0,0 1 0,0-1 0,0 0 0,0 1-1,0-1 1,0 1 0,0-1 0,-1 1 0,1-1 0,0 1 0,0-1 0,0 1 0,-1-1 0,1 1 0,0-1 0,0 1 0,-1-1 0,1 1 0,-1-1-1,1 1 1,0 0 0,-1-1 0,1 1 0,-1-1 0,1 1 0,-1 0 0,1 0 0,-1-1 0,1 1 0,-1 0 0,1 0 0,-1 0 0,1-1 0,-1 1-1,1 0 1,-1 0 0,0 0 0,1 0 0,-1 0 0,1 0 0,-1 0 0,1 0 0,-1 1 0,1-1 0,-1 0 0,0 0 0,1 0 0,-1 0 0,1 1-1,-1-1 1,1 0 0,0 1 0,-1-1 0,0 1 0,-28 20-193,22-13 288,0 0 0,0 1 0,1 0 0,-10 18 0,15-26-71,0 0 0,1 0 0,-1 1 0,1-1 0,-1 0 0,1 1 1,-1-1-1,1 0 0,0 1 0,0-1 0,0 0 0,0 1 0,-1-1 0,2 0 0,-1 1 0,0-1 1,0 0-1,0 1 0,1-1 0,-1 0 0,1 1 0,-1-1 0,1 0 0,-1 0 0,1 1 0,0-1 0,-1 0 1,1 0-1,0 0 0,0 0 0,0 0 0,0 0 0,0 0 0,0 0 0,0-1 0,0 1 0,0 0 1,1-1-1,-1 1 0,0 0 0,0-1 0,1 0 0,-1 1 0,0-1 0,1 0 0,-1 1 0,0-1 1,1 0-1,1 0 0,53 5-672,-26-7-2279,-7-6-5047,-14 1-91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4.614"/>
    </inkml:context>
    <inkml:brush xml:id="br0">
      <inkml:brushProperty name="width" value="0.025" units="cm"/>
      <inkml:brushProperty name="height" value="0.025" units="cm"/>
    </inkml:brush>
  </inkml:definitions>
  <inkml:trace contextRef="#ctx0" brushRef="#br0">151 7 13741,'0'0'11050,"-8"-3"-9293,3 2-1652,-1 0 0,1 0 0,-1 1 0,0 0 1,1 0-1,-1 0 0,0 1 0,1-1 0,-1 1 0,1 0 0,-1 1 1,1 0-1,0 0 0,0 0 0,-1 0 0,1 1 0,1 0 0,-1 0 1,0 0-1,1 0 0,0 1 0,-8 7 0,11-10-107,0 0 0,0 0 0,0 0 0,-1 0 0,1 0 0,0 1 0,0-1 1,1 0-1,-1 0 0,0 1 0,0-1 0,1 1 0,-1-1 0,1 1 0,-1-1 0,1 1 0,-1-1 0,1 1 0,0-1 0,0 3 0,0-2-17,1-1-1,-1 0 1,1 0 0,0 0-1,-1 0 1,1 0-1,0 0 1,0 0-1,0 0 1,0 0 0,-1 0-1,2 0 1,-1 0-1,0-1 1,0 1-1,0 0 1,0-1 0,0 1-1,3 0 1,8 3-309,1-1 0,1 0 0,26 2 0,-18-3-210,-16-1 498,6 1-128,-1 1-1,1 0 0,-1 0 0,14 7 0,-23-10 176,-1 1 1,0-1 0,0 1 0,0 0-1,0-1 1,1 1 0,-1 0-1,0 0 1,0 0 0,-1 0 0,1 0-1,0 0 1,0 0 0,0 0-1,-1 0 1,1 1 0,-1-1-1,1 0 1,0 2 0,-1-1 50,0-1 1,-1 1 0,1-1-1,0 1 1,-1-1 0,1 1-1,-1-1 1,1 1 0,-1-1-1,0 1 1,0-1 0,0 0-1,0 1 1,0-1 0,0 0-1,0 0 1,0 0-1,0 0 1,0 0 0,-1 0-1,0 1 1,-4 2-4,0 0 0,0 0 1,0-1-1,-1 1 0,1-1 0,-1-1 0,1 1 0,-1-1 1,0-1-1,0 1 0,0-1 0,0 0 0,0-1 0,-11 0 1,17 0-354,0 0-1,0-1 1,0 1 0,1-1 0,-1 1 0,0-1 0,1 1 0,-1-1 0,0 1 0,1-1 0,-1 1 0,1-1 0,-1 0 0,1 0 0,-1 1 0,1-1 0,-1 0 0,1 0 0,0 1 0,-1-1 0,1 0 0,0 0 0,0 0-1,-1 1 1,1-1 0,0 0 0,0 0 0,0 0 0,0 0 0,0 0 0,0 1 0,1-1 0,-1 0 0,0-1 0,0-2-2221,0-13-12093</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5.004"/>
    </inkml:context>
    <inkml:brush xml:id="br0">
      <inkml:brushProperty name="width" value="0.025" units="cm"/>
      <inkml:brushProperty name="height" value="0.025" units="cm"/>
    </inkml:brush>
  </inkml:definitions>
  <inkml:trace contextRef="#ctx0" brushRef="#br0">45 76 18449,'0'0'9065,"8"2"-7949,5 1-864,1-1 1,0-1 0,-1 0-1,18-1 1,-28 0-240,0 0 0,0 0 0,0 0 0,-1 0 0,1-1 0,0 1 0,0-1 0,-1 0 0,1 1 0,0-1 0,-1 0 0,1-1 0,-1 1 0,1 0 0,-1-1 0,0 0 0,1 1 0,-1-1 0,0 0 0,0 0 0,0 0 0,0 0 0,-1 0 0,1-1 0,-1 1 0,1-1 0,-1 1 0,0-1 0,0 1 0,0-1 0,0 0 0,1-4 0,-2 6-14,0 0 0,0 0 0,0 0 0,0 0 1,-1 0-1,1 0 0,0 0 0,0 0 0,0 0 0,-1 0 0,1 1 0,-1-1 1,1 0-1,-1 0 0,1 0 0,-1 0 0,1 1 0,-1-1 0,0 0 0,1 0 0,-1 1 1,0-1-1,1 0 0,-1 1 0,-1-1 0,-29-7-89,23 8 58,1 0 0,-1 0 0,1 1 0,0 0 1,-1 0-1,-12 5 0,12-2 15,1 0-1,-1 0 1,1 0 0,0 1 0,0 1-1,0-1 1,1 1 0,-8 9 0,11-12 16,0 1 0,0 0 0,0-1 0,1 1 0,0 0 0,-1 1 1,1-1-1,1 0 0,-1 1 0,1-1 0,0 1 0,0-1 0,0 1 0,0-1 1,1 1-1,0 0 0,0 5 0,1-8 5,0 1 1,0-1 0,0 1-1,0-1 1,1 0-1,-1 0 1,1 0 0,0 1-1,-1-2 1,1 1-1,0 0 1,0 0 0,0 0-1,0-1 1,1 0-1,-1 1 1,0-1 0,1 0-1,-1 0 1,1 0 0,-1 0-1,1 0 1,-1-1-1,6 1 1,8 3 5,0-2-1,28 2 1,-30-3-572,42 0-677,-33-9-2762,-22 7 3538,0 1 0,0-1 0,0 0 1,-1 1-1,1-1 0,0 0 0,0 0 1,-1 0-1,1 0 0,-1 0 0,1 0 0,0 0 1,-1 0-1,0 0 0,1 0 0,-1 0 0,0 0 1,1-1-1,0-20-14196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5.332"/>
    </inkml:context>
    <inkml:brush xml:id="br0">
      <inkml:brushProperty name="width" value="0.025" units="cm"/>
      <inkml:brushProperty name="height" value="0.025" units="cm"/>
    </inkml:brush>
  </inkml:definitions>
  <inkml:trace contextRef="#ctx0" brushRef="#br0">1 1 19314,'0'0'5253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7.297"/>
    </inkml:context>
    <inkml:brush xml:id="br0">
      <inkml:brushProperty name="width" value="0.025" units="cm"/>
      <inkml:brushProperty name="height" value="0.025" units="cm"/>
    </inkml:brush>
  </inkml:definitions>
  <inkml:trace contextRef="#ctx0" brushRef="#br0">120 180 2370,'0'0'411,"9"-2"-357,-2 0 166,0-1 0,-1 0 1,1 0-1,0-1 0,-1 0 1,0 0-1,7-6 0,-8 6 478,-1 0-1,1 0 1,-1 0-1,-1-1 1,1 0-1,-1 0 1,1 0-1,-1 0 0,-1-1 1,1 1-1,2-9 1,-4 12-430,0 0 1,0 0 0,-1-1-1,1 1 1,0 0-1,-1-1 1,0 1-1,1 0 1,-1-1-1,0 1 1,0 0 0,-1-1-1,1 1 1,0 0-1,-1-1 1,1 1-1,-1 0 1,0 0-1,0-1 1,0 1-1,0 0 1,0 0 0,0 0-1,0 0 1,-1 0-1,1 1 1,-1-1-1,0 0 1,-2-2-1,0 2-132,-1 0 1,1 1-1,-1-1 0,0 1 0,0 0 0,0 0 0,1 0 0,-1 0 0,0 1 0,0 0 0,0 0 0,0 1 0,-7 0 0,3 2-115,1-1 1,0 1-1,0 1 0,1-1 0,-1 2 0,1-1 0,-1 1 0,1 0 0,1 0 1,-1 1-1,1-1 0,0 2 0,0-1 0,1 1 0,-1 0 0,2 0 0,-1 0 1,1 0-1,0 1 0,0 0 0,1 0 0,-3 13 0,6-21-17,-1 1-1,1 0 1,0-1 0,0 1-1,0 0 1,0-1 0,0 1-1,0 0 1,0-1-1,0 1 1,0 0 0,0 0-1,0-1 1,0 1 0,0-1-1,1 1 1,-1 0-1,0-1 1,1 1 0,-1 0-1,0-1 1,1 1 0,-1-1-1,1 1 1,-1-1 0,0 1-1,1-1 1,-1 1-1,1-1 1,0 0 0,-1 1-1,1-1 1,-1 0 0,1 1-1,1-1 1,29-2 232,31-24 59,-40 12-254,-17 10-34,0 1 0,0-1 0,0 1 0,1 0 0,-1 1-1,1 0 1,7-3 0,-12 5-15,0 1-1,0-1 0,-1 0 1,1 0-1,0 1 0,0-1 0,-1 1 1,1-1-1,0 0 0,-1 1 1,1 0-1,-1-1 0,1 1 1,0-1-1,-1 1 0,1-1 1,-1 1-1,0 0 0,1 0 1,-1-1-1,1 1 0,-1 0 1,0-1-1,0 1 0,1 0 1,-1 0-1,0 0 0,0 0 1,6 29 14,-5-27-1,3 24 14,0 0 1,-2 0-1,0 0 1,-2 0-1,-6 41 1,4-57 14,0 0 0,-1 0 0,0 0 0,-1 0 0,0 0 0,-1-1 0,-1 0 0,1 0 0,-1 0 0,-1-1 1,0 0-1,0 0 0,-1 0 0,0-1 0,-15 12 0,19-17-17,0 0 0,-1 0 0,1 0 0,-1 0 0,1-1 0,-1 0-1,0 0 1,0 0 0,-7 1 0,11-3-10,0 0-1,0 0 1,-1 0-1,1 0 1,0 0 0,-1-1-1,1 1 1,0 0-1,0-1 1,-1 1-1,1 0 1,0-1-1,0 0 1,0 1-1,0-1 1,0 0 0,-1 1-1,1-1 1,1 0-1,-1 0 1,0 0-1,0 0 1,0 0-1,0 0 1,1 0-1,-1 0 1,0 0 0,1-1-1,-1 1 1,1 0-1,-1 0 1,1-1-1,0 1 1,0 0-1,-1 0 1,1-1 0,0 1-1,0 0 1,0-1-1,1-1 1,-1-6-17,0 0 0,1 0 0,0 0 0,0 0 0,1 0 0,1 0 0,-1 0 0,1 1 0,1-1 0,0 1 0,0 0 0,0 0 0,10-11 0,0-1-41,1 2 0,1-1 0,1 2 0,19-15 0,-19 18 38,0 1 1,1 0-1,1 2 1,30-15-1,-37 21-9,0 1 0,0-1 0,0 2 0,0 0 0,1 0 0,0 1 0,-1 1 0,1 0 0,15 1 0,-28 0 18,1 1 0,0-1 1,0 1-1,0-1 1,0 1-1,0 0 0,0-1 1,-1 1-1,1 0 0,0 0 1,-1-1-1,1 1 0,0 0 1,-1 0-1,1 0 0,-1 0 1,1 0-1,-1 0 1,0 0-1,1 0 0,-1 0 1,0 0-1,0 0 0,0 0 1,0 0-1,1 0 0,-1 0 1,-1 0-1,1 0 1,0 0-1,0 0 0,0 0 1,0 0-1,-1 0 0,1 0 1,-1 2-1,0 0 42,0 1 0,0-1 0,0 1 0,0-1 0,0 1 0,-1-1 0,0 0 0,1 0 0,-1 0 0,-3 4 0,4-7 234,1-15 796,1 2-856,1 0 1,-1 1 0,7-20-1,-5 20 84,0-1 0,-1 0 0,1-20-1,27 32-4490,58 1-4411,-64 0 3807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8.918"/>
    </inkml:context>
    <inkml:brush xml:id="br0">
      <inkml:brushProperty name="width" value="0.025" units="cm"/>
      <inkml:brushProperty name="height" value="0.025" units="cm"/>
    </inkml:brush>
  </inkml:definitions>
  <inkml:trace contextRef="#ctx0" brushRef="#br0">1 49 11371,'0'0'9192,"55"-31"-8935,-25 27-866,4-1-1889,-2-3-6214</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8.205"/>
    </inkml:context>
    <inkml:brush xml:id="br0">
      <inkml:brushProperty name="width" value="0.025" units="cm"/>
      <inkml:brushProperty name="height" value="0.025" units="cm"/>
    </inkml:brush>
  </inkml:definitions>
  <inkml:trace contextRef="#ctx0" brushRef="#br0">186 132 4644,'7'-11'1442,"0"-1"0,1 1-1,1 0 1,0 1 0,0 0-1,1 0 1,17-12 0,4-6 2164,-28 22-45,-11 7-2701,-16 10-946,-1 9 149,1 1 1,1 1 0,0 1-1,2 2 1,1 0 0,1 1-1,1 0 1,1 2 0,2 0-1,0 1 1,2 0 0,-14 47-1,24-65-52,0 0 0,1 0 0,-1 0-1,2 1 1,0-1 0,0 0-1,2 15 1,-1-23 2,1 0-1,-1 0 1,1 0-1,0 0 1,-1-1-1,1 1 1,1 0-1,-1-1 1,0 1-1,1-1 1,-1 1-1,1-1 1,0 1-1,0-1 1,0 0-1,0 0 1,0 0-1,0 0 1,0 0-1,1-1 1,-1 1-1,1-1 1,-1 1-1,1-1 1,0 0-1,-1 0 1,1 0-1,0-1 1,0 1-1,0 0 1,5-1-1,1 1 34,-1-1 1,0 0-1,1-1 0,-1 0 0,1 0 1,-1-1-1,0 0 0,0 0 0,0-1 1,0 0-1,-1-1 0,1 1 0,8-7 1,-12 8-3,0-1 0,-1 1 1,1-1-1,-1 0 1,0 0-1,0 0 1,0-1-1,0 1 0,0-1 1,-1 0-1,0 1 1,0-1-1,0 0 1,0 0-1,0 0 0,-1-1 1,0 1-1,0 0 1,0-1-1,0 1 1,-1 0-1,1-1 0,-1 1 1,0-1-1,-1 1 1,-1-8-1,2 10-30,-1 0 0,0 0-1,0 0 1,0 0 0,0 1 0,0-1-1,0 0 1,-1 1 0,1-1 0,0 1-1,-1 0 1,0-1 0,1 1-1,-1 0 1,0 0 0,1 0 0,-1 0-1,0 0 1,0 0 0,0 0 0,0 1-1,0-1 1,0 1 0,0-1 0,-3 1-1,-56-2-146,54 2 144,0 0-27,1 1-1,0 0 1,0 0 0,0 1 0,0 0-1,0 0 1,0 0 0,-7 4-1,11-5 9,0 1-1,-1-1 0,1 0 0,0 1 0,0-1 0,0 1 0,0-1 0,0 1 0,1 0 0,-1 0 0,0 0 0,1 0 0,-1 0 0,1 0 0,0 1 0,0-1 0,0 0 0,0 1 0,0-1 1,0 0-1,1 1 0,-1 3 0,1-5 12,0 0 0,1-1 1,-1 1-1,1-1 0,-1 1 1,1-1-1,-1 1 0,0-1 1,1 0-1,0 1 1,-1-1-1,1 1 0,-1-1 1,1 0-1,-1 0 0,1 1 1,0-1-1,-1 0 0,1 0 1,0 0-1,-1 1 0,1-1 1,0 0-1,-1 0 0,1 0 1,0 0-1,-1 0 0,1-1 1,0 1-1,0 0 0,25-3 150,-9-1-106,0-2 1,0 0-1,-1-1 1,0-1-1,26-16 0,-21 11-154,47-19-1,-68 32 93,0 0 0,1 0 0,-1-1 0,1 1-1,-1 0 1,0 0 0,1 0 0,-1 0 0,0 0-1,1 0 1,-1 0 0,1 0 0,-1 0 0,0 0-1,1 0 1,-1 0 0,0 0 0,1 1 0,-1-1-1,0 0 1,1 0 0,-1 0 0,0 0 0,1 1 0,-1-1-1,0 0 1,1 0 0,-1 1 0,0-1 0,0 0-1,1 0 1,-1 1 0,0-1 0,0 0 0,1 1-1,-1-1 1,0 0 0,0 1 0,0-1 0,0 0-1,0 1 1,0 0 0,1 24-84,-13 25 440,-53 77 759,65-126-1180,-1 0 1,0 0-1,1 0 1,0 0-1,-1 0 1,1 0-1,0 1 0,0-1 1,-1 0-1,1 0 1,0 0-1,0 0 1,0 1-1,0-1 0,1 0 1,-1 0-1,0 0 1,0 0-1,1 0 1,-1 1-1,1-1 1,-1 0-1,2 1 0,-2-1-263,1-1-1,0 0 1,0 1-1,0-1 1,0 0-1,0 0 1,0 1-1,0-1 0,0 0 1,0 0-1,0 0 1,0 0-1,0 0 1,0 0-1,0-1 1,-1 1-1,1 0 0,0 0 1,0-1-1,0 1 1,0 0-1,0-1 1,0 1-1,0-1 1,-1 1-1,1-1 1,0 0-1,0 0 0,15-13-9393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8.689"/>
    </inkml:context>
    <inkml:brush xml:id="br0">
      <inkml:brushProperty name="width" value="0.025" units="cm"/>
      <inkml:brushProperty name="height" value="0.025" units="cm"/>
    </inkml:brush>
  </inkml:definitions>
  <inkml:trace contextRef="#ctx0" brushRef="#br0">169 55 12620,'0'0'6198,"0"-8"-3865,1-25-438,-1 32-1843,0 0 1,0 1 0,-1-1-1,1 0 1,0 1 0,-1-1-1,1 0 1,-1 1-1,1-1 1,-1 1 0,1-1-1,-1 1 1,1-1 0,-1 1-1,1-1 1,-1 1-1,0-1 1,1 1 0,-1 0-1,1-1 1,-1 1 0,0 0-1,0 0 1,1-1-1,-1 1 1,0 0 0,1 0-1,-1 0 1,0 0 0,0 0-1,1 0 1,-1 0-1,0 0 1,0 0 0,0 1-1,-24 4 157,16-1-188,1 1 0,0 0 0,0 0 0,0 0 0,0 1 0,1 1 0,0-1 0,-11 15 0,13-15 41,1-1 0,-1 1 0,1 0 1,1 0-1,-1 0 0,1 0 1,0 1-1,1-1 0,0 1 1,0 0-1,0 0 0,-1 12 0,3-18-53,0-1 0,0 1-1,0 0 1,0 0 0,0-1-1,0 1 1,1 0 0,-1 0 0,0-1-1,0 1 1,1 0 0,-1-1-1,0 1 1,1 0 0,-1-1-1,1 1 1,-1 0 0,1-1-1,-1 1 1,1-1 0,-1 1-1,1-1 1,0 1 0,-1-1-1,1 0 1,-1 1 0,1-1-1,0 0 1,0 1 0,0-1-1,31 0 187,-24-2-166,1 0-1,-1-1 1,0 0 0,0 0-1,9-6 1,-11 5-103,0-1 0,0 1-1,-1-1 1,0 0 0,0-1 0,0 1 0,0-1 0,6-11 0,4-14-6744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9.241"/>
    </inkml:context>
    <inkml:brush xml:id="br0">
      <inkml:brushProperty name="width" value="0.025" units="cm"/>
      <inkml:brushProperty name="height" value="0.025" units="cm"/>
    </inkml:brush>
  </inkml:definitions>
  <inkml:trace contextRef="#ctx0" brushRef="#br0">90 211 12300,'0'0'6224,"0"7"-4270,-2 12-1445,-1-1-1,0-1 1,-1 1 0,-1 0 0,-1-1-1,-1 0 1,-10 19 0,5-9-490,1 1 0,-8 30 0,19-50 122,4-9-65,12-20-72,20-38-220,13-38-20,-20 37-37,3 0-1,56-77 0,-50 95 338,-37 40-61,1 0 1,0 0-1,0 1 0,0-1 1,1 0-1,-1 1 1,0 0-1,0-1 0,1 1 1,-1 0-1,1 0 0,-1 0 1,1 1-1,0-1 1,-1 0-1,1 1 0,0 0 1,3 0-1,-5 0-5,-1 1 0,1-1 0,-1 1 0,1-1 0,0 1 0,-1 0 0,1 0 0,-1-1 0,0 1 0,1 0 0,-1 0 0,1-1 0,-1 1 0,0 0 0,0 0 0,0 0 0,1 0 0,-1-1 0,0 1 0,0 0 0,0 0 0,0 0 0,0 0 0,0 0 0,-1 1 0,-3 24 70,-2-13 23,-1 0 0,0-1 0,-1 1-1,-1-1 1,0-1 0,-14 15 0,-22 30 1419,45-56-1505,0 0 0,0 0 0,0 1 1,0-1-1,0 0 0,0 0 0,-1 0 0,1 0 0,0 1 0,0-1 0,0 0 0,0 0 0,0 0 1,0 0-1,0 1 0,0-1 0,0 0 0,0 0 0,0 0 0,0 1 0,0-1 0,0 0 0,0 0 1,0 1-1,0-1 0,0 0 0,0 0 0,0 0 0,0 0 0,0 1 0,0-1 0,0 0 1,0 0-1,1 0 0,-1 1 0,0-1 0,0 0 0,0 0 0,0 0 0,0 0 0,1 0 0,-1 1 1,0-1-1,0 0 0,0 0 0,0 0 0,1 0 0,-1 0 0,0 0 0,16 1 101,21-7-230,-35 6 101,7-2-98,0 0 1,0 1 0,1 0 0,-1 1 0,1-1-1,-1 2 1,0 0 0,15 2 0,-21-2 94,-1 0 0,1 0 0,-1 0 1,1 0-1,-1 0 0,0 1 0,0-1 0,1 1 0,-1-1 1,0 1-1,0 0 0,-1 0 0,1 0 0,0 0 0,-1 0 1,1 0-1,-1 0 0,1 0 0,-1 1 0,0-1 0,0 1 1,0-1-1,0 1 0,-1-1 0,1 1 0,-1-1 0,1 1 1,-1 0-1,0-1 0,0 1 0,0 0 0,-1-1 0,1 1 1,-2 4-1,1-3 128,0 0 0,-1 0 1,0 0-1,0 0 1,0 0-1,0 0 0,-1-1 1,0 1-1,1-1 0,-1 1 1,-1-1-1,1 0 0,0 0 1,-1-1-1,1 1 0,-1-1 1,0 0-1,0 1 0,0-2 1,-5 3-1,0 0 207,0 0 1,0-1-1,-1 0 0,1-1 0,-1 0 1,0-1-1,1 0 0,-13 0 0,21-1-372,0 0 0,0 0 0,0-1 0,0 1 0,0-1 0,0 1 1,0-1-1,0 1 0,0-1 0,0 0 0,0 1 0,1-1 0,-1 0 0,0 0 0,0 0 0,1 1 0,-1-1 0,1 0 0,-1 0 0,0 0 0,1 0 0,0 0 0,-1 0 0,1 0 0,0 0 0,-1 0 0,1-1 0,0 1 0,0 0 0,0 0 0,0 0 0,0-1 0,2-39-8786,3 23 1663</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49.666"/>
    </inkml:context>
    <inkml:brush xml:id="br0">
      <inkml:brushProperty name="width" value="0.025" units="cm"/>
      <inkml:brushProperty name="height" value="0.025" units="cm"/>
    </inkml:brush>
  </inkml:definitions>
  <inkml:trace contextRef="#ctx0" brushRef="#br0">1 43 12460,'0'0'11611,"8"-1"-11531,-2 0-68,0 0 0,0-1 1,0 1-1,0-1 0,-1-1 1,1 1-1,0-1 0,-1 0 1,0-1-1,0 1 0,0-1 1,8-7-1,-5 9-10,-5 14 10,-6 33 60,2 2 162,2-46-185,-1 0 0,1 0 0,0-1-1,-1 1 1,1 0 0,0 0 0,-1-1-1,1 1 1,0-1 0,0 1 0,0-1 0,-1 1-1,1-1 1,0 1 0,0-1 0,0 0-1,0 1 1,0-1 0,0 0 0,0 0-1,0 0 1,0 1 0,2-1 0,28-1 704,-23 1-488,19-3-19,0 0 1,-1-2-1,1-1 0,29-11 1,-31 8-253,1 2 0,-1 1-1,1 1 1,48-3 0,-74 8 14,1 0 0,-1 0-1,1 0 1,-1 0 0,1 0 0,0 0-1,-1 0 1,1 0 0,-1 0-1,1 1 1,-1-1 0,1 0 0,-1 0-1,1 1 1,-1-1 0,1 0 0,-1 1-1,1-1 1,-1 0 0,0 1-1,1-1 1,-1 1 0,0-1 0,1 0-1,-1 1 1,0-1 0,1 1 0,-1-1-1,0 1 1,0-1 0,0 1-1,1-1 1,-1 1 0,0 0 0,0-1-1,0 1 1,0-1 0,0 1 0,0-1-1,0 1 1,0-1 0,0 1-1,0 0 1,-1-1 0,1 1 0,0-1-1,0 1 1,-1 0 0,1-1-15,0 1 1,0 0 0,0-1 0,0 1-1,-1-1 1,1 1 0,0 0-1,0-1 1,0 1 0,0 0-1,0-1 1,1 1 0,-1-1-1,0 1 1,0 0 0,0-1-1,0 1 1,1-1 0,-1 1 0,0-1-1,1 1 1,-1 0 0,0-1-1,1 1 1,-1-1 0,1 1-1,0-1-724,-8 0-3956,-9 0 406,-7-3-2622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50.071"/>
    </inkml:context>
    <inkml:brush xml:id="br0">
      <inkml:brushProperty name="width" value="0.025" units="cm"/>
      <inkml:brushProperty name="height" value="0.025" units="cm"/>
    </inkml:brush>
  </inkml:definitions>
  <inkml:trace contextRef="#ctx0" brushRef="#br0">1 44 14670,'0'0'5285,"62"-36"-4036,-22 31-608,6 2-545,4 3-449,2 0-2818,0 4-4612</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50.715"/>
    </inkml:context>
    <inkml:brush xml:id="br0">
      <inkml:brushProperty name="width" value="0.025" units="cm"/>
      <inkml:brushProperty name="height" value="0.025" units="cm"/>
    </inkml:brush>
  </inkml:definitions>
  <inkml:trace contextRef="#ctx0" brushRef="#br0">186 152 13741,'0'0'2151,"2"-8"471,-1 3-2457,0 1 367,0-1 1,0 1-1,0-1 1,0 0-1,-1 1 0,0-1 1,0 1-1,-1-10 1,0 13-449,0-1-1,0 1 1,1-1 0,-1 1 0,0-1 0,-1 1 0,1 0 0,0-1-1,0 1 1,0 0 0,-1 0 0,1 0 0,-1 0 0,1 0 0,-1 1-1,1-1 1,-1 0 0,1 1 0,-1-1 0,0 1 0,1-1 0,-1 1 0,0 0-1,1-1 1,-1 1 0,0 0 0,0 0 0,1 0 0,-1 1 0,0-1-1,1 0 1,-3 1 0,-4 1 11,0 0 0,0 1 0,1 0 0,-1 0 0,0 1 0,1-1 0,0 2 0,0-1 0,0 1-1,1 0 1,-1 0 0,1 1 0,0 0 0,1 0 0,0 0 0,0 1 0,0 0 0,1 0 0,-1 0 0,2 0 0,-1 1 0,-3 11 0,7-18-87,0 0 0,0 0 0,0 0 0,0-1 0,0 1 0,0 0 0,0 0 0,1 0 1,-1-1-1,0 1 0,0 0 0,1 0 0,-1-1 0,1 1 0,-1 0 0,0 0 1,1-1-1,-1 1 0,1-1 0,0 1 0,-1 0 0,1-1 0,-1 1 0,1-1 0,0 1 1,-1-1-1,1 0 0,0 1 0,0-1 0,-1 0 0,1 1 0,0-1 0,0 0 1,0 0-1,-1 0 0,1 1 0,0-1 0,1 0 0,40 1 187,-31-2-151,21 0 17,61-12 0,-61 7-149,64-3 0,-96 12 620,0-13 15,-2-40 55,1 32-565,0 0-1,1 0 1,1 0-1,5-33 0,-5 50-72,-1 1 0,0-1 0,1 1 0,-1-1 0,0 0-1,1 1 1,-1-1 0,1 1 0,-1-1 0,1 1 0,-1 0-1,1-1 1,-1 1 0,1-1 0,0 1 0,-1 0 0,1 0-1,0-1 1,-1 1 0,1 0 0,0 0 0,-1 0-1,1 0 1,0-1 0,-1 1 0,1 0 0,0 0 0,-1 1-1,1-1 1,0 0 0,-1 0 0,1 0 0,0 0 0,-1 0-1,1 1 1,0-1 0,-1 0 0,1 1 0,-1-1 0,1 0-1,-1 1 1,1-1 0,-1 1 0,1-1 0,0 2 0,33 23-2529,-29-20 1877,68 41-9722,-51-33 5104</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51.560"/>
    </inkml:context>
    <inkml:brush xml:id="br0">
      <inkml:brushProperty name="width" value="0.025" units="cm"/>
      <inkml:brushProperty name="height" value="0.025" units="cm"/>
    </inkml:brush>
  </inkml:definitions>
  <inkml:trace contextRef="#ctx0" brushRef="#br0">136 203 8104,'0'0'3197,"-1"-8"503,-4-25-508,4 32-3082,1 0 0,-1 0 0,1 0 0,-1 0 0,1 1 0,-1-1-1,0 0 1,0 0 0,1 0 0,-1 0 0,0 1 0,0-1 0,0 0 0,0 1-1,0-1 1,0 1 0,0-1 0,0 1 0,0 0 0,0-1 0,0 1 0,0 0-1,0 0 1,0-1 0,0 1 0,0 0 0,-1 0 0,1 0 0,0 0 0,0 1 0,0-1-1,0 0 1,0 0 0,-2 1 0,-32 13 710,30-11-711,0 1-1,0 0 1,1 1 0,0-1 0,-1 1-1,2 0 1,-1 0 0,0 0 0,1 1-1,0-1 1,0 1 0,1-1 0,0 1-1,0 0 1,0 0 0,1 0-1,-1 0 1,1 9 0,1-14-101,1 1-1,-1-1 1,1 0-1,0 0 1,-1 1 0,1-1-1,0 0 1,0 0 0,0 0-1,0 0 1,0 0-1,0 0 1,0 0 0,1 0-1,-1-1 1,0 1 0,0 0-1,1-1 1,-1 1-1,0-1 1,1 1 0,-1-1-1,1 1 1,-1-1 0,0 0-1,1 0 1,-1 0-1,1 0 1,-1 0 0,1 0-1,2-1 1,2 1-33,0 0 0,0-1 0,0 0 0,0 0 0,0-1 0,9-3 0,-4-1-46,-1-1 0,1 0 0,-2-1 0,1 0 1,-1 0-1,0-1 0,-1 0 0,0-1 0,-1 0 0,0 0 0,8-15 0,-2 2 82,-1-1 0,-1-1 0,-1 0 1,7-30-1,-17 55-6,0 0 0,1-1 1,-1 1-1,0 0 0,0 0 1,0 0-1,0 0 0,1-1 1,-1 1-1,0 0 0,0 0 0,0-1 1,0 1-1,0 0 0,0 0 1,0-1-1,0 1 0,0 0 1,0 0-1,0-1 0,0 1 0,0 0 1,0 0-1,0-1 0,0 1 1,0 0-1,0 0 0,0 0 0,0-1 1,0 1-1,0 0 0,0 0 1,0-1-1,-1 1 0,1 0 1,0 0-1,0 0 0,0-1 0,0 1 1,-1 0-1,1 0 0,0 0 1,0 0-1,0-1 0,-1 1 1,1 0-1,0 0 0,0 0 0,-1 0 1,-12 10 57,-14 21-55,15-13 133,1-1-1,0 2 1,-10 25 0,18-38-81,0 0 1,1 1 0,0-1 0,0 1-1,1-1 1,0 1 0,0 0-1,0 0 1,1-1 0,0 1 0,0 0-1,1 0 1,0 0 0,2 9 0,-1-13-56,0 1 0,0-1 1,0 0-1,1 0 1,-1 0-1,1-1 0,0 1 1,0 0-1,0-1 1,0 0-1,0 0 0,1 0 1,-1 0-1,0 0 1,1-1-1,0 1 1,-1-1-1,1 0 0,0 0 1,0-1-1,-1 1 1,1-1-1,0 1 0,0-1 1,0 0-1,5-1 1,1 0-151,1 1 1,-1-2 0,1 1-1,-1-1 1,0-1 0,0 0-1,0 0 1,16-9 0,21-24-150,-43 31 369,1 0 0,-1 1 0,1-1 0,1 1 0,-1 0 0,0 1 0,1 0 1,0-1-1,0 2 0,0-1 0,0 1 0,0 0 0,1 0 0,-1 0 0,7 0 0,-9 3-42,-1-1-1,1 1 1,-1 0-1,1 0 1,-1 0-1,0 1 1,0-1-1,0 1 1,5 3-1,-4-3-10,0 1-1,0-1 1,1 0-1,-1 0 0,0 0 1,1-1-1,8 2 1,42-3 64,-45-1-284,0 0 0,-1 1 0,1 0-1,0 1 1,0 0 0,-1 0 0,1 1 0,-1 0 0,14 5-1,-21-5 202,0-1 0,-1 1 0,1-1 0,0 1 0,-1 0 0,1 0-1,-1 0 1,1 0 0,-1 0 0,0 0 0,0 0 0,0 0 0,0 0 0,0 1-1,0-1 1,-1 0 0,1 1 0,-1-1 0,1 0 0,-1 4 0,0 56 599,-2-38-501,2 9 239,1 5-136,-2 1 0,-9 58 0,8-86-125,0 0-1,-1 1 1,-1-1 0,0-1 0,0 1 0,-1-1-1,-1 0 1,1 0 0,-2 0 0,1-1 0,-1 1-1,-1-2 1,-8 9 0,15-15-21,0-1-1,0 0 1,-1 0-1,1 1 1,0-1-1,-1 0 1,1 0-1,-1 0 1,1 0-1,-1-1 1,0 1-1,1 0 1,-1-1-1,0 1 1,1-1-1,-1 1 1,0-1-1,0 0 1,1 0-1,-1 0 1,0 0-1,0 0 1,-2 0-1,2-1 27,0 0 1,1 0-1,-1-1 1,1 1-1,0 0 0,-1-1 1,1 1-1,0-1 1,0 1-1,0-1 0,0 1 1,0-1-1,0 0 1,0 1-1,0-1 0,1 0 1,-2-3-1,-1-10 168,1 1 0,0-1 0,0 0 0,2-17 0,0 14-226,1 0-1,0 0 1,2 0 0,0 0 0,1 0 0,1 1 0,1-1 0,0 1 0,1 1 0,15-26 0,-14 29-96,0 2 0,1-1 0,0 1 0,1 0 0,0 1 0,1 0 0,0 1 0,1 0 0,0 1 0,0 0 0,1 1 1,-1 0-1,26-8 0,-29 12-370,30-12-3311,-5-7-4572,-17 5 311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52.002"/>
    </inkml:context>
    <inkml:brush xml:id="br0">
      <inkml:brushProperty name="width" value="0.025" units="cm"/>
      <inkml:brushProperty name="height" value="0.025" units="cm"/>
    </inkml:brush>
  </inkml:definitions>
  <inkml:trace contextRef="#ctx0" brushRef="#br0">22 32 16400,'0'0'6379,"11"-5"-3507,0 0-2394,0 1 0,-1 0 1,1 1-1,1 0 0,-1 0 0,0 2 1,17-2-1,-25 3-449,0 0 0,0-1 0,0 1 0,-1 1 1,1-1-1,0 0 0,0 1 0,0-1 0,0 1 0,0 0 0,0 0 1,-1 0-1,1 1 0,0-1 0,-1 0 0,1 1 0,-1 0 0,0 0 1,1-1-1,-1 1 0,0 1 0,0-1 0,0 0 0,0 0 0,-1 1 0,1-1 1,-1 1-1,1-1 0,-1 1 0,0 0 0,0 0 0,0-1 0,0 1 1,-1 0-1,1 0 0,-1 0 0,0 0 0,1 0 0,-2 5 0,1-4-27,-1 1 1,0-1-1,0 1 0,0-1 0,0 0 0,-1 0 0,0 1 0,0-1 0,0 0 1,0-1-1,-1 1 0,1 0 0,-1-1 0,-5 6 0,-55 47 250,32-30-55,27-23-168,-8 8 129,0 0 0,1 1 0,0 0 0,-13 20 0,22-30-147,0 0 0,1 1 0,-1-1 1,1 1-1,0-1 0,0 1 0,0 0 0,0-1 0,0 1 0,0 0 0,1 0 0,-1 0 0,1-1 0,0 1 0,0 0 0,0 0 0,0 0 0,0 0 1,1 0-1,0-1 0,-1 1 0,1 0 0,0 0 0,0-1 0,0 1 0,1 0 0,-1-1 0,0 0 0,1 1 0,0-1 0,0 0 0,0 1 1,2 1-1,7 5-360,0-1 1,0 0 0,19 10-1,17 2-8940,-27-14 241</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4:52.376"/>
    </inkml:context>
    <inkml:brush xml:id="br0">
      <inkml:brushProperty name="width" value="0.025" units="cm"/>
      <inkml:brushProperty name="height" value="0.025" units="cm"/>
    </inkml:brush>
  </inkml:definitions>
  <inkml:trace contextRef="#ctx0" brushRef="#br0">45 1 11755,'0'0'16848,"-45"28"-14798,45-24-1121,0-3-801,5 2-128,4-3-1473,-2 0-2916</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0.054"/>
    </inkml:context>
    <inkml:brush xml:id="br0">
      <inkml:brushProperty name="width" value="0.025" units="cm"/>
      <inkml:brushProperty name="height" value="0.025" units="cm"/>
    </inkml:brush>
  </inkml:definitions>
  <inkml:trace contextRef="#ctx0" brushRef="#br0">153 556 865,'-23'13'3254,"18"-11"-3048,1 0 0,-1 1 0,1-1 0,0 1 0,0 0 0,0 0 0,0 0 0,1 0 0,-1 1 0,1-1 0,0 1 0,0 0 0,0 0 0,0 0 0,-3 8 0,-16 43 493,14-39-531,1 1 0,0 0 0,1 0 1,1 1-1,1 0 0,1 0 0,-2 26 1,5-43-160,-1-1 1,1 1 0,0 0 0,0-1 0,0 1-1,0-1 1,0 1 0,0-1 0,0 1-1,0 0 1,1-1 0,-1 1 0,0-1 0,0 1-1,0-1 1,0 1 0,1-1 0,-1 1-1,0-1 1,1 1 0,-1-1 0,0 1 0,1-1-1,-1 1 1,1-1 0,-1 0 0,0 1 0,1-1-1,-1 0 1,1 1 0,-1-1 0,1 0-1,-1 0 1,1 1 0,0-1 0,-1 0 0,1 0-1,-1 0 1,1 0 0,-1 0 0,1 0-1,0 0 1,-1 0 0,1 0 0,-1 0 0,1 0-1,2-1 64,0 0 1,0 0-1,-1 0 0,1 0 0,0-1 0,-1 1 0,1-1 0,-1 0 0,3-2 0,14-16 624,-1 0 1,0-1-1,-2-1 1,27-47-1,-20 31-351,110-170 863,143-243 134,-298 503-1090,3 0 0,1 2 0,4 0 1,1 0-1,3 2 0,-3 59 0,11-87-373,1-13 146,0 0-1,1-1 0,1 1 0,0 0 0,5 22 0,-5-34-119,0 0 0,0 0 0,1 0 0,-1 0-1,1 0 1,-1 0 0,1 0 0,0 0 0,0-1 0,0 1-1,1-1 1,-1 0 0,0 1 0,1-1 0,0 0 0,-1 0-1,1-1 1,0 1 0,0-1 0,0 1 0,0-1 0,0 0-1,0 0 1,1 0 0,-1 0 0,0-1 0,0 1 0,1-1-1,-1 0 1,4 0 0,-2 0-462,-3-1 236,-1 1-1,1 0 1,0 0-1,0 0 1,0 0-1,0 0 1,0 0-1,-1 1 1,1-1-1,0 0 1,0 1-1,0 0 1,-1-1-1,1 1 1,0 0-1,-1 0 1,1 0-1,-1 0 1,1 0-1,-1 0 1,1 0-1,1 3 1,0 10-3060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9.499"/>
    </inkml:context>
    <inkml:brush xml:id="br0">
      <inkml:brushProperty name="width" value="0.025" units="cm"/>
      <inkml:brushProperty name="height" value="0.025" units="cm"/>
    </inkml:brush>
  </inkml:definitions>
  <inkml:trace contextRef="#ctx0" brushRef="#br0">22 174 9225,'0'0'5087,"-4"-8"-2503,2 5-2464,0 1-1,1-1 0,-1 1 0,1 0 0,-1-1 0,1 1 0,0-1 0,0 1 0,0-1 0,0 1 0,0-1 0,1 0 0,-1 1 0,1-1 0,0 0 0,0 0 0,0 1 0,0-1 0,0 0 0,0 0 0,1 1 1,0-1-1,-1 0 0,1 1 0,0-1 0,0 1 0,0-1 0,1 1 0,-1-1 0,1 1 0,-1 0 0,3-3 0,6-4 112,0 0 0,1 0 0,0 2 0,0-1 0,18-8 0,-23 13-209,1 0 0,-1 0 0,1 0 0,0 1 0,0 0 0,0 1 0,0-1 0,0 1 0,1 0 0,-1 1 0,12 1 0,-18-1-27,1 0 0,-1 1 0,0-1 0,1 1 0,-1-1 0,1 1 0,-1 0 0,0-1 0,1 1 0,-1 0 0,0 0 1,0 0-1,0 0 0,0 0 0,0 0 0,0 0 0,0 1 0,0-1 0,0 0 0,0 1 0,1 2 0,-1 0 4,0 0-1,0 0 0,0 1 1,0-1-1,0 1 0,-1-1 1,0 8-1,-1 6 56,-1 0 1,-8 30-1,10-48-53,-11 35 58,-1 0 1,-25 50-1,23-58 308,2 0 0,1 1 0,1 0 0,-11 55 0,21-82-301,0 1 0,-1 0 0,1 0-1,0-1 1,0 1 0,0 0 0,0 0 0,0-1 0,0 1 0,1 0 0,-1 0 0,0-1-1,1 1 1,0 0 0,-1-1 0,1 1 0,0-1 0,0 1 0,0-1 0,0 1 0,0-1-1,0 0 1,0 1 0,0-1 0,3 2 0,-1-2-25,0 1 0,0-1 0,0 0 0,0 0 1,0-1-1,0 1 0,0-1 0,0 1 0,0-1 0,1 0 0,-1 0 0,0 0 1,4-1-1,10-3 0,0 1-1,0-2 1,-1 0 0,19-9 0,-5 1-232,0-1 0,-1-2 0,-1 0-1,50-39 1,-51 21-2031,-26 32 1960,0 0 0,0 1 0,0-1 0,-1 1 0,1-1 0,-1 0 0,1 0 0,-1 1 0,0-1 0,0 0 0,0 0 0,0 1 0,0-1 0,0 0 0,0 0 0,0 0 0,-1 1 0,1-1 0,-1 0 0,1 1 0,-1-1 1,-1-2-1,-20-16-5867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0.537"/>
    </inkml:context>
    <inkml:brush xml:id="br0">
      <inkml:brushProperty name="width" value="0.025" units="cm"/>
      <inkml:brushProperty name="height" value="0.025" units="cm"/>
    </inkml:brush>
  </inkml:definitions>
  <inkml:trace contextRef="#ctx0" brushRef="#br0">115 0 7399,'0'0'416,"-84"57"-1569,53-34-2786</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0.886"/>
    </inkml:context>
    <inkml:brush xml:id="br0">
      <inkml:brushProperty name="width" value="0.025" units="cm"/>
      <inkml:brushProperty name="height" value="0.025" units="cm"/>
    </inkml:brush>
  </inkml:definitions>
  <inkml:trace contextRef="#ctx0" brushRef="#br0">0 722 7783,'0'0'887,"3"-9"-444,5-15-153,2 0 0,0 0 0,2 1 1,0 0-1,24-31 0,93-110 735,-106 137-861,55-68 512,119-110-1,-192 199-583,1 1 0,0 0-1,0 0 1,1 0 0,-1 1 0,1 0 0,0 0 0,0 1-1,11-5 1,-17 8-87,-1 0 0,1 0-1,-1 0 1,1 0-1,-1 0 1,1 0 0,0 0-1,-1 0 1,1 0 0,-1 0-1,1 0 1,-1 0 0,1 1-1,-1-1 1,1 0 0,-1 0-1,1 0 1,-1 1 0,0-1-1,1 0 1,-1 1 0,1-1-1,-1 0 1,0 1 0,1-1-1,-1 0 1,0 1 0,1-1-1,-1 1 1,0-1 0,1 1-1,-1-1 1,0 1-1,0-1 1,0 1 0,0-1-1,1 1 1,-1 0 0,1 24 426,-2-18-200,-5 133 1907,2-91-2031,2 0 0,2 0 1,3 0-1,9 54 0,-10-94-86,0 1 1,1 0-1,1-1 0,-1 0 0,1 1 0,1-2 0,9 15 1,-11-19-7,0-1 0,0 1 0,0 0 0,1-1 1,-1 0-1,1 0 0,0 0 0,0 0 0,0-1 1,0 0-1,1 1 0,-1-1 0,0-1 0,1 1 1,0-1-1,-1 0 0,9 1 0,36-1 103,-36-2-233,-1 0 1,1 2 0,-1-1 0,24 6 0,-33-6-127,-1 1 0,1 0 0,0 0 0,-1 0 1,1 0-1,-1 1 0,1-1 0,-1 1 0,0-1 1,0 1-1,0 0 0,0 0 0,0 0 0,0 0 0,0 0 1,0 1-1,-1-1 0,1 0 0,-1 1 0,0-1 0,0 1 1,0 0-1,0-1 0,0 1 0,0 0 0,0 4 0,0 30-5759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19.888"/>
    </inkml:context>
    <inkml:brush xml:id="br0">
      <inkml:brushProperty name="width" value="0.025" units="cm"/>
      <inkml:brushProperty name="height" value="0.025" units="cm"/>
    </inkml:brush>
  </inkml:definitions>
  <inkml:trace contextRef="#ctx0" brushRef="#br0">0 0 4708,'0'0'16469,"3"8"-16036,7 25-30,-1 1 0,6 48 1,-9-43 265,2 0 1,13 39 0,-20-75-594,-1-1 0,1 0 0,0 0 0,0 1 0,0-1 0,0 0 0,0 0 0,0 0 0,1 0 0,-1 0 0,1 0 0,0-1 0,-1 1 0,1 0 0,0-1 0,0 1 0,0-1 0,3 2 0,-4-3-8,1 0 0,0 1 0,-1-1 0,1 0 0,0 0 0,-1 0 0,1 0 0,-1-1 0,1 1 0,0 0 0,-1-1 0,1 1 1,-1-1-1,1 1 0,-1-1 0,1 0 0,-1 0 0,1 0 0,-1 0 0,2-1 0,4-4 86,0-1 0,0 0 0,-1-1 0,0 0 0,0 0 0,0 0 0,4-10 0,-2 1-117,-1 0 0,-1 0 0,-1 0 0,0-1-1,-1 0 1,-1 0 0,0 0 0,-2 0 0,0-1 0,-3-27 0,-6 14 10,7 31-57,1 0-1,0 0 1,-1 1-1,1-1 1,0 0-1,-1 1 1,1-1-1,-1 0 1,1 1-1,-1-1 1,1 1-1,-1-1 1,0 0-1,1 1 1,-1 0-1,0-1 1,1 1-1,-1-1 0,0 1 1,1 0-1,-1 0 1,0-1-1,0 1 1,1 0-1,-1 0 1,0 0-1,0 0 1,0 0-1,1 0 1,-1 0-1,0 0 1,0 0-1,0 0 1,1 0-1,-1 0 1,0 1-1,-1 0 0,1-1-84,1 0 0,-1 1-1,0-1 1,1 1-1,-1 0 1,1-1-1,-1 1 1,1-1-1,-1 1 1,1 0-1,-1-1 1,1 1 0,0 0-1,-1 0 1,1-1-1,0 1 1,-1 0-1,1 0 1,0 0-1,0-1 1,0 1 0,0 0-1,0 0 1,0 0-1,0-1 1,0 1-1,0 0 1,0 0-1,1 0 1,-1-1-1,0 1 1,0 0 0,1 0-1,-1-1 1,1 1-1,0 1 1,-1-1-374,1 1 1,0-1-1,0 0 1,0 1-1,-1-1 1,1 0-1,1 0 1,-1 1-1,0-1 1,0 0-1,0 0 1,1 0-1,-1-1 1,0 1-1,1 0 1,-1 0-1,1-1 1,1 1-1,14 0-7245</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0.450"/>
    </inkml:context>
    <inkml:brush xml:id="br0">
      <inkml:brushProperty name="width" value="0.025" units="cm"/>
      <inkml:brushProperty name="height" value="0.025" units="cm"/>
    </inkml:brush>
  </inkml:definitions>
  <inkml:trace contextRef="#ctx0" brushRef="#br0">72 144 15567,'0'0'4527,"-9"10"-2819,1-1-1362,0 0-1,0 0 1,1 1 0,-8 15-1,12-21-277,1 1 0,0 0 0,0 0 0,0 0 0,1 0 0,-1 0 0,1 0 0,1 0 0,-1 0-1,1 0 1,-1 0 0,1 1 0,1-1 0,-1 0 0,1 0 0,2 6 0,-2-8-74,0-1 1,0 0 0,0 0-1,0 0 1,1 0 0,-1-1 0,1 1-1,0 0 1,-1-1 0,1 1-1,0-1 1,0 1 0,0-1-1,0 0 1,0 0 0,0 0 0,0 0-1,0 0 1,1 0 0,-1-1-1,0 1 1,1-1 0,-1 1 0,0-1-1,4 0 1,11 1-161,-1-1 1,30-4 0,-9 1-141,-35 4 298,1-1 0,-1 1 0,1 0 0,-1 0 0,0 0 0,0 0 0,1 0 0,-1 0 0,0 1 0,0-1 0,0 1 0,0 0 0,0-1 0,-1 1 0,1 0 0,0 0 0,-1 0 0,0 0 0,1 0 0,-1 0 0,0 1 0,0-1 0,0 0 1,0 1-1,-1-1 0,1 1 0,0 4 0,2 7 11,0 0 1,-1 1 0,0 21 0,-1-11-13,-2 0-1,-1 0 1,0 0 0,-10 38-1,10-54 52,-1 0 0,0 0-1,-1 0 1,0 0-1,0-1 1,-1 1 0,0-1-1,0 0 1,-1 0 0,0-1-1,-1 0 1,1 0-1,-1 0 1,-1-1 0,-8 6-1,15-11-26,0-1-1,0 1 1,0 0-1,0 0 1,0-1-1,0 1 1,0-1-1,0 1 0,0-1 1,0 1-1,-1-1 1,1 0-1,0 1 1,0-1-1,-1 0 1,1 0-1,0 0 1,0 0-1,-1 0 1,1 0-1,0 0 1,0 0-1,0-1 1,-1 1-1,1-1 1,0 1-1,0 0 0,0-1 1,0 0-1,-1 0 1,0-1-7,0 0 1,1 0 0,-1-1-1,1 1 1,0 0-1,0-1 1,0 1 0,0-1-1,0 0 1,1 1-1,-1-1 1,1 1-1,-1-4 1,0-10-19,1-1 0,0 1 0,5-27 0,0 22-21,0 0 0,2 0-1,0 1 1,18-36 0,53-77-13,-34 60 62,-17 29-3,-8 13-10,23-49 0,-38 71 2,-1 1 0,0-1 0,0 0 0,-1 0 0,0 0 0,0 0 0,-1-1 0,0 1 0,-1 0 0,-2-18 0,2 26-7,0 1 0,0-1 0,0 0 0,-1 0 0,1 0 0,0 1 0,0-1 0,-1 0 0,1 1 0,-1-1 0,1 0 0,-1 1 0,1-1 0,-1 0 0,1 1 0,-1-1 0,1 1 0,-1-1 0,0 1 0,1-1 0,-1 1 0,0-1 0,0 1 0,1 0 0,-1-1 0,0 1 1,0 0-1,1 0 0,-1 0 0,0-1 0,0 1 0,0 0 0,0 0 0,1 0 0,-1 0 0,0 0 0,0 1 0,0-1 0,0 0 0,-2 1-1,0 0 1,0 0-1,0 0 1,0 0-1,1 0 0,-1 0 1,1 1-1,-1-1 0,1 1 1,-4 3-1,-4 6 137,0 1 0,0 0-1,1 0 1,1 1 0,0 1-1,1-1 1,0 1 0,1 0-1,0 1 1,2 0 0,-1-1-1,2 1 1,0 1-1,1-1 1,0 0 0,2 25-1,0-37-117,1 0-1,-1 1 0,1-1 0,0 0 0,0 0 0,0 0 0,1 0 0,-1 0 0,1-1 0,-1 1 0,1 0 1,0-1-1,0 1 0,0-1 0,1 1 0,-1-1 0,0 0 0,1 0 0,0 0 0,-1 0 0,1-1 0,0 1 1,0-1-1,0 0 0,0 0 0,0 0 0,0 0 0,0 0 0,6 0 0,10 3-505,1-2 0,0 0 0,31-1-1,-39-1-377,47-1-6004,-36-2 768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0.795"/>
    </inkml:context>
    <inkml:brush xml:id="br0">
      <inkml:brushProperty name="width" value="0.025" units="cm"/>
      <inkml:brushProperty name="height" value="0.025" units="cm"/>
    </inkml:brush>
  </inkml:definitions>
  <inkml:trace contextRef="#ctx0" brushRef="#br0">1 0 11179,'0'0'13933,"18"49"-13741,-13-43-128,4-5-609,-2-1-1536,2-2-2884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2.065"/>
    </inkml:context>
    <inkml:brush xml:id="br0">
      <inkml:brushProperty name="width" value="0.025" units="cm"/>
      <inkml:brushProperty name="height" value="0.025" units="cm"/>
    </inkml:brush>
  </inkml:definitions>
  <inkml:trace contextRef="#ctx0" brushRef="#br0">11 303 14029,'0'0'6316,"-1"9"-5617,-1 0-537,-1 11-9,1 1-1,0-1 1,2 0 0,0 1 0,4 26-1,-3-45-124,-1-1-1,1 0 0,-1 0 1,1 0-1,-1 1 1,1-1-1,0 0 1,-1 0-1,1 0 0,0 0 1,0 0-1,0 0 1,0 0-1,0 0 0,0 0 1,0-1-1,0 1 1,0 0-1,0-1 0,1 1 1,-1-1-1,0 1 1,0-1-1,1 1 0,-1-1 1,0 0-1,0 0 1,1 0-1,-1 0 0,0 0 1,1 0-1,-1 0 1,0 0-1,1 0 1,-1 0-1,0-1 0,0 1 1,1-1-1,-1 1 1,0-1-1,0 1 0,0-1 1,1 0-1,-1 1 1,1-2-1,6-3 192,0 0-1,0 0 1,-1-1 0,13-11-1,-2-3-44,-1-1 0,-1 0 0,-1-1-1,20-39 1,-28 47 153,-6 98 271,-3-27-592,2-57-6,0 0 1,0 1 0,0-1-1,0 0 1,0 1 0,0-1-1,0 0 1,0 0 0,0 1 0,0-1-1,0 0 1,1 0 0,-1 1-1,0-1 1,0 0 0,0 0-1,0 0 1,1 1 0,-1-1-1,0 0 1,0 0 0,0 0 0,1 1-1,-1-1 1,0 0 0,0 0-1,1 0 1,-1 0 0,0 0-1,0 0 1,1 0 0,-1 1 0,0-1-1,0 0 1,1 0 0,-1 0-1,0 0 1,0 0 0,1 0-1,-1 0 1,0 0 0,1-1 0,-1 1-1,17-8 71,9-14 62,18-40-45,-35 46-102,1 2 0,0 0 0,14-15 0,-24 29 5,0 0 0,0 0 1,0 0-1,1 0 0,-1 0 0,0 0 0,0 0 0,0-1 0,0 1 0,0 0 0,0 0 0,0 0 0,1 0 0,-1 0 0,0 0 0,0 0 0,0 0 0,0 0 0,0 0 0,1 0 0,-1 0 0,0 0 0,0 0 0,0 0 0,0 0 0,1 0 0,-1 0 0,0 0 0,0 0 0,0 0 0,0 0 0,0 0 0,1 0 0,-1 0 0,0 0 0,0 0 0,0 0 0,0 0 0,0 1 0,0-1 0,0 0 0,1 0 0,-1 0 0,0 0 0,0 0 0,0 0 0,0 1 0,0-1 0,0 0 0,0 0 0,0 0 0,0 0 0,0 0 1,0 0-1,0 1 0,0-1 0,0 0 0,3 16-173,-4 20 206,-2-13-26,2-18 2,0 1 1,0-1-1,0 0 0,1 1 0,0-1 1,0 1-1,1-1 0,-1 1 0,3 7 0,-3-12 0,1 0 0,-1-1-1,1 1 1,-1-1-1,1 1 1,-1 0 0,1-1-1,0 1 1,-1-1-1,1 1 1,0-1 0,-1 1-1,1-1 1,0 0-1,0 1 1,-1-1 0,1 0-1,0 1 1,0-1-1,0 0 1,-1 0 0,1 0-1,0 0 1,0 0-1,0 0 1,0 0 0,-1 0-1,1 0 1,0 0-1,0-1 1,0 1 0,-1 0-1,1 0 1,0-1-1,0 1 1,-1-1 0,1 1-1,0 0 1,0-2-1,28-19 98,4-16-42,19-18-1135,-52 55 1064,0 0 0,1-1 0,-1 1 0,0 0 1,1 0-1,-1-1 0,0 1 0,1 0 0,-1 0 1,1 0-1,-1-1 0,0 1 0,1 0 0,-1 0 1,1 0-1,-1 0 0,0 0 0,1 0 0,-1 0 1,1 0-1,-1 0 0,1 0 0,-1 0 0,0 0 1,1 0-1,-1 0 0,1 0 0,-1 0 0,0 0 1,1 0-1,-1 1 0,1-1 0,-1 0 0,0 0 1,1 1-1,-1-1 0,0 0 0,1 0 1,-1 1-1,0-1 0,0 0 0,1 1 0,-1-1 1,0 0-1,0 1 0,1-1 0,-1 1 0,0-1 1,0 0-1,0 1 0,0-1 0,0 1 0,0-1 1,1 0-1,-1 1 0,0-1 0,-1 1 0,4 32-127,-3-26 172,0 6 19,0-2-55,0 1 0,1 0-1,0-1 1,3 15 0,-3-25 16,-1 0-1,0 1 0,0-1 1,1 0-1,-1 0 1,0 0-1,1 1 1,-1-1-1,1 0 1,-1 0-1,1 0 1,0 0-1,0 0 0,-1 0 1,1 0-1,0 0 1,0-1-1,0 1 1,0 0-1,0 0 1,0-1-1,0 1 1,0 0-1,0-1 0,0 1 1,1-1-1,-1 0 1,0 1-1,0-1 1,0 0-1,1 0 1,-1 0-1,0 0 1,0 0-1,1 0 1,-1 0-1,0 0 0,0 0 1,0 0-1,1-1 1,-1 1-1,0-1 1,0 1-1,0-1 1,0 1-1,0-1 1,0 1-1,1-1 0,-2 0 1,2-1-1,10-6 114,-1-1 0,0 0 0,-1-1 0,0 0-1,0 0 1,8-14 0,49-76-14,-56 78-147,0 0 0,-1 0 0,-1-1 0,-1 0 0,-1-1 0,-1 1 0,-1-1 1,-2 0-1,2-41 0,-21 97-330,5 6 501,1 0 0,2 1-1,2 0 1,2 1 0,0 50-1,4-85-120,0-1-1,0 1 0,1-1 1,-1 0-1,1 1 1,0-1-1,0 1 0,1-1 1,-1 0-1,1 0 1,0 0-1,0 0 0,0 0 1,1 0-1,0-1 0,-1 1 1,1-1-1,0 1 1,1-1-1,-1 0 0,0 0 1,1-1-1,0 1 1,4 2-1,2-1-96,-1 0-1,2 0 1,-1-1 0,0-1-1,0 1 1,1-2 0,0 1 0,-1-2-1,14 1 1,-25-3-32,1 1 0,0-1 1,-1 1-1,1-1 0,-1 1 0,0-1 0,1 1 1,-1-1-1,0 1 0,0 0 0,0-1 0,0 1 1,0 0-1,-2-1 0,-36-32-2528,-85-57 1,10 10 3633,102 66 590,12 14-1549,0 1 0,0 0 1,0-1-1,0 1 0,0-1 0,0 1 1,0 0-1,1-1 0,-1 1 0,0 0 1,0 0-1,0-1 0,1 1 1,-1 0-1,0-1 0,0 1 0,1 0 1,-1 0-1,0 0 0,0-1 1,1 1-1,-1 0 0,0 0 0,1 0 1,-1 0-1,0-1 0,1 1 0,-1 0 1,0 0-1,1 0 0,0 0 1,40-2 567,-30 3-602,108 5 674,-59-1-1660,-1-3-4329,-47-2-804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2.427"/>
    </inkml:context>
    <inkml:brush xml:id="br0">
      <inkml:brushProperty name="width" value="0.025" units="cm"/>
      <inkml:brushProperty name="height" value="0.025" units="cm"/>
    </inkml:brush>
  </inkml:definitions>
  <inkml:trace contextRef="#ctx0" brushRef="#br0">1 1 15951,'0'0'2338,"18"49"-5317,1-48-6181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3.041"/>
    </inkml:context>
    <inkml:brush xml:id="br0">
      <inkml:brushProperty name="width" value="0.025" units="cm"/>
      <inkml:brushProperty name="height" value="0.025" units="cm"/>
    </inkml:brush>
  </inkml:definitions>
  <inkml:trace contextRef="#ctx0" brushRef="#br0">65 299 7335,'1'-8'4612,"0"0"-3513,1-1-37,-1 1 1,0 0-1,0 0 1,-1-1-1,0 1 1,0 0-1,-3-13 1,3 21-1016,0-1 1,0 1-1,-1-1 1,1 1 0,0 0-1,-1-1 1,1 1-1,0-1 1,-1 1-1,1-1 1,-1 1 0,1 0-1,-1-1 1,1 1-1,0 0 1,-1 0-1,1-1 1,-1 1 0,0 0-1,1 0 1,-1 0-1,1 0 1,-1-1-1,1 1 1,-1 0 0,1 0-1,-1 0 1,1 0-1,-1 0 1,0 0-1,1 1 1,-1-1-1,1 0 1,-1 0 0,1 0-1,-1 0 1,1 1-1,-1-1 1,1 0-1,-1 0 1,1 1 0,-1-1-1,0 1 1,-18 16 26,15-10-63,0 0 0,1 0 0,-1 1 1,1 0-1,1-1 0,0 1 0,0 0 0,0 0 0,1 1 0,0-1 0,1 16 1,0-24 1,0 1 1,0 0 0,0-1-1,0 1 1,0-1 0,0 1-1,0-1 1,1 1 0,-1-1-1,0 1 1,0-1 0,1 1 0,-1-1-1,0 1 1,1-1 0,-1 1-1,0-1 1,1 1 0,-1-1-1,1 0 1,-1 1 0,0-1-1,1 0 1,-1 1 0,1-1 0,-1 0-1,1 0 1,0 1 0,-1-1-1,1 0 1,0 0 0,22-2 579,22-21 479,-25 7-746,0-2 0,-1 0 1,-1-1-1,-1-1 0,18-26 1,-27 34-193,0 0 1,-2 0-1,1-1 1,-2 0-1,1 0 0,-2 0 1,0 0-1,0-1 1,-2 0-1,1 0 1,-1-20-1,-19 68-379,7-9 236,1 1 0,1 0 1,1 1-1,2 0 0,0 0 1,2 0-1,0 31 0,3-56-51,1 1 0,0 0 0,0 0 0,-1-1 0,1 1 0,1-1 0,-1 1 0,0-1 0,1 1 0,-1-1 0,1 0 0,0 1 0,0-1 0,0 0 0,0 0 0,0 0 0,0-1 0,0 1 0,1 0 0,-1-1 0,0 0 0,1 1 0,0-1 0,-1 0 0,1 0 0,0-1 0,-1 1 0,5 0 0,-1 0-555,0 0 0,-1 0 1,1-1-1,0 0 0,0 0 0,6-1 0,-8 1-435,0-1 1,0 0-1,-1 0 0,1 0 0,0-1 1,0 1-1,-1-1 0,6-3 0,8-10-8244</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3.576"/>
    </inkml:context>
    <inkml:brush xml:id="br0">
      <inkml:brushProperty name="width" value="0.025" units="cm"/>
      <inkml:brushProperty name="height" value="0.025" units="cm"/>
    </inkml:brush>
  </inkml:definitions>
  <inkml:trace contextRef="#ctx0" brushRef="#br0">2 97 13837,'0'0'9908,"-1"8"-8611,1-6-1251,0 0 0,0 0 0,0 0-1,0 0 1,0-1 0,0 1 0,1 0-1,-1 0 1,1 0 0,-1 0 0,1 0-1,0-1 1,0 1 0,0 0 0,0 0-1,0-1 1,0 1 0,2 2 0,-1-3-29,0-1 0,0 1 1,0 0-1,0-1 0,0 1 1,0-1-1,0 0 0,0 1 1,0-1-1,0 0 0,0 0 1,0 0-1,1-1 0,-1 1 1,0-1-1,0 1 0,0-1 1,0 1-1,0-1 0,-1 0 1,1 0-1,0 0 0,0 0 1,1-2-1,2 0-6,0 0 1,-1 0-1,0-1 0,1 1 1,-1-1-1,-1 0 0,1-1 1,-1 1-1,1 0 0,4-11 1,-7 13-7,1 0 0,-1-1 0,0 1 1,0-1-1,0 1 0,0-1 0,-1 1 1,1-1-1,0 0 0,-1 1 0,0-1 1,0 0-1,0 1 0,0-1 1,0 0-1,-1 1 0,1-1 0,-1 0 1,1 1-1,-1-1 0,0 1 0,0-1 1,0 1-1,-1-1 0,-1-1 1,2 2-10,1 1 1,-1 0 0,-1 0-1,1 0 1,0 0 0,0 0-1,0 0 1,-1 0 0,1 0-1,0 0 1,-1 1 0,1-1-1,0 1 1,-1-1 0,1 1-1,-1-1 1,1 1 0,-1 0-1,1-1 1,-1 1 0,1 0-1,-1 0 1,0 0 0,1 1 0,-1-1-1,1 0 1,-1 0 0,1 1-1,-1-1 1,1 1 0,0 0-1,-1-1 1,1 1 0,0 0-1,-1 0 1,1 0 0,0-1-1,0 1 1,0 1 0,-1-1-1,1 0 1,0 0 0,-1 3-1,-2 1-14,0 0-1,0 0 1,0 0-1,1 1 1,0 0 0,0 0-1,0 0 1,1 0-1,-2 7 1,3-10 14,0-1 1,1 0 0,-1 1 0,0-1 0,1 1 0,0-1 0,0 1 0,0-1 0,0 1 0,0 0 0,0-1 0,0 1-1,1-1 1,0 0 0,-1 1 0,1-1 0,0 1 0,0-1 0,0 0 0,0 0 0,1 1 0,-1-1 0,1 0-1,-1 0 1,1 0 0,0-1 0,-1 1 0,1 0 0,3 1 0,1 0-4,1-1 0,0-1 1,-1 1-1,1-1 0,0 0 0,0-1 1,0 1-1,0-1 0,13-2 0,0-1 27,-1-1 0,0 0 0,-1-1 0,1-1 0,-1-1 0,20-10 0,49-18-277,-86 35 249,-1 0 0,1-1 1,0 1-1,-1 0 0,1 0 1,0 0-1,-1-1 0,1 1 0,0 0 1,0 0-1,-1 0 0,1 0 1,0 0-1,-1 0 0,1 1 0,0-1 1,0 0-1,-1 0 0,1 0 1,0 1-1,-1-1 0,1 0 0,-1 1 1,1-1-1,0 0 0,-1 1 1,1-1-1,-1 1 0,1-1 0,-1 1 1,1-1-1,-1 1 0,1 0 1,0 1 2,-1 1 0,1-1 0,0 0 0,-1 0 0,0 1 0,0-1 0,1 0 0,-1 1 0,-1-1 0,1 5 0,-18 63 153,15-63-129,2-5 5,0 1-1,0-1 0,1 0 1,-1 1-1,0-1 0,1 0 1,0 1-1,-1-1 0,1 1 1,0-1-1,0 0 0,0 1 1,1-1-1,-1 1 0,1-1 1,1 5-1,-2-7 5,1 1 1,0 0-1,0-1 0,0 1 0,-1-1 0,1 0 0,0 1 1,0-1-1,0 0 0,0 1 0,0-1 0,0 0 0,0 0 1,0 0-1,0 0 0,0 0 0,0 0 0,0 0 1,0 0-1,0 0 0,-1 0 0,1 0 0,0-1 0,0 1 1,0 0-1,0-1 0,1 0 0,12-6 223,0 0 1,0-1-1,20-17 0,-24 18-370,17-13 123,36-24 21,-58 41-33,0 0 0,0 1 0,0-1 0,0 1 0,1 0 0,-1 1 0,1 0 0,-1-1 0,1 2 0,9-1 0,-14 1 3,-1 0-1,1 0 1,0 1-1,0-1 1,-1 0-1,1 1 1,0-1-1,-1 1 1,1-1-1,0 1 1,-1 0-1,1-1 1,-1 1-1,1-1 1,-1 1-1,1 0 1,-1-1-1,0 1 1,1 0-1,-1 0 1,0-1-1,1 1 1,-1 0-1,0 0 1,0 0-1,0-1 1,0 1 0,1 0-1,-1 0 1,-1 1-1,2 32 26,-2-26-25,0 16-22,0-17-57,0 0 0,1 0 0,0 0 0,0-1 0,1 1 0,0 0 0,1 7 0,2-9-1435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4.530"/>
    </inkml:context>
    <inkml:brush xml:id="br0">
      <inkml:brushProperty name="width" value="0.025" units="cm"/>
      <inkml:brushProperty name="height" value="0.025" units="cm"/>
    </inkml:brush>
  </inkml:definitions>
  <inkml:trace contextRef="#ctx0" brushRef="#br0">12 152 11883,'0'0'160,"-1"0"1,0-1-1,1 1 0,-1 0 0,0 0 1,1-1-1,-1 1 0,1 0 0,-1-1 0,1 1 1,-1-1-1,1 1 0,-1-1 0,1 1 0,-1-1 1,1 1-1,-1-1 0,1 0 0,0 1 1,-1-1-1,1 0 0,0 1 0,0-1 0,0 1 1,-1-1-1,1 0 0,0 0 0,0 1 1,0-1-1,0 0 0,0 1 0,0-1 0,0 0 1,0 1-1,1-1 0,-1 0 0,0 0 0,1-1 71,-1 0 0,1 0 0,-1 0 0,1 0 0,0 0 0,0 0 0,0 0 0,0 0 0,0 1 0,0-1 1,0 0-1,2-1 0,14-10 364,0 1 0,1 0 1,0 2-1,1 0 1,0 1-1,1 1 1,0 1-1,0 0 1,0 2-1,33-5 1,-51 9-594,-1 1 0,1 0 0,0 0 0,0 0 0,-1 0 0,1 0 0,0 0 0,0 0-1,-1 0 1,1 0 0,0 1 0,0-1 0,-1 1 0,1-1 0,-1 1 0,1 0 0,0 0 0,-1 0 0,1 0 0,-1 0 0,0 0 0,1 0 0,-1 0 0,0 0 0,0 1 0,0-1 0,0 0 0,2 3 0,-1 2-6,-1-1 0,0 1 0,0 0 0,0-1 0,-1 1 0,0 0 0,0 8 0,0-4 27,-1 14-220,0-1 1,-10 45-1,2-31-2466,-3-1-3378,7-25-2565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9.813"/>
    </inkml:context>
    <inkml:brush xml:id="br0">
      <inkml:brushProperty name="width" value="0.025" units="cm"/>
      <inkml:brushProperty name="height" value="0.025" units="cm"/>
    </inkml:brush>
  </inkml:definitions>
  <inkml:trace contextRef="#ctx0" brushRef="#br0">1 76 3940,'0'0'16591,"52"18"-15726,-8-30-416,10-4-353,3-2-256,5 1-1410,-6 0-1601,-8 3-3267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5.060"/>
    </inkml:context>
    <inkml:brush xml:id="br0">
      <inkml:brushProperty name="width" value="0.025" units="cm"/>
      <inkml:brushProperty name="height" value="0.025" units="cm"/>
    </inkml:brush>
  </inkml:definitions>
  <inkml:trace contextRef="#ctx0" brushRef="#br0">30 0 6726,'0'0'13389,"16"77"-13005,-16-36-95,0 2-225,0 0-32,0 0-32,0-6-192,-2-5-1442,-9-6-2306,-1-8-800,-8-9-1026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5.502"/>
    </inkml:context>
    <inkml:brush xml:id="br0">
      <inkml:brushProperty name="width" value="0.025" units="cm"/>
      <inkml:brushProperty name="height" value="0.025" units="cm"/>
    </inkml:brush>
  </inkml:definitions>
  <inkml:trace contextRef="#ctx0" brushRef="#br0">14 281 8488,'-4'-11'687,"1"-1"0,1 0 0,0 0 0,0 0 0,2 0 0,0-21 0,1 27-373,0 0-1,0 1 1,1 0 0,0-1 0,0 1 0,0 0 0,1 0-1,-1 0 1,1 0 0,0 1 0,1-1 0,-1 1 0,1 0 0,0 0-1,0 0 1,0 0 0,5-3 0,8-4 270,0 0 0,0 0 0,1 2-1,0 0 1,38-12 0,-43 17-401,0 1-1,0 0 1,0 1-1,1 0 0,-1 1 1,0 0-1,1 1 1,-1 1-1,26 4 1,-36-5-178,0 1 0,0 0 0,0 0 0,0 0 0,-1 0 0,1 1 0,0-1 0,0 1 0,-1-1 0,1 1 0,-1 0 0,1 0 0,-1 0 0,0 1 0,0-1 0,0 0 0,0 1 0,0 0 0,-1-1 0,1 1 0,-1 0 1,1 0-1,-1 0 0,0 0 0,0 0 0,0 0 0,-1 0 0,1 0 0,-1 0 0,0 0 0,0 0 0,0 0 0,0 0 0,0 0 0,-1 1 0,1-1 0,-1 0 0,0 0 0,-1 3 0,-1 4 18,0-1 0,-1 1 0,0-1 0,0 0 0,-1 0 0,-1-1 0,1 1 0,-1-1 0,0 0-1,-15 13 1,27-23-190,1 0 0,-1 1 0,0 0 0,1 0 0,-1 1 0,1-1 0,-1 1 0,1 1 0,11 1-1,-14-1 129,0 1-1,1 0 0,-1 0 1,0 0-1,0 0 0,-1 0 0,1 1 1,-1 0-1,1 0 0,-1 0 0,0 0 1,0 0-1,0 1 0,0-1 0,0 1 1,-1 0-1,0-1 0,0 1 0,0 1 1,0-1-1,-1 0 0,1 0 0,-1 0 1,0 1-1,0 5 0,1-5 95,-2 0 0,1 1 0,0-1 0,-1 0 0,0 1 1,0-1-1,-1 0 0,1 1 0,-1-1 0,0 0 0,-1 0 0,1 0 0,-1 0 0,0 0 0,0 0 0,-1 0 0,1 0 0,-1-1 0,0 1 0,-7 7 0,0-5 253,-1-1-1,0 0 0,0 0 0,0-1 1,0 0-1,-1-1 0,0-1 0,0 0 1,0 0-1,0-1 0,0-1 0,-1 0 1,1 0-1,0-2 0,-1 1 0,1-1 1,-15-4-1,24 4-347,0 0 0,0 0 1,1 0-1,-1-1 0,0 1 1,1-1-1,-1 1 0,1-1 1,-1 0-1,1 0 0,0 0 1,0 0-1,0-1 0,0 1 1,0-1-1,1 1 0,-1-1 1,1 1-1,-3-7 0,3 8-167,1-1-1,-1 0 0,1 0 0,-1 0 1,1 0-1,0 0 0,0 0 1,0 0-1,0 0 0,0 0 0,0 0 1,1 0-1,-1 0 0,0 0 0,1 0 1,0 1-1,-1-1 0,1 0 1,0 0-1,0 0 0,0 1 0,0-1 1,0 0-1,1 1 0,-1-1 0,0 1 1,1 0-1,-1-1 0,3-1 1,50-24-9621,-21 13 1238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5.859"/>
    </inkml:context>
    <inkml:brush xml:id="br0">
      <inkml:brushProperty name="width" value="0.025" units="cm"/>
      <inkml:brushProperty name="height" value="0.025" units="cm"/>
    </inkml:brush>
  </inkml:definitions>
  <inkml:trace contextRef="#ctx0" brushRef="#br0">1 0 17585,'0'0'5893,"0"77"-5412,0-40-321,0 2-96,0-2-64,0-2-641,1-8-672,10-7-801,3-11-1409,1-9-1282,6-4 289</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26.236"/>
    </inkml:context>
    <inkml:brush xml:id="br0">
      <inkml:brushProperty name="width" value="0.025" units="cm"/>
      <inkml:brushProperty name="height" value="0.025" units="cm"/>
    </inkml:brush>
  </inkml:definitions>
  <inkml:trace contextRef="#ctx0" brushRef="#br0">243 70 9929,'0'0'6054,"-5"47"-4132,-4-7-865,-6 5-384,8 7-129,-2-2-95,7 0-129,2-6-256,0-6-64,0-5 32,2-10-448,7-3-481,-3-11-929,-5-6-2050</inkml:trace>
  <inkml:trace contextRef="#ctx0" brushRef="#br0" timeOffset="1">0 143 13869,'0'-8'2178,"0"4"-1952,0 0 0,1 0 1,-1 0-1,1 0 0,0 0 0,0 1 0,0-1 0,0 0 0,1 1 1,0-1-1,0 0 0,0 1 0,0 0 0,0-1 0,0 1 0,1 0 0,0 0 1,-1 1-1,1-1 0,0 1 0,1-1 0,-1 1 0,0 0 0,5-2 1,6-4 33,1 1 1,0 0 0,1 2-1,0-1 1,0 2 0,0 0-1,23-2 1,-6 3-171,1 1-1,54 5 1,-80-2-88,1 0 0,-1 0 0,1 1 1,-1 1-1,0-1 0,0 1 0,0 0 0,-1 1 1,1 0-1,12 9 0,-17-11-3,0 0 0,-1 0-1,1 1 1,-1-1 0,1 1 0,-1 0-1,0 0 1,0 0 0,0 0 0,0 0-1,0 0 1,-1 0 0,0 1 0,1-1-1,-1 1 1,-1-1 0,1 1 0,0-1-1,-1 1 1,0-1 0,1 1 0,-1 0-1,-1-1 1,1 1 0,-1-1 0,1 1-1,-3 5 1,1-3 40,-1 0-1,-1-1 1,1 1 0,-1-1-1,0 1 1,0-1 0,-1 0-1,1-1 1,-1 1 0,0-1-1,0 0 1,-1 0 0,-9 5-1,-4 2 319,-1-1 0,-36 14 0,45-20-365,-38 12 405,47-15-470,0 0 1,0 0-1,-1-1 0,1 1 1,-1-1-1,1 0 0,0 0 1,-1 0-1,1 0 0,-1 0 1,1 0-1,-1-1 0,1 1 1,0-1-1,-3-1 0,3-6-2980,2-9-2825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3.566"/>
    </inkml:context>
    <inkml:brush xml:id="br0">
      <inkml:brushProperty name="width" value="0.025" units="cm"/>
      <inkml:brushProperty name="height" value="0.025" units="cm"/>
    </inkml:brush>
  </inkml:definitions>
  <inkml:trace contextRef="#ctx0" brushRef="#br0">147 319 10282,'0'0'1874,"3"-10"304,-2 5-1934,11-42 2196,-11 44-2211,-1-1 0,1 1 0,-1 0 0,0 0 0,0 0 0,0 0-1,0-1 1,-1 1 0,1 0 0,-1 0 0,0 0 0,0 0 0,0 0-1,-2-5 1,2 7-187,-1 0 0,1-1 0,0 1 0,0 0 0,0 0 0,-1 0 0,1 0 0,0 1 0,-1-1 0,1 0 0,-1 1 0,1-1 0,-1 1-1,1-1 1,-1 1 0,0-1 0,1 1 0,-1 0 0,1 0 0,-1 0 0,0 0 0,1 0 0,-1 0 0,1 1 0,-1-1 0,0 0 0,1 1 0,-1-1-1,1 1 1,-1 0 0,-1 1 0,-2 0-7,0 1-1,0 0 1,0 0-1,1 1 1,-1 0-1,1-1 0,-7 9 1,3-1 27,1 0 0,0 1 0,0-1 0,1 1 0,1 1 0,0-1 0,1 1 0,0 0 0,1 0 0,0 0 0,1 0 0,0 18 0,1-30-54,1 1-1,0-1 1,0 1 0,0-1-1,0 0 1,1 1-1,-1-1 1,0 1 0,1-1-1,-1 1 1,1-1 0,-1 0-1,1 1 1,-1-1 0,1 0-1,0 0 1,0 1-1,0-1 1,0 0 0,0 0-1,0 0 1,0 0 0,0 0-1,0 0 1,0 0 0,3 1-1,-1-2 22,-1 1-1,1 0 0,0-1 0,0 0 1,0 0-1,0 1 0,0-2 1,0 1-1,0 0 0,0-1 1,0 1-1,4-2 0,7-3 120,1-1 0,-1 0 0,0-1-1,14-9 1,-2-1-67,0-2 0,-1 0 0,-1-2 0,-1-1 0,-1-1 0,20-26 0,-31 36 2,-2 0-1,1-2 0,-1 1 0,-1-1 0,-1 0 0,0-1 0,-1 1 0,0-1 0,-2-1 0,0 1 0,-1-1 0,3-30 0,-6 46-79,-1 1 1,1 0 0,0-1-1,0 1 1,-1 0 0,1 0-1,0 0 1,-1-1 0,1 1-1,0 0 1,-1 0 0,1 0-1,0 0 1,-1-1 0,1 1-1,0 0 1,-1 0 0,1 0-1,-1 0 1,1 0 0,0 0-1,-1 0 1,1 0 0,0 0-1,-1 0 1,1 0 0,0 0-1,-1 1 1,1-1 0,-1 0-1,1 0 1,0 0 0,-1 0-1,1 1 1,0-1 0,0 0-1,-1 0 1,1 0 0,0 1-1,-1-1 1,1 0 0,0 1-1,0-1 1,0 0 0,-1 1-1,1-1 1,0 0 0,0 1-1,0-1 1,0 1 0,-11 13 3,1 2 1,1-1 0,1 1-1,0 0 1,1 1-1,1 0 1,-7 29 0,9-32 0,1-4 5,-19 72 57,20-74-62,1 0 0,0 1 1,0-1-1,1 0 0,0 0 1,0 0-1,3 16 0,-2-22-4,0-1-1,1 1 0,-1 0 0,0-1 0,1 1 0,-1 0 1,1-1-1,-1 0 0,1 1 0,0-1 0,0 0 0,-1 0 0,1 0 1,0 0-1,0 0 0,0 0 0,0-1 0,0 1 0,0-1 0,0 1 1,1-1-1,-1 0 0,0 0 0,0 0 0,0 0 0,0 0 0,0 0 1,3-1-1,6 0 21,0 0 1,0-1-1,-1 0 1,15-5-1,-13 2-21,0 0 0,0-1-1,0 0 1,-1 0 0,14-12 0,-20 15-14,-1 0 0,0-1 1,0 0-1,-1 0 0,1 0 0,-1 0 1,0 0-1,0-1 0,0 1 0,-1-1 1,1 0-1,-1 0 0,0 0 1,-1 0-1,2-9 0,-2 14 8,-1 0-1,0-1 1,0 1-1,0-1 0,0 1 1,0-1-1,0 1 1,0-1-1,0 1 1,0-1-1,0 1 1,0-1-1,0 1 0,0-1 1,0 1-1,0-1 1,0 1-1,-1-1 1,1 1-1,0-1 1,0 1-1,-1-1 1,1 1-1,0 0 0,-1-1 1,1 1-1,0 0 1,-1-1-1,1 1 1,0 0-1,-1-1 1,1 1-1,-1 0 0,1 0 1,-1-1-1,0 1 1,-21 5-132,-19 20 6,-5 27 117,42-48 36,2-1-1,-1 2 1,0-1 0,1 0-1,0 0 1,0 1 0,0-1 0,0 1-1,1-1 1,0 1 0,-1 9-1,2-13-13,1 0 0,-1 0-1,1-1 1,0 1-1,-1 0 1,1-1-1,0 1 1,0-1-1,0 1 1,-1-1-1,1 1 1,0-1 0,0 0-1,0 1 1,0-1-1,0 0 1,0 0-1,0 1 1,0-1-1,0 0 1,-1 0-1,1 0 1,0 0 0,0 0-1,0-1 1,1 1-1,32-2 100,-31 2-91,23-3 25,-1-2 1,45-14 0,-51 12-62,1 2 1,-1 0 0,1 1-1,0 1 1,39-1-1,-58 4 15,0 0-1,-1 0 0,1 0 1,0 0-1,0 1 0,-1-1 1,1 0-1,0 1 0,-1-1 0,1 0 1,0 1-1,-1-1 0,1 1 1,0-1-1,-1 1 0,1-1 1,-1 1-1,1 0 0,-1-1 0,1 1 1,-1-1-1,0 1 0,1 0 1,-1 0-1,0-1 0,1 1 1,-1 0-1,0 0 0,0-1 0,0 1 1,1 0-1,-1 1 0,-2 26 180,-3-95 2648,4 24-2572,0 25-223,0 0 0,2-1 0,2-22 0,-2 40-39,-1 0-1,0 1 1,1-1-1,-1 0 0,1 0 1,0 1-1,-1-1 1,1 0-1,-1 0 1,1 1-1,0-1 0,0 1 1,-1-1-1,1 1 1,0-1-1,0 1 1,0-1-1,0 1 1,0 0-1,-1-1 0,1 1 1,0 0-1,0 0 1,0 0-1,0-1 1,0 1-1,0 0 0,0 0 1,0 1-1,0-1 1,0 0-1,1 0 1,35 8-939,-17 0-1034,1-2 0,0-1-1,38 5 1,-9-9-6211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4.622"/>
    </inkml:context>
    <inkml:brush xml:id="br0">
      <inkml:brushProperty name="width" value="0.025" units="cm"/>
      <inkml:brushProperty name="height" value="0.025" units="cm"/>
    </inkml:brush>
  </inkml:definitions>
  <inkml:trace contextRef="#ctx0" brushRef="#br0">0 0 13325,'0'0'6246,"0"73"-5606,0-43-384,0 3-128,0-5-31,0-1-65,9-7 0,-2-4 0,2-4-32,0-7 0,2 0-160,-6-5-1250,-1 0-1376,-4-13-1378,0-3-449</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4.969"/>
    </inkml:context>
    <inkml:brush xml:id="br0">
      <inkml:brushProperty name="width" value="0.025" units="cm"/>
      <inkml:brushProperty name="height" value="0.025" units="cm"/>
    </inkml:brush>
  </inkml:definitions>
  <inkml:trace contextRef="#ctx0" brushRef="#br0">21 133 4068,'-3'-8'4954,"1"2"-4681,-11-37 5458,12 42-5482,1-1 1,-1 1-1,1 0 1,0-1 0,0 1-1,0-1 1,0 1-1,0-1 1,0 1-1,0 0 1,0-1-1,1 1 1,-1-1-1,0 1 1,1 0-1,-1-1 1,1 1 0,0 0-1,-1-1 1,1 1-1,0 0 1,0 0-1,0 0 1,0 0-1,0 0 1,0 0-1,0 0 1,0 0-1,2-1 1,19-5 214,0 1 0,0 1 0,1 1 0,-1 1 0,1 1 0,29 1 0,-3-1-450,-31 0-236,21-2-703,-21 8-2583,-18-4 3303,0 1 0,0-1 1,0 0-1,0 1 1,0-1-1,0 1 0,0-1 1,0 0-1,0 1 0,-1-1 1,1 1-1,0-1 1,0 0-1,0 1 0,-1-1 1,1 0-1,0 1 1,-1-1-1,1 0 0,0 0 1,-1 1-1,1-1 0,0 0 1,-1 0-1,1 1 1,0-1-1,-1 0 0,1 0 1,-1 0-1,1 0 1,0 0-1,-1 0 0,1 0 1,-1 1-1,-17 6-2744,-9 1-1813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5.300"/>
    </inkml:context>
    <inkml:brush xml:id="br0">
      <inkml:brushProperty name="width" value="0.025" units="cm"/>
      <inkml:brushProperty name="height" value="0.025" units="cm"/>
    </inkml:brush>
  </inkml:definitions>
  <inkml:trace contextRef="#ctx0" brushRef="#br0">35 9 10314,'0'0'11274,"52"22"-9928,-8-23-289,3-7-545,6-1-352,-8 1-128,-8 3-256,-6 5-1281,-17 0-866,-10 0-1024,-4 4-2050,-15 4-1602</inkml:trace>
  <inkml:trace contextRef="#ctx0" brushRef="#br0" timeOffset="1">33 168 8776,'0'0'7079,"-32"51"-4420,32-41-642,7-4-575,18-2-65,4-4-128,6 0-640,6-4-385,4-5-160,0-3-96,-6 3-1217,-7 3-1249,-12-2-1506,-4-1-3075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5.739"/>
    </inkml:context>
    <inkml:brush xml:id="br0">
      <inkml:brushProperty name="width" value="0.025" units="cm"/>
      <inkml:brushProperty name="height" value="0.025" units="cm"/>
    </inkml:brush>
  </inkml:definitions>
  <inkml:trace contextRef="#ctx0" brushRef="#br0">1 69 7911,'0'0'5622,"1"10"-3695,1-2-1533,0 0 1,1 0-1,-1 0 1,1-1-1,1 1 0,0-1 1,0 0-1,0 0 0,6 7 1,-8-12-337,0 1-1,0-1 1,0 0 0,0 0 0,1 0 0,-1 0-1,0 0 1,1-1 0,0 1 0,-1-1 0,1 1-1,0-1 1,0 0 0,0 0 0,0 0-1,0 0 1,0-1 0,0 0 0,0 1 0,0-1-1,0 0 1,0 0 0,0 0 0,0-1 0,1 1-1,-1-1 1,0 0 0,-1 0 0,1 0-1,0 0 1,0 0 0,3-2 0,0-2 48,1 0 0,-1 0 0,0 0 0,-1-1-1,1 0 1,-1 0 0,0 0 0,-1-1 0,1 1 0,-1-1 0,-1 0 0,1-1 0,-1 1 0,0 0 0,-1-1 0,0 0 0,0 0-1,1-10 1,-9 53 102,4-29-164,0 1-1,1-1 1,0 1-1,0 0 1,0-1 0,1 1-1,0 0 1,1-1 0,-1 1-1,1-1 1,2 8 0,-2-12-23,1-1 1,-1 0-1,1 1 1,-1-1-1,1 0 1,0 0-1,-1 0 1,1 0-1,0 0 1,0 0-1,0 0 1,0-1-1,0 1 1,0-1 0,0 1-1,0-1 1,0 0-1,0 0 1,0 0-1,0 0 1,0 0-1,0 0 1,0 0-1,0-1 1,2 0-1,52-14 274,-34 4-269,-14 7-33,0 0 0,0 0-1,1 1 1,0 0 0,0 0-1,0 1 1,15-2 0,-23 5 23,-1 0 1,1 0 0,0 0-1,-1 0 1,1 0-1,0 0 1,-1 0-1,0 0 1,1 1-1,-1-1 1,0 0-1,1 0 1,-1 0 0,0 1-1,0-1 1,0 0-1,0 0 1,0 1-1,0-1 1,-1 1-1,0 6 896,0-24 103,-3-127-316,4 143-1297,12 18-3939,15-2-3647,-7-10 1821</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6.318"/>
    </inkml:context>
    <inkml:brush xml:id="br0">
      <inkml:brushProperty name="width" value="0.025" units="cm"/>
      <inkml:brushProperty name="height" value="0.025" units="cm"/>
    </inkml:brush>
  </inkml:definitions>
  <inkml:trace contextRef="#ctx0" brushRef="#br0">113 82 12043,'0'0'2595,"-8"0"-252,5-1-2192,-1 1-1,1 0 0,0 0 0,-1 1 1,1-1-1,-1 1 0,1 0 0,0 0 1,-1 0-1,1 0 0,0 0 0,0 1 0,0-1 1,0 1-1,0 0 0,0 0 0,0 0 1,1 0-1,-1 0 0,1 1 0,0-1 1,-1 1-1,1 0 0,0 0 0,1 0 1,-1 0-1,-2 4 0,0 1 15,1 0 0,-1 0 0,1 0-1,1 1 1,-1-1 0,-1 14 0,4-20-130,0-1 0,0 1 0,0 0 0,0-1 0,0 1 0,0 0 0,0 0 0,0-1 0,0 1-1,1 0 1,-1-1 0,1 1 0,0 0 0,-1-1 0,1 1 0,0-1 0,0 1 0,0-1 0,0 0 0,0 1 0,0-1 0,0 0 0,0 0 0,1 1 0,-1-1 0,0 0 0,1 0-1,-1-1 1,1 1 0,-1 0 0,1 0 0,-1-1 0,1 1 0,0-1 0,-1 1 0,1-1 0,0 0 0,0 1 0,2-1 0,2 0 27,1 0 0,-1-1 0,0 0 0,1 0-1,-1 0 1,0-1 0,0 0 0,1 0 0,-1 0 0,-1-1 0,1 0 0,0 0 0,10-8 0,-13 9-95,-1 0 1,1 0-1,0 0 1,-1-1-1,1 1 1,-1-1-1,0 0 1,0 0-1,0 0 1,0 0-1,-1 0 1,1 0-1,-1 0 1,0 0-1,0-1 1,0 1-1,0 0 1,0-1-1,-1 1 1,1-1-1,-1 1 1,0-1 0,0 1-1,-1-1 1,1 1-1,-1-1 1,-1-6-1,1 9-109,1-1-1,-1 1 1,0-1 0,0 1-1,0 0 1,0 0 0,0-1 0,0 1-1,0 0 1,-1 0 0,1 0-1,0 0 1,0 0 0,-1 0-1,1 0 1,-1 1 0,1-1-1,-3 0 1,-13-9-5946,14 1-1189,9-3 5955,14-9 5442,-16 18-3741,1-2 300,0 1 0,1-1 0,0 1 0,0 1 0,0-1 0,0 1-1,1 0 1,7-2 0,-7 2-322,1 1-1,0 0 1,-1 0-1,1 1 1,0 0-1,0 0 1,0 1-1,0-1 1,0 2-1,0-1 1,15 4-1,-22-3-314,0 0 0,1 0-1,-1 0 1,1 0 0,-1 0-1,0 0 1,0 0 0,0 1-1,1-1 1,-1 0 0,0 1-1,-1-1 1,1 1 0,0-1-1,0 1 1,-1-1 0,1 1-1,-1-1 1,1 1 0,-1 0 0,0-1-1,1 1 1,-1 0 0,0 0-1,0-1 1,0 1 0,0 0-1,-1-1 1,1 1 0,0 0-1,-1-1 1,1 1 0,-2 1-1,1 3 122,-1 0 1,0 0-1,0 0 0,0-1 0,-1 1 1,0-1-1,-7 10 0,-29 24 709,31-32-721,-1 0 0,1 1 0,1 0 0,-1 0 0,1 1-1,1 0 1,0 0 0,0 1 0,-7 15 0,13-24-138,0-1 0,1 1 0,-1 0 0,0-1 1,0 1-1,1 0 0,-1-1 0,0 1 0,1 0 0,-1-1 0,1 1 1,-1-1-1,1 1 0,-1-1 0,1 1 0,-1-1 0,1 1 0,0-1 1,-1 1-1,1-1 0,0 0 0,-1 1 0,1-1 0,0 0 0,-1 0 1,1 0-1,0 1 0,-1-1 0,1 0 0,0 0 0,0 0 0,-1 0 1,1 0-1,0 0 0,-1 0 0,1-1 0,0 1 0,0 0 0,0 0 1,34-3 202,-1-2-229,-1-3 0,0 0 1,33-15-1,1-3-3513,-64 24 2944,12-5-2324,-14-2-3343,-7 5-173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0.146"/>
    </inkml:context>
    <inkml:brush xml:id="br0">
      <inkml:brushProperty name="width" value="0.025" units="cm"/>
      <inkml:brushProperty name="height" value="0.025" units="cm"/>
    </inkml:brush>
  </inkml:definitions>
  <inkml:trace contextRef="#ctx0" brushRef="#br0">17 1 12236,'0'0'7302,"-13"68"-6277,10-33 129,3 2-322,0-3-543,3-5-225,10-10-32,5-6-257,0-10-735,3-3-514,-3-8-544,-2-10-1505,-5-6-1890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6.664"/>
    </inkml:context>
    <inkml:brush xml:id="br0">
      <inkml:brushProperty name="width" value="0.025" units="cm"/>
      <inkml:brushProperty name="height" value="0.025" units="cm"/>
    </inkml:brush>
  </inkml:definitions>
  <inkml:trace contextRef="#ctx0" brushRef="#br0">1 51 11883,'0'0'9033,"67"-9"-8264,-24-2-385,-5 2-256,1 0-96,-1 1-480,-5 6-1602,-6-1-2595,-7 3-3490</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7.167"/>
    </inkml:context>
    <inkml:brush xml:id="br0">
      <inkml:brushProperty name="width" value="0.025" units="cm"/>
      <inkml:brushProperty name="height" value="0.025" units="cm"/>
    </inkml:brush>
  </inkml:definitions>
  <inkml:trace contextRef="#ctx0" brushRef="#br0">79 49 7719,'0'0'10309,"-8"1"-9097,3-1-1053,-1 1 0,1 1 0,-1-1 1,1 1-1,-1 0 0,-4 2 1,8-3-22,0 0 0,0 1 0,0-1 0,1 0 0,-1 1 0,0-1-1,1 1 1,0-1 0,-1 1 0,1 0 0,0-1 0,0 1 0,0 0 0,0 0 0,0 0 0,0 0 0,0 0 0,1 0 0,-1 0 0,1 0 0,-1 0 0,1 0 0,0 0 0,0 3 0,0-4-106,1 0 0,-1-1 0,0 1 0,1 0 1,0 0-1,-1-1 0,1 1 0,-1 0 0,1-1 0,0 1 0,-1-1 0,1 1 1,0-1-1,0 1 0,0-1 0,-1 0 0,1 1 0,0-1 0,0 0 0,0 1 1,0-1-1,-1 0 0,1 0 0,0 0 0,0 0 0,0 0 0,0 0 1,0 0-1,0 0 0,0 0 0,0 0 0,-1-1 0,1 1 0,0 0 0,0-1 1,0 1-1,0-1 0,3 0-30,0 1 0,0-2 0,0 1 1,0 0-1,-1-1 0,1 1 0,6-5 0,17-36 51,-24 37-49,-1 0 0,1 0 0,0 0 0,0 1 0,0-1 0,0 1-1,1 0 1,0 0 0,0 0 0,5-3 0,-8 6-6,0 0-1,1 0 1,-1 0-1,0 0 0,1 1 1,-1-1-1,1 1 0,-1-1 1,1 1-1,-1-1 1,1 1-1,-1 0 0,1 0 1,0 0-1,-1 0 0,1 0 1,-1 0-1,1 0 1,0 0-1,-1 1 0,1-1 1,-1 0-1,1 1 0,-1 0 1,2 0-1,0 1 3,-1 0-1,0 0 1,0 0-1,-1 0 0,1 0 1,0 0-1,-1 0 1,1 1-1,-1-1 1,0 1-1,0-1 1,1 1-1,0 3 1,-1 0 4,1-1-1,-1 0 1,0 1 0,0-1 0,-1 1 0,1-1 0,-1 1 0,-1-1 0,1 1 0,-1 0-1,0-1 1,0 0 0,-4 11 0,-1-4 75,8-8-11,19-15 9,37-35-375,-52 41 148,-3 2 101,45-32-171,-45 33 215,-1 0 1,0 1-1,0 0 1,1-1 0,-1 1-1,1 0 1,-1 0-1,1 0 1,0 1-1,-1-1 1,1 1 0,0-1-1,-1 1 1,1 0-1,0 0 1,-1 0-1,1 0 1,0 1 0,3 0-1,-5 0 5,-1 0-1,1 0 0,0 0 0,0 0 1,-1 1-1,1-1 0,-1 0 1,1 0-1,-1 0 0,1 1 0,-1-1 1,0 0-1,0 1 0,1-1 1,-1 0-1,0 1 0,0-1 0,0 0 1,-1 1-1,1-1 0,0 0 1,0 1-1,-1-1 0,1 0 0,-1 2 1,-12 32 520,9-23 597,13-13-335,25-20-824,-15 10-2376</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37.546"/>
    </inkml:context>
    <inkml:brush xml:id="br0">
      <inkml:brushProperty name="width" value="0.025" units="cm"/>
      <inkml:brushProperty name="height" value="0.025" units="cm"/>
    </inkml:brush>
  </inkml:definitions>
  <inkml:trace contextRef="#ctx0" brushRef="#br0">2 76 12524,'0'0'11253,"9"6"-10783,-3-2-388,1 0-1,-1-1 1,0 0-1,1 0 1,-1 0-1,1-1 1,14 3-1,-17-4-52,0-1-1,0 0 0,0 0 0,0 0 1,0-1-1,0 1 0,-1-1 0,1 0 1,0 0-1,0 0 0,0-1 0,-1 1 0,1-1 1,-1 0-1,1 0 0,-1 0 0,0 0 1,1-1-1,3-4 0,-3 3 12,0-1-1,0 0 1,0 0 0,0-1-1,-1 1 1,4-9 0,-7 14-34,1-1 0,-1 0 0,1 0 0,-1 0 0,1 0 1,-1 1-1,1-1 0,-1 0 0,0 0 0,1 0 0,-1 0 0,0 0 1,0 0-1,0 0 0,0 0 0,0 0 0,0 0 0,0 0 0,0 0 0,0 0 1,-1 0-1,1 0 0,0 0 0,-1 0 0,1 0 0,0 0 0,-1 0 0,1 0 1,-1 0-1,0 1 0,1-1 0,-1 0 0,1 0 0,-1 1 0,0-1 1,0 0-1,0 1 0,1-1 0,-1 1 0,0-1 0,0 1 0,0-1 0,0 1 1,0 0-1,0-1 0,-1 1 0,-6 0 16,1 0 0,0 1 0,-1 0-1,1 0 1,0 0 0,0 1 0,0 1 0,0-1 0,0 1 0,0 0 0,1 0-1,-1 1 1,1 0 0,0 0 0,0 1 0,1-1 0,-1 1 0,1 1-1,0-1 1,0 1 0,1 0 0,-1 0 0,1 0 0,1 0 0,-1 1 0,1-1-1,0 1 1,1 0 0,0 0 0,-3 11 0,6-16-13,-1 0 1,0 0-1,0 0 1,1 0-1,-1 0 1,1 0-1,-1 0 1,1 0-1,0 0 1,0 0-1,0 0 0,0 0 1,0-1-1,0 1 1,1 0-1,-1-1 1,1 1-1,-1-1 1,1 1-1,-1-1 1,1 0-1,0 0 1,0 0-1,-1 0 1,1 0-1,0 0 0,0 0 1,0-1-1,0 1 1,0 0-1,3-1 1,9 3-15,0-1-1,0 0 1,23-1 0,-21-1-42,80-3-2411,-33-11-5104,-8-7-8560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6.403"/>
    </inkml:context>
    <inkml:brush xml:id="br0">
      <inkml:brushProperty name="width" value="0.025" units="cm"/>
      <inkml:brushProperty name="height" value="0.025" units="cm"/>
    </inkml:brush>
  </inkml:definitions>
  <inkml:trace contextRef="#ctx0" brushRef="#br0">75 37 10474,'0'0'8248,"-9"4"-7720,5-2-485,0 1 0,0 0-1,0 0 1,0 0 0,0 0-1,0 1 1,1 0 0,0 0 0,0 0-1,0 0 1,0 0 0,0 0-1,1 1 1,0-1 0,0 1 0,0 0-1,0-1 1,1 1 0,0 0-1,0 0 1,0 0 0,1 8-1,-2-3 118,0 0 0,1 0 0,1 0 0,0 0-1,0 0 1,1 0 0,2 11 0,-2-19-124,0 1-1,0-1 1,0 0 0,1 0 0,-1 1 0,0-1 0,1 0-1,0 0 1,-1 0 0,1-1 0,0 1 0,0 0 0,0-1-1,0 1 1,0-1 0,1 1 0,-1-1 0,0 0 0,1 0 0,-1 0-1,1-1 1,-1 1 0,1 0 0,-1-1 0,1 0 0,-1 1-1,1-1 1,-1 0 0,1 0 0,-1-1 0,1 1 0,2-1-1,6 0-11,0-1-1,-1-1 0,1 0 0,-1 0 0,1-1 0,-1 0 0,-1-1 0,1 0 0,0-1 0,-1 0 1,0 0-1,10-10 0,-3 2 4,0-1 0,-1-1 1,-1-1-1,0 0 1,13-21-1,-15 15-18,-3 6 17,-11 35 14,-3 4 27,-14 68 370,18-81-382,0-1 1,1 1-1,-1 0 1,2-1-1,0 1 1,0-1-1,0 1 1,4 11-1,-4-17-45,0 0-1,0-1 0,1 1 1,-1-1-1,0 1 0,1-1 1,0 1-1,0-1 0,0 0 1,0 0-1,0 0 0,0 0 1,0 0-1,1 0 1,-1 0-1,1-1 0,-1 1 1,1-1-1,-1 0 0,1 0 1,0 0-1,0 0 0,0 0 1,0-1-1,-1 1 0,1-1 1,0 0-1,0 0 0,0 0 1,0 0-1,0 0 0,0-1 1,0 1-1,0-1 0,0 0 1,-1 0-1,5-1 1,2-2 28,0 1 1,0-1-1,-1-1 1,1 0-1,-1 0 1,0 0-1,0-1 1,-1 0 0,0-1-1,8-7 1,-9 4-14,0 1 1,-1-1 0,0 0 0,0 0-1,-1 0 1,-1 0 0,1-1 0,-2 0-1,1 0 1,-2 0 0,1 0 0,-2 0-1,1 0 1,-1 0 0,-1 0 0,-2-12-1,2 20-12,1 0 0,-1-1-1,0 1 1,0 0-1,-1-1 1,1 1-1,-1 0 1,0 0-1,1 0 1,-1 0 0,-3-2-1,4 3-58,0 1 1,0 0-1,0 0 0,0 0 0,0 0 0,-1 0 1,1 0-1,0 1 0,0-1 0,-1 0 0,1 1 0,-1-1 1,1 1-1,0-1 0,-1 1 0,1 0 0,-1-1 1,1 1-1,-1 0 0,1 0 0,-1 0 0,0 0 1,1 0-1,-1 0 0,1 1 0,0-1 0,-3 1 1,3 0-236,0 0 1,0-1 0,0 1 0,1 0-1,-1 0 1,0 0 0,0 0 0,1 0-1,-1 0 1,0 0 0,1 0 0,-1 0-1,1 0 1,-1 0 0,1 0-1,0 0 1,-1 0 0,1 0 0,0 2-1,-1 12-5623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6.749"/>
    </inkml:context>
    <inkml:brush xml:id="br0">
      <inkml:brushProperty name="width" value="0.025" units="cm"/>
      <inkml:brushProperty name="height" value="0.025" units="cm"/>
    </inkml:brush>
  </inkml:definitions>
  <inkml:trace contextRef="#ctx0" brushRef="#br0">21 0 15855,'0'0'2562,"-8"47"97,1-23-897,2 2-737,5-5-193,0-1-383,2-6-353,10-4-256,8-5-1218,0-5-736,-4 0-896,-2-6-2628,-5-9-2690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7.083"/>
    </inkml:context>
    <inkml:brush xml:id="br0">
      <inkml:brushProperty name="width" value="0.025" units="cm"/>
      <inkml:brushProperty name="height" value="0.025" units="cm"/>
    </inkml:brush>
  </inkml:definitions>
  <inkml:trace contextRef="#ctx0" brushRef="#br0">0 345 11403,'0'0'5130,"8"7"-4297,-3-3-758,0 0 1,0 0 0,0-1-1,0 0 1,1 0 0,0 0-1,0 0 1,-1-1-1,2 0 1,-1 0 0,0-1-1,0 0 1,0 0 0,1 0-1,-1-1 1,0 1-1,1-2 1,-1 1 0,0-1-1,1 0 1,-1 0 0,0-1-1,10-3 1,-6 0-64,0-1 0,-1 0 0,1 0 0,-1-1 1,-1 0-1,9-8 0,-15 13-3,1 0 0,-1 0 0,0-1 0,0 1-1,0 0 1,0-1 0,0 1 0,-1-1 0,1 0 0,-1 1 0,0-1 0,1 0 0,-1 0 0,-1 0 0,1 0-1,0 0 1,-1 0 0,1 0 0,-1 0 0,0 0 0,0 0 0,0 0 0,-1 0 0,1-1 0,-1 1 0,-1-4-1,2 6 40,-1 0 0,0 0 0,0 0-1,0 0 1,0 1 0,0-1 0,-1 0-1,1 0 1,0 1 0,0-1-1,0 0 1,-1 1 0,1 0 0,0-1-1,-1 1 1,1 0 0,0-1-1,-1 1 1,1 0 0,0 0 0,-1 0-1,1 0 1,0 0 0,-1 1 0,1-1-1,0 0 1,-1 1 0,1-1-1,-2 1 1,-2 1 70,0-1 0,1 1 0,-1 0 0,0 0 0,1 1 1,-8 5-1,4-1-44,0 1 0,0 0 1,1 1-1,0-1 0,1 1 1,0 1-1,-6 12 0,10-17 20,-1 0 0,1 0 0,0 0-1,0 0 1,0 1 0,1-1 0,0 1-1,0-1 1,1 1 0,-1 0 0,1-1-1,0 1 1,1 0 0,-1-1 0,1 1 0,2 5-1,-2-8-79,1-1 0,-1 0-1,1 0 1,0 0 0,0 0 0,0-1-1,0 1 1,0 0 0,0-1-1,1 1 1,-1-1 0,0 0-1,1 0 1,-1 0 0,1 0-1,-1 0 1,1 0 0,-1-1 0,1 1-1,0-1 1,-1 0 0,1 0-1,0 0 1,4 0 0,1 0-177,-1-1-1,1 0 1,-1 0 0,0 0 0,1-1 0,-1 0-1,0 0 1,7-4 0,-9 4-400,-1-1 0,0 0-1,1 0 1,-1-1 0,-1 1 0,1-1 0,0 0-1,-1 0 1,0 0 0,0 0 0,3-6 0,9-21-6858</inkml:trace>
  <inkml:trace contextRef="#ctx0" brushRef="#br0" timeOffset="1">254 1 17104,'0'0'4965,"-14"49"-4805,33-41-96,-1-4-833,7-4-5156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7.756"/>
    </inkml:context>
    <inkml:brush xml:id="br0">
      <inkml:brushProperty name="width" value="0.025" units="cm"/>
      <inkml:brushProperty name="height" value="0.025" units="cm"/>
    </inkml:brush>
  </inkml:definitions>
  <inkml:trace contextRef="#ctx0" brushRef="#br0">6 1 4933,'0'0'11814,"0"7"-9919,-2 63 939,-1-36-2228,2 0-1,2-1 0,1 1 1,13 65-1,-15-96-595,1 0 1,-1 0-1,1 0 0,0 0 1,0 0-1,1 0 0,-1-1 0,0 1 1,1 0-1,0-1 0,0 1 1,0-1-1,0 1 0,0-1 0,0 0 1,0 0-1,1 0 0,-1 0 1,1 0-1,0 0 0,-1-1 0,1 0 1,0 1-1,0-1 0,0 0 0,0 0 1,0 0-1,0-1 0,0 1 1,0-1-1,0 0 0,0 0 0,1 0 1,-1 0-1,0 0 0,0-1 1,0 1-1,0-1 0,4-1 0,5-2-223,-1-1-1,0 0 1,0-1-1,-1 0 1,1-1-1,-1 0 1,0 0-1,14-16 0,38-50-1147,-60 72 1468,-3 13 300,0-1 1,-1 1-1,0-1 0,-7 20 0,6-20-376,0 1-1,0-1 1,1 0-1,-1 20 1,3-30-86,0 0 0,1 0 0,-1 0 0,0 0 0,0-1 0,1 1 0,-1 0 0,1 0 0,-1 0 0,0-1 0,1 1 0,-1 0 0,1-1 0,0 1 0,-1 0 0,1-1 0,-1 1 0,1-1 0,0 1 0,0-1 0,-1 1 0,1-1 0,0 0 0,0 1 0,-1-1 0,1 0 0,0 1 0,0-1 0,0 0 0,0 0 0,0 0 0,-1 0 0,1 0 0,0 0 0,0 0 0,0 0 0,0 0 0,0 0 0,-1-1 0,1 1 0,0 0 0,0-1 0,0 1 0,-1 0 0,2-1 0,3-1-869,0 1 1,0-1-1,0 0 0,-1 0 1,1 0-1,7-6 0,9-11-4974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8.082"/>
    </inkml:context>
    <inkml:brush xml:id="br0">
      <inkml:brushProperty name="width" value="0.025" units="cm"/>
      <inkml:brushProperty name="height" value="0.025" units="cm"/>
    </inkml:brush>
  </inkml:definitions>
  <inkml:trace contextRef="#ctx0" brushRef="#br0">110 7 10346,'0'0'2525,"-8"4"197,1 0-2407,0 0-1,0 0 0,0 1 0,1 0 0,0 0 0,0 0 1,0 1-1,1 0 0,0 0 0,0 0 0,0 1 0,1 0 1,0 0-1,0 0 0,1 0 0,0 1 0,0-1 0,1 1 1,-3 14-1,4-19-254,1 0 1,-1-1 0,1 1 0,0 0-1,0-1 1,0 1 0,1 0 0,-1-1-1,1 1 1,-1 0 0,1-1-1,0 1 1,0-1 0,0 1 0,0-1-1,0 1 1,1-1 0,-1 0 0,3 3-1,-1-3-45,0-1-1,0 1 0,1-1 0,-1 1 1,0-1-1,1 0 0,-1 0 1,1-1-1,0 1 0,-1-1 0,1 0 1,-1 0-1,7 0 0,-2-1-72,0 0 0,0 0 0,-1-1 0,1 0 0,0-1 0,-1 1 0,0-2 0,0 1 0,1-1-1,-2 0 1,1 0 0,0-1 0,-1 1 0,0-2 0,0 1 0,-1-1 0,1 0 0,-1 0 0,0 0-1,-1 0 1,0-1 0,0 0 0,0 0 0,-1 0 0,0-1 0,0 1 0,-1-1 0,0 0 0,0 1 0,-1-1-1,0 0 1,0 0 0,-1-13 0,0 20-67,0 0 0,0 0 0,0 1 0,-1-1 0,1 0 0,0 0 0,-1 0 0,1 0 0,0 0 0,-1 1 0,1-1 0,-1 0 0,1 0 0,-1 1 0,1-1 0,-1 0 0,0 0 0,1 1-1,-1-1 1,0 1 0,0-1 0,-13-2-4603,14 12 77,0 0 366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8.439"/>
    </inkml:context>
    <inkml:brush xml:id="br0">
      <inkml:brushProperty name="width" value="0.025" units="cm"/>
      <inkml:brushProperty name="height" value="0.025" units="cm"/>
    </inkml:brush>
  </inkml:definitions>
  <inkml:trace contextRef="#ctx0" brushRef="#br0">43 271 8680,'0'0'4575,"-5"8"-2931,-24 50 267,27-54-1701,1 0-1,-1 0 1,1 0 0,0 0 0,1 0 0,-1 1-1,0-1 1,1 0 0,0 0 0,0 1 0,1-1 0,-1 0-1,1 0 1,0 0 0,0 0 0,2 5 0,-2-7-188,1 0 1,-1 0-1,1-1 1,0 1-1,0-1 1,0 1-1,0-1 1,0 0-1,0 0 1,1 0-1,-1 0 1,0 0-1,0 0 1,1-1-1,-1 1 1,0-1-1,1 1 1,-1-1-1,1 0 1,-1 0-1,1 0 1,-1 0-1,4-2 1,1 2-17,0-1 1,-1 0-1,1-1 1,-1 0 0,0 0-1,0 0 1,10-6-1,1-3-98,-1 0-1,0-2 1,-1 0 0,0-1-1,-1 0 1,-1-1-1,0-1 1,15-24 0,-21 28 101,-1 0 1,0 0 0,-1 0 0,0-1 0,-1 1 0,0-1-1,-1 0 1,0 0 0,-1 0 0,-1-1 0,0 1 0,-1-1-1,-2-21 1,2 32 34,-1 0-1,1 0 0,-1 0 1,0 0-1,0 0 0,0 0 1,0 1-1,0-1 0,-1 0 1,1 1-1,-1-1 0,0 1 1,0-1-1,0 1 0,0 0 1,0 0-1,0-1 0,0 2 1,-1-1-1,1 0 0,-1 0 1,0 1-1,1 0 0,-1-1 1,0 1-1,0 0 0,0 0 1,-5 0-1,4 0 9,0 1 1,0 0-1,0 0 1,-1 0-1,1 0 1,0 1 0,0 0-1,0 0 1,0 0-1,0 0 1,0 1-1,0-1 1,1 1-1,-1 0 1,0 0-1,1 1 1,-1-1-1,1 1 1,0-1-1,-4 6 1,1-2-43,0 1 1,1 0 0,0 1 0,1-1-1,0 1 1,0 0 0,0 0 0,1 1-1,-3 13 1,5-20-9,0 1 0,1 0 0,-1 0 0,1 0 0,0 0 0,0 0 0,0 0 0,0 0 1,0 0-1,1 0 0,-1 0 0,1 0 0,0 0 0,0-1 0,0 1 0,0 0 0,1-1 0,-1 1 0,1 0 0,-1-1 0,1 0 0,0 1 0,0-1 0,0 0 0,0 0 0,0 0 0,1 0 0,-1 0 0,1-1 1,5 3-1,3 1-43,1-1 0,1 0 0,21 3 0,-25-6-512,1 1-1,-1 0 1,0 0-1,1 1 1,-1 1-1,-1-1 1,15 9 0,-13 0-2497,-7-1-1759,-3 2-5515</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8.897"/>
    </inkml:context>
    <inkml:brush xml:id="br0">
      <inkml:brushProperty name="width" value="0.025" units="cm"/>
      <inkml:brushProperty name="height" value="0.025" units="cm"/>
    </inkml:brush>
  </inkml:definitions>
  <inkml:trace contextRef="#ctx0" brushRef="#br0">1 1 11243,'0'0'10153,"10"63"-9032,-10-37-160,0 1-673,0 1-223,0-5-386,0-3-1088,0-8-1089,0-6-2147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0.539"/>
    </inkml:context>
    <inkml:brush xml:id="br0">
      <inkml:brushProperty name="width" value="0.025" units="cm"/>
      <inkml:brushProperty name="height" value="0.025" units="cm"/>
    </inkml:brush>
  </inkml:definitions>
  <inkml:trace contextRef="#ctx0" brushRef="#br0">12 419 13068,'0'0'1383,"-2"9"-59,0-2-1176,0-1 183,1 0 1,-1 0 0,1-1-1,0 1 1,1 0 0,0 7-1,0-11-245,0 0-1,0-1 1,1 1-1,-1-1 1,0 0-1,1 1 1,-1-1-1,1 1 1,0-1-1,0 0 1,-1 1-1,1-1 1,0 0-1,0 0 1,0 1-1,0-1 1,0 0-1,0 0 1,1 0-1,-1 0 0,0-1 1,0 1-1,1 0 1,-1 0-1,1-1 1,-1 1-1,0-1 1,1 1-1,-1-1 1,1 0-1,-1 1 1,1-1-1,1 0 1,11 0-6,1 1 1,-1-2-1,0 0 1,1-1 0,-1-1-1,0 0 1,0 0-1,-1-2 1,1 1-1,13-8 1,-21 10-65,0-1 1,-1 0-1,1 0 1,0-1-1,-1 1 1,0-1-1,1 0 0,-2-1 1,1 1-1,0-1 1,-1 0-1,0 0 1,0 0-1,0-1 0,-1 1 1,0-1-1,0 0 1,0 0-1,-1 0 1,0 0-1,0 0 1,-1-1-1,1 1 0,-1-7 1,0 12-9,-1 0 0,0 0 0,0 0 0,0 0 1,0 0-1,0 0 0,0 0 0,0 0 0,0 0 0,0 0 0,0 0 1,-1 0-1,1 1 0,0-1 0,-1 0 0,1 0 0,-1 0 0,1 0 1,-1 0-1,1 1 0,-1-1 0,1 0 0,-1 1 0,0-1 0,1 0 0,-1 1 1,0-1-1,0 0 0,1 1 0,-1-1 0,0 1 0,0 0 0,0-1 1,0 1-1,0 0 0,1-1 0,-1 1 0,0 0 0,0 0 0,0 0 1,0 0-1,0 0 0,0 0 0,0 0 0,0 0 0,0 0 0,0 0 1,0 1-1,0-1 0,0 0 0,1 1 0,-2 0 0,-3 0 31,1 1 0,-1 1 0,1-1 1,0 1-1,0-1 0,0 1 0,0 0 0,1 1 0,-4 3 0,-1 1 165,1 1 1,1 0-1,0 0 1,0 0-1,0 1 0,1 0 1,1 0-1,0 0 0,0 1 1,1-1-1,0 1 1,1 0-1,-1 18 0,3-28-195,0 0-1,0 1 0,0-1 1,1 0-1,-1 1 1,0-1-1,1 0 0,-1 1 1,1-1-1,-1 0 0,1 0 1,0 1-1,0-1 0,-1 0 1,1 0-1,0 0 0,0 0 1,0 0-1,0 0 0,0 0 1,0-1-1,1 1 1,-1 0-1,0 0 0,2 0 1,1 0 9,0 1 1,0-1-1,0 0 1,1-1-1,-1 1 1,0-1 0,1 1-1,5-2 1,2 0 14,-1 0 0,1-1-1,-1 0 1,1-1 0,17-7 0,-10 1-28,-1-1-1,-1-1 0,0-1 1,-1 0-1,0-1 0,-1-1 0,0 0 1,-1-1-1,-1-1 0,-1 0 1,0-1-1,12-21 0,-12 16 7,-1-1-1,0-1 1,-2 0-1,-1-1 0,-1 1 1,-1-1-1,-1-1 1,-1 1-1,1-33 0,-5 55-20,0 0 0,0-1-1,0 1 1,-1 0 0,1 0-1,-1 0 1,1-1 0,-1 1-1,0 0 1,-1 0 0,1 0-1,0 0 1,-4-4 0,4 6 0,0 0 0,0 0 0,-1 0 1,1 0-1,0 0 0,-1 0 0,1 0 1,-1 1-1,1-1 0,-1 1 0,1-1 0,-1 1 1,1-1-1,-1 1 0,1 0 0,-1 0 1,0 0-1,1 0 0,-1 0 0,0 0 1,1 0-1,-1 1 0,1-1 0,-1 0 1,1 1-1,-1 0 0,1-1 0,-1 1 0,-1 1 1,-3 1-7,0 1 1,1 0 0,0 0 0,0 0-1,0 0 1,0 1 0,1 0 0,-1 0-1,1 0 1,1 0 0,-1 1 0,1 0-1,0 0 1,-4 9 0,1 1 45,0 0-1,1 0 1,1 0 0,-4 28 0,7-33-1,0 1 0,0-1 0,1 0 0,0 0 1,1 1-1,4 18 0,-4-26-25,1 0 1,-1 0-1,1 0 0,0 0 1,0-1-1,0 1 0,0-1 0,1 1 1,-1-1-1,1 0 0,0 0 1,0 0-1,0 0 0,0-1 1,1 1-1,-1-1 0,1 0 0,-1 0 1,1 0-1,0 0 0,5 1 1,7 1 10,-1 0 0,1-1 1,-1-1-1,1 0 1,0-1-1,0-1 1,0 0-1,0-2 1,0 1-1,-1-2 1,1 0-1,-1-1 0,0-1 1,0 0-1,0-1 1,0 0-1,-1-1 1,20-14-1,-30 18-3,-1 0-1,1 0 0,0-1 1,-1 0-1,0 0 0,1 0 1,-2 0-1,1 0 1,0-1-1,-1 1 0,0-1 1,0 1-1,0-1 0,-1 0 1,1 0-1,-1 0 0,0 0 1,-1 0-1,1 0 1,-1 0-1,0 0 0,-1-5 1,1 9-16,-1 0-1,0 0 1,0 0 0,0 0 0,1 0 0,-1 0 0,0 0 0,0 1 0,0-1-1,0 0 1,-1 1 0,1-1 0,0 1 0,0-1 0,0 1 0,0-1 0,0 1-1,-1 0 1,1 0 0,0 0 0,0-1 0,-1 1 0,1 0 0,0 1 0,0-1-1,-1 0 1,1 0 0,0 0 0,0 1 0,-3 0 0,-37 14-130,32-10 119,1 0 0,1 1 0,-1 1-1,1-1 1,0 1 0,1 0 0,-9 12-1,13-16 7,-1 1-1,1-1 0,0 0 0,0 1 1,0-1-1,1 1 0,-1 0 0,1 0 1,0-1-1,0 1 0,0 0 0,1 0 1,-1 0-1,1 0 0,0 0 0,0 0 1,0 0-1,1 0 0,0 0 0,-1 0 1,3 5-1,-1-7 15,0 1 0,1 0 0,-1 0 0,1-1-1,0 0 1,0 1 0,0-1 0,0 0 0,0-1 0,0 1 0,0 0 0,1-1 0,-1 0 0,1 0 0,-1 0 0,1 0-1,-1 0 1,8 0 0,-4 0-296,0 0-1,0-1 1,1 1-1,-1-2 1,0 1-1,0-1 1,0 0-1,13-3 0,-19 3-12,0 0-1,1 1 0,-1-1 1,0 0-1,0 0 0,0 0 0,0 0 1,0 0-1,0 0 0,-1 0 1,1 0-1,0 0 0,-1 0 0,1-1 1,0 1-1,-1 0 0,1 0 1,-1-1-1,0 1 0,1 0 0,-1-1 1,0 1-1,0 0 0,0-3 1,1-19-8537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9.230"/>
    </inkml:context>
    <inkml:brush xml:id="br0">
      <inkml:brushProperty name="width" value="0.025" units="cm"/>
      <inkml:brushProperty name="height" value="0.025" units="cm"/>
    </inkml:brush>
  </inkml:definitions>
  <inkml:trace contextRef="#ctx0" brushRef="#br0">1 1 11851,'0'0'8744,"54"6"-9160,-26-2-1730,6-3-2979,-4 1-3235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9.603"/>
    </inkml:context>
    <inkml:brush xml:id="br0">
      <inkml:brushProperty name="width" value="0.025" units="cm"/>
      <inkml:brushProperty name="height" value="0.025" units="cm"/>
    </inkml:brush>
  </inkml:definitions>
  <inkml:trace contextRef="#ctx0" brushRef="#br0">108 0 11275,'0'0'3731,"-6"8"-677,-82 86 2861,87-94-5891,0 1-1,0 0 1,0 0 0,1-1 0,-1 1 0,0 0-1,0 0 1,0 0 0,1 0 0,-1 0 0,0 0 0,1 0-1,-1 0 1,1 0 0,-1 0 0,1 1 0,0-1 0,-1 0-1,1 0 1,0 0 0,0 0 0,0 3 0,1-4-67,0 1 0,-1-1 0,1 1 1,0-1-1,0 0 0,0 1 0,0-1 1,0 0-1,0 0 0,0 0 0,0 1 0,0-1 1,0 0-1,0-1 0,0 1 0,0 0 1,0 0-1,0 0 0,0 0 0,1-1 1,57-18-4306,-48 15 3323,-1 1 0,1-1 0,0 2 0,0-1 0,1 1 0,-1 1 0,15 0 0,-25 1 1049,-1 0 0,1 0 1,-1 0-1,1 0 0,0 0 0,-1 0 0,1 0 0,-1 0 0,1 0 0,0 0 0,-1 0 1,1 1-1,-1-1 0,1 0 0,-1 0 0,1 1 0,0-1 0,-1 0 0,1 1 1,-1-1-1,0 1 0,1-1 0,-1 0 0,1 1 0,-1-1 0,0 1 0,1-1 0,-1 1 1,0-1-1,1 1 0,-1 0 0,0 0 0,-4 22 2206,-23 18 1540,14-26-3094,0-1 0,-2-1-1,0 0 1,-23 15 0,37-27-1466,2-4 352,0 1-1,-1-1 1,2 1-1,-1-1 1,0 1-1,0 0 1,1 0-1,0 0 1,-1-1-1,1 1 1,0 1-1,4-5 1,1-1-765,50-61-5144,-24 25 448</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5:59.970"/>
    </inkml:context>
    <inkml:brush xml:id="br0">
      <inkml:brushProperty name="width" value="0.025" units="cm"/>
      <inkml:brushProperty name="height" value="0.025" units="cm"/>
    </inkml:brush>
  </inkml:definitions>
  <inkml:trace contextRef="#ctx0" brushRef="#br0">150 1 10410,'0'0'8264,"-5"12"-6716,-5 19-750,1 2 0,1-1 0,2 1 1,-2 41-1,7-62-900,0-1 1,1 1 0,0-1 0,1 1-1,0-1 1,1 1 0,0-1-1,1 1 1,0-1 0,1 0-1,0-1 1,0 1 0,2-1 0,-1 1-1,1-2 1,15 19 0,-69-78-7072,26 26 8282,1-2-1,1-1 1,-24-41-1,43 66-986,0 0 1,0 0-1,0 0 1,0 0-1,0-1 1,1 1-1,-1 0 1,1 0-1,-1-1 1,1 1-1,0 0 1,0 0-1,0-1 1,0 1-1,0 0 0,1-3 1,0 4-71,-1-1 1,1 1-1,0 0 1,-1 0-1,1 0 0,0-1 1,0 1-1,0 0 1,0 0-1,0 0 1,0 0-1,0 0 0,1 1 1,-1-1-1,0 0 1,0 0-1,1 1 0,-1-1 1,2 0-1,8-1 10,-1 0 0,1 0 1,0 1-1,0 1 0,17 1 0,-3-1-74,74-4-3244,-53 0-2766</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0.333"/>
    </inkml:context>
    <inkml:brush xml:id="br0">
      <inkml:brushProperty name="width" value="0.025" units="cm"/>
      <inkml:brushProperty name="height" value="0.025" units="cm"/>
    </inkml:brush>
  </inkml:definitions>
  <inkml:trace contextRef="#ctx0" brushRef="#br0">92 105 9737,'0'0'12706,"-10"6"-12269,4-2-372,1-1 0,-1 1-1,0 0 1,1 0-1,0 1 1,0-1 0,1 1-1,-1 0 1,1 1 0,0-1-1,0 1 1,1 0-1,-1-1 1,1 2 0,1-1-1,-1 0 1,1 0 0,-2 11-1,4-17-53,-1 1 0,1 0 0,0 0 0,0 0-1,0-1 1,0 1 0,0 0 0,0 0 0,0 0 0,0 0-1,0-1 1,0 1 0,1 0 0,-1 0 0,0 0 0,0-1 0,1 1-1,-1 0 1,1 0 0,-1-1 0,1 1 0,-1 0 0,1-1-1,-1 1 1,1 0 0,-1-1 0,1 1 0,0-1 0,-1 1 0,2 0-1,0-1 0,0 1 0,0-1 0,0 0 0,1 1-1,-1-1 1,0 0 0,0 0 0,0 0 0,0-1-1,0 1 1,0-1 0,2 0 0,5-2 6,0 0 0,0 0 0,0-1 0,13-9 1,5-6-294,-2-1-1,35-35 1,-49 44 144,-1-1-1,0 0 0,-1 0 1,0-1-1,-1 0 0,0-1 1,8-18-1,-17 32 136,1 0 0,0 0 0,0 0 0,0 0 0,0 0-1,0 0 1,0-1 0,0 1 0,0 0 0,-1 0 0,1 0 0,0 0 0,0 0-1,0 0 1,0 0 0,0 0 0,0 0 0,0 0 0,0 0 0,0 0 0,0 0-1,-1 0 1,1 0 0,0 0 0,0-1 0,0 1 0,0 0 0,-14 21 167,-17 32 159,-6 34 51,35-81-349,0 0 0,0 0 0,1-1 0,0 1 0,0 0 1,0 1-1,1-1 0,0 0 0,0 0 0,1 0 0,0 0 1,0 0-1,2 7 0,-2-11-74,0 0-1,1-1 1,-1 0 0,0 1 0,1-1 0,-1 0 0,1 1-1,0-1 1,-1 0 0,1 0 0,0 0 0,0-1 0,-1 1-1,1 0 1,0-1 0,0 1 0,0-1 0,0 0 0,0 1-1,0-1 1,0 0 0,0 0 0,0 0 0,0 0 0,0-1-1,0 1 1,3-2 0,2 1-482,1 0-1,-1-1 1,0 0-1,0-1 1,0 0-1,7-4 1,21-17-3937,-1-5-1415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0.705"/>
    </inkml:context>
    <inkml:brush xml:id="br0">
      <inkml:brushProperty name="width" value="0.025" units="cm"/>
      <inkml:brushProperty name="height" value="0.025" units="cm"/>
    </inkml:brush>
  </inkml:definitions>
  <inkml:trace contextRef="#ctx0" brushRef="#br0">138 1 7079,'0'0'6251,"-9"6"-2984,-6 8-2217,0 0-1,0 1 1,-22 30-1,31-38-781,1 0-1,0 1 1,1-1-1,0 1 1,0 0 0,0 0-1,1 1 1,0-1-1,1 1 1,0-1-1,0 1 1,-1 18 0,4-26-267,-1-1-1,1 1 1,-1 0 0,0 0 0,1 0 0,-1 0 0,1 0 0,0-1 0,-1 1 0,1 0-1,0 0 1,-1-1 0,1 1 0,0 0 0,0-1 0,0 1 0,0-1 0,-1 1 0,1-1 0,0 0-1,0 1 1,0-1 0,0 0 0,0 0 0,0 1 0,0-1 0,0 0 0,0 0 0,0 0-1,0 0 1,0 0 0,0-1 0,0 1 0,0 0 0,0 0 0,1-1 0,41-11-883,-32 5 69,1 0-1,-2-1 1,1 0 0,-1 0 0,16-19 0,-21 22 638,0 0 1,-1-1-1,1 0 1,-2 0-1,1 0 1,0 0-1,-1 0 0,0-1 1,-1 0-1,0 0 1,0 1-1,2-11 1,-4 16 262,0 1 0,0 0 0,0 0 0,0-1 0,1 1 0,-1 0 0,0-1 0,0 1 0,0 0 0,0 0 0,0-1 1,0 1-1,0 0 0,0 0 0,0-1 0,0 1 0,0 0 0,-1-1 0,1 1 0,0 0 0,0 0 0,0-1 0,0 1 0,0 0 0,0 0 0,-1-1 1,1 1-1,0 0 0,0 0 0,0 0 0,0-1 0,-1 1 0,1 0 0,0 0 0,0 0 0,-1 0 0,1-1 0,0 1 0,0 0 0,-1 0 0,1 0 0,0 0 1,-1 0-1,1 0 0,-14 8 1697,-10 21-492,18-19-873,0 1 0,1 0 0,-6 18-1,7 5 420,4-33-832,1 0 0,-1 0 0,0 0 0,0-1 0,0 1 0,1 0 0,-1 0 0,0 0 0,1-1 0,-1 1 0,1 0 0,-1 0 0,1-1 0,-1 1 0,1 0 0,0-1 0,-1 1 0,1-1 0,0 1 0,-1-1 0,1 1 0,0-1 0,0 1 0,-1-1 0,1 0 0,0 1 0,0-1 0,0 0 0,1 0 0,5 1-529,0-1 0,-1 1 0,1-2 1,0 1-1,0-1 0,0 0 0,0-1 0,0 1 1,-1-1-1,1-1 0,-1 1 0,0-1 0,1 0 0,-1 0 1,6-6-1,21-14-6573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1.067"/>
    </inkml:context>
    <inkml:brush xml:id="br0">
      <inkml:brushProperty name="width" value="0.025" units="cm"/>
      <inkml:brushProperty name="height" value="0.025" units="cm"/>
    </inkml:brush>
  </inkml:definitions>
  <inkml:trace contextRef="#ctx0" brushRef="#br0">127 1 12780,'0'0'6043,"-11"6"-4052,2-1-1828,-50 31 2076,54-33-2021,1 0 0,0 0-1,0 1 1,1-1 0,-1 1-1,1 0 1,0-1 0,0 2-1,0-1 1,0 0 0,1 0-1,-4 9 1,6-12-233,0 0 0,0 0-1,0 0 1,0-1 0,0 1 0,0 0 0,0 0 0,0 0-1,0-1 1,1 1 0,-1 0 0,0 0 0,1-1-1,-1 1 1,0 0 0,1-1 0,-1 1 0,1 0 0,-1-1-1,1 1 1,-1-1 0,1 1 0,0-1 0,-1 1 0,1-1-1,0 1 1,-1-1 0,1 0 0,0 1 0,0-1-1,-1 0 1,1 0 0,0 1 0,0-1 0,-1 0 0,1 0-1,0 0 1,0 0 0,1 0 0,40 1-1610,-33-1 1150,26-1-475,-16 0 152,0 1-1,-1 1 0,1 0 1,32 7-1,-50-8 836,0 1 0,0-1 0,0 0 0,0 0 0,0 1-1,0-1 1,0 0 0,0 1 0,0-1 0,0 1 0,0-1 0,0 1 0,0 0 0,0-1-1,0 1 1,-1 0 0,1 0 0,0 0 0,-1-1 0,1 1 0,0 0 0,-1 0 0,1 0-1,-1 0 1,1 0 0,-1 0 0,0 0 0,1 0 0,-1 2 0,0-1 140,-1 0-1,1 0 1,-1 0 0,1 0-1,-1 0 1,0 0 0,0-1 0,0 1-1,0 0 1,0 0 0,-1-1-1,1 1 1,-3 2 0,-6 6 816,0-1 0,-1 0 1,-15 9-1,24-17-998,-52 29 1022,15-21-3593,30-10-2949,7-5-5360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1.454"/>
    </inkml:context>
    <inkml:brush xml:id="br0">
      <inkml:brushProperty name="width" value="0.025" units="cm"/>
      <inkml:brushProperty name="height" value="0.025" units="cm"/>
    </inkml:brush>
  </inkml:definitions>
  <inkml:trace contextRef="#ctx0" brushRef="#br0">4 0 14382,'0'0'5124,"-4"55"-3938,4-25-226,0 0-159,0 0-641,9-4-128,0-1-416,2-5-961,0-6-1186,-6-5-2305,-5-5-1282</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1.782"/>
    </inkml:context>
    <inkml:brush xml:id="br0">
      <inkml:brushProperty name="width" value="0.025" units="cm"/>
      <inkml:brushProperty name="height" value="0.025" units="cm"/>
    </inkml:brush>
  </inkml:definitions>
  <inkml:trace contextRef="#ctx0" brushRef="#br0">0 190 10570,'1'-8'1890,"0"3"-1573,0 0 0,0 0 0,0 0 1,1 0-1,0 0 0,0 0 0,0 0 0,1 0 1,-1 1-1,1 0 0,0-1 0,0 1 1,1 0-1,-1 0 0,1 1 0,0-1 0,0 1 1,7-5-1,8-4-113,0 0 0,1 1 1,0 1-1,1 1 0,0 1 1,1 1-1,-1 0 0,1 2 0,0 0 1,1 2-1,-1 1 0,1 0 1,0 2-1,23 2 0,-44-2-189,-1 0 0,1 0 0,-1 0 0,0 0 0,1 1 0,-1-1 0,1 0 1,-1 1-1,0-1 0,1 1 0,-1 0 0,0-1 0,1 1 0,-1 0 0,0 0 0,0 0 0,0 0 0,0 0 0,0 0 0,0 0 0,0 0 0,0 0 0,0 0 1,-1 1-1,1-1 0,0 0 0,-1 0 0,1 1 0,-1-1 0,1 1 0,-1-1 0,0 0 0,1 1 0,-1-1 0,0 1 0,0-1 0,0 1 0,0-1 0,0 1 1,-1-1-1,1 0 0,0 1 0,-1-1 0,1 1 0,-1-1 0,1 0 0,-1 1 0,0-1 0,-1 2 0,-2 6 247,-1-1 1,0-1-1,-1 1 0,1-1 1,-2 1-1,-7 6 0,-133 106 2092,140-110-2289,19-8-214,20-9-503,-8 0 19,0 2 0,0 0 0,1 1 0,0 2 0,-1 1 0,46 2 0,-68-1 636,-1 0 1,0 0 0,1 0-1,-1 0 1,1 0 0,-1 0-1,0 1 1,1-1-1,-1 0 1,0 1 0,1-1-1,-1 0 1,0 1 0,1 0-1,-1-1 1,0 1-1,0 0 1,0 0 0,0 0-1,0-1 1,0 1 0,0 0-1,0 1 1,0-1-1,0 0 1,0 0 0,-1 0-1,1 0 1,0 1 0,-1-1-1,1 0 1,-1 0-1,1 1 1,-1-1 0,0 1-1,0-1 1,1 0 0,-1 1-1,0-1 1,0 1-1,0-1 1,-1 0 0,1 1-1,0-1 1,0 0 0,-1 1-1,1-1 1,-1 0-1,0 2 1,-2 4 208,0-1 1,-1 0-1,0 0 1,0-1-1,0 1 0,0-1 1,-1 0-1,-7 7 0,-17 10 1266,-52 33 0,67-47-1301,0-1-1,0 0 1,0 0-1,-1-2 0,0 0 1,-23 4-1,38-9-210,0 0 1,0 1-1,0-1 0,0 0 0,0 0 0,-1 0 0,1 0 1,0 0-1,0 0 0,0 0 0,-1 0 0,1 0 1,0 0-1,0 0 0,0 0 0,0 0 0,-1 0 1,1 0-1,0 0 0,0 0 0,0 0 0,-1 0 1,1 0-1,0 0 0,0 0 0,0 0 0,0 0 0,-1 0 1,1-1-1,0 1 0,0 0 0,0 0 0,0 0 1,0 0-1,-1 0 0,1 0 0,0-1 0,0 1 1,0 0-1,0 0 0,0 0 0,0 0 0,0 0 1,0-1-1,0 1 0,0 0 0,-1 0 0,1 0 0,0-1 1,0 1-1,0 0 0,8-12-1531,19-12-1210,-26 23 2595,32-27-3930,6-4-2542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2.154"/>
    </inkml:context>
    <inkml:brush xml:id="br0">
      <inkml:brushProperty name="width" value="0.025" units="cm"/>
      <inkml:brushProperty name="height" value="0.025" units="cm"/>
    </inkml:brush>
  </inkml:definitions>
  <inkml:trace contextRef="#ctx0" brushRef="#br0">45 1 13421,'0'0'6438,"-16"59"-5061,9-30-192,-7 2-32,8-1-576,5 0-417,1-4-128,0-5-641,10-5-1601,3-9-2210,3-7-4004</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2.498"/>
    </inkml:context>
    <inkml:brush xml:id="br0">
      <inkml:brushProperty name="width" value="0.025" units="cm"/>
      <inkml:brushProperty name="height" value="0.025" units="cm"/>
    </inkml:brush>
  </inkml:definitions>
  <inkml:trace contextRef="#ctx0" brushRef="#br0">224 115 11851,'0'0'6406,"-3"10"-5317,-4 21-1109,1 1 0,2 0 0,-1 45 0,12 80-10208,-7-156 10167,0-1 0,0 0 1,0 1-1,0-1 0,-1 1 0,1-1 1,0 1-1,0-1 0,0 0 0,-1 1 1,1-1-1,0 1 0,0-1 0,-1 0 1,1 1-1,0-1 0,-1 0 0,1 0 1,-1 1-1,1-1 0,0 0 1,-1 0-1,1 1 0,-1-1 0,1 0 1,0 0-1,-1 0 0,1 0 0,-1 0 1,1 0-1,-1 1 0,1-1 0,-1 0 1,1 0-1,-1-1 0,1 1 0,0 0 1,-1 0-1,1 0 0,-1 0 0,1 0 1,-1 0-1,1-1 0,0 1 0,-2 0 1,-21-12-536,6-4 718,1-1 0,1-1-1,0-1 1,1 0 0,1-1 0,1 0 0,1-1 0,1 0-1,1-1 1,-9-28 0,14 37 143,1 0 0,0 0 0,1 0 0,0 0 0,1 0 0,0-1 0,2-18 0,-1 28-30,1 1 0,-1-1 1,1 1-1,0-1 1,0 1-1,0-1 0,0 1 1,1 0-1,-1-1 1,1 1-1,0 0 0,0 0 1,0 0-1,0 0 1,1 1-1,-1-1 0,1 1 1,-1-1-1,1 1 0,0 0 1,0 0-1,0 0 1,0 0-1,1 1 0,-1-1 1,0 1-1,1 0 1,-1 0-1,1 0 0,6-1 1,11 0 34,0 1 0,0 1 1,0 1-1,-1 0 0,38 8 0,-45-6-207,0 1-1,1 0 1,-1 0 0,-1 2-1,1-1 1,-1 2 0,0-1-1,0 2 1,17 13-1,-28-20 91,0 0-1,0 0 0,1 0 1,-1 0-1,0 0 0,0 0 1,0 0-1,0 0 1,-1 1-1,1-1 0,0 0 1,0 1-1,-1-1 0,1 0 1,-1 1-1,1-1 0,-1 1 1,1-1-1,-1 1 1,0-1-1,0 1 0,0-1 1,0 1-1,0-1 0,0 1 1,0-1-1,-1 3 0,-1-1 55,1-1 1,-1 0-1,1 0 0,-1 0 0,0 0 0,0 0 0,0 0 0,0 0 0,-1 0 0,1-1 0,0 1 0,-1-1 0,-4 2 0,-7 3 122,-1-1 0,1 0-1,-1-1 1,-18 2 0,-21-1-316,30-4-2450,24-8-8795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0.900"/>
    </inkml:context>
    <inkml:brush xml:id="br0">
      <inkml:brushProperty name="width" value="0.025" units="cm"/>
      <inkml:brushProperty name="height" value="0.025" units="cm"/>
    </inkml:brush>
  </inkml:definitions>
  <inkml:trace contextRef="#ctx0" brushRef="#br0">81 0 13613,'0'0'4708,"-66"0"-3875,51 0 256,19 0-2466,17 0-2691,2 0-4452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3.065"/>
    </inkml:context>
    <inkml:brush xml:id="br0">
      <inkml:brushProperty name="width" value="0.025" units="cm"/>
      <inkml:brushProperty name="height" value="0.025" units="cm"/>
    </inkml:brush>
  </inkml:definitions>
  <inkml:trace contextRef="#ctx0" brushRef="#br0">0 0 10890,'0'0'11996,"2"11"-10918,7 78 187,-9-88-1260,1 1 0,-1-1-1,0 0 1,1 0-1,0 0 1,-1 0 0,1 0-1,0 0 1,-1 0 0,1-1-1,0 1 1,0 0 0,0 0-1,0 0 1,0-1 0,0 1-1,0-1 1,0 1 0,0 0-1,0-1 1,0 0 0,0 1-1,0-1 1,0 0 0,0 1-1,1-1 1,-1 0 0,0 0-1,0 0 1,0 0-1,0 0 1,3-1 0,43-2 71,-28-2-250,-1 0 1,0-1-1,0-1 0,21-12 1,-25 12-36,-1 0 0,1 1 0,0 0 0,1 2 0,-1-1 0,1 2 0,0 0-1,18-2 1,-32 6 245,0-1-1,0 0 0,0 1 0,0-1 0,0 1 0,-1-1 1,1 1-1,0-1 0,0 1 0,-1-1 0,1 1 0,0 0 0,-1-1 1,1 1-1,0 0 0,-1 0 0,1-1 0,-1 1 0,0 0 1,1 0-1,-1 0 0,1 0 0,-1 0 0,0-1 0,0 1 0,0 0 1,0 0-1,1 0 0,-1 0 0,0 0 0,-1 2 0,1 40 1131,-1-29-777,2-13-379,-1 0 0,1 0 0,0 0 0,-1 0 0,1-1 0,0 1 0,0 0 0,-1-1 0,1 1 0,0 0 0,0-1 0,0 1 0,0-1-1,0 1 1,0-1 0,0 0 0,0 1 0,0-1 0,0 0 0,0 0 0,0 0 0,0 0 0,0 0 0,0 0 0,0 0 0,0 0 0,0 0 0,0 0-1,0 0 1,0-1 0,0 1 0,2-1 0,43-8-1065,-41 7 528,3 0-266,13-2-1655,-7 3-2580,-8 1-108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3.424"/>
    </inkml:context>
    <inkml:brush xml:id="br0">
      <inkml:brushProperty name="width" value="0.025" units="cm"/>
      <inkml:brushProperty name="height" value="0.025" units="cm"/>
    </inkml:brush>
  </inkml:definitions>
  <inkml:trace contextRef="#ctx0" brushRef="#br0">1 29 11659,'0'0'9321,"66"-28"-19186</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3.750"/>
    </inkml:context>
    <inkml:brush xml:id="br0">
      <inkml:brushProperty name="width" value="0.025" units="cm"/>
      <inkml:brushProperty name="height" value="0.025" units="cm"/>
    </inkml:brush>
  </inkml:definitions>
  <inkml:trace contextRef="#ctx0" brushRef="#br0">56 1 16239,'0'0'3748,"-39"64"-2435,30-30-896,2 4-65,7 0 128,0-1-320,7-2-127,7-1-546,0-5-1185,1-3-1441,-10-7-2562,-5-8-3844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4.138"/>
    </inkml:context>
    <inkml:brush xml:id="br0">
      <inkml:brushProperty name="width" value="0.025" units="cm"/>
      <inkml:brushProperty name="height" value="0.025" units="cm"/>
    </inkml:brush>
  </inkml:definitions>
  <inkml:trace contextRef="#ctx0" brushRef="#br0">5 91 10602,'-1'-9'1239,"-3"-32"496,4 39-1612,1 1 0,-1-1 0,0 0 1,0 1-1,1-1 0,-1 1 1,1-1-1,0 0 0,-1 1 1,1 0-1,0-1 0,0 1 0,0-1 1,0 1-1,0 0 0,0 0 1,0-1-1,0 1 0,0 0 1,1 0-1,-1 0 0,0 1 1,1-1-1,-1 0 0,1 0 0,-1 1 1,1-1-1,-1 1 0,1-1 1,0 1-1,-1 0 0,4-1 1,7 0 254,-1-1 0,1 2 0,18 1 0,-14-1-55,30 3-173,0 1 0,0 2 0,0 3 1,-1 1-1,0 2 0,78 34 0,-114-43-90,0 2-1,-1-1 0,1 1 1,-1 0-1,-1 1 0,1 0 1,-1 0-1,0 1 0,8 9 1,-13-14 40,-1 0-1,1 0 1,-1 0 0,0 1 0,1-1 0,-1 0-1,0 1 1,0-1 0,-1 1 0,1-1 0,0 1 0,-1 0-1,0-1 1,1 1 0,-1 0 0,0-1 0,-1 1 0,1 0-1,0-1 1,-1 1 0,1 0 0,-1-1 0,0 1-1,0-1 1,0 1 0,0-1 0,0 0 0,-1 1 0,1-1-1,-1 0 1,1 0 0,-1 0 0,0 0 0,0 0 0,0 0-1,-4 3 1,-17 13 273,-1-1 0,0-2 0,-1 0 0,-1-1 1,0-1-1,-1-2 0,-34 10 0,36-13-524,0-2 1,-1-1-1,0-1 0,-44 2 1,66-6-226,-14-2-2437,11-5-2049,5-10-5425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6.071"/>
    </inkml:context>
    <inkml:brush xml:id="br0">
      <inkml:brushProperty name="width" value="0.025" units="cm"/>
      <inkml:brushProperty name="height" value="0.025" units="cm"/>
    </inkml:brush>
  </inkml:definitions>
  <inkml:trace contextRef="#ctx0" brushRef="#br0">18 38 13100,'-9'-1'2403,"0"0"1440,13 1-3202,21 0-161,14 0 193,13 0-449,12 0-192,4 0-608,-6-4-1474,-8-7-1538,-9 2-1408,-17-2-3044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6.416"/>
    </inkml:context>
    <inkml:brush xml:id="br0">
      <inkml:brushProperty name="width" value="0.025" units="cm"/>
      <inkml:brushProperty name="height" value="0.025" units="cm"/>
    </inkml:brush>
  </inkml:definitions>
  <inkml:trace contextRef="#ctx0" brushRef="#br0">77 0 4869,'0'0'7335,"-63"27"-4677,49-20-416,14-4-1185,14-3-737,20 0 65,13 0 159,12 0-383,12-4-129,-1-2-32,1 2-513,-10-1-1281,-15-1-1665,-15-5-1249</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6:06.776"/>
    </inkml:context>
    <inkml:brush xml:id="br0">
      <inkml:brushProperty name="width" value="0.025" units="cm"/>
      <inkml:brushProperty name="height" value="0.025" units="cm"/>
    </inkml:brush>
  </inkml:definitions>
  <inkml:trace contextRef="#ctx0" brushRef="#br0">1 158 13741,'0'0'1943,"9"0"-235,32-1-833,1-1-1,-1-3 0,66-15 0,-81 13-838,-1-1-1,0 0 0,0-2 1,-1-1-1,0-1 0,-1-1 1,23-18-1,-22 6 4,-22 21-36,-11 17-13,5-6 7,1 0 1,-1 0-1,1 0 1,1 1-1,-1 0 0,1-1 1,0 1-1,1 0 0,0 0 1,0 0-1,1 0 0,0 0 1,0 0-1,1 0 1,0 0-1,1 0 0,-1 0 1,1 0-1,1 0 0,4 10 1,-3-10-294,0 0 0,0-1 0,1 0 0,-1 0 0,2 0 0,-1 0-1,7 5 1,24 17-4455</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1.637"/>
    </inkml:context>
    <inkml:brush xml:id="br0">
      <inkml:brushProperty name="width" value="0.025" units="cm"/>
      <inkml:brushProperty name="height" value="0.025" units="cm"/>
    </inkml:brush>
  </inkml:definitions>
  <inkml:trace contextRef="#ctx0" brushRef="#br0">99 0 7399,'0'0'17232,"1"13"-17045,-1-11-178,1 7 41,0-1-1,-1 0 1,0 0 0,0 1-1,-1-1 1,0 0 0,-1 0-1,1 0 1,-2 0 0,-3 11-1,-22 38 482,18-40-276,1 0 0,1 0 0,0 1 1,2 0-1,0 1 0,-6 32 0,12-49-231,0-1 0,0 0-1,0 1 1,0-1 0,0 0 0,0 1 0,0-1-1,0 0 1,1 1 0,-1-1 0,1 0-1,-1 0 1,1 1 0,-1-1 0,1 0-1,0 0 1,-1 0 0,1 0 0,0 0-1,0 0 1,0 0 0,0 0 0,0 0-1,0 0 1,0 0 0,0-1 0,0 1 0,2 0-1,1 1 3,0-1 0,0 0 0,0 0 0,0 0 1,0 0-1,1-1 0,-1 0 0,0 0 0,6 0 0,5-2-24,1 0 0,-1-1 1,1-1-1,17-6 0,-10 1-891,0-1 0,26-16 0,-8-5-3527,-8-9-3432,-20 17 1719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1.986"/>
    </inkml:context>
    <inkml:brush xml:id="br0">
      <inkml:brushProperty name="width" value="0.025" units="cm"/>
      <inkml:brushProperty name="height" value="0.025" units="cm"/>
    </inkml:brush>
  </inkml:definitions>
  <inkml:trace contextRef="#ctx0" brushRef="#br0">77 1 9577,'0'0'11051,"-53"53"-9450,44-31-224,3 3-352,1-1-288,1 1-353,4 2-320,0-3-32,0 0-128,9-5-1345,0-6-1250,2-6-2017,5-7-2691</inkml:trace>
  <inkml:trace contextRef="#ctx0" brushRef="#br0" timeOffset="1">231 144 15375,'0'0'5124,"-38"57"-3106,29-31-480,-1 0-417,1-2-513,9 3-512,0-2-128,0 1-1313,10-3-865,1 0-1505,-6-5-2948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2.356"/>
    </inkml:context>
    <inkml:brush xml:id="br0">
      <inkml:brushProperty name="width" value="0.025" units="cm"/>
      <inkml:brushProperty name="height" value="0.025" units="cm"/>
    </inkml:brush>
  </inkml:definitions>
  <inkml:trace contextRef="#ctx0" brushRef="#br0">24 1 16496,'0'0'9545,"-2"49"-9353,-5-22-160,2 6 0,1-2-288,2-1-609,-1-4-480,3-3-289,0-8-608,3-6-321,3-7-1440,1-2-2403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2.333"/>
    </inkml:context>
    <inkml:brush xml:id="br0">
      <inkml:brushProperty name="width" value="0.025" units="cm"/>
      <inkml:brushProperty name="height" value="0.025" units="cm"/>
    </inkml:brush>
  </inkml:definitions>
  <inkml:trace contextRef="#ctx0" brushRef="#br0">0 617 6470,'4'9'2691,"-3"-6"-2641,2 4 734,0-1-1,0 0 0,1 1 0,-1-1 1,1-1-1,8 9 0,-11-12-533,1 0 0,0-1 0,-1 0 1,1 1-1,0-1 0,0 0 0,0 0 0,0 0 0,0 0 0,0 0 0,1 0 0,-1-1 0,0 1 0,0-1 1,1 1-1,-1-1 0,0 0 0,0 0 0,1 0 0,-1 0 0,0-1 0,0 1 0,1 0 0,-1-1 1,0 0-1,0 1 0,0-1 0,0 0 0,4-2 0,3-4 95,0 1 0,0-1-1,0-1 1,-1 1 0,0-1 0,-1-1-1,0 1 1,0-2 0,10-17 0,-6 8-298,-2 1 0,0-2 0,-1 1 0,9-31 0,-15 40-8,0 0 0,-1 0 0,0 0 0,-1 0 0,0-1 0,0 1 0,-1 0 0,-4-18 0,5 25-42,-1 1 1,1-1-1,-1 1 0,0 0 1,0-1-1,0 1 0,0 0 1,0 0-1,-1 0 1,1 0-1,-1 0 0,1 0 1,-1 0-1,0 0 1,1 1-1,-1-1 0,0 1 1,0-1-1,0 1 0,-1 0 1,1-1-1,0 1 1,0 0-1,-1 1 0,1-1 1,0 0-1,-1 1 0,1-1 1,-1 1-1,1 0 1,-1 0-1,1 0 0,-1 0 1,1 0-1,-1 0 0,1 1 1,0-1-1,-1 1 1,1 0-1,-1 0 0,-2 1 1,1 1 2,-1-1-1,1 1 1,0 0 0,0 0 0,0 1 0,0-1-1,1 1 1,-1 0 0,1-1 0,0 2 0,0-1 0,0 0-1,1 1 1,0-1 0,0 1 0,0 0 0,0-1-1,-1 9 1,-1 0 7,1-1-1,0 0 1,2 1 0,-1 0-1,1-1 1,1 18-1,1-28-9,-1 0 0,0 0 0,0 0 0,1 0 0,-1 0-1,1 0 1,0 0 0,-1 0 0,1 0 0,0-1 0,0 1-1,0 0 1,0-1 0,1 1 0,-1 0 0,0-1 0,1 0-1,-1 1 1,1-1 0,-1 0 0,1 0 0,2 2 0,-1-2 7,1 0 1,0 1 0,0-1 0,0 0-1,-1-1 1,1 1 0,0-1 0,0 0-1,0 0 1,7-1 0,1 0 22,0-2 1,0 1-1,0-2 0,0 0 1,-1 0-1,16-8 0,-12 4-43,-1 0 0,0-1 0,0 0 0,-1-1 0,0 0 0,-1-1 0,0-1 0,-1 0 0,11-15 0,-34 117-721,13-38 1039,-1-51-272,0 0-1,0-1 1,0 1-1,1 0 1,-1-1-1,0 1 1,0 0-1,0-1 1,1 1-1,-1 0 0,0-1 1,1 1-1,-1-1 1,1 1-1,-1 0 1,1-1-1,-1 1 1,1-1-1,-1 1 1,1-1-1,-1 0 0,1 1 1,1 0-1,-1-2 32,0 1-1,0 0 0,0 0 0,0-1 1,0 1-1,0-1 0,0 1 0,1-1 1,-1 1-1,0-1 0,-1 1 0,1-1 1,0 0-1,0 0 0,0 0 0,0 1 1,-1-1-1,1 0 0,0 0 0,0-2 1,6-5 49,-1-1 1,0-1-1,-1 1 1,0-1-1,-1 0 1,0 0-1,0 0 1,-1-1-1,0 0 1,2-18-1,-4 20-132,-1 0 0,1 1-1,-1-1 1,-1 0-1,0 1 1,0-1 0,0 1-1,-1-1 1,-1 1-1,1-1 1,-1 1 0,-1 0-1,-8-14 1,13 21-58,-1 1 0,0-1 1,1 1-1,-1-1 0,0 0 0,1 1 1,-1-1-1,1 1 0,-1-1 0,1 1 1,-1-1-1,1 1 0,-1 0 1,1-1-1,0 1 0,-1 0 0,1-1 1,0 1-1,-1 0 0,1 0 0,0-1 1,-1 1-1,1 0 0,0 0 1,-1 0-1,1 0 0,0 0 0,-1 0 1,1 0-1,0 0 0,-1 0 0,1 1 1,1-1-1,39-2-374,-33 2 346,14-1-86,-10-1 144,1 2 0,0 0 0,0 0 0,22 5 0,-32-5 44,0 1 0,-1 0 0,1-1 0,-1 1 0,1 0 0,-1 1 0,0-1 0,1 0 0,-1 1 0,0-1 0,0 1-1,0 0 1,0 0 0,0 0 0,0 0 0,-1 0 0,1 0 0,0 0 0,-1 0 0,0 1 0,0-1 0,1 0 0,-1 1 0,-1 0 0,1-1 0,0 1 0,-1-1 0,1 5 0,0 3 57,-1-1 1,-1 1-1,0-1 0,0 1 1,-1 0-1,-5 17 0,3-16 135,1 0-1,1 0 1,0 0-1,0 14 1,2-25-177,1 0 0,-1 1 0,1-1 0,-1 0 0,1 1 0,-1-1 0,0 0 1,1 1-1,-1-1 0,1 0 0,-1 0 0,1 0 0,-1 0 0,1 1 0,0-1 1,-1 0-1,1 0 0,-1 0 0,1 0 0,-1 0 0,1 0 0,-1 0 0,1-1 0,-1 1 1,1 0-1,-1 0 0,1 0 0,-1 0 0,1-1 0,0 1 0,17-6 205,-7 1-168,-1-2 0,-1 1 0,1-1 0,-1-1 0,-1 0 0,1 0 0,11-15-1,-1-1-44,27-45-1,-39 57-50,-2 6-60,-1-1 0,0 1 0,-1-1 0,1 0 0,-1-1 0,0 1 0,-1 0 0,3-15-1,-16 28-438,6 3 533,0 0 0,0 0 0,0 0 1,1 0-1,1 1 0,0 0 1,0 0-1,1 0 0,-3 20 1,5-26 42,0 0 0,0 0 0,0 0 0,1 0 0,-1 0 0,1 0 0,0 0 0,0 0 0,0 0 0,1 0 0,-1 0 0,3 4 0,-2-5 4,0-1 0,0 0 1,-1 0-1,1 0 1,1 0-1,-1-1 1,0 1-1,0 0 1,1-1-1,-1 0 0,0 1 1,1-1-1,0 0 1,-1 0-1,1-1 1,-1 1-1,1 0 0,0-1 1,0 0-1,3 1 1,1-2 27,1 1 0,-1-1-1,0-1 1,0 1 0,1-1 0,-1-1 0,0 1 0,-1-1 0,1 0 0,0-1 0,-1 0 0,0 0 0,0 0-1,0 0 1,0-1 0,-1 0 0,0 0 0,0-1 0,0 0 0,0 0 0,-1 0 0,5-9 0,-5 9-28,-1 0 1,0 0 0,0 0-1,0 0 1,0 0 0,-1-1-1,0 1 1,-1-1-1,1 1 1,-1-1 0,-1 0-1,1 1 1,-1-1 0,0 0-1,-1 0 1,1 1 0,-1-1-1,-1 0 1,1 1 0,-1-1-1,0 1 1,-1-1-1,1 1 1,-8-11 0,8 14-53,0 1 0,0 0 0,0 0 0,0 0 0,0 0 0,0 0 1,-1 1-1,1-1 0,-1 1 0,1 0 0,-1-1 0,1 1 0,-1 0 0,0 0 0,0 1 1,1-1-1,-7 0 0,8 1 10,1 0 1,-1 0 0,0 0-1,0 0 1,0 0 0,0 0-1,1 1 1,-1-1 0,0 0-1,0 1 1,1-1 0,-1 0-1,0 1 1,0-1-1,1 1 1,-1-1 0,0 1-1,1-1 1,-1 1 0,1 0-1,-1-1 1,1 1 0,-1 0-1,0 1 8,0 0 0,1-1-1,0 1 1,-1 0 0,1 0-1,0-1 1,0 1 0,0 0-1,0 0 1,0-1 0,0 1-1,1 0 1,-1 0-1,1-1 1,0 4 0,1-2-2,0 0 0,0-1 0,0 1-1,0-1 1,0 1 0,0-1 0,1 0 0,-1 1 0,1-1 0,0-1 0,-1 1 0,1 0 0,0-1 0,0 1 0,0-1 0,0 0 0,0 0-1,1 0 1,-1 0 0,0-1 0,0 1 0,7-1 0,4 2 22,0-2 0,0 1 0,-1-2 0,18-2 0,-23 1-5,0 0 1,0 0 0,0-1 0,0-1-1,-1 1 1,1-1 0,-1 0-1,0-1 1,0 0 0,0 0-1,-1 0 1,0-1 0,0 0 0,0 0-1,-1-1 1,0 1 0,0-1-1,-1 0 1,0-1 0,0 1 0,0-1-1,-1 0 1,0 0 0,-1 0-1,0 0 1,0 0 0,0 0-1,-1-11 1,0 19-19,-1-1 0,0 0 0,0 0 0,0 0-1,0 0 1,0 0 0,0 0 0,0 0 0,0 0 0,0 0 0,-1 0 0,1 0-1,0 0 1,0 0 0,-1 1 0,1-1 0,-1 0 0,1 0 0,-1 0 0,1 0-1,-1 1 1,1-1 0,-1 0 0,0 1 0,1-1 0,-1 0 0,0 1 0,0-1-1,0 1 1,1-1 0,-1 1 0,0-1 0,0 1 0,0 0 0,0-1 0,0 1-1,0 0 1,0 0 0,0 0 0,0 0 0,0 0 0,1 0 0,-3 0 0,0 1-14,1-1 1,-1 1 0,0 0 0,1 0 0,0 0 0,-1 0 0,1 1 0,0-1 0,-1 1 0,1-1 0,0 1 0,0 0 0,0 0 0,-3 4 0,0 1 10,1 1 0,-1 0 0,1 0 0,1 1 0,-1-1 0,1 1-1,1-1 1,0 1 0,0 0 0,1 0 0,-1 15 0,2-21 15,0 0-1,0 0 0,0 0 1,0 0-1,1 0 1,0 0-1,-1 0 0,1 0 1,0 0-1,0-1 0,1 1 1,-1 0-1,1 0 1,-1-1-1,1 1 0,0-1 1,0 1-1,0-1 1,0 0-1,0 0 0,0 0 1,1 0-1,-1 0 1,1-1-1,-1 1 0,1-1 1,0 1-1,0-1 0,0 0 1,-1 0-1,1 0 1,0-1-1,0 1 0,0-1 1,0 1-1,0-1 1,4 0-1,2-1 14,0 1 0,-1-1 0,1-1 1,0 1-1,-1-1 0,1-1 0,-1 0 0,0 0 0,0-1 1,0 0-1,0 0 0,-1 0 0,0-1 0,0-1 0,0 1 1,0-1-1,7-9 0,-7 8-38,-1 0 0,1-1 1,-1-1-1,-1 1 0,0-1 1,0 0-1,0 0 0,-1 0 0,-1 0 1,0-1-1,0 0 0,-1 1 0,0-1 1,1-20-1,-3 30 7,0 0 0,0 1-1,0-1 1,0 0 0,-1 0 0,1 1-1,0-1 1,0 0 0,0 0 0,-1 0-1,1 0 1,0 1 0,0-1 0,-1 0-1,1 0 1,0 0 0,0 0 0,-1 0-1,1 0 1,0 0 0,-1 0 0,1 0-1,0 0 1,0 0 0,-1 0 0,1 0-1,0 0 1,-1 0 0,1 0 0,0 0-1,0 0 1,-1 0 0,1 0 0,0 0-1,-1 0 1,1 0 0,0-1 0,0 1-1,0 0 1,-1 0 0,1 0 0,0-1-1,0 1 1,0 0 0,-1 0 0,1 0-1,0-1 1,0 1 0,0 0 0,0 0-1,-1-1 1,1 1 0,0 0 0,0-1-1,0 1 1,0 0 0,0 0 0,0-1-1,0 1 1,0 0 0,0-1 0,0 1-1,0 0 1,0-1 0,-13 23-110,11-16 109,1 0 0,0 1 0,0-1 0,1 1 0,0-1 0,0 1 0,0-1 0,1 1 0,0-1 0,0 0 0,4 12 0,-3-16-169,-1 1 1,1 0-1,-1-1 0,1 1 1,0-1-1,0 0 0,0 0 1,0 1-1,0-1 0,1 0 1,-1-1-1,1 1 0,-1 0 1,1-1-1,0 1 0,-1-1 1,1 0-1,0 0 0,0 0 1,0 0-1,0-1 0,0 1 1,0-1-1,0 0 0,0 0 1,5 0-1,-6 0-305,1-1-1,0 1 1,0-1 0,0 0-1,-1 0 1,1 0-1,0 0 1,-1-1 0,1 1-1,-1-1 1,0 1-1,1-1 1,-1 0 0,0 0-1,0 0 1,0 0 0,0 0-1,0 0 1,-1-1-1,1 1 1,-1-1 0,0 1-1,2-4 1,-2 5 141,17-29-8794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2.760"/>
    </inkml:context>
    <inkml:brush xml:id="br0">
      <inkml:brushProperty name="width" value="0.025" units="cm"/>
      <inkml:brushProperty name="height" value="0.025" units="cm"/>
    </inkml:brush>
  </inkml:definitions>
  <inkml:trace contextRef="#ctx0" brushRef="#br0">1 39 11787,'0'0'7645,"10"-6"-5910,-5 2-1528,1 0 1,-1 0 0,1 1-1,0 0 1,0 0 0,0 1 0,1 0-1,-1 0 1,0 0 0,1 1-1,-1 0 1,1 0 0,0 1-1,-1-1 1,1 2 0,-1-1-1,1 1 1,0 0 0,-1 0-1,10 3 1,-8-1-100,-1 0-1,1 1 1,-1-1-1,0 1 1,0 1-1,-1 0 1,1-1-1,-1 2 0,6 5 1,-11-9-98,0-1 1,0 1-1,1-1 1,-1 1-1,0 0 1,-1 0-1,1-1 1,0 1-1,0 0 1,-1 0-1,1 0 1,-1 0-1,1 0 1,-1-1-1,0 1 1,0 0-1,0 0 1,0 0-1,0 0 1,0 0 0,-1 0-1,1 0 1,-1 0-1,1 0 1,-1 0-1,0-1 1,0 1-1,0 0 1,0 0-1,0-1 1,0 1-1,0-1 1,0 1-1,0-1 1,-1 1-1,1-1 1,-1 0-1,1 0 1,-1 1-1,-3 0 1,-67 44 341,57-38-205,0 1 0,0 0 0,1 1-1,0 1 1,-21 21 0,34-31-143,0 0 0,0 0 0,0 0 0,0 0 1,0 0-1,1 0 0,-1 0 0,0 0 0,1 1 0,-1-1 1,1 0-1,-1 0 0,1 1 0,-1-1 0,1 0 0,0 1 1,0-1-1,-1 0 0,1 1 0,0-1 0,0 0 0,1 1 1,-1-1-1,0 0 0,0 1 0,1 0 0,0 0 2,0 0 0,1-1 0,-1 1 0,1-1 1,-1 0-1,1 1 0,0-1 0,-1 0 0,1 0 0,0 0 0,0 0 0,-1-1 0,1 1 0,0 0 0,3 0 0,11 2-166,-1 0-1,1-1 0,23 0 0,-33-2-67,103 0-6029,-77-3 27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4.370"/>
    </inkml:context>
    <inkml:brush xml:id="br0">
      <inkml:brushProperty name="width" value="0.025" units="cm"/>
      <inkml:brushProperty name="height" value="0.025" units="cm"/>
    </inkml:brush>
  </inkml:definitions>
  <inkml:trace contextRef="#ctx0" brushRef="#br0">1 0 5477,'3'0'12620,"1"7"-11595,-2 11 352,1 5 33,-1 3-257,3 2-449,-1 0-575,-2-2-65,7-2-64,-6-5-257,1-2-896,-4-5-480,0-7-513,-4-5-769,-8 0-865,-6-10-448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4.792"/>
    </inkml:context>
    <inkml:brush xml:id="br0">
      <inkml:brushProperty name="width" value="0.025" units="cm"/>
      <inkml:brushProperty name="height" value="0.025" units="cm"/>
    </inkml:brush>
  </inkml:definitions>
  <inkml:trace contextRef="#ctx0" brushRef="#br0">25 110 5541,'-3'-8'3951,"1"2"-3440,-15-41 3625,17 46-3967,-1 0 0,1-1 1,0 1-1,-1 0 1,1 0-1,0-1 0,0 1 1,0 0-1,0-1 0,0 1 1,0 0-1,0-1 1,0 1-1,1 0 0,-1 0 1,0-1-1,1 1 1,-1 0-1,1 0 0,-1 0 1,1 0-1,0-1 0,0 1 1,-1 0-1,1 0 1,0 0-1,0 1 0,0-1 1,0 0-1,0 0 0,0 0 1,0 1-1,0-1 1,3-1-1,14-1 141,0 0-1,0 2 1,1 0-1,-1 1 1,1 0 0,-1 2-1,0 0 1,1 1 0,-1 1-1,-1 1 1,31 11 0,-45-15-301,0 1 0,0-1 0,0 1 0,0-1 0,0 1 0,0 0 0,0 0 0,-1 1 0,1-1 0,-1 0 0,0 1 0,1-1 0,-1 1 0,0 0 0,1 3 0,-2-4 25,-1-1 0,1 1 0,-1 0 0,0 0 0,0 0 0,0-1 0,0 1 0,0 0 1,0 0-1,0 0 0,-1-1 0,1 1 0,-1 0 0,1 0 0,-1-1 0,0 1 0,1 0 0,-1-1 0,0 1 1,0-1-1,0 1 0,0-1 0,-1 1 0,1-1 0,0 0 0,0 0 0,-1 0 0,1 1 0,-1-1 1,-1 1-1,-81 53 1519,84-55-1555,-1 1-1,1-1 1,0 0-1,0 1 1,0-1 0,0 0-1,-1 1 1,1-1-1,0 0 1,0 1-1,0-1 1,0 0 0,0 1-1,0-1 1,0 1-1,0-1 1,0 0 0,0 1-1,0-1 1,0 0-1,0 1 1,0-1-1,0 0 1,0 1 0,1-1-1,-1 0 1,0 1-1,0-1 1,0 0-1,0 1 1,1-1 0,-1 0-1,0 1 1,0-1-1,1 0 1,-1 0 0,0 0-1,1 1 1,-1-1-1,0 0 1,0 0-1,1 0 1,-1 1 0,0-1-1,1 0 1,-1 0-1,1 0 1,-1 0-1,0 0 1,1 0 0,-1 0-1,0 0 1,1 0-1,0 0 1,25 7-699,-22-7 462,7 3-287,1 0 0,-1 1 0,0 0 1,21 11-1,-30-14 554,0 0 0,0 0 1,0 0-1,0 1 1,0-1-1,0 0 0,0 1 1,0-1-1,-1 1 1,1 0-1,-1 0 0,1 0 1,-1 0-1,0 0 1,1 0-1,-1 0 0,0 0 1,0 0-1,-1 0 1,1 1-1,0-1 0,-1 0 1,1 0-1,-1 1 1,0-1-1,0 1 0,0-1 1,0 0-1,0 1 1,-1-1-1,1 0 0,-1 3 1,-1-2 101,0 0 1,0 0-1,0 0 1,-1 0-1,1-1 1,-1 1-1,0-1 1,0 1-1,0-1 1,0 0 0,0 0-1,0 0 1,0-1-1,-1 1 1,1-1-1,-4 1 1,-60 18 821,65-20-909,-2 1 13,-2 1-20,1-1 0,-1 0 0,0 0 0,0 0 0,1 0 0,-1-1 0,0 0 0,0-1 0,-7 0 0,12 0-114,1 1 0,0 0 0,-1-1 0,1 1 0,-1-1 1,1 1-1,-1-1 0,1 1 0,0-1 0,0 1 0,-1-1 0,1 1 0,0-1 0,0 1 0,-1-1 1,1 0-1,0 1 0,0-1 0,0 1 0,0-1 0,0 0 0,0 1 0,0-1 0,0 1 0,0-1 1,0 0-1,0 1 0,0-1 0,1 1 0,-1-1 0,0 0 0,0 1 0,1-1 0,-1 1 0,0-1 1,1 1-1,-1-1 0,0 1 0,1-1 0,-1 1 0,1 0 0,-1-1 0,1 1 0,0-1 0,19-20-4381,4 2-1899,5-3-3934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5.155"/>
    </inkml:context>
    <inkml:brush xml:id="br0">
      <inkml:brushProperty name="width" value="0.025" units="cm"/>
      <inkml:brushProperty name="height" value="0.025" units="cm"/>
    </inkml:brush>
  </inkml:definitions>
  <inkml:trace contextRef="#ctx0" brushRef="#br0">24 99 13004,'0'0'8713,"-7"57"-6728,-2-38-191,3 4-641,4-4-865,2 0-255,0-2-130,0-4-863,2-4-802,4-5-672,-1-4-705,-1-2-1186,-3-15-1472</inkml:trace>
  <inkml:trace contextRef="#ctx0" brushRef="#br0" timeOffset="1">20 1 12172,'0'0'9641,"45"41"-14382,-26-31-1505</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5.499"/>
    </inkml:context>
    <inkml:brush xml:id="br0">
      <inkml:brushProperty name="width" value="0.025" units="cm"/>
      <inkml:brushProperty name="height" value="0.025" units="cm"/>
    </inkml:brush>
  </inkml:definitions>
  <inkml:trace contextRef="#ctx0" brushRef="#br0">58 1 11627,'0'0'10495,"-4"10"-9763,-11 23-452,8-21-120,1 1 1,0 0-1,1 0 1,1 0 0,0 0-1,-2 15 1,6-27-140,0 0 1,0 0 0,1 0 0,-1 0-1,0 0 1,1 0 0,-1 0 0,1 0-1,0 0 1,-1 0 0,1 0 0,0 0-1,-1 0 1,1 0 0,0-1 0,0 1-1,0 0 1,0-1 0,-1 1 0,1-1-1,0 1 1,0-1 0,0 1 0,0-1-1,1 1 1,-1-1 0,0 0 0,0 0-1,0 0 1,0 1 0,0-1 0,0 0-1,0 0 1,0-1 0,0 1 0,1 0-1,-1 0 1,0 0 0,0-1 0,0 1-1,2-2 1,1 2-10,1-1-1,-1-1 1,0 1 0,1 0-1,-1-1 1,0 0 0,0 0 0,0-1-1,7-4 1,-8 2 11,1 0 0,-1-1 0,0 1 0,0-1 0,0 0 0,-1 0 0,1 0 0,-2 0 0,1 0 0,-1 0 0,0-1 0,0 1 0,0-9 0,-1 13-20,0 0 0,0 0 0,0 0 0,0 0-1,0 0 1,0 0 0,0 0 0,-1 0 0,1 0-1,-1 0 1,0 0 0,1 0 0,-1 0 0,0 0-1,0 0 1,0 1 0,0-1 0,-1 0 0,1 1-1,0-1 1,-1 1 0,1-1 0,-1 1 0,0 0-1,1-1 1,-1 1 0,0 0 0,0 0 0,1 0-1,-1 1 1,0-1 0,0 0 0,0 1 0,0-1-1,0 1 1,0 0 0,0-1 0,0 1 0,0 0-1,0 0 1,-1 0 0,1 1 0,0-1 0,-2 1-1,3 0-118,0-1 0,0 0-1,0 1 1,1-1 0,-1 1-1,0-1 1,1 1-1,-1-1 1,0 1 0,1-1-1,-1 1 1,0 0 0,1-1-1,-1 1 1,1 0-1,-1-1 1,1 1 0,0 0-1,-1 0 1,1 0 0,0 0-1,0-1 1,-1 1 0,1 0-1,0 0 1,0 0-1,0 0 1,0 0 0,0-1-1,0 1 1,0 0 0,0 0-1,0 0 1,1 1 0,-1 2-953,0 13-4087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7.500"/>
    </inkml:context>
    <inkml:brush xml:id="br0">
      <inkml:brushProperty name="width" value="0.025" units="cm"/>
      <inkml:brushProperty name="height" value="0.025" units="cm"/>
    </inkml:brush>
  </inkml:definitions>
  <inkml:trace contextRef="#ctx0" brushRef="#br0">147 79 4901,'0'0'5573,"9"-9"-3683,5-2-1466,-2 2 171,0-1-1,-1 0 1,11-14-1,-22 24-553,0 0-1,0 0 1,0 0-1,0-1 1,0 1-1,0 0 1,0 0-1,0 0 1,0 0-1,0 0 1,0-1-1,0 1 1,0 0-1,0 0 1,0 0-1,0 0 1,0-1-1,0 1 1,0 0-1,0 0 1,0 0-1,0 0 1,0 0-1,0-1 1,0 1-1,0 0 1,0 0-1,-1 0 1,1 0-1,0 0 1,0 0-1,0-1 1,0 1-1,0 0 1,0 0-1,-1 0 1,1 0-1,0 0 1,0 0-1,0 0 1,0 0-1,0 0 1,-1 0-1,1 0 1,0 0 0,0 0-1,0 0 1,0 0-1,-1 0 1,1 0-1,0 0 1,0 0-1,0 0 1,0 0-1,-1 0 1,1 0-1,0 0 1,0 0-1,0 0 1,0 0-1,0 0 1,-1 0-1,1 1 1,-13 1 94,-6 7 196,2 0 0,0 2 0,0 0 0,0 1 0,2 0 0,-1 1 0,2 1 0,0 1 0,0 0 0,-18 27 0,30-39-301,1-1 0,-1 1 0,1-1 0,-1 1 0,1-1 0,0 1 0,0 0 0,0 0-1,0 0 1,0 0 0,1-1 0,-1 1 0,1 0 0,0 0 0,0 0 0,0 0 0,0 0 0,1 4 0,0-5-14,0-1-1,0 1 1,0 0 0,0 0 0,1 0 0,-1-1-1,0 1 1,1 0 0,0-1 0,-1 0-1,1 1 1,0-1 0,-1 0 0,1 0 0,0 0-1,0 0 1,0 0 0,0 0 0,2 0 0,12 3 8,0-1 0,0-1 0,0-1 0,1 0 0,18-1 0,-21 0-33,-11 0-24,84-5-1305,-81 4 920,0 0 0,0 0 0,-1-1 0,1 0 0,0 0-1,-1 0 1,1-1 0,-1 1 0,0-1 0,0-1 0,0 1-1,5-5 1,-9 7 151,-1 0 0,1 1 0,0-1 0,-1 0-1,1 0 1,0 0 0,-1 0 0,1 0 0,-1 0 0,1 0 0,-1 0-1,0 0 1,1 0 0,-1 0 0,0 0 0,0 0 0,0 0 0,0 0-1,0 0 1,0 0 0,0 0 0,0-2 0,-3-10-3604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7.828"/>
    </inkml:context>
    <inkml:brush xml:id="br0">
      <inkml:brushProperty name="width" value="0.025" units="cm"/>
      <inkml:brushProperty name="height" value="0.025" units="cm"/>
    </inkml:brush>
  </inkml:definitions>
  <inkml:trace contextRef="#ctx0" brushRef="#br0">102 8 4740,'-11'-1'1388,"-12"0"-447,-19-1 1040,17-1 4376,75 12-4564,1-2 1,72 0 0,31-7-4480,-71-1-3938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08.205"/>
    </inkml:context>
    <inkml:brush xml:id="br0">
      <inkml:brushProperty name="width" value="0.025" units="cm"/>
      <inkml:brushProperty name="height" value="0.025" units="cm"/>
    </inkml:brush>
  </inkml:definitions>
  <inkml:trace contextRef="#ctx0" brushRef="#br0">1 0 9705,'0'0'8264,"69"14"-7111,-15-14-704,3 0-353,6 0-96,-3 0-801,-3 0-1025,-12-3-2434,-2-5-3011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0.733"/>
    </inkml:context>
    <inkml:brush xml:id="br0">
      <inkml:brushProperty name="width" value="0.025" units="cm"/>
      <inkml:brushProperty name="height" value="0.025" units="cm"/>
    </inkml:brush>
  </inkml:definitions>
  <inkml:trace contextRef="#ctx0" brushRef="#br0">85 66 4324,'6'-14'3814,"-3"10"-2697,-1-1 1,0 0-1,0 0 0,0 0 1,-1-1-1,0 1 1,1-10-1,-2 15-1052,0 0 0,0 0 0,-1-1 0,1 1 0,0 0 0,0 0-1,-1 0 1,1 0 0,0 0 0,0 0 0,-1 0 0,1-1-1,0 1 1,-1 0 0,1 0 0,0 0 0,0 0 0,-1 0-1,1 0 1,0 0 0,-1 1 0,1-1 0,0 0 0,0 0-1,-1 0 1,1 0 0,0 0 0,-1 0 0,1 0 0,0 1-1,0-1 1,-1 0 0,1 0 0,0 0 0,0 1 0,0-1-1,-1 0 1,1 0 0,0 1 0,0-1 0,0 0 0,0 1-1,-13 9 95,4 3-128,0 0 0,1 1 0,1-1 0,0 1 0,1 1 0,1-1 0,-8 30 0,7-15 133,1-1-1,2 1 1,-1 39-1,4-65-138,0-1 0,0 1-1,0-1 1,0 1 0,0-1-1,0 1 1,1-1 0,-1 1-1,1-1 1,0 1 0,0-1-1,0 0 1,0 1 0,0-1-1,0 0 1,1 0-1,-1 0 1,1 0 0,-1 0-1,1 0 1,0 0 0,0 0-1,0-1 1,0 1 0,0-1-1,0 0 1,0 1 0,1-1-1,-1 0 1,0 0 0,1 0-1,-1-1 1,1 1-1,-1-1 1,1 1 0,-1-1-1,1 0 1,-1 0 0,1 0-1,-1 0 1,1 0 0,-1 0-1,1-1 1,-1 1 0,1-1-1,2-1 1,8-2 20,1 0 0,-1-2 0,0 1 0,0-1 0,-1-1 0,0-1 0,0 1 0,-1-2 0,13-11 0,5-7-83,-1-1 0,25-33 0,-48 55 25,0-1 0,-1 1-1,1-1 1,-1 0-1,-1 0 1,1 0 0,-1 0-1,-1 0 1,3-10 0,-5 17 12,0 1 0,0-1-1,-1 0 1,1 0 0,0 0 0,0 0 0,0 0 0,-1 0 0,1 0 0,0 1 0,0-1 0,0 0 0,-1 0-1,1 0 1,0 0 0,0 0 0,0 0 0,-1 0 0,1 0 0,0 0 0,0 0 0,0 0 0,-1 0-1,1 0 1,0-1 0,0 1 0,0 0 0,-1 0 0,1 0 0,0 0 0,0 0 0,0 0 0,0 0 0,-1 0-1,1-1 1,0 1 0,0 0 0,0 0 0,0 0 0,0 0 0,-1-1 0,1 1 0,0 0 0,0 0-1,0 0 1,0-1 0,0 1 0,0 0 0,0 0 0,0 0 0,0-1 0,0 1 0,0 0 0,0 0-1,0 0 1,0-1 0,0 1 0,0 0 0,-15 14-20,8-4 50,0 1-1,0 0 0,1 0 0,0 0 0,1 1 0,0 0 1,-3 14-1,5-17 3,1 0 1,0 0-1,0 1 1,1-1-1,1 0 0,-1 1 1,2-1-1,-1 0 1,1 1-1,4 14 1,-4-21-26,0 0 1,1 0 0,0 0-1,-1 0 1,1 0-1,0-1 1,0 1 0,1-1-1,-1 1 1,1-1 0,-1 0-1,1 0 1,-1 0 0,1 0-1,0-1 1,0 1 0,0-1-1,0 0 1,0 1 0,0-1-1,1-1 1,-1 1 0,0 0-1,0-1 1,1 0 0,-1 1-1,6-2 1,-2 1 4,0 0 1,-1-1-1,1 1 1,0-2 0,0 1-1,0-1 1,-1 0-1,1 0 1,-1-1-1,1 0 1,-1 0-1,8-5 1,-6 1 91,1-1 0,-1 0 0,-1 0 0,1 0 0,-1-1 0,-1 0 0,0-1 0,0 1 0,-1-1 0,0 0 0,0-1 1,-1 1-1,-1-1 0,0 0 0,0 0 0,-1 0 0,-1 0 0,0 0 0,0 0 0,-1 0 0,0 0 0,-4-19 0,4 28-90,-1 0 0,0 0-1,0 0 1,0 0 0,0 1 0,0-1-1,0 0 1,0 1 0,-1-1 0,1 0-1,-1 1 1,1 0 0,-1-1 0,1 1-1,-1 0 1,0 0 0,0 0 0,0 0-1,1 0 1,-1 0 0,0 0 0,0 1-1,-3-1 1,3 0-96,1 1 0,0 0 0,0 0 0,0 0 0,0 0 1,-1 0-1,1 0 0,0 0 0,0 0 0,0 1 0,0-1 0,0 0 0,-1 1 0,1-1 0,0 1 0,0-1 1,0 1-1,0-1 0,0 1 0,0 0 0,0-1 0,1 1 0,-1 0 0,0 0 0,0 0 0,0 0 0,1 0 1,-1 0-1,1 0 0,-1 0 0,1 0 0,-1 0 0,1 0 0,-1 0 0,1 0 0,0 0 0,0 0 0,-1 1 0,1-1 1,0 0-1,0 1 0,0 14-4162,0-6-1541,2 0-4277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1.107"/>
    </inkml:context>
    <inkml:brush xml:id="br0">
      <inkml:brushProperty name="width" value="0.025" units="cm"/>
      <inkml:brushProperty name="height" value="0.025" units="cm"/>
    </inkml:brush>
  </inkml:definitions>
  <inkml:trace contextRef="#ctx0" brushRef="#br0">11 1 13389,'0'0'6053,"-2"57"-3939,-3-32-672,1 0-289,4 0-801,0-1-288,4-4-448,5-4-1314,7-5-704,-2-7-1954,0-4-1249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3.289"/>
    </inkml:context>
    <inkml:brush xml:id="br0">
      <inkml:brushProperty name="width" value="0.025" units="cm"/>
      <inkml:brushProperty name="height" value="0.025" units="cm"/>
    </inkml:brush>
  </inkml:definitions>
  <inkml:trace contextRef="#ctx0" brushRef="#br0">26 133 15855,'-7'23'620,"1"0"-1,2 1 1,0 0 0,2 0-1,0 0 1,2 0 0,1 0 0,0 0-1,2 0 1,1-1 0,11 41-1,16 51-1574,-30-153 796,0 20-29,-1-1 0,0 0 0,-2 1 0,0 0 0,-6-28 0,3 37 439,3 9 697,8 17 21,-1-13-943,1 0 1,-1 0 0,1-1-1,0 1 1,0-1-1,0 0 1,0-1 0,0 0-1,1 0 1,-1 0 0,1 0-1,-1-1 1,1 0 0,0-1-1,8 0 1,-2 1 8,-1-1-1,1-1 1,-1 0 0,1-1 0,-1 0 0,0-1-1,17-6 1,-23 7-21,0-1-1,0 0 1,-1 0-1,1-1 1,-1 1-1,6-7 1,-9 9-8,-1 0 0,0-1 1,1 1-1,-1 0 1,0-1-1,0 0 0,0 1 1,0-1-1,0 1 1,0-1-1,-1 0 0,1 0 1,-1 0-1,1 1 1,-1-1-1,0 0 0,1 0 1,-1 0-1,0 0 0,0 0 1,0 0-1,-1 1 1,1-1-1,0 0 0,-1 0 1,0-2-1,-1 2-32,1 0-1,-1 1 0,1-1 1,-1 1-1,0-1 0,0 1 1,0 0-1,0 0 1,0-1-1,0 1 0,0 1 1,0-1-1,0 0 0,0 0 1,-1 1-1,1-1 1,0 1-1,-1 0 0,1 0 1,0 0-1,0 0 0,-3 0 1,-2 0-39,0 0 1,1 1 0,-1-1 0,0 1-1,1 1 1,-12 3 0,15-4 59,1 0 1,-1 1-1,1-1 1,-1 1-1,1 0 1,0 0-1,0 0 1,0 0-1,0 0 1,0 1-1,0-1 1,1 0-1,-1 1 1,1-1-1,-1 1 1,1 0-1,0-1 1,0 1-1,0 0 1,1 0-1,-1 0 1,0 5-1,1-6 4,0 0-1,0 0 0,0 0 1,1 0-1,-1 0 0,1 0 0,-1 0 1,1 0-1,-1 0 0,1 0 1,0 0-1,0 0 0,0 0 0,0-1 1,0 1-1,1 0 0,-1-1 0,1 1 1,-1-1-1,1 1 0,-1-1 1,1 0-1,0 1 0,-1-1 0,1 0 1,0 0-1,0 0 0,0-1 1,0 1-1,0 0 0,0-1 0,2 1 1,8 1-7,1 0 0,-1-2 0,0 1 0,0-1 0,0-1 0,0 0 1,0-1-1,0 0 0,0-1 0,0-1 0,-1 1 0,0-2 0,1 0 0,-1 0 1,-1-1-1,1 0 0,-1 0 0,0-2 0,10-9 0,-9 8-1,-2 0-1,0-1 0,0 0 1,0 0-1,-1-1 0,-1 0 1,0-1-1,0 1 0,-2-1 1,1-1-1,-1 1 1,-1-1-1,0 0 0,-1 0 1,0 0-1,-1 0 0,0-18 1,-1 0-99,1 23 51,-1 0-1,-1 0 0,0 0 0,0 0 0,0 0 0,-1 0 0,-1 0 1,1 0-1,-1 0 0,0 0 0,-1 1 0,-4-11 0,7 18 61,0 0 0,0-1-1,-1 1 1,1 0 0,0-1-1,0 1 1,0 0 0,0-1-1,-1 1 1,1 0 0,0 0-1,0-1 1,-1 1 0,1 0-1,0 0 1,-1-1 0,1 1-1,0 0 1,-1 0 0,1 0-1,0 0 1,-1 0 0,1-1-1,0 1 1,-1 0 0,1 0-1,0 0 1,-1 0 0,1 0-1,0 0 1,-1 0 0,1 0-1,0 0 1,-1 0 0,1 0-1,0 1 1,-1-1 0,0 0-1,-4 15 97,2 24 47,3-38-137,2 17 19,0 0 0,0 0 0,2 0 0,0-1 1,2 0-1,0 1 0,0-2 0,2 1 0,0-1 0,0 0 0,2-1 0,0 0 0,1 0 1,14 15-1,-22-27-28,0 0 0,1-1 0,-1 1 0,0-1 0,1 1 0,-1-1 0,1 0 0,0 0 0,-1-1 0,1 1 0,0-1 0,0 0 0,0 0 0,0 0 0,0-1 0,0 1 0,1-1 0,4 0 0,-8 0-1,-1-1 1,1 1-1,-1 0 1,0 0-1,1-1 1,-1 1-1,0 0 1,1-1-1,-1 1 1,0-1 0,0 1-1,1 0 1,-1-1-1,0 1 1,0-1-1,0 1 1,1 0-1,-1-1 1,0 1-1,0-1 1,0 1-1,0-1 1,0 1-1,0-1 1,0 1 0,0-1-1,0 1 1,0-1-1,0 1 1,0 0-1,0-1 1,-1 1-1,1-1 1,0 1-1,0-1 1,0 1-1,-1 0 1,1-1-1,0 1 1,0-1 0,-1 1-1,1 0 1,0-1-1,-1 1 1,1 0-1,-1-1 1,-13-18-96,-27-15-888,-1 1-1,-59-35 1,80 56 1568,0 2 0,-23-9 0,76 22 3178,41-6-3380,-45 1-164,-4 1-441,1-2 1,26-5-1,-43 6-575,0 0-1,-1 0 1,0-1-1,1 0 1,-1-1-1,8-4 1,-4-4-5512,-5-2-4927</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1.454"/>
    </inkml:context>
    <inkml:brush xml:id="br0">
      <inkml:brushProperty name="width" value="0.025" units="cm"/>
      <inkml:brushProperty name="height" value="0.025" units="cm"/>
    </inkml:brush>
  </inkml:definitions>
  <inkml:trace contextRef="#ctx0" brushRef="#br0">0 269 9161,'0'0'7399,"4"5"-7020,-1-2-337,-1-1 0,1 0 1,0 1-1,-1-1 0,1 0 1,0-1-1,0 1 1,0 0-1,1-1 0,-1 0 1,0 0-1,1 0 0,-1 0 1,0 0-1,8 0 0,-3 0-26,1-1 0,-1 0-1,1-1 1,-1 0 0,1 0 0,-1 0-1,9-4 1,-11 4 80,1-1-1,-1 0 1,0 0 0,0-1 0,0 0-1,-1 0 1,1 0 0,-1 0 0,1-1-1,-1 0 1,0 0 0,-1-1-1,1 1 1,-1-1 0,1 0 0,-2 0-1,1-1 1,0 1 0,-1-1 0,0 1-1,3-10 1,-6 14-49,1 1 0,-1-1 1,0 0-1,0 0 0,0 1 0,1-1 0,-1 0 1,0 0-1,0 1 0,0-1 0,0 0 0,0 0 0,0 1 1,0-1-1,-1 0 0,1 0 0,0 1 0,0-1 0,0 0 1,-1 0-1,1 1 0,0-1 0,-1 0 0,1 1 1,-1-1-1,1 1 0,-1-1 0,1 0 0,-1 1 0,1-1 1,-1 1-1,0 0 0,1-1 0,-1 1 0,0-1 1,1 1-1,-1 0 0,0-1 0,1 1 0,-1 0 0,0 0 1,0 0-1,1 0 0,-1-1 0,0 1 0,0 0 0,1 0 1,-1 0-1,0 1 0,0-1 0,1 0 0,-3 0 1,0 1-14,-1 0-1,0 0 1,0 0 0,1 1 0,-1-1 0,1 1 0,-1 0 0,1 0 0,-5 4 0,-1 2 103,2 0-1,-1 0 1,1 1 0,0 0-1,1 1 1,-9 15 0,12-20 22,1 1 1,-1 0 0,1 0 0,0 0-1,0 0 1,1 0 0,0 0-1,0 0 1,0 0 0,1 1-1,0-1 1,0 0 0,2 10-1,-1-14-142,0 1-1,1-1 1,-1 0-1,1-1 1,-1 1-1,1 0 1,0 0-1,-1-1 0,1 1 1,0-1-1,0 1 1,0-1-1,0 0 1,0 0-1,1 0 1,-1 0-1,0 0 0,0 0 1,1-1-1,-1 1 1,1-1-1,-1 0 1,0 1-1,1-1 1,-1 0-1,1 0 1,2-1-1,4 1-33,0 0 0,0-1 0,0 0 0,0-1 0,0 0 0,10-3 0,-15 3-213,0 1 1,-1-1-1,1 0 0,-1 0 0,1 0 1,-1 0-1,0-1 0,1 0 1,-1 1-1,0-1 0,-1 0 0,1 0 1,-1-1-1,1 1 0,3-7 0,-5 5-756,1 0 1,0 0-1,-1 1 0,0-1 0,0 0 0,-1 0 0,1-10 0,-1-14-6018</inkml:trace>
  <inkml:trace contextRef="#ctx0" brushRef="#br0" timeOffset="1">145 50 320,'0'0'13325,"-48"-29"-10218,34 20-224,8 4-1218,6 4-608,6 1-576,11 0-417,5 0-417,3 0-2946,3-6-9161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2.291"/>
    </inkml:context>
    <inkml:brush xml:id="br0">
      <inkml:brushProperty name="width" value="0.025" units="cm"/>
      <inkml:brushProperty name="height" value="0.025" units="cm"/>
    </inkml:brush>
  </inkml:definitions>
  <inkml:trace contextRef="#ctx0" brushRef="#br0">1 1 4837,'0'0'16976,"3"14"-15909,19 155 265,-17-117-1185,-5-44-109,1 0 0,0 0 0,1 0-1,0 0 1,0 0 0,1-1 0,-1 1 0,2-1 0,5 11 0,-7-15-34,0-1 0,1 1 1,-1-1-1,0 0 0,1 0 1,-1 0-1,1 0 1,0-1-1,0 1 0,-1-1 1,1 1-1,0-1 0,0 0 1,0 0-1,0 0 0,1-1 1,-1 1-1,0-1 1,0 0-1,0 0 0,0 0 1,1 0-1,-1 0 0,0-1 1,0 1-1,4-2 1,2-1-188,-1 0 1,0 0 0,1-1 0,-2 0 0,1-1-1,0 0 1,-1 0 0,0 0 0,0-1 0,0 0-1,6-9 1,-6 8-28,1 0-1,-1 0 1,1 1-1,1 0 1,-1 0-1,1 0 1,13-5-1,-21 11 232,0 1 1,-1-1-1,1 1 0,0-1 1,-1 1-1,1-1 0,-1 1 1,1 0-1,-1-1 0,1 1 0,-1 0 1,1-1-1,-1 1 0,0 0 1,1 0-1,-1 0 0,0-1 0,1 1 1,-1 0-1,0 0 0,0 0 1,0-1-1,0 1 0,0 0 1,0 0-1,0 0 0,0 0 0,0-1 1,-1 1-1,1 0 0,-1 1 1,-2 34 545,-8-5-91,8-26-431,1 0-1,0 1 0,0-1 0,1 0 0,-1 1 0,0 10 0,2-16-49,0 1 0,0-1 0,0 0 0,1 1 0,-1-1 0,0 0 0,1 1-1,-1-1 1,0 0 0,0 1 0,1-1 0,-1 0 0,0 0 0,1 0 0,-1 1 0,1-1 0,-1 0 0,0 0-1,1 0 1,-1 0 0,1 1 0,-1-1 0,0 0 0,1 0 0,-1 0 0,1 0 0,-1 0 0,1 0 0,-1 0 0,0 0-1,1-1 1,-1 1 0,1 0 0,-1 0 0,0 0 0,1 0 0,-1 0 0,1-1 0,-1 1 0,1-1 0,18-7-1186,23-23-5567,-22 10 1153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2.631"/>
    </inkml:context>
    <inkml:brush xml:id="br0">
      <inkml:brushProperty name="width" value="0.025" units="cm"/>
      <inkml:brushProperty name="height" value="0.025" units="cm"/>
    </inkml:brush>
  </inkml:definitions>
  <inkml:trace contextRef="#ctx0" brushRef="#br0">68 14 10314,'0'0'4954,"-8"10"-2798,2-5-1927,1-1 86,0 1 0,1 0 0,-1 0 0,1 0 0,0 1 0,0-1 0,1 1 0,0 0 0,0 0 0,0 0 0,0 1 0,1-1 0,0 0 0,1 1 0,-2 6 0,3-12-295,1 0-1,-1 0 0,0 0 1,0 0-1,0-1 0,1 1 1,-1 0-1,0 0 0,1 0 1,-1-1-1,0 1 0,1 0 0,-1 0 1,1-1-1,-1 1 0,1 0 1,0-1-1,-1 1 0,1-1 1,0 1-1,-1 0 0,1-1 0,0 0 1,0 1-1,-1-1 0,1 1 1,0-1-1,1 0 0,35 4 149,-28-5-159,1 0 1,-1-1-1,1 0 1,-1 0 0,11-5-1,-15 4 21,0 0 0,0-1 0,-1 0 0,1 0 0,-1 0 0,0 0 0,0-1-1,0 1 1,-1-1 0,1 0 0,-1 0 0,-1 0 0,1-1 0,3-10 0,-5 14-19,-1 0 0,1 0 0,-1 0 0,1 0 0,-1 0 0,0 0 0,0 0 0,0 0 0,0 0 0,0 0 0,-1 0 0,1 0 0,-1 0 0,1 0 0,-1 0 0,0 0-1,1 1 1,-3-4 0,2 4-68,-1-1-1,0 0 1,1 1 0,-1 0-1,0-1 1,0 1-1,0 0 1,0 0-1,0 0 1,0 0-1,0 0 1,-1 1-1,1-1 1,0 1-1,0-1 1,-1 1-1,1 0 1,0 0-1,-1 0 1,-1 0-1,4 1-336,0 1 0,0-1-1,0 0 1,0 0-1,1 1 1,-1-1-1,1 0 1,-1 0 0,1 0-1,-1 0 1,1 1-1,0-1 1,-1 0 0,1 0-1,0 0 1,1 1-1,4 3-878,0-1 0,0 0 0,0 0 0,1 0-1,-1-1 1,1 0 0,10 4 0,12 1-3452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2.990"/>
    </inkml:context>
    <inkml:brush xml:id="br0">
      <inkml:brushProperty name="width" value="0.025" units="cm"/>
      <inkml:brushProperty name="height" value="0.025" units="cm"/>
    </inkml:brush>
  </inkml:definitions>
  <inkml:trace contextRef="#ctx0" brushRef="#br0">0 264 2402,'9'1'-42,"44"-6"3298,-51 5-2869,-1-1 1,1 1 0,-1 0-1,1-1 1,-1 0 0,0 1-1,1-1 1,-1 0-1,0 0 1,1 0 0,-1 0-1,0 0 1,0 0 0,0 0-1,0 0 1,0 0 0,0-1-1,0 1 1,0 0 0,-1-1-1,1 1 1,0 0 0,-1-1-1,1 1 1,-1-1-1,1 1 1,-1-1 0,0 1-1,0-1 1,0-2 0,0 4-301,0 0 0,0-1-1,0 1 1,0-1 0,0 1 0,0 0 0,0-1 0,0 1 0,0 0 0,0-1 0,0 1 0,0 0 0,0-1 0,0 1-1,0 0 1,-1-1 0,1 1 0,0 0 0,0 0 0,0-1 0,-1 1 0,1 0 0,0 0 0,0-1 0,-1 1 0,1 0 0,0 0-1,-1 0 1,1-1 0,0 1 0,-1 0 0,1 0 0,0 0 0,-1 0 0,1 0 0,0 0 0,-1 0 0,1-1 0,-17 7 1059,-13 16-525,26-16-425,0 0 1,1 0 0,-1 0-1,1 0 1,1 1 0,-1 0 0,-2 11-1,4-17-176,1 1 0,0-1-1,-1 1 1,1 0 0,0-1 0,0 1-1,0-1 1,0 1 0,0-1-1,0 1 1,0 0 0,1-1-1,-1 1 1,1-1 0,-1 1-1,1-1 1,-1 0 0,1 1-1,0-1 1,0 1 0,0-1-1,0 0 1,0 0 0,0 1 0,0-1-1,0 0 1,0 0 0,0 0-1,1 0 1,-1-1 0,0 1-1,1 0 1,-1 0 0,1-1-1,-1 1 1,1-1 0,-1 1-1,1-1 1,-1 0 0,3 1-1,5 0-37,1-1 0,-1 0 0,1-1 0,-1 0 0,1 0 0,-1-1 0,0 0 0,0 0-1,0-1 1,0-1 0,0 1 0,0-1 0,-1-1 0,0 0 0,0 0 0,0 0 0,0-1-1,-1 0 1,0-1 0,12-14 0,-11 12-5,0-1-1,-1 0 0,0 0 1,0-1-1,-1 0 1,-1 0-1,1 0 0,-2-1 1,0 0-1,0 0 0,-1 0 1,-1 0-1,0 0 1,0-1-1,-1-20 0,-1 30 23,0 0-1,0 0 0,-1 0 1,1 0-1,-1 1 0,1-1 0,-1 0 1,0 0-1,0 1 0,0-1 0,-1 0 1,1 1-1,-1-1 0,1 1 0,-1 0 1,0-1-1,0 1 0,0 0 1,0 0-1,0 0 0,0 1 0,-1-1 1,1 0-1,-1 1 0,1-1 0,-1 1 1,1 0-1,-1 0 0,0 0 1,0 0-1,1 1 0,-1-1 0,-4 0 1,3 1-1,0 0 1,-1 1-1,1-1 1,0 1-1,-1 0 1,1 0-1,0 0 1,0 1 0,0-1-1,0 1 1,0 0-1,0 0 1,0 0-1,1 1 1,-1-1-1,1 1 1,0 0 0,0 0-1,0 0 1,0 1-1,-4 5 1,2-1 21,1-1 0,1 1 1,-1 0-1,1 0 0,1 0 1,-1 1-1,-1 10 0,4-16-14,-1 0 0,1-1 0,-1 1 0,1 0 0,0 0 0,0 0 0,0 0-1,0 0 1,1 0 0,-1-1 0,1 1 0,0 0 0,0 0 0,0-1 0,0 1-1,0 0 1,0-1 0,1 1 0,-1-1 0,1 1 0,0-1 0,0 0 0,0 0-1,3 3 1,5 0-111,0 0 0,0-1 0,1-1 0,18 5 0,-22-7 31,0 0 0,0 0 0,-1 1-1,1 0 1,-1 1 0,1-1-1,-1 1 1,0 0 0,0 1-1,0-1 1,0 1 0,-1 0 0,0 1-1,1-1 1,4 7 0,-4 13-391,-6-14-2189,0-5-479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4.852"/>
    </inkml:context>
    <inkml:brush xml:id="br0">
      <inkml:brushProperty name="width" value="0.025" units="cm"/>
      <inkml:brushProperty name="height" value="0.025" units="cm"/>
    </inkml:brush>
  </inkml:definitions>
  <inkml:trace contextRef="#ctx0" brushRef="#br0">131 237 4612,'3'-6'1328,"0"0"-1,0 0 1,0 0-1,0 0 1,-1-1 0,0 1-1,-1-1 1,0 1-1,2-12 1,-3 17-1199,0-1 1,0 1-1,0 0 1,0 0 0,-1 0-1,1-1 1,0 1-1,0 0 1,-1 0 0,1 0-1,0 0 1,-1 0-1,1 0 1,-1-1 0,0 1-1,1 0 1,-1 1-1,0-1 1,0 0 0,1 0-1,-1 0 1,0 0-1,-1 0 1,0 0-97,0 1 1,0-1-1,0 1 0,0 0 1,-1 0-1,1 0 0,0 0 1,0 0-1,0 0 0,0 0 1,0 1-1,0-1 0,0 1 1,0 0-1,0-1 0,0 1 1,0 0-1,-2 2 0,-4 2 3,0 0 0,1 1-1,0 0 1,0 1 0,0-1-1,1 1 1,0 0 0,0 1-1,1 0 1,0-1 0,0 2-1,1-1 1,0 0 0,1 1-1,0 0 1,0 0 0,1 0-1,-3 18 1,5-26-28,0 0-1,0 1 1,0-1 0,1 0-1,-1 0 1,0 0 0,1 0-1,-1 0 1,1 1 0,-1-1-1,1 0 1,-1 0 0,1 0-1,0 0 1,0 0 0,-1 0-1,1-1 1,0 1 0,0 0 0,0 0-1,0-1 1,0 1 0,0 0-1,0-1 1,0 1 0,0-1-1,0 1 1,0-1 0,1 0-1,-1 1 1,0-1 0,0 0-1,0 0 1,1 0 0,-1 0-1,0 0 1,0 0 0,0 0-1,1 0 1,-1 0 0,1-1-1,7 0 11,-1 0-1,1 0 1,-1-1-1,0 0 1,9-3-1,1-4-4,1 0-1,-1-1 1,0-1-1,-1-1 1,-1 0 0,0-1-1,27-29 1,-31 29-10,0 0-1,-2-1 1,1 0 0,-2 0 0,0-1-1,0 0 1,-2-1 0,0 0 0,9-29-1,-16 44 1,1 1 1,-1-1-1,0 0 0,1 0 0,-1 0 0,0 1 1,0-1-1,1 0 0,-1 0 0,0 0 0,0 0 1,0 1-1,0-1 0,0 0 0,0 0 0,0 0 0,-1 0 1,1 0-1,0 1 0,0-1 0,-1 0 0,1 0 1,0 0-1,-1 1 0,1-1 0,-1 0 0,0 0 1,-17 11 193,-18 35 77,30-34-239,0 0 1,0 1 0,1 0-1,1 0 1,0 0 0,1 0-1,-4 25 1,7-34-25,-1 1 0,1-1 0,0 0 0,0 1-1,0-1 1,0 0 0,0 0 0,1 1 0,0-1 0,-1 0 0,1 0 0,0 0 0,1 0 0,-1 1 0,0-2 0,1 1 0,0 0-1,0 0 1,0 0 0,0-1 0,0 1 0,0-1 0,0 0 0,1 0 0,0 0 0,-1 0 0,1 0 0,0 0 0,0-1 0,0 1-1,0-1 1,0 0 0,0 0 0,6 2 0,6-1-54,0 0 0,0 0 1,1-2-1,-1 0 0,0 0 0,1-2 0,-1 0 0,17-4 0,-28 5 13,1 0 1,0 0-1,-1-1 0,1 1 0,-1-1 0,0 0 0,1 0 1,-1-1-1,0 1 0,0-1 0,-1 0 0,1 0 0,0 0 0,-1 0 1,0-1-1,0 0 0,0 1 0,0-1 0,0 0 0,-1 0 1,0 0-1,0-1 0,0 1 0,0-1 0,-1 1 0,0-1 0,0 1 1,0-1-1,0-9 0,0 13 35,-1 1-1,0-1 1,0 1 0,0-1-1,0 1 1,0-1 0,0 1-1,0-1 1,0 1-1,0-1 1,0 1 0,-1-1-1,1 1 1,0-1 0,0 1-1,0-1 1,-1 1 0,1-1-1,0 1 1,0-1 0,-1 1-1,1 0 1,-1-1 0,1 1-1,0-1 1,-1 1 0,1 0-1,-1-1 1,1 1 0,0 0-1,-1 0 1,1-1 0,-1 1-1,1 0 1,-1 0 0,1 0-1,-2 0 1,-20 8 239,-16 24 109,36-30-323,0 0-1,0 1 1,0 0-1,0-1 1,1 1-1,-1 0 1,1 0-1,0-1 1,0 1-1,0 0 1,0 0 0,0 1-1,0-1 1,1 0-1,0 0 1,0 0-1,0 0 1,0 5-1,1-6-22,0 0-1,0 1 0,1-1 0,-1 0 0,0 0 0,1-1 0,0 1 1,-1 0-1,1 0 0,0-1 0,0 1 0,0-1 0,0 0 1,0 0-1,0 1 0,0-1 0,0 0 0,1-1 0,-1 1 1,0 0-1,0-1 0,1 1 0,-1-1 0,4 1 0,28 4-346,1-2 1,-1-1-1,1-1 0,-1-2 0,49-8 0,-79 9 367,-1-1 1,1 0-1,-1 0 1,0 0-1,0 0 0,1 0 1,-1-1-1,0 1 0,0-1 1,0 0-1,0 0 1,-1 0-1,1 0 0,-1-1 1,1 1-1,3-6 0,-5 6 99,0 0-1,0-1 0,0 1 0,0 0 0,0-1 0,-1 1 0,1-1 0,-1 1 0,0 0 0,0-1 0,0 1 1,0-1-1,0 1 0,0-1 0,-1 1 0,1-1 0,-1 1 0,1 0 0,-1-1 0,0 1 0,0 0 1,0 0-1,-1-1 0,-1-2 0,-14-22 776,9 17-820,0-1 1,1 1-1,1-2 0,0 1 0,1-1 1,0 0-1,0 0 0,1 0 0,-3-19 0,10 31-253,1 0-1,0 0 1,-1 0-1,0 0 0,1 1 1,-1 0-1,1 0 1,3 1-1,5 2-1013,-1-1 0,1-1-1,0 0 1,14 1 0,23-2-5412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6.008"/>
    </inkml:context>
    <inkml:brush xml:id="br0">
      <inkml:brushProperty name="width" value="0.025" units="cm"/>
      <inkml:brushProperty name="height" value="0.025" units="cm"/>
    </inkml:brush>
  </inkml:definitions>
  <inkml:trace contextRef="#ctx0" brushRef="#br0">116 53 6246,'0'0'16282,"-3"11"-15342,-7 23-545,-1-1 0,-26 50 1,-17 49-200,57-129-180,8-6-44,9-8-189,2-9-173,-1-1 1,-2-1 0,0-1 0,-1 0 0,-1-2-1,-2 0 1,0-1 0,-2 0 0,-1-1-1,16-50 1,-23 58 849,-15 39-17,-14 40 122,14-38-323,2 0 0,1 0 0,1 1 0,0 0 0,2 0 0,1 0 0,1 0 0,0 26 0,2-48-294,0-1 0,0 1-1,0 0 1,0-1 0,-1 1-1,1-1 1,0 1 0,0-1-1,0 1 1,1-1 0,-1 1-1,0 0 1,0-1 0,0 1 0,0-1-1,0 1 1,1-1 0,-1 1-1,0-1 1,0 1 0,1-1-1,-1 1 1,0-1 0,1 0-1,-1 1 1,0-1 0,1 1-1,-1-1 1,1 0 0,-1 1-1,2-1 1,-2-1-9,0 0 1,0 0-1,-1 0 0,1 0 0,0 0 1,0 0-1,0 1 0,-1-1 0,1 0 1,-1 0-1,1 0 0,0 0 0,-1 0 1,0 0-1,1 1 0,-1-1 0,1 0 1,-1 0-1,0 1 0,0-1 0,-1 0 1,-50-44-479,48 41 591,-1 1 1,1 1 0,-1-1 0,0 0 0,0 1 0,1 0 0,-2 0 0,1 1-1,0-1 1,-10 0 0,74 13 1298,-17-12-1277,0-2 0,0-2 1,52-13-1,-1 1-3,-91 16-69,0 1 0,0-1 0,0 1 0,0 0 0,0 0 1,0 0-1,-1 0 0,1 0 0,0 0 0,0 0 0,0 1 0,0-1 0,0 1 0,2 0 0,-4 0 15,0-1 1,1 0-1,-1 1 0,0-1 1,0 1-1,1-1 0,-1 1 1,0-1-1,0 1 0,0-1 1,1 1-1,-1-1 0,0 1 1,0-1-1,0 1 0,0-1 1,0 1-1,0-1 0,0 1 1,0-1-1,0 1 0,0-1 1,-1 1-1,1-1 0,0 1 1,0-1-1,0 0 0,0 1 1,-1-1-1,1 1 0,-1 0 1,-34 41 1166,35-42-1181,-5 8 796,20-13-543,34-21-1022,-36 19 92,18-5-642,-28 16 1011,-16 9 346,3-5-86,8-6 11,0-1 0,-1 1 0,1-1 0,0 1-1,0 0 1,0 0 0,0 0 0,0 0 0,1 0 0,-1 0-1,0 1 1,1-1 0,0 0 0,0 1 0,-1-1 0,1 1-1,1 0 1,-2 4 0,30-11-11705,-22-5 5728</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7.034"/>
    </inkml:context>
    <inkml:brush xml:id="br0">
      <inkml:brushProperty name="width" value="0.025" units="cm"/>
      <inkml:brushProperty name="height" value="0.025" units="cm"/>
    </inkml:brush>
  </inkml:definitions>
  <inkml:trace contextRef="#ctx0" brushRef="#br0">102 38 10826,'0'0'8574,"-4"11"-7256,-19 49 87,-27 78 1554,44-117-2684,0 1 0,2 0 0,0 0 0,0 35 0,3-56-271,1 0 1,0 0-1,0 0 0,0 0 0,0 0 1,1 0-1,-1 0 0,0 1 1,0-1-1,1 0 0,-1 0 0,0 0 1,1 0-1,-1 0 0,1 0 0,0 0 1,-1 0-1,2 1 0,-1-2-6,-1 0 0,1 1-1,-1-1 1,1 0 0,0 0-1,-1 0 1,1 0 0,-1 1-1,1-1 1,0 0 0,-1 0-1,1 0 1,0 0-1,-1-1 1,1 1 0,-1 0-1,1 0 1,0 0 0,-1 0-1,1-1 1,-1 1 0,1 0-1,0-1 1,3-1-93,-1 0 1,0-1-1,0 1 0,0-1 0,0 0 1,0 1-1,-1-1 0,5-6 1,0-6-406,-1 0 0,0 0 1,6-26-1,-5 21-181,-5 23 695,-1 0 1,1 0-1,0 0 1,0 0-1,0 0 1,0-1-1,0 1 1,1 0-1,0-1 1,-1 0-1,1 0 1,0 0-1,0 0 1,0 0-1,0 0 1,0-1-1,0 0 1,1 1-1,-1-1 1,0 0-1,1-1 1,-1 1-1,1-1 1,-1 1-1,1-1 1,-1 0-1,1 0 1,-1 0-1,1-1 1,3 0-1,-4 0-9,1 1-1,-1 0 1,1-1-1,-1 1 1,0-1-1,1 0 1,-1 0-1,0-1 1,0 1-1,0 0 1,0-1-1,0 0 0,0 0 1,-1 0-1,1 0 1,0 0-1,-1-1 1,0 1-1,1-1 1,-1 1-1,0-1 1,0 0-1,-1 0 1,1 0-1,0 0 1,-1 0-1,0 0 0,0-1 1,0 1-1,0 0 1,0-5-1,-1 7-3,0 1 0,0-1 0,0 1 0,0-1 0,0 1 0,0 0-1,0-1 1,0 1 0,0-1 0,0 1 0,-1 0 0,1-1 0,0 1 0,0-1-1,0 1 1,-1 0 0,1-1 0,0 1 0,0 0 0,-1-1 0,1 1 0,0 0 0,-1 0-1,1-1 1,0 1 0,-1 0 0,1 0 0,-1 0 0,1-1 0,0 1 0,-1 0-1,1 0 1,-1 0 0,1 0 0,0 0 0,-1 0 0,1 0 0,-1 0 0,1 0 0,-1 0-1,1 0 1,0 0 0,-1 0 0,1 0 0,-1 0 0,1 0 0,0 1 0,-1-1-1,-1 1 3,1-1 0,0 0-1,-1 1 1,1 0 0,0-1-1,0 1 1,0 0 0,0 0-1,0 0 1,-1-1-1,2 1 1,-1 0 0,0 0-1,0 1 1,-1 0 0,1 1 47,-1 0 1,1 0 0,0 0-1,0 1 1,0-1-1,0 0 1,1 0 0,0 1-1,-1-1 1,1 1 0,0-1-1,0 0 1,2 7 0,-2-9-34,1 1 0,0-1 0,-1 1 1,1-1-1,0 0 0,0 1 1,0-1-1,0 0 0,0 0 1,0 1-1,0-1 0,1 0 0,-1 0 1,0 0-1,1-1 0,-1 1 1,0 0-1,1 0 0,-1-1 1,1 1-1,0-1 0,-1 1 0,1-1 1,-1 0-1,1 1 0,-1-1 1,1 0-1,0 0 0,1-1 1,9 1-75,-1-1 1,0 0 0,0-1 0,0-1 0,0 1 0,0-2 0,0 0 0,-1 0 0,0-1 0,0 0 0,0 0 0,0-1 0,-1-1 0,0 0 0,0 0 0,-1 0 0,0-1 0,0-1 0,10-14-1,-24 32 183,1 0-1,0 0 0,1 1 0,0-1 1,0 1-1,1 0 0,0 0 0,1 0 0,0 1 1,-1 17-1,3-28-113,0 1 1,0 0-1,0-1 1,0 1-1,0-1 1,0 1-1,1 0 1,-1-1-1,0 1 1,0-1-1,0 1 1,1 0-1,-1-1 1,0 1-1,1-1 1,-1 1-1,0-1 1,1 1-1,-1-1 1,0 0-1,1 1 1,-1-1-1,1 1 1,-1-1-1,1 0 1,-1 1 0,1-1-1,0 0 1,-1 0-1,1 1 1,-1-1-1,1 0 1,1 0-1,26-3 123,23-22-97,-34 11-49,0 0 0,-1-2 1,-1 0-1,-1-1 0,0 0 1,-1-1-1,0-1 0,-2 0 1,0-1-1,-2 0 0,0 0 1,-1-1-1,8-32 0,-15 49 9,0 0-1,0-1 0,-1 1 1,0-1-1,0 1 0,0 0 1,-1-6-1,1 10 2,0-1-1,0 1 1,0-1 0,0 1-1,0 0 1,0-1 0,0 1-1,0-1 1,-1 1 0,1-1-1,0 1 1,0 0-1,-1-1 1,1 1 0,0 0-1,-1-1 1,1 1 0,0 0-1,-1-1 1,1 1-1,0 0 1,-1 0 0,1-1-1,0 1 1,-1 0 0,1 0-1,-1 0 1,-18 10-57,7 6 146,1 0-1,0 0 1,1 1 0,0 1 0,2 0 0,0 0 0,1 0-1,1 1 1,1 0 0,-6 39 0,10-54-64,0 0 0,1 0 1,-1 0-1,1 0 0,0 0 0,0-1 1,0 1-1,1 0 0,0 0 0,-1 0 1,1 0-1,0 0 0,1-1 0,-1 1 0,1 0 1,0-1-1,0 0 0,4 6 0,-3-6-5,1 0-1,0-1 0,0 1 0,0-1 1,0 0-1,0 0 0,1 0 1,-1-1-1,0 0 0,1 0 0,0 0 1,-1 0-1,1 0 0,-1-1 0,9 0 1,-4 0-447,1 0 0,-1-1 0,1 1 0,-1-2 1,0 1-1,1-1 0,-1-1 0,10-3 0,-17 4 183,1 1-1,0 0 1,-1-1-1,1 1 1,-1-1-1,1 0 1,-1 0-1,0 0 1,0 0-1,0 0 1,0-1-1,0 1 1,0-1-1,-1 1 1,1-1-1,-1 0 1,0 1-1,1-1 0,-1 0 1,-1 0-1,1 0 1,0 0-1,-1 0 1,1 0-1,-1 0 1,0 0-1,0 0 1,0 0-1,-1-5 1,-4-14-8526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7.472"/>
    </inkml:context>
    <inkml:brush xml:id="br0">
      <inkml:brushProperty name="width" value="0.025" units="cm"/>
      <inkml:brushProperty name="height" value="0.025" units="cm"/>
    </inkml:brush>
  </inkml:definitions>
  <inkml:trace contextRef="#ctx0" brushRef="#br0">0 78 7175,'0'0'7911,"20"-8"-4932,8-3-865,8-2-544,7 0-577,5 3-737,6 2-256,-6 3-865,2 1-1697,-5-2-4870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8.267"/>
    </inkml:context>
    <inkml:brush xml:id="br0">
      <inkml:brushProperty name="width" value="0.025" units="cm"/>
      <inkml:brushProperty name="height" value="0.025" units="cm"/>
    </inkml:brush>
  </inkml:definitions>
  <inkml:trace contextRef="#ctx0" brushRef="#br0">4 1 8520,'0'0'13106,"0"8"-12797,-1 0-263,0 5 43,0-1-1,1 1 1,0-1 0,1 1 0,3 13 0,-4-22-58,1-1 0,0 0 0,0 0 0,1 1 0,-1-1 0,0 0-1,1 0 1,0 0 0,0 0 0,0-1 0,0 1 0,0 0 0,0-1 0,1 0 0,-1 1 0,1-1 0,0 0 0,0 0 0,0-1 0,0 1 0,0 0 0,0-1 0,0 0 0,0 0 0,0 0 0,4 1 0,4-1 110,-1 0 1,0-1-1,0 0 1,0-1-1,0 0 0,0 0 1,0-1-1,0-1 1,0 1-1,0-2 0,17-7 1,-23 9-122,0 0 1,0 0-1,-1 0 1,1 0 0,0 0-1,-1-1 1,0 1-1,1-1 1,-1 0-1,0 0 1,-1 0-1,1 0 1,0-1-1,-1 1 1,0-1 0,0 0-1,0 1 1,0-1-1,-1 0 1,1 0-1,-1 0 1,0-1-1,0 1 1,0 0-1,-1 0 1,0 0 0,0-1-1,0 1 1,0 0-1,0 0 1,-2-5-1,2 8-73,0 0-1,0 0 1,-1 0-1,1 0 1,0 0-1,-1 0 0,1 0 1,-1 0-1,1 1 1,-1-1-1,1 0 1,-1 0-1,1 0 1,-1 1-1,0-1 0,0 0 1,1 1-1,-1-1 1,0 0-1,0 1 1,0-1-1,1 1 1,-1-1-1,0 1 1,0 0-1,0-1 0,0 1 1,0 0-1,0 0 1,0 0-1,0 0 1,0 0-1,0 0 1,0 0-1,0 0 0,0 0 1,0 0-1,0 0 1,0 0-1,0 1 1,0-1-1,0 0 1,0 1-1,0-1 1,1 1-1,-1-1 0,0 1 1,0-1-1,0 1 1,1 0-1,-1 0 1,0-1-1,-1 3 1,2-3-189,-1 1 1,0 0 0,0 0 0,0 0 0,1 0 0,-1 0-1,0 0 1,1 0 0,-1 0 0,1 0 0,-1 0 0,1 0 0,0 0-1,-1 1 1,1-1 0,0 0 0,0 0 0,0 2 0,0-2-31,0 0 1,1 0-1,-1 0 0,1-1 1,-1 1-1,0 0 1,1 0-1,0 0 1,-1-1-1,1 1 1,-1 0-1,1-1 1,0 1-1,-1-1 1,1 1-1,0-1 1,0 1-1,0-1 1,-1 1-1,1-1 1,0 0-1,0 1 1,0-1-1,0 0 1,0 0-1,0 1 1,0-1-1,1 0 0,19 1-4799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8.600"/>
    </inkml:context>
    <inkml:brush xml:id="br0">
      <inkml:brushProperty name="width" value="0.025" units="cm"/>
      <inkml:brushProperty name="height" value="0.025" units="cm"/>
    </inkml:brush>
  </inkml:definitions>
  <inkml:trace contextRef="#ctx0" brushRef="#br0">19 1 11627,'0'0'9470,"-3"8"-8194,-1 1-904,2-6-240,0 0 0,1 0-1,0 1 1,-1-1 0,1 1-1,1-1 1,-1 1 0,0-1-1,1 1 1,0 3 0,0-6-95,1 0 0,0 0 1,-1-1-1,1 1 0,0 0 1,-1-1-1,1 1 0,0 0 1,0-1-1,0 1 0,0-1 1,-1 0-1,1 1 0,0-1 1,0 0-1,0 1 0,0-1 1,0 0-1,0 0 0,0 0 1,0 0-1,0 0 0,0 0 0,0 0 1,0 0-1,0 0 0,0 0 1,1-1-1,32-3 39,43-17-113,-63 16-52,1 0 0,0 1 0,-1 0 1,1 2-1,0 0 0,0 0 0,28 1 1,-42 2 93,0-1 1,0 0 0,0 0-1,0 1 1,0-1-1,0 1 1,0-1 0,-1 1-1,1-1 1,0 1 0,0 0-1,0-1 1,-1 1 0,1 0-1,0-1 1,-1 1-1,1 0 1,0 0 0,-1 0-1,1 0 1,-1-1 0,0 1-1,1 0 1,-1 0 0,0 0-1,1 0 1,-1 0 0,0 0-1,0 2 1,0 36 1071,0-24-455,3-14-581,1 0-1,0 0 1,0 0-1,0-1 1,0 0-1,0 0 1,-1 0 0,1 0-1,5-1 1,22-7-956,0-3-3338,-10 1-1475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3.686"/>
    </inkml:context>
    <inkml:brush xml:id="br0">
      <inkml:brushProperty name="width" value="0.025" units="cm"/>
      <inkml:brushProperty name="height" value="0.025" units="cm"/>
    </inkml:brush>
  </inkml:definitions>
  <inkml:trace contextRef="#ctx0" brushRef="#br0">1 0 20403,'0'5'641,"14"-1"-737,0 5 96,13 2-417,-4-5-2401,-5-4-5991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9.110"/>
    </inkml:context>
    <inkml:brush xml:id="br0">
      <inkml:brushProperty name="width" value="0.025" units="cm"/>
      <inkml:brushProperty name="height" value="0.025" units="cm"/>
    </inkml:brush>
  </inkml:definitions>
  <inkml:trace contextRef="#ctx0" brushRef="#br0">26 1 6342,'0'0'12924,"3"10"-11808,2 14-729,-2 1-1,-1 0 1,0 0 0,-2 0-1,-1 0 1,-4 24 0,-4 85-1322,9-134 806,0 1-1,0-1 0,0 0 0,0 0 0,0 1 1,0-1-1,0 0 0,0 0 0,0 0 0,0 1 1,0-1-1,0 0 0,0 0 0,-1 0 0,1 1 1,0-1-1,0 0 0,0 0 0,0 0 1,0 1-1,0-1 0,-1 0 0,1 0 0,0 0 1,0 0-1,0 0 0,-1 1 0,1-1 0,0 0 1,0 0-1,0 0 0,-1 0 0,1 0 0,0 0 1,0 0-1,0 0 0,-1 0 0,1 0 1,0 0-1,0 0 0,-1 0 0,1 0 0,0 0 1,0 0-1,0 0 0,-1 0 0,1 0 0,0 0 1,-3 0-1311,-12 0-5804</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19.448"/>
    </inkml:context>
    <inkml:brush xml:id="br0">
      <inkml:brushProperty name="width" value="0.025" units="cm"/>
      <inkml:brushProperty name="height" value="0.025" units="cm"/>
    </inkml:brush>
  </inkml:definitions>
  <inkml:trace contextRef="#ctx0" brushRef="#br0">0 103 7815,'0'0'3668,"3"-10"-689,-2 6-2749,0-1 0,0 1 0,1 0 0,0 0-1,-1 0 1,1 0 0,1 1 0,-1-1 0,0 0 0,1 1 0,0 0 0,0 0 0,0-1 0,0 2 0,0-1 0,1 0 0,-1 1 0,1-1 0,-1 1 0,1 0 0,0 0 0,0 1 0,0-1 0,0 1 0,9-2 0,14-2-3,0 1 0,0 1 1,0 2-1,1 0 0,-1 2 1,0 1-1,1 2 0,-1 0 1,-1 2-1,1 0 0,27 12 1,-45-15-220,-1 1 0,0 0 0,-1 0 0,1 1 0,-1 0 1,0 0-1,0 0 0,0 1 0,-1 0 0,1 1 0,8 11 1,-13-14 0,0-1 0,0 1 0,0 0 0,-1-1 0,1 1 0,-1 0 0,0 0 0,0 0 0,0 0 0,-1 0 0,1 0 0,-1 0 0,0 0 0,0 1 0,-1-1 0,1 0 0,-1 0 0,0 0 0,0 0 0,0 0 0,0-1 0,-1 1 0,0 0 0,0 0 0,0-1 0,-4 6 0,-3 3 245,-1-1 0,0 0 0,-1-1 0,0 0 1,0-1-1,-1 0 0,0-1 0,-1 0 0,0-1 0,-24 10 0,13-7 80,0-2 0,-1-1 0,1-1 0,-1 0 0,-37 2 0,54-8-361,-38-1-389,44 0 166,1 1 0,0 0 0,0-1 0,0 1 0,-1-1 0,1 0 0,0 1 0,0-1 0,0 0 0,0 0 0,0 1-1,0-1 1,0 0 0,0 0 0,0 0 0,1 0 0,-1 0 0,0-1 0,1 1 0,-1 0 0,0 0 0,1 0 0,0 0 0,-1-1 0,1 1 0,0 0-1,-1-1 1,1 1 0,0 0 0,0 0 0,0-3 0,0-13-5713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3.240"/>
    </inkml:context>
    <inkml:brush xml:id="br0">
      <inkml:brushProperty name="width" value="0.025" units="cm"/>
      <inkml:brushProperty name="height" value="0.025" units="cm"/>
    </inkml:brush>
  </inkml:definitions>
  <inkml:trace contextRef="#ctx0" brushRef="#br0">161 85 6246,'1'-2'562,"0"-1"0,0 1-1,0 0 1,0 0 0,0 0 0,-1-1 0,1 1-1,-1 0 1,0-1 0,0 1 0,0 0 0,0-1 0,0 1-1,0 0 1,0-1 0,-2-3 0,1 4-359,1 1 1,-1 0-1,0-1 1,0 1-1,0-1 1,0 1-1,0 0 1,-1 0-1,1-1 1,0 1-1,0 0 1,-1 0-1,1 0 1,-1 1-1,1-1 1,-1 0-1,1 0 1,-3 0 0,0 0-140,0 0 1,1 1 0,-1-1 0,0 1-1,0 0 1,0 0 0,0 0 0,0 0 0,0 1-1,1 0 1,-1 0 0,0 0 0,0 0 0,1 0-1,-1 1 1,1-1 0,-1 1 0,-6 5-1,5-4 31,1 0-1,-1 1 0,0 0 0,1 0 0,0 1 0,0-1 0,0 1 0,1 0 1,-1 0-1,1 0 0,0 0 0,1 0 0,-1 1 0,1-1 0,0 1 0,1 0 1,-1 0-1,0 9 0,2-14-82,0-1-1,0 1 1,0 0 0,0 0 0,0 0-1,0-1 1,1 1 0,-1 0 0,0-1-1,1 1 1,-1 0 0,0-1 0,1 1 0,-1 0-1,1-1 1,-1 1 0,1-1 0,-1 1-1,1-1 1,0 1 0,-1-1 0,1 1-1,0-1 1,-1 1 0,1-1 0,0 0 0,-1 0-1,2 1 1,29 2 148,28-15-58,-49 8-109,-1 0 0,1-1 0,-1 0 0,0 0-1,-1-1 1,1-1 0,-1 1 0,0-1 0,-1-1 0,0 1 0,0-1 0,-1-1-1,1 1 1,-2-1 0,1 0 0,-2 0 0,7-16 0,-12 23 37,-5 7 48,-6 12 150,-11 40 469,22-55-676,0-1-1,1 0 1,-1 1 0,1-1-1,-1 1 1,1-1 0,0 1-1,-1-1 1,1 1 0,0-1 0,0 1-1,0-1 1,0 1 0,0 0-1,1-1 1,-1 1 0,0-1 0,1 1-1,-1-1 1,1 0 0,0 1-1,-1-1 1,1 1 0,0-1-1,0 0 1,0 0 0,0 1 0,0-1-1,0 0 1,0 0 0,0 0-1,0 0 1,0 0 0,1 0 0,-1-1-1,2 2 1,7 0 6,0-1 1,1 0-1,-1 0 1,0-1-1,1 0 1,-1-1-1,0 0 1,1-1-1,-1 0 0,15-5 1,8-5-265,54-28 0,-76 35 179,-11 43 891,1-38-808,-1 1-1,1 0 1,-1 0 0,1-1-1,-1 1 1,1-1-1,-1 1 1,1 0-1,0-1 1,-1 1 0,1-1-1,0 1 1,-1-1-1,1 0 1,0 1 0,0-1-1,-1 0 1,1 0-1,0 1 1,0-1 0,0 0-1,-1 0 1,1 0-1,0 0 1,0 0-1,0 0 1,0 0 0,0 0-1,35-1 335,-28 1-278,8-2-94,1 0 0,-1-1-1,0-1 1,1-1 0,-2 0-1,1-1 1,18-10 0,50-17-756,-83 33 780,0 0 0,0 0 0,-1 0 0,1 0 0,0 0 0,0 0 0,0 0 0,0 1 0,0-1 0,-1 0 0,1 0 0,0 1 0,0-1 0,-1 1 0,1-1-1,0 0 1,0 1 0,-1 0 0,1-1 0,-1 1 0,1-1 0,0 1 0,-1 0 0,1-1 0,-1 1 0,0 0 0,1 0 0,-1-1 0,1 1 0,-1 0 0,0 0 0,0 0 0,1-1 0,-1 1 0,0 0 0,0 0 0,0 0 0,0 0 0,0 0 0,0 1 9,0 0-1,1 0 1,-1 0-1,1-1 1,0 1-1,-1 0 1,1 0-1,0-1 1,0 1-1,0-1 1,0 1-1,0-1 1,1 1-1,-1-1 1,0 0-1,1 1 1,-1-1-1,1 0 1,-1 0-1,2 1 1,30 3 54,9 2-1544,-41-6 1044,0 0-1,0-1 1,1 1-1,-1 0 0,0 0 1,0 0-1,0 0 0,0 0 1,0 0-1,0 0 0,0 0 1,0 0-1,-1 1 0,1-1 1,0 0-1,0 2 0,1 4-6753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3.800"/>
    </inkml:context>
    <inkml:brush xml:id="br0">
      <inkml:brushProperty name="width" value="0.025" units="cm"/>
      <inkml:brushProperty name="height" value="0.025" units="cm"/>
    </inkml:brush>
  </inkml:definitions>
  <inkml:trace contextRef="#ctx0" brushRef="#br0">11 1 7911,'0'0'4837,"0"4"-2307,0 13-544,-5 10-224,0 5-705,5 3-288,0 0-385,0-1-320,0-4-32,10-6-288,-2-6-993,2-4-865,-4-6-1057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4.251"/>
    </inkml:context>
    <inkml:brush xml:id="br0">
      <inkml:brushProperty name="width" value="0.025" units="cm"/>
      <inkml:brushProperty name="height" value="0.025" units="cm"/>
    </inkml:brush>
  </inkml:definitions>
  <inkml:trace contextRef="#ctx0" brushRef="#br0">1 139 9865,'1'-9'1356,"0"3"-1025,1 1 0,0-1 0,0 0 0,0 1 0,1-1 0,0 1 0,0 0 0,0 0 0,0 0 0,1 0 0,0 1 0,0 0 0,1-1 0,-1 1 0,1 1 0,-1-1 0,1 1 0,1 0 0,-1 0 0,0 0 0,1 0 0,9-2 0,1-1-17,0 1 1,1 1-1,-1 0 1,1 1-1,0 1 1,0 0-1,0 1 1,24 3-1,-37-2-308,1 0 0,-1 0 0,1 1 0,-1 0-1,0 0 1,1 0 0,-1 1 0,0-1 0,0 1 0,0 0 0,0 0 0,0 0 0,-1 1 0,1-1-1,-1 1 1,1 0 0,-1 0 0,0 0 0,0 1 0,0-1 0,-1 1 0,1-1 0,-1 1-1,0 0 1,0 0 0,0 0 0,0 0 0,-1 0 0,0 1 0,0-1 0,0 0 0,0 1-1,-1-1 1,1 0 0,-1 1 0,-1 4 0,0 0 21,-1-1 1,0 1-1,0-1 0,-1 0 1,0 0-1,0 0 0,-1 0 1,0-1-1,-1 1 0,1-1 1,-1 0-1,-1 0 0,0-1 1,1 1-1,-2-1 0,-10 8 0,24-17-72,1 1-1,-1 0 0,1 0 0,0 0 0,0 1 0,-1 1 1,1-1-1,0 1 0,0 0 0,0 1 0,0 0 0,-1 0 0,1 1 1,0 0-1,-1 0 0,13 6 0,-16-5 36,0 0 0,0 1-1,0-1 1,0 1 0,0 0-1,-1 0 1,0 0 0,0 1 0,0-1-1,0 1 1,3 9 0,-5-12 26,0 0 0,-1 1 0,1-1 0,-1 0 0,0 0 0,0 0 0,0 1 0,0-1 0,0 0 0,0 0 0,-1 0 0,1 0 0,-1 1 0,1-1 0,-1 0 0,0 0 0,0 0 0,0 0 0,0 0 0,0 0 0,0-1 0,-1 1 0,1 0 1,-1-1-1,1 1 0,-1-1 0,1 1 0,-1-1 0,0 1 0,0-1 0,0 0 0,-3 1 0,-11 6 342,-1-1 0,0 0 0,0-2 1,-1 0-1,1-1 0,-1-1 0,0 0 0,0-1 1,-23-1-1,39-1-353,0 0-1,0 0 1,0 0 0,0 0 0,-1-1 0,1 1 0,0 0-1,0-1 1,0 0 0,0 1 0,0-1 0,0 0 0,0 0-1,0 0 1,0 0 0,-2-3 0,3 3-91,0 0 0,1 0 0,-1 0 0,0 0 0,1 0 0,-1 0 0,1-1 0,0 1 0,-1 0 0,1 0-1,0 0 1,-1-1 0,1 1 0,0 0 0,0-1 0,0 1 0,0 0 0,1 0 0,-1-1 0,1-1 0,0-2-651,1 0 1,0 0-1,0 1 1,1-1-1,-1 1 0,1-1 1,0 1-1,1 0 0,-1 0 1,1 0-1,7-6 0,15-10-5637</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4.577"/>
    </inkml:context>
    <inkml:brush xml:id="br0">
      <inkml:brushProperty name="width" value="0.025" units="cm"/>
      <inkml:brushProperty name="height" value="0.025" units="cm"/>
    </inkml:brush>
  </inkml:definitions>
  <inkml:trace contextRef="#ctx0" brushRef="#br0">0 1 12620,'0'0'5509,"22"51"-4452,-22-20-224,0-1-321,0 0-287,0-1-225,0-5-32,8-6-1282,1-8-2657,7-10-2467</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4.952"/>
    </inkml:context>
    <inkml:brush xml:id="br0">
      <inkml:brushProperty name="width" value="0.025" units="cm"/>
      <inkml:brushProperty name="height" value="0.025" units="cm"/>
    </inkml:brush>
  </inkml:definitions>
  <inkml:trace contextRef="#ctx0" brushRef="#br0">276 114 13741,'0'0'4388,"-23"68"-3427,19-43-224,4-1-289,0-1-352,0 1-96,9-1-640,-2 1-513,2-3-1090,-7-1-1344,-2-6-96</inkml:trace>
  <inkml:trace contextRef="#ctx0" brushRef="#br0" timeOffset="1">6 139 9961,'-1'-10'1853,"0"2"-1569,-2-36 2421,3 42-2540,0 0 1,1-1-1,-1 1 1,1 0-1,-1-1 1,1 1-1,0 0 1,0 0 0,0 0-1,0-1 1,0 1-1,1 0 1,-1 1-1,0-1 1,1 0-1,0 0 1,-1 0-1,1 1 1,3-3-1,5-1 110,1 0 0,1 0 1,-1 1-1,1 0 0,-1 1 0,1 1 0,0 0 0,0 0 0,1 1 0,12 1 1,-3 0-231,-1 1-1,0 1 1,0 1 0,40 10 0,-46-8-37,0 1 0,-1 0 0,0 1 0,20 13 0,-31-18-5,-1 0 0,1 0 0,-1 0 0,1 0 0,-1 1 0,0-1 1,1 1-1,-1-1 0,-1 1 0,1 0 0,0 0 0,1 4 0,-2-5 4,-1-1 1,0 1-1,0-1 0,0 1 1,0 0-1,0-1 0,0 1 1,0-1-1,-1 1 0,1 0 1,0-1-1,-1 1 0,1-1 1,-1 1-1,0-1 0,0 1 1,1-1-1,-1 0 0,0 1 1,0-1-1,0 0 0,0 0 0,-1 0 1,1 1-1,0-1 0,-3 1 1,-9 7 198,0-1 1,0-1-1,-1 0 1,0-1-1,0 0 1,-29 7-1,-41 17-130,73-21-2650,22-5-5908,6-4 219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5.669"/>
    </inkml:context>
    <inkml:brush xml:id="br0">
      <inkml:brushProperty name="width" value="0.025" units="cm"/>
      <inkml:brushProperty name="height" value="0.025" units="cm"/>
    </inkml:brush>
  </inkml:definitions>
  <inkml:trace contextRef="#ctx0" brushRef="#br0">196 150 6150,'0'0'5653,"-9"0"-3133,6 0-2364,-16 0 1293,0 0-1,-33 7 1,46-6-1159,0 0 1,0 1-1,0 0 0,0 0 1,0 0-1,0 1 0,1 0 0,-1 0 1,1 1-1,0-1 0,0 1 0,0 0 1,1 1-1,-5 4 0,8-8-253,0-1 0,1 1 0,-1-1-1,1 1 1,-1-1 0,1 1 0,-1 0 0,1-1-1,0 1 1,-1 0 0,1-1 0,-1 1 0,1 0-1,0 0 1,0-1 0,0 1 0,-1 0 0,1 0-1,0-1 1,0 1 0,0 0 0,0 0 0,0-1 0,0 1-1,0 0 1,1 0 0,-1 0 0,0-1 0,0 1-1,1 0 1,-1-1 0,0 1 0,1 0 0,-1-1-1,1 2 1,1 0-6,0-1-1,1 0 1,-1 0-1,0 0 1,0 0-1,1-1 1,-1 1-1,0 0 1,1-1-1,-1 0 1,5 1-1,5-1-17,1 0-1,-1 0 0,22-5 1,-21 1-35,-1-1 0,1 0 1,-1-1-1,-1-1 1,1 0-1,-1 0 0,0-1 1,-1 0-1,0-1 1,0 0-1,-1-1 1,0 0-1,-1 0 0,0-1 1,-1 0-1,0-1 1,0 1-1,-1-1 0,-1 0 1,0-1-1,-1 1 1,4-18-1,-8 30 22,0 0-1,-1 0 1,1 0 0,0 0-1,0 1 1,0-1 0,-1 0-1,1 0 1,0 0 0,0 0-1,-1 0 1,1 0 0,0 0-1,0 0 1,-1 0-1,1 0 1,0 0 0,0 0-1,0 0 1,-1-1 0,1 1-1,0 0 1,0 0 0,-1 0-1,1 0 1,0 0 0,0 0-1,0 0 1,-1-1 0,1 1-1,0 0 1,0 0 0,0 0-1,0 0 1,0-1-1,-1 1 1,1 0 0,0 0-1,0 0 1,0-1 0,0 1-1,0 0 1,0 0 0,0-1-1,0 1 1,0 0 0,0 0-1,0-1 1,0 1 0,0 0-1,0 0 1,0-1-1,0 1 1,0 0 0,0 0-1,0-1 1,-14 16-28,8-5 61,-1 0 0,2 1 0,-1-1 0,1 1 0,1 0 0,0 1 0,1-1-1,0 1 1,0-1 0,1 1 0,0 21 0,2-31-22,0 0 0,1 0 0,-1-1 0,1 1 1,0-1-1,-1 1 0,1 0 0,0-1 0,0 1 0,0-1 0,0 1 0,0-1 0,0 0 0,1 0 0,-1 1 0,0-1 0,1 0 1,-1 0-1,1 0 0,-1 0 0,1 0 0,-1-1 0,1 1 0,0 0 0,-1-1 0,1 1 0,0-1 0,-1 0 0,1 0 1,0 1-1,3-1 0,67 2-23,-54-2-117,-9 0 19,0 0 1,1-1-1,-1 0 1,1-1-1,-1 0 1,0 0-1,14-5 1,-20 5 128,0 1 0,-1 0 1,1-1-1,0 0 0,-1 0 0,1 0 0,-1 0 0,0 0 1,0 0-1,0 0 0,0-1 0,0 1 0,0-1 1,-1 1-1,1-1 0,-1 0 0,1 0 0,-1 0 0,0 0 1,0 1-1,-1-1 0,1-1 0,-1 1 0,1 0 1,-1 0-1,0-4 0,0 7-5,-1-1 1,0 1-1,1-1 0,-1 0 0,1 1 1,-1-1-1,0 1 0,1-1 1,-1 1-1,0 0 0,1-1 0,-1 1 1,0 0-1,0-1 0,1 1 1,-1 0-1,0 0 0,0 0 1,0 0-1,1-1 0,-1 1 0,0 0 1,0 1-1,0-1 0,0 0 1,1 0-1,-1 0 0,0 0 0,0 1 1,1-1-1,-1 0 0,0 1 1,0-1-1,1 0 0,-2 1 1,-30 11 159,22-6-62,8-5-86,-1 0 1,1 0-1,0 0 0,-1 0 0,1 0 0,0 1 0,0-1 1,0 1-1,0 0 0,0-1 0,0 1 0,0 0 0,1 0 0,-1 0 1,0 0-1,1 1 0,0-1 0,0 0 0,0 1 0,-2 4 1,5-6-21,0 0 0,-1 0 1,1 0-1,0 0 0,0-1 1,0 1-1,0 0 0,0-1 1,0 1-1,0-1 0,0 0 1,0 0-1,0 0 0,0 0 1,0 0-1,3-1 0,-1 1 9,41 3-116,-21-1-39,1-1 1,0 0-1,0-2 1,0-1-1,-1-1 1,36-9-1,-59 12 200,-1 0 0,1-1 0,-1 1 1,1 0-1,0 0 0,-1-1 0,1 1 0,-1 0 0,1-1 1,0 1-1,-1-1 0,1 1 0,-1-1 0,0 1 0,1-1 1,-1 1-1,1-1 0,-1 1 0,0-1 0,1 1 0,-1-1 1,0 0-1,1 1 0,-1-1 0,0 0 0,0 1 0,0-1 0,0 0 1,0 1-1,0-1 0,0 0 0,0 1 0,0-1 0,0 0 1,0 1-1,0-1 0,0 0 0,-1 1 0,1-2 0,-18-28 1269,5 9-1236,12 18-86,0 0 1,-1 0 0,1 0 0,1 0-1,-1 0 1,0 0 0,1 0 0,-1-1-1,1 1 1,0 0 0,0-1 0,1 1-1,-1 0 1,0 0 0,2-5 0,0 6-51,-1 0 1,1 1 0,-1-1-1,1 1 1,-1 0 0,1-1-1,0 1 1,0 0 0,-1 0 0,1 0-1,0 0 1,0 0 0,0 0-1,0 1 1,0-1 0,1 1-1,-1-1 1,0 1 0,0 0-1,0 0 1,0 0 0,0 0-1,4 1 1,98-3-6647,-61-3 731</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6.249"/>
    </inkml:context>
    <inkml:brush xml:id="br0">
      <inkml:brushProperty name="width" value="0.025" units="cm"/>
      <inkml:brushProperty name="height" value="0.025" units="cm"/>
    </inkml:brush>
  </inkml:definitions>
  <inkml:trace contextRef="#ctx0" brushRef="#br0">177 47 6246,'10'-4'4020,"39"-18"-232,-7 2 2972,-79 38-5216,1 3-1,-42 31 0,63-41-1471,2 0-1,-1 1 0,1 1 0,1 0 0,0 1 1,1 0-1,-17 29 0,27-42-44,0 1 0,0 0-1,0 0 1,0 1 0,0-1 0,0 0-1,1 0 1,-1 0 0,1 0 0,0 1 0,-1-1-1,1 0 1,0 0 0,0 0 0,0 1 0,1 3-1,0-5-11,0 1 0,0-1-1,-1 0 1,1 0-1,0 1 1,0-1 0,0 0-1,0 0 1,0 0-1,1 0 1,-1 0 0,0 0-1,0 0 1,1-1 0,-1 1-1,0 0 1,1-1-1,-1 1 1,2 0 0,8 1 20,1 0 0,-1-1 1,0 0-1,1 0 1,15-2-1,-6 0-39,22 1 8,48-7 0,-77 5-544,-1 0 0,0-1-1,0 0 1,0-1 0,0-1 0,-1 0-1,24-13 1,-35 18 245,0-1 1,0 0-1,0 0 1,0 1-1,0-1 0,0 0 1,0 0-1,-1 0 0,1 0 1,0 0-1,0 0 0,-1 0 1,1 0-1,-1 0 1,1 0-1,-1-1 0,1 1 1,-1 0-1,0 0 0,1 0 1,-1-1-1,0 1 0,0 0 1,0 0-1,0-2 1,0-12-5317</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6.637"/>
    </inkml:context>
    <inkml:brush xml:id="br0">
      <inkml:brushProperty name="width" value="0.025" units="cm"/>
      <inkml:brushProperty name="height" value="0.025" units="cm"/>
    </inkml:brush>
  </inkml:definitions>
  <inkml:trace contextRef="#ctx0" brushRef="#br0">1 21 9641,'0'0'8873,"59"7"-7272,-11-7-416,18-2-576,3-3-161,5-1-288,-3 2-96,-12 1-448,-11 0-1922,-18 2-3396,-8-3-3939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7.999"/>
    </inkml:context>
    <inkml:brush xml:id="br0">
      <inkml:brushProperty name="width" value="0.025" units="cm"/>
      <inkml:brushProperty name="height" value="0.025" units="cm"/>
    </inkml:brush>
  </inkml:definitions>
  <inkml:trace contextRef="#ctx0" brushRef="#br0">1 92 16432,'0'0'2936,"13"-8"-641,10-5-1545,1 1-1,0 1 0,1 1 1,0 1-1,0 1 0,1 2 1,52-7-1,-70 12-672,1 0 0,0 1 0,-1 0 0,1 1 0,0 0 0,12 3 0,-19-3-46,0-1-1,-1 1 0,1 0 0,-1 0 1,0 0-1,1-1 0,-1 2 0,1-1 1,-1 0-1,0 0 0,0 0 0,0 0 1,0 1-1,0-1 0,0 0 0,0 1 1,0-1-1,-1 1 0,1-1 0,0 1 1,-1 0-1,1-1 0,-1 1 0,0 0 1,1-1-1,-1 1 0,0 0 0,0-1 1,0 1-1,0 0 0,-1-1 0,1 1 1,0 0-1,-1-1 0,1 1 0,-1-1 1,1 1-1,-1-1 0,0 1 0,0-1 1,0 2-1,-4 6 158,0 0 1,0-1-1,-1 0 0,0 0 0,0-1 1,-1 1-1,0-1 0,-14 10 1,12-9-131,0 0 0,0 0 1,1 1-1,0 0 0,-9 15 0,17-23-116,1-1-1,-1 1 0,0-1 0,0 1 0,1-1 1,-1 1-1,0-1 0,1 1 0,-1-1 0,0 1 0,1-1 1,-1 1-1,1-1 0,-1 1 0,1-1 0,-1 0 1,1 1-1,-1-1 0,1 0 0,-1 0 0,1 1 0,-1-1 1,1 0-1,-1 0 0,1 0 0,0 0 0,-1 0 0,1 0 1,-1 0-1,1 0 0,0 0 0,-1 0 0,1 0 1,-1 0-1,1 0 0,0 0 0,0-1 0,36 2-796,-32-1 540,9-1-85,31 1-990,-44-1 1368,0 1 1,0 0-1,0 0 1,0 0-1,0 1 1,0-1-1,0 0 1,0 0-1,0 0 1,0 1-1,0-1 1,-1 0 0,1 1-1,0-1 1,0 1-1,0-1 1,0 1-1,-1 0 1,1-1-1,0 1 1,0 0-1,-1-1 1,1 1-1,-1 0 1,1 0 0,-1 0-1,1 0 1,-1-1-1,1 1 1,-1 0-1,0 0 1,1 1-1,-2 5 196,0 0 0,-1 0 0,0-1 0,0 1-1,0-1 1,-1 1 0,0-1 0,0 0 0,-1 0 0,0-1 0,0 1-1,0-1 1,-1 0 0,1 0 0,-1 0 0,0 0 0,-1-1 0,1 0-1,-1 0 1,-11 5 0,-1 2 135,0-1 0,-1-1 0,-1-1-1,0-1 1,-35 9 0,51-15-706,-31 4-405,19-8-8622,14-4-1648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43.036"/>
    </inkml:context>
    <inkml:brush xml:id="br0">
      <inkml:brushProperty name="width" value="0.025" units="cm"/>
      <inkml:brushProperty name="height" value="0.025" units="cm"/>
    </inkml:brush>
  </inkml:definitions>
  <inkml:trace contextRef="#ctx0" brushRef="#br0">87 90 6854,'0'0'951,"-9"-9"277,-68-67 1708,125 72-3091,589 12-299,-306-9 824,561 7-174,-134 39-114,222 3-47,-750-46-5,404-5-12,-370-18 604,51-1-2204,-297 21-735,-6-3-1821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6.980"/>
    </inkml:context>
    <inkml:brush xml:id="br0">
      <inkml:brushProperty name="width" value="0.025" units="cm"/>
      <inkml:brushProperty name="height" value="0.025" units="cm"/>
    </inkml:brush>
  </inkml:definitions>
  <inkml:trace contextRef="#ctx0" brushRef="#br0">0 106 7303,'0'0'13709,"73"3"-12620,-17-7-545,4 0-415,8 0-65,0-1-96,-9 1-1186,3-4-2081,-8-1-3651</inkml:trace>
  <inkml:trace contextRef="#ctx0" brushRef="#br0" timeOffset="1">739 45 12876,'0'0'9737,"57"4"-8840,-17-10-576,8-2-289,-7 2-385,-2-3-1505,-8 0-2049,-5-2-4389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7.368"/>
    </inkml:context>
    <inkml:brush xml:id="br0">
      <inkml:brushProperty name="width" value="0.025" units="cm"/>
      <inkml:brushProperty name="height" value="0.025" units="cm"/>
    </inkml:brush>
  </inkml:definitions>
  <inkml:trace contextRef="#ctx0" brushRef="#br0">1 58 8936,'0'0'2574,"0"-8"-525,0 7-2009,0-1 79,0 1 0,0-1 0,-1 0 0,1 0 0,0 1-1,1-1 1,-1 0 0,0 0 0,0 1 0,1-1 0,-1 0 0,1 1-1,-1-1 1,1 0 0,0 1 0,0-1 0,0 1 0,0-1-1,0 1 1,0 0 0,0-1 0,0 1 0,0 0 0,1 0-1,-1-1 1,0 1 0,1 0 0,-1 1 0,1-1 0,-1 0 0,1 0-1,0 1 1,-1-1 0,1 1 0,0-1 0,-1 1 0,1-1-1,0 1 1,-1 0 0,1 0 0,0 0 0,0 0 0,2 1-1,6-1 78,-1 2 0,0-1-1,1 1 1,-1 0 0,0 1-1,0 0 1,0 0-1,0 1 1,-1 0 0,0 1-1,1 0 1,-2 0 0,14 11-1,-19-14-168,1 1-1,0-1 1,0 1-1,-1 0 1,1-1-1,-1 1 1,0 0 0,0 1-1,0-1 1,-1 0-1,1 0 1,-1 1-1,1-1 1,-1 1-1,0 0 1,0-1 0,-1 1-1,1 0 1,-1-1-1,0 1 1,0 0-1,0-1 1,0 1-1,-1 0 1,0-1-1,1 1 1,-1 0 0,0-1-1,-1 1 1,1-1-1,-1 1 1,1-1-1,-1 0 1,0 0-1,-1 0 1,1 0-1,-3 3 1,-10 11 270,-2-1 0,-18 14 1,20-18-38,0 1 0,1 0 0,-17 22 1,30-34-232,0-1 1,0 1 0,0 0 0,1 0 0,-1-1 0,0 1 0,1 0 0,-1 0 0,1 0 0,-1 0 0,1-1 0,-1 1 0,1 0 0,0 0 0,-1 0 0,1 0 0,0 0 0,0 0 0,0 0 0,-1 0 0,1 0 0,0 0 0,1 1 0,-1-1 0,0 0 0,0 0 0,0 0 0,0 0 0,1 0 0,-1 0 0,1-1 0,-1 1 0,1 0 0,-1 0 0,1 0 0,-1 0 0,1 0 0,0 0 0,-1-1 0,1 1 0,0 0 0,0-1 0,-1 1 0,1 0 0,0-1 0,0 1 0,0-1 0,0 0 0,0 1-1,0-1 1,0 0 0,0 1 0,0-1 0,2 0 0,8 2 38,-1 0 0,1-1 0,0-1 0,13 0 0,-13 0-76,39 1 0,-4 0-1669,52-5-1,-71-3-1234,-26 6 2547,-1 0 0,1 1 0,0-1 0,-1 0 0,1 1 0,-1-1 0,1 0 0,-1 0 0,1 0 0,-1 1 0,0-1 0,1 0 0,-1 0 0,0 0 0,0 0 0,1 0 0,-1 0 0,0 1 0,0-3 0,0-11-6816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7.716"/>
    </inkml:context>
    <inkml:brush xml:id="br0">
      <inkml:brushProperty name="width" value="0.025" units="cm"/>
      <inkml:brushProperty name="height" value="0.025" units="cm"/>
    </inkml:brush>
  </inkml:definitions>
  <inkml:trace contextRef="#ctx0" brushRef="#br0">0 0 10346,'0'0'11627,"49"2"-11371,-1 3-224,2 1-96,-4-4-1505,-3-2-2820,-4 0-4643</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8.184"/>
    </inkml:context>
    <inkml:brush xml:id="br0">
      <inkml:brushProperty name="width" value="0.025" units="cm"/>
      <inkml:brushProperty name="height" value="0.025" units="cm"/>
    </inkml:brush>
  </inkml:definitions>
  <inkml:trace contextRef="#ctx0" brushRef="#br0">121 80 13549,'0'0'9449,"-6"-3"-9161,-18-11-197,18 11-6,10 0 4,0 1 0,0 0 0,0 0 0,0 1 1,0-1-1,0 1 0,0 0 0,7-1 0,-6 1-42,32-18 245,-37 19-284,-1 0-1,1 0 0,-1 0 0,1 0 0,-1 0 1,0 0-1,1 0 0,-1 0 0,1 0 1,-1 0-1,1-1 0,-1 1 0,1 0 1,-1 0-1,1 0 0,0-1 0,-1 1 1,1 0-1,-1 0 0,1-1 0,-1 1 1,1 0-1,0-1 0,-1 1 0,1-1 1,0 1-1,-1 0 0,1-1 0,0 1 1,0-1-1,-1 1 0,1-1 0,0 1 1,0-1-1,0 1 0,0-1 0,0 1 0,0-1 1,0 1-1,0-1 0,0 1 0,0-1 1,0 1-1,0-1 0,0 0 0,0 1 1,0-1-1,0 1 0,0 0 0,1-1 1,-1 1-1,0-1 0,0 1 0,1-1 1,-1 1-1,0-1 0,1 1 0,-1 0 1,0-1-1,1 1 0,-1 0 0,1-1 1,-1 1-1,1 0 0,-1-1 0,0 1 0,2 0 1,-7-1 46,1 1 0,-1 0 0,1 1 0,-1-1 0,1 1 0,-1 0-1,1 0 1,-1 0 0,1 1 0,0-1 0,0 1 0,0 0 0,0 0 0,0 1 0,0-1 0,0 1 0,1 0 0,-1 0 0,-4 5 0,-3 3 95,1 0 1,0 1-1,0 1 0,-11 18 0,20-28-129,-1-1 0,1 0-1,-1 1 1,1 0 0,0-1-1,0 1 1,0 0-1,0-1 1,0 1 0,0 0-1,1 0 1,0 0-1,-1-1 1,1 1 0,0 0-1,0 0 1,1 0-1,-1 0 1,1 0 0,-1-1-1,1 1 1,0 0-1,1 3 1,0-4-13,1 1 1,-1-1-1,0 0 0,1 0 1,0 0-1,-1 0 0,1 0 1,0-1-1,0 1 0,0-1 1,0 0-1,0 0 0,0 0 1,0 0-1,0 0 0,0-1 1,1 0-1,-1 1 0,0-1 1,5-1-1,-1 1-22,0 0 0,0-1 1,-1 0-1,1 0 0,0 0 0,0-1 0,-1 0 1,1-1-1,-1 0 0,8-4 0,53-41-155,-55 38 140,-1 0 0,2 1 0,-1 1 0,1 0 0,20-8 1,-33 15 28,0 1 0,0 0 0,1 0 1,-1-1-1,0 1 0,1 0 0,-1 0 1,1 0-1,-1-1 0,0 1 0,1 0 1,-1 0-1,0 0 0,1 0 0,-1 0 1,1 0-1,-1 0 0,0 0 0,1 0 1,-1 0-1,1 0 0,-1 0 0,0 0 1,1 0-1,-1 0 0,0 0 0,1 1 1,-1-1-1,1 0 0,-1 0 0,0 0 1,1 1-1,-1-1 0,0 0 0,0 0 1,1 1-1,-1-1 0,0 0 0,1 1 1,-6 16-67,-17 18-29,21-34 96,-18 29 67,18-30-65,1 1 0,0 0 0,0-1 0,1 1 0,-1-1-1,0 1 1,0-1 0,0 1 0,0 0 0,0-1 0,1 1-1,-1-1 1,0 1 0,0-1 0,1 1 0,-1-1 0,0 1-1,1-1 1,-1 0 0,1 1 0,-1-1 0,1 1 0,-1-1-1,0 0 1,1 1 0,-1-1 0,1 0 0,0 0 0,-1 1-1,1-1 1,-1 0 0,1 0 0,-1 0 0,1 0-1,-1 0 1,1 0 0,0 1 0,-1-1 0,1-1 0,-1 1-1,1 0 1,-1 0 0,1 0 0,0 0 0,-1 0 0,1 0-1,0-1 1,10-1-159,0 0 0,-1 0-1,1-1 1,-1-1 0,0 1-1,0-2 1,0 1 0,0-2-1,-1 1 1,0-1 0,0 0 0,-1-1-1,1 0 1,9-12 0,-19 20 134,-1 1 0,1-1 0,0 0 1,0 0-1,0 0 0,0 1 0,0-1 1,0 1-1,1-1 0,-1 0 0,0 1 1,1-1-1,-1 1 0,1 0 0,-1-1 0,1 1 1,0-1-1,0 1 0,-1 0 0,1-1 1,1 1-1,-1 0 0,0-1 0,0 1 1,0-1-1,1 1 0,-1 0 0,1-1 1,-1 1-1,1-1 0,0 1 0,0-1 1,-1 0-1,1 1 0,0-1 0,0 0 1,1 1-1,-1-1 0,0 0 0,0 0 1,0 0-1,1 0 0,-1 0 0,0 0 0,1 0 1,-1-1-1,1 1 0,-1-1 0,1 1 1,0-1-1,-1 1 0,1-1 0,-1 0 1,1 1-1,0-1 0,2 0 0,42-1-6858,-21-5 384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8.560"/>
    </inkml:context>
    <inkml:brush xml:id="br0">
      <inkml:brushProperty name="width" value="0.025" units="cm"/>
      <inkml:brushProperty name="height" value="0.025" units="cm"/>
    </inkml:brush>
  </inkml:definitions>
  <inkml:trace contextRef="#ctx0" brushRef="#br0">43 65 2530,'0'0'17105,"9"-1"-17073,-7 1-14,48-11 19,-48 11 19,0-1 0,0 1 1,0-1-1,0 0 1,0 0-1,0 0 0,-1 0 1,1 0-1,0-1 0,-1 1 1,1 0-1,-1-1 1,1 1-1,-1-1 0,1 0 1,-1 1-1,0-1 0,0 0 1,0 0-1,0 0 1,0 0-1,-1 0 0,1 0 1,0 0-1,-1 0 0,0 0 1,1-2-1,-2 3 3,1 1-1,0-1 1,-1 0-1,1 1 1,-1-1-1,0 1 0,1-1 1,-1 0-1,1 1 1,-1-1-1,0 1 1,1 0-1,-1-1 1,0 1-1,0 0 1,1-1-1,-1 1 1,0 0-1,0 0 1,0-1-1,1 1 1,-1 0-1,0 0 1,0 0-1,0 0 1,1 0-1,-1 0 1,0 0-1,0 1 0,0-1 1,1 0-1,-1 0 1,0 1-1,-1 0 1,-31 9 574,24-6-378,1 1-1,0 1 1,0-1-1,0 1 1,-9 10-1,15-14-177,0 1 0,-1-1 0,1 1 0,0 0 0,1-1 0,-1 1-1,0 0 1,1 0 0,0 0 0,-1 0 0,1 1 0,1-1-1,-1 0 1,0 0 0,1 1 0,-1-1 0,1 0 0,0 1-1,1 3 1,0-5-65,0 1-1,0-1 1,0 0-1,0 0 1,1 0-1,-1 0 0,1 0 1,-1 0-1,1 0 1,0-1-1,0 1 1,0 0-1,0-1 1,0 0-1,0 1 0,0-1 1,0 0-1,1 0 1,-1 0-1,0 0 1,1-1-1,3 2 1,59 10-266,-60-11 159,83 6-4191,-30-9-4502,-26-4-2246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8.949"/>
    </inkml:context>
    <inkml:brush xml:id="br0">
      <inkml:brushProperty name="width" value="0.025" units="cm"/>
      <inkml:brushProperty name="height" value="0.025" units="cm"/>
    </inkml:brush>
  </inkml:definitions>
  <inkml:trace contextRef="#ctx0" brushRef="#br0">0 32 9865,'0'0'4874,"10"-6"-3443,-1 2-1170,0 0-1,0 0 1,1 1-1,0 0 1,-1 1-1,1 0 1,0 0 0,0 1-1,0 1 1,0-1-1,0 2 1,0-1 0,0 1-1,0 1 1,18 5-1,-12-2 24,-1 0 0,27 15-1,-39-19-157,0 0 0,0 1 0,-1 0 0,1-1-1,0 1 1,-1 0 0,1 0 0,-1 1 0,0-1 0,0 0-1,0 1 1,0 0 0,0-1 0,0 1 0,-1 0 0,1 0-1,-1 0 1,0 0 0,0 0 0,0 0 0,1 6 0,-3-7-30,1 0 1,0 1-1,-1-1 1,0 0-1,0 0 0,1 0 1,-1-1-1,0 1 1,0 0-1,-1 0 1,1 0-1,0-1 1,-1 1-1,1 0 1,-1-1-1,1 0 1,-1 1-1,0-1 0,-2 2 1,-45 24 731,25-15-574,14-7-138,1 1 1,0 0 0,1 0-1,-1 1 1,1 0 0,0 1-1,1 0 1,-9 11 0,14-16-136,1 0 0,-1-1 0,0 1 0,1 0 1,0 0-1,0 0 0,0 0 0,0 0 0,0 1 1,1-1-1,-1 0 0,1 0 0,0 1 0,0-1 1,0 0-1,1 0 0,-1 0 0,1 1 0,-1-1 1,1 0-1,0 0 0,0 0 0,1 0 0,-1 0 1,1 0-1,-1 0 0,1-1 0,0 1 0,0-1 1,0 1-1,4 3 0,38 32-6408,-21-26-214</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7:29.355"/>
    </inkml:context>
    <inkml:brush xml:id="br0">
      <inkml:brushProperty name="width" value="0.025" units="cm"/>
      <inkml:brushProperty name="height" value="0.025" units="cm"/>
    </inkml:brush>
  </inkml:definitions>
  <inkml:trace contextRef="#ctx0" brushRef="#br0">63 0 18449,'0'0'4293,"-59"41"-2788,56-28 225,3 1-1154,0-6-512,9-7-1954,12-1-6245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07.942"/>
    </inkml:context>
    <inkml:brush xml:id="br0">
      <inkml:brushProperty name="width" value="0.025" units="cm"/>
      <inkml:brushProperty name="height" value="0.025" units="cm"/>
    </inkml:brush>
  </inkml:definitions>
  <inkml:trace contextRef="#ctx0" brushRef="#br0">4 1 12011,'0'0'8777,"5"53"-8425,-3-20-288,2 3-32,-4 5 0,0-2 0,0 0-96,0-3-993,0-4-480,0-8-1154,-4-7-1024,-7-11-706</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08.415"/>
    </inkml:context>
    <inkml:brush xml:id="br0">
      <inkml:brushProperty name="width" value="0.025" units="cm"/>
      <inkml:brushProperty name="height" value="0.025" units="cm"/>
    </inkml:brush>
  </inkml:definitions>
  <inkml:trace contextRef="#ctx0" brushRef="#br0">7 117 11531,'0'0'1633,"-2"-9"583,-2-30-155,4 37-1961,0 1 0,0-1 1,0 1-1,1-1 0,-1 1 1,1-1-1,-1 1 0,1-1 1,-1 1-1,1-1 0,0 1 1,0 0-1,0 0 0,-1-1 1,1 1-1,1 0 0,-1 0 1,0 0-1,0 0 0,0 0 1,0 0-1,1 0 0,1-1 1,34-11 740,-28 11-556,12-4-159,0 1 0,0 2 0,0-1 0,1 2 0,0 1 0,-1 1 0,40 4 0,-58-3-122,0-1 0,0 1-1,0 0 1,-1 0 0,1 0-1,0 0 1,0 0-1,-1 1 1,1-1 0,-1 1-1,1 0 1,-1-1-1,0 1 1,1 0 0,-1 0-1,0 1 1,0-1-1,-1 0 1,1 1 0,0-1-1,-1 1 1,0-1-1,1 1 1,-1 0 0,0 0-1,0 0 1,-1-1-1,1 1 1,-1 0 0,1 0-1,-1 0 1,0 0 0,0 0-1,0 0 1,0 0-1,-1 0 1,1 0 0,-1 0-1,-1 4 1,-2 6 143,0 0-1,0-1 1,-1 1 0,-1-1 0,0-1-1,-1 1 1,-12 16 0,18-28-142,1 1-1,0-1 1,-1 0-1,1 1 1,-1-1-1,1 0 1,0 1 0,-1-1-1,1 1 1,0-1-1,-1 1 1,1-1 0,0 1-1,0-1 1,0 1-1,-1-1 1,1 1-1,0 0 1,0-1 0,0 1-1,0-1 1,0 1-1,0-1 1,0 1-1,0-1 1,0 1 0,0 0-1,0-1 1,1 1-1,-1-1 1,0 1-1,0-1 1,0 1 0,1-1-1,-1 1 1,0-1-1,1 1 1,-1-1 0,0 0-1,1 1 1,-1-1-1,1 1 1,28 8 1,-3-3-6,-21-4 17,0 1 0,0-1 0,0 1 0,0 0 0,-1 1-1,1-1 1,-1 1 0,0 0 0,0 0 0,0 0 0,-1 1 0,1-1 0,-1 1 0,0 0 0,0 0 0,-1 0 0,0 0 0,0 1 0,0-1-1,0 0 1,-1 1 0,0-1 0,0 1 0,0 0 0,-1-1 0,0 1 0,0 0 0,0-1 0,-1 1 0,0 0 0,0-1 0,0 1-1,-1-1 1,0 1 0,0-1 0,0 0 0,-1 0 0,1 0 0,-1 0 0,-5 6 0,2-4 161,0 0 1,0 0-1,-1 0 1,0-1-1,0 0 0,-1 0 1,0 0-1,0-1 1,0-1-1,-1 1 1,1-1-1,-1-1 0,0 0 1,0 0-1,0 0 1,-1-1-1,1-1 1,0 0-1,-1 0 0,1-1 1,-1 0-1,1 0 1,-1-1-1,1 0 1,-14-4-1,19 3-172,0 0-1,1-1 1,-1 1-1,0-1 1,1 0-1,-1 0 1,1 0-1,0 0 1,0-1-1,0 1 1,1-1 0,-1 0-1,1 0 1,0 1-1,0-2 1,0 1-1,0 0 1,1 0-1,0-1 1,-1-3 0,1 4-242,0 0 0,1 0 0,0 0 0,-1 0 0,1 0 1,1 0-1,-1 0 0,0 0 0,1 1 0,2-7 0,-2 8-195,-1-1-1,1 1 1,1 0-1,-1 0 1,0 0-1,0 0 1,1 0-1,-1 0 1,1 1-1,0-1 0,0 0 1,-1 1-1,1-1 1,0 1-1,0 0 1,0 0-1,0-1 1,3 1-1,15-6-5622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08.774"/>
    </inkml:context>
    <inkml:brush xml:id="br0">
      <inkml:brushProperty name="width" value="0.025" units="cm"/>
      <inkml:brushProperty name="height" value="0.025" units="cm"/>
    </inkml:brush>
  </inkml:definitions>
  <inkml:trace contextRef="#ctx0" brushRef="#br0">1 1 17873,'0'0'6630,"5"51"-6245,-5-21-353,0-1 32,0 3-64,0-5-161,0-5-703,7-5-898,6-9-224,1-8-704,0 0-3268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44.836"/>
    </inkml:context>
    <inkml:brush xml:id="br0">
      <inkml:brushProperty name="width" value="0.025" units="cm"/>
      <inkml:brushProperty name="height" value="0.025" units="cm"/>
    </inkml:brush>
  </inkml:definitions>
  <inkml:trace contextRef="#ctx0" brushRef="#br0">1 11 6374,'0'0'1959,"10"3"-1793,38 8-97,1-3 1,88 6 0,118-12 149,-124-2-178,1256 31 1029,-61-1 44,-1133-28-931,1114-6 200,-441-47 821,329-5-284,-1010 64-4688,-129-8 36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09.113"/>
    </inkml:context>
    <inkml:brush xml:id="br0">
      <inkml:brushProperty name="width" value="0.025" units="cm"/>
      <inkml:brushProperty name="height" value="0.025" units="cm"/>
    </inkml:brush>
  </inkml:definitions>
  <inkml:trace contextRef="#ctx0" brushRef="#br0">20 0 13869,'0'0'5477,"-6"71"-4484,1-35-192,1 3-513,-1 3-192,5 2-96,0-3 0,0-3 0,0-8-1121,0-8-1025,0-7-544,0-12-385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09.489"/>
    </inkml:context>
    <inkml:brush xml:id="br0">
      <inkml:brushProperty name="width" value="0.025" units="cm"/>
      <inkml:brushProperty name="height" value="0.025" units="cm"/>
    </inkml:brush>
  </inkml:definitions>
  <inkml:trace contextRef="#ctx0" brushRef="#br0">0 126 11403,'0'0'6497,"5"-8"-5157,0 2-1195,1 0 0,-1 0 1,1 1-1,1-1 1,-1 2-1,1-1 1,-1 0-1,1 1 1,0 1-1,1-1 1,-1 1-1,11-3 1,23-7 45,45-8-1,-67 17-204,-8 2 30,2-2-3,0 1 0,0 0 0,0 1 0,0 1 0,1 0 0,-1 0 0,1 2 0,25 3 0,-37-3 27,0 0 0,0 0 0,0 0 0,-1 0 0,1 0 0,0 0 0,-1 1 0,1-1 0,-1 1 0,1-1 0,-1 1 0,0 0-1,0 0 1,0-1 0,0 1 0,0 0 0,0 0 0,0 0 0,0 0 0,-1 0 0,1 0 0,-1 0 0,1 0 0,-1 0 0,0 1 0,0-1 0,0 0 0,0 0 0,-1 0 0,1 0 0,0 0 0,-1 0-1,1 0 1,-1 0 0,-1 4 0,-1 2 192,0 1-1,-1-1 1,0 0-1,0 0 1,-1 0-1,-10 13 1,4-8-66,-1-1-1,0 0 1,-16 10-1,23-18-323,-1 0 1,0 0-1,0-1 0,0 1 0,-1-1 1,1-1-1,-1 1 0,1-1 1,-1 0-1,-7 0 0,7-4-3835,5-10-4228</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0.003"/>
    </inkml:context>
    <inkml:brush xml:id="br0">
      <inkml:brushProperty name="width" value="0.025" units="cm"/>
      <inkml:brushProperty name="height" value="0.025" units="cm"/>
    </inkml:brush>
  </inkml:definitions>
  <inkml:trace contextRef="#ctx0" brushRef="#br0">0 92 9353,'3'-10'2375,"-2"-3"-1397,0 4-7,0 1 0,1-1-1,0 1 1,0 0 0,1 0-1,3-9 1,-6 17-931,0 0 1,0 0-1,0 0 0,1 0 1,-1-1-1,0 1 0,0 0 0,0 0 1,0 0-1,0 0 0,0 0 0,1 0 1,-1 0-1,0 0 0,0 0 1,0 0-1,0-1 0,1 1 0,-1 0 1,0 0-1,0 0 0,0 0 1,0 0-1,1 0 0,-1 0 0,0 0 1,0 0-1,0 0 0,0 1 1,0-1-1,1 0 0,-1 0 0,0 0 1,0 0-1,0 0 0,0 0 0,1 0 1,-1 0-1,0 0 0,0 0 1,0 1-1,0-1 0,0 0 0,0 0 1,0 0-1,1 0 0,-1 0 1,0 0-1,0 1 0,0-1 0,0 0 1,0 0-1,0 0 0,0 0 1,0 1-1,0-1 0,0 0 0,0 0 1,0 0-1,0 0 0,0 1 0,0-1 1,0 0-1,0 0 0,0 0 1,2 23 410,0 0 1,-1 1-1,-3 23 1,0 9-128,0 9-106,0-39-126,1 0 1,1-1 0,1 1-1,2 0 1,9 46 0,-11-70-77,0 0 0,-1 0 0,1 0 0,0 0 1,0-1-1,0 1 0,0 0 0,0 0 0,0-1 1,1 1-1,-1 0 0,0-1 0,1 0 0,-1 1 1,1-1-1,0 0 0,0 0 0,-1 1 0,1-2 1,0 1-1,4 2 0,-3-3-4,0 0 0,0 1 0,1-1 0,-1 0 0,0 0 0,1-1 1,-1 1-1,0-1 0,0 0 0,0 0 0,0 0 0,5-2 0,4-3-3,-1 0 0,0-1-1,0 0 1,-1-1 0,18-16 0,40-56-20,-13 12 11,-52 100-43,-7-13 99,0 0 0,-14 35 0,13-39-23,0 0 1,0 0-1,1 1 1,1-1-1,-2 27 1,5-41-46,0 0 1,1-1 0,-1 1-1,0-1 1,0 1 0,0-1-1,1 1 1,-1-1 0,0 1 0,1-1-1,-1 1 1,1-1 0,-1 0-1,0 1 1,1-1 0,-1 1 0,1-1-1,-1 0 1,1 1 0,-1-1-1,1 0 1,-1 0 0,1 1-1,-1-1 1,1 0 0,-1 0 0,1 0-1,0 0 1,-1 0 0,1 0-1,-1 0 1,1 0 0,-1 0 0,1 0-1,0 0 1,-1 0 0,1 0-1,-1 0 1,1-1 0,-1 1-1,1 0 1,-1 0 0,1-1 0,-1 1-1,1 0 1,-1 0 0,1-1-1,-1 1 1,1-1 0,0 0 0,29-17-2670,-6-5-1323,-4-5-2476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0.330"/>
    </inkml:context>
    <inkml:brush xml:id="br0">
      <inkml:brushProperty name="width" value="0.025" units="cm"/>
      <inkml:brushProperty name="height" value="0.025" units="cm"/>
    </inkml:brush>
  </inkml:definitions>
  <inkml:trace contextRef="#ctx0" brushRef="#br0">90 30 12684,'0'0'2103,"-10"9"412,2-1-2094,-37 41 2574,42-45-2739,0 0-1,0 0 1,1 0 0,-1 1 0,1 0 0,0-1 0,0 1 0,0 0 0,1 0-1,0 0 1,0 0 0,-1 7 0,2-11-251,0 0 0,1 0 0,-1 1-1,0-1 1,0 0 0,0 0 0,1 0 0,-1 0-1,1 0 1,-1 0 0,1 0 0,-1 0 0,1 0 0,0 0-1,-1 0 1,1 0 0,0 0 0,0 0 0,0-1-1,0 1 1,0 0 0,-1-1 0,1 1 0,0 0 0,2 0-1,0 0-1,1 0-1,-1 0 1,1 0-1,0 0 0,0 0 1,-1-1-1,1 1 1,5-1-1,-4 0-10,1 0 0,0-1-1,-1 1 1,1-1 0,-1-1 0,1 1-1,-1-1 1,0 1 0,1-2 0,-1 1-1,5-3 1,-4-1 15,-1 1-1,0-1 1,0 0 0,-1 0-1,0-1 1,0 1 0,0-1 0,-1 0-1,0 0 1,0 0 0,-1 0-1,0-1 1,0 1 0,-1-1-1,0 1 1,0-1 0,0 1-1,-1-1 1,-1-8 0,1 14 1,-1 1 0,1-1 0,0 1 0,0 0 0,-1-1 0,1 1 0,-1 0 0,0-1 0,1 1 0,-1 0 0,0 0 0,1-1 1,-1 1-1,0 0 0,0 0 0,0 0 0,0 0 0,0 0 0,-1 0 0,1 1 0,0-1 0,0 0 0,0 0 0,-1 1 0,1-1 1,0 1-1,-1-1 0,1 1 0,0 0 0,-1 0 0,1-1 0,-1 1 0,1 0 0,0 0 0,-1 0 0,1 0 0,-1 1 0,1-1 0,-2 1 1,0-1-10,-1 1 0,1 0 0,0 0 1,0 0-1,1 0 0,-1 0 0,0 1 1,0-1-1,1 1 0,-1 0 0,1 0 1,-1 0-1,1 0 0,0 0 0,-1 0 1,1 1-1,-2 2 0,3-3-50,0 0 0,0 0 0,0 0 0,0 0-1,0 0 1,1 0 0,-1 0 0,1 0 0,-1 0 0,1 0 0,0 0-1,-1 0 1,1 0 0,0 0 0,0 0 0,1 0 0,-1 1-1,0-1 1,1 0 0,-1 0 0,1 0 0,0 0 0,0 0 0,0 0-1,0-1 1,0 1 0,0 0 0,1 2 0,1-3-307,-1 1 0,0 0 1,0-1-1,1 1 0,-1-1 0,1 0 1,0 1-1,-1-1 0,1-1 1,0 1-1,-1 0 0,1-1 1,0 1-1,3-1 0,28 1-5445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0.726"/>
    </inkml:context>
    <inkml:brush xml:id="br0">
      <inkml:brushProperty name="width" value="0.025" units="cm"/>
      <inkml:brushProperty name="height" value="0.025" units="cm"/>
    </inkml:brush>
  </inkml:definitions>
  <inkml:trace contextRef="#ctx0" brushRef="#br0">94 220 11563,'0'0'2338,"-9"9"-176,-3 5-1440,0 0-1,1 0 0,-11 18 1,18-25-453,0-1 1,1 1 0,0 0-1,0 0 1,0 0-1,1 0 1,1 0-1,-1 1 1,1-1 0,0 0-1,0 1 1,2 12-1,-1-18-255,0-1-1,0 1 0,1-1 0,-1 1 1,0-1-1,1 1 0,-1-1 0,1 0 1,0 1-1,0-1 0,-1 0 0,1 1 1,0-1-1,0 0 0,0 0 0,0 0 1,0 0-1,1 0 0,-1 0 0,0 0 1,0 0-1,1 0 0,-1 0 0,3 0 1,-1 0-3,1 0 0,0 0 1,-1-1-1,1 1 0,0-1 0,0 0 1,0 0-1,0 0 0,7-2 0,-3 1-7,1-1 0,-1 0 0,0-1 1,0 0-1,0-1 0,0 1 0,0-1 0,11-9 0,-9 3 1,0-1 1,0 0 0,-2 0 0,1-1 0,-1 0-1,-1-1 1,0 1 0,-1-2 0,-1 1-1,0-1 1,4-16 0,-4 11 9,-1 0-1,-1 0 1,0 0 0,-2-1-1,0 1 1,-2-1 0,-4-34 0,5 51-16,-1 0 1,1 0-1,-1 0 1,0 0-1,0 0 1,0 0 0,0 0-1,-1 0 1,1 0-1,-1 0 1,0 1-1,0-1 1,-3-3 0,4 5 2,-1 0 0,1 0 0,-1 0 0,0 0 1,1 0-1,-1 1 0,0-1 0,1 0 0,-1 1 1,0-1-1,0 1 0,1 0 0,-1 0 0,0-1 1,0 1-1,0 0 0,-3 1 0,0 0 7,0 0 0,1 1 1,-1 0-1,0 0 0,0 0 0,1 0 0,-1 1 0,1 0 0,0 0 1,0 0-1,0 0 0,0 1 0,0 0 0,-4 6 0,2-4 16,0 1-1,0 0 0,1 1 0,0-1 0,0 1 0,1 0 1,0 0-1,0 1 0,1-1 0,0 1 0,1-1 1,0 1-1,0 0 0,1 0 0,0 0 0,0 16 0,2-22-59,0 0 0,0 0-1,0 0 1,1 0-1,-1-1 1,1 1 0,0 0-1,-1-1 1,1 1 0,0-1-1,0 0 1,1 0-1,-1 0 1,0 0 0,1 0-1,-1 0 1,1-1-1,0 1 1,5 2 0,65 21-3144,-50-18 1231,-19-6 1499,1 1 1,-1-1 0,0 2 0,0-1 0,0 0 0,0 1 0,0-1 0,7 7 0,-9-6 364,1 0 0,-1 0 0,0 1 0,1-1 0,-1 0 0,-1 1 0,1 0 0,-1-1 0,1 1 0,-1 0 0,0 0 1,0 0-1,-1-1 0,1 1 0,-1 0 0,0 0 0,0 0 0,0 0 0,0 0 0,-1 0 0,0 0 0,1 0 0,-2 0 0,1-1 0,0 1 0,-3 4 0,1 1-6359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1.087"/>
    </inkml:context>
    <inkml:brush xml:id="br0">
      <inkml:brushProperty name="width" value="0.025" units="cm"/>
      <inkml:brushProperty name="height" value="0.025" units="cm"/>
    </inkml:brush>
  </inkml:definitions>
  <inkml:trace contextRef="#ctx0" brushRef="#br0">84 1 13837,'0'0'1997,"-7"11"261,-5 10-1625,1 2 0,2-1-1,0 1 1,1 0 0,1 1 0,1 0 0,2 0 0,-3 27 0,6-34-571,0 2-32,0 1 1,0-1 0,2 0-1,1 0 1,4 26-1,-5-43-27,-1-1-1,0 1 1,0-1-1,1 0 1,-1 1-1,1-1 1,-1 1-1,1-1 1,0 0-1,-1 0 1,1 1-1,0-1 1,0 0-1,0 0 1,0 0-1,0 0 1,0 0-1,0 0 1,0 0-1,1 0 1,-1 0-1,0-1 1,0 1-1,1 0 1,-1-1-1,0 1 0,1-1 1,-1 1-1,1-1 1,-1 0-1,1 0 1,-1 0-1,1 0 1,-1 0-1,1 0 1,-1 0-1,0 0 1,1 0-1,-1-1 1,1 1-1,-1 0 1,2-2-1,2 0 9,0-1 1,0 0-1,0 0 0,0 0 0,-1-1 0,1 1 1,-1-1-1,0 0 0,4-6 0,29-41-228,-2-1-1,-3-1 1,27-63-1,-58 113-770,-11 8-16281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1.430"/>
    </inkml:context>
    <inkml:brush xml:id="br0">
      <inkml:brushProperty name="width" value="0.025" units="cm"/>
      <inkml:brushProperty name="height" value="0.025" units="cm"/>
    </inkml:brush>
  </inkml:definitions>
  <inkml:trace contextRef="#ctx0" brushRef="#br0">1 0 14926,'0'0'8937,"64"37"-8905,-44-37-2915,-6 0-6982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3.415"/>
    </inkml:context>
    <inkml:brush xml:id="br0">
      <inkml:brushProperty name="width" value="0.025" units="cm"/>
      <inkml:brushProperty name="height" value="0.025" units="cm"/>
    </inkml:brush>
  </inkml:definitions>
  <inkml:trace contextRef="#ctx0" brushRef="#br0">141 331 10634,'0'0'5707,"-9"-1"-3011,5 1-2560,-7-2 562,0 1 0,1 0 0,-1 1 1,-22 3-1,30-3-638,1 0 1,0 1 0,-1-1-1,1 1 1,0 0-1,-1-1 1,1 1-1,0 0 1,0 0-1,0 1 1,0-1-1,0 0 1,0 1-1,0-1 1,0 1-1,1 0 1,-1-1 0,0 1-1,1 0 1,0 0-1,-1 0 1,1 0-1,0 0 1,0 1-1,0-1 1,0 0-1,0 0 1,1 1-1,-1-1 1,1 0-1,0 1 1,-1-1-1,1 3 1,1-4-54,0 0 1,-1 0-1,1 0 1,0 0-1,0 0 0,0 0 1,0 0-1,0-1 1,0 1-1,0 0 0,0-1 1,0 1-1,0-1 0,1 1 1,-1-1-1,0 1 1,0-1-1,0 0 0,1 0 1,-1 1-1,0-1 1,0 0-1,1 0 0,-1 0 1,0-1-1,0 1 1,0 0-1,1 0 0,1-1 1,42-6 85,24-18-82,-54 19-5,0 0 0,0 0 0,1 2 0,0 0 0,0 0 0,21-1 0,-36 7 37,-1 0 0,0-1 0,0 1-1,0 0 1,0-1 0,-1 1-1,1 0 1,0-1 0,-1 1-1,1 0 1,-1-1 0,1 1 0,-1-1-1,0 1 1,-1 1 0,-2 3-8,-21 39 140,24-42-156,0-1 1,0 0-1,0 1 0,0-1 0,0 1 0,1-1 0,-1 1 0,1-1 1,0 1-1,0-1 0,0 1 0,0-1 0,0 1 0,0-1 0,1 1 1,-1-1-1,2 4 0,-1-6-15,-1 1 0,1-1-1,-1 1 1,1-1 0,0 0 0,-1 1 0,1-1 0,0 1-1,0-1 1,-1 0 0,1 0 0,0 0 0,0 1 0,0-1 0,-1 0-1,1 0 1,0 0 0,0 0 0,-1 0 0,1 0 0,0 0-1,0 0 1,0-1 0,-1 1 0,1 0 0,0 0 0,0-1-1,-1 1 1,1 0 0,0-1 0,-1 1 0,1-1 0,0 1-1,-1-1 1,2 0 0,23-18 23,-3-5-23,25-26-8,-45 49 4,0-1-1,0 0 1,1 1 0,-1-1 0,0 1-1,1-1 1,-1 1 0,1 0 0,-1 0-1,1 0 1,-1 1 0,1-1 0,0 1 0,-1-1-1,1 1 1,0 0 0,-1 0 0,1 0-1,5 1 1,-7 0 1,0 0-1,0 0 1,0 1-1,0-1 1,-1 0 0,1 1-1,0-1 1,-1 0-1,1 1 1,0-1-1,-1 1 1,0-1 0,1 1-1,-1-1 1,0 1-1,0-1 1,0 1 0,0 0-1,0-1 1,0 1-1,0-1 1,-1 3-1,-6 36 30,4-32 157,0-1-1,-1 0 1,0 0 0,0-1 0,0 1 0,-7 7 0,10-14 48,16-14 96,-3-3-347,-1-1 1,0 0 0,-1-1-1,-1-1 1,-1 1-1,0-1 1,7-34 0,-15 54 10,0-1 1,0 1-1,0 0 1,0 0 0,0-1-1,0 1 1,0 0-1,0 0 1,1-1 0,-1 1-1,0 0 1,0 0-1,0 0 1,1-1-1,-1 1 1,0 0 0,0 0-1,0 0 1,1 0-1,-1-1 1,0 1-1,0 0 1,1 0 0,-1 0-1,0 0 1,0 0-1,1 0 1,-1 0 0,0 0-1,1 0 1,-1 0-1,0 0 1,0 0-1,1 0 1,-1 0 0,0 0-1,0 0 1,1 0-1,-1 0 1,0 0-1,1 0 1,-1 0 0,0 1-1,0-1 1,0 0-1,1 0 1,-1 0 0,0 0-1,0 1 1,1-1-1,-1 0 1,0 0-1,0 0 1,0 1 0,0-1-1,0 0 1,1 0-1,-1 1 1,0-1-1,0 0 1,0 0 0,0 1-1,0-1 1,0 0-1,0 1 1,0-1-1,10 21-648,-10-19 649,0 0 1,0 0 0,0 0-1,0 0 1,0 0 0,1 0-1,-1 0 1,1 0 0,-1 0-1,1 0 1,0 0 0,-1 0 0,1 0-1,0 0 1,0-1 0,1 1-1,-1 0 1,0-1 0,0 1-1,3 1 1,-2-2 3,0 0 0,0 0-1,0-1 1,0 1 0,0-1 0,0 0 0,0 0-1,0 0 1,0 0 0,0 0 0,0 0-1,0 0 1,0 0 0,0-1 0,0 1-1,0-1 1,0 0 0,0 1 0,0-1-1,0 0 1,0 0 0,2-2 0,6-3 3,1-1 1,0 0-1,-1 0 1,15-15-1,-22 19-2,0 0-1,0-1 1,0 1-1,0-1 1,0 1 0,-1-1-1,1 0 1,-1 0-1,0-1 1,0 1 0,-1 0-1,1-1 1,-1 1-1,0-1 1,1-6-1,-4 10-2,0 1 0,1 0 0,-1-1-1,0 1 1,1 0 0,-1 0-1,0 0 1,1 1 0,-1-1 0,1 0-1,-1 1 1,0-1 0,-2 2-1,-3 2 15,0 1-1,1 1 0,-1 0 0,1 0 0,0 0 0,0 0 1,1 1-1,0 0 0,0 0 0,1 0 0,0 1 0,0 0 1,0 0-1,1 0 0,1 0 0,-1 0 0,1 0 0,1 1 1,-1-1-1,1 1 0,1 9 0,0-17-8,0 0 1,0 0-1,0 0 0,1 0 0,-1 0 0,0 0 1,1 0-1,-1 0 0,1 0 0,-1 0 1,1 0-1,-1 0 0,1 0 0,0-1 1,-1 1-1,1 0 0,0 0 0,0-1 1,0 1-1,-1-1 0,1 1 0,0-1 1,0 1-1,0-1 0,1 1 0,34 5 65,-26-7-201,1 1 0,-1-2 0,1 1 0,16-6 1,-8-1-23,0-2 0,0 0 1,0-1-1,-2-1 0,1 0 1,-2-1-1,29-29 0,-10 4-153,-1-1 0,30-47-1,-59 79 317,-3 4 15,1 0 0,-1 1 0,0-1 0,-1 0 0,1 0 0,0 0 0,-1 0 0,0-1 0,0 1 0,0 0-1,1-6 1,-2 9 1,-1-1 0,1 1-1,0-1 1,-1 1 0,1 0 0,-1-1-1,1 1 1,-1 0 0,1-1-1,-1 1 1,1 0 0,-1 0-1,1-1 1,-1 1 0,1 0-1,-1 0 1,0 0 0,1 0-1,-1 0 1,1 0 0,-1 0 0,0 0-1,1 0 1,-1 0 0,1 0-1,-1 0 1,1 0 0,-1 0-1,0 1 1,-20 3 152,12 0-161,1 1 1,-1 0-1,1 0 1,0 1-1,1 0 0,0 0 1,0 1-1,0-1 1,1 2-1,0-1 1,0 1-1,-9 15 1,9-12 33,0 0 0,1 0 1,0 0-1,1 1 0,1 0 0,0 0 1,0 0-1,1 0 0,-1 20 1,3-30-45,0 0 0,0-1 1,1 1-1,-1 0 1,1-1-1,-1 1 0,1-1 1,-1 1-1,1-1 1,0 1-1,0-1 0,0 1 1,0-1-1,0 1 1,0-1-1,0 0 0,0 0 1,0 0-1,1 0 1,-1 0-1,1 0 0,-1 0 1,0 0-1,1 0 0,0 0 1,-1-1-1,1 1 1,-1-1-1,1 1 0,0-1 1,-1 0-1,1 0 1,0 1-1,-1-1 0,1 0 1,0 0-1,3-1 1,1 1-2,1-1 1,0 0-1,-1 0 1,1 0-1,-1-1 1,1 0-1,-1 0 1,11-6-1,-4 1-27,-1-1 0,0-1 0,0 0 0,-1-1-1,0 0 1,-1-1 0,0 0 0,0-1 0,-1 0 0,-1 0 0,14-27 0,-49 60 215,17-9-42,1 1 0,1 0 1,-8 15-1,14-25-110,0 1 0,0 0 0,1 0 0,-1 0 0,1 0 0,0 0 0,0 0 0,1 1 0,-1-1 0,1 0 0,0 0 0,0 0 0,0 1 0,1-1 0,-1 0 0,2 6 0,-1-9-36,1 0 0,-1 1 0,0-1 0,1 0 0,-1 0 0,1 0 0,-1 0 0,1 0 0,-1 0 0,1 0 0,0 0 0,0-1 0,-1 1 0,1-1 0,0 1 0,0-1 0,0 0 0,-1 1 0,1-1 0,0 0 0,0 0 0,0 0 0,0-1 0,-1 1 0,1 0 0,0-1 0,2 0 0,3 0-48,1-1 1,-1 0-1,1 0 1,-1-1-1,10-4 0,0-6-252,0-1-1,0 0 0,-1-1 0,-1-1 0,-1 0 0,0-1 0,13-23 0,-53 69 316,21-25 81,0 1-1,1-1 0,-1 1 0,1 0 0,0 0 1,1 0-1,-1 0 0,1 1 0,0-1 0,0 1 1,0 0-1,1 0 0,0 0 0,0 0 1,-1 9-1,4-15-95,-1 1 0,1-1 1,-1 1-1,1 0 0,-1-1 0,1 1 1,0-1-1,-1 1 0,1-1 1,0 0-1,-1 1 0,1-1 0,0 1 1,-1-1-1,1 0 0,0 0 1,0 0-1,-1 1 0,1-1 0,0 0 1,0 0-1,0 0 0,-1 0 0,1 0 1,0 0-1,0 0 0,-1-1 1,1 1-1,0 0 0,1-1 0,28-4-184,31-23-2474,-53 24 2481,0 0 0,0 0 1,0 0-1,0 1 0,1 0 1,-1 0-1,1 1 0,0 0 0,-1 1 1,13-1-1,-9 2-182,0-2 0,-1 1 1,1-2-1,-1 1 0,0-2 0,0 1 0,0-1 0,0-1 0,-1 0 1,0-1-1,0 0 0,0 0 0,17-15 0,-12 8-467,0-1 0,-1-1 0,22-27 0,0-17 1780,-25 29 1083,-13 21 745,-11 14-304,6 2-2220,1-1 0,0 1 0,0 0 0,0 0 0,1 1 0,0 0 0,0 0 0,1 0 0,0 1 0,0-1 0,1 1 0,0 0-1,1 0 1,0 0 0,0 0 0,0 18 0,1-16-486,1 0 0,0 0-1,1 1 1,0-1 0,0 0 0,1 0-1,1 0 1,0 0 0,1-1-1,0 1 1,0-1 0,1 0-1,11 18 1,-6-18-797,-16-24 882,-16-24-714,-89-86-2323,111 124 3203,0-1 1,0 1-1,-1 0 1,1 0-1,0-1 0,0 1 1,0 0-1,0 0 1,-1-1-1,1 1 0,0 0 1,0 0-1,0-1 1,0 1-1,0 0 0,0-1 1,0 1-1,0 0 1,0 0-1,0-1 0,0 1 1,0 0-1,0-1 1,0 1-1,0 0 0,0 0 1,0-1-1,0 1 1,1 0-1,-1 0 0,0-1 1,0 1-1,0 0 1,0 0-1,0-1 0,1 1 1,-1 0-1,0 0 1,0 0-1,1-1 0,-1 1 1,0 0-1,0 0 1,1 0-1,-1 0 0,0 0 1,0-1-1,1 1 1,-1 0-1,0 0 0,0 0 1,1 0-1,-1 0 1,0 0-1,1 0 0,-1 0 1,1 0-1,21-1 665,-16 1-549,37-1 368,-22 1-549,1-1 0,0 0 0,-1-2 0,1 0 0,26-8 0,-47 10-190,0 1 1,1-1-1,-1 1 1,1-1-1,-1 0 1,0 0-1,0 1 1,1-1-1,-1 0 1,0 0-1,0 0 1,0 0-1,0-1 1,0 1 0,0 0-1,0 0 1,0-2-1,1-9-5340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3.789"/>
    </inkml:context>
    <inkml:brush xml:id="br0">
      <inkml:brushProperty name="width" value="0.025" units="cm"/>
      <inkml:brushProperty name="height" value="0.025" units="cm"/>
    </inkml:brush>
  </inkml:definitions>
  <inkml:trace contextRef="#ctx0" brushRef="#br0">35 26 9673,'-22'-8'7912,"10"1"-6695,12 5 609,5 2-1506,17 0-320,6-1-2531,1-6-14028</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5.133"/>
    </inkml:context>
    <inkml:brush xml:id="br0">
      <inkml:brushProperty name="width" value="0.025" units="cm"/>
      <inkml:brushProperty name="height" value="0.025" units="cm"/>
    </inkml:brush>
  </inkml:definitions>
  <inkml:trace contextRef="#ctx0" brushRef="#br0">1 287 9801,'0'0'11232,"1"8"-10863,0 5-321,-1-10-27,1 1-1,-1-1 0,1 0 0,-1 1 1,1-1-1,0 0 0,1 1 0,2 5 1,-3-8-16,0 0 0,0 0 0,0 1 0,1-1 0,-1 0 0,1 0 0,-1 0 0,1 0 0,-1 0 0,1-1 0,-1 1 0,1 0 0,0-1 0,0 1 0,-1-1 0,1 0 1,0 1-1,0-1 0,-1 0 0,1 0 0,0 0 0,0 0 0,2-1 0,1 0 2,0 0 1,-1 0 0,1 0-1,0-1 1,0 0-1,-1 0 1,1 0-1,-1-1 1,0 1 0,0-1-1,0 0 1,0 0-1,0 0 1,4-6-1,5-5 18,-1 0-1,15-24 1,-31 44 62,1 0 0,0 0 0,0 0 0,0 1 0,1-1 0,0 1 0,0-1 0,0 1 0,1 0 0,0 0 0,0 0 0,1 10 0,1-16-60,0 0-1,0 0 0,0 0 0,1 0 0,-1 0 0,0 0 0,0 0 0,1 0 0,-1 0 0,1-1 0,-1 1 1,0 0-1,1-1 0,-1 1 0,1-1 0,0 0 0,-1 0 0,1 1 0,-1-1 0,1 0 0,-1 0 0,1 0 0,0 0 1,-1-1-1,3 1 0,42-8 347,-30 2-353,-1-1 0,0-1 0,0 0 0,-1-1 0,0 0 0,-1-1 0,0-1 0,0 0 0,-1 0 0,-1-2 0,19-23 0,-26 27-52,-28 51-30,-5 10 104,27-49-41,1 0-1,0 0 1,0 0-1,0 0 1,1 0 0,-1 0-1,1 0 1,0 1-1,-1-1 1,2 0 0,-1 0-1,0 0 1,0 0-1,1 1 1,1 3 0,-1-6 6,0 0-1,0 0 1,0 0 0,0 0 0,0 0 0,0 0 0,1-1 0,-1 1 0,0 0 0,1-1 0,-1 1 0,0 0-1,1-1 1,-1 0 0,1 1 0,-1-1 0,0 0 0,1 0 0,-1 0 0,1 0 0,-1 0 0,1 0 0,-1 0-1,1 0 1,-1 0 0,3-1 0,39-11 52,-26 3-95,0-2 0,-1 1 0,0-2-1,-1 0 1,0-1 0,-1-1 0,-1 0-1,0-1 1,0 0 0,-2-1 0,0 0 0,-1-1-1,11-24 1,-16 17-215,-11 31 287,1 0-1,0 0 1,0 0 0,1 1-1,0 0 1,0 0-1,1 0 1,0 0-1,0 0 1,1 1 0,0-1-1,0 1 1,1 0-1,0 13 1,0-22-36,1 1-1,0-1 0,0 1 1,0-1-1,-1 1 1,1 0-1,0-1 1,0 1-1,0-1 1,0 1-1,0 0 1,0-1-1,0 1 1,0-1-1,0 1 1,0 0-1,1-1 1,-1 1-1,0-1 1,0 1-1,1-1 1,-1 1-1,0-1 1,0 1-1,1-1 1,-1 1-1,1-1 0,-1 1 1,0-1-1,1 1 1,-1-1-1,1 0 1,-1 1-1,1-1 1,0 1-1,15-19-41,10-39-36,-18 38-212,0-1 1,-2 0-1,0-1 0,-1 1 0,-1-1 0,2-42 1,-6 62 267,-1-5 698,2 14-17,-3 25-35,-2 0-1,-12 53 1,9-53-27,1 0 0,-2 57 0,11-52-228,-2-27-874,-2-16-2477,-3-5 1553,1 1 0,-2 0 0,1 0 0,-1 0 0,-1 1 0,1-1 0,-1 1 0,-12-11 0,-7-13 1174,22 27 55,-1 0 876,0 0-1,1 0 0,0-1 1,0 1-1,0-1 1,-2-8-1,5 13-530,0 0 1,0 0-1,0 0 0,0-1 1,0 1-1,0 0 0,0 0 1,0 0-1,0 0 0,1 0 0,-1-1 1,1 1-1,-1 0 0,0 0 1,1 0-1,0 0 0,-1 0 1,1 0-1,0 0 0,-1 0 1,1 0-1,0 1 0,0-1 0,0 0 1,0 0-1,0 1 0,0-1 1,0 1-1,0-1 0,0 0 1,0 1-1,0 0 0,0-1 1,0 1-1,1 0 0,-1 0 0,0-1 1,0 1-1,3 0 0,16-3 473,0 1 0,36-1-1,8 9-6383,-60-5-752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49.297"/>
    </inkml:context>
    <inkml:brush xml:id="br0">
      <inkml:brushProperty name="width" value="0.025" units="cm"/>
      <inkml:brushProperty name="height" value="0.025" units="cm"/>
    </inkml:brush>
  </inkml:definitions>
  <inkml:trace contextRef="#ctx0" brushRef="#br0">23 185 7271,'0'0'3246,"-4"-8"-2889,-13-25-111,17 33-238,0-1 1,-1 0-1,1 1 1,0-1-1,0 0 1,0 1-1,0-1 1,0 0 0,-1 0-1,1 1 1,1-1-1,-1 0 1,0 1-1,0-1 1,0 0-1,0 0 1,0 1-1,1-1 1,-1 0-1,0 1 1,1-1-1,-1 1 1,0-1-1,1 0 1,-1 1-1,1-1 1,-1 1-1,1-1 1,-1 1-1,1-1 1,-1 1-1,1-1 1,-1 1-1,1 0 1,1-1-1,25-9 26,-22 8-27,40-12 131,1 2 0,0 2 0,0 3 0,1 1 0,63 0 0,239 23-53,-72-1 59,1738 19 1553,-730 6-1527,-462-11-83,-432-18-83,2316 43 120,-1521-73 725,-3-62-679,-547-26-345,-513 81-413,-95 20-94,37-10-3232,-40 4-202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5.482"/>
    </inkml:context>
    <inkml:brush xml:id="br0">
      <inkml:brushProperty name="width" value="0.025" units="cm"/>
      <inkml:brushProperty name="height" value="0.025" units="cm"/>
    </inkml:brush>
  </inkml:definitions>
  <inkml:trace contextRef="#ctx0" brushRef="#br0">20 4 12204,'-14'-2'1825,"9"1"2115,8 1-3844,13 4-64,4 2-1281,3 2-4581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5.965"/>
    </inkml:context>
    <inkml:brush xml:id="br0">
      <inkml:brushProperty name="width" value="0.025" units="cm"/>
      <inkml:brushProperty name="height" value="0.025" units="cm"/>
    </inkml:brush>
  </inkml:definitions>
  <inkml:trace contextRef="#ctx0" brushRef="#br0">89 105 4516,'0'0'14478,"-10"-2"-13464,8 1-937,0 0-1,0 0 1,0 0 0,0 1-1,0-1 1,0 1-1,-1-1 1,1 1 0,0 0-1,0 0 1,-1 0-1,1 0 1,0 1 0,0-1-1,-1 0 1,1 1-1,0 0 1,0-1 0,0 1-1,0 0 1,0 0-1,0 0 1,0 0 0,0 1-1,0-1 1,0 0-1,1 1 1,-1-1 0,1 1-1,-1 0 1,1 0-1,-1-1 1,1 1 0,0 0-1,0 0 1,0 0-1,0 0 1,0 0 0,0 1-1,1-1 1,-1 0-1,0 4 1,1-5-41,-1 0-1,1 0 1,-1 0 0,1 0-1,-1 1 1,1-1-1,0 0 1,0 0 0,0 1-1,-1-1 1,1 0 0,0 1-1,0-1 1,1 0 0,-1 0-1,0 1 1,0-1-1,1 0 1,-1 0 0,1 1-1,-1-1 1,1 0 0,-1 0-1,1 0 1,0 0 0,-1 0-1,1 0 1,0 0-1,0 0 1,0 0 0,0 0-1,0 0 1,0 0 0,0-1-1,0 1 1,0 0 0,0-1-1,0 1 1,0-1-1,1 1 1,-1-1 0,0 0-1,0 1 1,1-1 0,-1 0-1,0 0 1,1 0 0,-1 0-1,0 0 1,0 0-1,1 0 1,-1-1 0,2 1-1,4-1-19,1 0 0,0-1-1,-1 0 1,1 0 0,-1-1 0,0 0-1,13-7 1,-8 3-8,-1-2 0,-1 1 0,1-1 0,-1-1 0,-1 0 0,1 0 0,-2-1 0,0-1 0,0 1 0,-1-1 0,0 0 0,-1-1 0,6-16 0,-22 34-73,-4 11-25,3 0 92,2 1-1,-11 24 1,18-37 25,0 1 1,1-1-1,-1 1 0,1 0 1,0-1-1,0 1 1,1 0-1,-1 0 0,1 0 1,0 0-1,0-1 1,1 1-1,0 0 1,-1 0-1,3 5 0,-2-8-21,1 0 0,-1 0 0,0 0 0,1 0 0,0-1 0,0 1 0,-1 0-1,1-1 1,0 1 0,0-1 0,0 0 0,0 0 0,1 0 0,-1 0 0,0 0-1,0 0 1,1 0 0,-1-1 0,0 1 0,1-1 0,-1 0 0,1 0 0,-1 0-1,0 0 1,1 0 0,-1 0 0,1 0 0,-1-1 0,4-1 0,2 1-16,0-1 0,-1 0 0,1 0 0,0-1 0,-1 0 0,0-1-1,12-6 1,-11 3-65,1 0-1,-2-1 0,1 0 1,9-13-1,-15 19 71,0-1 1,0 1-1,0-1 1,0 1-1,-1-1 0,1 0 1,-1 0-1,0 1 1,0-1-1,0 0 0,0 0 1,0 0-1,-1 0 1,1-1-1,-1 1 0,0 0 1,0 0-1,0 0 1,0 0-1,-1-4 0,0 7 4,1-1-1,0 1 0,-1 0 1,1-1-1,0 1 1,-1-1-1,1 1 0,-1 0 1,1 0-1,-1-1 0,1 1 1,-1 0-1,1 0 1,-1-1-1,1 1 0,-1 0 1,1 0-1,-1 0 0,1 0 1,-1 0-1,1 0 1,-1-1-1,1 1 0,-1 1 1,1-1-1,-1 0 1,1 0-1,-1 0 0,1 0 1,-1 0-1,1 0 0,-1 1 1,1-1-1,-1 0 1,1 0-1,-1 1 0,1-1 1,-1 0-1,1 1 0,0-1 1,-1 0-1,0 1 1,-16 16 172,16-15-153,0 0 1,0 0 0,1 0-1,-1 0 1,0 0-1,1 0 1,-1 1-1,1-1 1,0 0 0,0 0-1,0 0 1,0 0-1,0 1 1,0-1-1,0 0 1,1 0 0,-1 0-1,1 0 1,-1 0-1,1 0 1,2 3 0,-1-2-9,0-1 1,0 1-1,0-1 0,0 0 1,1 0-1,-1 0 1,1 0-1,0-1 1,0 1-1,-1-1 1,1 1-1,0-1 1,4 1-1,12 2-181,0 0 0,0-1 0,0-1-1,20 0 1,-19-1-318,-4 1 281,0-1 760,-24-10 540,5 6-1045,-1 1 0,0-1 0,1 0 1,0 0-1,0 0 0,0-1 0,0 1 1,0-1-1,1 1 0,0-1 0,-1 0 1,1 0-1,1 0 0,-1 0 0,0-1 1,1 1-1,0 0 0,0-1 0,0-5 1,1 9-109,1-1-1,-1 1 1,1 0 0,0 0 0,-1 0 0,1 0 0,0 0 0,0 0 0,0 0 0,0 0 0,0 1 0,0-1 0,0 0 0,0 0-1,0 1 1,0-1 0,0 1 0,0-1 0,0 1 0,0-1 0,1 1 0,-1 0 0,0-1 0,2 1 0,44-9-2872,-27 6-145,13-5-3542</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6.465"/>
    </inkml:context>
    <inkml:brush xml:id="br0">
      <inkml:brushProperty name="width" value="0.025" units="cm"/>
      <inkml:brushProperty name="height" value="0.025" units="cm"/>
    </inkml:brush>
  </inkml:definitions>
  <inkml:trace contextRef="#ctx0" brushRef="#br0">1 20 6951,'0'0'3352,"8"-4"-405,27-11 283,-34 15-3120,-1 0 0,1 0 1,-1 0-1,1 0 1,-1-1-1,1 1 1,-1 0-1,0 0 1,1 0-1,-1 0 0,1 0 1,-1 0-1,1 0 1,-1 0-1,1 1 1,-1-1-1,1 0 1,-1 0-1,1 0 0,-1 0 1,1 1-1,-1-1 1,0 0-1,1 0 1,-1 1-1,1-1 0,-1 0 1,0 1-1,1-1 1,-1 0-1,0 1 1,1 0-1,4 20 1700,-6 28-414,0-45-1098,-12 92 589,6-60-1173,-2 69 0,13-81-2947,-1-40-6987,-3-8 210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6.797"/>
    </inkml:context>
    <inkml:brush xml:id="br0">
      <inkml:brushProperty name="width" value="0.025" units="cm"/>
      <inkml:brushProperty name="height" value="0.025" units="cm"/>
    </inkml:brush>
  </inkml:definitions>
  <inkml:trace contextRef="#ctx0" brushRef="#br0">0 22 9865,'0'0'10506,"83"-22"-8776,-33 22-257,3 0-448,10 0-512,-4 0-385,-8 4-96,-10 0-64,-8 2-1217,-16-3-641,-15 0-384,-21-2-7656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7.130"/>
    </inkml:context>
    <inkml:brush xml:id="br0">
      <inkml:brushProperty name="width" value="0.025" units="cm"/>
      <inkml:brushProperty name="height" value="0.025" units="cm"/>
    </inkml:brush>
  </inkml:definitions>
  <inkml:trace contextRef="#ctx0" brushRef="#br0">45 0 9097,'0'0'9769,"68"21"-8328,-29-21-224,4 0-704,0 0-353,-4-2-160,-9 2-448,-8 0-2147,-12 0-2690</inkml:trace>
  <inkml:trace contextRef="#ctx0" brushRef="#br0" timeOffset="1">0 192 10442,'0'0'10602,"70"17"-9673,-26-25-321,3-4-512,1 2-128,-3-1-1569,-10-2-1890,-6 0-2883</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7.490"/>
    </inkml:context>
    <inkml:brush xml:id="br0">
      <inkml:brushProperty name="width" value="0.025" units="cm"/>
      <inkml:brushProperty name="height" value="0.025" units="cm"/>
    </inkml:brush>
  </inkml:definitions>
  <inkml:trace contextRef="#ctx0" brushRef="#br0">27 0 11211,'0'0'4265,"-4"8"-2103,-15 24-592,18-32-1525,1 1 1,0-1 0,-1 1 0,1-1 0,0 0 0,0 1 0,0-1 0,-1 1 0,1-1 0,0 1 0,0-1-1,0 1 1,0-1 0,0 1 0,0-1 0,0 1 0,0 0 0,0-1 0,0 1 0,0-1 0,0 1 0,1-1 0,-1 1-1,0-1 1,0 0 0,0 1 0,1-1 0,-1 1 0,0-1 0,0 1 0,1-1 0,-1 0 0,1 1 0,-1-1 0,0 0-1,1 1 1,-1-1 0,1 0 0,-1 1 0,0-1 0,1 0 0,-1 0 0,1 0 0,-1 1 0,1-1 0,-1 0-1,1 0 1,-1 0 0,1 0 0,-1 0 0,1 0 0,0 0 0,31 0-195,-27-1 320,11 0-190,0-1 0,-1-1 0,1 0 0,-1-2 0,20-7 0,-20 6-155,-1 1 0,1 1 0,0 0 0,0 1 0,27-2 0,-41 6 206,-1-1 1,1 1-1,-1-1 0,1 0 1,-1 1-1,1-1 1,-1 1-1,1-1 0,-1 1 1,0 0-1,1-1 1,-1 1-1,0-1 1,1 1-1,-1 0 0,0-1 1,0 1-1,0 0 1,1-1-1,-1 1 0,0 0 1,0-1-1,0 1 1,0 0-1,0 0 0,1 33 1164,2-1 204,-2-31-1350,0 0 1,0-1 0,0 1-1,0-1 1,1 0-1,-1 1 1,1-1 0,-1 0-1,1 0 1,-1 0 0,1 0-1,-1 0 1,1 0-1,0 0 1,0 0 0,-1-1-1,1 1 1,0-1 0,0 0-1,0 1 1,0-1-1,-1 0 1,1 0 0,0 0-1,0 0 1,0 0 0,0-1-1,0 1 1,-1 0-1,1-1 1,0 1 0,3-3-1,9-1-619,0-1 0,26-13 0,-36 15 131,-2 3 264,0-1-381,1 0-1,-1-1 1,0 1-1,0 0 1,1-1-1,-1 1 1,0-1-1,0 0 1,3-3-1,-2-3-5684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7.833"/>
    </inkml:context>
    <inkml:brush xml:id="br0">
      <inkml:brushProperty name="width" value="0.025" units="cm"/>
      <inkml:brushProperty name="height" value="0.025" units="cm"/>
    </inkml:brush>
  </inkml:definitions>
  <inkml:trace contextRef="#ctx0" brushRef="#br0">0 9 13164,'0'0'6663,"49"-8"-6151,-30 8-448,-4 2-64,1 6-1537,-4-1-4581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8.177"/>
    </inkml:context>
    <inkml:brush xml:id="br0">
      <inkml:brushProperty name="width" value="0.025" units="cm"/>
      <inkml:brushProperty name="height" value="0.025" units="cm"/>
    </inkml:brush>
  </inkml:definitions>
  <inkml:trace contextRef="#ctx0" brushRef="#br0">39 1 13293,'0'0'9000,"-3"8"-7852,-3 11-633,-1-5-206,2 1 0,0 0 0,1 1 1,1-1-1,-3 22 0,6-35-299,1-1 0,-1 1 0,0 0 0,1-1 0,0 1 0,-1-1 0,1 1 0,0-1 0,0 1 0,-1-1 0,1 1 0,0-1 0,1 0 0,-1 0 0,0 1 0,0-1 0,0 0 0,1 0 0,-1 0 0,1 0 0,-1 0 0,1-1 0,-1 1 0,1 0 0,-1-1 0,1 1 0,-1-1 0,1 0 0,0 1 0,-1-1 0,1 0 0,0 0 0,-1 0 0,1 0 0,0 0 0,-1 0 0,1-1 0,2 0 0,1 1-6,0 0 1,1-1-1,-1 0 1,0 0-1,0-1 1,0 1-1,-1-1 1,1 0-1,0-1 1,0 1-1,-1-1 1,5-3 0,-3 0 3,1 0 0,-1-1 1,-1 0-1,1 0 1,-1 0-1,-1-1 1,1 1-1,-1-1 1,-1 0-1,1 0 1,-1-1-1,-1 1 1,1-1-1,-2 0 1,1 1-1,0-12 1,-20 43 1,16-19-7,1 0 0,-1 0 0,1 0 0,0 1 0,0-1-1,0 1 1,1-1 0,-1 1 0,1-1 0,0 1 0,1-1-1,-1 0 1,1 1 0,0-1 0,2 6 0,-2-7-2,0-1 0,1 1 0,-1-1 0,1 0 0,0 0 0,-1 0 1,1 0-1,0 0 0,0 0 0,1 0 0,-1-1 0,0 1 0,0-1 1,1 1-1,-1-1 0,1 0 0,-1 0 0,1 0 0,0 0 0,-1-1 0,1 1 1,0-1-1,0 0 0,-1 1 0,5-2 0,1 2-413,0-2 0,-1 1 0,1-1 0,0 0 0,9-3 0,-9 1-424,-1 1 0,0-1 1,0-1-1,0 1 1,0-1-1,0 0 0,-1-1 1,0 0-1,0 0 1,0 0-1,0 0 1,-1-1-1,0 0 0,8-13 1,-2 3-5683</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8.788"/>
    </inkml:context>
    <inkml:brush xml:id="br0">
      <inkml:brushProperty name="width" value="0.025" units="cm"/>
      <inkml:brushProperty name="height" value="0.025" units="cm"/>
    </inkml:brush>
  </inkml:definitions>
  <inkml:trace contextRef="#ctx0" brushRef="#br0">114 29 6246,'0'0'14696,"-8"1"-14610,3 0 96,-1 1-1,1 0 1,-1 0 0,1 0-1,0 0 1,-1 1 0,1 0-1,1 0 1,-1 0 0,0 1 0,1 0-1,-1 0 1,1 0 0,0 0-1,1 0 1,-1 1 0,1 0-1,0 0 1,0 0 0,0 0 0,1 0-1,0 0 1,0 1 0,0-1-1,0 1 1,1 0 0,-1 7-1,2-12-173,1 1 1,-1-1-1,1 0 0,-1 1 0,1-1 0,0 0 0,-1 1 0,1-1 0,0 0 0,0 0 0,0 0 0,0 0 0,0 0 0,0 0 1,0 0-1,0 0 0,0 0 0,0 0 0,1-1 0,-1 1 0,0 0 0,0-1 0,1 1 0,-1-1 0,1 1 0,-1-1 1,0 0-1,1 0 0,-1 0 0,1 1 0,-1-1 0,1-1 0,-1 1 0,0 0 0,1 0 0,1-1 0,3 1 10,0-1-1,0 1 0,0-1 1,0 0-1,0-1 0,-1 0 1,11-4-1,-9 1-9,0 0 0,0 0 1,-1 0-1,1-1 0,-1 0 0,-1 0 0,1-1 0,5-9 1,-9 13-5,0 0 0,0-1 0,0 1 0,0-1 0,-1 0 0,1 1 0,-1-1 0,0 0 0,0 0 0,0 0 0,-1 0 0,0 0 0,1 0 1,-1 0-1,0 0 0,-1 0 0,1 0 0,-1 1 0,-2-8 0,3 10-12,-1 0-1,1 0 1,-1 0 0,0 0-1,1 0 1,-1 0-1,0 0 1,0 0 0,1 1-1,-1-1 1,0 0 0,0 0-1,0 1 1,0-1 0,0 1-1,0-1 1,0 1 0,0-1-1,-1 1 1,1-1 0,0 1-1,0 0 1,0 0-1,0 0 1,0 0 0,-1 0-1,1 0 1,0 0 0,0 0-1,0 0 1,0 0 0,-1 0-1,1 1 1,0-1 0,0 1-1,0-1 1,0 1 0,0-1-1,0 1 1,-2 1-1,3-2-245,-1 1-1,0 0 1,0 0-1,1-1 0,-1 1 1,0 0-1,1 0 1,-1 0-1,1 0 0,-1 0 1,1 0-1,0-1 1,-1 1-1,1 0 0,0 0 1,0 0-1,-1 1 1,1-1-1,0 1 0,2 1-3818,3-2-2237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19.603"/>
    </inkml:context>
    <inkml:brush xml:id="br0">
      <inkml:brushProperty name="width" value="0.025" units="cm"/>
      <inkml:brushProperty name="height" value="0.025" units="cm"/>
    </inkml:brush>
  </inkml:definitions>
  <inkml:trace contextRef="#ctx0" brushRef="#br0">56 1 12684,'0'0'10292,"-7"8"-9315,4-5-875,-30 44 1089,31-44-1104,0-1 1,1 1-1,-1 0 1,1 0 0,0 0-1,0 0 1,0 0 0,1 0-1,-1 1 1,1-1 0,-1 0-1,1 0 1,0 0 0,0 1-1,1-1 1,-1 0-1,1 0 1,1 5 0,-1-6-79,1 0-1,0-1 1,-1 1 0,1-1-1,0 1 1,0-1 0,0 0 0,0 0-1,0 0 1,0 0 0,0 0-1,0-1 1,0 1 0,1-1 0,-1 1-1,0-1 1,0 0 0,1 1-1,-1-1 1,4-1 0,49-2-246,-48 2 72,0 0-1,0 0 1,0-1-1,0 0 1,-1 0-1,1 0 1,7-5-1,-36 43 1304,20-34-1112,1 0 1,-1 0-1,1 0 1,0 0-1,0 0 1,0 0 0,0 0-1,0 0 1,0 0-1,0 0 1,1 1-1,-1-1 1,1 0 0,0 1-1,-1 2 1,2-3-18,0-1 0,-1 0-1,1 0 1,0 0 0,0 0 0,0-1 0,0 1 0,0 0 0,0 0 0,0 0 0,0-1 0,0 1-1,0 0 1,0-1 0,1 1 0,-1-1 0,0 0 0,0 1 0,1-1 0,-1 0 0,0 0 0,0 0-1,1 0 1,-1 0 0,0 0 0,1 0 0,-1 0 0,2-1 0,7 0-226,-1 0 1,1-1-1,-1 0 0,0-1 1,1 0-1,-1 0 0,0-1 1,-1 0-1,14-9 0,12-4-328,-35 21 725,1 0 1,0 0-1,1 1 1,-1-1-1,1 0 1,0 0-1,0 0 0,0 0 1,2 4-1,0-6-158,-1 0 0,1 0 0,0 0-1,-1 0 1,1-1 0,0 1 0,0-1-1,0 0 1,0 0 0,1 0 0,-1 0 0,0-1-1,0 1 1,1-1 0,-1 0 0,0 0-1,0 0 1,4 0 0,4-1-24,0 0 1,-1 0-1,1-1 1,13-4-1,-13 2-42,0-1 1,-1 0-1,1 0 1,-1-1-1,15-12 0,-21 16 32,-1-1 0,1 1 0,-1-1 0,0 0 0,0-1 0,0 1 0,0 0 0,-1-1 0,0 0 0,1 1 0,-1-1 0,0 0-1,-1 0 1,1 0 0,-1 0 0,0-1 0,0 1 0,1-5 0,-2 8 12,0 1-1,0 0 1,0-1 0,0 1 0,-1-1-1,1 1 1,0-1 0,0 1-1,0 0 1,0-1 0,-1 1 0,1 0-1,0-1 1,0 1 0,-1 0 0,1-1-1,0 1 1,0 0 0,-1-1-1,1 1 1,0 0 0,-1 0 0,1-1-1,-1 1 1,1 0 0,0 0 0,-1 0-1,1 0 1,-1-1 0,1 1-1,0 0 1,-1 0 0,0 0 0,-22 2-18,-17 12 24,37-12 33,0 1 0,0-1 0,0 1 0,0 0 0,0 0 0,1 0 0,-1 0 0,-3 6 0,6-8-29,0 0-1,-1-1 0,1 1 1,0-1-1,0 1 0,0-1 1,-1 1-1,1 0 0,0-1 1,0 1-1,0 0 0,0-1 1,0 1-1,0-1 0,0 1 1,1 0-1,-1-1 0,0 1 1,0 0-1,0-1 0,0 1 1,1 0-1,0 0-6,0 0 0,0 0 0,0-1 0,0 1 0,0 0 0,0-1 0,0 1 0,0-1-1,0 0 1,0 1 0,0-1 0,1 0 0,-1 1 0,0-1 0,0 0 0,0 0 0,2 0 0,164-2-2288,-97-1 5712,-71 3-3245,21-11-54,13-18-807,-26 22 194,-1 1 0,1-1 1,0 1-1,0 1 0,1-1 1,-1 1-1,1 1 1,1 0-1,-1 0 0,0 0 1,1 1-1,0 0 0,0 1 1,14-3-1,7 2-5932,3 0-7148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1:58.539"/>
    </inkml:context>
    <inkml:brush xml:id="br0">
      <inkml:brushProperty name="width" value="0.025" units="cm"/>
      <inkml:brushProperty name="height" value="0.025" units="cm"/>
    </inkml:brush>
  </inkml:definitions>
  <inkml:trace contextRef="#ctx0" brushRef="#br0">265 589 5381,'3'-9'-1340,"-2"7"1441,29-84 3609,-23 68-3541,1-1 0,1 1 0,1 0 1,1 1-1,20-26 0,-17 27-170,1 0 18,-1-2-1,18-26 1,-28 37-1,-1 0 0,1 0 0,-1 0-1,-1-1 1,1 1 0,-1-1 0,0 0 0,-1 1 0,0-1 0,0-13 0,0 16-4,-1-1-1,0 0 1,0 1 0,-1-1-1,1 1 1,-1-1-1,0 1 1,-1-1 0,1 1-1,-1 0 1,0 0-1,-1 0 1,1 0 0,-1 0-1,0 0 1,0 0-1,0 1 1,-1 0 0,0-1-1,0 1 1,0 1-1,0-1 1,0 1 0,-1-1-1,1 1 1,-1 0-1,0 1 1,-8-4 0,-11-2 128,1 1 0,-1 1 0,-1 1 0,1 2 0,-1 0-1,1 1 1,-1 2 0,-37 3 0,56-2-101,1 1-1,-1-1 0,1 1 0,-1 0 0,1 1 0,-1-1 0,1 1 0,0 0 0,0 0 0,1 1 0,-1-1 0,1 1 0,0 0 0,-1 0 0,2 1 0,-1-1 0,0 1 1,1 0-1,0 0 0,0 0 0,-2 6 0,-1 3-21,0-1 1,1 1-1,0 0 1,1 0-1,1 0 0,0 1 1,0 18-1,2-1-5,1 0-1,2 1 1,1-1-1,2 0 1,1 0-1,10 32 0,12 70 104,-6-22-48,-20-106-32,0 0 0,1 0 0,-1 0 0,1-1 0,0 1 0,1-1 0,-1 0 0,1 0 0,0 0 0,0 0 0,0-1 0,1 0 0,0 0 0,0 0 0,7 4 0,-9-6 43,0 0 0,0 0 0,1 0-1,-1-1 1,1 0 0,0 0-1,-1 0 1,1 0 0,0 0-1,-1-1 1,1 1 0,0-1 0,0 0-1,0 0 1,-1-1 0,1 1-1,0-1 1,0 1 0,-1-1 0,1-1-1,-1 1 1,1 0 0,-1-1-1,1 0 1,-1 0 0,5-3-1,30-26 89,-1-2-1,-2-1 1,-2-1-1,-1-2 1,-2-2-1,-1 0 1,29-56-1,-52 84-84,-1 0 0,0-1 0,-1 1 0,-1-1-1,0 0 1,0 0 0,-1-1 0,-1 1 0,0 0-1,0-1 1,-1 1 0,-2-13 0,1 17-78,-1 1 1,0-1 0,0 1-1,0 0 1,-1 0 0,0 0-1,0 0 1,-1 1-1,0-1 1,0 1 0,0 0-1,-1 0 1,0 0-1,0 1 1,-1-1 0,1 1-1,-1 0 1,0 1 0,-1 0-1,-11-7 1,12 9-293,0-1 1,0 1 0,0 1-1,0-1 1,0 1-1,0 0 1,0 0 0,-1 1-1,1 0 1,0 0-1,0 0 1,-1 1 0,1 0-1,-8 2 1,-8 4-759,1 0 1,-34 18 0,9-5-661,-4-2-1287</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27.635"/>
    </inkml:context>
    <inkml:brush xml:id="br0">
      <inkml:brushProperty name="width" value="0.025" units="cm"/>
      <inkml:brushProperty name="height" value="0.025" units="cm"/>
    </inkml:brush>
  </inkml:definitions>
  <inkml:trace contextRef="#ctx0" brushRef="#br0">66 38 7495,'0'0'6823,"8"-4"-4539,4-2-1375,0 0 0,0 1-1,19-5 1,-25 8-685,0 1 1,0 0 0,0 0 0,0 0-1,0 0 1,1 1 0,-1 0 0,0 1-1,0-1 1,0 1 0,10 2 0,-16-2-213,1-1 0,0 1 0,0 0 0,0-1-1,0 1 1,-1-1 0,1 1 0,0 0 0,-1 0 0,1-1 0,0 1 0,-1 0 0,1 0 0,-1 0 0,1 0 0,-1 0 0,0 0 0,1-1 0,-1 1 0,0 0 0,0 0 0,0 0 0,0 0 0,1 0 0,-1 0 0,0 0 0,-1 0 0,1 0-1,0 0 1,0 0 0,0 0 0,-1 0 0,1 0 0,0 0 0,-1 0 0,1 0 0,-1 0 0,1 0 0,-1-1 0,1 1 0,-1 0 0,0 0 0,0 0 0,-30 39 455,-149 124 851,178-163-1293,1 0 0,0 0 0,-1 0-1,1 1 1,0-1 0,0 0 0,0 1-1,0-1 1,0 1 0,0-1 0,0 1-1,0 0 1,1-1 0,-1 1 0,1 0-1,-1-1 1,1 1 0,-1 0 0,1 0 0,0 1-1,1-2 9,-1 0 0,1 0 0,0-1 0,-1 1 0,1 0 1,0 0-1,0-1 0,-1 1 0,1-1 0,0 1 0,0-1 0,0 1 0,0-1 0,0 1 0,0-1 0,0 0 0,0 1 0,0-1 0,0 0 0,0 0 0,0 0 0,0 0 0,0 0 0,1 0 0,11 0 98,-1-1 1,1 0-1,-1-1 0,16-4 0,165-44-1562,-204 49-9599,-8 1 6622,-4-5-1678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27.993"/>
    </inkml:context>
    <inkml:brush xml:id="br0">
      <inkml:brushProperty name="width" value="0.025" units="cm"/>
      <inkml:brushProperty name="height" value="0.025" units="cm"/>
    </inkml:brush>
  </inkml:definitions>
  <inkml:trace contextRef="#ctx0" brushRef="#br0">0 34 9129,'0'0'13997,"52"-34"-12908,-23 34-737,3 0-288,-2 0-64,-1 0-1281,-2 0-1858,-4 2-2915,-5 2-4932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28.350"/>
    </inkml:context>
    <inkml:brush xml:id="br0">
      <inkml:brushProperty name="width" value="0.025" units="cm"/>
      <inkml:brushProperty name="height" value="0.025" units="cm"/>
    </inkml:brush>
  </inkml:definitions>
  <inkml:trace contextRef="#ctx0" brushRef="#br0">90 12 10218,'0'0'10901,"-10"1"-10763,7-1-127,-1 0-1,1 0 0,0 1 0,-1-1 0,1 1 0,-1 0 0,1 0 1,0 0-1,0 0 0,0 1 0,0-1 0,0 1 0,0 0 1,-6 4-1,7-3 71,-1 1 1,1-1-1,-1 1 1,1-1 0,0 1-1,0 0 1,0-1-1,1 1 1,0 0-1,-1 0 1,1 0 0,1 0-1,-1 1 1,0-1-1,1 7 1,0-10-68,0 1 0,0-1 0,0 0-1,0 0 1,0 1 0,0-1 0,0 0 0,0 0 0,1 0 0,-1 1 0,0-1 0,1 0 0,-1 0-1,1 0 1,-1 0 0,1 0 0,0 1 0,-1-1 0,1 0 0,0-1 0,0 1 0,0 0 0,0 0-1,0 0 1,0 0 0,0-1 0,0 1 0,0 0 0,0-1 0,0 1 0,0-1 0,1 0 0,-1 1-1,0-1 1,0 0 0,0 1 0,1-1 0,-1 0 0,0 0 0,0 0 0,1 0 0,-1 0 0,0-1 0,0 1-1,1 0 1,-1 0 0,0-1 0,0 1 0,0-1 0,2 0 0,4-2-8,0 1 0,0-1 0,0 0 0,0 0 0,-1-1 1,0 0-1,11-8 0,-12 8-4,-1 0 1,1-1-1,-1 1 1,0-1-1,0 0 1,0 0-1,-1 0 1,1 0-1,-1-1 1,-1 0-1,1 1 1,-1-1-1,0 0 1,3-12-1,-5 18-4,0 0 0,0 0 0,0-1 0,0 1 0,0 0 0,0 0 0,0 0 0,0-1-1,0 1 1,0 0 0,0 0 0,0 0 0,0-1 0,0 1 0,0 0 0,0 0 0,-1 0 0,1-1 0,0 1-1,0 0 1,0 0 0,0 0 0,0-1 0,0 1 0,0 0 0,-1 0 0,1 0 0,0 0 0,0-1 0,0 1 0,0 0-1,-1 0 1,1 0 0,0 0 0,0 0 0,0 0 0,-1 0 0,1 0 0,0 0 0,0 0 0,0 0 0,-1 0-1,1-1 1,0 1 0,0 0 0,0 1 0,-1-1 0,1 0 0,0 0 0,0 0 0,-1 0 0,1 0 0,0 0 0,0 0-1,0 0 1,0 0 0,-1 0 0,1 0 0,0 1 0,0-1 0,0 0 0,-1 0 0,1 0 0,0 0 0,0 0-1,0 1 1,0-1 0,-10 9-37,6-3 36,0-1-1,0 1 1,1 1 0,0-1 0,0 0 0,0 1-1,0-1 1,1 1 0,1 0 0,-1 0 0,1 0-1,0 0 1,0 0 0,1 10 0,1-17-26,-1 1 0,0-1 0,1 1 0,-1 0 1,1-1-1,-1 1 0,1-1 0,0 1 0,-1-1 1,1 1-1,-1-1 0,1 0 0,0 1 0,0-1 0,-1 0 1,1 1-1,0-1 0,-1 0 0,1 0 0,0 0 1,0 0-1,-1 0 0,1 0 0,0 0 0,0 0 0,-1 0 1,1 0-1,0 0 0,0 0 0,-1 0 0,1-1 1,0 1-1,-1 0 0,2-1 0,27-10-3276,-12-6-1921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28.695"/>
    </inkml:context>
    <inkml:brush xml:id="br0">
      <inkml:brushProperty name="width" value="0.025" units="cm"/>
      <inkml:brushProperty name="height" value="0.025" units="cm"/>
    </inkml:brush>
  </inkml:definitions>
  <inkml:trace contextRef="#ctx0" brushRef="#br0">74 0 14318,'0'0'4526,"-7"13"-2630,-4 6-1323,1 1 0,1 1 0,1 0 0,1 0 0,1 0 0,1 1 0,1 0 0,-2 28 0,5-48-561,1-1 1,0 1-1,0 0 1,1-1-1,-1 1 1,0 0-1,0-1 1,1 1-1,-1-1 1,1 1-1,-1 0 1,1-1-1,0 1 1,0-1-1,0 0 1,-1 1-1,1-1 1,1 0 0,-1 1-1,0-1 1,0 0-1,0 0 1,1 0-1,-1 0 1,0 0-1,3 1 1,0-1-46,0 0 0,0 0 1,0 0-1,-1-1 0,1 1 0,0-1 0,0 0 1,0 0-1,0-1 0,0 1 0,4-2 1,9-3-509,0 0 0,0-1 0,-1-1 0,17-9 0,-23 10 324,-8 5 194,0-1 0,0 0 1,1 1-1,-1-1 1,1 1-1,-1 0 1,1 0-1,0 0 1,-1 0-1,1 0 1,0 0-1,-1 1 0,1-1 1,4 1-1,-7 3 71,0-1 0,0 1-1,1 0 1,-2-1 0,1 1-1,0-1 1,-1 1 0,1 0-1,-1-1 1,1 1 0,-1-1-1,0 1 1,-2 3 0,-19 33 686,18-33-693,0 0 1,0 1-1,0 0 1,1 0-1,0 0 1,1 0-1,-1 0 1,1 1-1,1-1 1,-2 9-1,3-15-155,0-1 0,0 0 1,0 0-1,0 1 0,0-1 0,0 0 0,0 0 1,0 0-1,0 1 0,0-1 0,1 0 0,-1 0 1,0 1-1,0-1 0,0 0 0,0 0 0,0 0 1,1 1-1,-1-1 0,0 0 0,0 0 0,0 0 1,0 0-1,1 0 0,-1 1 0,0-1 0,0 0 1,0 0-1,1 0 0,-1 0 0,0 0 0,0 0 1,1 0-1,-1 0 0,0 0 0,0 0 0,1 0 1,-1 0-1,0 0 0,0 0 0,1 0 0,-1 0 0,0 0 1,0 0-1,0 0 0,1 0 0,-1 0 0,0 0 1,0 0-1,1-1 0,-1 1 0,0 0 0,0 0 1,0 0-1,0 0 0,1 0 0,-1-1 0,0 1 1,0 0-1,0 0 0,0 0 0,0-1 0,1 1 1,-1 0-1,0-1 0,7-12-7301</inkml:trace>
  <inkml:trace contextRef="#ctx0" brushRef="#br0" timeOffset="1">299 8 13068,'0'0'9770,"-2"60"-7881,-3-26-447,-4 4-706,3 3-383,-1 0-225,0 3-96,-2 0-32,4-4-833,3-7-2498,2-6-3395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2.779"/>
    </inkml:context>
    <inkml:brush xml:id="br0">
      <inkml:brushProperty name="width" value="0.025" units="cm"/>
      <inkml:brushProperty name="height" value="0.025" units="cm"/>
    </inkml:brush>
  </inkml:definitions>
  <inkml:trace contextRef="#ctx0" brushRef="#br0">39 1 4612,'0'0'17857,"0"10"-16976,-2 21-291,-1-1 0,-10 36-1,-3 29-682,11-33-3024,7-81-4367,0-1 2535,-2-6-3214</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3.136"/>
    </inkml:context>
    <inkml:brush xml:id="br0">
      <inkml:brushProperty name="width" value="0.025" units="cm"/>
      <inkml:brushProperty name="height" value="0.025" units="cm"/>
    </inkml:brush>
  </inkml:definitions>
  <inkml:trace contextRef="#ctx0" brushRef="#br0">1 66 3235,'0'0'6347,"0"-8"-2797,1-25-347,-1 31-3034,0 1-1,1 0 0,-1 0 0,0 0 0,1 0 0,-1 0 1,1 0-1,0 0 0,-1 0 0,1 0 0,0 0 0,0 0 1,-1 0-1,1 1 0,0-1 0,0 0 0,0 1 0,0-1 1,0 0-1,0 1 0,0-1 0,0 1 0,0-1 0,0 1 1,1 0-1,-1 0 0,0-1 0,2 1 0,37-2 1168,-31 2-790,53-1 418,154 3-1933,-195 3 131,-12-1-1517,-21 3-15331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3.464"/>
    </inkml:context>
    <inkml:brush xml:id="br0">
      <inkml:brushProperty name="width" value="0.025" units="cm"/>
      <inkml:brushProperty name="height" value="0.025" units="cm"/>
    </inkml:brush>
  </inkml:definitions>
  <inkml:trace contextRef="#ctx0" brushRef="#br0">81 0 12588,'0'0'9417,"65"17"-8232,-28-17-288,8-1-577,3-2-256,-9-1-32,-8 4-224,-8 0-1217,-13 4-577,-10 7-288,-7 3-1474,-19 0-2978</inkml:trace>
  <inkml:trace contextRef="#ctx0" brushRef="#br0" timeOffset="1">1 290 13068,'0'0'7944,"57"9"-6279,-18-20-415,10-3-514,-1 0-543,5 2-193,-10-1 0,-4 4-1410,-5 1-1248,-9-2-2211,-10-3-1761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3.839"/>
    </inkml:context>
    <inkml:brush xml:id="br0">
      <inkml:brushProperty name="width" value="0.025" units="cm"/>
      <inkml:brushProperty name="height" value="0.025" units="cm"/>
    </inkml:brush>
  </inkml:definitions>
  <inkml:trace contextRef="#ctx0" brushRef="#br0">8 24 13677,'0'0'3790,"-1"10"-1905,0 1-1458,-1 6 277,0 1 0,1-1-1,1 1 1,1 0 0,4 31-1,-4-47-673,0-1 0,-1 1 0,1 0-1,0-1 1,0 1 0,0 0 0,0-1-1,0 1 1,1-1 0,-1 0 0,0 1-1,1-1 1,-1 0 0,1 0 0,-1 0-1,1 0 1,0 0 0,0 0 0,-1 0-1,1 0 1,0-1 0,0 1 0,0-1-1,-1 0 1,1 1 0,0-1 0,0 0-1,0 0 1,0 0 0,0 0 0,0 0-1,0-1 1,-1 1 0,1 0 0,0-1-1,0 0 1,0 1 0,-1-1 0,1 0-1,2-1 1,5-3 101,0 1 0,0-1 0,0 0-1,-1-1 1,0 0 0,9-8 0,29-40-388,-52 65 251,1 0 0,0 0 0,1 1-1,-2 12 1,4-20 11,1 1 0,0 0 0,1-1 0,-1 1-1,1 0 1,0 0 0,0-1 0,0 1 0,1 0 0,0 0 0,0-1 0,0 1 0,3 7 0,-4-11 17,1 0 1,0 0-1,0 0 0,0 0 1,1 0-1,-1 0 0,0-1 0,0 1 1,0 0-1,1 0 0,-1-1 1,0 1-1,1-1 0,-1 0 1,0 1-1,1-1 0,-1 0 1,0 1-1,1-1 0,-1 0 1,1 0-1,-1 0 0,1-1 1,-1 1-1,0 0 0,1 0 1,-1-1-1,0 1 0,1-1 1,-1 1-1,2-2 0,3 0 88,0 0 0,-1-1-1,1 0 1,0 0-1,7-7 1,0-2-32,0 0 0,-2-1 0,1 0 0,-2-1 1,0 0-1,0-1 0,-2 0 0,0-1 0,0 1 1,-1-2-1,-1 1 0,-1-1 0,4-23 0,-8 37 579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4.483"/>
    </inkml:context>
    <inkml:brush xml:id="br0">
      <inkml:brushProperty name="width" value="0.025" units="cm"/>
      <inkml:brushProperty name="height" value="0.025" units="cm"/>
    </inkml:brush>
  </inkml:definitions>
  <inkml:trace contextRef="#ctx0" brushRef="#br0">1 14 14478,'0'0'8392,"58"9"-7912,-20-9-448,7 0-32,3 0-737,0-9-1793,0-5-3396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4.812"/>
    </inkml:context>
    <inkml:brush xml:id="br0">
      <inkml:brushProperty name="width" value="0.025" units="cm"/>
      <inkml:brushProperty name="height" value="0.025" units="cm"/>
    </inkml:brush>
  </inkml:definitions>
  <inkml:trace contextRef="#ctx0" brushRef="#br0">8 1 11691,'0'0'5830,"-2"66"-5190,-2-41-448,2 3-160,2 0 0,0-1-192,0-5-769,0-5-1857,0-5-1410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04.990"/>
    </inkml:context>
    <inkml:brush xml:id="br0">
      <inkml:brushProperty name="width" value="0.025" units="cm"/>
      <inkml:brushProperty name="height" value="0.025" units="cm"/>
    </inkml:brush>
  </inkml:definitions>
  <inkml:trace contextRef="#ctx0" brushRef="#br0">0 169 3908,'10'0'1270,"378"1"2978,538-5-2853,979-74 461,-963 35-755,-626 29-850,569-15 385,-877 29-704,-5-1-31,0 1 0,0-1 0,1 1 0,-1 0-1,0 0 1,0 1 0,0-1 0,1 0 0,-1 1 0,0 0 0,0 0 0,0 0 0,0 0 0,0 0 0,0 1 0,-1-1-1,1 1 1,0 0 0,-1 0 0,1 0 0,2 2 0,-5-4 42,0 1 0,0-1-1,0 0 1,0 0 0,0 0 0,0 1 0,1-1-1,-1 0 1,0 0 0,0 1 0,0-1-1,0 0 1,0 0 0,0 1 0,0-1 0,0 0-1,0 0 1,0 1 0,0-1 0,0 0 0,0 0-1,0 1 1,-1-1 0,1 0 0,0 0-1,0 1 1,0-1 0,0 0 0,0 0 0,-1 1-1,1-1 1,0 0 0,0 0 0,0 0 0,0 0-1,-1 1 1,1-1 0,0 0 0,-20 5-2922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5.188"/>
    </inkml:context>
    <inkml:brush xml:id="br0">
      <inkml:brushProperty name="width" value="0.025" units="cm"/>
      <inkml:brushProperty name="height" value="0.025" units="cm"/>
    </inkml:brush>
  </inkml:definitions>
  <inkml:trace contextRef="#ctx0" brushRef="#br0">29 95 9353,'0'0'2034,"-5"-9"341,-16-30 49,21 37-2322,-1 1-1,1 0 1,0 0 0,-1 0-1,1 0 1,0 0 0,-1-1-1,1 1 1,0 0 0,0 0-1,0-1 1,0 1 0,0 0 0,1 0-1,-1 0 1,0-1 0,0 1-1,1 0 1,-1 0 0,1 0-1,-1 0 1,1 0 0,0 0-1,-1 0 1,1 0 0,0 0-1,-1 0 1,1 0 0,0 0-1,0 0 1,0 0 0,0 1 0,0-1-1,0 0 1,0 1 0,0-1-1,0 1 1,0-1 0,1 1-1,-1 0 1,0-1 0,0 1-1,0 0 1,3 0 0,6-2 9,1 0 0,-1 1 0,21 1 1,-24 0 56,38-1-68,74 9 1,-105-6-97,0 1 0,0 0 0,0 1 0,-1 0 0,1 1-1,-1 1 1,-1 0 0,1 1 0,17 12 0,-27-17 10,0 0 0,0 0 0,0 1 0,0-1 0,-1 1 0,1 0 0,-1-1 0,0 1 0,0 1 0,0-1 0,0 0-1,0 0 1,0 1 0,-1-1 0,0 1 0,0-1 0,0 1 0,0 0 0,0 5 0,-1-5 132,-1 1 1,1-1-1,-1 1 1,0-1-1,-1 0 1,1 0-1,-1 1 1,0-1-1,0 0 0,0 0 1,0-1-1,-1 1 1,-5 6-1,-6 5 409,-1-2 0,0 0 0,-1 0 0,0-1 0,-34 17 0,34-19-467,-1 0 0,0-2 0,-1 0 0,0-1 0,0 0 0,-1-2 0,1 0 0,-1-1 1,-28 2-1,46-6-192,1 1 1,-1-1 0,0 0-1,1 0 1,-1-1-1,1 1 1,-1 0 0,0 0-1,1 0 1,-1 0-1,1 0 1,-1-1 0,1 1-1,-1 0 1,1-1 0,-1 1-1,1 0 1,-1-1-1,1 1 1,-1 0 0,1-1-1,0 1 1,-1-1 0,1 1-1,-1-1 1,1 1-1,0-1 1,0 1 0,-1-1-1,1 1 1,0-1 0,-1-1-1,4-22-6633,9-1-3454</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5.606"/>
    </inkml:context>
    <inkml:brush xml:id="br0">
      <inkml:brushProperty name="width" value="0.025" units="cm"/>
      <inkml:brushProperty name="height" value="0.025" units="cm"/>
    </inkml:brush>
  </inkml:definitions>
  <inkml:trace contextRef="#ctx0" brushRef="#br0">0 106 12812,'0'0'4938,"4"-9"-3283,0 3-1495,-1 1 0,1-1 0,0 1 0,1-1-1,-1 1 1,1 1 0,0-1 0,0 1 0,0-1 0,1 1 0,0 1 0,-1-1 0,1 1-1,1 0 1,-1 1 0,0-1 0,1 1 0,-1 0 0,13-1 0,-4-1-145,1 1 0,-1 1 0,1 0 1,0 1-1,0 1 0,17 2 0,-32-2 1,0 0 0,0 0-1,0 0 1,0 1-1,0-1 1,0 0-1,0 1 1,0-1-1,0 1 1,0-1-1,0 1 1,0-1-1,0 1 1,0 0-1,0-1 1,0 1-1,0 0 1,-1 0-1,1 0 1,0 0-1,-1-1 1,1 1-1,-1 0 1,1 0-1,-1 0 1,1 0-1,-1 0 1,1 0-1,-1 1 1,0 0-1,-3 35 914,-1-14-433,5-22-414,0 0 0,-1-1-1,1 1 1,0 0 0,0-1-1,0 1 1,0-1 0,-1 1 0,1-1-1,0 1 1,0-1 0,0 0-1,0 0 1,0 1 0,0-1-1,0 0 1,0 0 0,0 0 0,0 0-1,0 0 1,0 0 0,0 0-1,2-1 1,29-1 365,-21 0-446,0-1 0,0-1 0,0 0 0,0 0 0,-1-1 0,0-1 0,0 0 0,15-11-1,12-16-2752,-31 23 307</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35.949"/>
    </inkml:context>
    <inkml:brush xml:id="br0">
      <inkml:brushProperty name="width" value="0.025" units="cm"/>
      <inkml:brushProperty name="height" value="0.025" units="cm"/>
    </inkml:brush>
  </inkml:definitions>
  <inkml:trace contextRef="#ctx0" brushRef="#br0">0 113 10858,'0'0'5798,"11"-8"-4271,-5 3-1301,1 0 0,0 1 0,0 0 1,0 0-1,0 0 0,1 1 0,0 0 1,0 1-1,-1 0 0,1 0 0,1 0 1,13 0-1,-16 2-51,1 0 1,-1 0-1,1 1 1,-1 0-1,1 0 1,-1 0-1,1 1 1,6 3-1,-10-4-92,-1 1-1,1-1 1,0 1-1,-1 0 1,0 0-1,1 0 1,-1 1-1,0-1 1,0 0-1,-1 1 1,1 0-1,0-1 1,-1 1-1,1 0 1,-1 0 0,0-1-1,0 1 1,0 0-1,1 6 1,-2-8 6,0 1 1,1 0-1,-1-1 1,1 1-1,-1 0 0,1-1 1,0 1-1,0-1 1,0 1-1,0-1 1,0 0-1,0 1 1,0-1-1,0 0 1,0 0-1,1 1 1,-1-1-1,0 0 0,1 0 1,-1-1-1,1 1 1,-1 0-1,4 1 1,-1-1-17,-1-1-1,1 1 1,0-1 0,0 0 0,-1 0 0,1 0 0,0-1 0,0 1 0,0-1-1,5-1 1,6-4-52,1 1 0,-1-2 0,0 0 0,14-10 0,-13 7-576,-1-1-1,26-22 0,-20 11-2829,-5-2-3510,-9 9-3728</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46.256"/>
    </inkml:context>
    <inkml:brush xml:id="br0">
      <inkml:brushProperty name="width" value="0.025" units="cm"/>
      <inkml:brushProperty name="height" value="0.025" units="cm"/>
    </inkml:brush>
  </inkml:definitions>
  <inkml:trace contextRef="#ctx0" brushRef="#br0">163 60 9417,'0'0'5712,"-8"-1"-4634,4 0-965,0 0 0,1 1 0,-1-1 0,0 1 0,1 0 0,-1 1 0,1-1 0,-1 0 0,0 1 0,1 0 0,-7 2 0,8-2-70,0 1 1,0-1-1,0 1 1,0-1-1,1 1 1,-1 0 0,1-1-1,-1 1 1,1 0-1,0 0 1,0 0 0,-1 0-1,1 0 1,1 1-1,-1-1 1,0 0 0,0 0-1,1 0 1,0 1-1,-1-1 1,1 0 0,0 1-1,0-1 1,1 5-1,-1-3 5,0 0-1,0 0 1,1-1 0,-1 1-1,1 0 1,0 0-1,1 0 1,-1-1-1,1 1 1,-1-1 0,1 1-1,0-1 1,0 1-1,0-1 1,1 0 0,3 4-1,3 1 44,1 0 0,0 0 0,20 11 1,25 20 30,-52-36-116,0 0 0,0 0 0,-1 0 0,1 1-1,-1-1 1,0 0 0,0 1 0,0 0-1,-1-1 1,1 1 0,-1 0 0,0 0-1,0 0 1,1 5 0,-2-4 65,0 0 1,0 0-1,0 0 1,-1 1-1,1-1 1,-1 0-1,0-1 1,-1 1-1,0 0 1,1 0-1,-1 0 0,-1-1 1,1 1-1,-1-1 1,0 0-1,0 0 1,0 0-1,0 0 1,-1 0-1,1-1 1,-1 0-1,0 1 1,0-1-1,0-1 0,-7 4 1,4-2 60,0 0 0,0-1 0,-1 0 0,1 0 0,-1-1 1,0 0-1,1 0 0,-1-1 0,0 0 0,0-1 0,0 1 0,0-1 0,0-1 0,0 0 1,-14-3-1,19 3-107,0 0 0,0 0-1,0-1 1,1 1 0,-1-1 0,1 0 0,-1 0 0,1 0 0,0 0 0,-1 0 0,1 0-1,0-1 1,0 1 0,1-1 0,-1 1 0,1-1 0,-1 0 0,1 1 0,0-1 0,0 0-1,0 0 1,0 0 0,0 0 0,1 0 0,-1 0 0,1 0 0,0 0 0,0 0 0,0 0 0,1-5-1,0 1-24,-1-1-1,1 1 0,1 0 1,0 0-1,0 0 0,0 0 1,1 0-1,0 1 0,0-1 0,0 1 1,9-12-1,4 3 22,0 0-1,1 1 0,0 1 1,1 1-1,0 0 1,23-9-1,-13 5 176,43-30-1,-70 45-174,1 0 0,-1 0 0,1 1-1,-1-1 1,0 0 0,1 0 0,-1 0 0,0 0 0,0-1 0,0 1-1,0 0 1,0 0 0,0-1 0,0 1 0,0 0 0,-1-1 0,1 1 0,0-1-1,-1 1 1,0-1 0,1 0 0,-1 1 0,0-1 0,1 1 0,-1-1-1,0 0 1,0 1 0,0-1 0,-1 1 0,1-1 0,0 1 0,-1-1 0,1 0-1,-1 1 1,1-1 0,-1 1 0,0-1 0,1 1 0,-1 0 0,0-1-1,0 1 1,0 0 0,0 0 0,0-1 0,0 1 0,-1 0 0,1 0 0,0 0-1,0 0 1,-1 1 0,1-1 0,-2-1 0,-9-4 6,1 0 1,-1 0 0,0 1-1,-25-7 1,19 8-55,-1 0 0,1 2 1,-1 0-1,-23 1 0,42 1-30,-1 0-1,1 0 1,-1 0-1,1 0 0,-1 0 1,1 0-1,-1 0 1,1 1-1,0-1 0,-1 0 1,1 0-1,-1 1 1,1-1-1,0 0 0,-1 1 1,1-1-1,0 0 1,0 1-1,-1-1 1,1 0-1,0 1 0,0-1 1,-1 0-1,1 1 1,0-1-1,0 1 0,0-1 1,0 1-1,-1-1 1,1 1-1,0-1 0,0 0 1,0 1-1,0-1 1,0 1-1,0-1 0,0 1 1,0-1-1,1 1 1,-1-1-1,0 1 1,0-1-1,0 0 0,0 1 1,1-1-1,-1 1 1,0-1-1,0 0 0,1 1 1,-1-1-1,0 0 1,1 1-1,-1-1 0,0 0 1,1 1-1,-1-1 1,0 0-1,1 0 1,-1 1-1,1-1 0,-1 0 1,0 0-1,1 0 1,-1 0-1,1 1 0,7 2-1484,0 0-1,0 0 0,0 0 0,13 2 0,14 2-4676</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46.584"/>
    </inkml:context>
    <inkml:brush xml:id="br0">
      <inkml:brushProperty name="width" value="0.025" units="cm"/>
      <inkml:brushProperty name="height" value="0.025" units="cm"/>
    </inkml:brush>
  </inkml:definitions>
  <inkml:trace contextRef="#ctx0" brushRef="#br0">86 32 17617,'0'0'4393,"9"-6"-2450,-3 2-1757,0 1 0,0 0 0,1 0 0,-1 0 0,0 1-1,1 0 1,0 0 0,8-1 0,-13 3-154,0-1 0,0 1 0,0 0 0,-1 1 0,1-1 0,0 0 0,0 0 0,0 1-1,-1-1 1,1 1 0,0 0 0,-1-1 0,1 1 0,0 0 0,-1 0 0,1 0 0,1 2 0,-1-1-32,-1 0 0,1 0 0,-1 0 0,0 0 0,1 1 0,-1-1 0,0 0 0,0 1 0,0-1 0,-1 1 0,1 0 0,-1-1 0,1 1 0,-1-1 0,0 1 0,0 2 0,0 3 7,0-1 0,-1 1 0,0-1 0,-1 1 0,1-1 0,-1 0 0,-1 0-1,1 0 1,-1 0 0,0 0 0,-1-1 0,-7 12 0,-5 3 234,-2 0 0,-25 23 0,30-32-56,1 0 0,0 1 0,0 1 0,1 0 0,1 0 0,-15 28 0,25-41-170,-1 0 0,1-1 1,0 1-1,-1 0 0,1 0 0,0 0 0,-1 0 0,1 0 0,0 0 0,0 0 0,0 0 0,0-1 0,0 1 0,0 0 0,0 0 0,0 0 0,0 0 0,1 0 0,-1 0 0,0 0 0,1 0 0,-1-1 0,0 1 0,1 0 0,-1 0 0,1 0 0,-1-1 0,1 1 0,-1 0 0,1-1 0,1 2 0,0-1 16,1 1 0,-1-1-1,1 0 1,0 0 0,-1-1 0,1 1 0,0 0 0,0-1-1,-1 0 1,6 1 0,9-2 46,0 0 1,27-6-1,70-18-1036,-76 13-2257,-3-1-3761,-16 3-4410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47.805"/>
    </inkml:context>
    <inkml:brush xml:id="br0">
      <inkml:brushProperty name="width" value="0.025" units="cm"/>
      <inkml:brushProperty name="height" value="0.025" units="cm"/>
    </inkml:brush>
  </inkml:definitions>
  <inkml:trace contextRef="#ctx0" brushRef="#br0">77 53 11307,'0'0'1889,"-2"9"17,-21 71 2243,10-40-3191,2 0-1,2 0 1,2 1-1,-4 58 1,26-117 1188,-2-11-2133,-1-1 0,-2-1 0,-1 1 0,-1-2 0,-1 1 0,-2-1 0,-1 0 1,-2 0-1,-1 0 0,-4-33 0,3 65-15,0 0 1,0 0-1,0 0 1,-1 1-1,1-1 1,0 0-1,0 0 1,-1 0-1,1 0 0,0 1 1,0-1-1,-1 0 1,1 0-1,0 0 1,0 0-1,-1 0 1,1 0-1,0 0 1,0 0-1,-1 0 1,1 0-1,0 0 0,-1 0 1,1 0-1,0 0 1,0 0-1,-1 0 1,1 0-1,0 0 1,0 0-1,-1 0 1,1-1-1,0 1 0,0 0 1,-1 0-1,1 0 1,0 0-1,0-1 1,-1 1-1,1 0 1,0 0-1,0 0 1,0-1-1,0 1 0,0 0 1,-1 0-1,1-1 1,0 1-1,0 0 1,0 0-1,0-1 1,0 1-1,0 0 1,0 0-1,0-1 1,0 1-1,0 0 0,0-1 1,0 1-1,0 0 1,0 0-1,0-1 1,0 1-1,0 0 1,0 0-1,0-1 0,-11 20-76,9-14 79,1 1 0,0-1 0,0 1 0,0-1 0,1 1-1,0-1 1,0 1 0,0-1 0,1 1 0,-1-1 0,1 0-1,1 1 1,-1-1 0,3 7 0,-2-9 11,0 0 0,0-1 0,0 1 0,1 0 0,-1-1-1,1 0 1,-1 1 0,1-1 0,0 0 0,-1-1 0,1 1 0,0 0 0,0-1 0,1 1 0,-1-1 0,0 0 0,0 0 0,1-1 0,-1 1 0,0 0 0,1-1-1,-1 0 1,7 0 0,-3-1 0,-1 1-1,1-1 0,-1 0 0,0-1 1,1 1-1,-1-1 0,0-1 0,0 1 1,0-1-1,0 0 0,-1 0 0,1-1 1,-1 1-1,0-1 0,7-7 1,-5 4 30,0 0 1,-1-1 0,0 0 0,0 0 0,-1 0 0,0 0-1,0-1 1,-1 0 0,6-16 0,-10 25 44,-40 83 1022,35-67-1030,0 0 1,1 1-1,1-1 1,1 1-1,0 0 1,1-1 0,0 1-1,2 0 1,2 18-1,-3-33-76,1 0 0,0 0 0,0 1 0,-1-1 0,1 0 0,0 0-1,1-1 1,-1 1 0,0 0 0,1 0 0,-1-1 0,1 1 0,-1 0 0,1-1 0,0 0 0,-1 1-1,1-1 1,0 0 0,0 0 0,0 0 0,0 0 0,0 0 0,0 0 0,0-1 0,1 1 0,-1-1-1,0 1 1,0-1 0,0 0 0,1 0 0,-1 0 0,0 0 0,0-1 0,0 1 0,1 0-1,-1-1 1,0 1 0,0-1 0,3-1 0,2 0-102,0-1-1,0 0 1,0 0 0,0-1-1,0 1 1,0-1 0,-1-1-1,0 1 1,0-1 0,5-6-1,-5 5-45,-1-1-1,1 1 1,-2-1-1,1 0 1,-1-1-1,0 1 1,0-1-1,-1 0 1,0 0 0,-1 0-1,3-13 1,-23 52 262,12-21-47,2 0 0,-1 0 0,1 0-1,1 0 1,0 1 0,0-1 0,1 1 0,1 0 0,-1 0-1,2 0 1,0 19 0,0-29-99,0 0-1,0 0 1,1 0-1,-1 0 1,0 0 0,0-1-1,0 1 1,1 0-1,-1 0 1,0 0-1,1 0 1,-1-1 0,1 1-1,-1 0 1,1 0-1,-1-1 1,1 1 0,0 0-1,-1-1 1,1 1-1,0-1 1,-1 1-1,1-1 1,0 1 0,0-1-1,-1 1 1,1-1-1,0 0 1,0 1-1,0-1 1,0 0 0,0 0-1,-1 0 1,1 0-1,0 0 1,0 0-1,0 0 1,0 0 0,0 0-1,0 0 1,0 0-1,-1 0 1,1-1 0,0 1-1,0 0 1,0-1-1,1 0 1,0 0-922,1 0 1,0-1 0,-1 0-1,1 1 1,0-1-1,-1 0 1,0 0-1,0-1 1,1 1 0,-1 0-1,3-6 1,5-13-10853</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48.149"/>
    </inkml:context>
    <inkml:brush xml:id="br0">
      <inkml:brushProperty name="width" value="0.025" units="cm"/>
      <inkml:brushProperty name="height" value="0.025" units="cm"/>
    </inkml:brush>
  </inkml:definitions>
  <inkml:trace contextRef="#ctx0" brushRef="#br0">1 1 16752,'0'0'8007,"9"53"-8743,7-42-1827,0-1-1184,-4 0-3844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8:48.477"/>
    </inkml:context>
    <inkml:brush xml:id="br0">
      <inkml:brushProperty name="width" value="0.025" units="cm"/>
      <inkml:brushProperty name="height" value="0.025" units="cm"/>
    </inkml:brush>
  </inkml:definitions>
  <inkml:trace contextRef="#ctx0" brushRef="#br0">78 12 12172,'0'0'7938,"-8"10"-6396,4-6-1354,-7 7 327,0 1 0,-15 23 0,24-33-423,0 1 0,0 0 0,0 0 0,1 0 0,-1 0 0,1 0 0,0 0 0,0 0 0,0 0 0,0 1 0,0-1 0,1 0 0,-1 1 0,1-1 0,0 0 0,0 1 0,0-1 0,1 0 0,-1 1 0,1-1 0,0 0 0,1 5 0,0-7-64,0 1-1,0 0 0,0-1 0,0 0 0,0 1 0,0-1 1,0 0-1,0 0 0,1 0 0,-1 0 0,0-1 0,1 1 1,-1-1-1,0 1 0,1-1 0,-1 0 0,1 0 0,-1 0 1,1 0-1,-1 0 0,4-1 0,2 0 1,0 0-1,0-1 1,0 1 0,0-1-1,9-5 1,-8 3-19,0-1 0,-1-1 0,0 1 0,-1-1 0,1-1-1,-1 0 1,8-9 0,-12 13 52,0 0 0,0-1-1,-1 0 1,1 1 0,-1-1-1,0 0 1,0 0 0,0 0-1,-1-1 1,1 1 0,-1 0 0,0-1-1,0 1 1,0-1 0,-1 1-1,0 0 1,0-9 0,-1 11-42,-1 0 0,1 0 1,0 1-1,-1-1 0,1 0 1,-1 1-1,1-1 0,-1 1 1,0 0-1,0 0 0,0 0 1,1 0-1,-1 0 0,0 0 1,0 0-1,0 0 1,-1 1-1,1-1 0,0 1 1,0-1-1,0 1 0,0 0 1,0 0-1,-1 0 0,1 0 1,-2 1-1,-4-1-41,1 0 0,0 0 0,0 1 0,-1 0 0,1 0 0,-14 5 0,2 10-787,15 0-3523,4-8-1124</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1.103"/>
    </inkml:context>
    <inkml:brush xml:id="br0">
      <inkml:brushProperty name="width" value="0.025" units="cm"/>
      <inkml:brushProperty name="height" value="0.025" units="cm"/>
    </inkml:brush>
  </inkml:definitions>
  <inkml:trace contextRef="#ctx0" brushRef="#br0">323 70 10314,'1'-4'693,"1"1"-1,-1 0 1,0-1 0,-1 1 0,1-1 0,-1 1 0,1-1-1,-1 1 1,0-1 0,0 0 0,-1 1 0,0-5-1,0 6-537,0 1-1,0 0 1,0-1-1,-1 1 0,1 0 1,0-1-1,-1 1 1,1 0-1,-1 0 0,1 0 1,-1 0-1,1 1 0,-1-1 1,0 0-1,1 1 1,-1-1-1,0 1 0,1-1 1,-1 1-1,0 0 1,0 0-1,1-1 0,-1 1 1,0 1-1,0-1 1,-2 0-1,-8 2-32,0-1 0,0 2-1,0-1 1,0 2 0,0-1 0,0 2 0,1 0 0,0 0-1,0 1 1,0 0 0,1 1 0,0 0 0,0 0 0,1 1-1,0 1 1,-13 15 0,13-14-21,0 0 0,1 1 0,0-1 0,1 2 1,0-1-1,1 1 0,1 0 0,0 0 0,0 1 0,1-1 0,0 1 0,2 0 0,-1 0 0,1 0 1,1 21-1,1-32-94,0 0 0,0-1 1,0 1-1,1 0 0,-1 0 1,1 0-1,0-1 1,-1 1-1,1 0 0,0-1 1,0 1-1,0 0 0,0-1 1,0 1-1,0-1 0,1 0 1,-1 1-1,0-1 0,1 0 1,-1 0-1,1 0 1,-1 0-1,1 0 0,1 1 1,2 0 5,1-1 1,-1 1-1,0-1 1,0 0-1,0 0 1,1-1-1,-1 1 1,9-2-1,3 0-54,1-1 0,-1-2 1,0 1-1,23-9 0,-36 10-43,99-41-1840,-95 39 1337,0 0 1,0-1-1,0 0 1,-1 0-1,0-1 0,0 0 1,0 0-1,-1-1 1,11-13-1,-11 0-3209,-6 4-1435</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1.448"/>
    </inkml:context>
    <inkml:brush xml:id="br0">
      <inkml:brushProperty name="width" value="0.025" units="cm"/>
      <inkml:brushProperty name="height" value="0.025" units="cm"/>
    </inkml:brush>
  </inkml:definitions>
  <inkml:trace contextRef="#ctx0" brushRef="#br0">0 7 11082,'0'0'11884,"63"-6"-11051,-19 6-449,10 0-256,-6 0-128,-3 0-320,-6 0-1410,-12 0-1153,-13 0-2274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06.597"/>
    </inkml:context>
    <inkml:brush xml:id="br0">
      <inkml:brushProperty name="width" value="0.025" units="cm"/>
      <inkml:brushProperty name="height" value="0.025" units="cm"/>
    </inkml:brush>
  </inkml:definitions>
  <inkml:trace contextRef="#ctx0" brushRef="#br0">1 207 5349,'77'14'442,"1"-4"0,0-2 1,89-4-1,-76-3-268,1159-14 711,-389-5-264,305 7 446,142 1-618,134 12-259,950-2 794,-40-53-570,-804 10 53,-362-13 328,-1090 54-728,-56 3-378,55-7 0,-92 5 126,0 1 0,-1-1 0,1 1-1,0-1 1,-1 0 0,1 0 0,-1 0-1,0 0 1,5-4 0,10-17-3557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1.837"/>
    </inkml:context>
    <inkml:brush xml:id="br0">
      <inkml:brushProperty name="width" value="0.025" units="cm"/>
      <inkml:brushProperty name="height" value="0.025" units="cm"/>
    </inkml:brush>
  </inkml:definitions>
  <inkml:trace contextRef="#ctx0" brushRef="#br0">1 67 12332,'0'0'8520,"60"3"-7399,-8-16-705,5 0-352,4 0-32,-4 3-320,-3 2-1442,-6 1-2113,-11 2-3652</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2.180"/>
    </inkml:context>
    <inkml:brush xml:id="br0">
      <inkml:brushProperty name="width" value="0.025" units="cm"/>
      <inkml:brushProperty name="height" value="0.025" units="cm"/>
    </inkml:brush>
  </inkml:definitions>
  <inkml:trace contextRef="#ctx0" brushRef="#br0">6 1 12139,'0'0'8617,"-5"68"-7432,5-30-449,0 3-511,0 0-161,0-4-32,7-9 0,4-3 0,-2-9-64,1-10-224,-3-6-225,-1 0-672,-4-14-1121,-2-11-1954,0-4-1121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2.573"/>
    </inkml:context>
    <inkml:brush xml:id="br0">
      <inkml:brushProperty name="width" value="0.025" units="cm"/>
      <inkml:brushProperty name="height" value="0.025" units="cm"/>
    </inkml:brush>
  </inkml:definitions>
  <inkml:trace contextRef="#ctx0" brushRef="#br0">0 17 9449,'0'0'11435,"52"-10"-10026,-20 10-576,4 0-481,3 0-256,0 0-64,-1 0 64,-8 0-544,-5-1-609,-11-3-769,-8 2-352,-26 2-8840</inkml:trace>
  <inkml:trace contextRef="#ctx0" brushRef="#br0" timeOffset="1">21 101 7847,'0'0'14158,"74"24"-13389,-28-33-385,-1 0-256,-1 3-64,-13 6-224,-6 0-1153,-16 4-993,-9 9-1282,-4 4-1569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2.928"/>
    </inkml:context>
    <inkml:brush xml:id="br0">
      <inkml:brushProperty name="width" value="0.025" units="cm"/>
      <inkml:brushProperty name="height" value="0.025" units="cm"/>
    </inkml:brush>
  </inkml:definitions>
  <inkml:trace contextRef="#ctx0" brushRef="#br0">0 13 10186,'0'0'11242,"77"4"-10921,-38-9-289,1 1 32,-1 3-64,4-2-1602,-7 3-2530,-4-3-3395</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3.616"/>
    </inkml:context>
    <inkml:brush xml:id="br0">
      <inkml:brushProperty name="width" value="0.025" units="cm"/>
      <inkml:brushProperty name="height" value="0.025" units="cm"/>
    </inkml:brush>
  </inkml:definitions>
  <inkml:trace contextRef="#ctx0" brushRef="#br0">24 30 10378,'0'0'8466,"-3"9"-7633,-6 46 1390,3 0-1,1 103 1,19-173-1022,4-20-1027,-1-1 1,14-44-1,9-20-393,-40 156-80,-2-45 298,-2 9 6,1-1 1,0 1 0,2 0-1,1 30 1,0-49-4,0-1 0,0 1 1,0 0-1,1 0 0,-1-1 0,0 1 0,0 0 0,0 0 0,1-1 1,-1 1-1,0 0 0,1 0 0,-1-1 0,0 1 0,1-1 0,-1 1 0,1 0 1,-1-1-1,1 1 0,0-1 0,-1 1 0,1-1 0,-1 1 0,1-1 1,0 0-1,-1 1 0,1-1 0,0 0 0,0 1 0,-1-1 0,1 0 1,0 0-1,0 0 0,-1 1 0,1-1 0,0 0 0,0 0 0,-1 0 1,1-1-1,0 1 0,0 0 0,0 0 0,-1 0 0,1 0 0,0-1 1,-1 1-1,1 0 0,0-1 0,0 1 0,-1 0 0,1-1 0,0 0 1,4-2 16,0 1 1,-1-1-1,0 0 1,0-1 0,0 1-1,5-6 1,2-6 12,0-1 0,-2 0 0,0 0 0,-1 0 0,-1-1 0,0-1-1,8-33 1,-9 19-3212,-4 6-3445,-2 37 155,3-2-3898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6.150"/>
    </inkml:context>
    <inkml:brush xml:id="br0">
      <inkml:brushProperty name="width" value="0.025" units="cm"/>
      <inkml:brushProperty name="height" value="0.025" units="cm"/>
    </inkml:brush>
  </inkml:definitions>
  <inkml:trace contextRef="#ctx0" brushRef="#br0">6 18 9513,'-5'2'5125,"24"-2"-3780,15 0 257,16 0-481,4-5-545,12 2-384,3 0-95,-6-1-65,-4 2-449,-13 0-960,-15 2-833,-6 0-513,-24 0-63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6.538"/>
    </inkml:context>
    <inkml:brush xml:id="br0">
      <inkml:brushProperty name="width" value="0.025" units="cm"/>
      <inkml:brushProperty name="height" value="0.025" units="cm"/>
    </inkml:brush>
  </inkml:definitions>
  <inkml:trace contextRef="#ctx0" brushRef="#br0">0 38 10218,'0'0'6310,"54"18"-5029,-1-20-416,10-7-609,5-3-160,-1 4-64,0 0-1057,-10 0-2050,-13 0-2370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7.051"/>
    </inkml:context>
    <inkml:brush xml:id="br0">
      <inkml:brushProperty name="width" value="0.025" units="cm"/>
      <inkml:brushProperty name="height" value="0.025" units="cm"/>
    </inkml:brush>
  </inkml:definitions>
  <inkml:trace contextRef="#ctx0" brushRef="#br0">201 175 1441,'-9'0'2392,"-5"0"-815,-7 0 341,0 0 1,-33-5-1,50 4-1561,-1 1 1,1-1-1,-1 0 0,1 0 0,-1-1 1,1 0-1,0 1 0,-1-1 0,1-1 1,0 1-1,0-1 0,1 1 0,-1-1 1,1 0-1,-1 0 0,1-1 0,0 1 1,-5-8-1,7 9-278,1 1 0,0 0-1,-1 0 1,1-1 0,0 1 0,0 0-1,0-1 1,0 1 0,0 0 0,1-1-1,-1 1 1,0 0 0,0-1 0,1 1 0,-1 0-1,1 0 1,-1-1 0,1 1 0,0 0-1,0 0 1,-1 0 0,1 0 0,0 0-1,0 0 1,0 0 0,0 0 0,0 0 0,0 1-1,0-1 1,0 0 0,0 0 0,1 1-1,-1-1 1,0 1 0,0-1 0,1 1 0,0-1-1,61-20 119,-50 18 3,157-41 71,-145 39-209,0 1 0,0 2 1,0 0-1,50 3 0,-74-1-40,0 1 0,0-1 1,0 0-1,0 1 1,0-1-1,0 1 0,0-1 1,0 1-1,0-1 0,0 1 1,0 0-1,0-1 0,0 1 1,-1 0-1,1 0 0,0 0 1,0-1-1,-1 1 0,1 0 1,-1 0-1,1 0 1,-1 0-1,1 0 0,0 1 1,-1 0-18,0-1 1,1 0 0,-1 0 0,1 0 0,-1 0-1,1 0 1,0 0 0,-1 0 0,1 0-1,0-1 1,0 1 0,0 0 0,-1 0 0,1 0-1,0-1 1,0 1 0,0-1 0,0 1-1,0-1 1,0 1 0,1-1 0,-1 1 0,0-1-1,0 0 1,0 0 0,0 1 0,2-1-1,103-4 876,-63 1-2921,0 2-6223,-48 1 3112</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7.409"/>
    </inkml:context>
    <inkml:brush xml:id="br0">
      <inkml:brushProperty name="width" value="0.025" units="cm"/>
      <inkml:brushProperty name="height" value="0.025" units="cm"/>
    </inkml:brush>
  </inkml:definitions>
  <inkml:trace contextRef="#ctx0" brushRef="#br0">70 67 6278,'-9'5'4783,"-52"24"-528,68-27-1072,36 1-1732,-34-3-1260,120-5 612,-115 4-593,-1-1 0,0-1 0,0 0 0,0-1 0,0 0 0,-1-1 0,20-10 0,-6-2 318,33-19-265,-56 34-208,0 0 0,1 1 1,-1 0-1,1 0 0,0 0 0,-1 0 0,1 0 0,0 1 0,0-1 0,-1 1 0,1 0 0,0 0 0,0 1 1,6 1-1,8 13 3,-17-13-95,0-1-1,0 0 0,0 1 0,0-1 0,1 0 0,-1 1 0,0-1 0,1 0 0,-1 0 0,0 0 0,1 0 0,-1 0 0,1-1 0,0 1 0,-1 0 0,1-1 1,0 1-1,3 0 0,-2-1-314,0 1 1,1-1-1,-1 0 1,1 0 0,-1-1-1,1 1 1,-1-1 0,0 1-1,1-1 1,-1 0-1,0 0 1,0-1 0,0 1-1,0 0 1,0-1-1,4-2 1,13-16-5596</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8.003"/>
    </inkml:context>
    <inkml:brush xml:id="br0">
      <inkml:brushProperty name="width" value="0.025" units="cm"/>
      <inkml:brushProperty name="height" value="0.025" units="cm"/>
    </inkml:brush>
  </inkml:definitions>
  <inkml:trace contextRef="#ctx0" brushRef="#br0">1 38 7591,'0'0'10858,"13"-6"-9502,-10 5-1286,8-4 169,1 0 0,0 1-1,0 0 1,0 1 0,0 1 0,1 0 0,19-1 0,-9 3 12,-13-2-178,1 2 1,-1 0 0,1 0 0,-1 1 0,1 0 0,-1 1 0,1 0 0,-1 0-1,0 1 1,0 1 0,14 6 0,-23-9-71,0-1 0,0 1-1,0 0 1,0-1 0,0 1 0,0 0 0,-1 0-1,1-1 1,0 1 0,0 0 0,-1 0 0,1 0-1,0 0 1,-1 0 0,1 0 0,-1 0 0,0 0-1,1 0 1,-1 0 0,0 1 0,1-1 0,-1 0-1,0 0 1,0 0 0,0 0 0,0 2 0,-1-1 8,0 0 0,1-1 1,-1 1-1,0 0 0,0 0 1,-1-1-1,1 1 0,0 0 1,0-1-1,-1 1 1,1-1-1,-1 0 0,-2 2 1,-5 4 117,-1-1 1,1-1-1,-21 9 1,-98 25 2064,126-39-2125,7 1-95,-1 0-1,0-1 1,1 1 0,-1-1-1,1 0 1,-1 0 0,8-2-1,0 1-157,27 0-459,-14-1 335,0 2 1,28 2 0,-48-2 292,-1 1 1,1-1 0,-1 1 0,1 0-1,-1 0 1,0 1 0,1-1 0,-1 1-1,0 0 1,0 0 0,0 1 0,0-1-1,-1 1 1,1 0 0,-1 0 0,1 0-1,-1 0 1,3 4 0,-4-4 14,-1 0 1,1 1 0,-1-1-1,0 1 1,0-1-1,0 1 1,0-1-1,-1 1 1,1-1 0,-1 1-1,0 0 1,0-1-1,0 1 1,-1 0 0,1-1-1,-1 1 1,0-1-1,0 1 1,0-1-1,0 1 1,-1-1 0,0 0-1,1 0 1,-1 1-1,0-1 1,0 0 0,-1-1-1,1 1 1,-1 0-1,-4 4 1,-4 3 105,0-1 1,-1 0-1,0 0 1,0-1-1,-1-1 1,-18 9-1,15-10 152,-1 0 0,0-1 0,-1 0 0,1-2 0,-1 0 0,0-1 0,1 0 0,-35-3 0,50 1-259,0 0 0,0 0 0,1 0 0,-1 0 0,0-1 0,0 1 0,1-1-1,-1 1 1,0-1 0,1 0 0,-1 1 0,0-1 0,1 0 0,-1 0 0,1 0 0,-1 0-1,0-2 1,1 2-84,1 0 0,-1 0 0,1 0 0,-1 0 0,1 0 0,-1 0 0,1 0 0,0 0 0,0 0 0,-1 0 0,1 0 0,0-1 0,0 1 0,0 0 0,0 0 0,0 0 0,1 0 0,-1 0-1,0 0 1,1-2 0,0 0-325,1-1-1,0 0 1,0 1-1,0-1 1,0 1-1,0 0 0,1 0 1,0 0-1,-1 0 1,1 0-1,0 1 1,0-1-1,6-3 1,24-11-4406,2-1-1857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1.409"/>
    </inkml:context>
    <inkml:brush xml:id="br0">
      <inkml:brushProperty name="width" value="0.025" units="cm"/>
      <inkml:brushProperty name="height" value="0.025" units="cm"/>
    </inkml:brush>
  </inkml:definitions>
  <inkml:trace contextRef="#ctx0" brushRef="#br0">152 273 2274,'4'-8'5563,"14"-27"-4557,2 2 0,1 0 0,28-32 0,-27 39 1416,0 2 0,30-24 0,-48 47-218,-7 11-1475,-8 13-250,-182 245 630,115-164-1156,76-102-49,-29 35-1455,4-19-4121,8-15-777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8.425"/>
    </inkml:context>
    <inkml:brush xml:id="br0">
      <inkml:brushProperty name="width" value="0.025" units="cm"/>
      <inkml:brushProperty name="height" value="0.025" units="cm"/>
    </inkml:brush>
  </inkml:definitions>
  <inkml:trace contextRef="#ctx0" brushRef="#br0">143 1 8392,'0'0'12860,"-8"9"-11301,-25 32-214,32-40-1314,-1 1 1,1-1-1,0 0 0,0 1 0,0 0 0,0-1 0,0 1 1,0 0-1,0 0 0,0-1 0,0 1 0,1 0 0,-1 0 1,1 0-1,0 0 0,-1 0 0,1 0 0,0 0 0,0 0 1,0 0-1,0-1 0,1 1 0,-1 0 0,0 0 0,1 0 1,0 0-1,-1 0 0,1 0 0,0-1 0,0 1 0,0 0 1,0 0-1,0-1 0,0 1 0,0-1 0,1 1 0,-1-1 1,1 0-1,-1 1 0,1-1 0,-1 0 0,1 0 0,0 0 1,-1 0-1,1 0 0,2 0 0,9 4-85,0-1-1,0 0 1,0-1-1,0-1 1,15 2-1,-19-3 17,26 2-365,39 6-515,-69-8 867,0 0 1,0 0 0,0 1 0,0 0 0,-1 0-1,1 0 1,0 0 0,-1 1 0,1-1-1,6 7 1,-10-8 59,0 0 0,-1 0 0,1-1 0,0 1 0,0 0 0,-1 1 0,1-1 0,-1 0 0,1 0 0,-1 0 0,0 0 0,1 0 0,-1 0 0,0 1 0,0-1-1,1 0 1,-1 0 0,0 0 0,0 1 0,0-1 0,-1 0 0,1 0 0,0 0 0,0 1 0,-1-1 0,1 0 0,-1 0 0,1 0 0,-1 0 0,1 0 0,-1 0 0,0 0 0,1 0 0,-1 0 0,0 0 0,0 0 0,0 0 0,0-1 0,1 1-1,-1 0 1,-2 1 0,-47 27 977,46-27-917,-30 14 484,-61 20 0,80-32-587,0 0 1,-1-1-1,1 0 0,-1-1 0,0-1 1,-29-2-1,43 1-150,0 0 1,-1-1-1,1 0 1,0 1-1,0-1 1,0 0-1,-1 0 1,1-1-1,0 1 1,0 0-1,1-1 1,-1 1-1,0-1 1,0 1-1,1-1 1,-1 0-1,1 0 1,-1 0-1,1 1 1,0-2-1,0 1 1,0 0-1,-1-3 1,-2-5-1390,1 1 0,1-1 1,0 0-1,-1-12 0,0-21-5500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8.771"/>
    </inkml:context>
    <inkml:brush xml:id="br0">
      <inkml:brushProperty name="width" value="0.025" units="cm"/>
      <inkml:brushProperty name="height" value="0.025" units="cm"/>
    </inkml:brush>
  </inkml:definitions>
  <inkml:trace contextRef="#ctx0" brushRef="#br0">0 16 5509,'0'0'5606,"50"-9"-3300,-14 6-64,8 1-448,6 1-641,6 1-481,1 0-544,0 0-608,-5 0-3204,-4 0-2882</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29.115"/>
    </inkml:context>
    <inkml:brush xml:id="br0">
      <inkml:brushProperty name="width" value="0.025" units="cm"/>
      <inkml:brushProperty name="height" value="0.025" units="cm"/>
    </inkml:brush>
  </inkml:definitions>
  <inkml:trace contextRef="#ctx0" brushRef="#br0">166 5 8808,'0'0'6001,"-12"6"-2974,-5 3-1997,1 1 1,0 0 0,1 1 0,-26 24 0,36-31-898,1 0 0,0 0 1,0 0-1,1 1 0,-1-1 1,1 1-1,0 0 0,0 0 1,1 0-1,-1 0 0,1 0 1,0 1-1,1-1 1,-1 1-1,1-1 0,0 1 1,1 0-1,-1-1 0,1 1 1,0 0-1,0 0 0,1-1 1,2 12-1,-1-13-124,0 0 0,0-1 1,1 1-1,0 0 0,-1-1 0,1 0 0,0 0 0,1 0 1,-1 0-1,0 0 0,1-1 0,0 1 0,-1-1 0,1 0 1,0 0-1,0 0 0,0-1 0,0 1 0,1-1 0,-1 0 0,6 1 1,6 0-3,-1 1 1,1-2 0,0 0 0,27-2-1,-36-1-30,1 1 0,-1-1 0,0 0-1,0-1 1,0 0 0,0 0-1,0 0 1,0-1 0,-1 0 0,0 0-1,0-1 1,0 0 0,0 0-1,-1 0 1,0-1 0,0 1 0,0-1-1,5-9 1,-8 11 23,1 0-1,-1 0 0,0 0 1,0 0-1,0-1 1,-1 1-1,1 0 1,-1-1-1,0 1 1,0-1-1,-1 0 1,1 1-1,-1-1 0,0 1 1,0-1-1,-1 0 1,0 1-1,1-1 1,-1 1-1,-1-1 1,1 1-1,-1 0 1,1-1-1,-1 1 1,-1 0-1,1 0 0,0 0 1,-1 0-1,0 1 1,-6-7-1,2 4-2,0 0 0,0 1-1,-1-1 1,0 2 0,0-1-1,-1 1 1,1 0 0,-1 1 0,0 0-1,-13-3 1,5 2-347,0 2-1,-1 0 1,1 1-1,-28 2 1,41-1 22,1 0 0,-1 1 1,0-1-1,1 1 0,-1 0 0,1 0 0,-1 0 1,1 0-1,0 1 0,-1-1 0,1 1 1,0 0-1,0 0 0,-3 3 0,-10 11-5261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4.246"/>
    </inkml:context>
    <inkml:brush xml:id="br0">
      <inkml:brushProperty name="width" value="0.025" units="cm"/>
      <inkml:brushProperty name="height" value="0.025" units="cm"/>
    </inkml:brush>
  </inkml:definitions>
  <inkml:trace contextRef="#ctx0" brushRef="#br0">278 65 6919,'8'-7'3635,"-3"2"-2864,22-21 1286,-6-1 3603,-138 193-1616,-76 73-5098,192-238 773,-10 9-776,5-6-1372,1-7-3862,0-11-1007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4.649"/>
    </inkml:context>
    <inkml:brush xml:id="br0">
      <inkml:brushProperty name="width" value="0.025" units="cm"/>
      <inkml:brushProperty name="height" value="0.025" units="cm"/>
    </inkml:brush>
  </inkml:definitions>
  <inkml:trace contextRef="#ctx0" brushRef="#br0">136 32 9833,'0'0'7485,"-9"10"-6524,4-6-858,1 1-4,-1-1 1,1 0 0,0 1-1,0 0 1,0 0 0,1 0-1,-1 1 1,1-1 0,1 1-1,-1 0 1,1-1 0,0 1-1,0 0 1,1 0 0,-2 12-1,3-17-64,1 0-1,-1 0 1,0 0-1,1 0 1,0 0-1,-1 0 1,1 0-1,-1 0 1,1 0-1,0-1 1,0 1-1,0 0 1,-1 0-1,1-1 1,0 1-1,0-1 1,0 1-1,0-1 1,0 1-1,0-1 1,0 1-1,0-1 1,0 0-1,0 0 1,0 1-1,0-1 1,0 0-1,0 0 1,1 0-1,-1 0 1,0 0-1,0 0 1,0-1-1,0 1 1,0 0-1,1-1 1,43-10 450,-38 7-467,1-1 0,-1 1 0,-1-2 0,1 1 0,-1-1 0,0 1 0,7-10 0,-11 13 12,0-1-1,0 0 1,0 0-1,0 1 1,-1-1-1,1 0 0,-1-1 1,0 1-1,0 0 1,0 0-1,0 0 1,0-1-1,-1 1 1,1 0-1,-1-1 1,0 1-1,0-1 1,-1 1-1,1 0 1,-2-7-1,1 8 7,-1 0 1,1 1-1,-1-1 0,1 0 0,-1 0 0,0 1 0,0-1 0,1 1 0,-1 0 0,0-1 0,0 1 1,-1 0-1,1 0 0,0 0 0,0 1 0,0-1 0,-1 0 0,1 1 0,0-1 0,-1 1 1,1 0-1,-1 0 0,1 0 0,0 0 0,-4 1 0,-3-1-10,0 1 0,0 0 0,1 0 0,-1 1 0,-13 4 0,13-2-13,1 0 1,0 1 0,0 0 0,0 0-1,1 1 1,0 0 0,0 0 0,-6 8-1,10-11-131,0 0 0,0 0 0,1 0 0,-1 1 0,1-1 0,0 1 0,0 0 0,1 0 0,-1-1 0,1 1 0,-1 0 0,1 0 0,0 0 0,1 1 0,-1-1 0,1 0 0,0 0 0,0 0 0,0 0 0,1 5 0,0-7-87,-1 0-1,1-1 1,0 1-1,0 0 0,0-1 1,0 1-1,0 0 1,1-1-1,-1 1 1,0-1-1,1 0 0,-1 1 1,1-1-1,0 0 1,-1 0-1,1 0 0,0 0 1,1 1-1,38 11-4548,-32-10 3213,35 8-5751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5.007"/>
    </inkml:context>
    <inkml:brush xml:id="br0">
      <inkml:brushProperty name="width" value="0.025" units="cm"/>
      <inkml:brushProperty name="height" value="0.025" units="cm"/>
    </inkml:brush>
  </inkml:definitions>
  <inkml:trace contextRef="#ctx0" brushRef="#br0">100 58 13741,'0'0'3705,"-5"8"-1960,0 0-1538,0-1 202,1 1-1,-1-1 0,1 1 0,1 0 1,0 0-1,0 0 0,0 1 0,-2 15 0,5-24-381,0 0-1,0 1 0,0-1 0,0 0 1,0 1-1,0-1 0,0 1 0,0-1 1,0 0-1,0 1 0,0-1 0,0 0 1,1 1-1,-1-1 0,0 0 0,0 1 1,0-1-1,1 0 0,-1 1 0,0-1 1,0 0-1,1 1 0,-1-1 0,0 0 1,0 0-1,1 1 0,-1-1 0,0 0 1,1 0-1,-1 0 0,0 0 0,1 1 1,-1-1-1,1 0 0,-1 0 0,0 0 1,1 0-1,-1 0 0,0 0 0,1 0 1,-1 0-1,1 0 0,-1 0 0,0 0 1,1 0-1,-1 0 0,0-1 0,1 1 1,-1 0-1,0 0 0,1 0 0,-1 0 1,0-1-1,1 1 0,-1 0 0,0 0 1,1-1-1,-1 1 0,0 0 0,0 0 1,1-1-1,-1 1 0,0 0 0,0-1 1,0 1-1,1 0 0,-1-1 0,0 1 1,20-24 847,-18 19-822,0 0 1,-1 0 0,1 0-1,-1 0 1,0 0 0,-1 0-1,1 0 1,-1 0 0,0 0-1,0-1 1,-1 1-1,0 0 1,1 0 0,-2 0-1,1 0 1,-4-9 0,3 11-56,1 0 1,-1 0 0,0 0 0,0 0-1,-1 1 1,1-1 0,0 0-1,-1 1 1,0 0 0,0 0 0,1 0-1,-1 0 1,0 0 0,-1 0 0,1 1-1,0-1 1,0 1 0,-1 0-1,1 0 1,0 0 0,-1 1 0,1-1-1,-1 1 1,-6 0 0,9 0-26,1-1 0,-1 1 0,1 0 0,0 0 0,-1 0 0,1 0-1,-1 0 1,1 0 0,-1 0 0,1 0 0,-1 0 0,1 0 0,-1 0 0,1 0 0,0 1 0,-1-1 0,1 0 0,-1 0 0,1 0 0,-1 1 0,1-1 0,0 0 0,-1 0 0,1 1 0,0-1 0,-1 0-1,1 1 1,0-1 0,-1 0 0,1 1 0,0-1 0,0 1 0,-1-1 0,1 0 0,0 1 0,0-1 0,0 1 0,0-1 0,-1 1 0,1-1 0,0 1 0,0-1 0,0 0 0,0 1 0,0-1 0,0 1-1,0-1 1,0 1 0,1-1 0,-1 1 0,0 1-131,1-1 0,0 1-1,0-1 1,0 1-1,0-1 1,0 1 0,0-1-1,0 0 1,0 0-1,1 1 1,-1-1-1,0 0 1,3 1 0,3 2-722,1-1 0,-1 0 0,1 0 0,0-1 1,0 0-1,8 2 0,27-1-5285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5.348"/>
    </inkml:context>
    <inkml:brush xml:id="br0">
      <inkml:brushProperty name="width" value="0.025" units="cm"/>
      <inkml:brushProperty name="height" value="0.025" units="cm"/>
    </inkml:brush>
  </inkml:definitions>
  <inkml:trace contextRef="#ctx0" brushRef="#br0">0 0 11787,'0'0'9609,"90"17"-9192,-37-17-321,12 0-128,-3 0-1089,-3 0-1442,-5-8-5380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5.722"/>
    </inkml:context>
    <inkml:brush xml:id="br0">
      <inkml:brushProperty name="width" value="0.025" units="cm"/>
      <inkml:brushProperty name="height" value="0.025" units="cm"/>
    </inkml:brush>
  </inkml:definitions>
  <inkml:trace contextRef="#ctx0" brushRef="#br0">4 0 14221,'0'0'5382,"-4"64"-4582,4-35-511,0 5-225,13-1-417,-1-2-768,-3-2-865,-2-4-1185,-5-6-384,-2-6 480,0-7-1890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6.064"/>
    </inkml:context>
    <inkml:brush xml:id="br0">
      <inkml:brushProperty name="width" value="0.025" units="cm"/>
      <inkml:brushProperty name="height" value="0.025" units="cm"/>
    </inkml:brush>
  </inkml:definitions>
  <inkml:trace contextRef="#ctx0" brushRef="#br0">0 30 10826,'0'0'8435,"15"-4"-7421,26-5-859,1 2 0,0 2 0,0 1-1,0 3 1,0 1 0,0 3 0,0 1 0,0 1 0,79 23-1,-115-26-172,1 1-1,0 0 0,-1 0 0,0 0 1,0 1-1,0 0 0,0 0 0,0 0 1,8 9-1,-12-10 20,-1-1 0,1 0 1,0 0-1,-1 1 0,0-1 1,1 1-1,-1-1 0,0 1 1,0-1-1,0 1 0,-1 0 1,1-1-1,-1 1 0,0 0 0,1 0 1,-1-1-1,0 1 0,0 0 1,-1 0-1,1-1 0,-1 1 1,1 0-1,-1-1 0,0 1 1,0 0-1,0-1 0,0 1 1,-3 3-1,-3 3 109,1-1 0,-1 0-1,0 0 1,-1 0 0,1-1 0,-2-1 0,1 1 0,-1-1-1,-15 8 1,-91 39 2170,114-52-2258,-20 8 211,0-1 0,0-1 0,-1-1 0,0-1 0,0 0 0,0-2 0,-24 1-1,45-4-318,0 0-1,1 0 0,-1 0 0,0 0 0,0 0 0,0 0 0,0 0 0,0-1 0,1 1 0,-1 0 1,0 0-1,0-1 0,0 1 0,1-1 0,-1 1 0,0 0 0,0-1 0,1 1 0,-1-1 0,0 0 1,1 1-1,-1-1 0,1 0 0,-1 1 0,0-2 0,-2-22-5536,3 21 4847,0-23-8470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6.721"/>
    </inkml:context>
    <inkml:brush xml:id="br0">
      <inkml:brushProperty name="width" value="0.025" units="cm"/>
      <inkml:brushProperty name="height" value="0.025" units="cm"/>
    </inkml:brush>
  </inkml:definitions>
  <inkml:trace contextRef="#ctx0" brushRef="#br0">433 55 4484,'0'0'5088,"6"-8"-3001,2 1-1310,-5 4-422,0 1-1,0-1 1,-1 0-1,1 0 1,-1 0-1,0 0 1,0 0-1,0 0 1,0-1-1,2-6 0,-8 11 3600,-19 15-3226,2 6 126,1 0-1,1 1 0,-29 47 1,-39 86 1109,48-82-1510,-6 7-185,8-19-202,4 1 1,2 1-1,-26 81 1,55-138-254,0 0 1,0-1 0,0 1 0,1 0-1,0 0 1,1 0 0,0 0 0,1 14-1,-1-21 53,0 1 0,0-1 0,0 0 0,0 1 0,0-1 0,0 0 0,0 1 0,1-1 0,-1 0 0,0 1 0,0-1 0,1 0 0,-1 1 0,0-1 0,0 0 0,1 1 0,-1-1 0,0 0 0,1 0 0,-1 0 0,0 1 0,1-1 0,-1 0 0,0 0 0,1 0 0,-1 0 0,0 0 0,1 1 0,-1-1 0,1 0 0,-1 0 0,0 0 0,1 0 0,-1 0 0,1 0 0,-1 0 0,0 0 0,1-1 0,-1 1 0,0 0 0,1 0 0,-1 0 0,0 0 0,1 0 0,-1-1 0,1 1 0,-1 0 0,15-11-5974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1.785"/>
    </inkml:context>
    <inkml:brush xml:id="br0">
      <inkml:brushProperty name="width" value="0.025" units="cm"/>
      <inkml:brushProperty name="height" value="0.025" units="cm"/>
    </inkml:brush>
  </inkml:definitions>
  <inkml:trace contextRef="#ctx0" brushRef="#br0">170 0 14862,'0'0'3267,"-10"6"-2503,-3 4-532,0 1 1,1 0-1,0 1 1,1 1-1,1 0 1,-1 0-1,2 1 1,-13 23-1,19-31-198,-31 67 850,32-67-785,0-1 0,1 0 0,-1 1 0,1-1 0,0 1 0,1-1 0,0 1 0,-1-1 0,2 1 0,-1-1 0,1 1 0,1 5 0,-1-9-68,0 0-1,0 0 1,1-1 0,-1 1-1,1 0 1,0-1 0,-1 1 0,1-1-1,0 0 1,0 0 0,0 0-1,0 0 1,0 0 0,0 0 0,0 0-1,0 0 1,0-1 0,0 1-1,1-1 1,-1 0 0,0 1-1,0-1 1,5-1 0,60 0 361,-58 0-352,13-1-452,0-1 0,0-2 1,-1 0-1,1-1 0,-1-1 0,27-14 0,16-10-5081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7.856"/>
    </inkml:context>
    <inkml:brush xml:id="br0">
      <inkml:brushProperty name="width" value="0.025" units="cm"/>
      <inkml:brushProperty name="height" value="0.025" units="cm"/>
    </inkml:brush>
  </inkml:definitions>
  <inkml:trace contextRef="#ctx0" brushRef="#br0">43 113 4388,'132'-76'8782,"-71"41"-1992,-60 34-5231,-4 2-1422,-1 1 1,0-1-1,1 1 1,-1 0-1,1 1 0,0-1 1,0 0-1,0 1 1,0 0-1,0-1 0,-4 6 1,-1 0 1,0 0-109,-27 25 121,-41 49 0,68-73-29,1 1-1,0 0 1,0 0 0,1 1 0,0-1-1,1 1 1,0 1 0,1-1 0,1 1 0,-5 22-1,8-32-97,-1-1 0,1 1 0,0 0 0,1-1 0,-1 1 0,0-1 0,0 1 0,1 0 0,-1-1 0,1 1 0,-1-1 0,1 1 0,0-1 0,-1 1 0,1-1 0,0 0 0,0 1 0,0-1 0,0 0 0,0 0 0,3 2 0,-1 0 5,0-1-1,1 0 0,0 0 0,-1 0 0,1-1 0,0 1 1,0-1-1,7 1 0,9 1 18,0-1 1,38-2-1,-41 0-6,21 0-242,53-8 1,-79 7-126,1-2 1,-1 1-1,0-2 1,0 0-1,0 0 1,0-1-1,0 0 1,10-8-1,-21 13 185,0-1 0,0 0 0,1 0 1,-1 0-1,-1 0 0,1 0 0,0 1 0,0-2 0,0 1 0,0 0 0,-1 0 0,1 0 0,0 0 0,-1 0 0,1-1 0,-1 1 0,1-2 0,-1 2-129,0 0 0,0 0 0,0 0 0,-1 0 1,1 0-1,0 0 0,0 0 0,-1 0 0,1 0 0,0 0 0,-1 0 0,1 0 1,-1 0-1,1 0 0,-1 0 0,0 0 0,1 1 0,-1-1 0,0 0 0,0 0 1,-1 0-1,-20-14-5901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8.202"/>
    </inkml:context>
    <inkml:brush xml:id="br0">
      <inkml:brushProperty name="width" value="0.025" units="cm"/>
      <inkml:brushProperty name="height" value="0.025" units="cm"/>
    </inkml:brush>
  </inkml:definitions>
  <inkml:trace contextRef="#ctx0" brushRef="#br0">0 95 3491,'0'0'14414,"52"-5"-12813,2-9-287,4-1-65,14 0-609,-2 0-479,-4 1-129,-9 5-449,-13 2-1088,-15 7-1058,-13 0-1697</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8.529"/>
    </inkml:context>
    <inkml:brush xml:id="br0">
      <inkml:brushProperty name="width" value="0.025" units="cm"/>
      <inkml:brushProperty name="height" value="0.025" units="cm"/>
    </inkml:brush>
  </inkml:definitions>
  <inkml:trace contextRef="#ctx0" brushRef="#br0">0 170 13997,'0'0'5798,"52"0"-4261,-6-12-224,17-2-640,3 0-513,2 1-128,-4 3-192,-5 2-769,-7 2-1153,-11 4-1121,-7 1-2498</inkml:trace>
  <inkml:trace contextRef="#ctx0" brushRef="#br0" timeOffset="1">734 60 14574,'0'0'6406,"48"-6"-5253,-10 1-352,3-1-609,7-1-160,-2 1-769,1-3-1249,-8 1-3010,-5-5-5094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8.904"/>
    </inkml:context>
    <inkml:brush xml:id="br0">
      <inkml:brushProperty name="width" value="0.025" units="cm"/>
      <inkml:brushProperty name="height" value="0.025" units="cm"/>
    </inkml:brush>
  </inkml:definitions>
  <inkml:trace contextRef="#ctx0" brushRef="#br0">1 32 8456,'0'0'5696,"8"-5"-4148,1 0-1204,0 1-1,1 0 1,0 1-1,0 0 1,0 1-1,0 0 1,0 1 0,0 0-1,1 0 1,-1 1-1,0 0 1,0 1-1,1 0 1,-1 1-1,0 0 1,12 4-1,-16-4-299,0 1-1,0-1 0,0 1 1,-1 0-1,1 1 0,-1-1 1,0 1-1,7 7 1,-10-10-42,-1 1 1,1 0 0,-1 0 0,0-1 0,0 1 0,1 0 0,-1 0 0,-1 0 0,1 1 0,0-1 0,0 0 0,-1 0 0,1 0 0,-1 1-1,0-1 1,0 0 0,0 0 0,0 1 0,0-1 0,0 0 0,0 0 0,-1 0 0,1 1 0,-1-1 0,0 0 0,0 0 0,1 0 0,-3 3-1,-5 7 25,-1 0 0,0-1-1,-1 0 1,0 0-1,-1-1 1,0-1 0,-14 10-1,-33 30 616,52-42-489,0-1 108,0 0 0,0 0 0,1 0 0,0 1 0,-6 9 0,11-15-232,0 0-1,-1-1 1,1 1 0,0 0 0,-1 0-1,1 0 1,0 0 0,0-1 0,0 1-1,0 0 1,0 0 0,0 0 0,0 0-1,0 0 1,0 0 0,0-1 0,0 1-1,1 0 1,-1 0 0,0 0 0,0 0-1,2 1 1,-1-1-22,0 0 0,1 0 0,-1 0 0,0 0 0,1 0 0,0 0 0,-1 0 0,1-1-1,-1 1 1,1-1 0,0 1 0,-1-1 0,1 1 0,0-1 0,0 0 0,1 0 0,31 3-233,0-1 1,0-2-1,55-6 0,-69 3-1481,0-1 0,-1-1 0,0-1 0,24-9 0,-15-1-6087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9.248"/>
    </inkml:context>
    <inkml:brush xml:id="br0">
      <inkml:brushProperty name="width" value="0.025" units="cm"/>
      <inkml:brushProperty name="height" value="0.025" units="cm"/>
    </inkml:brush>
  </inkml:definitions>
  <inkml:trace contextRef="#ctx0" brushRef="#br0">0 18 14926,'0'0'4196,"75"-2"-3331,-23-1 128,9 0-673,3 2-256,-2 1-672,-8-4-1955,-9 0-3971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39.592"/>
    </inkml:context>
    <inkml:brush xml:id="br0">
      <inkml:brushProperty name="width" value="0.025" units="cm"/>
      <inkml:brushProperty name="height" value="0.025" units="cm"/>
    </inkml:brush>
  </inkml:definitions>
  <inkml:trace contextRef="#ctx0" brushRef="#br0">0 0 12588,'0'0'8552,"2"69"-7591,-2-46-320,-2 1-481,2 0-128,0-1-160,0-5-897,2-6-1057,3-8-3107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0.555"/>
    </inkml:context>
    <inkml:brush xml:id="br0">
      <inkml:brushProperty name="width" value="0.025" units="cm"/>
      <inkml:brushProperty name="height" value="0.025" units="cm"/>
    </inkml:brush>
  </inkml:definitions>
  <inkml:trace contextRef="#ctx0" brushRef="#br0">182 56 9001,'0'0'3443,"0"-8"-956,0 4-2333,1 3-40,-1 0-1,0-1 0,1 1 1,-1-1-1,0 1 0,0 0 0,0-1 1,0 1-1,0-1 0,0 1 1,0-1-1,-1 1 0,1 0 1,-1-1-1,1 1 0,-1 0 1,1-1-1,-1 1 0,0 0 1,1-1-1,-1 1 0,0 0 1,0 0-1,0 0 0,0 0 0,0 0 1,0 0-1,0 0 0,0 0 1,-1 1-1,1-1 0,0 0 1,0 0-1,-1 1 0,1-1 1,0 1-1,-1 0 0,1-1 1,-1 1-1,1 0 0,-1 0 1,1 0-1,0 0 0,-3 0 0,-2 1-1,0 0 0,0 0 0,0 1 0,0 0 0,0 0-1,1 1 1,-1-1 0,1 1 0,0 1 0,-1-1 0,1 1 0,1-1-1,-1 2 1,1-1 0,-1 0 0,1 1 0,0 0 0,1 0-1,-1 0 1,-3 8 0,1-5 5,1 1-1,1 0 1,0 0 0,0 1-1,0-1 1,1 1 0,1-1-1,0 1 1,0 0 0,1 0-1,0 0 1,0 12-1,1-21-110,0 0-1,1 0 0,-1-1 1,0 1-1,0 0 0,1 0 1,-1 0-1,0 0 0,1 0 0,-1 0 1,1-1-1,-1 1 0,1 0 1,0 0-1,-1-1 0,1 1 0,0 0 1,-1-1-1,1 1 0,0 0 1,0-1-1,-1 1 0,1-1 1,0 0-1,0 1 0,1 0 0,29-1 127,-22-2-105,-1 0 0,1 0 1,-1-1-1,16-8 0,-2-3-18,0 0 0,-1-2 0,-1 0-1,0-1 1,-2-1 0,0-1-1,20-27 1,-41 52 93,1-1 1,-1 0-1,1 1 1,1 0-1,-1-1 1,1 1-1,0 0 1,0 8-1,0-12-94,1 0-1,0 0 0,-1 0 0,1 0 1,0 0-1,0 0 0,1 0 1,-1 0-1,0 1 0,1-1 0,-1 0 1,1 0-1,0 0 0,0 0 1,-1 0-1,1-1 0,1 1 0,-1 0 1,0 0-1,0-1 0,1 1 1,-1 0-1,1-1 0,-1 1 0,1-1 1,-1 0-1,3 2 0,6-1-90,1 0-1,-1-1 1,0 0-1,1 0 1,-1-1-1,0 0 0,1-1 1,-1 0-1,0-1 1,1 0-1,-1-1 1,0 0-1,-1 0 1,1-1-1,0 0 1,-1-1-1,0 0 0,0-1 1,16-12-1,-41 29 801,-16 12-182,32-22-525,-1 0 1,0 0-1,0-1 1,0 1 0,1 0-1,-1 0 1,0 0-1,1 0 1,-1 0 0,1 0-1,-1 0 1,1 0-1,-1 0 1,1 0 0,0 0-1,0 1 1,-1-1-1,1 0 1,0 0 0,0 0-1,0 0 1,0 0-1,1 1 1,-1-1 0,0 0-1,0 0 1,1 2 0,1-2-1,-1 0 1,1 0 0,0 0 0,0 0 0,0 0 0,0 0-1,0 0 1,0-1 0,0 1 0,0 0 0,0-1 0,0 0-1,0 0 1,0 1 0,0-1 0,0 0 0,4-1 0,40-3 44,-32 2-194,-1-1 0,1-1 0,-1 0 0,0-1 0,0 0 0,22-13 0,67-52-404,-92 62 613,-11 9-42,0 0 0,0 0 0,0 1 0,0-1 0,0 0 0,0 1 0,0-1 0,0 0 0,0 1 1,1-1-1,-1 1 0,0-1 0,1 1 0,0 0 0,-1-1 0,1 1 0,0 0 0,0-1 0,0 1 0,0 0 0,0-1 1,0 1-1,0 0 0,0-1 0,1 1 0,-1-1 0,1 1 0,-1 0 0,1-1 0,0 1 0,-1-1 0,1 0 1,0 1-1,0-1 0,0 0 0,0 1 0,0-1 0,1 0 0,-1 0 0,0 0 0,0 0 0,1 0 0,-1 0 0,1 0 1,1 0-1,5 0-46,1 0 0,-1-1 1,1 0-1,0 0 1,-1-1-1,1 0 0,-1-1 1,1 0-1,-1 0 1,11-5-1,-13 5-18,0 0 0,0-1 0,0 0-1,-1-1 1,1 1 0,-1-1 0,0 0-1,0 0 1,0-1 0,0 0 0,-1 0 0,0 0-1,0 0 1,5-8 0,-10 13 40,1 1-1,0-1 1,0 0 0,0 0-1,0 0 1,0 0 0,0 0-1,0 0 1,-1 0 0,1 0-1,0 0 1,0 0 0,0 0-1,0 0 1,0 0 0,0 0-1,0 0 1,-1 0 0,1 0 0,0 0-1,0 0 1,0 0 0,0 0-1,0 0 1,0 0 0,0 0-1,-1 0 1,1 0 0,0-1-1,0 1 1,0 0 0,0 0-1,0 0 1,0 0 0,0 0-1,0 0 1,0 0 0,0 0-1,-1 0 1,1 0 0,0-1 0,0 1-1,0 0 1,0 0 0,0 0-1,0 0 1,0 0 0,-10 10 150,6-5-80,2 1 0,-1-1 0,0 1 0,1 0-1,0 0 1,1 0 0,-1 0 0,1 0 0,0 1 0,1-1 0,0 12 0,0-15-219,0 0-1,1-1 1,0 1 0,-1 0 0,1-1 0,0 1-1,0-1 1,1 1 0,-1-1 0,0 0-1,1 1 1,-1-1 0,1 0 0,0 0-1,0 0 1,0 0 0,0 0 0,0-1-1,0 1 1,1-1 0,-1 1 0,0-1 0,1 0-1,-1 0 1,1 0 0,-1 0 0,1 0-1,0 0 1,3 0 0,27 2-5850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1.482"/>
    </inkml:context>
    <inkml:brush xml:id="br0">
      <inkml:brushProperty name="width" value="0.025" units="cm"/>
      <inkml:brushProperty name="height" value="0.025" units="cm"/>
    </inkml:brush>
  </inkml:definitions>
  <inkml:trace contextRef="#ctx0" brushRef="#br0">255 88 6694,'3'-2'462,"1"0"160,-1 0 0,1 0 1,0-1-1,-1 1 0,0-1 0,0 0 0,0 0 1,0 0-1,0 0 0,0-1 0,-1 1 1,0-1-1,0 0 0,0 0 0,0 1 0,0-1 1,-1 0-1,2-5 0,-3 8-532,0 0 1,-1 0-1,1 0 1,0 0-1,-1 0 1,1 0-1,0 0 1,-1 0-1,1 0 1,-1 0-1,1 1 1,-1-1-1,0 0 1,1 0-1,-1 1 1,0-1-1,1 0 1,-1 1-1,0-1 1,0 1-1,0-1 1,0 1-1,0-1 0,1 1 1,-1-1-1,0 1 1,0 0-1,0 0 1,0 0-1,0-1 1,0 1-1,0 0 1,0 0-1,0 0 1,0 0-1,0 1 1,-2-1-1,-42 3 428,30 1-487,0 1 0,1 0 1,0 1-1,0 0 1,0 1-1,1 1 1,0 0-1,0 1 0,1 0 1,0 1-1,1 0 1,0 1-1,1 1 0,0-1 1,0 1-1,-14 26 1,23-34-31,-1 0 1,0 0-1,1 0 1,0 0 0,0 0-1,0 1 1,0-1 0,1 0-1,-1 1 1,1-1 0,1 0-1,0 9 1,0-11-38,-1 0 0,1 0 0,0 1 0,0-1 0,0 0 1,0 0-1,0 0 0,1 0 0,-1-1 0,0 1 0,1 0 0,0 0 0,-1-1 1,1 1-1,0-1 0,0 0 0,0 1 0,0-1 0,0 0 0,0 0 1,0 0-1,0 0 0,0-1 0,5 2 0,13 1-825,0 0 0,0-2 0,0 0 0,0-1 0,1-1 0,23-5 0,19-8-4557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1.825"/>
    </inkml:context>
    <inkml:brush xml:id="br0">
      <inkml:brushProperty name="width" value="0.025" units="cm"/>
      <inkml:brushProperty name="height" value="0.025" units="cm"/>
    </inkml:brush>
  </inkml:definitions>
  <inkml:trace contextRef="#ctx0" brushRef="#br0">190 11 5189,'0'0'8910,"-10"-3"-6423,5 1-2339,0 0-1,-1 1 1,1 0-1,-1 0 0,0 1 1,1 0-1,-1-1 1,1 2-1,-1-1 1,0 1-1,1 0 0,-1 0 1,1 0-1,0 1 1,-1 0-1,1 0 1,0 0-1,0 1 0,0 0 1,0 0-1,1 0 1,-1 0-1,1 1 0,0 0 1,-6 7-1,5-7-28,0 1 1,1 1-1,0-1 0,0 1 0,0-1 0,-5 12 0,8-16-112,1 0-1,-1 0 0,1 0 1,-1 1-1,1-1 0,0 0 1,-1 0-1,1 0 0,0 0 1,0 0-1,0 0 0,0 1 1,0-1-1,0 0 0,0 0 1,0 0-1,0 0 0,0 0 1,1 0-1,-1 1 0,0-1 1,1 0-1,-1 0 0,1 0 1,-1 0-1,1 0 0,0 0 1,-1 0-1,1-1 0,0 1 1,0 0-1,0 0 0,0 0 1,0-1-1,-1 1 0,1 0 1,0-1-1,0 1 0,1-1 1,-1 1-1,0-1 0,0 0 1,0 1-1,0-1 0,0 0 1,2 0-1,12 2-17,0 0 0,1-1 0,-1-1 0,0-1 0,0 0 0,1-1 0,-1 0 1,0-1-1,0-1 0,-1 0 0,1-1 0,-1-1 0,0 0 0,-1-1 0,1-1 0,-1 0 0,-1-1 0,1 0 0,10-11 0,-15 12 48,-1 2 178,-9 8 95,-23 32 62,21-28-338,1 1 0,1 0-1,-1 0 1,1 0 0,1 1-1,-1-1 1,1 0 0,0 1-1,1 10 1,0-15-132,0 0 0,1-1 0,-1 1 0,1 0 0,0 0 0,0-1 0,0 1 0,0 0 0,0-1 0,0 1 0,3 3 0,-2-4-215,0 0 0,0-1 0,0 1 1,-1 0-1,1-1 0,1 0 0,-1 1 0,0-1 0,0 0 0,0 0 0,1 0 0,-1 0 1,0-1-1,1 1 0,2 0 0,28 1-7011</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3.840"/>
    </inkml:context>
    <inkml:brush xml:id="br0">
      <inkml:brushProperty name="width" value="0.025" units="cm"/>
      <inkml:brushProperty name="height" value="0.025" units="cm"/>
    </inkml:brush>
  </inkml:definitions>
  <inkml:trace contextRef="#ctx0" brushRef="#br0">96 1 11531,'1'0'109,"-1"0"1,0 0-1,0 0 0,0 0 0,1 0 1,-1 0-1,0 0 0,0 0 1,0 1-1,1-1 0,-1 0 1,0 0-1,0 0 0,0 0 1,0 1-1,1-1 0,-1 0 1,0 0-1,0 0 0,0 1 0,0-1 1,0 0-1,0 0 0,0 1 1,0-1-1,1 0 0,-1 0 1,0 1-1,0-1 0,0 0 1,0 0-1,0 1 0,0-1 1,-1 0-1,1 0 0,0 0 0,0 1 1,0-1-1,0 0 0,0 0 1,0 1-1,0-1 0,0 0 1,0 0-1,-1 0 0,1 1 1,0-1-1,0 0 0,0 0 1,0 0-1,-1 1 0,-7 19 509,7-17-98,-12 29 736,-42 115 1942,49-129-2895,2 0 1,0 0-1,1 1 0,1-1 1,1 1-1,0 23 0,1-41-270,0 0-1,0 0 0,1 0 1,-1 0-1,0 1 1,0-1-1,0 0 0,1 0 1,-1 0-1,0 0 0,1 0 1,-1 0-1,1 0 1,0 0-1,-1 0 0,1 0 1,0 0-1,-1-1 0,1 1 1,0 0-1,0 0 0,0-1 1,0 1-1,-1 0 1,1-1-1,0 1 0,0-1 1,0 1-1,2-1 0,0 1 11,-1-1 0,1 0 0,0 0 0,0 0 0,0 0 0,0-1 0,0 1-1,-1-1 1,1 0 0,0 1 0,3-3 0,9-3 109,-1-2 1,27-17-1,-41 25-152,49-33 100,-3-2 0,-1-2-1,-1-2 1,-2-2 0,59-76-1,-99 110 102,-14 15-173,-18 17-278,0 15-2119,-10 9-8341,25-36 4699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2.211"/>
    </inkml:context>
    <inkml:brush xml:id="br0">
      <inkml:brushProperty name="width" value="0.025" units="cm"/>
      <inkml:brushProperty name="height" value="0.025" units="cm"/>
    </inkml:brush>
  </inkml:definitions>
  <inkml:trace contextRef="#ctx0" brushRef="#br0">7 49 6566,'0'0'6027,"3"-8"-3358,14-27-101,-10 29 549,-3 17-2166,-3 17-701,-1-26 7,-2 37 419,-2-1-1,-9 42 1,-5 48-92,17-127-556,1 0 1,0 1-1,-1-1 1,1 1-1,0-1 1,0 1 0,0-1-1,0 0 1,0 1-1,0-1 1,1 1-1,-1-1 1,0 1-1,1-1 1,-1 0-1,1 1 1,0-1 0,-1 0-1,1 0 1,0 1-1,0-1 1,-1 0-1,1 0 1,0 0-1,0 0 1,0 0 0,1 0-1,-1 0 1,0 0-1,0 0 1,0-1-1,1 1 1,-1 0-1,0-1 1,1 1-1,-1-1 1,0 0 0,1 1-1,-1-1 1,1 0-1,-1 0 1,1 0-1,-1 0 1,0 0-1,1 0 1,-1 0 0,1 0-1,-1-1 1,0 1-1,4-1 1,4-2 241,1-1 1,0 0 0,-1 0 0,0-1-1,16-10 1,-4 0-165,0-1-1,-2-1 1,0 0 0,-1-2 0,-1 0-1,24-34 1,-29 35-1244,-1-1 0,11-27-1,-15 25-3238,-6 7-2531,-1 1-6683</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4.235"/>
    </inkml:context>
    <inkml:brush xml:id="br0">
      <inkml:brushProperty name="width" value="0.025" units="cm"/>
      <inkml:brushProperty name="height" value="0.025" units="cm"/>
    </inkml:brush>
  </inkml:definitions>
  <inkml:trace contextRef="#ctx0" brushRef="#br0">3 74 12780,'0'0'3620,"-1"8"-1597,0-6-1911,1 0 0,0 0 0,-1 1 0,1-1 0,0 0 0,0 0 1,0 0-1,0 0 0,1 0 0,-1 0 0,1 1 0,-1-1 0,1 0 0,-1 0 0,1 0 0,0 0 1,0-1-1,0 1 0,0 0 0,1 0 0,-1 0 0,0-1 0,1 1 0,-1-1 0,1 1 1,0-1-1,-1 0 0,1 1 0,0-1 0,0 0 0,0 0 0,0 0 0,0-1 0,0 1 0,0 0 1,0-1-1,0 1 0,0-1 0,0 0 0,0 1 0,0-1 0,0 0 0,1 0 0,1-1 1,9 1 4,1 0 0,-1-1 0,0 0 0,0-1 0,0-1 0,0 0 0,-1-1 0,23-9 0,3-5-111,50-33 0,-15 8 124,-56 39 1126,-14 16-581,-22 38-358,4-10-226,15-39-90,0-1 1,0 1 0,0 0 0,0-1 0,1 1 0,-1 0 0,0 0 0,0-1 0,0 1 0,1 0-1,-1-1 1,0 1 0,1-1 0,-1 1 0,0 0 0,1-1 0,-1 1 0,1-1 0,-1 1-1,1-1 1,-1 1 0,1-1 0,0 1 0,-1-1 0,1 0 0,-1 1 0,1-1 0,0 0 0,-1 0-1,1 1 1,0-1 0,1 0 0,34 1 54,38-18-424,-72 17 319,11-4-143,-1 1 1,1 0-1,0 1 1,0 1 0,0 0-1,17 1 1,-29 0 148,-1 0-1,1 0 1,-1 1 0,1-1 0,0 0 0,-1 0 0,1 1 0,-1-1 0,1 0-1,0 1 1,-1-1 0,1 1 0,-1-1 0,0 1 0,1-1 0,-1 1 0,1-1 0,-1 1-1,0-1 1,1 1 0,-1-1 0,0 1 0,0 0 0,1-1 0,-1 1 0,0 0-1,0-1 1,0 1 0,0 0 0,0-1 0,0 1 0,0 0 0,0 0-204,0 0 0,0 0 0,0-1 0,1 1 0,-1 0 0,0 0 0,0-1 0,0 1-1,1 0 1,-1 0 0,0-1 0,1 1 0,-1 0 0,0-1 0,1 1 0,-1-1 0,1 1 0,-1 0 0,1-1 0,-1 1 0,1-1 0,0 1 0,-1-1 0,1 1 0,0-1 0,-1 0 0,1 1 0,0-1 0,-1 0 0,1 0 0,0 1 0,0-1 0,-1 0 0,1 0 0,0 0 0,0 0 0,0 0 0,-1 0 0,1 0-1,0 0 1,0 0 0,-1 0 0,1-1 0,0 1 0,0 0 0,-1 0 0,1-1 0,1 0 0,12-4-4445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5.498"/>
    </inkml:context>
    <inkml:brush xml:id="br0">
      <inkml:brushProperty name="width" value="0.025" units="cm"/>
      <inkml:brushProperty name="height" value="0.025" units="cm"/>
    </inkml:brush>
  </inkml:definitions>
  <inkml:trace contextRef="#ctx0" brushRef="#br0">125 48 9353,'0'0'10976,"-10"-3"-10213,7 2-718,-1 1 1,0-1 0,0 1-1,0 0 1,0 0-1,0 0 1,0 0-1,0 1 1,0-1-1,0 1 1,1 0-1,-1 0 1,0 1-1,1-1 1,-1 1-1,0-1 1,1 1-1,0 0 1,-1 1-1,1-1 1,0 1-1,0-1 1,1 1 0,-1 0-1,0 0 1,1 0-1,0 0 1,-1 1-1,2-1 1,-1 0-1,0 1 1,0 0-1,1-1 1,0 1-1,-2 7 1,3-10-46,-1 0 1,1 0-1,-1 0 1,1 0-1,-1 1 0,1-1 1,0 0-1,0 0 1,-1 1-1,1-1 1,0 0-1,0 0 1,0 1-1,0-1 0,1 0 1,-1 1-1,0-1 1,0 0-1,1 0 1,-1 0-1,1 1 0,-1-1 1,1 0-1,0 0 1,-1 0-1,1 0 1,0 0-1,0 0 0,-1 0 1,1 0-1,0 0 1,0-1-1,0 1 1,0 0-1,0 0 1,0-1-1,1 1 0,-1-1 1,0 1-1,0-1 1,0 1-1,1-1 1,-1 0-1,0 0 0,0 1 1,1-1-1,-1 0 1,0 0-1,0 0 1,1 0-1,-1-1 0,0 1 1,0 0-1,1 0 1,0-1-1,5-1-225,1 1 0,-1-1 0,0 0 0,0-1 0,0 1-1,0-2 1,0 1 0,8-6 0,-6 1-88,0 0-1,0 0 1,-1-1 0,9-10 0,-14 15 295,0-1 0,0 1 1,0 0-1,-1-1 1,0 1-1,1-1 0,-2 0 1,1 0-1,0 0 1,-1 0-1,1-10 1255,-2 61 1170,-1-29-2011,-2 0-1,0 0 1,-1-1-1,0 1 1,-10 22-1,-7 27 499,-6 103-184,27-169-690,0 0-1,0 1 1,0-1-1,0 0 1,0 1-1,0-1 1,0 0-1,0 1 1,0-1-1,0 1 1,0-1-1,0 0 1,0 1-1,0-1 0,0 0 1,0 1-1,0-1 1,0 0-1,-1 1 1,1-1-1,0 0 1,0 1-1,0-1 1,-1 0-1,1 1 1,0-1-1,0 0 1,-1 0-1,1 1 0,0-1 1,-1 0-1,1 0 1,0 0-1,-1 0 1,1 1-1,0-1 1,-1 0-1,1 0 1,0 0-1,-1 0 1,1 0-1,-1 0 1,1 0-1,0 0 0,-1 0 1,0 0-1,1-1-5,0 0-1,0 0 0,-1 0 0,1 1 1,0-1-1,0 0 0,0 0 0,0 0 1,0 0-1,0 0 0,0 0 0,0 0 1,0 0-1,0 0 0,1 0 0,-1 0 1,0 1-1,1-1 0,-1 0 0,0 0 1,1-1-1,16-26-82,0 0 0,25-30 0,-2 2-354,-18 23 215,-7 9 136,0 2 1,1-1-1,1 2 0,2 0 1,0 2-1,28-24 0,-47 42 66,1 1-1,-1-1 1,0 1-1,1-1 1,-1 1 0,1 0-1,0-1 1,-1 1 0,1-1-1,-1 1 1,1 0-1,-1 0 1,1-1 0,0 1-1,-1 0 1,1 0-1,0 0 1,-1 0 0,1-1-1,0 1 1,-1 0 0,1 0-1,-1 0 1,1 1-1,0-1 1,-1 0 0,1 0-1,0 0 1,0 1-1,-1 17-39,-20 33 161,18-47-93,-8 22 479,-13 52 1,17-52-425,-2 0-1,-14 34 1,9-35-58,-1 0 1,0-1-1,-2-1 1,-1-1 0,-1 0-1,-1-1 1,0-1-1,-25 19 1,43-38-19,0 0-1,0 0 1,0 0 0,0 0 0,0-1 0,0 1-1,0 0 1,0-1 0,0 1 0,0-1-1,0 1 1,0-1 0,0 1 0,0-1-1,-1 0 1,1 0 0,0 1 0,0-1 0,-2 0-1,6-17 24,24-30 6,55-71-30,-21 33 0,52-99 0,-110 177 0,32-50-25,-34 54 22,1 1 1,0 0 0,-1-1-1,1 1 1,1 0 0,-1 0 0,0 0-1,0 0 1,1 1 0,-1-1-1,1 0 1,-1 1 0,1 0-1,0 0 1,0 0 0,-1 0 0,1 0-1,4 0 1,-5 7-13,0 1 0,-1 0 0,0 0-1,0 0 1,0 10 0,-1-12 16,0 1 0,0-1 0,-1 0 0,1 1 0,-1-1 0,0 0 0,-1 0 0,1 0 0,-1 0 0,-4 8 0,1-6 2,-1 0 1,0 0-1,0 0 1,0-1 0,-11 8-1,6-3-15,7-7-4,1 0 0,-1 0 0,0-1 0,-1 1 1,1-1-1,0 0 0,-1 0 0,0-1 0,-9 5 0,14-7-955,21-26-7827,-8 9 2542,3-3-1186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5.972"/>
    </inkml:context>
    <inkml:brush xml:id="br0">
      <inkml:brushProperty name="width" value="0.025" units="cm"/>
      <inkml:brushProperty name="height" value="0.025" units="cm"/>
    </inkml:brush>
  </inkml:definitions>
  <inkml:trace contextRef="#ctx0" brushRef="#br0">149 16 9737,'23'-15'7639,"-22"15"-7505,-1 0 0,0 0-1,1 0 1,-1 1 0,0-1-1,0 0 1,1 0 0,-1 1 0,0-1-1,0 0 1,0 1 0,1-1-1,-1 0 1,0 0 0,0 1 0,0-1-1,0 0 1,0 1 0,1-1-1,-1 1 1,0-1 0,0 0-1,0 1 1,0-1 0,0 0 0,0 1-1,0-1 1,0 0 0,-1 1-1,1-1 1,0 0 0,0 1 0,0-1-1,0 0 1,0 1 0,-1-1-1,-18 50 2652,19-49-2808,-33 69 1256,4-10-806,2 2 0,3 0 0,-19 80 1,77-193-166,-10 17-284,27-47-564,-30 43 19,1 1-1,3 2 1,1 0 0,47-48 0,-70 80 568,0 0 0,0 0 0,1 1 0,-1 0 0,1-1 1,-1 1-1,1 0 0,0 1 0,-1-1 0,1 1 0,0 0 0,0 0 0,0 0 1,0 0-1,0 1 0,1-1 0,-1 1 0,5 0 0,-6 1 0,-1 0-1,0 0 1,0 0 0,1 0-1,-1 0 1,0 0 0,0 0-1,0 1 1,-1-1 0,1 1-1,0 0 1,0-1 0,-1 1-1,1 0 1,-1 0 0,0 0-1,1 0 1,-1 0-1,0 0 1,0 0 0,0 0-1,0 1 1,-1-1 0,1 0-1,-1 1 1,1-1 0,-1 0-1,0 1 1,0-1 0,0 0-1,0 1 1,-1 2 0,1-3 22,0 0 0,0 0 0,0 0 1,-1 0-1,1 0 0,-1-1 0,0 1 1,1 0-1,-1 0 0,0 0 0,0-1 1,0 1-1,0 0 0,0-1 0,0 1 1,-1-1-1,1 1 0,-1-1 0,-2 2 1,0 0 104,0 0 0,-1 0 0,0-1 0,1 0 1,-1 0-1,0 0 0,-7 1 0,-4 1 251,0-2 0,1 0-1,-32-1 1,46 0-423,1-1-1,-1 0 1,1 0-1,-1 0 0,1 0 1,-1 0-1,1 0 1,0 0-1,-1 0 1,1 0-1,-1 0 1,1 0-1,-1 0 1,1 0-1,-1 0 1,1 0-1,-1 0 1,1 0-1,0-1 1,-1 1-1,1 0 1,-1 0-1,1-1 1,0 1-1,-1 0 1,1 0-1,0-1 1,-1 1-1,1 0 0,0-1 1,-1 1-1,1-1 1,0 1-1,0 0 1,0-1-1,-1 1 1,1-1-1,0 1 1,0-1-1,0 1 1,0 0-1,0-1 1,0 1-1,0-1 1,0 1-1,0-1 1,0 1-1,0-1 1,0 1-1,0-1 1,0 1-1,0 0 0,0-1 1,1-1-382,0 1 0,0-1-1,0 1 1,0 0 0,0 0 0,0-1-1,0 1 1,0 0 0,1 0 0,-1 0-1,0 0 1,1 1 0,-1-1 0,2-1-1,18-5-5012,10-1-1811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6.314"/>
    </inkml:context>
    <inkml:brush xml:id="br0">
      <inkml:brushProperty name="width" value="0.025" units="cm"/>
      <inkml:brushProperty name="height" value="0.025" units="cm"/>
    </inkml:brush>
  </inkml:definitions>
  <inkml:trace contextRef="#ctx0" brushRef="#br0">141 1 11243,'0'0'16383,"6"3"-16047,-5-3-328,0 0-1,0 1 1,0-1-1,0 1 1,0 0-1,0-1 1,0 1-1,0 0 1,0 0-1,0 0 1,0-1-1,0 1 1,0 0-1,-1 0 0,1 0 1,0 0-1,-1 0 1,1 1-1,-1-1 1,1 0-1,-1 0 1,1 0-1,-1 0 1,0 2-1,0 0 0,-1-1 0,0 1 1,0-1-1,0 0 0,0 1 0,0-1 0,0 0 0,-1 0 0,1 0 0,-1 1 1,0-2-1,1 1 0,-1 0 0,-3 2 0,-49 41 176,40-34 44,1 0 0,0 0 0,1 1 1,-18 21-1,29-32-215,1-1 1,-1 0 0,1 1 0,-1-1 0,1 1-1,-1 0 1,1-1 0,-1 1 0,1-1 0,0 1-1,-1 0 1,1-1 0,0 1 0,-1 0 0,1-1-1,0 1 1,0 0 0,0-1 0,0 1 0,-1 0-1,1 0 1,0-1 0,0 1 0,0 0-1,1-1 1,-1 1 0,0 0 0,0 0 0,0-1-1,0 1 1,1 0 0,-1-1 0,0 1 0,1 0-1,-1-1 1,0 1 0,1-1 0,-1 1 0,1 0-1,-1-1 1,1 1 0,-1-1 0,1 1 0,0-1-1,-1 0 1,1 1 0,-1-1 0,1 0-1,0 1 1,0-1 0,-1 0 0,1 0 0,1 1-1,45 1 126,-34-3-96,9 0-465,0-1 1,1 0-1,-1-2 1,0-1 0,39-14-1,-34 8-3278,0 0-1,25-17 0,-10 3-8074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6.687"/>
    </inkml:context>
    <inkml:brush xml:id="br0">
      <inkml:brushProperty name="width" value="0.025" units="cm"/>
      <inkml:brushProperty name="height" value="0.025" units="cm"/>
    </inkml:brush>
  </inkml:definitions>
  <inkml:trace contextRef="#ctx0" brushRef="#br0">87 0 16976,'0'0'5285,"-9"0"-2728,8 0-2423,-44 2 2015,44-2-2102,0 0-1,-1 0 0,1 0 1,0 1-1,0-1 0,-1 0 0,1 0 1,0 1-1,-1-1 0,1 1 1,0-1-1,0 1 0,0 0 1,0-1-1,0 1 0,-1 0 1,1 0-1,0 0 0,1 0 1,-1 0-1,0 0 0,0 0 0,0 0 1,1 0-1,-1 0 0,0 0 1,1 1-1,-1-1 0,1 0 1,-1 0-1,1 1 0,0-1 1,0 0-1,-1 0 0,1 2 1,1-2-68,0 0 1,-1 0 0,1 1-1,0-1 1,0-1 0,0 1 0,0 0-1,0 0 1,0 0 0,0 0-1,0-1 1,0 1 0,0 0-1,1-1 1,-1 1 0,0-1 0,0 1-1,1-1 1,1 1 0,31 6-1061,-32-7 939,34 6-1232,-21-5 1058,-1 1-1,1 1 0,0 1 1,21 8-1,-35-12 336,-1 0 0,1 0 0,0 1 0,0-1 0,0 1 0,0-1 1,-1 0-1,1 1 0,0 0 0,-1-1 0,1 1 0,0-1 0,-1 1 0,1 0 0,-1-1 0,1 1 0,-1 0 1,1 0-1,-1 0 0,1-1 0,-1 1 0,0 0 0,1 0 0,-1 0 0,0 0 0,0 0 0,0 1 1,0-1 31,0 1 1,-1-1 0,0 1-1,1-1 1,-1 1-1,0-1 1,1 1 0,-1-1-1,0 0 1,0 1 0,0-1-1,0 0 1,-3 2 0,-47 33 881,47-34-951,-3 2-31,0 1-91,0-1 0,-1 0 0,1 0 1,-1 0-1,0-1 0,0 0 0,-1-1 0,1 0 1,-16 2-1,24-4-72,-1 0 0,0 0 0,1 0 1,-1 0-1,1 0 0,-1 0 0,0 0 0,1 0 1,-1 0-1,1 0 0,-1-1 0,1 1 0,-1 0 1,0 0-1,1-1 0,-1 1 0,1 0 0,-1 0 1,1-1-1,-1 1 0,1-1 0,0 1 0,-1-1 1,1 1-1,-1-1 0,1 1 0,0-1 0,-1 1 1,1-1-1,0 1 0,0-1 0,0 1 0,-1-1 1,1 1-1,0-1 0,0-1 0,-4-15-8404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7.017"/>
    </inkml:context>
    <inkml:brush xml:id="br0">
      <inkml:brushProperty name="width" value="0.025" units="cm"/>
      <inkml:brushProperty name="height" value="0.025" units="cm"/>
    </inkml:brush>
  </inkml:definitions>
  <inkml:trace contextRef="#ctx0" brushRef="#br0">0 10 14638,'0'0'4580,"49"-9"-3299,-24 9 1,0 0-514,7 1-640,2 7-224,1 0-1761,3-1-1731,1-3-1473</inkml:trace>
  <inkml:trace contextRef="#ctx0" brushRef="#br0" timeOffset="1">681 31 14286,'0'0'7527,"-40"47"-5093,17-27-736,0 2-770,-4 2-479,4 1-225,3-1-224,1 4 32,4-4 0,-1 1-160,2-2-865,7-3-416,0-6-1250,3-7-1216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7.363"/>
    </inkml:context>
    <inkml:brush xml:id="br0">
      <inkml:brushProperty name="width" value="0.025" units="cm"/>
      <inkml:brushProperty name="height" value="0.025" units="cm"/>
    </inkml:brush>
  </inkml:definitions>
  <inkml:trace contextRef="#ctx0" brushRef="#br0">216 66 6983,'-7'-4'5722,"-4"-1"-4956,0 1 0,0 0 0,0 1 0,0 1 0,0-1-1,-1 2 1,1 0 0,-14 0 0,21 0-568,0 1 0,1 0 0,-1 1-1,0-1 1,0 0 0,1 1 0,-1 0 0,0 0 0,1 0-1,-1 1 1,1-1 0,-1 1 0,1-1 0,0 1-1,-1 0 1,1 1 0,0-1 0,1 0 0,-1 1 0,0 0-1,1 0 1,-1-1 0,1 1 0,0 1 0,0-1 0,0 0-1,0 0 1,1 1 0,-1-1 0,1 1 0,-1 5 0,1-8-185,1 1 1,0-1 0,0 1-1,0-1 1,0 1 0,0-1-1,0 1 1,0-1 0,0 1 0,0-1-1,1 1 1,-1-1 0,1 0-1,-1 1 1,1-1 0,0 0 0,-1 1-1,1-1 1,0 0 0,0 0-1,0 1 1,0-1 0,1 1-1,1 0 19,0 0-1,0 0 1,0 0-1,0 0 0,1-1 1,-1 1-1,1-1 1,-1 0-1,6 1 0,8 1 64,1-1 0,0-1-1,19-1 1,-28 0-86,4 0-38,1-1 0,-1 0 0,0-1 0,0 0 0,0-1 0,18-7 0,-27 9 20,1-1 0,-1 0-1,0 0 1,0 0 0,0-1 0,0 1-1,0-1 1,-1 0 0,1 0 0,-1 0 0,1-1-1,-1 1 1,0-1 0,-1 0 0,1 1-1,-1-1 1,1-1 0,-1 1 0,0 0 0,-1 0-1,3-9 1,-4 11 8,1 0 1,-1 1-1,0-1 0,0 0 0,0 0 0,0 0 1,0 1-1,0-1 0,-1 0 0,1 0 1,0 1-1,-1-1 0,0 0 0,1 0 1,-1 1-1,0-1 0,0 1 0,0-1 0,0 1 1,0-1-1,0 1 0,-2-2 0,0 1-3,0-1 0,0 1 1,0 0-1,-1 0 0,1 0 0,-1 1 0,0-1 0,1 1 0,-8-2 0,-1 1-7,0 1 0,0-1 0,0 2 0,0 0 0,-23 2 0,32-1-36,-1 0 0,0 0-1,0 1 1,1-1 0,-1 1 0,0-1-1,1 1 1,0 0 0,-1 0-1,1 1 1,0-1 0,0 1 0,0 0-1,0-1 1,1 1 0,-1 0-1,1 1 1,0-1 0,0 0 0,0 1-1,0-1 1,1 1 0,-1 0-1,1-1 1,0 1 0,0 0 0,-1 7-1,2-7-418,-1 0 1,1 0-1,1 0 0,-1 0 0,0-1 0,1 1 0,0 0 1,0 0-1,0-1 0,0 1 0,0 0 0,1-1 0,0 0 1,0 1-1,0-1 0,0 0 0,0 0 0,5 6 0,20 13-6212</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7.708"/>
    </inkml:context>
    <inkml:brush xml:id="br0">
      <inkml:brushProperty name="width" value="0.025" units="cm"/>
      <inkml:brushProperty name="height" value="0.025" units="cm"/>
    </inkml:brush>
  </inkml:definitions>
  <inkml:trace contextRef="#ctx0" brushRef="#br0">161 0 8584,'-9'3'6860,"-5"1"-5847,-3 1 633,0 1 0,0 0 0,-18 9 0,32-13-1485,0 0 0,-1-1 0,1 1-1,0 0 1,0 0 0,0 1 0,0-1 0,1 1-1,-1-1 1,1 1 0,-1 0 0,1 0 0,0 0 0,0 0-1,0 0 1,1 0 0,-1 1 0,1-1 0,0 1-1,0-1 1,0 1 0,-1 6 0,2-8-143,1 0 1,-1 0-1,0 0 0,1-1 1,-1 1-1,1 0 1,0 0-1,0-1 0,-1 1 1,1 0-1,0-1 1,1 1-1,-1-1 0,0 1 1,0-1-1,1 0 0,-1 1 1,0-1-1,1 0 1,-1 0-1,1 0 0,0 0 1,-1 0-1,1-1 1,0 1-1,0 0 0,-1-1 1,1 1-1,0-1 0,3 1 1,8 1 68,0 0 0,0-1 0,18-1 0,-22 0-76,4-1-11,0 1-1,1-2 1,-1 0 0,0-1 0,0 0 0,14-6 0,-23 8 54,-1 0 0,0 0 0,1 0 0,-1-1 1,0 1-1,0-1 0,0 0 0,0 0 0,0 0 0,0-1 1,-1 1-1,1-1 0,-1 1 0,0-1 0,1 0 1,-1 0-1,0 0 0,-1 0 0,1 0 0,-1 0 1,1 0-1,-1-1 0,0 1 0,0-1 0,0 1 1,-1-1-1,1-6 0,-1 8-34,-1 0 0,0 0 0,0-1-1,0 1 1,0 0 0,0 0 0,0 0 0,-1 0 0,1 1-1,-1-1 1,1 0 0,-1 0 0,0 1 0,0-1 0,0 1 0,1 0-1,-1 0 1,0-1 0,-1 1 0,1 0 0,0 1 0,0-1 0,0 0-1,-1 1 1,1-1 0,0 1 0,0-1 0,-5 1 0,-69-4-1840,57 6-1047,9 5-2604,4-1-4171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49:49.625"/>
    </inkml:context>
    <inkml:brush xml:id="br0">
      <inkml:brushProperty name="width" value="0.025" units="cm"/>
      <inkml:brushProperty name="height" value="0.025" units="cm"/>
    </inkml:brush>
  </inkml:definitions>
  <inkml:trace contextRef="#ctx0" brushRef="#br0">52 94 3972,'0'0'8621,"0"-8"-6128,-1 1-2180,1 5-87,-1-1 0,1 1 0,-1 0-1,1-1 1,0 1 0,0 0 0,0-1-1,0 1 1,1 0 0,-1-1 0,1 1-1,-1 0 1,1-1 0,0 1 0,0 0-1,0 0 1,0 0 0,0 0 0,0 0-1,0 0 1,1 0 0,-1 0 0,1 0-1,0 0 1,-1 1 0,1-1 0,0 1-1,3-3 1,9 0 298,-1 1-1,1 0 0,-1 1 1,1 0-1,0 1 1,17 1-1,-22 0-410,0 1 1,0 0-1,0 0 1,0 1-1,0 0 0,-1 0 1,1 1-1,-1 1 1,1-1-1,11 8 0,-18-10-109,0 0-1,0 0 1,-1 1-1,1-1 1,0 1-1,-1-1 1,1 1-1,-1 0 0,1-1 1,-1 1-1,0 0 1,0 0-1,0 0 1,0 0-1,0 0 1,0 0-1,0 0 1,-1 1-1,1-1 0,-1 0 1,1 4-1,-1-3 1,-1 0 0,0 1 0,1-1 0,-1-1-1,-1 1 1,1 0 0,0 0 0,0 0 0,-1 0 0,0-1-1,0 1 1,1-1 0,-5 5 0,-6 4 7,0-1 1,-1 0-1,1-1 1,-26 14-1,-79 33 60,38-20 232,78-36-283,-1 1 0,1-1-1,0 1 1,-1-1 0,1 1 0,0 0 0,0 0 0,0 0-1,-1 0 1,1 0 0,0 0 0,0 0 0,0 0 0,1 0-1,-2 2 1,2-3-9,0 1-1,0-1 0,0 1 1,0-1-1,1 0 1,-1 1-1,0-1 1,0 1-1,1-1 1,-1 0-1,0 1 0,1-1 1,-1 0-1,0 1 1,1-1-1,-1 0 1,1 0-1,-1 1 1,0-1-1,1 0 0,-1 0 1,1 0-1,-1 1 1,1-1-1,-1 0 1,1 0-1,-1 0 0,1 0 1,0 0-1,54 3 355,-45-2-378,138 6 139,-9 0-2490,-47-5-3747,-50-2 474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1.118"/>
    </inkml:context>
    <inkml:brush xml:id="br0">
      <inkml:brushProperty name="width" value="0.025" units="cm"/>
      <inkml:brushProperty name="height" value="0.025" units="cm"/>
    </inkml:brush>
  </inkml:definitions>
  <inkml:trace contextRef="#ctx0" brushRef="#br0">0 59 4676,'0'0'7239,"18"-4"-5029,16-4-288,11-1 0,12-1-641,12 2-416,8 0-545,2 1-256,5 3 0,-9 4-64,-9 0-256,-15 0-673,-11 0-480,-17 0-1506,-12 0-960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2.573"/>
    </inkml:context>
    <inkml:brush xml:id="br0">
      <inkml:brushProperty name="width" value="0.025" units="cm"/>
      <inkml:brushProperty name="height" value="0.025" units="cm"/>
    </inkml:brush>
  </inkml:definitions>
  <inkml:trace contextRef="#ctx0" brushRef="#br0">15 1 11211,'0'0'4324,"-13"50"-2146,11-33-96,2 0-64,4-3-545,15-1-704,1-3-641,5-2 0,0-4-224,4-1-929,-1-3-801,-1-4-1121,-4-10-2241,-5-7-2147</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1.461"/>
    </inkml:context>
    <inkml:brush xml:id="br0">
      <inkml:brushProperty name="width" value="0.025" units="cm"/>
      <inkml:brushProperty name="height" value="0.025" units="cm"/>
    </inkml:brush>
  </inkml:definitions>
  <inkml:trace contextRef="#ctx0" brushRef="#br0">93 36 7623,'-11'3'2386,"6"-2"-1770,-35 8 633,37-9-904,0 1 0,1 0 1,-1 0-1,0 0 1,1 0-1,-1 0 0,1 1 1,0-1-1,-1 1 1,1-1-1,0 1 0,0 0 1,-3 3-1,5-4-275,0-1-1,1 1 1,-1-1-1,0 1 0,0-1 1,0 1-1,0-1 1,1 1-1,-1-1 1,0 1-1,0-1 1,1 1-1,-1-1 1,0 1-1,1-1 1,-1 1-1,1-1 1,-1 0-1,0 1 1,1-1-1,-1 0 1,1 1-1,-1-1 0,1 0 1,-1 0-1,1 0 1,-1 1-1,1-1 1,0 0-1,-1 0 1,1 0-1,-1 0 1,1 0-1,-1 0 1,1 0-1,-1 0 1,1 0-1,1 0 1,29 3 570,-29-3-493,110 5 826,113-10-1,-3-23-3419,-211 25 1841,45-12-3238,-54 14 3324,1 0 1,-1 0 0,0-1-1,0 1 1,0-1 0,0 1-1,0-1 1,0 0 0,0 1 0,-1-1-1,4-4 1,1-11-5460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1.817"/>
    </inkml:context>
    <inkml:brush xml:id="br0">
      <inkml:brushProperty name="width" value="0.025" units="cm"/>
      <inkml:brushProperty name="height" value="0.025" units="cm"/>
    </inkml:brush>
  </inkml:definitions>
  <inkml:trace contextRef="#ctx0" brushRef="#br0">1 34 8040,'0'0'4035,"8"-4"-2305,8-2-1224,0 0 0,1 2 1,-1 0-1,1 0 0,-1 2 0,1 0 0,18 1 0,130 5 559,-154-3-1044,0 0 0,0 1 0,0 0 0,20 7 0,-29-9-10,0 1-1,-1-1 1,1 1 0,-1-1-1,1 1 1,-1 0 0,0-1 0,1 1-1,-1 0 1,0 0 0,1 0-1,-1 0 1,0 0 0,0 0 0,0 1-1,0-1 1,0 0 0,0 0 0,0 1-1,0-1 1,-1 1 0,1-1-1,-1 1 1,1-1 0,-1 1 0,1-1-1,-1 1 1,0-1 0,1 1 0,-1-1-1,0 1 1,0 0 0,0-1-1,-1 1 1,1-1 0,0 1 0,-1 0-1,1-1 1,-1 1 0,1-1 0,-1 1-1,0-1 1,1 0 0,-3 3-1,-10 13 275,-1-1-1,0-1 1,-2 0-1,1-1 1,-2-1-1,-22 14 1,-13 12-2,14-9-185,-51 43 459,81-66-711,2 0 0,-1 0-1,1 1 1,0-1 0,0 1 0,1 1 0,0-1 0,1 1 0,-4 9-1,8-7-4057,9-9-4911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2.387"/>
    </inkml:context>
    <inkml:brush xml:id="br0">
      <inkml:brushProperty name="width" value="0.025" units="cm"/>
      <inkml:brushProperty name="height" value="0.025" units="cm"/>
    </inkml:brush>
  </inkml:definitions>
  <inkml:trace contextRef="#ctx0" brushRef="#br0">29 1 11755,'0'0'4869,"-9"60"-3780,0-26 64,4 5-416,3 4-385,-2 0-224,4-3-128,0-1-160,11-5-641,-2-7-768,0-9-1186,-5-9-1377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2.877"/>
    </inkml:context>
    <inkml:brush xml:id="br0">
      <inkml:brushProperty name="width" value="0.025" units="cm"/>
      <inkml:brushProperty name="height" value="0.025" units="cm"/>
    </inkml:brush>
  </inkml:definitions>
  <inkml:trace contextRef="#ctx0" brushRef="#br0">1 152 11883,'0'0'1148,"1"-11"480,-1 6-1421,0 2-91,0 0-1,0 0 1,1 0-1,-1-1 1,1 1-1,-1 0 1,1 0-1,0 0 1,0 0-1,1 0 1,-1 0-1,0 0 1,1 1-1,0-1 1,0 0-1,0 1 1,0-1-1,0 1 1,0 0-1,1-1 1,-1 1-1,1 1 1,5-4-1,15-6 257,0 1 1,1 1-1,1 1 0,0 1 1,0 1-1,29-2 0,-5 3-290,1 2-1,57 4 1,-95 0-81,-1 0 0,0 1 0,1 0 1,-1 0-1,0 2 0,0-1 0,13 7 0,-22-9 0,0 0 0,0 0-1,1 0 1,-1 1-1,0-1 1,0 0-1,0 1 1,0 0-1,-1-1 1,1 1 0,0 0-1,-1 0 1,1 0-1,-1 0 1,0 0-1,0 0 1,0 1-1,0-1 1,0 0 0,0 1-1,0-1 1,-1 0-1,1 1 1,-1-1-1,0 1 1,1-1-1,-1 1 1,-1-1 0,1 1-1,0-1 1,0 1-1,-1-1 1,0 1-1,1-1 1,-1 0-1,0 1 1,0-1 0,0 0-1,-2 3 1,-4 5 41,0-1 1,0 1-1,-1-2 1,0 1-1,0-1 1,-1 0 0,0-1-1,0 0 1,-12 6-1,-14 8 333,-47 20-1,-25 2 726,114-45-1144,0 1 1,1 0-1,-1 1 0,0-1 1,0 1-1,9 2 0,14-2-333,1-2-89,-11-1 281,-1 1-1,1 1 1,0 1 0,-1 1-1,1 1 1,0 0-1,32 9 1,-50-10 178,0-1 0,0 1 0,0 0 1,0 0-1,0 0 0,0 1 0,0-1 0,0 0 0,0 1 0,0-1 0,-1 1 0,1 0 1,-1-1-1,1 1 0,-1 0 0,0 0 0,2 3 0,-2-3 13,-1 0 0,0-1 0,0 1 0,1 0-1,-1-1 1,0 1 0,0 0 0,-1 0 0,1-1 0,0 1 0,-1 0 0,1-1 0,-1 1-1,1 0 1,-1-1 0,0 1 0,1-1 0,-2 2 0,-3 3 74,1 0 0,-1 0 1,0-1-1,-1 1 0,1-2 0,-1 1 0,0 0 1,0-1-1,-8 4 0,-15 6 421,0-2 0,-1 0-1,-1-2 1,0-2 0,0 0 0,0-2-1,-1-2 1,0-1 0,-32 0 0,63-3-509,0 0 1,0 0 0,0 0 0,0 1 0,0-1 0,0 0 0,0 0 0,0-1-1,0 1 1,0 0 0,0 0 0,0 0 0,0-1 0,0 1 0,0 0 0,0-1 0,0 1-1,0-1 1,1 1 0,-1-1 0,0 1 0,0-1 0,0 0 0,1 1 0,-1-1-1,-1-1 1,3 1-76,-1 0 0,0-1 0,0 1 0,0 0 0,1 0-1,-1 0 1,1 0 0,-1 0 0,1 0 0,-1 0 0,1 0-1,0 0 1,-1 0 0,1 0 0,0 0 0,0 0 0,0 0 0,0 0-1,50-37-4259,-50 37 4159,44-29-5533,6-5-3198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3.225"/>
    </inkml:context>
    <inkml:brush xml:id="br0">
      <inkml:brushProperty name="width" value="0.025" units="cm"/>
      <inkml:brushProperty name="height" value="0.025" units="cm"/>
    </inkml:brush>
  </inkml:definitions>
  <inkml:trace contextRef="#ctx0" brushRef="#br0">63 0 14253,'0'0'5894,"-20"60"-4421,1-24-319,10 3-194,-2 2-607,7-2-289,4-4-64,11-4-577,7-10-864,10-9-833,3-10-385,-1-2-2145,4-20-2563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3.570"/>
    </inkml:context>
    <inkml:brush xml:id="br0">
      <inkml:brushProperty name="width" value="0.025" units="cm"/>
      <inkml:brushProperty name="height" value="0.025" units="cm"/>
    </inkml:brush>
  </inkml:definitions>
  <inkml:trace contextRef="#ctx0" brushRef="#br0">350 82 13613,'0'0'4740,"-33"56"-3298,22-19-642,5 3-607,6 6-161,0-3 0,2 2-513,13-5-704,-7-9-1153,1-8-1217,-1-11-1026</inkml:trace>
  <inkml:trace contextRef="#ctx0" brushRef="#br0" timeOffset="1">1 99 12107,'0'0'3049,"5"-8"-1656,-3 3-1244,1 1-1,0 0 1,0 0 0,0 0 0,0 1-1,1-1 1,0 1 0,-1 0-1,1 0 1,0 0 0,6-2 0,0 0 125,0 1 1,1 0 0,0 0-1,-1 1 1,16-1 0,36-6-110,0 4 1,1 2-1,-1 3 1,66 7-1,-118-5-161,0 0 0,1 0 0,-1 1 0,0 0-1,0 1 1,-1 0 0,1 0 0,-1 1 0,1 1 0,15 9 0,-24-13 13,-1-1 0,1 1 1,0 0-1,0-1 0,-1 1 0,1 0 1,-1 0-1,1-1 0,-1 1 1,1 0-1,-1 0 0,1 0 0,-1 0 1,1 0-1,-1 0 0,0 0 1,0 0-1,0 0 0,1 0 0,-1 0 1,0-1-1,0 1 0,0 0 0,-1 0 1,1 0-1,0 0 0,0 0 1,0 0-1,-1 0 0,1 0 0,0 0 1,-1 0-1,1 0 0,-1 0 1,1 0-1,-1-1 0,1 1 0,-1 0 1,0 0-1,0-1 0,1 1 1,-1 0-1,0-1 0,0 1 0,-1 0 1,-41 22 1150,41-22-1124,-35 13 627,-40 8 1,46-15-1641,1 3 0,-45 18 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4.228"/>
    </inkml:context>
    <inkml:brush xml:id="br0">
      <inkml:brushProperty name="width" value="0.025" units="cm"/>
      <inkml:brushProperty name="height" value="0.025" units="cm"/>
    </inkml:brush>
  </inkml:definitions>
  <inkml:trace contextRef="#ctx0" brushRef="#br0">158 110 7399,'14'-5'1349,"65"-28"2794,-72 29-3473,-1 0 0,1 0 1,-1 0-1,0-1 1,0 0-1,0 0 1,0 0-1,8-12 1,-13 17-587,-1-1 0,0 1 0,1 0 0,-1-1 0,0 1 0,1 0 0,-1-1 0,0 1 0,1 0 0,-1-1 0,0 1 0,0-1 0,0 1 0,0-1 0,1 1 0,-1 0 0,0-1 1,0 1-1,0-1 0,0 1 0,0-1 0,0 1 0,0-1 0,0 1 0,0-1 0,0 1 0,0-1 0,-1 1 0,1-1 0,0 1 0,0 0 0,0-1 0,0 1 0,-1-1 0,1 1 1,0 0-1,-1-1 0,-19-1 805,-30 15-878,31-4 140,0 2-1,1 1 1,0 0 0,0 1-1,2 1 1,0 1-1,0 0 1,1 1 0,1 1-1,1 0 1,0 1 0,1 0-1,-9 21 1,17-32-49,2-1 0,-1 1 0,1 1 0,0-1 0,0 0 0,1 0 0,-1 12 0,2-17-89,0 0 0,0 0 0,0 0 1,0 0-1,0 0 0,1 0 1,-1 0-1,1 0 0,-1 0 1,1 0-1,0 0 0,0-1 0,0 1 1,0 0-1,0 0 0,0-1 1,0 1-1,1 0 0,-1-1 0,1 0 1,-1 1-1,1-1 0,-1 0 1,1 1-1,0-1 0,-1 0 0,1 0 1,0-1-1,0 1 0,2 1 1,14 2 20,0-1 1,0-1 0,0 0 0,0-1 0,0-1 0,27-3 0,-10-1-231,-1-2 1,49-15 0,-77 19-55,11-3-255,-1 0-1,0-2 1,20-10 0,-33 16 170,-1 0 0,1 0 0,-1-1 0,1 0 0,-1 1 0,0-1-1,1 0 1,-1 0 0,0 0 0,0 0 0,0-1 0,-1 1 0,1-1 0,0 1 0,-1-1 0,0 1 0,0-1 0,1 0 0,-2 1 0,1-1 0,0 0 0,0 0 0,-1 0 0,0 0 0,1 0 0,-2-5 0,-5-13-5041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4.606"/>
    </inkml:context>
    <inkml:brush xml:id="br0">
      <inkml:brushProperty name="width" value="0.025" units="cm"/>
      <inkml:brushProperty name="height" value="0.025" units="cm"/>
    </inkml:brush>
  </inkml:definitions>
  <inkml:trace contextRef="#ctx0" brushRef="#br0">1 38 12172,'0'0'9480,"100"0"-8390,-27-9-578,9 0-352,5 1-64,-4 2-64,-12 1-160,-14 4-1698,-23 1-896,-23 0-1346</inkml:trace>
  <inkml:trace contextRef="#ctx0" brushRef="#br0" timeOffset="1">4 121 14157,'0'0'5285,"54"1"-4099,14-15 191,19-4-256,6 1-769,-2 3-320,2-1-961,-16 2-3587,-13 0-5702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5.198"/>
    </inkml:context>
    <inkml:brush xml:id="br0">
      <inkml:brushProperty name="width" value="0.025" units="cm"/>
      <inkml:brushProperty name="height" value="0.025" units="cm"/>
    </inkml:brush>
  </inkml:definitions>
  <inkml:trace contextRef="#ctx0" brushRef="#br0">0 28 15663,'0'0'6982,"79"6"-6213,-17-6-449,10-3-320,1-2-672,-4-1-2371,-8-2-1986,-14-3-3363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5.589"/>
    </inkml:context>
    <inkml:brush xml:id="br0">
      <inkml:brushProperty name="width" value="0.025" units="cm"/>
      <inkml:brushProperty name="height" value="0.025" units="cm"/>
    </inkml:brush>
  </inkml:definitions>
  <inkml:trace contextRef="#ctx0" brushRef="#br0">1 33 13164,'0'0'1490,"13"-5"101,7-2-1028,0 2 1,0 0 0,1 1 0,-1 1-1,1 1 1,0 1 0,0 1 0,0 1-1,26 4 1,-35-3-478,0 1-1,0 0 1,0 1-1,-1 0 1,1 1-1,-1 1 1,15 9-1,-23-14-80,-1 1-1,1 0 0,-1-1 0,0 1 0,0 0 0,1 0 0,-2 1 1,1-1-1,0 0 0,0 1 0,-1-1 0,1 1 0,-1-1 1,0 1-1,0 0 0,0-1 0,0 1 0,0 0 0,0 0 1,-1 0-1,0 0 0,1 0 0,-1 0 0,0 0 0,0 0 0,-1-1 1,1 1-1,-1 0 0,1 0 0,-1 0 0,0 0 0,0 0 1,0-1-1,0 1 0,-1-1 0,-2 6 0,-8 6 96,0 0 1,-1-1-1,0 0 0,-1-1 0,0 0 1,-1-1-1,-1-1 0,-24 13 1,-39 29 1420,78-51-1468,0-1 0,0 1 1,0 0-1,0-1 0,0 1 1,0 0-1,0 0 0,0 0 1,1 0-1,-1 0 0,0 0 1,0 0-1,1 0 0,-1 0 1,1 0-1,-1 0 0,1 0 1,0 0-1,-1 2 0,1-3-37,1 1 0,-1 0-1,0-1 1,1 1 0,-1-1-1,1 1 1,-1-1 0,0 0 0,1 1-1,-1-1 1,1 1 0,0-1-1,-1 0 1,1 1 0,-1-1 0,1 0-1,-1 0 1,1 1 0,0-1-1,-1 0 1,1 0 0,0 0-1,-1 0 1,2 0 0,53 0-4,-47 0 49,27-3-124,-1-1 1,52-13-1,-58 10-1738,42-18 0,-69 24 1722,28-14-3224,-16-2-2492,-11-2-3782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8.361"/>
    </inkml:context>
    <inkml:brush xml:id="br0">
      <inkml:brushProperty name="width" value="0.025" units="cm"/>
      <inkml:brushProperty name="height" value="0.025" units="cm"/>
    </inkml:brush>
  </inkml:definitions>
  <inkml:trace contextRef="#ctx0" brushRef="#br0">0 0 13901,'0'0'13293,"4"63"-12236,-2-28-321,-2 4-191,3 2-353,-3-1-160,0 1-32,0-6-865,0-5-960,0-8-930,0-7-480,0-10-1794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2.931"/>
    </inkml:context>
    <inkml:brush xml:id="br0">
      <inkml:brushProperty name="width" value="0.025" units="cm"/>
      <inkml:brushProperty name="height" value="0.025" units="cm"/>
    </inkml:brush>
  </inkml:definitions>
  <inkml:trace contextRef="#ctx0" brushRef="#br0">9 0 6951,'0'0'13735,"0"11"-12918,-4 55-158,1-37-578,2 0 0,0 0 0,4 33-1,-3-60-136,1 1 0,0-1-1,-1 0 1,1 0 0,0 1 0,0-1-1,0 0 1,0 0 0,0 0 0,1 0-1,-1 0 1,1 0 0,-1-1 0,1 1-1,0 0 1,0-1 0,-1 1 0,1-1-1,0 0 1,0 1 0,0-1 0,5 1-1,-3 0-715,0-1 1,0 0-1,1 0 0,-1-1 0,0 1 0,1-1 1,5 0-1,9-1-4732</inkml:trace>
  <inkml:trace contextRef="#ctx0" brushRef="#br0" timeOffset="1">200 86 13036,'0'0'5429,"-4"9"-4115,0 0-1199,0-1 1,1 1-1,0 0 1,0 0 0,1 0-1,1 0 1,-1 0-1,2 1 1,-1-1-1,1 0 1,0 1-1,1-1 1,0 0 0,1 0-1,0 0 1,4 14-1,-3-18-156,-2-2 29,0 0-1,-1-1 0,1 1 1,1-1-1,-1 0 0,0 1 1,1-1-1,-1 0 0,1 0 1,-1 0-1,1 0 0,0 0 1,0 0-1,0 0 0,0-1 1,4 3-1,-6-11-6078,-3-5-1746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5.934"/>
    </inkml:context>
    <inkml:brush xml:id="br0">
      <inkml:brushProperty name="width" value="0.025" units="cm"/>
      <inkml:brushProperty name="height" value="0.025" units="cm"/>
    </inkml:brush>
  </inkml:definitions>
  <inkml:trace contextRef="#ctx0" brushRef="#br0">0 19 14542,'0'0'6374,"58"-4"-5477,-3-1-289,7 3-544,8-1-416,-4 1-2275,-3 0-3394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6.261"/>
    </inkml:context>
    <inkml:brush xml:id="br0">
      <inkml:brushProperty name="width" value="0.025" units="cm"/>
      <inkml:brushProperty name="height" value="0.025" units="cm"/>
    </inkml:brush>
  </inkml:definitions>
  <inkml:trace contextRef="#ctx0" brushRef="#br0">31 1 14125,'0'0'5099,"-6"7"-3402,-16 25-282,21-32-1394,1 1-1,0-1 1,0 1 0,-1-1 0,1 0 0,0 1 0,0-1-1,0 1 1,0-1 0,0 1 0,0-1 0,0 0-1,0 1 1,0-1 0,0 1 0,0-1 0,0 1-1,0-1 1,0 1 0,0-1 0,0 0 0,0 1 0,0-1-1,1 1 1,-1-1 0,0 0 0,0 1 0,0-1-1,1 1 1,-1-1 0,0 0 0,1 1 0,-1-1 0,0 0-1,1 0 1,-1 1 0,0-1 0,1 0 0,-1 0-1,1 1 1,-1-1 0,0 0 0,1 0 0,-1 0 0,1 0-1,-1 0 1,1 0 0,-1 0 0,0 0 0,1 0-1,-1 0 1,1 0 0,0 0 0,29 1-56,-26-1 110,43-2-606,59-10 0,-60 5-436,60-1 1,-105 8 1008,-1 0 0,0 0-1,1 0 1,-1 0 0,0 0 0,1 0 0,-1 1 0,0-1 0,1 0 0,-1 0 0,0 0 0,1 0 0,-1 0-1,0 1 1,1-1 0,-1 0 0,0 0 0,0 1 0,1-1 0,-1 0 0,0 0 0,0 1 0,0-1 0,1 0 0,-1 1-1,0-1 1,0 0 0,0 1 0,0-1 0,0 0 0,0 1 0,0-1 0,0 0 0,1 1 0,-1-1 0,0 1-1,0-1 1,-1 0 0,1 1 0,0-1 0,0 0 0,0 1 0,0-1 0,0 0 0,0 1 0,-1 0 0,-8 24 1881,2-2-104,11-21-1771,0-1 0,0 0-1,0-1 1,1 1 0,-1-1 0,0 1 0,0-1 0,1-1 0,-1 1-1,8-2 1,-1 1 2,32-4-241,60-14 0,-67 11-532,0 1 0,66-3 0,-101 11 719,0-1 0,0 0 1,-1 1-1,1-1 0,0 1 1,0-1-1,0 1 0,-1-1 1,1 1-1,0-1 0,-1 1 1,1 0-1,-1-1 0,1 1 1,0 0-1,-1 0 0,0 0 1,1-1-1,-1 1 0,1 0 0,-1 0 1,0 0-1,0 0 0,1 0 1,-1 0-1,0-1 0,0 1 1,0 0-1,0 0 0,0 0 1,0 0-1,0 0 0,-1 0 1,1 0-1,0 0 0,0 0 1,-1-1-1,0 3 0,1 5-584,1-6-2417,3-2-2958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6.747"/>
    </inkml:context>
    <inkml:brush xml:id="br0">
      <inkml:brushProperty name="width" value="0.025" units="cm"/>
      <inkml:brushProperty name="height" value="0.025" units="cm"/>
    </inkml:brush>
  </inkml:definitions>
  <inkml:trace contextRef="#ctx0" brushRef="#br0">143 85 13196,'0'0'2579,"5"-10"-316,14-31-149,-19 40-2049,0 0-1,1 0 1,-1 0-1,0 0 0,0 1 1,0-1-1,1 0 1,-1 0-1,0 0 0,0 0 1,0 0-1,-1 1 1,1-1-1,0 0 0,0 0 1,0 0-1,-1 0 1,1 1-1,0-1 0,-1 0 1,1 0-1,-1 0 1,1 1-1,-1-1 0,1 0 1,-1 1-1,1-1 1,-1 0-1,0 1 0,1-1 1,-1 1-1,0-1 0,1 1 1,-1-1-1,0 1 1,0 0-1,0-1 0,1 1 1,-1 0-1,0 0 1,0-1-1,0 1 0,0 0 1,1 0-1,-1 0 1,0 0-1,0 0 0,0 0 1,-1 1-1,-44 3 875,41-4-879,0 2 0,0-1 0,0 1 0,0 0 0,0 0 0,0 0 0,1 1 0,-1-1 0,1 1 0,0 0 0,0 0-1,0 1 1,0-1 0,0 1 0,1 0 0,0 0 0,-1 0 0,2 1 0,-1-1 0,0 1 0,1-1 0,0 1 0,0 0 0,0 0 0,-2 10 0,4-14-55,0 1 0,0-1 0,0 0 1,1 1-1,-1-1 0,0 0 0,0 0 0,1 1 0,-1-1 1,1 0-1,-1 0 0,1 1 0,0-1 0,-1 0 0,1 0 1,0 0-1,0 0 0,0 0 0,-1 0 0,1 0 1,0 0-1,0-1 0,2 2 0,0 0 3,1 0-1,-1-1 1,1 1 0,0-1-1,-1 0 1,1 0-1,0 0 1,4 0 0,9 0 31,-1-1 0,30-3 1,-45 3-36,16-2-75,0-2 0,0 0 0,0 0 0,-1-2 0,0 0 0,0-1 0,18-11 1,-7 2-45,0-1 1,-2-1-1,25-23 1,-83 51-212,-11 29 316,42-37 6,0 1 0,0-1 0,1 1 0,-1 0 0,0-1 0,1 1-1,0 0 1,-1 0 0,1 0 0,0 0 0,1 0 0,-1 0 0,1 0-1,-1 0 1,1 0 0,0 6 0,1-8-88,0 1 0,0-1 1,0 0-1,0 0 0,0 1 0,1-1 1,-1 0-1,0 0 0,1 0 0,-1 0 0,1-1 1,-1 1-1,1 0 0,-1-1 0,1 1 0,-1-1 1,1 1-1,0-1 0,-1 0 0,1 1 0,0-1 1,-1 0-1,1 0 0,0 0 0,-1-1 0,1 1 1,2-1-1,50-6-3488,-44 4 1976,1-2 0,-1 1 0,-1-1 0,1 0-1,14-11 1,13-12-7375</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7.103"/>
    </inkml:context>
    <inkml:brush xml:id="br0">
      <inkml:brushProperty name="width" value="0.025" units="cm"/>
      <inkml:brushProperty name="height" value="0.025" units="cm"/>
    </inkml:brush>
  </inkml:definitions>
  <inkml:trace contextRef="#ctx0" brushRef="#br0">136 0 10410,'0'0'6475,"-11"0"-3838,6 0-2430,-1 1 0,1-1-1,0 1 1,-1 0 0,1 0-1,0 1 1,0 0-1,0 0 1,0 0 0,0 0-1,0 1 1,0 0-1,1 0 1,0 0 0,-1 0-1,1 1 1,0 0 0,1 0-1,-1 0 1,1 0-1,-1 0 1,1 1 0,1-1-1,-1 1 1,1 0-1,-4 9 1,5-11-162,0-1 0,0 1-1,0 0 1,0 0 0,1 0 0,-1 0-1,1 0 1,0 0 0,-1 0 0,2 0-1,-1 0 1,0-1 0,0 1 0,1 0-1,0 0 1,-1 0 0,1 0 0,0 0-1,1-1 1,-1 1 0,3 3 0,-1-2-28,0-1 1,0 1 0,1-1 0,-1 0 0,1-1 0,0 1 0,0-1 0,0 1 0,0-1 0,0-1 0,1 1 0,5 1 0,12 3-635,0-2 1,1-1 0,-1-1 0,33-1 0,43-1-2838,-96 0 3662,-37 12 3305,21-6-3092,-17 7 1058,-45 13 0,63-23-2281,0-1 0,0 0 0,-23 1 0,36-12-7745,9 0 401</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7.577"/>
    </inkml:context>
    <inkml:brush xml:id="br0">
      <inkml:brushProperty name="width" value="0.025" units="cm"/>
      <inkml:brushProperty name="height" value="0.025" units="cm"/>
    </inkml:brush>
  </inkml:definitions>
  <inkml:trace contextRef="#ctx0" brushRef="#br0">242 2 17008,'0'0'1335,"-8"-1"74,0 0-1099,0 1-1,0 0 1,0 1 0,1-1 0,-1 1-1,0 1 1,1 0 0,-1 0-1,1 0 1,-11 5 0,15-5-253,0-1 1,0 1-1,1 0 1,-1 0-1,0 0 1,1 0-1,-1 0 1,1 0-1,-1 1 1,1-1-1,0 1 1,0 0-1,0 0 1,1 0-1,-1 0 1,1 0-1,-1 0 1,1 0-1,0 0 1,0 0-1,0 1 1,1-1-1,-1 0 1,1 1-1,0-1 0,0 0 1,0 1-1,0-1 1,1 1-1,0 3 1,3 7-288,1-1-1,0 0 1,0 0 0,2 0 0,-1-1-1,2 0 1,10 15 0,-11-19 131,0 1 1,-1 0-1,0 0 1,-1 1-1,0-1 1,0 1-1,-1 0 1,-1 0-1,0 1 1,0-1-1,-1 1 0,2 21 1,-4-31 97,0 1 1,0 0-1,-1 0 0,1 0 1,-1 0-1,0 0 0,1 0 1,-1 0-1,0-1 0,0 1 1,0 0-1,0-1 0,0 1 1,-1-1-1,1 1 1,0-1-1,-1 1 0,1-1 1,-3 2-1,-1 0 17,0 0 0,0-1-1,0 1 1,0-1 0,0 0 0,-11 2 0,-2-1 63,0 0 1,-1-1 0,-20-1-1,37-1-40,-1 0-1,1 0 0,-1 0 1,1 0-1,-1 0 1,1-1-1,-1 1 0,1-1 1,-1 0-1,1 0 0,0 0 1,-1 0-1,1 0 1,0 0-1,0-1 0,-4-2 1,5 3-18,1 0 0,-1 0 0,0-1 0,0 1 0,0-1 0,1 1 0,-1-1 0,1 1 0,-1-1 0,1 1 0,-1-1-1,1 1 1,0-1 0,0 0 0,0 1 0,0-1 0,0 1 0,0-1 0,1-2 0,1-2-3,0-1 0,0 1 1,1 0-1,0 0 0,0 0 0,0 0 0,1 0 0,0 1 0,0 0 0,8-9 0,13-7-45,1 1 0,0 2 1,1 0-1,2 2 0,-1 1 0,46-17 1,-37 17 227,0-2 1,-1-2-1,46-32 1,-80 49-160,0 1 10,0 0 0,0-1 1,0 1-1,0-1 0,0 1 0,0-1 0,0 0 0,-1 1 0,1-1 0,-1 0 0,1 0 0,-1 0 0,0 0 0,0-1 0,0 1 1,0 0-1,0 0 0,0-1 0,0-2 0,-2 4-48,0 0 0,0 0-1,1 0 1,-1 1 0,0-1 0,0 1 0,0-1 0,0 1 0,0-1-1,0 1 1,0-1 0,0 1 0,0 0 0,0 0 0,-1-1 0,1 1-1,0 0 1,0 0 0,0 0 0,0 0 0,0 0 0,0 0 0,0 1-1,0-1 1,-2 1 0,-33 5 83,31-4-49,1 0 0,-1 0 0,1 0 0,0 1 0,0 0 0,0-1 0,0 1 0,1 1 0,-1-1 0,1 1 0,0-1 0,0 1 0,-3 5 0,5-8-53,0 1-1,0-1 0,0 1 0,1 0 0,-1-1 0,1 1 0,-1 0 1,1-1-1,0 1 0,-1 0 0,1-1 0,0 1 0,0 0 1,0 0-1,0-1 0,1 1 0,-1 0 0,0-1 0,1 1 0,-1 0 1,1-1-1,0 1 0,0 0 0,-1-1 0,1 1 0,0-1 0,0 0 1,0 1-1,0-1 0,1 0 0,-1 1 0,0-1 0,1 0 1,-1 0-1,0 0 0,1 0 0,-1 0 0,4 1 0,4 3-869,0-1-1,1 0 0,0 0 0,11 2 1,22 2-5438,-1-5-2854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7.954"/>
    </inkml:context>
    <inkml:brush xml:id="br0">
      <inkml:brushProperty name="width" value="0.025" units="cm"/>
      <inkml:brushProperty name="height" value="0.025" units="cm"/>
    </inkml:brush>
  </inkml:definitions>
  <inkml:trace contextRef="#ctx0" brushRef="#br0">152 13 14061,'0'0'7068,"-8"-3"-6993,4 1-76,0 0 1,0 1-1,-1 0 0,1 0 1,0 0-1,0 1 0,-6-1 1,8 1 28,0 0 0,1 0 0,-1 0 0,1 1 1,-1-1-1,0 0 0,1 1 0,-1-1 0,1 1 1,-1-1-1,1 1 0,0 0 0,-1 0 0,1 0 1,0 0-1,-1 0 0,1 0 0,0 0 0,0 0 1,0 0-1,0 1 0,0-1 0,0 0 0,0 1 1,0-1-1,1 0 0,-1 1 0,0-1 0,1 1 1,0-1-1,-1 3 0,1-3-25,0 0-1,0 0 1,0 0-1,0 0 1,0 0-1,1 0 1,-1 0 0,0 0-1,1 0 1,-1 0-1,1-1 1,-1 1 0,1 0-1,-1 0 1,1 0-1,-1-1 1,1 1 0,0 0-1,0-1 1,-1 1-1,1 0 1,0-1 0,0 1-1,0-1 1,-1 1-1,1-1 1,0 0-1,0 1 1,0-1 0,0 0-1,0 0 1,0 0-1,1 1 1,44 7-600,-32-6 433,-5-1 173,27 7-179,-35-8 207,1 0 0,-1 1-1,0-1 1,0 0 0,0 1-1,0-1 1,1 1 0,-1 0 0,0-1-1,0 1 1,0 0 0,0 0-1,0-1 1,0 1 0,-1 0 0,1 0-1,0 0 1,0 0 0,-1 0-1,1 0 1,0 1 0,0 0 0,-3 0 113,0 0 0,0 0-1,0-1 1,0 1 0,0-1 0,0 1 0,0-1 0,0 0 0,-1 0 0,1 0 0,-1 0 0,1 0 0,0-1 0,-1 1 0,1-1 0,-5 1 0,0 0 71,-117 28 430,81-24-4862,100-14-3877,-18 0 1676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8.380"/>
    </inkml:context>
    <inkml:brush xml:id="br0">
      <inkml:brushProperty name="width" value="0.025" units="cm"/>
      <inkml:brushProperty name="height" value="0.025" units="cm"/>
    </inkml:brush>
  </inkml:definitions>
  <inkml:trace contextRef="#ctx0" brushRef="#br0">107 291 14029,'0'0'8243,"-9"-3"-7475,4 2-673,-1 0 0,1 0 0,0 1 0,-1-1 0,1 1-1,-1 1 1,1-1 0,-8 2 0,11-2-64,0 1 1,0-1 0,0 1 0,0-1-1,0 1 1,0 0 0,0 0-1,0 0 1,0 0 0,1 1-1,-1-1 1,0 0 0,1 1 0,-1-1-1,1 1 1,-1-1 0,1 1-1,0 0 1,-1 0 0,1-1 0,0 1-1,0 0 1,1 0 0,-1 0-1,0 0 1,1 0 0,-1 1-1,1-1 1,-1 4 0,1-5-27,0 0 0,1-1 0,-1 1 1,0 0-1,0 0 0,1 0 0,-1 0 1,1-1-1,-1 1 0,0 0 0,1 0 0,0-1 1,-1 1-1,1 0 0,-1-1 0,1 1 0,0-1 1,-1 1-1,1-1 0,0 1 0,0-1 0,-1 1 1,1-1-1,0 0 0,0 1 0,0-1 0,0 0 1,-1 0-1,1 1 0,0-1 0,0 0 1,0 0-1,2 0 0,37 1 86,-30-2-76,1 0-75,0 0 0,-1-1 0,1 0 0,-1-1 0,0 0 0,0-1 0,0 0 0,0-1 0,-1 0 0,1 0 0,-1-1 0,-1 0 0,1 0 0,-1-1 0,0 0 0,0-1 0,9-12 0,-8 9 56,-1 1 0,0-1 0,-1-1 0,0 1 0,0-1 0,-2 0-1,1-1 1,-2 1 0,0-1 0,0 0 0,-1 0 0,0 0 0,0-20 0,-3 30 2,0 1-1,0-1 1,0 1 0,-1-1 0,1 1 0,-1-1 0,0 1-1,1 0 1,-1-1 0,0 1 0,0 0 0,-1 0 0,1-1-1,0 1 1,-1 0 0,1 0 0,-1 1 0,0-1 0,0 0 0,-2-2-1,0 2 7,0 0 1,0 0-1,0 0 0,0 0 0,0 0 0,0 1 0,-1 0 0,1 0 0,-1 0 1,-7 0-1,4 0 56,0 1 1,-1 0 0,1 1 0,0 0 0,0 0-1,0 0 1,0 1 0,0 1 0,0-1-1,1 1 1,-1 1 0,-9 5 0,13-7-17,1 0 1,0 1-1,-1-1 1,1 1 0,1 0-1,-1 0 1,0 0-1,1 0 1,-1 1-1,1-1 1,0 1-1,0-1 1,0 1 0,1 0-1,-1 0 1,1 0-1,0 0 1,0 0-1,0 7 1,1-7-61,1 0 1,-1 0-1,1-1 1,0 1-1,0 0 1,1-1-1,-1 1 1,1 0 0,0-1-1,0 0 1,0 1-1,0-1 1,0 0-1,1 0 1,-1 0-1,1-1 1,0 1-1,0-1 1,0 1-1,5 2 1,40 22-826,-39-23 764,0 0-1,-1 1 1,1 0 0,-1 1 0,0 0 0,9 8-1,-15-11 100,0 0 0,0-1 0,0 1-1,-1 0 1,1 0 0,-1 0 0,0 0-1,1 1 1,-1-1 0,-1 0 0,1 0-1,0 1 1,-1-1 0,0 0 0,1 1-1,-1-1 1,-1 0 0,1 1 0,0-1 0,-1 0-1,0 1 1,-2 5 0,3-8-89,-2 15-1048,9-9-4750,9-6-2586</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8.735"/>
    </inkml:context>
    <inkml:brush xml:id="br0">
      <inkml:brushProperty name="width" value="0.025" units="cm"/>
      <inkml:brushProperty name="height" value="0.025" units="cm"/>
    </inkml:brush>
  </inkml:definitions>
  <inkml:trace contextRef="#ctx0" brushRef="#br0">114 30 13196,'0'0'6919,"-11"-5"-5360,-35-15 21,45 20-1489,-1-1 0,1 0-1,-1 1 1,1-1 0,-1 1 0,1 0 0,-1-1 0,0 1-1,1 0 1,-1 0 0,0 0 0,1 0 0,-1 0 0,1 0-1,-1 1 1,0-1 0,1 0 0,-1 1 0,1 0-1,-1-1 1,1 1 0,-1 0 0,1 0 0,0-1 0,-1 1-1,1 0 1,0 0 0,0 0 0,0 1 0,-1-1-1,1 0 1,0 0 0,1 1 0,-1-1 0,0 1 0,0-1-1,0 2 1,0-1-72,0 1-1,1-1 1,-1 0-1,0 0 1,1 1-1,0-1 0,0 0 1,0 1-1,0-1 1,0 0-1,0 1 1,0-1-1,1 0 1,-1 1-1,1-1 0,0 0 1,-1 0-1,1 0 1,0 1-1,1-1 1,-1 0-1,2 2 1,0-1-49,1 0 0,0 0 0,0 0 0,0-1 0,1 1 0,-1-1 0,0 0 0,1-1 0,-1 1 0,1-1 0,0 1 0,0-2 0,-1 1 0,1 0 0,0-1 0,0 0 1,0 0-1,7-1 0,-5 0-163,0 0 0,0 0 0,0-1 0,0 0 1,0 0-1,0 0 0,0-1 0,0 0 0,-1-1 1,0 0-1,10-6 0,-7 2-245,-7 7 311,0 0 0,0 0 1,0 0-1,0-1 0,0 1 1,-1-1-1,1 0 0,0 1 1,-1-1-1,0 0 0,1 0 1,-1 0-1,0 0 0,2-4 1,-23 31-98,20-23 237,-1-1 0,1 1 1,-1-1-1,1 1 0,0-1 1,0 1-1,-1-1 0,1 1 1,0 0-1,0-1 1,1 1-1,-1-1 0,0 1 1,1 1-1,-1-2-166,1 0 1,0 0-1,-1-1 0,1 1 1,-1 0-1,1-1 1,0 1-1,0 0 0,-1-1 1,1 1-1,0-1 0,0 1 1,0-1-1,0 1 0,0-1 1,0 0-1,-1 1 0,1-1 1,0 0-1,0 0 0,0 0 1,0 0-1,0 0 1,0 0-1,0 0 0,2 0 1,2-1-833,0 1 1,0-2 0,1 1-1,-1 0 1,0-1-1,0 0 1,-1 0 0,10-5-1,11-11-5228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9.097"/>
    </inkml:context>
    <inkml:brush xml:id="br0">
      <inkml:brushProperty name="width" value="0.025" units="cm"/>
      <inkml:brushProperty name="height" value="0.025" units="cm"/>
    </inkml:brush>
  </inkml:definitions>
  <inkml:trace contextRef="#ctx0" brushRef="#br0">92 64 5093,'3'-9'3037,"2"-1"-1981,5-13 335,-8 2 6382,-9 28-6761,-14 22 886,-27 48-1,43-66-1761,-1 0 0,2 0 0,-1 0 0,2 0 0,-1 1 0,2-1 0,-1 1-1,0 20 1,3-30-131,0-1 0,1 0 0,-1 1 0,1-1 0,-1 0 1,1 0-1,0 1 0,-1-1 0,1 0 0,0 0 0,0 0 0,0 0 0,0 0 0,0 0 0,0 0 0,0 0 0,0 0 0,0-1 0,1 1 0,-1 0 0,0-1 0,0 1 0,1-1 0,-1 1 0,0-1 0,1 1 0,-1-1 0,0 0 0,1 0 0,-1 0 0,1 0 0,1 0 0,55 0-803,-49-1 341,2 0-141,0-1 1,0 0-1,0-1 0,21-8 0,1 0 662,-32 11 779,-33 24 2238,28-20-2937,0 1 1,0-1 0,1 1 0,-1 0-1,1 0 1,0 1 0,0-1-1,1 0 1,-1 1 0,-1 6 0,4-10-135,-1 0 0,1-1 1,0 1-1,-1 0 0,1 0 1,0 0-1,0 0 0,1 0 1,-1 0-1,0-1 0,0 1 1,1 0-1,-1 0 0,1 0 1,0-1-1,-1 1 1,1 0-1,0 0 0,0-1 1,0 1-1,0-1 0,1 1 1,-1-1-1,0 0 0,1 1 1,-1-1-1,0 0 0,1 0 1,0 0-1,-1 0 0,1 0 1,-1 0-1,1 0 0,0-1 1,2 2-1,21 4-82,1-1 0,-1-1 0,1-1 0,0-1 0,0-1 0,0-2 0,29-3 0,-51 3 28,1 1 1,-1-1 0,1 0 0,-1 0 0,0 0-1,0-1 1,0 0 0,0 0 0,0 0 0,0 0-1,0 0 1,3-4 0,-5 5-65,-1 0 0,-1 0 0,1 0 0,0 0 0,0-1 1,0 1-1,-1 0 0,1 0 0,0-1 0,-1 1 0,1 0 0,-1-1 0,0 1 0,0-1 0,1 1 0,-1-1 1,0 1-1,0-1 0,0 1 0,0 0 0,0-1 0,-1 1 0,1-1 0,0 1 0,-1 0 0,1-1 0,-1 1 0,1-1 1,-1 1-1,0 0 0,0 0 0,1 0 0,-1-1 0,0 1 0,0 0 0,0 0 0,0 0 0,0 0 0,0 0 1,-3-1-1,-57-41-6880,17 16 1804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9.468"/>
    </inkml:context>
    <inkml:brush xml:id="br0">
      <inkml:brushProperty name="width" value="0.025" units="cm"/>
      <inkml:brushProperty name="height" value="0.025" units="cm"/>
    </inkml:brush>
  </inkml:definitions>
  <inkml:trace contextRef="#ctx0" brushRef="#br0">0 9 11851,'0'0'7431,"47"-8"-5829,-8 8-609,7 0-513,6 6-384,3 3-64,-5 0-640,-9-4-2563,-7-4-5894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3.653"/>
    </inkml:context>
    <inkml:brush xml:id="br0">
      <inkml:brushProperty name="width" value="0.025" units="cm"/>
      <inkml:brushProperty name="height" value="0.025" units="cm"/>
    </inkml:brush>
  </inkml:definitions>
  <inkml:trace contextRef="#ctx0" brushRef="#br0">17 1 4100,'0'0'15011,"0"8"-14391,-16 348 2903,16-355-3495,0 0 0,-1 0 0,1 0 0,0-1 0,0 1 0,0 0 0,1 0 0,-1 0 0,0-1 0,0 1 0,0 0 0,1 0 0,-1-1 0,0 1 0,1 0 0,-1 0 0,0-1 0,1 1 0,-1 0 0,1-1 0,-1 1 0,1 0 0,0-1 0,-1 1 0,1-1 0,0 1 0,-1-1 0,1 0 0,0 1 0,-1-1 0,1 1 0,0-1 0,0 0 0,1 1 0,1-1 67,-1 0 0,1-1 0,0 1-1,0 0 1,0-1 0,-1 0 0,1 0 0,0 1-1,0-1 1,3-2 0,6-4 260,0 0 0,-1 0 0,17-14 0,1-3-292,-2-2 0,0 0-1,-2-2 1,-1-1 0,-1-1 0,-2-1-1,31-59 1,-52 90-97,5-14-1236,-6 6-4286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09.846"/>
    </inkml:context>
    <inkml:brush xml:id="br0">
      <inkml:brushProperty name="width" value="0.025" units="cm"/>
      <inkml:brushProperty name="height" value="0.025" units="cm"/>
    </inkml:brush>
  </inkml:definitions>
  <inkml:trace contextRef="#ctx0" brushRef="#br0">35 1 14830,'0'0'4105,"-1"7"-3464,-3 27-105,3 0 0,0 0 0,2 0 0,2 0 0,1 0 1,10 39-1,-6-40-525,-3-18-281,0 0 1,-2 1 0,0 0 0,-1 0-1,0 0 1,-1 25 0,-1-40 123,-1 0-1,1 0 1,0 0-1,-1-1 1,1 1-1,0 0 1,-1 0 0,1 0-1,-1-1 1,1 1-1,-1 0 1,1-1 0,-1 1-1,0-1 1,1 1-1,-1-1 1,0 1 0,1-1-1,-1 1 1,0-1-1,0 1 1,0-1-1,1 0 1,-1 1 0,0-1-1,0 0 1,0 0-1,0 0 1,1 0 0,-1 0-1,0 0 1,0 0-1,-1 0 1,-31-7-6071,11-7 1050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0.192"/>
    </inkml:context>
    <inkml:brush xml:id="br0">
      <inkml:brushProperty name="width" value="0.025" units="cm"/>
      <inkml:brushProperty name="height" value="0.025" units="cm"/>
    </inkml:brush>
  </inkml:definitions>
  <inkml:trace contextRef="#ctx0" brushRef="#br0">22 115 9641,'0'0'2947,"-22"-60"96,22 35-705,16 8-897,13 8-95,16 6-257,10 3-577,7 0-384,6 8-96,0 2-672,-5-5-2820,-6-5-5316</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1.523"/>
    </inkml:context>
    <inkml:brush xml:id="br0">
      <inkml:brushProperty name="width" value="0.025" units="cm"/>
      <inkml:brushProperty name="height" value="0.025" units="cm"/>
    </inkml:brush>
  </inkml:definitions>
  <inkml:trace contextRef="#ctx0" brushRef="#br0">1 363 11627,'0'0'1324,"9"-4"187,46-18 26,0-4 0,78-48 0,-106 57-1292,-1-1 0,-1-2 0,0 0 0,-2-2 0,0 0 0,35-46 0,-56 65-185,0-1 45,1 0 1,-1 1-1,1-1 0,-1 0 1,0-1-1,0 1 1,-1 0-1,2-5 1,-6 4 518,-7 9-407,-9 12-23,6-1-46,1 1-1,1 0 1,0 1-1,1 0 0,-11 26 1,17-32-134,-1 0 0,2 0 1,-1 1-1,1-1 0,1 1 0,0-1 0,1 1 1,0 0-1,1 0 0,2 17 0,-2-27-70,0 0 1,1 0-1,-1 0 0,1 0 0,0 0 0,0 0 0,0 0 0,0 0 1,0-1-1,0 1 0,0 0 0,1-1 0,-1 1 0,0-1 1,1 1-1,0-1 0,-1 0 0,1 1 0,0-1 0,-1 0 0,1 0 1,0 0-1,3 0 0,1 1-748,0 0 0,0-1 1,1 0-1,-1 0 0,0 0 0,8-1 1,12 0-5918</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2.368"/>
    </inkml:context>
    <inkml:brush xml:id="br0">
      <inkml:brushProperty name="width" value="0.025" units="cm"/>
      <inkml:brushProperty name="height" value="0.025" units="cm"/>
    </inkml:brush>
  </inkml:definitions>
  <inkml:trace contextRef="#ctx0" brushRef="#br0">1 77 7527,'0'0'5792,"5"-7"-4019,-1 1-1573,1 1 0,-1 0 0,1 1 0,0-1 0,0 1 0,0 0 0,1 0 0,-1 1 0,1-1 0,0 1 0,0 1 0,0-1 0,1 1 0,-1 0 0,0 0 0,12-1 0,-2 0 176,1 1-1,-1 0 1,0 1-1,1 0 1,25 4-1,-39-3-339,0 0 0,0 0 0,0 1 0,-1-1-1,1 1 1,0 0 0,0 0 0,-1 0-1,1 0 1,-1 0 0,1 0 0,-1 1-1,1-1 1,-1 1 0,0 0 0,0 0-1,1 0 1,-1 0 0,-1 0 0,1 0-1,0 0 1,0 1 0,-1-1 0,0 1-1,1-1 1,-1 1 0,0-1 0,0 1-1,0 0 1,-1 0 0,1-1 0,-1 1-1,1 0 1,-1 0 0,0 0 0,0 0-1,0-1 1,-1 1 0,0 4 0,0-1 75,-1-1 1,0 0-1,0-1 1,0 1 0,0 0-1,-1-1 1,0 1-1,0-1 1,0 0 0,-1 0-1,1 0 1,-1 0-1,-7 5 1,-66 44 909,37-27-658,37-24-336,-33 29 196,36-31-218,-1 1 0,0-1 0,1 1 0,-1-1 0,1 1-1,-1-1 1,1 1 0,-1 0 0,1-1 0,0 1 0,-1 0 0,1-1-1,0 1 1,-1 0 0,1 0 0,0-1 0,0 1 0,0 0 0,0 0-1,0-1 1,0 1 0,0 0 0,0 0 0,0-1 0,0 1 0,0 0-1,0 0 1,0-1 0,1 1 0,-1 0 0,0-1 0,1 1-1,-1 0 1,0-1 0,1 1 0,-1 0 0,1-1 0,-1 1 0,1-1-1,-1 1 1,1 0 0,-1-1 0,1 0 0,0 1 0,-1-1 0,1 1-1,0-1 1,-1 0 0,1 1 0,0-1 0,-1 0 0,2 0 0,14 6 14,1-2 0,-1 0 0,1-1 0,0-1 1,21 1-1,93-5-2351,-62 0-1324,-21 0-1655,-4-7-2857</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2.698"/>
    </inkml:context>
    <inkml:brush xml:id="br0">
      <inkml:brushProperty name="width" value="0.025" units="cm"/>
      <inkml:brushProperty name="height" value="0.025" units="cm"/>
    </inkml:brush>
  </inkml:definitions>
  <inkml:trace contextRef="#ctx0" brushRef="#br0">1 26 11691,'0'0'9865,"48"2"-8039,-12-6-673,7-1-576,1 1-449,-1 1-96,-4 2-1505,-5-3-1282,-9-2-3491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3.089"/>
    </inkml:context>
    <inkml:brush xml:id="br0">
      <inkml:brushProperty name="width" value="0.025" units="cm"/>
      <inkml:brushProperty name="height" value="0.025" units="cm"/>
    </inkml:brush>
  </inkml:definitions>
  <inkml:trace contextRef="#ctx0" brushRef="#br0">0 0 16784,'0'0'3299,"14"73"-1858,-14-43-416,0 1-160,0 1-673,4-2-160,1-2-993,3-5-1441,2-6-2306,-3-7-3556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3.449"/>
    </inkml:context>
    <inkml:brush xml:id="br0">
      <inkml:brushProperty name="width" value="0.025" units="cm"/>
      <inkml:brushProperty name="height" value="0.025" units="cm"/>
    </inkml:brush>
  </inkml:definitions>
  <inkml:trace contextRef="#ctx0" brushRef="#br0">1 77 14606,'9'-8'2386,"2"1"-1894,-1-1 0,1 1 0,0 1 0,1 0 1,-1 1-1,1 0 0,0 1 0,1 0 0,-1 1 0,15-2 0,-8 1-242,-1 2 1,1 0-1,0 2 0,0 0 0,0 1 1,0 0-1,35 9 0,-53-10-250,1 0 0,-1 1 0,1-1 0,-1 1 0,0-1 0,1 1 0,-1-1 0,1 1 0,-1 0 0,0-1 0,0 1 0,1 0 0,-1 0 1,0 0-1,0 0 0,0 0 0,0 0 0,0 1 0,0-1 0,0 0 0,0 0 0,-1 1 0,1-1 0,-1 0 0,1 1 0,0-1 0,-1 1 0,0-1 0,1 1 0,-1-1 0,0 1 0,0-1 0,0 1 0,0-1 0,0 1 0,0-1 0,0 0 0,-1 1 0,1-1 0,-1 1 0,0 2 0,-2 0 3,1 0-1,-1 0 0,0 0 0,0 0 0,0-1 0,-1 0 0,1 1 0,-1-1 0,0 0 1,0-1-1,-6 5 0,-44 13 78,44-17 84,1 0 1,0 0 0,-1 1 0,2 0-1,-1 1 1,-16 10 0,28-13-153,0-1-1,0 0 1,0 1 0,0-1 0,0-1-1,0 1 1,1 0 0,-1-1 0,3 1-1,-2-1-5,18 2-179,0 1 0,-1 0 0,24 8 0,-41-10 126,0 0-1,0 0 0,0 1 0,-1-1 1,1 1-1,0-1 0,-1 1 0,0 0 1,1 1-1,-1-1 0,0 0 1,0 1-1,0 0 0,0 0 0,-1 0 1,1 0-1,-1 0 0,0 0 0,0 1 1,0-1-1,0 1 0,-1 0 0,1-1 1,-1 1-1,1 4 0,-2-4 77,-1-1 0,1 0 0,-1 1 0,0-1 0,0 0 0,-1 1 0,1-1 0,-1 0 0,1 0 0,-1 0 0,0 0 0,0-1 0,-1 1 0,1 0 0,0-1 0,-1 1 0,1-1 0,-1 0 0,0 0 0,0 0 0,0 0-1,0-1 1,-6 3 0,-9 5 379,-2 0-1,-28 8 0,34-12-304,0-1 0,-1-1 0,1 0 1,-1-1-1,-15 1 0,28-6-2626,8-2 1273,9-4-1292,12-7-3539</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3.823"/>
    </inkml:context>
    <inkml:brush xml:id="br0">
      <inkml:brushProperty name="width" value="0.025" units="cm"/>
      <inkml:brushProperty name="height" value="0.025" units="cm"/>
    </inkml:brush>
  </inkml:definitions>
  <inkml:trace contextRef="#ctx0" brushRef="#br0">84 0 18001,'0'0'2627,"-50"35"-770,32-11-576,8 0-736,4 3-449,6 0-64,0-1-833,11 0-544,3-3-1121,-5-5-2307,-4-6-3683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4.151"/>
    </inkml:context>
    <inkml:brush xml:id="br0">
      <inkml:brushProperty name="width" value="0.025" units="cm"/>
      <inkml:brushProperty name="height" value="0.025" units="cm"/>
    </inkml:brush>
  </inkml:definitions>
  <inkml:trace contextRef="#ctx0" brushRef="#br0">0 66 12460,'0'0'2210,"2"-9"-374,-1 6-1679,-1 1 0,1-1 0,0 1 0,0-1 0,0 1 0,0-1 0,0 1-1,0 0 1,1-1 0,-1 1 0,1 0 0,-1 0 0,1 0 0,0 0 0,0 1 0,0-1-1,4-2 1,-1 1 82,1 1-1,0 0 1,0 0-1,0 0 1,0 1-1,0 0 0,0 0 1,12 1-1,150-1 1119,-148 3-1351,0 0 0,-1 1 0,1 1 0,0 1 0,-1 0 0,26 12 0,-43-17-5,0 1 0,0 0 0,0 0 0,0 0 0,-1 0 0,1 0 0,0 0 0,0 1 0,-1-1 0,1 0 0,0 1 0,-1-1 0,0 1 0,1 0 0,-1 0 0,0-1 0,0 1 0,0 0 0,0 0 0,1 3-1,-2-3 28,0 0 0,0-1 0,0 1 0,-1 0 0,1 0 0,-1-1 0,1 1-1,-1-1 1,0 1 0,1 0 0,-1-1 0,0 0 0,0 1 0,0-1-1,0 1 1,0-1 0,-1 0 0,1 0 0,-3 2 0,-9 7 229,0-1 1,-1-1 0,0 0-1,-19 7 1,23-11-181,-12 5 159,15-7-171,1 1 1,-1 0 0,1 0 0,-1 0-1,1 0 1,0 1 0,0 0 0,-7 7 0,13-11-69,0 1 1,0-1-1,0 0 1,-1 0-1,1 1 1,0-1-1,0 0 1,0 0-1,0 1 1,0-1-1,0 0 1,0 1 0,0-1-1,0 0 1,0 0-1,0 1 1,0-1-1,0 0 1,0 1-1,0-1 1,0 0-1,0 0 1,0 1-1,0-1 1,0 0-1,1 1 1,-1-1-1,0 0 1,0 0 0,0 0-1,0 1 1,1-1-1,-1 0 1,0 0-1,0 1 1,1-1-1,-1 0 1,0 0-1,0 0 1,1 0-1,-1 0 1,0 1-1,0-1 1,1 0 0,-1 0-1,0 0 1,1 0-1,-1 0 1,17 4-381,-16-3 283,14 2-684,72 19-3034,-79-20 3585,1 1-1,-1 1 1,0-1-1,-1 1 1,1 1-1,-1-1 1,13 11-1,-19-14 282,0 0 1,-1 0-1,1-1 0,0 1 0,-1 0 0,1 0 1,0 0-1,-1 0 0,1 0 0,-1 0 0,1 0 1,-1 0-1,0 0 0,1 0 0,-1 0 0,0 0 1,0 0-1,0 0 0,0 0 0,0 0 0,0 0 0,0 0 1,0 0-1,0 0 0,0 0 0,-1 1 0,1-1 1,0 0-1,-1 0 0,1 0 0,-1 0 0,1-1 1,-1 1-1,0 0 0,1 0 0,-1 0 0,0 0 1,1-1-1,-1 1 0,0 0 0,0 0 0,0-1 0,0 1 1,0-1-1,1 1 0,-3 0 0,-50 24 2658,47-23-2637,-14 6 237,-1-1 0,1 0 0,-2-2 0,1 0 0,-37 2 0,68-9-4709,4-7 2215,-6 4 147,20-12-5198</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4.479"/>
    </inkml:context>
    <inkml:brush xml:id="br0">
      <inkml:brushProperty name="width" value="0.025" units="cm"/>
      <inkml:brushProperty name="height" value="0.025" units="cm"/>
    </inkml:brush>
  </inkml:definitions>
  <inkml:trace contextRef="#ctx0" brushRef="#br0">72 169 8136,'0'0'14189,"-32"64"-12651,19-38-706,2 0-671,1-2-258,4-4-1728,6-6-1282,0-7-1442</inkml:trace>
  <inkml:trace contextRef="#ctx0" brushRef="#br0" timeOffset="1">88 1 11339,'0'0'7879,"25"49"-13324,-7-27-1794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3.998"/>
    </inkml:context>
    <inkml:brush xml:id="br0">
      <inkml:brushProperty name="width" value="0.025" units="cm"/>
      <inkml:brushProperty name="height" value="0.025" units="cm"/>
    </inkml:brush>
  </inkml:definitions>
  <inkml:trace contextRef="#ctx0" brushRef="#br0">1 1 8936,'0'0'10859,"11"52"-10475,1-45-288,8-2-32,-6-1 0,11-4-576,-5 0-673,3 0-961,-2-12-801,-3-2-1121</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4.828"/>
    </inkml:context>
    <inkml:brush xml:id="br0">
      <inkml:brushProperty name="width" value="0.025" units="cm"/>
      <inkml:brushProperty name="height" value="0.025" units="cm"/>
    </inkml:brush>
  </inkml:definitions>
  <inkml:trace contextRef="#ctx0" brushRef="#br0">148 44 14798,'0'0'5221,"-9"0"-3385,4-1-1658,-1 1 1,1 0-1,0 1 0,0 0 0,-1-1 0,1 1 0,0 1 0,0-1 0,0 1 0,0 0 0,0 0 0,0 1 0,0-1 1,1 1-1,0 0 0,-1 0 0,1 1 0,0-1 0,0 1 0,1 0 0,-1 0 0,1 0 0,0 0 0,-4 7 1,4-6-143,1-1 1,-1 1-1,1 0 1,0 0-1,0 0 1,0 0-1,1 1 1,-1-1-1,1 0 1,1 1-1,-1 8 1,1-12-33,0 0 1,1 0-1,-1 0 1,1 0-1,-1 0 1,1 0-1,0 0 1,0 0-1,0-1 1,0 1 0,0 0-1,0-1 1,1 1-1,-1 0 1,0-1-1,1 0 1,-1 1-1,1-1 1,0 0-1,-1 0 1,1 0 0,0 0-1,0 0 1,-1 0-1,1 0 1,0-1-1,0 1 1,0-1-1,0 1 1,0-1-1,0 0 1,0 0 0,4 0-1,0 1-11,1-1 0,-1 0-1,0 0 1,0-1 0,1 1 0,-1-1 0,0-1-1,0 1 1,0-1 0,0 0 0,0-1-1,-1 1 1,1-1 0,-1 0 0,1-1 0,-1 1-1,0-1 1,-1 0 0,1 0 0,0-1-1,-1 1 1,0-1 0,0 0 0,-1 0 0,1 0-1,-1-1 1,0 1 0,-1-1 0,1 0-1,-1 1 1,0-1 0,0 0 0,0-7 0,-1 9 9,0 0 1,-1 0-1,0-1 1,0 1-1,0 0 1,0 0 0,0 0-1,-1-1 1,0 1-1,0 0 1,0 0 0,0 0-1,-1 0 1,0 0-1,-3-5 1,3 6-8,0 1 0,0 0 0,0 0 1,-1 0-1,1 0 0,-1 0 0,0 0 1,1 1-1,-1-1 0,0 1 0,0 0 0,0 0 1,0 0-1,0 0 0,0 0 0,0 0 0,0 1 1,0 0-1,-1 0 0,1 0 0,-4 0 0,5 1-52,0-1-1,0 1 1,0-1-1,0 1 1,0 0-1,0 0 0,0 0 1,0 0-1,0 0 1,1 0-1,-1 1 1,0-1-1,1 1 0,-1-1 1,1 1-1,0-1 1,-1 1-1,1 0 1,0 0-1,0 0 0,0 0 1,0 0-1,0 0 1,1 0-1,-2 2 1,1-1-469,0 1 1,0-1 0,0 1 0,0 0 0,1-1 0,0 1-1,-1 0 1,1-1 0,0 1 0,1 0 0,-1-1 0,1 1 0,-1-1-1,4 8 1,7 2-5160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5.221"/>
    </inkml:context>
    <inkml:brush xml:id="br0">
      <inkml:brushProperty name="width" value="0.025" units="cm"/>
      <inkml:brushProperty name="height" value="0.025" units="cm"/>
    </inkml:brush>
  </inkml:definitions>
  <inkml:trace contextRef="#ctx0" brushRef="#br0">263 6 9673,'0'0'11686,"-11"-2"-10346,6 1-1213,1 0 1,-1 0-1,0 1 1,1 0-1,-1 0 0,0 0 1,1 0-1,-1 1 1,1 0-1,-1 0 0,1 0 1,-1 0-1,1 1 1,-1 0-1,1 0 1,0 0-1,0 0 0,0 1 1,0-1-1,1 1 1,-1 0-1,-5 6 1,3-3 35,0 1 1,1 0-1,-1 1 1,1-1 0,1 1-1,-1 0 1,1 0-1,1 0 1,-3 9 0,5-15-153,0 1 0,0-1 0,1 1 0,-1-1 0,1 1 0,-1-1 0,1 1 0,0 0 0,0-1 0,0 1 0,1-1 0,-1 1 0,1-1 0,-1 1 0,1-1 1,0 1-1,0-1 0,0 1 0,0-1 0,0 0 0,0 0 0,1 0 0,-1 1 0,1-1 0,0-1 0,-1 1 0,1 0 0,0 0 0,0-1 0,0 1 0,0-1 0,0 1 0,1-1 0,-1 0 0,3 1 0,8 2-115,-1 0-1,0-1 1,1-1-1,0 0 1,-1 0-1,1-2 1,0 0-1,21-2 1,-25 2-352,-1-2-1,1 1 1,-1-1 0,0 0-1,1 0 1,-1-1-1,0 0 1,-1-1 0,1 0-1,-1 0 1,1-1 0,-1 1-1,11-12 1,-8 2-2838,-8 1-1542</inkml:trace>
  <inkml:trace contextRef="#ctx0" brushRef="#br0" timeOffset="1">0 129 1537,'0'0'18706,"88"28"-18161,-35-20-161,3-4-160,-5-1 0,-2-2-127,-14-1-290,-8 0-1248,-14 0-1474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5.550"/>
    </inkml:context>
    <inkml:brush xml:id="br0">
      <inkml:brushProperty name="width" value="0.025" units="cm"/>
      <inkml:brushProperty name="height" value="0.025" units="cm"/>
    </inkml:brush>
  </inkml:definitions>
  <inkml:trace contextRef="#ctx0" brushRef="#br0">0 17 9161,'0'0'10345,"50"14"-9031,8-14-706,9 0-512,7 0-64,2 0 0,-1-6-480,-3-4-1282,-4-5-3939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7.941"/>
    </inkml:context>
    <inkml:brush xml:id="br0">
      <inkml:brushProperty name="width" value="0.025" units="cm"/>
      <inkml:brushProperty name="height" value="0.025" units="cm"/>
    </inkml:brush>
  </inkml:definitions>
  <inkml:trace contextRef="#ctx0" brushRef="#br0">4296 496 6054,'0'0'4292,"3"-11"-3171,-1 3-800,0 5-213,-1 0 1,0 0 0,0 0 0,0 0-1,-1 0 1,1 0 0,-1 0 0,0-1 0,1 1-1,-1 0 1,-1 0 0,1-1 0,0 1-1,-1 0 1,0 0 0,0 0 0,0 0 0,0-1-1,0 2 1,-2-5 0,-10-9 14,0 1 1,-1 0-1,0 0 0,-1 2 0,-1 0 1,0 0-1,-1 2 0,0 0 1,-1 1-1,0 1 0,0 0 1,-21-5-1,-32-10-415,-143-25 0,167 40 330,-961-125 99,-12 106-39,893 32-56,0 5 0,1 6 0,0 5 0,-139 42 1,188-39 223,0 4 1,2 3-1,1 3 1,1 3 0,2 4-1,2 2 1,-99 81-1,138-98-93,2 2 0,1 0 0,1 2 0,2 1 0,0 1 0,-28 51 0,44-68-119,2 1 0,0 0 0,0 0 1,1 0-1,1 0 0,1 1 0,0 0 0,-1 16 1,4-21-27,1 0 1,-1 0 0,1-1-1,1 1 1,0 0 0,1-1 0,0 1-1,0-1 1,1 0 0,1 0-1,0 0 1,11 17 0,-1-7 35,1-1 1,1-1 0,0-1-1,1 0 1,1-1 0,1-1-1,0-1 1,1 0 0,25 11-1,7 0 23,1-2 0,100 28 0,-36-22-22,1-6 0,228 16-1,247-36-23,-187-30-204,711-141 0,-894 121 112,298-103-1,-433 117 66,-2-3 0,-2-4 0,-1-4 0,-2-3 0,-3-4 0,83-68 0,-131 92-12,0-1 0,34-41 0,-58 61-2,0-1-1,0 0 1,-1 0 0,-1 0-1,1-1 1,-2 0-1,1 0 1,-1 0-1,-1-1 1,0 1-1,0-1 1,-1 0 0,1-17-1,-4 22-2,1 1 0,-2 0 0,1-1 1,0 1-1,-1 0 0,0 0 0,0 0 0,-1 0 0,1 1 0,-1-1 0,0 1 1,-1-1-1,1 1 0,-1 0 0,1 0 0,-1 1 0,0-1 0,-1 1 0,1 0 0,0 0 1,-1 0-1,-9-4 0,-12-6 10,-1 2 0,-55-16 0,73 24 1,-72-17-297,-132-16-1,65 14-2991,55 3-2009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19.257"/>
    </inkml:context>
    <inkml:brush xml:id="br0">
      <inkml:brushProperty name="width" value="0.025" units="cm"/>
      <inkml:brushProperty name="height" value="0.025" units="cm"/>
    </inkml:brush>
  </inkml:definitions>
  <inkml:trace contextRef="#ctx0" brushRef="#br0">104 12796 3876,'-3'4'1422,"-31"34"3329,28-32-4893,0 0 0,0 0 0,-1 0 0,0-1-1,0 0 1,-12 6 0,19-11 126,0 0 0,-1 0 0,1 1 0,0-1 0,0 0 0,-1 0 0,1 0 0,0 0 0,0 0 0,-1 0 0,1 0 0,0 0 0,0 0 0,-1 0 0,1 0 0,0 0 0,0 0 0,-1 0 0,1-1 0,0 1 0,0 0 0,-1 0 0,1 0 0,0 0 0,0 0 1,-1 0-1,1-1 0,0 1 0,0 0 0,0 0 0,0 0 0,-1-1 0,1 1 0,0 0 0,0 0 0,0 0 0,0-1 0,0 1 0,0 0 0,0 0 0,-1-1 0,1 1 0,0 0 0,0 0 0,0-1 0,0 1 0,0-21 294,8-20 948,1 18-1302,22-42 1,-19 44-1822,-1-1 1,9-29-1,119-504 5623,-66 235-2359,156-481 832,35 7-1827,-145 439-348,825-2118 3202,246 111-2262,-616 1427-1740,1069-1331-1,-925 1445 1917,74 79-1084,-763 718-510,114-86 728,-125 98-1067,0 0-1,1 2 1,1 0-1,-1 1 1,2 1 0,23-6-1,-34 13-5372</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1.764"/>
    </inkml:context>
    <inkml:brush xml:id="br0">
      <inkml:brushProperty name="width" value="0.025" units="cm"/>
      <inkml:brushProperty name="height" value="0.025" units="cm"/>
    </inkml:brush>
  </inkml:definitions>
  <inkml:trace contextRef="#ctx0" brushRef="#br0">122 579 9929,'-9'-4'-699,"9"4"702,-8-5 87,-1 1-1,0 1 1,0 0 0,0 0 0,0 0 0,-1 1 0,1 1 0,-17-1-1,25 2 48,1 0 0,-1 0-1,0 0 1,1 0 0,-1 0-1,0 0 1,1 1 0,-1-1-1,1 0 1,-1 1-1,0-1 1,1 0 0,-1 1-1,1-1 1,-1 0 0,1 1-1,-1-1 1,1 1 0,-1-1-1,1 1 1,0 0-1,-1-1 1,1 1 0,0-1-1,-1 1 1,1-1 0,0 1-1,0 0 1,-1 1 0,1 26 1806,15 28-522,20 41-350,-24-61-913,1-1-1,2 0 0,2-1 0,21 35 0,-35-65-116,1 0-1,0 0 0,0-1 1,0 1-1,0-1 1,0 0-1,1 1 0,-1-2 1,1 1-1,0 0 1,0-1-1,0 0 0,0 1 1,1-2-1,-1 1 1,0 0-1,1-1 0,7 1 1,-6-1 16,0-2 1,0 1 0,1 0-1,-1-1 1,0 0-1,0-1 1,0 0 0,0 0-1,0 0 1,0 0 0,0-1-1,5-4 1,13-9 139,-1-1 1,0-1-1,-2-1 1,33-37-1,80-95-43,145-213 1,-126 128-4212,-92 131-2626</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5.489"/>
    </inkml:context>
    <inkml:brush xml:id="br0">
      <inkml:brushProperty name="width" value="0.025" units="cm"/>
      <inkml:brushProperty name="height" value="0.025" units="cm"/>
    </inkml:brush>
  </inkml:definitions>
  <inkml:trace contextRef="#ctx0" brushRef="#br0">8140 305 4965,'0'0'8840,"-11"-3"-8765,-7 0-189,0 1 1,0 0 0,0 2-1,-33 2 1,-88 16-151,64-7 358,-660 50 431,-3-37 568,482-18-181,-2551-15-890,2285-2 21,-487-14 161,4-48 221,977 70-427,-269-38 183,249 31 59,1-1-1,1-3 1,0-1 0,-48-25 0,78 32-69,1 0 0,-29-21 1,41 27-216,0-1 0,0 1 0,0 0 1,1-1-1,-1 1 0,1-1 0,-1 0 0,1 0 1,0 0-1,1 0 0,-1 0 0,0-1 0,1 1 1,-1 0-1,1-1 0,0 1 0,1-1 0,-1 1 1,0-1-1,1-6 0,0 8-241,1-1 0,0 1 0,0 0 0,0 0 0,0 0 0,0 0 0,1 0 0,-1 0 0,1 0-1,-1 1 1,1-1 0,0 0 0,-1 1 0,1-1 0,0 1 0,0 0 0,0 0 0,0-1 0,0 1 0,0 0 0,1 1 0,-1-1 0,0 0 0,4 0 0,-4 0 7,28-9-3283</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5.972"/>
    </inkml:context>
    <inkml:brush xml:id="br0">
      <inkml:brushProperty name="width" value="0.025" units="cm"/>
      <inkml:brushProperty name="height" value="0.025" units="cm"/>
    </inkml:brush>
  </inkml:definitions>
  <inkml:trace contextRef="#ctx0" brushRef="#br0">760 151 7847,'1'-9'716,"0"0"-339,0-1 0,1 0 0,1 1 1,-1-1-1,2 1 0,5-13 0,-7 17-72,0 1 1,0 0-1,0 1 0,0-1 0,1 0 0,-1 1 0,1-1 0,0 1 1,0 0-1,0 0 0,1 0 0,-1 0 0,1 1 0,-1-1 0,1 1 1,0 0-1,0 0 0,0 0 0,0 1 0,5-2 0,-9 3-284,-1 0 0,1 0-1,0 0 1,0 0 0,0 1-1,-1-1 1,1 0 0,0 0-1,0 0 1,0 0 0,0 0-1,-1 0 1,1 1 0,0-1-1,0 0 1,0 0 0,0 0-1,0 0 1,0 1-1,-1-1 1,1 0 0,0 0-1,0 0 1,0 1 0,0-1-1,0 0 1,0 0 0,0 0-1,0 1 1,0-1 0,0 0-1,0 0 1,0 1 0,0-1-1,0 0 1,0 0 0,0 0-1,0 1 1,0-1 0,0 0-1,1 0 1,-1 0 0,0 1-1,0-1 1,0 0 0,0 0-1,0 0 1,0 0 0,1 1-1,-1-1 1,0 0 0,0 0-1,0 0 1,0 0 0,1 0-1,-1 0 1,0 0-1,0 1 1,0-1 0,1 0-1,-1 0 1,0 0 0,0 0-1,0 0 1,1 0 0,-1 0-1,0 0 1,0 0 0,-13 14 144,-4-2 72,-1 0 0,-1-2 0,0 0 0,-35 13 0,-89 21 892,79-25-715,7-2-58,-156 50 160,173-52-475,0 2 0,2 1 0,-41 27 0,75-43-15,-1 1 1,1 0 0,0 1 0,0-1 0,0 1-1,1 0 1,-4 4 0,6-7-22,1 0 0,-1 0-1,1 0 1,-1 0 0,1 0 0,0 0 0,-1 0-1,1 0 1,0 0 0,0 0 0,-1 0 0,1 0 0,0 0-1,0 1 1,0-1 0,1 0 0,-1 0 0,0 0 0,0 0-1,0 0 1,1 0 0,-1 0 0,1 0 0,-1 0 0,1 0-1,-1 0 1,1 0 0,-1 0 0,1-1 0,0 1 0,-1 0-1,1 0 1,0 0 0,0-1 0,0 1 0,0 0 0,-1-1-1,1 1 1,0-1 0,0 1 0,0-1 0,2 1-1,18 7 19,1 0 0,0-1-1,0-2 1,0 0-1,1-1 1,43 1-1,-30-2-3,376 20-2502,-138-20-5562,-158-3 1191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6.834"/>
    </inkml:context>
    <inkml:brush xml:id="br0">
      <inkml:brushProperty name="width" value="0.025" units="cm"/>
      <inkml:brushProperty name="height" value="0.025" units="cm"/>
    </inkml:brush>
  </inkml:definitions>
  <inkml:trace contextRef="#ctx0" brushRef="#br0">352 118 7495,'0'0'4239,"-1"-8"-2205,0 6-1973,1-1-1,0 1 1,0 0 0,-1-1 0,0 1 0,1 0 0,-1 0 0,0-1 0,0 1 0,0 0-1,0 0 1,-1 0 0,1 0 0,0 0 0,-1 1 0,1-1 0,-1 0 0,0 1 0,0-1-1,0 1 1,1-1 0,-1 1 0,-1 0 0,1 0 0,0 0 0,0 0 0,0 0 0,0 0-1,-1 1 1,1-1 0,0 1 0,-1-1 0,1 1 0,0 0 0,-1 0 0,-2 0-1,-6 1 88,-1 0 0,0 0-1,0 1 1,0 1 0,1 0-1,0 0 1,-1 1 0,1 1-1,1 0 1,-1 0 0,-18 13-1,14-7 214,0 0 0,1 1 0,0 0-1,1 1 1,1 1 0,-22 30 0,32-41-243,0 1 1,0-1-1,0 1 1,0 0-1,0 0 1,1 0-1,-1 0 0,1 0 1,0 0-1,1 0 1,-1 5-1,1-8-98,0 0-1,0 1 0,0-1 0,1 0 1,-1 0-1,1 1 0,-1-1 1,1 0-1,-1 0 0,1 0 1,0 0-1,-1 1 0,1-1 0,0 0 1,0 0-1,0 0 0,0-1 1,0 1-1,0 0 0,0 0 1,0 0-1,0-1 0,0 1 0,1-1 1,-1 1-1,0-1 0,0 1 1,0-1-1,1 0 0,-1 1 0,0-1 1,1 0-1,-1 0 0,0 0 1,1 0-1,1 0 0,15-1 7,0 0-1,0-1 0,0-1 1,0-1-1,0 0 0,-1-1 1,0-1-1,0-1 0,0 0 1,-1-1-1,0-1 0,15-11 1,6-6-62,0-1 0,-2-2 1,53-56-1,-82 79 7,20-23-32,-25 29 50,0-1-1,0 0 1,0-1 0,0 1 0,0 0-1,0 0 1,-1 0 0,1 0 0,0-1-1,-1 1 1,1 0 0,-1-1-1,1 1 1,-1 0 0,0-1 0,0 1-1,1 0 1,-1-3 0,-7 7-64,-13 16 61,0 1-1,1 0 1,-19 29-1,32-40-12,-1 0 0,1 0 0,1 0-1,0 1 1,0 0 0,1 0 0,0 1 0,1-1-1,0 1 1,1 0 0,-2 14 0,4-24-74,0 0 1,0 0-1,0 0 1,0 0-1,0 0 1,1 0-1,-1 0 1,0 0 0,1 0-1,-1 0 1,0 0-1,1 0 1,-1 0-1,1 0 1,0 0-1,-1 0 1,1 0-1,0 0 1,0-1-1,-1 1 1,1 0-1,0 0 1,0-1 0,0 1-1,0-1 1,0 1-1,0-1 1,0 1-1,0-1 1,0 0-1,2 1 1,0 0-322,1-1-1,0 0 1,0 1 0,-1-2 0,1 1 0,0 0-1,-1-1 1,7-1 0,31-14-4094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7.276"/>
    </inkml:context>
    <inkml:brush xml:id="br0">
      <inkml:brushProperty name="width" value="0.025" units="cm"/>
      <inkml:brushProperty name="height" value="0.025" units="cm"/>
    </inkml:brush>
  </inkml:definitions>
  <inkml:trace contextRef="#ctx0" brushRef="#br0">275 0 9513,'-12'10'3678,"-26"23"-2100,1 1 0,-51 61-1,77-81-1196,0 1 0,0 0 0,1 1 0,1 0 0,1 1 0,0 0 0,1 0 0,1 1 0,1 0 0,0 0 0,-2 23 0,6-37-368,1 0 0,-1 0 0,1 0 0,0 0 0,0 0 0,1 0 0,-1 0 0,1 0 0,0 0 0,0 0 0,0 0 0,1 0 0,0 0-1,-1 0 1,1-1 0,0 1 0,1-1 0,-1 1 0,4 3 0,-2-4-5,0 0 1,0-1-1,0 1 0,0-1 0,1 0 0,0 0 0,-1 0 0,1-1 1,0 1-1,0-1 0,0 0 0,-1-1 0,1 1 0,0-1 1,8 0-1,0-1-48,0-1-1,-1 0 1,1-1 0,0 0 0,-1-1 0,21-9 0,-22 8 27,1 1 1,0-1-1,0 2 1,0 0-1,0 1 1,21-2-1,-33 4 12,1 0 0,0 0-1,0 0 1,0 0 0,-1 1-1,1-1 1,0 0 0,0 0-1,-1 1 1,1-1 0,0 1-1,0-1 1,-1 1 0,1-1-1,0 1 1,-1-1 0,1 1-1,-1 0 1,1-1 0,-1 1-1,1 0 1,-1-1 0,1 1-1,-1 1 1,1-1 1,-1 0 0,1 0 0,-1-1 0,1 1 0,-1 0 0,1 0 0,0 0 0,-1-1 0,1 1 1,0 0-1,0-1 0,0 1 0,-1 0 0,1-1 0,0 1 0,0-1 0,0 0 0,0 1 0,0-1 0,0 0 0,0 1 0,0-1 0,1 0 0,85-5 28,-67 2-19,0 1 0,0 1 0,27 2 0,-45-1-5,-1 1-1,1-1 0,0 0 1,-1 0-1,1 1 0,-1-1 0,1 1 1,0-1-1,-1 1 0,1 0 1,-1 0-1,1 0 0,-1 0 0,0 0 1,1 0-1,-1 0 0,0 0 1,0 0-1,0 1 0,0-1 1,0 0-1,0 1 0,0-1 0,0 1 1,0-1-1,-1 1 0,1 1 1,1 4-1,-1 0 1,0-1 0,-1 1 0,0 0-1,-1 11 1,1 1-92,4-6-1711,7-11-4148,1-4-43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4.378"/>
    </inkml:context>
    <inkml:brush xml:id="br0">
      <inkml:brushProperty name="width" value="0.025" units="cm"/>
      <inkml:brushProperty name="height" value="0.025" units="cm"/>
    </inkml:brush>
  </inkml:definitions>
  <inkml:trace contextRef="#ctx0" brushRef="#br0">59 1 10474,'0'0'4121,"-7"9"-2546,5-6-1466,-32 50 1523,32-48-1409,-1 0 0,1 0-1,0 0 1,1 0 0,-1 0 0,1 1 0,0-1 0,0 0-1,0 1 1,1-1 0,0 9 0,1-13-197,0 0 1,-1 0 0,1 0-1,0 0 1,-1 0-1,1 0 1,0 0 0,0-1-1,0 1 1,0 0 0,0-1-1,0 1 1,0-1-1,0 1 1,0-1 0,0 1-1,0-1 1,0 1-1,0-1 1,1 0 0,-1 0-1,0 0 1,0 0-1,0 0 1,0 0 0,1 0-1,-1 0 1,0 0 0,1-1-1,39-5 847,-24-1-715,0-1 0,-1 0 0,0-1-1,26-20 1,14-8-82,-56 37-77,1-1 0,-1 1 0,1-1 0,-1 1 0,1 0 0,-1-1 0,1 1 0,-1 0 0,1 0 0,-1-1 0,1 1 0,0 0 0,-1 0 0,1 0 0,-1 0 0,1 0 0,0-1 0,-1 1 1,1 0-1,0 1 0,-1-1 0,1 0 0,-1 0 0,1 0 0,0 0 0,-1 0 0,1 1 0,-1-1 0,1 0 0,-1 0 0,1 1 0,-1-1 0,1 0 0,-1 1 0,1-1 0,-1 1 0,1-1 1,-1 1-1,1-1 0,-1 1 0,0-1 0,1 1 0,-1-1 0,0 1 0,0-1 0,1 1 0,-1 0 0,0-1 0,0 1 0,0-1 0,0 1 0,0 0 0,1-1 0,-1 1 0,0-1 0,-1 1 1,1 0-1,0 0 0,-4 52 994,1-32-158,5-21-778,0 1 1,0-1-1,0 0 1,0 0-1,0 0 1,0 0-1,0 0 1,0 0-1,0 0 1,0-1-1,0 1 1,2-1-1,3-3 1,1 1 0,-1-1 0,0 0 0,13-11-1,-16 11-71,0 1 0,1-1-1,0 1 1,0 0-1,0 0 1,0 0-1,1 1 1,-1-1-1,0 1 1,1 1 0,0-1-1,5 0 1,-10 2 7,0 1 0,-1-1 1,1 0-1,0 1 1,-1-1-1,1 0 0,-1 1 1,1-1-1,-1 1 0,1-1 1,-1 1-1,1-1 1,-1 1-1,1 0 0,-1-1 1,0 1-1,1 0 1,-1-1-1,0 1 0,1 0 1,-1-1-1,0 1 0,0 0 1,0-1-1,0 1 1,0 0-1,0-1 0,0 1 1,0 0-1,0 0 0,0-1 1,0 1-1,0 0 1,0-1-1,-1 2 0,1-1 2,-1 0 0,1 0 0,0 0 0,0 0 0,0-1 0,0 1 0,0 0-1,0 0 1,0 0 0,0 0 0,0 0 0,0 0 0,0-1 0,0 1 0,1 0 0,-1 0-1,0 0 1,1 0 0,-1-1 0,0 1 0,1 0 0,-1 0 0,1-1 0,-1 1 0,1 0-1,0-1 1,-1 1 0,1-1 0,0 1 0,-1 0 0,1-1 0,0 0 0,0 1 0,-1-1-1,1 1 1,0-1 0,0 0 0,1 1 0,5-2-219,-1 0 0,0-1 0,1 0 0,-1 0 0,0 0 1,0-1-1,0 1 0,0-2 0,-1 1 0,1-1 0,-1 1 0,0-1 0,5-5 0,-4 4-85,0 0 0,0 0 0,0 1 0,1 0 0,0 0 0,0 1 0,0-1 0,0 2 0,11-4 0,-17 6 292,-1 0-1,0 0 0,1 0 0,-1 0 1,1 0-1,-1 0 0,0 0 1,1 0-1,-1 0 0,0 0 0,1 1 1,-1-1-1,0 0 0,1 0 0,-1 0 1,0 0-1,1 1 0,-1-1 1,0 0-1,0 0 0,1 1 0,-1-1 1,0 0-1,0 1 0,1-1 0,-1 0 1,0 0-1,0 1 0,0-1 1,0 1-1,1-1 0,-1 0 0,0 1 1,0-1-1,0 0 0,0 1 0,0 21 343,-9 17 1240,6-24-971,8-14-1915,13-19-5853,-11 2-49</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7.761"/>
    </inkml:context>
    <inkml:brush xml:id="br0">
      <inkml:brushProperty name="width" value="0.025" units="cm"/>
      <inkml:brushProperty name="height" value="0.025" units="cm"/>
    </inkml:brush>
  </inkml:definitions>
  <inkml:trace contextRef="#ctx0" brushRef="#br0">1 343 5765,'0'0'10608,"13"3"-9626,-6-1-903,0-1 1,0 1-1,0-1 1,0-1-1,1 1 0,-1-1 1,0-1-1,1 1 0,-1-1 1,0 0-1,0-1 0,0 0 1,0 0-1,8-4 1,21-11 18,-1-2 0,-1-2 0,42-32 0,-60 41-78,-1-1-1,0-1 1,-1 0 0,-1-1 0,0-1 0,-1 0 0,0 0 0,13-29 0,-23 42-14,0 0 1,-1-1 0,0 1-1,0-1 1,0 1 0,0-1-1,0 0 1,-1 1 0,1-1-1,-1 0 1,-1-4 0,1 7-5,0 0 1,-1-1 0,1 1-1,-1 0 1,1 0 0,-1 0-1,0 1 1,1-1 0,-1 0-1,0 0 1,0 0 0,1 0 0,-1 1-1,0-1 1,0 0 0,0 1-1,0-1 1,0 1 0,0-1-1,0 1 1,0-1 0,0 1-1,0 0 1,-1-1 0,1 1-1,0 0 1,0 0 0,0 0-1,0 0 1,0 0 0,-1 0-1,1 0 1,0 0 0,0 1-1,0-1 1,0 0 0,-2 1-1,-6 2 79,0 0-1,1 0 1,-1 0-1,1 1 1,-1 1-1,1 0 0,1 0 1,-1 0-1,1 1 1,0 0-1,0 0 1,-6 8-1,-6 6 287,2 1 0,-28 44-1,36-51-25,2 1-1,0-1 0,0 1 0,-5 23 1,10-34-262,1 1 1,0 0-1,1-1 1,-1 1 0,1 0-1,0 0 1,0 0 0,2 8-1,-1-11-73,-1-1 1,1 1-1,-1 0 0,1 0 0,0 0 0,0 0 0,0 0 0,0-1 0,1 1 0,-1 0 1,0-1-1,1 1 0,-1-1 0,1 0 0,-1 1 0,1-1 0,-1 0 0,1 0 0,0 0 1,3 2-1,6 0-59,-1 0-1,1-1 1,-1 0 0,1 0 0,0-1 0,0 0-1,0-1 1,0-1 0,0 1 0,0-2 0,-1 1 0,1-2-1,0 1 1,12-6 0,-7 2-75,-1 0 0,1-1 0,-1-1 1,0-1-1,-1 0 0,0 0 0,0-2 0,16-16 0,-14 10 459,-26 22 740,-24 27 138,29-25-1067,1-1 1,0 1-1,0 0 1,1 0 0,-4 11-1,6-16-136,0-1-1,1 0 1,-1 0-1,1 0 1,-1 0-1,1 0 1,0 1 0,-1-1-1,1 0 1,0 0-1,0 1 1,0-1-1,0 0 1,0 1 0,0-1-1,0 0 1,1 0-1,-1 0 1,0 1-1,1-1 1,-1 0-1,1 0 1,-1 0 0,1 0-1,0 1 1,-1-1-1,1 0 1,0 0-1,0 0 1,0-1 0,-1 1-1,1 0 1,0 0-1,0 0 1,0-1-1,0 1 1,1 0-1,-1-1 1,0 1 0,0-1-1,2 1 1,6 0-279,0 0 1,0 0 0,0-1 0,0 0-1,0 0 1,15-4 0,-14 2-620,0-1 1,0 0-1,0 0 1,0-1-1,15-9 1,19-15-5328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8.120"/>
    </inkml:context>
    <inkml:brush xml:id="br0">
      <inkml:brushProperty name="width" value="0.025" units="cm"/>
      <inkml:brushProperty name="height" value="0.025" units="cm"/>
    </inkml:brush>
  </inkml:definitions>
  <inkml:trace contextRef="#ctx0" brushRef="#br0">102 1 14414,'0'0'2562,"-48"-1"-928,25 2-385,9 11-416,3-1-1,6 4-639,5-4-193,10-5-1730,10-4-3587,7-2-8808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8.464"/>
    </inkml:context>
    <inkml:brush xml:id="br0">
      <inkml:brushProperty name="width" value="0.025" units="cm"/>
      <inkml:brushProperty name="height" value="0.025" units="cm"/>
    </inkml:brush>
  </inkml:definitions>
  <inkml:trace contextRef="#ctx0" brushRef="#br0">88 274 7495,'0'0'5990,"-11"11"-3561,3-2-2145,-35 40 1399,40-45-1542,0 0 1,0 1-1,0-1 0,1 1 0,0 0 0,0 0 1,0 0-1,0 0 0,1 0 0,0 0 1,-1 10-1,2-13-137,0-1 0,0 1 0,1-1 0,-1 1 0,0 0 0,1-1 0,-1 1 0,1-1 0,0 1 0,-1-1 0,1 1 0,0-1 0,0 1 0,0-1-1,0 0 1,0 0 0,0 1 0,0-1 0,0 0 0,1 0 0,-1 0 0,3 1 0,0 1-21,1-1-1,0 0 0,0-1 0,-1 1 0,1-1 1,0 0-1,9 1 0,-1-1-54,1 0 0,0-1 0,0-1 0,27-5 0,-23 1 49,-1-1 0,1-1 0,-1-1-1,-1 0 1,1-2 0,-1 1 0,-1-2 0,0 0 0,0-1 0,16-18 0,-8 6 283,-1-1 0,-1-1 0,-1 0 0,31-59 0,-46 76-113,0-1 1,-1 1-1,0-1 0,0 0 1,-1-1-1,0 1 1,-1 0-1,-1-1 0,2-16 1,-4 25-144,1 1 1,0-1 0,0 1 0,-1 0 0,1-1 0,-1 1 0,1 0 0,-1-1 0,1 1 0,-1 0 0,0 0 0,0-1 0,0 1 0,0 0 0,0 0 0,0 0 0,0 0 0,0 0 0,0 0-1,0 1 1,0-1 0,0 0 0,-1 0 0,1 1 0,0-1 0,-1 1 0,1-1 0,0 1 0,-1 0 0,1-1 0,-1 1 0,1 0 0,-1 0 0,1 0 0,0 0 0,-3 0 0,-3 1 11,0-1 1,0 1-1,0 0 1,0 0-1,0 0 1,0 1-1,-6 3 0,-3 2 91,0 2 0,1-1-1,0 2 1,1 0-1,0 1 1,0 0-1,-21 25 1,26-28-13,2 2 0,-1-1 0,1 1 1,1 0-1,0 0 0,0 1 0,1 0 0,0 0 0,1 0 1,0 1-1,1-1 0,-3 18 0,6-25-99,0-1-1,0 0 1,1 1 0,-1-1-1,1 0 1,-1 1-1,1-1 1,0 0 0,1 0-1,-1 0 1,0 0-1,1 0 1,-1 0 0,1 0-1,0 0 1,0 0 0,0-1-1,1 1 1,-1-1-1,1 0 1,-1 0 0,1 0-1,0 0 1,-1 0-1,1 0 1,0-1 0,0 1-1,0-1 1,4 1-1,13 5-233,0-1 0,1-1-1,36 5 1,-4-1-238,-47-8 458,-1 0 0,1 0 0,-1 1 0,0 0 0,0 0 0,0 1 0,9 5 0,-12-6-40,0 0 0,-1 0 0,1-1 0,-1 2 0,1-1-1,-1 0 1,0 0 0,0 0 0,0 1 0,0-1 0,0 0 0,-1 1-1,1-1 1,-1 1 0,1-1 0,-1 1 0,0-1 0,0 1 0,0 2-1,0-4-175,0-1 0,1 1-1,-1-1 1,0 1 0,1-1-1,-1 1 1,1-1 0,-1 0-1,1 1 1,-1-1-1,0 0 1,1 1 0,-1-1-1,1 0 1,-1 0 0,1 0-1,-1 1 1,1-1 0,0 0-1,-1 0 1,1 0 0,-1 0-1,1 0 1,-1 0-1,1 0 1,-1 0 0,1 0-1,0 0 1,-1 0 0,1 0-1,-1-1 1,1 1 0,-1 0-1,1 0 1,-1 0 0,1-1-1,-1 1 1,1 0 0,-1-1-1,1 0 1,24-10-5843,3-9 4504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8.854"/>
    </inkml:context>
    <inkml:brush xml:id="br0">
      <inkml:brushProperty name="width" value="0.025" units="cm"/>
      <inkml:brushProperty name="height" value="0.025" units="cm"/>
    </inkml:brush>
  </inkml:definitions>
  <inkml:trace contextRef="#ctx0" brushRef="#br0">1 0 8936,'0'0'15316,"9"7"-14072,4 1-1116,0-1 0,1 0 0,0-1 1,1-1-1,-1 0 0,1 0 0,0-2 0,30 4 0,-38-7-122,1 2-7,0-1 1,0-1 0,0 0-1,0 0 1,0 0-1,0-1 1,0-1-1,0 1 1,0-1 0,0 0-1,0-1 1,10-5-1,-19 8 1,1 0-1,0 0 1,-1 0-1,1 0 1,-1 0-1,1 0 1,-1 0-1,1 0 1,0 0-1,-1 0 1,1-1-1,-1 1 1,1 0-1,0 0 1,-1 0-1,1-1 1,0 1-1,-1 0 1,1-1-1,0 1 1,-1 0-1,1-1 1,0 1-1,0 0 1,-1-1-1,1 1 1,0 0-1,0-1 1,0 1-1,0-1 1,0 1-1,-1 0 1,1-1-1,0 1 1,0-1-1,0 1 1,0-1-1,0 1 1,0 0-1,0-1 1,0 1-1,0-1 1,1 1-1,-1 0 1,0-1-1,0 1 1,0-1-1,0 1 1,1 0-1,-1-1 1,0 1-1,0-1 1,1 1-1,-1 0 1,0 0-1,0-1 1,1 1-1,-1 0 1,0-1-1,1 1 1,-1 0-1,1 0 1,-1 0-1,0-1 1,1 1-1,-1 0 1,1 0-1,-1 0 1,1 0 0,-31-3-19,16 3 15,0 1 1,0 1-1,0 0 1,0 1-1,-17 6 0,26-7 3,0-1-1,1 2 1,-1-1-1,1 0 0,0 1 1,0 0-1,0 0 0,-6 5 1,9-6 0,-1-1 1,1 1 0,0 0-1,0 0 1,-1 0 0,1 0-1,0 0 1,1 0 0,-1 0-1,0 0 1,1 0 0,-1 0-1,1 0 1,-1 1 0,1-1-1,0 0 1,0 0 0,0 1-1,1 2 1,0-3 0,-1 0 0,1 0 0,0 0 0,0 0 0,0-1 0,1 1 0,-1 0 0,0-1 0,1 1 0,-1-1 0,1 0 0,-1 1 0,1-1 0,0 0 0,-1 0 0,1 0 0,0 0 0,0 0 0,0-1 0,0 1 0,0 0 0,0-1 0,2 1 0,55 9 0,-51-9 0,-2-1-28,13 3-1105,0-1 0,0-1-1,0-1 1,0 0 0,27-5-1,-24-5-4690</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9.198"/>
    </inkml:context>
    <inkml:brush xml:id="br0">
      <inkml:brushProperty name="width" value="0.025" units="cm"/>
      <inkml:brushProperty name="height" value="0.025" units="cm"/>
    </inkml:brush>
  </inkml:definitions>
  <inkml:trace contextRef="#ctx0" brushRef="#br0">1 89 15695,'0'0'4676,"62"-16"-3747,3 5-256,11-2-545,12 3-96,7-3-1570,-4 2-2529,-6-3-5671</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29.999"/>
    </inkml:context>
    <inkml:brush xml:id="br0">
      <inkml:brushProperty name="width" value="0.025" units="cm"/>
      <inkml:brushProperty name="height" value="0.025" units="cm"/>
    </inkml:brush>
  </inkml:definitions>
  <inkml:trace contextRef="#ctx0" brushRef="#br0">493 74 7111,'6'-8'3240,"-2"3"-2695,-2 3-448,0 0 1,0 0-1,0 0 1,-1 0-1,1 0 1,0 0-1,-1-1 1,0 1-1,0 0 1,0-1-1,0 1 1,0-1-1,0 1 1,-1-1-1,1 0 1,-1 1-1,1-1 1,-1-3-1,-1 5-32,0 0-1,0 0 1,1 0-1,-1 0 1,0 0 0,0 1-1,0-1 1,0 0-1,-1 0 1,1 1 0,0-1-1,0 1 1,0-1-1,0 1 1,-1-1 0,1 1-1,0 0 1,0 0-1,-1-1 1,1 1-1,0 0 1,-1 0 0,1 0-1,0 0 1,0 1-1,-3-1 1,-37 5 668,22 1-500,1 1 1,0 0-1,0 2 0,1 0 1,0 0-1,1 2 0,-22 17 1,0 4 519,-59 64 1,72-68-135,2 0 0,-24 38 0,38-51-349,1 0 0,0 0 0,1 1 0,1 0 0,0 0 0,-7 32 0,13-44-258,-1-1-1,0 1 1,1-1-1,0 1 0,0-1 1,0 1-1,0-1 0,1 0 1,-1 1-1,1-1 0,0 1 1,0-1-1,0 0 0,0 1 1,0-1-1,1 0 0,0 0 1,-1 0-1,1 0 0,1 0 1,1 2-1,0-2-3,0 0 0,0 0 0,1 0 0,-1-1 0,1 1 0,-1-1 0,1 0-1,0-1 1,0 1 0,-1-1 0,1 0 0,0 0 0,6 0 0,6-1 2,1 0 1,-1-1-1,1 0 0,-1-2 1,0 0-1,0-1 0,26-9 1,-13 1-89,1-2 0,-2-1 0,32-22 0,-46 26 42,1 0 1,-2-1-1,1 0 1,-2-1-1,0-1 1,21-28-1,-32 40 35,-1 0 1,1 0-1,-1 0 0,0 0 1,0-1-1,0 1 0,0 0 1,0 0-1,0-1 0,-1 1 1,1 0-1,-1-1 0,1 1 1,-1-1-1,0 1 0,0 0 1,-1-4-1,1 5 1,-1 0-1,1 0 1,-1 0 0,0 0 0,1 0-1,-1 0 1,0 0 0,0 0-1,0 0 1,0 0 0,0 0 0,0 0-1,0 1 1,0-1 0,0 0-1,0 1 1,0-1 0,0 1 0,-1-1-1,1 1 1,0 0 0,0 0 0,-2-1-1,-5 0 0,-1 1-1,0 0 0,1 0 1,-1 0-1,1 1 0,-1 1 1,-15 4-1,0 2 3,1 1-1,0 1 1,0 1 0,-25 17 0,34-19 138,1 0 1,0 0 0,1 2-1,0 0 1,0 0 0,1 1-1,-14 20 1,24-31-116,0-1-1,0 1 1,1 0 0,-1 0-1,1 0 1,-1 0 0,0 0-1,1 0 1,0 0 0,-1 0 0,1 0-1,-1 0 1,1 0 0,0 0-1,0 0 1,0 0 0,0 0-1,0 0 1,0 0 0,0 0-1,0 1 1,0-1 0,0 0-1,0 0 1,1 0 0,-1 0-1,1 0 1,-1 0 0,1 1-1,0-1-10,1 0-1,0 0 0,-1-1 1,1 1-1,-1 0 0,1-1 1,0 1-1,0-1 0,-1 1 1,1-1-1,0 0 0,0 0 1,-1 0-1,1 0 0,3 0 1,10-2-7,0 0 1,-1-1 0,17-6-1,36-17-799,-1-2-1,-2-4 1,76-49-1,19-9-286,-157 89 1082,26-11 189,-28 12-184,1-1 0,-1 1 1,0 0-1,1 0 0,-1 0 0,1 0 1,-1-1-1,0 1 0,1 0 1,-1 0-1,1 0 0,-1 0 1,0 0-1,1 0 0,-1 0 0,1 0 1,-1 0-1,0 0 0,1 0 1,-1 1-1,1-1 0,-1 0 1,0 0-1,1 0 0,-1 0 1,0 1-1,1-1 0,-1 0 0,0 0 1,1 1-1,-1-1 0,0 0 1,0 0-1,1 1 0,-1-1 1,0 0-1,0 1 0,1-1 0,-1 0 1,0 1-1,0-1 0,0 1 1,0-1-1,0 0 0,0 1 1,1-1-1,-1 1 0,0-1 1,0 0-1,0 1 0,0-1 0,0 1 1,-1-1-1,1 0 0,0 1 1,0-1-1,0 1 0,0-1 1,0 0-1,0 1 0,-1 0 1,-6 15 232,0 0 1,-1 0 0,0-1 0,-1 0 0,-1-1 0,-1 0 0,-20 22 0,18-22-33,0 1 0,2 0 1,-1 0-1,2 1 0,0 1 0,-12 29 0,22-46-213,-1 1 0,1 0 0,0 0 0,-1-1 0,1 1 0,0 0 0,0 0 0,0 0 0,0 0 0,-1-1 0,1 1 0,0 0 0,0 0 0,1 0 0,-1 0 0,0-1 0,0 1 0,0 0 0,1 0 0,-1 0 0,0-1 0,1 2 0,14-1-896,21-20-2466,-2-10-2318,3-10-3054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0.989"/>
    </inkml:context>
    <inkml:brush xml:id="br0">
      <inkml:brushProperty name="width" value="0.025" units="cm"/>
      <inkml:brushProperty name="height" value="0.025" units="cm"/>
    </inkml:brush>
  </inkml:definitions>
  <inkml:trace contextRef="#ctx0" brushRef="#br0">162 151 10346,'-5'9'6603,"-42"64"-4483,22-35-789,-24 46 0,43-71-1206,1-1 1,0 1-1,0 0 0,2 0 1,-1 0-1,2 1 0,0-1 1,-1 20-1,3-32-156,0-1 0,0 1 0,0 0 0,0 0-1,0 0 1,0 0 0,0 0 0,1 0 0,-1-1 0,0 1 0,1 0 0,-1 0 0,0 0-1,1-1 1,-1 1 0,1 0 0,-1-1 0,1 1 0,-1 0 0,1-1 0,0 1 0,-1 0-1,1-1 1,0 1 0,0-1 0,-1 1 0,1-1 0,0 0 0,0 1 0,-1-1 0,1 0-1,0 0 1,0 1 0,0-1 0,0 0 0,0 0 0,-1 0 0,1 0 0,0 0 0,0 0-1,0 0 1,0 0 0,0 0 0,0-1 0,3 0-104,-1 1 1,0-1-1,0 0 0,0 0 1,0 0-1,-1-1 0,1 1 1,0-1-1,-1 0 0,1 1 0,4-5 1,3-9 110,1 0 0,-2-1 0,0 0 0,-1 0 0,0-1 0,-2 0 0,0 0 0,-1-1 0,0 0 0,-2 0 0,0 0 0,-1 0-1,0-24 1,-2 46 44,1-1 0,0 0-1,0 0 1,0 0-1,0 0 1,0 0-1,1 0 1,-1 0 0,1 0-1,0-1 1,0 1-1,0 0 1,0-1-1,0 0 1,0 1 0,1-1-1,-1 0 1,1 0-1,0 0 1,-1-1-1,7 4 1,-2-2-44,0 1 0,0-1 0,0-1 0,1 1-1,-1-1 1,0 0 0,1-1 0,14 1 0,-13-2-116,-1-1 1,1 0-1,-1-1 0,0 0 1,1 0-1,-1 0 0,0-1 1,-1-1-1,1 1 0,0-1 1,-1-1-1,11-7 0,6-7-860,-2-1-1,26-28 1,-16 15 281,-37 40 968,0 0-1,1 1 1,0-1 0,-6 16-1,7-15-39,-2 2 26,1 0 1,1 0-1,0 1 0,0 0 0,1 0 1,0-1-1,0 14 0,2-22-298,0 1-1,0-1 1,0 0-1,0 1 1,1-1-1,-1 0 1,1 1 0,0-1-1,-1 0 1,1 0-1,0 0 1,0 1-1,1-1 1,-1 0-1,0 0 1,1-1 0,-1 1-1,1 0 1,-1 0-1,1-1 1,0 1-1,0-1 1,0 1-1,0-1 1,0 0-1,0 0 1,0 0 0,0 0-1,0 0 1,0-1-1,1 1 1,-1 0-1,0-1 1,1 0-1,-1 1 1,0-1-1,1 0 1,2-1 0,84-8-4043,-89 9 4195,1 0 0,-1 1-1,1-1 1,-1 0 0,0 1-1,1-1 1,-1 0 0,1 1-1,-1-1 1,0 1 0,1-1-1,-1 0 1,0 1 0,1-1-1,-1 1 1,0-1 0,0 1-1,1 0 1,-1-1 0,0 1-1,0-1 1,0 1 0,0-1 0,0 1-1,0-1 1,0 1 0,0 0-1,0-1 1,0 1 0,0-1-1,0 1 1,0-1 0,0 1-1,-1-1 1,1 2 0,-6 22 1694,-18 26-244,-2-1 0,-55 76-1,58-91-1152,22-33-365,13-21-357,111-205-2620,-82 142 2504,104-153 0,-136 224 741,33-39 946,-39 48-1171,0-1 1,0 1 0,0 0 0,1 1 0,0-1-1,-1 1 1,1-1 0,0 1 0,0 0-1,0 0 1,7-1 0,-11 3-58,1 0-1,-1 1 1,1-1 0,-1 0-1,0 1 1,1-1-1,-1 1 1,0-1 0,1 0-1,-1 1 1,0-1 0,0 1-1,0-1 1,1 1 0,-1-1-1,0 1 1,0-1-1,0 1 1,0-1 0,0 1-1,0-1 1,0 1 0,0-1-1,0 1 1,0-1 0,0 1-1,0-1 1,0 1-1,0-1 1,-1 1 0,1-1-1,0 1 1,0-1 0,0 1-1,-1-1 1,1 1 0,0-1-1,-1 0 1,1 1-1,0-1 1,-1 1 0,-11 24 355,-33 37 134,34-48-288,0 0-1,0 1 0,2 0 1,0 0-1,0 1 1,-9 28-1,17-43-209,1 0 0,0 0 0,0 0 0,0 0 0,0 0 0,0 1 0,0-1 0,0 0 0,0 0 0,1 0 0,-1 0 1,0 0-1,1 0 0,-1 0 0,0 0 0,1 0 0,0 0 0,-1 0 0,1 0 0,-1 0 0,1 0 0,0 0 0,0-1 0,0 1 0,-1 0 0,1 0 0,0-1 0,0 1 0,0-1 0,0 1 0,0-1 0,0 1 0,0-1 0,0 1 0,0-1 0,0 0 0,1 0 0,-1 0 0,0 1 0,0-1 0,0 0 1,2-1-1,64 1-618,-44-1 353,3 0 111,-19 0 152,0 0 0,0 1-1,1-1 1,-1 1 0,0 1 0,0 0 0,0 0 0,0 0 0,0 1 0,0 0-1,-1 0 1,1 0 0,12 8 0,-17-9 47,-1 1 0,0-1 0,0 1 0,0 0 0,0 0 1,0 0-1,0-1 0,-1 1 0,1 0 0,-1 0 0,1 0 0,-1 0 0,0 0 0,1 0 0,-1 0 0,0 0 0,0 0 1,-1 0-1,1 0 0,0 0 0,-1 0 0,1 0 0,-1 0 0,0 0 0,1 0 0,-2 2 0,-2 3 150,1 1-1,-1-1 0,0 0 0,-10 13 1,3-7 423,-1 1 1,-1-1 0,-15 12-1,25-22-477,0-1-1,0 1 0,0-1 0,0 0 1,-1 0-1,1 0 0,-1-1 1,0 1-1,1-1 0,-1 1 0,0-1 1,0 0-1,0-1 0,0 1 0,0-1 1,0 0-1,1 0 0,-1 0 1,0 0-1,-7-2 0,9 1-258,0 0 0,0-1 0,0 1 0,0-1 0,0 1 0,0-1 0,1 0 0,-1 0 0,0 0 0,1 0 0,0 0 0,0 0 0,-1 0 0,1 0 0,0 0 0,0 0 0,1-1 0,-1 1 0,0 0 0,1-3 0,-7-49-8117,7 25 310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1.381"/>
    </inkml:context>
    <inkml:brush xml:id="br0">
      <inkml:brushProperty name="width" value="0.025" units="cm"/>
      <inkml:brushProperty name="height" value="0.025" units="cm"/>
    </inkml:brush>
  </inkml:definitions>
  <inkml:trace contextRef="#ctx0" brushRef="#br0">0 73 8200,'0'0'6993,"9"-2"-3534,36-21-807,-42 22-2618,-1 0-1,1-1 1,-1 0-1,0 1 1,0-1-1,1 0 0,-1 0 1,-1 0-1,1 0 1,0-1-1,0 1 0,-1 0 1,1-1-1,-1 1 1,0-1-1,0 1 1,0-1-1,0 0 0,1-5 1,-22 20-685,15-7 750,1-1 1,0 1 0,0 0 0,0 1 0,1-1-1,-1 0 1,1 1 0,1 0 0,-1 0 0,-3 12 0,6-16-73,-1 0 0,1-1 0,0 1 1,0 0-1,0 0 0,1 0 0,-1 0 1,0 0-1,1 0 0,-1-1 0,1 1 1,-1 0-1,1 0 0,0 0 0,0-1 1,0 1-1,0-1 0,0 1 0,0-1 1,0 1-1,1-1 0,-1 1 0,0-1 1,1 0-1,-1 0 0,1 0 0,-1 0 1,1 0-1,0 0 0,0 0 0,-1 0 1,1-1-1,0 1 0,0-1 0,0 1 1,-1-1-1,1 0 0,0 0 0,0 0 1,2 0-1,16 2 14,0-2 1,0 0-1,0-1 0,0-1 1,0-1-1,0 0 0,-1-2 1,1 0-1,26-12 0,43-10 32,-88 26-53,0 1 1,0-1-1,0 1 1,0 0-1,0-1 1,0 1-1,0 0 1,0 0-1,0 0 1,0 0-1,0 0 1,0 0-1,0 0 1,0 0-1,0 0 1,0 0-1,0 0 1,0 1-1,0-1 1,0 1-1,0-1 1,0 0-1,0 1 1,0-1-1,-1 1 1,1 0-1,1 0 1,1 26 975,-3-3-628,0-23-442,0-1 1,1 1-1,0-1 1,-1 1 0,1-1-1,-1 1 1,1-1 0,0 0-1,-1 1 1,1-1-1,0 0 1,-1 1 0,1-1-1,0 0 1,-1 0 0,1 0-1,0 0 1,0 0-1,-1 0 1,1 0 0,0 0-1,-1 0 1,1 0 0,0 0-1,0 0 1,-1 0-1,1 0 1,0-1 0,-1 1-1,1 0 1,0-1 0,-1 1-1,1 0 1,0-1-1,-1 1 1,1-1 0,-1 1-1,1-1 1,-1 1 0,1-1-1,-1 1 1,1-1-1,-1 0 1,0 1 0,1-1-1,0-1 1,0-31-9541,-1 12 47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1.753"/>
    </inkml:context>
    <inkml:brush xml:id="br0">
      <inkml:brushProperty name="width" value="0.025" units="cm"/>
      <inkml:brushProperty name="height" value="0.025" units="cm"/>
    </inkml:brush>
  </inkml:definitions>
  <inkml:trace contextRef="#ctx0" brushRef="#br0">1 6 7911,'0'0'6535,"48"4"-6183,-7-4-320,3 0-2626,6-10-8425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3.099"/>
    </inkml:context>
    <inkml:brush xml:id="br0">
      <inkml:brushProperty name="width" value="0.025" units="cm"/>
      <inkml:brushProperty name="height" value="0.025" units="cm"/>
    </inkml:brush>
  </inkml:definitions>
  <inkml:trace contextRef="#ctx0" brushRef="#br0">208 20 5733,'0'-1'363,"0"1"1,0-1-1,0 0 0,-1 1 0,1-1 0,0 0 0,0 0 0,0 1 0,-1-1 0,1 0 0,0 1 0,-1-1 0,1 1 0,0-1 0,-1 0 0,1 1 0,-1-1 0,1 1 0,-1-1 0,1 1 0,-1-1 0,0 1 0,1 0 0,-1-1 0,-1 0 0,-21-3 2461,-25 13-1757,38-4-941,0 0 0,1 0-1,0 1 1,0 0 0,1 1 0,-1-1-1,-6 10 1,10-12-38,0 1-1,1 0 1,0 0 0,0 0 0,1 1-1,-1-1 1,1 1 0,0 0-1,1 0 1,0 0 0,-1 0 0,-1 12-1,4-18-74,0 1 0,0 0 0,0 0 0,0-1-1,0 1 1,0 0 0,0 0 0,0-1 0,0 1-1,0 0 1,1 0 0,-1-1 0,0 1 0,0 0-1,1 0 1,-1-1 0,1 1 0,-1 0 0,0-1-1,1 1 1,-1-1 0,1 1 0,0 0 0,-1-1-1,1 1 1,-1-1 0,1 0 0,0 1 0,-1-1-1,2 1 1,28 1 144,31-20-75,25-25-400,-65 31 166,1 0 0,0 2 0,1 0 0,38-10-1,-59 20 176,0-1 0,-1 1-1,1 0 1,0 0 0,0 0-1,0 0 1,-1 0 0,1 0-1,0 0 1,0 0 0,-1 1 0,1-1-1,3 2 1,-5-2-2,1 0 0,0 1 0,-1-1 0,1 1 0,0 0 0,-1-1 0,1 1 0,-1-1 0,1 1 0,-1 0 0,1 0 0,-1-1 0,1 1 0,-1 0 0,0 0 0,0-1 0,1 1 0,-1 0-1,0 0 1,0 1 0,0 5 121,0-1 0,-1 0-1,0 1 1,0-1 0,-1 0-1,-3 8 1,-2 20 436,9-35-549,-1 1 0,1 0 0,0-1 0,0 1 0,0-1 0,0 0 0,-1 1 0,1-1 0,0 0 0,-1 0 0,1 0 0,-1 0 0,2-2 0,33-31 17,16-14-14,-48 45-35,0 0 0,1 1-1,-1-1 1,1 1 0,-1 0 0,1 1 0,-1-1 0,1 1 0,0 0-1,0 0 1,0 0 0,6 1 0,0 0-232,-5 0-540,-1 0-1,1 0 1,-1 0 0,1-1-1,-1 0 1,1 0-1,9-3 1,14-10-4473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5.240"/>
    </inkml:context>
    <inkml:brush xml:id="br0">
      <inkml:brushProperty name="width" value="0.025" units="cm"/>
      <inkml:brushProperty name="height" value="0.025" units="cm"/>
    </inkml:brush>
  </inkml:definitions>
  <inkml:trace contextRef="#ctx0" brushRef="#br0">196 128 4933,'0'-2'647,"0"1"0,0-1 1,0 0-1,0 0 0,0 0 1,-1 0-1,1 1 0,-1-1 1,0 0-1,1 1 1,-1-1-1,0 0 0,0 1 1,0-1-1,0 1 0,0-1 1,0 1-1,0-1 0,-3-1 1,2 2-341,0 0 0,0-1 0,0 1 1,-1 0-1,1 0 0,0 1 1,-1-1-1,1 0 0,0 1 0,-1-1 1,1 1-1,-6 0 0,3 0-251,0 0 1,0 1-1,0-1 0,0 1 0,0 1 1,0-1-1,0 1 0,1-1 0,-1 1 0,0 1 1,1-1-1,-1 1 0,-5 4 0,3-1 109,0 1-1,0 1 0,1 0 0,0-1 1,0 2-1,1-1 0,0 1 1,0 0-1,1 0 0,0 0 0,1 0 1,-4 18-1,7-26-159,0 0 0,-1-1 0,1 1 0,0 0 0,1 0 1,-1-1-1,0 1 0,0 0 0,0 0 0,0-1 0,1 1 0,-1 0 1,0 0-1,1-1 0,-1 1 0,0 0 0,1-1 0,-1 1 0,1-1 1,-1 1-1,1-1 0,-1 1 0,1-1 0,-1 1 0,1-1 0,0 1 1,-1-1-1,1 1 0,0-1 0,-1 0 0,1 0 0,0 1 0,0-1 1,-1 0-1,1 0 0,0 0 0,0 0 0,-1 0 0,1 0 0,0 0 1,0 0-1,-1 0 0,1 0 0,0 0 0,0 0 0,1-1 0,38-10 336,-25 2-306,0-1 0,0 0 0,-1-1 0,-1 0 0,0-1 0,-1-1 0,0 0 0,0 0 0,-2-1 0,0-1 0,0 0 0,-1 0 0,-1-1 0,-1 0 0,9-29 0,-16 45-40,0 0 0,0 0-1,0 0 1,0 0 0,0 1 0,-1-1-1,1 0 1,0 0 0,0 0-1,0 0 1,0 0 0,0 0 0,-1 0-1,1 0 1,0 0 0,0 0-1,0 0 1,0 0 0,0 0 0,-1 0-1,1 0 1,0 0 0,0-1-1,0 1 1,0 0 0,0 0 0,-1 0-1,1 0 1,0 0 0,0 0-1,0 0 1,0 0 0,0 0 0,0 0-1,0-1 1,-1 1 0,1 0-1,0 0 1,0 0 0,0 0 0,0 0-1,0-1 1,0 1 0,0 0-1,0 0 1,0 0 0,0 0 0,0 0-1,0-1 1,-19 24-80,-19 34 135,33-47-25,-2 0 15,1 1 0,0 0 0,1-1 0,0 2 0,1-1 0,-5 20 0,9-30-85,0 0 0,0-1 1,0 1-1,0 0 1,0 0-1,0 0 1,0-1-1,0 1 1,1 0-1,-1 0 1,0-1-1,1 1 1,-1 0-1,0-1 0,1 1 1,-1 0-1,1-1 1,-1 1-1,1-1 1,-1 1-1,1-1 1,-1 1-1,1-1 1,0 1-1,-1-1 1,1 1-1,0-1 0,-1 0 1,1 1-1,0-1 1,0 0-1,-1 0 1,1 1-1,0-1 1,0 0-1,-1 0 1,1 0-1,0 0 1,0 0-1,-1 0 0,1 0 1,0-1-1,0 1 1,0 0-1,-1 0 1,1 0-1,0-1 1,-1 1-1,2-1 1,38-15-4792,-15-3 250,-2-6-998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3.882"/>
    </inkml:context>
    <inkml:brush xml:id="br0">
      <inkml:brushProperty name="width" value="0.025" units="cm"/>
      <inkml:brushProperty name="height" value="0.025" units="cm"/>
    </inkml:brush>
  </inkml:definitions>
  <inkml:trace contextRef="#ctx0" brushRef="#br0">217 70 9641,'-8'3'5162,"6"-2"-5069,-28 12 943,1 1 1,-29 18-1,51-28-841,0 0-1,0 1 1,0 0 0,1 0 0,0 1-1,0 0 1,1 0 0,0 0 0,0 0 0,0 1-1,0 0 1,1 0 0,1 0 0,-7 15-1,10-21-187,0 0 0,-1 0 0,1 0-1,0 0 1,0 1 0,0-1 0,0 0-1,0 0 1,0 0 0,0 0 0,0 0-1,0 0 1,0 0 0,1 1 0,-1-1-1,0 0 1,1 0 0,-1 0 0,1 0-1,-1 0 1,1 0 0,0 0 0,-1-1-1,1 1 1,0 0 0,0 0 0,1 1-1,0-1-2,0 0 0,1 0 0,-1 0 0,0 0 0,1 0 0,-1-1 0,1 1 0,0-1 0,-1 0 0,1 1 0,3-1 0,6-1-48,0 0 0,0-1 0,0 0 0,15-5-1,-6-1-425,-1 0 0,0-1 0,-1-1 0,0-1 0,0-1-1,20-16 1,-31 22 451,0-1 0,0 0 0,0 0-1,-1-1 1,0 0 0,-1 0 0,0-1 0,0 1 0,-1-1-1,0-1 1,0 1 0,-1-1 0,-1 1 0,1-1 0,1-11-1,-5 20 80,1 0-1,-1 0 0,0 0 0,0 0 0,0 1 0,0-1 0,0 0 0,0 0 0,0 0 0,0 0 1,0 0-1,0 0 0,0 0 0,0 1 0,-1-1 0,1 0 0,0 0 0,-1 0 0,1 0 0,-1 1 1,1-1-1,-1 0 0,1 0 0,-1 1 0,1-1 0,-1 0 0,0 1 0,1-1 0,-1 1 0,0-1 1,0 1-1,1-1 0,-1 1 0,0-1 0,0 1 0,0 0 0,1 0 0,-1-1 0,0 1 0,0 0 1,0 0-1,0 0 0,0 0 0,0 0 0,0 0 0,1 0 0,-1 0 0,0 0 0,0 0 1,0 1-1,0-1 0,0 0 0,0 0 0,1 1 0,-1-1 0,0 1 0,-1 0 0,-4 1 126,0 1-1,-1 0 1,1 0-1,0 1 1,1 0-1,-8 5 1,6-2-24,1 0 0,-1 0 1,1 1-1,1 0 1,-1 0-1,1 0 1,1 0-1,-1 1 0,-4 16 1,8-22-135,0-1 0,0 1 0,1 0 0,-1-1 1,1 1-1,0 0 0,0-1 0,0 1 0,0 0 1,0-1-1,0 1 0,1 0 0,-1-1 0,1 1 0,0-1 1,0 1-1,0-1 0,0 1 0,0-1 0,1 0 0,-1 1 1,1-1-1,-1 0 0,1 0 0,0 0 0,0 0 1,0 0-1,0-1 0,0 1 0,0-1 0,0 1 0,1-1 1,-1 0-1,1 0 0,-1 0 0,1 0 0,-1 0 0,1 0 1,3 0-1,6 2-107,1-1 1,-1 0-1,1-1 1,0 0-1,-1-1 1,1-1-1,-1 0 1,1 0-1,-1-2 1,1 1-1,-1-1 1,22-10-1,0-2-219,-2-1-1,0-2 1,35-26-1,-67 44 310,1 0 0,-1-1 0,0 1-1,1-1 1,-1 1 0,0 0 0,1-1 0,-1 1-1,1 0 1,-1 0 0,1-1 0,-1 1 0,1 0-1,-1 0 1,1 0 0,-1 0 0,1 0-1,-1 0 1,1 0 0,-1 0 0,1 0 0,0 0-1,-1 0 1,1 0 0,-1 0 0,1 0 0,-1 0-1,1 0 1,0 1 0,3 13 708,-4-12-690,0 0 0,0-1 0,0 1 0,1 0-1,-1-1 1,1 1 0,-1 0 0,1-1 0,-1 1 0,1-1-1,0 1 1,0-1 0,0 1 0,0-1 0,1 2 0,4 0 1,-1 0 0,1 0 0,0 0 0,1-1 0,-1 1 0,0-2 0,1 1 0,-1-1 0,1 0 0,-1 0 0,1-1 0,10 0 0,3 0-306,-1-2 0,1 0 0,19-5-1,35-20-2014,-59 20 2024,0 1 0,1 0 1,29-6-1,-45 13 294,1-1-1,-1 1 1,1-1 0,-1 1-1,0-1 1,0 1-1,1-1 1,-1 1-1,0-1 1,0 1 0,0 0-1,1-1 1,-1 1-1,0-1 1,0 1 0,0 0-1,0-1 1,0 1-1,0-1 1,0 1-1,0 0 1,0-1 0,-1 1-1,1-1 1,0 1-1,0 0 1,0-1 0,-1 1-1,0 0 1,-6 28 229,5-24-237,-1 17 63,0 1 0,1-1 0,1 1 0,1 0 0,2-1 0,0 1 0,8 35 0,-4-22-215,3 62-1,-10-93 111,1 1-1,-1-1 0,0 0 1,0-1-1,-1 1 0,1 0 1,-1 0-1,0 0 0,-1-1 1,1 1-1,-1-1 1,1 0-1,-2 0 0,1 0 1,0 0-1,-1 0 0,1-1 1,-1 0-1,0 1 1,0-1-1,-8 4 0,6-4 158,0 1-1,0-2 0,0 1 1,0 0-1,-1-1 0,1 0 1,-1-1-1,0 0 1,1 0-1,-1 0 0,0-1 1,0 0-1,1 0 0,-1 0 1,0-1-1,-6-1 0,10 0-61,1 0-1,-1 1 0,1-1 0,-1 0 0,1 0 0,0 0 0,0 0 1,0 0-1,0-1 0,0 1 0,0-1 0,1 1 0,-1-1 0,1 0 0,0 1 1,0-1-1,0 0 0,0 0 0,0 0 0,1 0 0,-1 0 0,1 0 1,0 0-1,0 0 0,0-5 0,0-5-59,0-1 0,1 1 0,0 0 0,5-20 1,-2 19-144,0 0 1,1 0 0,1 0 0,0 1-1,1 0 1,1 0 0,0 1 0,0 0 0,1 0-1,1 1 1,0 0 0,0 0 0,21-14-1,-9 9-554,0 1 0,30-15 0,56-20-5236,-55 26-2790</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5.338"/>
    </inkml:context>
    <inkml:brush xml:id="br0">
      <inkml:brushProperty name="width" value="0.025" units="cm"/>
      <inkml:brushProperty name="height" value="0.025" units="cm"/>
    </inkml:brush>
  </inkml:definitions>
  <inkml:trace contextRef="#ctx0" brushRef="#br0">20 122 7303,'-1'-1'193,"-1"0"0,1-1 1,-1 1-1,1 0 0,0-1 0,-1 1 1,1-1-1,0 1 0,0-1 0,0 0 1,0 0-1,0 1 0,1-1 0,-1 0 1,1 0-1,-1 0 0,1 0 0,-1 0 1,1 0-1,0 0 0,0 0 0,0 0 1,0 1-1,0-1 0,0 0 0,1 0 1,-1 0-1,1 0 0,-1 0 0,1 0 1,0 0-1,0 1 0,0-1 1,0 0-1,0 1 0,0-1 0,0 0 1,0 1-1,1 0 0,-1-1 0,1 1 1,-1 0-1,1-1 0,-1 1 0,1 0 1,3-1-1,4-4 317,0 1 0,0-1 0,1 2 1,0-1-1,0 2 0,0-1 0,14-2 0,-15 4-373,1 1-1,-1 0 1,1 0-1,0 1 1,-1 1-1,12 1 0,-19-2-133,1 0 1,-1 1-1,1 0 0,-1-1 0,1 1 0,-1 0 0,1 0 0,-1 0 0,0 1 0,0-1 0,0 1 0,0-1 0,0 1 0,0 0 0,0-1 0,0 1 1,0 0-1,-1 0 0,1 1 0,-1-1 0,0 0 0,1 0 0,-1 1 0,0-1 0,0 0 0,-1 1 0,2 3 0,-1 6 9,0 0 0,-1 0-1,-1-1 1,0 1-1,0 0 1,-1-1-1,-1 1 1,0-1 0,0 0-1,-1 0 1,-1 0-1,-6 13 1,-18 53 926,29-77-925,0 1 0,-1-1 0,1 1 0,0-1 0,0 1 0,0-1 0,0 0-1,0 1 1,0-1 0,0 1 0,0-1 0,0 1 0,0-1 0,0 1 0,0-1-1,0 0 1,1 1 0,-1-1 0,0 1 0,0-1 0,0 0 0,1 1-1,-1-1 1,0 1 0,0-1 0,1 0 0,-1 1 0,0-1 0,1 0 0,-1 0-1,0 1 1,1-1 0,-1 0 0,0 0 0,1 1 0,-1-1 0,1 0 0,-1 0-1,0 0 1,1 0 0,-1 0 0,1 0 0,-1 1 0,1-1 0,-1 0 0,1 0-1,-1 0 1,0-1 0,1 1 0,-1 0 0,1 0 0,27-6 118,-2-6-309,0 0-1,-1-2 1,0-1-1,-1-1 0,-1-1 1,0-1-1,-2-1 1,36-40-1,-48 53 47,-11 19 85,-16 34 148,11-28 36,4-12 15,1 1-1,-1-1 1,1 1-1,1 0 1,0-1-1,-1 14 1,2-19-121,1 0 1,-1-1-1,0 1 1,1 0-1,-1-1 1,1 1-1,-1-1 1,1 1-1,0-1 1,0 1-1,0-1 1,0 1-1,0-1 1,0 0-1,0 1 1,0-1-1,0 0 1,1 0-1,-1 0 1,1 0-1,-1 0 1,0 0-1,1 0 1,0-1-1,-1 1 1,1 0-1,-1-1 1,1 0-1,0 1 1,-1-1-1,1 0 1,0 0-1,-1 1 1,1-1-1,0-1 1,1 1-1,10-1 0,-1-1 0,0 0 0,0-1 0,0 0 0,0-1 0,-1 0 1,1-1-1,-1 0 0,0-1 0,-1 0 0,1-1 0,-1 0 0,-1-1 0,1 0 0,-1 0 0,-1-1 0,1 0 0,-1-1 0,-1 0 0,0 0 0,10-20 0,-15 13 51,-12 19-97,-14 20-52,21-18 75,0 0-1,1 0 1,-1 0-1,1 0 0,0 0 1,0 0-1,1 1 1,-1-1-1,1 1 1,0 0-1,0-1 0,1 1 1,-1 0-1,1-1 1,0 1-1,1 0 0,0 4 1,0-7 9,0-1-1,0 0 1,0 0 0,0 1 0,0-1 0,0 0-1,0 0 1,1 0 0,-1-1 0,0 1 0,1 0-1,-1 0 1,0-1 0,1 1 0,-1-1 0,1 1-1,0-1 1,-1 0 0,1 1 0,-1-1 0,1 0-1,-1 0 1,1 0 0,-1 0 0,1 0-1,0-1 1,-1 1 0,3-1 0,47-11 222,-35 3-227,1-1 0,-2 0 0,1-1 0,-1 0 0,-1-2 0,0 1 0,-1-2 0,0 0 0,-1 0 0,-1-1 0,14-23 0,-25 33-232,-12 17 148,-13 22 33,21-25 34,1 0 1,-1 0-1,2 0 0,-1 1 1,2-1-1,-1 1 0,0 14 1,2-23 3,0 0 0,0-1 0,0 1 0,1 0 0,-1 0 0,0-1 0,0 1 0,0-1 0,1 1 0,-1 0 0,0-1 0,0 1 0,1 0 0,-1-1 0,1 1 1,-1-1-1,1 1 0,-1-1 0,0 1 0,1-1 0,0 0 0,-1 1 0,1-1 0,-1 1 0,1-1 0,-1 0 0,1 0 0,0 1 0,1-1 0,26 1 14,-20-2-5,0-1-1,0 0 0,0-1 1,14-5-1,43-38-360,-51 35 41,0 1 1,1 0-1,0 1 1,23-10-1,-38 19 304,0-1 0,0 1 0,0 0 0,0 0 0,0 0 1,1 0-1,-1 0 0,0 0 0,0 0 0,0 0 0,0 0 0,1 0 0,-1 0 0,0 0 1,0 0-1,0 0 0,0 0 0,1 0 0,-1 0 0,0 0 0,0 0 0,0 0 0,0 0 1,0 0-1,1 0 0,-1 0 0,0 0 0,0 0 0,0 1 0,0-1 0,0 0 0,1 0 1,-1 0-1,0 0 0,0 0 0,0 0 0,0 1 0,0-1 0,0 0 0,0 0 0,0 0 1,0 0-1,0 0 0,1 1 0,-1-1 0,0 0 0,0 0 0,0 0 0,0 0 0,0 1 1,0-1-1,0 0 0,0 0 0,-4 14-58,-7 12 163,-19 41 454,28-61-432,0-1 1,0 1 0,1 0 0,0-1 0,0 1-1,0 0 1,1 0 0,0 0 0,0 0 0,2 8-1,-2-13-105,1 0-1,0 1 0,0-1 1,0 0-1,0 0 1,0 1-1,0-1 0,0 0 1,0 0-1,1 0 0,-1 0 1,0 0-1,1-1 0,-1 1 1,0 0-1,1-1 1,-1 1-1,1-1 0,-1 1 1,1-1-1,0 0 0,-1 1 1,1-1-1,-1 0 1,1 0-1,-1 0 0,1 0 1,0-1-1,2 0 0,49-9 125,-35 2-193,0 0-1,0-1 0,-1-1 1,31-25-1,-37 27-29,0-1 0,-1 0 1,0-1-1,-1 0 0,0-1 1,-1 0-1,0 0 0,6-13 0,-13 23 87,0 0-1,-1 0 0,1 0 0,-1 0 1,1 0-1,-1 1 0,1-1 0,-1 0 0,0 0 1,0 0-1,1-1 0,-1 1 0,0 0 1,0 0-1,0 0 0,0 0 0,0 0 0,0 0 1,0 0-1,0 0 0,-1 0 0,1 0 1,-1-2-1,0 3-2,0 0 1,0-1-1,0 1 1,1 0-1,-1 0 1,0 0-1,0-1 1,0 1-1,0 0 1,0 0-1,0 1 1,0-1-1,0 0 1,0 0-1,1 0 1,-1 1-1,0-1 1,0 0-1,0 1 0,-1 0 1,-5 2-7,1 1 1,-1-1-1,1 1 0,0 1 1,-8 6-1,10-7 32,1 0 0,0 0 0,0 0 0,0 1 0,0 0 0,0-1 0,1 1-1,0 0 1,0 0 0,0 0 0,1 0 0,0 1 0,0-1 0,0 0 0,0 1 0,1-1 0,1 10 0,-1-14-25,0 0 1,0 1 0,0-1 0,0 0 0,1 1-1,-1-1 1,0 0 0,1 0 0,-1 1 0,1-1-1,0 0 1,-1 0 0,1 0 0,0 0-1,0 1 1,0-1 0,0 0 0,-1-1 0,1 1-1,1 0 1,-1 0 0,0 0 0,0-1 0,2 2-1,0-1-37,0 0 0,1 0 0,-1 0 0,0 0 0,0-1-1,1 0 1,-1 0 0,1 1 0,6-2 0,33-10-2388,-12-7-3714,-12-9-4564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5.680"/>
    </inkml:context>
    <inkml:brush xml:id="br0">
      <inkml:brushProperty name="width" value="0.025" units="cm"/>
      <inkml:brushProperty name="height" value="0.025" units="cm"/>
    </inkml:brush>
  </inkml:definitions>
  <inkml:trace contextRef="#ctx0" brushRef="#br0">0 1 8072,'0'0'6726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6.410"/>
    </inkml:context>
    <inkml:brush xml:id="br0">
      <inkml:brushProperty name="width" value="0.025" units="cm"/>
      <inkml:brushProperty name="height" value="0.025" units="cm"/>
    </inkml:brush>
  </inkml:definitions>
  <inkml:trace contextRef="#ctx0" brushRef="#br0">79 248 6054,'0'0'10287,"-9"-3"-8376,7 2-1754,-1 0 1,0 0 0,0 0-1,0 0 1,0 1-1,0-1 1,1 1-1,-1 0 1,0 0-1,0 0 1,0 0-1,0 1 1,-6 1-1,8-2-77,-1 1 0,1 0-1,-1 1 1,1-1 0,-1 0-1,1 0 1,-1 0 0,1 1 0,0-1-1,0 1 1,0-1 0,0 1-1,0 0 1,0-1 0,0 1-1,0 0 1,1-1 0,-1 1 0,1 0-1,-1 0 1,1 0 0,0 0-1,0-1 1,0 1 0,0 0-1,0 0 1,0 0 0,0 0 0,1 2-1,0-3-54,-1 0 0,1 0 0,-1 0 0,1 0 0,0 0 0,-1 0 0,1 0 0,0 0 0,0 0 0,0 0 0,0-1 0,0 1 0,0 0 0,0-1 0,0 1 0,0 0 0,0-1 0,0 0 0,0 1 0,0-1 0,0 0 0,0 1 0,1-1 0,-1 0 0,0 0 0,0 0 0,0 0 0,0 0 0,1 0 0,-1 0 0,0-1 0,0 1 0,2-1 0,46-10 166,-22-3-221,0-2 0,-1 0 1,-1-2-1,0-1 0,-1 0 0,-1-2 0,-2-1 0,0-1 0,19-25 0,-35 41-14,0 0-1,0 0 0,0 0 0,-1-1 1,0 1-1,0-1 0,4-15 1,-8 22 35,0 1 1,0 0 0,0 0 0,0-1-1,-1 1 1,1 0 0,0 0-1,0 0 1,0-1 0,0 1 0,0 0-1,-1 0 1,1 0 0,0 0 0,0 0-1,0-1 1,-1 1 0,1 0-1,0 0 1,0 0 0,0 0 0,-1 0-1,1 0 1,0 0 0,0 0-1,0 0 1,-1 0 0,1 0 0,0 0-1,0 0 1,-1 0 0,1 0 0,0 0-1,0 0 1,-1 0 0,1 0-1,0 0 1,0 0 0,0 0 0,-1 0-1,1 0 1,0 1 0,0-1 0,0 0-1,-1 0 1,1 0 0,0 0-1,0 0 1,0 1 0,0-1 0,-1 0-1,1 0 1,0 0 0,0 1 0,0-1-1,0 0 1,0 0 0,0 0-1,0 1 1,-10 8 28,1 1 1,1 0-1,-1 0 0,2 1 0,-1-1 0,2 2 0,-9 17 1,5-9 101,2 0 1,1 1-1,-10 39 0,16-52-33,0-1-1,0 0 0,1 0 0,0 0 1,0 1-1,2 12 0,-1-18-78,-1 0-1,1 0 1,-1 0-1,1 1 1,0-1-1,0 0 1,0 0-1,0 0 1,0-1-1,1 1 1,-1 0-1,0 0 1,1-1-1,0 1 1,-1-1-1,1 1 1,0-1-1,0 0 1,-1 1-1,1-1 1,0 0-1,0 0 1,0-1-1,1 1 1,3 1-1,4-1-62,0 0 0,1 0 0,-1-1-1,1 0 1,-1-1 0,0 0-1,1-1 1,-1 0 0,0 0 0,0-1-1,0-1 1,0 0 0,-1 0 0,13-8-1,-8 4-187,0-1 0,-1 0 0,0-1 0,-1 0 0,0-1 0,0-1 0,-2 0 0,17-23 0,-18 16 235,-9 19 7,0-1 0,0 1-1,0 0 1,0 0 0,0 0 0,0-1 0,-1 1-1,1 0 1,0 0 0,0 0 0,0-1 0,0 1 0,0 0-1,0 0 1,0 0 0,-1 0 0,1 0 0,0-1-1,0 1 1,0 0 0,0 0 0,-1 0 0,1 0-1,0 0 1,0 0 0,0 0 0,-1 0 0,1 0-1,0 0 1,0-1 0,0 1 0,-1 0 0,1 0-1,0 0 1,0 0 0,-1 0 0,1 1 0,0-1-1,0 0 1,0 0 0,-1 0 0,1 0 0,0 0 0,-3 1 30,1 0 0,0 0 0,-1 0 0,1 0 0,0 1 0,0-1 0,0 1 0,0-1 0,0 1 0,0 0 0,1 0 0,-3 2 0,-32 57 960,34-58-918,1 0-1,-1 0 1,1 1-1,0-1 1,0 1-1,0-1 0,1 1 1,-1-1-1,1 1 1,0-1-1,0 1 0,0 0 1,0-1-1,1 1 1,-1-1-1,1 1 1,2 4-1,-2-7-54,1 1-1,0 0 1,0-1 0,0 1 0,0-1-1,0 1 1,0-1 0,0 0-1,0 0 1,0 0 0,0 0-1,1 0 1,-1-1 0,1 1-1,-1-1 1,0 1 0,1-1-1,-1 0 1,1 0 0,-1 0-1,0 0 1,1-1 0,2 0 0,60-11 48,-45 5-247,-1-1-1,1-1 0,32-20 1,-44 23 90,0 1 0,0-1 1,0-1-1,-1 1 0,1-1 1,-2-1-1,1 1 0,-1-1 0,0 0 1,6-13-1,-11 20 91,0-1-1,0 0 1,0 1 0,-1-1-1,1 0 1,-1 1 0,1-1 0,-1 0-1,0 0 1,1 0 0,-1 1-1,0-1 1,0 0 0,-1-3 0,1 5-1,0-1 1,-1 1 0,1-1 0,0 1 0,-1 0 0,1-1 0,0 1 0,-1 0 0,1-1 0,-1 1 0,1 0 0,0 0 0,-1-1 0,1 1-1,-1 0 1,1 0 0,-1 0 0,1-1 0,-1 1 0,1 0 0,-1 0 0,1 0 0,-1 0 0,1 0 0,-1 0 0,1 0 0,-1 0 0,1 0-1,-1 1 1,1-1 0,-2 0 0,-1 1 24,-1 1 0,1-1 1,-1 1-1,1 0 0,-1 0 0,1 0 0,0 0 0,0 0 0,0 1 1,0-1-1,-4 6 0,3-3 44,1 1 0,-1 0 0,1 0 0,0 0 0,0 0 0,1 1 0,-1-1 0,1 1 0,1 0 0,0-1-1,0 1 1,-1 9 0,2-13-61,0-1-1,0 1 0,0-1 0,1 1 0,-1-1 0,1 1 0,-1-1 1,1 1-1,0-1 0,0 0 0,0 1 0,0-1 0,0 0 1,1 0-1,-1 0 0,0 0 0,1 0 0,0 0 0,0 0 0,-1 0 1,1-1-1,0 1 0,0-1 0,0 1 0,1-1 0,-1 0 1,0 0-1,0 0 0,1 0 0,-1 0 0,1 0 0,-1-1 0,0 1 1,1-1-1,3 0 0,-1 1-335,0 0 1,-1-1-1,1 0 0,0 0 1,0 0-1,-1-1 1,1 1-1,0-1 0,-1-1 1,1 1-1,0 0 1,-1-1-1,0 0 0,1 0 1,-1 0-1,0-1 1,4-3-1,13-17-5623</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6.787"/>
    </inkml:context>
    <inkml:brush xml:id="br0">
      <inkml:brushProperty name="width" value="0.025" units="cm"/>
      <inkml:brushProperty name="height" value="0.025" units="cm"/>
    </inkml:brush>
  </inkml:definitions>
  <inkml:trace contextRef="#ctx0" brushRef="#br0">0 1 7751,'0'0'8008</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7.305"/>
    </inkml:context>
    <inkml:brush xml:id="br0">
      <inkml:brushProperty name="width" value="0.025" units="cm"/>
      <inkml:brushProperty name="height" value="0.025" units="cm"/>
    </inkml:brush>
  </inkml:definitions>
  <inkml:trace contextRef="#ctx0" brushRef="#br0">254 19 14894,'0'0'3326,"-10"-5"-2002,4 2-1143,3 2-130,1 0-1,-1-1 0,1 1 1,-1 0-1,1 0 1,-1 0-1,0 0 1,1 1-1,-1-1 0,0 1 1,0 0-1,1-1 1,-1 1-1,0 0 1,0 1-1,1-1 0,-1 0 1,0 1-1,0 0 1,1 0-1,-1-1 1,1 1-1,-1 1 0,1-1 1,-1 0-1,-3 4 1,-10 8 265,2 1 0,0 1 0,0 1 0,2 0 0,0 1 0,0 0 0,2 1 0,0 0 0,1 0 0,1 1 0,1 0 0,0 1 0,2-1 0,-6 40 0,10-55-304,1 0 1,0-1-1,0 1 0,0 0 0,1-1 0,-1 1 1,1 0-1,0-1 0,0 1 0,0-1 1,1 1-1,-1-1 0,1 1 0,0-1 1,0 0-1,0 0 0,0 0 0,0 0 1,1 0-1,-1-1 0,1 1 0,0-1 0,0 1 1,0-1-1,0 0 0,0 0 0,1 0 1,-1-1-1,0 1 0,1-1 0,-1 0 1,1 0-1,0 0 0,-1 0 0,1-1 0,0 1 1,-1-1-1,5 0 0,3 0-8,0 0 1,0 0-1,0-1 0,0 0 1,0-1-1,0-1 0,0 1 0,0-2 1,-1 1-1,1-2 0,16-9 1,-21 11-18,-1 0 0,0 0 0,0 0 0,-1-1 0,1 0 0,-1 0 0,0 0 1,0-1-1,0 1 0,0-1 0,-1 0 0,0 0 0,0 0 0,0-1 0,-1 1 1,3-8-1,-5 12 10,0 1 0,0-1 1,0 1-1,0-1 0,0 0 0,0 1 1,0-1-1,0 1 0,-1 0 0,1-1 1,0 1-1,0-1 0,-1 1 1,1-1-1,0 1 0,0-1 0,-1 1 1,1 0-1,0-1 0,-1 1 0,1 0 1,-1-1-1,1 1 0,-1 0 0,1-1 1,0 1-1,-1 0 0,1 0 1,-1 0-1,0-1 0,-24-3-22,-25 7 12,39-1 6,1 1 0,-1 1 0,1 0 0,-17 8 0,23-10 13,-1 0-1,1 1 0,0 0 0,0-1 0,0 1 0,0 1 0,0-1 1,1 0-1,0 1 0,-1 0 0,1 0 0,1 0 0,-4 4 0,6-7-1,0-1-1,0 0 0,0 1 1,0-1-1,0 1 0,-1-1 1,1 0-1,0 1 0,0-1 0,0 0 1,0 1-1,0-1 0,0 0 1,0 1-1,0-1 0,0 1 1,1-1-1,-1 0 0,0 1 1,0-1-1,0 0 0,0 1 0,0-1 1,1 0-1,-1 1 0,0-1 1,0 0-1,1 0 0,-1 1 1,0-1-1,0 0 0,1 0 1,-1 1-1,0-1 0,1 0 1,-1 0-1,0 0 0,1 0 0,-1 1 1,0-1-1,1 0 0,-1 0 1,0 0-1,1 0 0,-1 0 1,1 0-1,21 0 36,-17 0-25,23-4-135,1-1 1,-1-1-1,-1-2 1,1 0 0,-2-2-1,34-17 1,54-18-1515,-85 41 1501,-29 4 134,1 1-1,-1-1 0,1 0 0,-1 0 0,1 0 0,0 1 1,-1-1-1,1 0 0,-1 1 0,1-1 0,-1 0 1,0 1-1,1-1 0,-1 0 0,1 1 0,-1-1 0,0 1 1,1-1-1,-1 1 0,0-1 0,0 1 0,1-1 0,-1 1 1,0 0-1,0-1 0,1 1 0,-2 3 44,1 0 0,0 0 0,-1 0 0,1 0-1,-1-1 1,0 1 0,0 0 0,-1 0 0,1-1 0,-4 6-1,-28 49 886,24-42-497,-1 0-1,2 0 1,0 0-1,-7 23 1,15-38-433,0-1-1,0 0 1,0 0 0,0 1 0,0-1 0,0 0 0,0 0 0,0 1 0,0-1 0,0 0-1,0 1 1,0-1 0,0 0 0,0 0 0,0 1 0,1-1 0,-1 0 0,0 0-1,0 1 1,0-1 0,0 0 0,0 0 0,1 0 0,-1 1 0,0-1 0,0 0-1,0 0 1,1 0 0,-1 1 0,0-1 0,0 0 0,1 0 0,-1 0 0,0 0-1,0 0 1,1 0 0,-1 0 0,0 0 0,0 0 0,1 0 0,-1 1 0,0-1 0,1 0-1,-1-1 1,0 1 0,0 0 0,1 0 0,-1 0 0,0 0 0,0 0 0,1 0-1,-1 0 1,0 0 0,0 0 0,1 0 0,-1-1 0,0 1 0,0 0 0,1 0-1,-1 0 1,0-1 0,0 1 0,0 0 0,1 0 0,13-8-1318,-8 3-209,-1 0-1,1-1 1,-1 0 0,-1 0-1,7-9 1,2-16-8481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7.856"/>
    </inkml:context>
    <inkml:brush xml:id="br0">
      <inkml:brushProperty name="width" value="0.025" units="cm"/>
      <inkml:brushProperty name="height" value="0.025" units="cm"/>
    </inkml:brush>
  </inkml:definitions>
  <inkml:trace contextRef="#ctx0" brushRef="#br0">7 269 13933,'0'0'4447,"-2"8"-2450,1-7-1909,0 1 0,1 0 0,-1-1 0,1 1 0,-1 0 0,1 0 0,0 0 1,0-1-1,-1 1 0,1 0 0,1 0 0,-1 0 0,0-1 0,0 1 0,1 2 0,1-2-21,-1-1 0,1 0 0,0 0-1,-1 0 1,1 0 0,0 0-1,0 0 1,0 0 0,0-1-1,0 1 1,0-1 0,0 1 0,0-1-1,0 0 1,0 0 0,0 0-1,0 0 1,0 0 0,3-1 0,15 1-27,0-2 1,0 0-1,-1-2 0,1 0 1,-1-1-1,0 0 1,0-2-1,-1-1 1,0 0-1,0-1 1,24-16-1,-41 24-38,0 0 0,0 1-1,0-1 1,0 0-1,0 0 1,-1 0 0,1 0-1,0 0 1,0 0-1,-1 0 1,1 0 0,0 0-1,-1 0 1,1 0 0,-1 0-1,1 0 1,-1-2-1,0 2 1,0 1-1,0-1 1,0 1-1,-1-1 1,1 1-1,0 0 1,0-1-1,-1 1 1,1-1-1,0 1 1,-1 0-1,1-1 1,0 1-1,-1 0 1,1-1-1,-1 1 1,1 0-1,-1 0 1,1-1-1,0 1 1,-1 0-1,1 0 1,-1 0-1,1 0 0,-1 0 1,1 0-1,-1 0 1,0 0-1,-3-1 5,1 1-1,-1 0 0,0 0 0,1 0 0,-1 1 0,1 0 0,-1-1 0,1 1 0,-1 0 0,-6 3 0,-3 4 23,0 1 1,0 0-1,1 1 0,0 0 0,-20 23 0,26-26 0,0 1 1,0-1 0,1 1-1,0 0 1,0 1 0,1-1-1,0 1 1,0 0 0,1 0 0,0 0-1,-1 10 1,4-18-16,0 1 1,0-1-1,0 1 0,0-1 0,0 1 1,0-1-1,1 0 0,-1 1 0,0-1 1,1 1-1,-1-1 0,1 0 1,-1 1-1,1-1 0,0 0 0,0 0 1,0 1-1,-1-1 0,1 0 1,0 0-1,1 0 0,-1 0 0,0 0 1,0 0-1,0 0 0,0-1 1,1 1-1,-1 0 0,0-1 0,1 1 1,-1-1-1,0 1 0,1-1 0,-1 0 1,1 1-1,-1-1 0,1 0 1,-1 0-1,1 0 0,-1 0 0,3-1 1,4 1-8,0 0 1,0-1-1,0 0 1,0-1-1,0 0 1,10-4-1,1-2-76,0-2 0,-1 0-1,-1-1 1,0 0 0,0-2-1,-1 0 1,-1-1 0,0 0-1,23-30 1,-21 21-32,-1 1 1,-1-2-1,-1 0 0,-1-1 1,-1 0-1,15-46 0,-26 66 95,1 0-1,-1-1 0,0 1 0,-1 0 0,0-1 0,1 1 1,-2-11-1,0 15 6,1 0 0,0 0 1,0 0-1,0 0 1,-1 1-1,1-1 0,0 0 1,-1 0-1,1 0 0,-1 1 1,1-1-1,-1 0 0,1 0 1,-1 1-1,1-1 0,-1 1 1,0-1-1,1 0 0,-1 1 1,0-1-1,-1 1 0,1-1 2,0 1 0,-1 0 0,1 0 0,0 0 0,-1 0 0,1 0 0,-1 0-1,1 0 1,0 1 0,-1-1 0,1 0 0,0 1 0,-1-1 0,1 1 0,0-1-1,0 1 1,0 0 0,-2 1 0,-8 8 80,0 0-1,0 1 1,1 1 0,1 0-1,0 0 1,1 1 0,-10 18-1,15-25-27,-54 101 1177,52-95-1031,1 0 0,0 0 0,0 1 0,1-1 0,1 1 0,0 0 0,0 16 0,2-26-180,1 1 0,0-1-1,0 1 1,0-1 0,0 0 0,1 1 0,-1-1-1,1 0 1,0 0 0,0 0 0,0 0 0,1 0-1,-1 0 1,1-1 0,-1 1 0,1-1 0,0 0-1,0 0 1,0 0 0,0 0 0,0 0 0,0-1-1,1 1 1,-1-1 0,0 0 0,6 1 0,5 3-823,0-1 1,1-1 0,-1 0-1,0-2 1,21 1 0,-18-4-3851,-3-8-3860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8.971"/>
    </inkml:context>
    <inkml:brush xml:id="br0">
      <inkml:brushProperty name="width" value="0.025" units="cm"/>
      <inkml:brushProperty name="height" value="0.025" units="cm"/>
    </inkml:brush>
  </inkml:definitions>
  <inkml:trace contextRef="#ctx0" brushRef="#br0">134 202 13485,'0'0'1959,"0"-9"155,0-26-587,0 35-1494,0-1 1,0 0-1,0 1 0,-1-1 1,1 0-1,0 1 1,0-1-1,0 0 0,-1 1 1,1-1-1,0 1 1,-1-1-1,1 1 0,-1-1 1,1 1-1,-1-1 1,1 1-1,-1-1 0,1 1 1,-1-1-1,1 1 1,-1 0-1,1-1 0,-1 1 1,0 0-1,1 0 1,-1-1-1,1 1 0,-1 0 1,0 0-1,1 0 1,-1 0-1,0 0 0,1 0 1,-1 0-1,0 0 1,1 0-1,-1 0 0,0 0 1,1 0-1,-1 1 1,-1-1-1,-23 11 741,17-5-531,1 0 0,0 1 0,0 0 0,1 0 0,0 1 1,0 0-1,0 0 0,-5 12 0,8-15-99,0 0 1,0 1 0,0-1-1,1 1 1,0 0-1,0 0 1,1 0-1,0 0 1,0 0-1,0 0 1,1 0-1,0 0 1,0 0-1,1 10 1,0-13-131,0-1-1,1 0 1,-1 0 0,0 0 0,1-1 0,-1 1-1,1 0 1,-1 0 0,1-1 0,0 1 0,0-1-1,0 0 1,0 1 0,0-1 0,0 0-1,0 0 1,0 0 0,1 0 0,-1-1 0,0 1-1,0-1 1,1 1 0,-1-1 0,0 0 0,1 0-1,-1 0 1,3 0 0,6 0-3,1-1 1,-1 0-1,0-1 1,17-4-1,-3-3-136,0-1 0,-1-1 1,0-1-1,-1-1 0,-1-2 0,0 0 0,-1-1 0,0-1 0,-2-1 1,0-1-1,-1 0 0,27-39 0,-41 53 78,0 0-1,0-1 1,-1 0 0,0 1-1,0-1 1,-1 0 0,0 0-1,0-1 1,0 1 0,-1 0-1,1-1 1,-2 1 0,1-1-1,-1-10 1,0 16 37,0 0-1,-1 0 0,1 0 1,-1 0-1,1 0 0,0 0 1,-1 0-1,1 1 0,-1-1 1,0 0-1,1 0 0,-1 1 1,0-1-1,1 0 0,-1 1 1,0-1-1,0 0 0,0 1 1,0-1-1,1 1 1,-1 0-1,0-1 0,0 1 1,0 0-1,0-1 0,0 1 1,0 0-1,0 0 0,0 0 1,0 0-1,0 0 0,0 0 1,0 0-1,0 0 0,0 0 1,0 0-1,0 1 1,0-1-1,0 0 0,0 1 1,0-1-1,1 1 0,-1-1 1,0 1-1,-1 0 0,-3 1-23,-1 1-1,1 0 1,0-1-1,0 2 1,0-1-1,-7 7 1,-3 7 40,1 0 1,0 1-1,2 0 0,-19 36 1,26-45-5,1 0 0,0 1 1,1-1-1,0 1 0,1 0 1,0-1-1,0 1 0,1 0 0,0 0 1,1 0-1,0 0 0,0 0 1,3 11-1,-2-19-44,0 0 0,0 0 0,0 0 0,0 0 0,0-1 0,0 1 0,1 0 0,-1-1 1,1 1-1,-1-1 0,1 1 0,0-1 0,-1 1 0,1-1 0,0 0 0,0 0 0,0 0 0,0 0 0,0-1 0,0 1 0,0 0 1,0-1-1,0 1 0,1-1 0,-1 0 0,0 0 0,0 0 0,0 0 0,1 0 0,-1 0 0,0 0 0,0-1 0,3 0 1,5-1-241,-1 0 1,0 0-1,0 0 1,0-1-1,0-1 1,13-6 0,-1-4-140,0-2 0,-2 0 0,32-33 0,1-1 743,-96 126 4435,42-74-4648,0 1 0,0 0 1,1 0-1,-1 0 0,1 0 0,0 0 1,0 0-1,0 0 0,0 0 0,0 4 1,1-6-95,0 0 0,1 0 1,-1 0-1,0-1 1,1 1-1,-1 0 1,0 0-1,1 0 1,-1-1-1,1 1 0,0 0 1,-1 0-1,1-1 1,-1 1-1,1 0 1,0-1-1,0 1 0,-1-1 1,1 1-1,0-1 1,0 1-1,0-1 1,0 0-1,-1 1 1,1-1-1,0 0 0,0 0 1,0 0-1,0 0 1,0 0-1,0 1 1,0-2-1,0 1 0,0 0 1,-1 0-1,1 0 1,1-1-1,14 0-115,0-1-1,0 0 0,0-1 1,25-9-1,-28 7 9,0 1 0,0 1 0,0 0 0,1 1 0,-1 0 0,23 1-1,-35 2 103,0-1 0,0 1 0,0-1 0,0 1 1,0 0-1,0-1 0,-1 1 0,1 0 0,0 0 0,-1 0 0,1-1 0,0 1 0,-1 0 0,1 0 0,-1 0 0,1 0 0,-1 0 0,0 0 0,1 0 0,-1 0 0,0 0 0,0 0 0,0 1 0,0-1 0,0 0 0,0 0 0,0 0 0,0 0 0,0 0 0,0 0 0,-1 0 0,1 0 0,-1 2 0,-10 38 562,1-23-280,6-12-138,0 0-1,1 0 0,0 0 1,0 1-1,0-1 1,1 1-1,0 0 0,1 0 1,-2 7-1,4-13-137,-1 0-1,1-1 1,-1 1-1,1 0 1,-1-1-1,1 1 1,-1 0 0,1-1-1,0 1 1,-1-1-1,1 1 1,0-1-1,0 1 1,-1-1-1,1 0 1,0 1 0,0-1-1,0 0 1,0 0-1,-1 1 1,1-1-1,0 0 1,0 0-1,0 0 1,0 0 0,0 0-1,-1 0 1,1 0-1,0-1 1,0 1-1,0 0 1,0 0 0,1-1-1,34-8 49,-15-1-262,0-2 1,35-25-1,-35 22 45,0 1 0,25-12 0,-45 26 162,-1 0 0,1-1 1,0 1-1,-1 0 0,1 0 0,0-1 0,-1 1 0,1 0 1,-1 0-1,1 0 0,0 0 0,-1 0 0,1 0 1,0 0-1,-1 0 0,1 0 0,0 0 0,-1 0 1,1 1-1,0-1 0,-1 0 0,1 0 0,0 1 0,-1-1 1,1 0-1,-1 1 0,1-1 0,-1 1 0,1-1 1,-1 1-1,1-1 0,-1 1 0,1-1 0,-1 1 0,0-1 1,1 1-1,-1-1 0,0 1 0,0 0 0,1-1 1,-1 1-1,0-1 0,0 1 0,0 0 0,0-1 1,1 1-1,-1 0 0,0-1 0,0 1 0,-1 0 0,1-1 1,0 1-1,0 1 0,0-1 2,0 0 0,0 0 1,0 1-1,0-1 0,0 0 0,1 0 0,-1 1 0,0-1 1,1 0-1,-1 0 0,1 0 0,-1 0 0,1 0 0,0 0 1,-1 0-1,1 0 0,0 0 0,0 0 0,0 0 1,0 0-1,0 0 0,0 0 0,0-1 0,0 1 0,0 0 1,0-1-1,0 1 0,0-1 0,0 1 0,1-1 0,-1 0 1,2 1-1,9-2-41,0 0 1,-1 0-1,1-2 1,0 1-1,-1-1 0,18-8 1,-18 7-140,1 0-1,0 0 1,0 1 0,0 1 0,22-2-1,-33 4 170,0 0-1,0 0 1,-1 0-1,1 0 1,0 0-1,-1 0 1,1 1-1,0-1 1,-1 0-1,1 1 1,0-1-1,-1 0 1,1 1-1,0-1 1,-1 1-1,1-1 1,-1 1-1,1-1 1,-1 1 0,1-1-1,-1 1 1,0-1-1,1 1 1,-1 0-1,0-1 1,1 1-1,-1 0 1,0-1-1,0 1 1,1 0-1,-1 0 1,0-1-1,0 1 1,0 0-1,0 0 1,0-1-1,0 1 1,0 0-1,0-1 1,-1 1-1,1 0 1,0 0-1,-1 0 1,-11 30-2338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39.865"/>
    </inkml:context>
    <inkml:brush xml:id="br0">
      <inkml:brushProperty name="width" value="0.025" units="cm"/>
      <inkml:brushProperty name="height" value="0.025" units="cm"/>
    </inkml:brush>
  </inkml:definitions>
  <inkml:trace contextRef="#ctx0" brushRef="#br0">2 148 5445,'0'2'772,"-1"0"-1,1 0 1,-1 0 0,1 0 0,0 0-1,0 1 1,0-1 0,0 0-1,1 0 1,-1 0 0,0 0-1,2 2 1,-2-3-504,1 0-1,-1 0 1,1 0 0,-1 0-1,1 0 1,0 0 0,0 0 0,-1-1-1,1 1 1,0 0 0,0-1-1,0 1 1,0 0 0,0-1 0,0 1-1,-1-1 1,4 1 0,2 0 44,0 0 1,0 0-1,0-1 0,0 0 1,1 0-1,-1-1 1,9-1-1,4-2-243,-2 0 1,1-1-1,0-1 0,-1-1 1,0 0-1,-1-1 1,1-1-1,-2 0 0,1-2 1,27-22-1,-41 31-84,0 0-1,0 0 1,0-1-1,0 1 1,0 0-1,0 0 1,-1-1-1,1 1 1,-1-1-1,0 0 1,1 1-1,-1-1 1,-1 0-1,1 0 1,0 0-1,-1 0 1,1 1-1,-1-1 1,0-4-1,0 5-2,-1 0 0,0 0 1,0 0-1,1 1 0,-1-1 0,0 0 1,-1 1-1,1-1 0,0 1 0,0-1 0,-1 1 1,1 0-1,-1-1 0,1 1 0,-1 0 1,0 0-1,1 0 0,-1 0 0,0 0 1,1 1-1,-1-1 0,0 0 0,0 1 0,0 0 1,0-1-1,0 1 0,0 0 0,0 0 1,-3 0-1,-7 0 23,0 1 1,0 0 0,0 0-1,0 1 1,0 1-1,1 0 1,-1 1-1,1 0 1,-1 0-1,2 1 1,-1 1 0,0 0-1,1 1 1,0 0-1,1 0 1,-1 1-1,1 0 1,1 0-1,0 1 1,0 0 0,1 1-1,0 0 1,-11 20-1,17-28 7,0-1 1,0 1-1,0 0 0,1 0 0,-1-1 0,1 1 0,-1 0 0,1 0 0,-1 0 1,1-1-1,0 1 0,0 0 0,0 0 0,0 0 0,0 0 0,0 0 0,1 0 1,-1-1-1,1 1 0,-1 0 0,1 0 0,0-1 0,-1 1 0,3 2 0,-1-2-5,0-1 0,0 1 0,0-1 0,0 0 0,0 1 1,0-1-1,1 0 0,-1 0 0,0-1 0,1 1 0,-1 0 0,0-1 0,1 0 0,-1 1 0,5-1 0,10-1 0,0 0 1,0-1 0,0-1-1,18-5 1,102-39-624,-101 32 453,1 2 0,71-16 0,-108 29 178,1 0-1,-1-1 1,1 1 0,0 0-1,-1 0 1,1 0 0,0 0-1,-1 0 1,1 0 0,-1 0-1,1 0 1,0 0 0,-1 0-1,1 0 1,0 0 0,-1 0-1,1 1 1,-1-1 0,1 0-1,0 0 1,-1 1 0,1-1-1,-1 0 1,1 1 0,-1-1-1,1 1 1,-1-1 0,0 1-1,1-1 1,-1 1 0,1-1-1,-1 1 1,0-1 0,1 1-1,-1-1 1,0 1 0,0-1-1,1 1 1,-1 0 0,0-1-1,0 1 1,0 0 0,0 0-1,-7 38 763,0 1 55,7-39-801,0 0 1,-1 0 0,1 0-1,0 0 1,0 0 0,1 0-1,-1 0 1,0 0-1,0 0 1,0 0 0,1 0-1,-1-1 1,0 1 0,1 0-1,-1 0 1,1 0-1,-1 0 1,1 0 0,0-1-1,-1 1 1,1 0 0,0 0-1,-1-1 1,1 1 0,0-1-1,0 1 1,-1-1-1,3 2 1,5 0-56,-1-1-1,1 1 1,-1-2 0,1 1-1,0-1 1,0 0 0,-1 0-1,1-1 1,0 0 0,-1 0-1,1-1 1,0 0 0,11-6-1,13-5-2046,53-30-1,-56 27-176,10-5-5962,-57 61 8696,17-40-460,1 0-1,0 1 1,0-1 0,0 1 0,0-1 0,0 0 0,-1 1 0,1-1 0,0 1-1,0-1 1,0 0 0,0 1 0,0-1 0,0 0 0,0 1 0,0-1 0,0 1-1,1-1 1,-1 0 0,0 1 0,0-1 0,0 1 0,0-1 0,1 0 0,-1 1-1,0-1 1,0 0 0,0 1 0,1-1 0,-1 0 0,0 0 0,1 1 0,-1-1-1,0 0 1,1 0 0,-1 1 0,0-1 0,1 0 0,-1 0 0,0 0 0,1 0-1,-1 0 1,0 1 0,2-1 0,22-7 362,26-22-1412,-49 28 853,43-28-3875,-27 19-390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40.302"/>
    </inkml:context>
    <inkml:brush xml:id="br0">
      <inkml:brushProperty name="width" value="0.025" units="cm"/>
      <inkml:brushProperty name="height" value="0.025" units="cm"/>
    </inkml:brush>
  </inkml:definitions>
  <inkml:trace contextRef="#ctx0" brushRef="#br0">180 19 6790,'-4'8'3252,"-8"17"-305,-15 45 1,24-60-2483,0 1 0,1-1 0,0 1-1,0 0 1,1 0 0,1 0 0,0-1 0,2 17-1,0-23-441,0 0 1,0 0-1,0-1 0,1 1 0,-1-1 0,1 1 0,0-1 0,0 0 0,0 0 0,0 0 1,1-1-1,4 4 0,-3-2-32,1 0 1,-1 0 0,0 1-1,-1 0 1,1 0 0,4 8-1,-8-12 11,0 0 0,-1 1 0,1-1 0,-1 0 0,1 1-1,-1-1 1,0 1 0,0-1 0,0 1 0,0-1 0,0 1-1,0-1 1,0 1 0,0-1 0,0 1 0,-1-1 0,1 0-1,0 1 1,-1-1 0,1 1 0,-1-1 0,0 0 0,0 1-1,1-1 1,-1 0 0,0 0 0,0 0 0,0 0-1,0 1 1,0-1 0,0-1 0,-1 1 0,0 1 0,-7 5 280,1-1-1,-2 0 1,1-1 0,0 0 0,-1 0 0,0-1 0,0 0 0,-1-1-1,1 0 1,0 0 0,-1-2 0,0 1 0,0-1 0,-18-1 0,28 0-265,0 0 0,0 0 0,0-1 0,-1 1 0,1 0 0,0-1 1,0 0-1,0 1 0,0-1 0,0 1 0,0-1 0,0 0 0,0 0 1,0 0-1,0 1 0,0-1 0,1 0 0,-1 0 0,0 0 0,0 0 0,1 0 1,-1-1-1,1 1 0,-1 0 0,1 0 0,0 0 0,-1 0 0,1-1 0,0 1 1,0 0-1,0 0 0,0 0 0,0-1 0,0 1 0,0 0 0,0 0 1,0-1-1,1 0 0,0-4-34,0-1 0,1 1 0,-1 0 0,1 0 0,1 0 0,2-6 1,3-1-137,0 0 0,1 1 1,0 0-1,1 0 0,1 1 1,-1 0-1,2 1 0,-1 0 1,26-15-1,5 1-128,80-33 0,4-1 368,-124 57-22,1-1 1,-1 1 0,0 0 0,0-1 0,1 1 0,-1-1-1,0 0 1,-1 0 0,1 0 0,0 0 0,0 0 0,-1 0-1,1 0 1,-1 0 0,0-1 0,2-3 0,-3 6-7,0-1 1,0 0 0,0 0-1,0 1 1,0-1 0,0 0-1,0 1 1,0-1 0,0 0-1,-1 0 1,1 1-1,0-1 1,0 0 0,-1 1-1,1-1 1,0 0 0,-1 1-1,1-1 1,-1 1 0,1-1-1,-1 0 1,0 0-1,-26-10 910,17 9-853,0 1 0,0 0 0,0 0 0,-19 2 1,27-1-99,1 0 0,-1 0 1,1 0-1,-1 0 1,1 1-1,0-1 0,-1 0 1,1 0-1,-1 1 1,1-1-1,0 1 1,-1 0-1,1-1 0,0 1 1,0 0-1,-1 0 1,1-1-1,0 1 0,0 0 1,0 0-1,0 0 1,0 0-1,0 1 1,1-1-1,-1 0 0,0 0 1,0 1-1,1-1 1,-1 0-1,1 0 0,-1 1 1,1-1-1,0 1 1,-1-1-1,1 1 1,0-1-1,0 0 0,0 1 1,0-1-1,0 1 1,0-1-1,0 1 0,1-1 1,0 2-1,0-1-4,0 0 0,0 0-1,1 0 1,-1 0 0,0 0-1,1-1 1,0 1 0,-1 0-1,1-1 1,0 1 0,0-1-1,0 0 1,0 0 0,0 0-1,0 0 1,0 0 0,1 0 0,-1 0-1,3 0 1,50 11 31,-45-11-38,73 7-1364,-28-10-3153,-8-7-3636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5.599"/>
    </inkml:context>
    <inkml:brush xml:id="br0">
      <inkml:brushProperty name="width" value="0.025" units="cm"/>
      <inkml:brushProperty name="height" value="0.025" units="cm"/>
    </inkml:brush>
  </inkml:definitions>
  <inkml:trace contextRef="#ctx0" brushRef="#br0">81 0 12236,'0'0'6144,"-8"9"-4777,1-1-1035,-33 40 1545,36-44-1782,1 0 0,1 1-1,-1-1 1,1 1 0,0 0 0,0 0 0,0 0 0,0 0-1,1 0 1,0 1 0,0 6 0,1-11-91,0 0 1,1 0-1,-1 0 1,1 0-1,-1 0 0,1 0 1,0-1-1,-1 1 1,1 0-1,0 0 1,-1 0-1,1-1 1,0 1-1,0 0 0,0-1 1,0 1-1,0-1 1,0 1-1,0-1 1,0 0-1,0 1 0,0-1 1,0 0-1,0 1 1,0-1-1,0 0 1,0 0-1,0 0 1,0 0-1,0 0 0,0 0 1,0-1-1,0 1 1,0 0-1,0 0 1,2-1-1,42-12 168,-35 8-233,-1-1 0,0 0 0,-1-1 0,13-12-1,-18 17 62,0-1-1,-1 0 0,1 0 0,-1-1 0,1 1 0,-1-1 0,0 1 0,0-1 0,-1 1 0,1-1 0,-1 0 1,1 0-1,-1 0 0,-1 0 0,2-5 0,-2 9 17,-3 2 56,0 0-1,1 1 1,-1 0 0,1 0-1,0 0 1,0 0 0,0 0 0,0 0-1,1 0 1,-1 0 0,1 1-1,-2 5 1,2-7-11,0 1 13,-1 0 1,1 0-1,0 0 1,0 0-1,0 0 1,0 0-1,1 1 1,-1-1-1,1 0 1,0 1-1,0-1 1,0 0-1,0 0 1,1 1-1,-1-1 1,1 0-1,1 4 1,0-5-52,0 0 1,-1 0 0,1 0-1,0-1 1,0 1 0,0-1-1,0 1 1,0-1 0,1 0-1,-1 0 1,0 0-1,1 0 1,-1 0 0,0-1-1,1 1 1,-1-1 0,1 1-1,-1-1 1,1 0-1,-1 0 1,1 0 0,3-1-1,-4 1-146,0 1 0,0-1-1,0 0 1,0-1 0,0 1 0,0 0-1,0 0 1,0-1 0,0 0 0,0 1-1,0-1 1,0 0 0,0 0-1,0 0 1,0 0 0,0 0 0,-1 0-1,1 0 1,-1-1 0,1 1 0,2-4-1,-3 3-699,1-1-1,-1 1 1,0-1-1,-1 1 0,1-1 1,0 0-1,-1 1 1,0-1-1,1 0 1,-1-5-1,0-8-5785</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0:41.340"/>
    </inkml:context>
    <inkml:brush xml:id="br0">
      <inkml:brushProperty name="width" value="0.025" units="cm"/>
      <inkml:brushProperty name="height" value="0.025" units="cm"/>
    </inkml:brush>
  </inkml:definitions>
  <inkml:trace contextRef="#ctx0" brushRef="#br0">1 295 7976,'0'0'4756,"9"-3"-2984,38-5-1345,0 3 0,1 1 0,-1 3 0,48 4 0,-70-2-405,251 19-692,26 1-454,643-73 5903,-454 12-4144,990-18-566,0 42-5,998-111 1308,-2069 101 181,-369 31-2401,-28 5-1295,-7 8-3364,-6-12-750</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2.269"/>
    </inkml:context>
    <inkml:brush xml:id="br0">
      <inkml:brushProperty name="width" value="0.025" units="cm"/>
      <inkml:brushProperty name="height" value="0.025" units="cm"/>
    </inkml:brush>
  </inkml:definitions>
  <inkml:trace contextRef="#ctx0" brushRef="#br0">0 1 14478,'0'0'10554,"2"8"-10213,2 11-330,57 335-935,-59-338 304,1 13-778,-2-11-5525</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2.801"/>
    </inkml:context>
    <inkml:brush xml:id="br0">
      <inkml:brushProperty name="width" value="0.025" units="cm"/>
      <inkml:brushProperty name="height" value="0.025" units="cm"/>
    </inkml:brush>
  </inkml:definitions>
  <inkml:trace contextRef="#ctx0" brushRef="#br0">0 199 14990,'0'0'1116,"1"-10"843,-1 5-1778,1 0 0,-1 0 0,1 0 0,0 0 0,1 0 0,-1 1 1,1-1-1,0 0 0,0 1 0,1 0 0,-1-1 0,1 1 0,0 0 0,0 0 0,0 0 0,1 1 0,-1-1 0,1 1 0,0 0 0,0 0 0,0 0 0,0 1 0,9-5 1,17-8 52,0 2 1,0 1 0,1 1 0,0 2 0,1 1 0,0 1 0,0 2 0,1 1 0,42 1-1,-71 3-235,0 0-1,0 0 0,0 0 1,-1 1-1,1-1 0,0 1 1,0 0-1,-1 0 1,1 1-1,0-1 0,-1 1 1,1-1-1,-1 1 0,0 0 1,0 1-1,1-1 0,4 5 1,-7-4 8,1-1 1,-1 0 0,0 1 0,0-1-1,0 1 1,0-1 0,0 1 0,-1 0-1,1-1 1,-1 1 0,0 0-1,1-1 1,-1 1 0,0 0 0,-1-1-1,1 1 1,0 0 0,-1-1 0,0 1-1,1 0 1,-1-1 0,0 1 0,0-1-1,-1 1 1,1-1 0,0 0 0,-3 3-1,-7 10 181,-1 0 1,-1-1-1,0 0 0,-1-1 0,0-1 0,-1 0 1,-22 13-1,-10 10 874,46-35-1066,1 1-1,0-1 1,-1 0 0,1 0-1,0 0 1,-1 0 0,1 1-1,0-1 1,-1 0-1,1 0 1,0 0 0,0 1-1,0-1 1,-1 0 0,1 1-1,0-1 1,0 0 0,0 0-1,-1 1 1,1-1-1,0 0 1,0 1 0,0-1-1,0 0 1,0 1 0,0-1-1,0 0 1,0 1 0,0-1-1,0 0 1,0 1 0,0-1-1,0 1 1,0-1-1,0 0 1,0 1 0,14 3-68,33-4 57,-38-1 12,61-5-495,-48 2 294,0 2 1,0 1-1,0 0 1,0 2 0,29 4-1,-48-5 183,0 1 0,1 0 0,-1-1-1,0 1 1,0 1 0,0-1 0,0 0 0,0 1-1,0-1 1,0 1 0,0 0 0,-1 0 0,1 0 0,-1 0-1,0 1 1,1-1 0,-1 1 0,0-1 0,0 1-1,0 0 1,-1 0 0,1 0 0,-1 0 0,1 0-1,-1 0 1,0 0 0,0 0 0,-1 1 0,1-1 0,-1 0-1,1 0 1,-1 1 0,0-1 0,0 0 0,-2 7-1,1-1 83,-1-1-1,0 0 0,-1 1 1,0-1-1,0 0 0,-1 0 1,0-1-1,0 1 0,-1-1 1,0 0-1,0 0 0,-12 11 1,-2-1 489,0-1 0,-1-1 1,-1-1-1,-39 21 0,44-28-355,1 0-1,-1-1 1,0 0-1,0-2 1,-1 0 0,1 0-1,-35 1 1,50-5-273,-1 1 1,0-1 0,0 0 0,0 0 0,0 0 0,1 0-1,-1 0 1,0 0 0,0-1 0,0 1 0,0 0 0,1-1-1,-1 0 1,0 1 0,1-1 0,-1 0 0,0 0 0,1 0-1,-1 0 1,1 0 0,-1 0 0,1 0 0,0-1 0,-1 1 0,1 0-1,0-1 1,0 1 0,0-1 0,0 0 0,0 1 0,1-1-1,-1 0 1,0 1 0,1-1 0,-1 0 0,1 0 0,-1 1-1,1-1 1,0 0 0,0 0 0,0-2 0,1-2-650,0 1 1,0-1 0,0 0-1,1 1 1,0-1-1,0 1 1,0 0 0,1 0-1,0 0 1,0 0-1,0 0 1,5-4 0,21-24-5542</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3.129"/>
    </inkml:context>
    <inkml:brush xml:id="br0">
      <inkml:brushProperty name="width" value="0.025" units="cm"/>
      <inkml:brushProperty name="height" value="0.025" units="cm"/>
    </inkml:brush>
  </inkml:definitions>
  <inkml:trace contextRef="#ctx0" brushRef="#br0">1 30 13485,'0'0'7431,"48"-30"-6278,-37 43-384,-2 11 384,-6 5-513,2 8-480,1 5-95,-3 2-1,-1 1-64,7-4-513,-4-3-1152,1-12-514,1-9 1,0-14-1569,4-3-1378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3.487"/>
    </inkml:context>
    <inkml:brush xml:id="br0">
      <inkml:brushProperty name="width" value="0.025" units="cm"/>
      <inkml:brushProperty name="height" value="0.025" units="cm"/>
    </inkml:brush>
  </inkml:definitions>
  <inkml:trace contextRef="#ctx0" brushRef="#br0">0 0 10634,'0'0'6214,"48"0"-6214,-31 0-384,-9 0-2980,-2 0-1152</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3.829"/>
    </inkml:context>
    <inkml:brush xml:id="br0">
      <inkml:brushProperty name="width" value="0.025" units="cm"/>
      <inkml:brushProperty name="height" value="0.025" units="cm"/>
    </inkml:brush>
  </inkml:definitions>
  <inkml:trace contextRef="#ctx0" brushRef="#br0">292 72 17008,'0'0'6972,"6"12"-6230,22 62-418,25 104 0,-26-81-1607,-16-72-1387,-6-22-1495,-6-17 782,-5-6-348,-10-5-1314</inkml:trace>
  <inkml:trace contextRef="#ctx0" brushRef="#br0" timeOffset="1">42 190 10890,'0'0'2413,"-7"-8"-10,-23-26-354,29 33-1991,1 0-1,-1 0 1,1 0-1,-1 0 0,1 0 1,-1 0-1,1 0 1,0 0-1,0 0 0,-1 0 1,1-1-1,0 1 1,0 0-1,0 0 0,0 0 1,1 0-1,-1 0 1,0 0-1,0 0 0,1-1 1,-1 1-1,0 0 0,1 0 1,-1 0-1,1 0 1,0 0-1,-1 1 0,1-1 1,0 0-1,-1 0 1,1 0-1,0 0 0,0 1 1,0-1-1,0 0 1,1 0-1,40-22 728,-36 20-539,29-12 137,1 2 0,0 1 0,1 2-1,49-7 1,-21 8-139,109 0 1,-167 9-213,0 0 1,0 1 0,0-1-1,0 1 1,0 1 0,0-1 0,11 5-1,-16-5 0,-1 0-1,1 0 0,-1-1 1,0 1-1,0 0 0,1 1 1,-1-1-1,0 0 1,0 0-1,0 0 0,0 1 1,0-1-1,0 1 0,0-1 1,-1 1-1,1-1 0,0 1 1,-1-1-1,0 1 1,1-1-1,-1 1 0,0 0 1,1-1-1,-1 1 0,0 0 1,0-1-1,0 1 0,-1-1 1,1 1-1,0 0 1,-1-1-1,1 1 0,-1-1 1,1 1-1,-1-1 0,0 1 1,0-1-1,1 1 0,-3 1 1,-2 5 102,-1 1 0,1-1 1,-2-1-1,1 1 0,-1-1 1,0 0-1,-1-1 0,0 0 0,-15 9 1,3-2-416,-2-1 1,-42 17 0,55-27-1136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4.699"/>
    </inkml:context>
    <inkml:brush xml:id="br0">
      <inkml:brushProperty name="width" value="0.025" units="cm"/>
      <inkml:brushProperty name="height" value="0.025" units="cm"/>
    </inkml:brush>
  </inkml:definitions>
  <inkml:trace contextRef="#ctx0" brushRef="#br0">181 0 14221,'0'0'4666,"-9"4"-3876,-2 2-645,0 0-1,1 1 1,-1 0-1,2 1 1,-1 0 0,1 0-1,0 1 1,1 1-1,0-1 1,1 1-1,0 0 1,-7 13-1,8-13 27,0 0-1,0 1 0,1-1 1,0 1-1,1 0 0,0 0 1,1 1-1,0-1 0,1 1 1,-2 19-1,5-28-153,-1-1-1,0 0 1,1 0-1,0 0 1,-1 0-1,1 0 1,0 0-1,0 0 1,0 0 0,1 0-1,-1 0 1,0 0-1,1 0 1,-1-1-1,1 1 1,-1 0-1,1-1 1,0 0-1,0 1 1,0-1-1,0 0 1,0 0-1,0 0 1,0 0 0,0 0-1,0-1 1,0 1-1,0-1 1,0 1-1,1-1 1,-1 0-1,0 0 1,3 0-1,10 2 59,-1-2-1,1 0 0,26-3 1,-14-3-366,0 0 1,-1-1 0,0-2 0,0-1-1,-1 0 1,-1-2 0,26-17-1,-28 13-1778,-22 16 1844,1-1 1,-1 1-1,1 0 1,-1-1-1,1 1 1,-1-1-1,1 1 1,-1-1-1,0 1 1,1-1-1,-1 1 0,0-1 1,1 1-1,-1-1 1,0 1-1,1-1 1,-1 0-1,0 1 1,0-1-1,0 1 1,0-1-1,0 0 1,0 1-1,0-1 0,0 0 1,0 1-1,0-1 1,0 0-1,0 1 1,0-1-1,0 1 1,-1-1-1,1 0 1,0 1-1,0-1 0,-1 1 1,0-2-1,-14-6-5150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5.060"/>
    </inkml:context>
    <inkml:brush xml:id="br0">
      <inkml:brushProperty name="width" value="0.025" units="cm"/>
      <inkml:brushProperty name="height" value="0.025" units="cm"/>
    </inkml:brush>
  </inkml:definitions>
  <inkml:trace contextRef="#ctx0" brushRef="#br0">1 98 6694,'0'0'13037,"89"-19"-12140,-37 2-193,3-2-223,-3 2-289,-2 4-96,-11 4-256,-16 5-1057,-7 4-1058,-17 10-6725</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5.400"/>
    </inkml:context>
    <inkml:brush xml:id="br0">
      <inkml:brushProperty name="width" value="0.025" units="cm"/>
      <inkml:brushProperty name="height" value="0.025" units="cm"/>
    </inkml:brush>
  </inkml:definitions>
  <inkml:trace contextRef="#ctx0" brushRef="#br0">1 181 11147,'0'0'5701,"70"-17"-4420,-15-6-320,9-3-352,9-2-417,-1-1-96,-8-1-1794,-5 3-4452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5.746"/>
    </inkml:context>
    <inkml:brush xml:id="br0">
      <inkml:brushProperty name="width" value="0.025" units="cm"/>
      <inkml:brushProperty name="height" value="0.025" units="cm"/>
    </inkml:brush>
  </inkml:definitions>
  <inkml:trace contextRef="#ctx0" brushRef="#br0">0 75 12588,'0'0'8680,"57"1"-8360,-17-10-191,1-4-129,7-3-1154,-3-1-1536,-4-4-4485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5.945"/>
    </inkml:context>
    <inkml:brush xml:id="br0">
      <inkml:brushProperty name="width" value="0.025" units="cm"/>
      <inkml:brushProperty name="height" value="0.025" units="cm"/>
    </inkml:brush>
  </inkml:definitions>
  <inkml:trace contextRef="#ctx0" brushRef="#br0">172 1 8168,'0'0'11605,"-10"0"-9384,-2 1-1718,-1 1 0,1 0 0,0 1 0,-19 7 0,28-9-453,0 0 0,-1 0 0,1 0 0,0 0 0,0 1 0,0 0-1,0-1 1,0 1 0,0 0 0,0 0 0,1 1 0,-1-1 0,1 1-1,-1-1 1,1 1 0,0 0 0,0 0 0,0-1 0,1 2 0,-1-1-1,0 0 1,1 0 0,0 0 0,0 1 0,-1 3 0,3-5-72,-1-1 0,0 1 0,1-1 0,0 1 1,-1-1-1,1 1 0,0-1 0,0 1 0,-1-1 1,1 0-1,0 1 0,1-1 0,-1 0 0,0 0 0,0 0 1,0 0-1,1 0 0,-1 0 0,0 0 0,1 0 1,-1 0-1,1-1 0,-1 1 0,4 0 0,48 15-387,-28-10 264,-23-5 139,0-1 0,1 1-1,-1 0 1,0 0 0,1 0-1,-1 0 1,0 0 0,0 1 0,0-1-1,0 1 1,0-1 0,0 1 0,-1 0-1,1 0 1,0-1 0,1 4-1,-3-3 21,0-1-1,-1 1 0,1-1 0,0 0 0,-1 1 0,1-1 1,-1 0-1,1 1 0,-1-1 0,1 0 0,-1 0 0,0 0 1,0 1-1,0-1 0,0 0 0,0 0 0,0 0 0,0 0 1,0 0-1,0-1 0,0 1 0,0 0 0,-1 0 0,1-1 0,0 1 1,-1-1-1,1 1 0,0-1 0,-3 1 0,-7 4-48,0-1 0,0 0 0,0 0 0,-1-1 0,-18 2 0,-6-7-6508,24-5-5452</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6.122"/>
    </inkml:context>
    <inkml:brush xml:id="br0">
      <inkml:brushProperty name="width" value="0.025" units="cm"/>
      <inkml:brushProperty name="height" value="0.025" units="cm"/>
    </inkml:brush>
  </inkml:definitions>
  <inkml:trace contextRef="#ctx0" brushRef="#br0">0 68 11371,'0'0'4516,"11"-9"-2210,-6 5-2066,2-2 77,0 1 0,0-1 1,0 1-1,1 0 0,0 1 0,0 0 1,0 0-1,0 1 0,0 0 0,1 0 0,14-2 1,-19 5-229,-1-1 1,0 1-1,0 0 1,0 0-1,0 0 1,0 0-1,0 1 1,1-1-1,-1 1 1,0 0-1,0 0 1,0 0-1,-1 0 1,1 0-1,0 1 1,0-1-1,-1 1 1,1 0-1,2 2 1,-3-2-70,-1 1 0,0 0-1,0-1 1,0 1 0,0 0 0,0 0 0,-1-1-1,1 1 1,-1 0 0,0 0 0,0 0 0,0 0 0,0 0-1,0-1 1,-1 1 0,1 0 0,-1 0 0,1 0-1,-1-1 1,0 1 0,-3 5 0,-6 13 14,0-1-1,-1 0 1,-24 32 0,25-40-17,0 1 1,1 0-1,1 1 0,0 0 1,1 0-1,1 0 0,0 1 0,1 0 1,0 0-1,-2 18 0,7-31-12,0-1 0,-1 0 0,1 0 0,0 1 0,0-1 0,0 0 0,1 1 0,-1-1 0,0 0 0,0 0 0,1 1-1,-1-1 1,1 0 0,-1 0 0,1 0 0,-1 1 0,1-1 0,0 0 0,0 0 0,-1 0 0,1 0 0,0 0 0,0-1-1,0 1 1,0 0 0,0 0 0,0 0 0,0-1 0,2 2 0,1-1 13,0 0 0,-1-1 0,1 1 0,0-1 1,0 0-1,-1 0 0,1 0 0,0 0 0,-1-1 0,7 0 0,7-4 45,1 0 0,-1-1 0,22-11-1,-37 16-63,101-54-2599,-92 49 2000,-1-1 0,1 0-1,-2-1 1,1 0-1,-1-1 1,0 0-1,8-11 1,-10 1-4925</inkml:trace>
  <inkml:trace contextRef="#ctx0" brushRef="#br0" timeOffset="1">34 154 14510,'0'0'7271,"59"-22"-6407,-20 11-383,4-1-353,0 1-320,0 3-1250,-4 3-960,-9 2-2466,-5 3-3140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6.678"/>
    </inkml:context>
    <inkml:brush xml:id="br0">
      <inkml:brushProperty name="width" value="0.025" units="cm"/>
      <inkml:brushProperty name="height" value="0.025" units="cm"/>
    </inkml:brush>
  </inkml:definitions>
  <inkml:trace contextRef="#ctx0" brushRef="#br0">8 192 10762,'0'0'10923,"-2"8"-10235,0-4-655,2-3 7,-1 1-1,1-1 1,-1 1 0,1-1-1,-1 1 1,1-1-1,0 1 1,0 0-1,0-1 1,0 1-1,0-1 1,0 1-1,0 0 1,1 1-1,0-2-4,0 0 0,0 0-1,0 0 1,0 0 0,1 0 0,-1-1-1,0 1 1,0 0 0,1-1 0,-1 1-1,1-1 1,-1 1 0,1-1 0,-1 1-1,1-1 1,-1 0 0,1 0 0,-1 0 0,1 0-1,-1 0 1,1 0 0,1-1 0,11 0 14,0-1 1,0-1 0,0 0 0,0 0 0,-1-2 0,1 0 0,14-7 0,-15 6-70,0 0 0,0 1 0,1 1 0,0 0 0,0 1 0,0 0 1,16 0-1,-29 3 29,-1 0 0,1 1 0,-1-1 0,1 0 0,-1 1 0,0-1 0,1 1 1,-1-1-1,1 0 0,-1 1 0,0-1 0,1 1 0,-1-1 0,0 1 0,0-1 0,1 1 1,-1-1-1,0 1 0,0-1 0,0 1 0,0 0 0,0-1 0,0 1 0,0-1 0,0 1 1,0-1-1,0 1 0,0 0 0,0-1 0,0 1 0,0-1 0,0 1 0,0-1 0,-1 1 0,1-1 1,0 1-1,0-1 0,-1 1 0,0 0 0,-8 23 620,8-23-607,0 0-1,0 0 1,0-1 0,1 1 0,-1 0 0,0 0-1,1 0 1,-1 1 0,0-1 0,1 0 0,-1 0 0,1 0-1,0 0 1,-1 0 0,1 1 0,0-1 0,0 0 0,0 0-1,0 0 1,0 1 0,0-1 0,0 0 0,0 0 0,0 1-1,1-1 1,0 1 0,0-1-16,0-1 0,1 1 0,-1-1 0,0 0 1,1 0-1,-1 1 0,1-1 0,-1 0 0,0 0 0,1 0 0,-1-1 0,1 1 1,-1 0-1,0 0 0,1-1 0,-1 1 0,3-2 0,62-30-1314,-19 2-929,58-48-9886,-106 86 17474,-6 8-3683,7-16-1384,-1 1-172,0 0 1,1-1-1,-1 1 1,1 0 0,-1-1-1,1 1 1,-1 0-1,1 0 1,-1 0 0,1 0-1,0-1 1,-1 1-1,1 0 1,0 0-1,0 0 1,0 0 0,0 0-1,0 0 1,0 0-1,0-1 1,0 1-1,0 0 1,0 0 0,0 0-1,0 0 1,1 0-1,-1 0 1,0-1-1,1 1 1,0 1 0,1-1-67,-1 0 1,1-1-1,-1 0 1,1 1-1,-1-1 1,1 0 0,-1 0-1,1 0 1,0 0-1,-1 0 1,1 0-1,-1 0 1,1-1 0,-1 1-1,3-1 1,60-24-855,-48 17 450,66-36-1745,-77 41 2039,-1 0 0,1-1 0,-1 1-1,1-1 1,-1 0 0,0 0 0,0 0 0,-1-1 0,1 0 0,-1 1 0,0-1 0,4-10 0,-6 14 110,-1 1 0,0-1-1,0 1 1,1-1 0,-1 1 0,0-1-1,0 1 1,0-1 0,0 1-1,0-1 1,0 1 0,0-1 0,0 1-1,0-1 1,0 1 0,0-1 0,0 1-1,0-1 1,0 1 0,0-1-1,0 1 1,-1-1 0,1 1 0,0-1-1,0 1 1,-1-1 0,1 1 0,0 0-1,0-1 1,-1 1 0,1-1-1,-1 1 1,0-1 0,-18 3 1205,-20 20 492,-4 23-31,41-43-1614,0 0-1,1 0 0,-1 0 1,1 1-1,0-1 1,0 0-1,-1 1 0,1-1 1,1 1-1,-1 0 1,0-1-1,1 1 0,-1 0 1,1-1-1,0 1 1,0 0-1,0-1 0,0 1 1,0 0-1,2 4 1,-1-5-86,1-1 0,-1 0 0,1 1 0,0-1 0,0 0 1,-1 0-1,1 0 0,0 0 0,0 0 0,0 0 0,0-1 0,0 1 1,0-1-1,0 1 0,0-1 0,0 0 0,0 0 0,0 0 0,0 0 1,1 0-1,1 0 0,47-4-359,-40 2-139,0 0 0,-1-1 1,1 0-1,-1-1 0,20-10 0,19-20-7714,-26 13-3464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7.477"/>
    </inkml:context>
    <inkml:brush xml:id="br0">
      <inkml:brushProperty name="width" value="0.025" units="cm"/>
      <inkml:brushProperty name="height" value="0.025" units="cm"/>
    </inkml:brush>
  </inkml:definitions>
  <inkml:trace contextRef="#ctx0" brushRef="#br0">0 249 6086,'2'0'10826,"19"-4"-8680,11-14 192,6-4-544,21-7-673,5-2-512,4-2-289,5 2-256,-1 2-224,-19 7-1250,-3 6-1088,-23 7-961,-16 5-2627</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7.833"/>
    </inkml:context>
    <inkml:brush xml:id="br0">
      <inkml:brushProperty name="width" value="0.025" units="cm"/>
      <inkml:brushProperty name="height" value="0.025" units="cm"/>
    </inkml:brush>
  </inkml:definitions>
  <inkml:trace contextRef="#ctx0" brushRef="#br0">60 180 11435,'0'0'2818,"-50"39"97,41-27-929,9-7-673,14-5-192,23 0 65,13-17-482,13-5-319,5-7-193,7 1-96,-2-1-64,-7-1-288,-7 4-1378,-11-2-2466,-12 2-6502</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8.472"/>
    </inkml:context>
    <inkml:brush xml:id="br0">
      <inkml:brushProperty name="width" value="0.025" units="cm"/>
      <inkml:brushProperty name="height" value="0.025" units="cm"/>
    </inkml:brush>
  </inkml:definitions>
  <inkml:trace contextRef="#ctx0" brushRef="#br0">1 184 10282,'0'0'1991,"3"-8"662,3-3-2156,0 0-1,0 1 1,1-1-1,1 2 0,0-1 1,0 1-1,1 0 1,0 1-1,0 0 1,1 1-1,17-11 1,-13 9-74,-5 2-193,0 1 1,1 0 0,-1 1 0,1 0-1,1 1 1,-1 0 0,17-5 0,-27 9-214,1 1 0,-1-1 0,0 0 0,1 1 1,-1-1-1,0 0 0,1 1 0,-1-1 0,0 0 1,0 1-1,0-1 0,1 1 0,-1-1 0,0 0 1,0 1-1,0-1 0,0 1 0,0-1 0,0 0 1,0 1-1,0-1 0,0 1 0,0-1 0,0 1 0,0-1 1,0 0-1,0 1 0,0-1 0,0 1 0,0-1 1,0 1-1,-1-1 0,1 0 0,0 1 0,0-1 1,-1 0-1,1 1 0,0-1 0,-1 1 0,-7 18 315,-20 28 96,19-35-378,1 0-1,1 1 1,0 0 0,1 0-1,0 0 1,1 1-1,0-1 1,2 1-1,-4 21 1,7-34-44,0 0 1,0 0 0,0 1 0,1-1-1,-1 0 1,0 0 0,1 0 0,-1 0-1,1 0 1,-1 0 0,1 0-1,0 0 1,-1 0 0,1 0 0,0 0-1,0 0 1,0 0 0,-1 0 0,1-1-1,0 1 1,0 0 0,0-1-1,0 1 1,0-1 0,1 1 0,-1-1-1,0 1 1,0-1 0,0 0 0,0 0-1,0 1 1,1-1 0,-1 0-1,0 0 1,0 0 0,2-1 0,49-2-128,-41 0-311,0 0 1,0 0-1,-1-1 1,1 0-1,-1-1 1,10-6-1,31-24-4624,-9-2-2738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8.801"/>
    </inkml:context>
    <inkml:brush xml:id="br0">
      <inkml:brushProperty name="width" value="0.025" units="cm"/>
      <inkml:brushProperty name="height" value="0.025" units="cm"/>
    </inkml:brush>
  </inkml:definitions>
  <inkml:trace contextRef="#ctx0" brushRef="#br0">149 0 16592,'-10'6'1852,"-6"3"-1260,1 1 0,0 0 0,1 1 1,-15 14-1,24-21-449,1 0 0,0 0 0,0 0 0,0 1 1,1 0-1,-1 0 0,1 0 0,0 0 0,0 0 0,1 0 1,0 1-1,0-1 0,0 1 0,1 0 0,-1-1 1,1 1-1,1 0 0,-1 0 0,1 7 0,1-11-138,-1-1 0,1 0 0,-1 1-1,1-1 1,0 0 0,-1 0 0,1 1 0,0-1-1,0 0 1,0 0 0,0 0 0,0 0-1,0 0 1,0 0 0,1 0 0,-1-1 0,0 1-1,0 0 1,1-1 0,-1 1 0,0-1 0,1 1-1,-1-1 1,1 1 0,-1-1 0,1 0-1,-1 0 1,1 0 0,-1 0 0,0 0 0,1 0-1,1 0 1,5-1 12,-1 1-1,1-1 0,-1-1 1,1 1-1,7-3 1,-5 0-43,-1 0 1,0 0 0,0-1 0,0 0-1,0 0 1,-1-1 0,15-13 0,-19 16-31,0-1 0,-1 0 0,1 0 0,-1-1 0,0 1 0,0-1 0,-1 1 0,1-1 0,-1 0 0,0 0 0,0 0 0,-1 0 0,1 0 0,-1 0 0,0-1 0,0-7 0,-2 11-213,1 1 0,0-1 0,-1 0 0,0 1 0,1 0 0,-1-1 0,0 1 0,0-1 1,0 1-1,0 0 0,0-1 0,0 1 0,0 0 0,0 0 0,0 0 0,-1 0 0,1 0 0,0 0 0,-1 0 0,1 1 0,0-1 0,-1 0 0,1 1 0,-4-1 0,-2-3-2146,-11-4-3809</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9.186"/>
    </inkml:context>
    <inkml:brush xml:id="br0">
      <inkml:brushProperty name="width" value="0.025" units="cm"/>
      <inkml:brushProperty name="height" value="0.025" units="cm"/>
    </inkml:brush>
  </inkml:definitions>
  <inkml:trace contextRef="#ctx0" brushRef="#br0">0 159 10762,'7'-11'720,"0"0"0,0 0 0,1 0 0,0 1 0,1 1 0,0-1 0,1 1 0,0 1-1,0 0 1,1 0 0,0 1 0,0 0 0,17-7 0,-16 9-350,0 1-1,0 0 1,0 1-1,1 0 1,-1 1-1,1 0 1,0 1-1,22 1 1,-33 0-353,-1 0-1,0 0 1,0 0 0,0 1 0,0-1-1,0 0 1,0 1 0,0-1 0,-1 1-1,1-1 1,0 1 0,0-1 0,0 1-1,0 0 1,0-1 0,-1 1 0,1 0-1,0 0 1,-1 0 0,1-1 0,-1 1-1,1 0 1,-1 0 0,1 0 0,-1 0-1,1 0 1,-1 0 0,0 0 0,0 0-1,1 0 1,-1 0 0,0 0 0,0 0-1,0 0 1,0 0 0,0 0 0,0 0-1,-1 1 1,1-1 0,0 1 0,-1 2 70,-1 1 0,1 0 0,0-1 0,-1 0 0,0 1 0,0-1 0,-5 8 0,-45 45 309,43-48-317,0 0 0,0 0 1,1 0-1,0 1 0,0 1 1,1-1-1,1 1 1,-9 18-1,15-28-78,0-1 1,0 1-1,0 0 0,0-1 1,0 1-1,1 0 0,-1-1 1,0 1-1,0-1 0,0 1 1,0 0-1,1-1 0,-1 1 1,0 0-1,1-1 0,-1 1 1,0-1-1,1 1 0,-1-1 1,1 1-1,-1-1 0,1 1 1,-1-1-1,1 0 0,-1 1 1,1-1-1,-1 0 0,1 1 1,0-1-1,-1 0 0,1 0 1,0 1-1,-1-1 0,1 0 1,0 0-1,-1 0 0,1 0 1,-1 0-1,1 0 0,0 0 1,-1 0-1,1 0 0,0 0 1,-1 0-1,2-1 0,35-2-244,-28 1-183,1-1-1,-1 0 1,0 0-1,0-1 0,10-6 1,21-16-4035,-9 0-1897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9.514"/>
    </inkml:context>
    <inkml:brush xml:id="br0">
      <inkml:brushProperty name="width" value="0.025" units="cm"/>
      <inkml:brushProperty name="height" value="0.025" units="cm"/>
    </inkml:brush>
  </inkml:definitions>
  <inkml:trace contextRef="#ctx0" brushRef="#br0">0 12 15118,'0'0'8195,"9"-3"-7224,7 0-752,0 0 1,0 1-1,0 1 0,23 1 0,-36 0-209,-1 0 0,1 1 0,0-1 0,0 0 0,-1 1 0,1 0 0,0 0 0,-1 0 0,1 0-1,-1 0 1,1 0 0,-1 1 0,1-1 0,-1 1 0,0-1 0,3 4 0,-4-4-7,-1 1 0,1 0 0,0 0 0,-1 0 0,1 0 0,-1 0 0,0 0 0,0 0 0,0 0 0,0 1 0,0-1 0,0 0 0,0 0 0,-1 0 0,1 0 0,-1 0 0,1 0 0,-1 0 0,0 0 0,0-1 0,0 1 0,0 0 0,0 0 0,0-1 0,0 1 0,-3 2 0,-10 12 59,12-13-55,-1-1-1,1 1 1,-1 0 0,1 0 0,0 0-1,0 0 1,1 0 0,-3 5-1,41-6-198,15-6-391,-41 2 465,1 1-1,-1 0 0,1 0 0,0 1 0,-1 1 0,17 2 1,-27-3 123,-1 1 1,1-1-1,-1 0 1,1 0-1,0 0 1,-1 0 0,1 1-1,-1-1 1,1 0-1,-1 0 1,1 1 0,-1-1-1,1 1 1,-1-1-1,1 0 1,-1 1 0,0-1-1,1 1 1,-1-1-1,1 1 1,-1-1-1,0 1 1,0-1 0,1 1-1,-1-1 1,0 1-1,0 0 1,0-1 0,1 1-1,-1 0 1,-9 18 702,-26 12 685,23-23-1319,-1 0 0,0-1 0,-1 0 0,0-1 1,0-1-1,0 0 0,-1-1 0,0-1 0,-26 4 1,50-14-7026,13-3 641</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29.875"/>
    </inkml:context>
    <inkml:brush xml:id="br0">
      <inkml:brushProperty name="width" value="0.025" units="cm"/>
      <inkml:brushProperty name="height" value="0.025" units="cm"/>
    </inkml:brush>
  </inkml:definitions>
  <inkml:trace contextRef="#ctx0" brushRef="#br0">0 547 14253,'0'0'8723,"8"-13"-7148,48-79 140,-4 9-1420,-3-3 0,66-159 0,-106 218-344,-14 32-17,-16 45 32,12-22 34,2 1 0,1-1 0,1 1 0,1 0 0,2 0 0,2 57 0,1-82-28,-1 1 1,1-1 0,0 1 0,1-1 0,-1 0 0,1 0 0,0 0-1,0 0 1,0 0 0,0 0 0,1 0 0,0-1 0,3 4 0,-5-5-118,0-1 1,1 0-1,-1 0 1,1 0 0,-1 0-1,1 0 1,0 0-1,-1-1 1,1 1 0,0 0-1,-1-1 1,1 1-1,0-1 1,0 0 0,-1 1-1,1-1 1,0 0-1,0 0 1,0 0-1,0-1 1,-1 1 0,1 0-1,0-1 1,0 1-1,-1-1 1,1 1 0,0-1-1,-1 0 1,1 0-1,-1 0 1,1 0 0,-1 0-1,1 0 1,-1 0-1,2-2 1,20-24-4500,0-11-2110</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0.215"/>
    </inkml:context>
    <inkml:brush xml:id="br0">
      <inkml:brushProperty name="width" value="0.025" units="cm"/>
      <inkml:brushProperty name="height" value="0.025" units="cm"/>
    </inkml:brush>
  </inkml:definitions>
  <inkml:trace contextRef="#ctx0" brushRef="#br0">68 1 10090,'0'0'4986,"-3"10"-2093,-18 50 359,13-41-2400,0 0 0,2 1-1,0 0 1,1 0 0,1 1-1,-3 37 1,8-57-848,-1-1-1,0 1 1,0 0-1,0 0 1,0-1-1,1 1 1,-1 0-1,0-1 1,1 1-1,-1 0 1,0-1-1,1 1 1,-1 0 0,1-1-1,-1 1 1,1-1-1,-1 1 1,1-1-1,-1 1 1,1-1-1,0 1 1,-1-1-1,1 0 1,0 1-1,-1-1 1,1 0 0,0 1-1,1-1 1,28 1 132,-21-3-251,0 0 0,0 0 0,0 0 0,12-6 0,-11 2-1352,0 0 1,0 0 0,-1-1 0,0 0-1,10-10 1,0-4-4956</inkml:trace>
  <inkml:trace contextRef="#ctx0" brushRef="#br0" timeOffset="1">239 84 9993,'0'0'8328,"-30"66"-5861,19-37-898,6 3-352,0 5-160,5-2-416,0-1-481,7-5-128,12-6-769,1-12-1729,7-10-1089,0-1-2883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7.069"/>
    </inkml:context>
    <inkml:brush xml:id="br0">
      <inkml:brushProperty name="width" value="0.025" units="cm"/>
      <inkml:brushProperty name="height" value="0.025" units="cm"/>
    </inkml:brush>
  </inkml:definitions>
  <inkml:trace contextRef="#ctx0" brushRef="#br0">17 48 6342,'0'0'13864,"-2"8"-13224,1-2-597,-4 15 672,2-1 1,-2 31-1,5-51-706,0 1-1,0 0 1,0-1 0,0 1-1,0-1 1,1 1-1,-1 0 1,0-1 0,0 1-1,1-1 1,-1 1 0,0-1-1,1 1 1,-1-1-1,0 1 1,1-1 0,-1 1-1,1-1 1,-1 1 0,1-1-1,-1 0 1,1 1-1,-1-1 1,1 0 0,-1 0-1,1 1 1,0-1 0,-1 0-1,1 0 1,0 1-1,29-1 333,24-14 530,-25-3-572,27-15-148,-53 31-157,0-1-1,0 1 0,0-1 1,1 1-1,-1 0 0,1 1 1,-1-1-1,0 1 1,1-1-1,-1 1 0,1 0 1,-1 0-1,5 1 1,-6 0-5,-1 0 1,0-1 0,0 1 0,0 0-1,0 0 1,0 0 0,0 1 0,0-1 0,0 0-1,-1 0 1,1 0 0,0 1 0,-1-1-1,1 0 1,-1 1 0,1-1 0,-1 0-1,1 1 1,-1-1 0,0 3 0,4 38 92,-2-28-94,-2-12-14,0 0 0,0-1 0,0 1 0,0 0 0,1-1 0,-1 1 0,1-1 0,-1 1 0,1-1 0,0 1 0,0-1 0,-1 0 0,1 1-1,0-1 1,0 0 0,0 1 0,1-1 0,-1 0 0,0 0 0,0 0 0,1 0 0,-1 0 0,0 0 0,2 0 0,0 0-130,-1-1 1,1 1 0,0-1-1,-1 0 1,1 0 0,-1 0-1,1 0 1,0 0 0,-1-1-1,1 1 1,-1-1-1,1 1 1,3-3 0,6-2-841,-1 0 1,0-2-1,1 1 0,16-15 1,0-1-3866,46-49 0,-61 55 4980,0 0 1,15-24-1,-48 68 8131,-2 0-5090,11-17-2704,1 1-1,1 1 1,0 0-1,-9 19 1,13-22 114,-6 22 625,11-31-1185,0-1 0,0 1 0,0-1 1,0 1-1,1 0 0,-1-1 0,0 1 1,0-1-1,1 1 0,-1 0 1,0-1-1,1 1 0,-1-1 0,0 1 1,1-1-1,-1 1 0,1-1 0,-1 1 1,1-1-1,-1 0 0,1 1 0,-1-1 1,1 0-1,-1 1 0,1-1 1,0 0-1,-1 0 0,1 0 0,-1 1 1,1-1-1,0 0 0,-1 0 0,1 0 1,0 0-1,-1 0 0,1 0 1,0 0-1,-1 0 0,1 0 0,-1-1 1,1 1-1,0 0 0,-1 0 0,1 0 1,-1-1-1,2 1 0,4-2 27,1-1 0,-1 1 0,0-1 0,1 0 0,-1-1 1,-1 1-1,1-1 0,0 0 0,-1-1 0,0 1 0,0-1 0,0 0 0,4-7 0,0 2-20,-1-1 1,-1 0-1,0 0 1,0 0-1,-1-1 0,5-13 1,-22 99-445,10-70 340,1 0 0,-1 0 0,1 0 0,-1 0 0,1 0 0,0 0 1,1 0-1,-1 0 0,1 0 0,0 0 0,0 0 0,0 0 0,0-1 0,1 1 0,-1 0 1,1-1-1,0 1 0,0-1 0,0 0 0,1 1 0,2 2 0,0-3-490,0 0 0,0 0 1,0-1-1,0 1 0,0-1 0,0-1 0,0 1 0,1-1 1,-1 0-1,1 0 0,-1 0 0,1-1 0,-1 0 0,1 0 0,5-1 1,24-1-5137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0.605"/>
    </inkml:context>
    <inkml:brush xml:id="br0">
      <inkml:brushProperty name="width" value="0.025" units="cm"/>
      <inkml:brushProperty name="height" value="0.025" units="cm"/>
    </inkml:brush>
  </inkml:definitions>
  <inkml:trace contextRef="#ctx0" brushRef="#br0">29 0 16752,'0'0'1729,"-20"51"161,13-22-961,5 2-384,2 1 384,0-4-417,5-4-416,10-8-897,6-9-2113,-3-7-2916</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0.949"/>
    </inkml:context>
    <inkml:brush xml:id="br0">
      <inkml:brushProperty name="width" value="0.025" units="cm"/>
      <inkml:brushProperty name="height" value="0.025" units="cm"/>
    </inkml:brush>
  </inkml:definitions>
  <inkml:trace contextRef="#ctx0" brushRef="#br0">1 8 18161,'0'0'1495,"8"-2"213,7-1-1015,1 2 1,0-1-1,0 2 0,27 2 0,-39-1-606,-1-1 0,1 1 1,-1 0-1,1 0 0,-1 0 0,0 0 0,0 0 1,1 1-1,-1-1 0,0 1 0,0 0 0,0 0 1,3 4-1,-4-4-89,-1 0 0,0 0 0,0 0 0,0 0 0,0 0 0,0 0 0,-1 0 1,1 0-1,-1 0 0,1 0 0,-1 0 0,0 1 0,0-1 0,0 0 0,0 0 0,0 0 0,0 1 1,-1-1-1,1 0 0,-1 0 0,1 0 0,-1 0 0,0 0 0,-2 3 0,-13 20 48,13-23-35,1 1 1,-1-1-1,1 1 1,0 0-1,0 0 0,0 0 1,0 0-1,1 0 1,-1 0-1,1 1 0,0-1 1,0 0-1,0 1 1,0-1-1,0 1 0,1-1 1,-1 6-1,3-8-9,-1 0 0,0 0 0,0 0 0,1 0 0,-1 0 0,0 0 0,1 0 0,-1 0 0,1-1-1,-1 1 1,1 0 0,0-1 0,-1 1 0,1-1 0,-1 0 0,1 0 0,0 1 0,-1-1 0,4-1 0,42 1-404,-32-1-126,134-7-5446,-149 8 6001,1 0 0,-1 0 0,0 0 0,1-1 0,-1 1 0,1 0 0,-1 0 0,0 0 0,1 0 0,-1 0 0,1 0 0,-1 0 0,0 0 0,1 1 0,-1-1 0,1 0 0,-1 0 0,0 0 0,1 0 0,-1 0 0,1 1 0,-1-1 0,0 0 0,1 0 0,-1 1 0,0-1 0,0 0 0,1 1 0,-1-1 0,0 0 0,0 1 0,1-1 0,-1 0 0,0 1 0,0-1 0,0 0 0,1 1 0,-1-1 0,0 1 0,0-1 0,0 0 0,0 2 0,-12 17 2105,-25 14 1131,17-20-2048,-1 0 0,-22 10 1,36-20-1045,0 0 0,0 0 1,-1-1-1,1 1 0,-1-2 1,0 1-1,0-1 0,1 0 0,-1-1 1,-9 0-1,35-32-9727,-3 10-1665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1.400"/>
    </inkml:context>
    <inkml:brush xml:id="br0">
      <inkml:brushProperty name="width" value="0.025" units="cm"/>
      <inkml:brushProperty name="height" value="0.025" units="cm"/>
    </inkml:brush>
  </inkml:definitions>
  <inkml:trace contextRef="#ctx0" brushRef="#br0">1 1 13485,'0'0'6406,"9"69"-5381,0-36-481,2 2-319,1 1-97,4-6-96,-2-2-32,2-8-481,-1-6-960,-8-2-577,-7-8-1377</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1.825"/>
    </inkml:context>
    <inkml:brush xml:id="br0">
      <inkml:brushProperty name="width" value="0.025" units="cm"/>
      <inkml:brushProperty name="height" value="0.025" units="cm"/>
    </inkml:brush>
  </inkml:definitions>
  <inkml:trace contextRef="#ctx0" brushRef="#br0">52 188 10186,'-7'-9'1756,"5"7"-1598,-30-37 3049,30 38-3024,1-1 0,0 1 0,1-1 0,-1 1 0,0-1 0,0 1 0,0-1 0,1 0 0,-1 1 0,1-1 0,0 0 0,-1 1 0,1-1 0,0 0 0,0 0 0,0 1 0,0-1 0,0 0 0,0 0 0,1 1 0,-1-1 0,1 0 0,-1 1 0,1-1 0,-1 0 0,1 1 0,0-1 0,0 1 0,0-1 0,2-2 0,6-3 140,1-1 1,1 2-1,-1-1 0,1 1 1,0 1-1,0 0 0,1 1 1,-1 0-1,14-3 0,12-1-175,62-6 0,-98 14-145,10-2-7,0 1 1,-1 1-1,1 0 1,0 0-1,0 1 1,11 2-1,-20-2 7,0 0-1,1-1 1,-1 1 0,-1 0-1,1 0 1,0 0 0,0 0-1,0 1 1,0-1 0,-1 0-1,1 1 1,-1-1 0,1 1-1,-1 0 1,0-1 0,1 1-1,-1 0 1,0 0 0,0 0 0,0 0-1,-1 0 1,1 0 0,0 0-1,-1 0 1,1 0 0,-1 0-1,0 1 1,1-1 0,-1 0-1,0 0 1,-1 0 0,1 0-1,0 0 1,0 1 0,-1-1-1,0 0 1,0 3 0,-2 3 134,0 0 1,0-1 0,-1 1-1,0-1 1,0 0 0,-1 0 0,0 0-1,0 0 1,-1-1 0,-5 6-1,7-7-62,-1-1 0,1 0 0,-1 0 0,0 0 0,0-1-1,0 1 1,0-1 0,-1 0 0,1-1 0,-1 1-1,1-1 1,-1 0 0,0-1 0,-10 2 0,45-16-1912,-14 10 1438,0 0-1,0 1 1,1 1-1,-1 0 0,0 1 1,30 4-1,-44-4 415,0 1-1,1-1 1,-1 1 0,0 0 0,1-1-1,-1 1 1,0 0 0,0 0-1,0 0 1,0 0 0,0 0-1,0 0 1,0 0 0,0 0 0,0 1-1,-1-1 1,1 0 0,0 0-1,-1 1 1,1-1 0,-1 0 0,1 1-1,-1-1 1,0 1 0,1-1-1,-1 0 1,0 1 0,0-1-1,0 1 1,0-1 0,0 1 0,-1-1-1,1 0 1,0 1 0,-1-1-1,1 1 1,-1-1 0,1 0 0,-1 1-1,-1 0 1,-1 8 312,-1-1-1,-1 0 1,1 0 0,-9 10 0,0-2 77,-1-1 0,0 0 0,-1-1 0,-1 0 0,-18 12-1,33-26-947,15-15-3871,8-7-5,3-5-2306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2.167"/>
    </inkml:context>
    <inkml:brush xml:id="br0">
      <inkml:brushProperty name="width" value="0.025" units="cm"/>
      <inkml:brushProperty name="height" value="0.025" units="cm"/>
    </inkml:brush>
  </inkml:definitions>
  <inkml:trace contextRef="#ctx0" brushRef="#br0">49 88 14029,'0'0'8104,"-25"50"-7303,19-25-257,-1-2-416,7-3-160,0-5-1057,0-7-929,11-8-416,0 0-641,-1-14-1281,-4-7-1506</inkml:trace>
  <inkml:trace contextRef="#ctx0" brushRef="#br0" timeOffset="1">24 1 8648,'0'0'7623,"-24"52"-20178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2.525"/>
    </inkml:context>
    <inkml:brush xml:id="br0">
      <inkml:brushProperty name="width" value="0.025" units="cm"/>
      <inkml:brushProperty name="height" value="0.025" units="cm"/>
    </inkml:brush>
  </inkml:definitions>
  <inkml:trace contextRef="#ctx0" brushRef="#br0">97 117 13869,'0'0'5547,"-6"8"-4207,-17 25 37,23-33-1340,0 0-1,0 1 1,0-1 0,-1 0-1,1 0 1,0 1 0,0-1-1,0 0 1,0 1 0,0-1-1,0 0 1,-1 0 0,1 1-1,0-1 1,0 0 0,0 1-1,0-1 1,0 0 0,0 1-1,0-1 1,0 0-1,0 1 1,0-1 0,1 0-1,-1 0 1,0 1 0,0-1-1,0 0 1,0 1 0,0-1-1,0 0 1,1 0 0,-1 1-1,0-1 1,0 0 0,0 0-1,1 0 1,-1 1 0,16 3 335,15-7-322,-23 1-6,-1-1 0,1 0-1,-1-1 1,0 1-1,0-1 1,0-1 0,-1 1-1,1-1 1,-1 0 0,10-12-1,-12 13 81,1-1 0,-2 1 0,1-1 0,-1 0 0,1-1 0,-1 1-1,-1-1 1,1 1 0,-1-1 0,0 0 0,0 0 0,-1 1 0,0-2 0,1-7 0,-2 12-117,0 1 1,-1 0 0,1 0-1,0 0 1,-1 0 0,1 0-1,-1 0 1,1-1 0,-1 1-1,1 0 1,-1 1 0,0-1-1,1 0 1,-1 0 0,0 0-1,0 0 1,0 0 0,0 1-1,0-1 1,0 0 0,0 1-1,0-1 1,0 1 0,0-1-1,0 1 1,0 0 0,0-1-1,0 1 1,-1 0 0,1 0-1,0 0 1,-2 0 0,-45-2-20,36 3-5,6-1-179,0 1 1,0 0-1,0 0 1,1 1 0,-1-1-1,0 1 1,0 1-1,1-1 1,-1 1-1,1 0 1,0 0-1,0 0 1,0 1-1,-7 6 1,-32 41-5580,23-21-279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2.885"/>
    </inkml:context>
    <inkml:brush xml:id="br0">
      <inkml:brushProperty name="width" value="0.025" units="cm"/>
      <inkml:brushProperty name="height" value="0.025" units="cm"/>
    </inkml:brush>
  </inkml:definitions>
  <inkml:trace contextRef="#ctx0" brushRef="#br0">152 14 12812,'0'0'11019,"-9"2"-10955,3-1-61,0 1 0,0 1 1,1-1-1,-1 1 0,1 0 1,-1 0-1,1 1 1,0 0-1,1 0 0,-1 0 1,1 0-1,-1 1 0,1-1 1,0 1-1,1 0 1,-1 0-1,1 1 0,-4 8 1,-2 2 93,0 1 0,-12 34 0,19-44 29,0-1 0,0 1 0,0 0 0,1 0 0,0 0 0,0-1 0,1 1 1,0 0-1,0 0 0,1 0 0,2 9 0,-3-15-113,1 0 0,-1 0-1,1 0 1,0 0 0,0 0 0,0 0-1,0 0 1,0 0 0,0 0 0,0 0-1,0-1 1,0 1 0,0 0-1,0-1 1,0 1 0,0-1 0,1 1-1,-1-1 1,0 0 0,0 1 0,1-1-1,-1 0 1,0 0 0,0 0 0,1 0-1,-1 0 1,0 0 0,3-1 0,37-7 76,-19-1-82,0-1 0,0-1 0,-1-1 0,31-23 0,71-67-1061,-114 94 566,34-35-2299,-41 40 2140,0 1 1,0-1-1,0 0 0,-1 0 0,1 0 0,-1 0 0,0 0 1,0 0-1,1-4 0,-1-8-5524</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3.273"/>
    </inkml:context>
    <inkml:brush xml:id="br0">
      <inkml:brushProperty name="width" value="0.025" units="cm"/>
      <inkml:brushProperty name="height" value="0.025" units="cm"/>
    </inkml:brush>
  </inkml:definitions>
  <inkml:trace contextRef="#ctx0" brushRef="#br0">79 254 9833,'0'0'1794,"-50"31"768,47-27-63,6-4-1154,26-7 128,12-16 193,16-7-545,16-8-705,9-5-159,1 3 63,-5 2-224,-12 6-192,-16 9-1794,-19 11-896,-22 9-1410</inkml:trace>
  <inkml:trace contextRef="#ctx0" brushRef="#br0" timeOffset="1">1 299 9865,'0'0'10410,"78"3"-9865,-10-34-289,9-9-96,7-4 32,-2 1-128,-5 0-32,-11 3-961,-14 2-4452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4T07:51:34.942"/>
    </inkml:context>
    <inkml:brush xml:id="br0">
      <inkml:brushProperty name="width" value="0.025" units="cm"/>
      <inkml:brushProperty name="height" value="0.025" units="cm"/>
    </inkml:brush>
  </inkml:definitions>
  <inkml:trace contextRef="#ctx0" brushRef="#br0">409 2407 15695,'0'0'2076,"7"-4"-1643,281-154 1948,-137 70-1698,323-165 271,289-170-835,-589 306-30,-4-9 0,161-155 0,-232 195-142,74-70-113,-169 152 172,-1-1-1,0 1 0,0 0 1,0-1-1,-1 0 0,1 0 1,-1 1-1,0-1 0,-1 0 1,1-1-1,-1 1 0,1-10 1,0-66 71,-3 61-96,-1 13 10,1-1 0,-1 1 0,-1-1 0,1 1 0,-1 0-1,0 0 1,-1 0 0,0 0 0,0 0 0,-1 1 0,1 0 0,-1 0 0,-1 0-1,1 1 1,-1-1 0,0 1 0,0 0 0,-13-7 0,-12-7-28,-1 0 1,-54-22-1,-170-57 381,-90-43 65,307 121-391,13 5-19,-1 2-1,0 0 1,-1 2-1,-43-11 1,62 22-49,-1 0 1,1 0-1,-1 1 1,1 1-1,-1-1 1,1 1-1,0 1 0,0 0 1,-16 8-1,-22 5-154,-166 36-516,-308 119-1,-215 177 390,713-334 340,15-8-5,0-1 1,-1 0-1,0 0 0,1 0 0,-1-1 1,-1-1-1,1 1 0,-1-2 0,1 1 0,-1-1 1,0-1-1,-10 1 0,18-2 2,0-1 0,0 0 0,0 1 0,0-1 0,1 0 0,-1 0-1,0 0 1,0 0 0,1 0 0,-1-1 0,1 1 0,-1-1 0,1 1 0,-1-1 0,1 1-1,0-1 1,0 0 0,0 1 0,0-1 0,0 0 0,0 0 0,-1-3 0,2 2-17,-1 1 0,0-1 0,-1 1 0,1 0 0,0 0 0,0-1-1,-1 1 1,0 0 0,1 0 0,-1 0 0,0 1 0,0-1 0,0 0 0,0 1 0,0-1 0,0 1 0,0 0 0,-1 0 0,1 0 0,-4-2 0,-6 2-728,1 0 0,-1 1 0,-21 1 0,22 0-552,1 0 0,-1-1 0,0 0 0,-18-3-1,9-6-4409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7.475"/>
    </inkml:context>
    <inkml:brush xml:id="br0">
      <inkml:brushProperty name="width" value="0.025" units="cm"/>
      <inkml:brushProperty name="height" value="0.025" units="cm"/>
    </inkml:brush>
  </inkml:definitions>
  <inkml:trace contextRef="#ctx0" brushRef="#br0">9 6 4324,'0'0'10677,"9"-1"-8446,1 0-1903,-5 0 139,1 0 0,0 0 0,0 1 0,0 0 0,-1 0 0,12 2 0,-16-2-395,1 1 1,-1-1-1,0 1 0,1 0 0,-1-1 1,0 1-1,0 0 0,0 0 0,0 0 1,0-1-1,1 1 0,-1 0 0,-1 1 0,1-1 1,0 0-1,0 0 0,0 0 0,-1 0 1,1 1-1,0-1 0,-1 0 0,1 1 1,-1-1-1,0 0 0,1 1 0,-1-1 1,0 1-1,0-1 0,0 1 0,0-1 1,0 0-1,0 1 0,0-1 0,-1 1 1,1-1-1,0 0 0,-2 3 0,-1 4 166,0 1 1,0 0-1,-1-1 0,0 0 0,-1 0 0,0 0 0,0-1 0,-12 13 0,11-14-175,1 1-1,0-1 0,0 1 1,0 1-1,1-1 1,0 0-1,0 1 0,1 0 1,0 0-1,-3 13 1,6-20-55,-1-1 1,1 1 0,0 0-1,0 0 1,0-1 0,1 1 0,-1 0-1,0 0 1,0-1 0,0 1-1,0 0 1,1 0 0,-1-1 0,0 1-1,1 0 1,-1-1 0,0 1-1,1-1 1,-1 1 0,1-1-1,-1 1 1,1 0 0,-1-1 0,1 0-1,0 1 1,-1-1 0,1 1-1,0-1 1,-1 0 0,1 1 0,1-1-1,30 3 228,34-17 24,-55 10-454,56-23 252,-37 7-2060,-12-3-3451,-16 9-393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7.833"/>
    </inkml:context>
    <inkml:brush xml:id="br0">
      <inkml:brushProperty name="width" value="0.025" units="cm"/>
      <inkml:brushProperty name="height" value="0.025" units="cm"/>
    </inkml:brush>
  </inkml:definitions>
  <inkml:trace contextRef="#ctx0" brushRef="#br0">0 82 13965,'0'0'6214,"48"-15"-5541,-8 4-289,2-2-352,3 0-480,1-3-2563,-4 3-3235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9.407"/>
    </inkml:context>
    <inkml:brush xml:id="br0">
      <inkml:brushProperty name="width" value="0.025" units="cm"/>
      <inkml:brushProperty name="height" value="0.025" units="cm"/>
    </inkml:brush>
  </inkml:definitions>
  <inkml:trace contextRef="#ctx0" brushRef="#br0">1 575 16688,'0'0'918,"3"-15"-720,34-94 786,59-126 1,-6 19 1183,-99 301-220,-1-16-1923,3-1 0,3 127 0,4-184-64,1 0 1,0 0-1,1 0 1,4 16-1,-6-25-95,1 0-1,-1 0 1,1-1-1,-1 1 1,1 0-1,0-1 1,-1 1-1,1 0 0,0-1 1,0 1-1,0-1 1,0 1-1,1-1 1,-1 0-1,0 1 1,1-1-1,-1 0 1,0 0-1,1 0 0,-1 0 1,1 0-1,0 0 1,-1 0-1,1-1 1,0 1-1,0-1 1,-1 1-1,1-1 1,0 1-1,0-1 0,0 0 1,-1 0-1,5 0 1,12-6-4265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8.758"/>
    </inkml:context>
    <inkml:brush xml:id="br0">
      <inkml:brushProperty name="width" value="0.025" units="cm"/>
      <inkml:brushProperty name="height" value="0.025" units="cm"/>
    </inkml:brush>
  </inkml:definitions>
  <inkml:trace contextRef="#ctx0" brushRef="#br0">43 1 16816,'0'0'705,"-25"52"1280,15-16-511,2 1-898,8 1-223,0-2-129,0-4-160,4-4 0,1-6-352,1-6-801,-6-6-897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8.342"/>
    </inkml:context>
    <inkml:brush xml:id="br0">
      <inkml:brushProperty name="width" value="0.025" units="cm"/>
      <inkml:brushProperty name="height" value="0.025" units="cm"/>
    </inkml:brush>
  </inkml:definitions>
  <inkml:trace contextRef="#ctx0" brushRef="#br0">61 184 14478,'0'0'2535,"-6"9"-720,-2 5-1118,0 0 0,1 1-1,0 0 1,1 0 0,1 1-1,0 0 1,-4 30 0,9-45-700,0 0 0,0-1 1,0 1-1,0 0 0,0-1 0,1 1 1,-1 0-1,0-1 0,0 1 0,0 0 1,1-1-1,-1 1 0,0-1 1,1 1-1,-1-1 0,1 1 0,-1-1 1,1 1-1,-1-1 0,1 1 0,-1-1 1,1 1-1,-1-1 0,1 0 0,-1 1 1,1-1-1,0 0 0,-1 1 1,1-1-1,0 0 0,-1 0 0,1 0 1,0 0-1,-1 0 0,1 1 0,0-1 1,-1 0-1,1 0 0,0-1 0,-1 1 1,1 0-1,0 0 0,-1 0 1,1 0-1,0-1 0,2 0-66,0 1 1,0-1-1,0 0 1,0-1-1,0 1 1,-1 0-1,1-1 0,0 1 1,2-3-1,1-4-19,-1 1-1,1-1 0,-1 0 1,0 0-1,-1-1 1,0 1-1,-1-1 0,1 0 1,-2 0-1,1-1 1,-1 1-1,-1 0 0,0-1 1,0-9-1,-6 23 365,-2 9-82,7-10-164,-1-1 0,1 1 0,0 0 0,-1 0 0,1-1 0,1 1 0,-1 0 0,0 0 1,0-1-1,1 1 0,0 0 0,0-1 0,-1 1 0,1 0 0,1-1 0,-1 1 0,0-1 0,1 0 0,-1 1 0,1-1 1,0 0-1,-1 0 0,3 2 0,1-1-4,-1-1 0,1 0 0,-1 0 1,1-1-1,0 1 0,0-1 0,-1 0 0,1 0 0,0 0 1,0-1-1,0 0 0,7 0 0,-7-1-32,0 1 0,0-1 1,0 0-1,-1 0 0,1-1 0,0 0 0,-1 1 0,1-1 0,-1-1 1,1 1-1,-1-1 0,0 0 0,0 0 0,0 0 0,-1 0 0,7-7 0,-6 5-79,1-1-1,-1 0 1,0 1-1,0-1 1,-1-1-1,1 1 1,-1 0-1,-1-1 0,1 0 1,-1 1-1,1-11 1,-13 36 384,7-13-158,-1 0-1,1 0 1,0 0-1,1 0 1,-4 10-1,6-14-115,-1-1-1,1 1 0,0 0 1,0-1-1,0 1 0,0 0 1,0-1-1,0 1 0,0 0 1,0-1-1,1 1 0,-1 0 1,1-1-1,-1 1 0,1-1 1,-1 1-1,1-1 0,0 1 1,0-1-1,0 0 1,0 1-1,0-1 0,0 0 1,0 0-1,2 2 0,0-1-6,-1-1-1,1 0 0,0 0 1,0 0-1,-1-1 0,1 1 1,0-1-1,0 1 0,0-1 1,0 0-1,0 0 0,0 0 1,4-1-1,5-1 4,0 0-1,0-1 1,-1-1-1,1 0 1,-1-1-1,14-7 1,-4-1 2,-1-1 0,0-1 1,-1-1-1,-1 0 0,-1-1 1,0-2-1,-1 1 0,-1-2 0,-1 0 1,16-30-1,-29 49-20,0 0-1,0-1 1,0 1-1,-1-1 1,1 1 0,0-1-1,-1 1 1,1-1-1,-1 1 1,1-1-1,-1 0 1,0 1 0,0-1-1,0 0 1,0 1-1,0-1 1,0 0 0,0 1-1,-1-3 1,0 3-4,1 1-1,-1-1 1,0 1 0,1-1 0,-1 1 0,0 0-1,0-1 1,1 1 0,-1 0 0,0-1 0,0 1-1,0 0 1,1 0 0,-1 0 0,0-1 0,0 1-1,0 0 1,0 0 0,1 0 0,-1 1 0,0-1-1,0 0 1,0 0 0,0 0 0,-1 1 0,-5 1-11,0 1-1,-1 0 1,1 0 0,0 0 0,0 1 0,-9 7 0,0 2 55,1 1-1,1 0 1,0 2 0,-20 27-1,28-34 66,0-1 0,1 1 1,0 0-1,1 0 0,0 1 0,0-1 0,1 1 0,1 0 0,-1 0 0,1 0 1,0 13-1,2-20-93,0-1 0,1 1 1,-1 0-1,1-1 0,0 1 1,0-1-1,0 0 0,0 1 1,0-1-1,1 0 0,-1 1 1,0-1-1,1 0 0,0 0 1,0 0-1,-1 0 0,1-1 1,0 1-1,0 0 0,1-1 1,-1 0-1,0 1 0,0-1 0,1 0 1,-1 0-1,1 0 0,-1 0 1,1-1-1,-1 1 0,5 0 1,10 2 46,0-1 0,0 0 0,26-2 0,-35 0-27,5 1 87,0-2 0,0 1 1,0-2-1,-1 0 0,22-6 1,-31 7-216,0 0 0,0 0 0,-1 0 1,1-1-1,-1 1 0,1-1 0,-1 0 1,1 0-1,-1 1 0,0-2 0,0 1 1,0 0-1,2-3 0,-3 2-313,0 1 0,0-1 1,0 0-1,0 1 0,0-1 0,0 0 1,-1 0-1,1 0 0,-1 0 0,0 0 0,0 1 1,0-1-1,0 0 0,-1 0 0,1 0 1,-2-3-1,-7-19-5776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8.674"/>
    </inkml:context>
    <inkml:brush xml:id="br0">
      <inkml:brushProperty name="width" value="0.025" units="cm"/>
      <inkml:brushProperty name="height" value="0.025" units="cm"/>
    </inkml:brush>
  </inkml:definitions>
  <inkml:trace contextRef="#ctx0" brushRef="#br0">0 0 15375,'0'0'5989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9.147"/>
    </inkml:context>
    <inkml:brush xml:id="br0">
      <inkml:brushProperty name="width" value="0.025" units="cm"/>
      <inkml:brushProperty name="height" value="0.025" units="cm"/>
    </inkml:brush>
  </inkml:definitions>
  <inkml:trace contextRef="#ctx0" brushRef="#br0">216 90 3171,'0'0'15545,"3"-9"-12715,-1 3-2578,0 1 195,-1 0 0,1 0 0,-1 0-1,0 0 1,0 0 0,0-8 0,-1 12-386,0-1-1,0 1 1,0 0 0,-1-1 0,1 1-1,0 0 1,-1-1 0,1 1 0,-1 0 0,1 0-1,-1-1 1,0 1 0,0 0 0,1 0-1,-1 0 1,0 0 0,0 0 0,0 0 0,0 0-1,0 0 1,0 0 0,0 1 0,-1-1-1,1 0 1,0 1 0,0-1 0,0 1-1,-1-1 1,1 1 0,0-1 0,-1 1 0,1 0-1,0 0 1,-1 0 0,-1 0 0,-8-1-53,0 2 0,-1-1 1,1 1-1,0 1 0,-1 0 1,1 1-1,0 0 0,0 0 1,1 1-1,-1 1 0,1 0 1,0 0-1,0 1 0,0 0 1,-11 11-1,20-17-14,0 1-1,0-1 1,0 1-1,0-1 1,1 1 0,-1 0-1,0-1 1,0 1-1,1 0 1,-1 0-1,1 0 1,-1-1 0,1 1-1,-1 0 1,1 0-1,-1 0 1,1 0-1,0 0 1,-1 0 0,1 1-1,0-1 2,0-1 0,1 1 0,-1 0 0,0-1 0,1 1-1,-1-1 1,1 1 0,-1-1 0,0 1 0,1-1 0,-1 1 0,1-1-1,0 1 1,-1-1 0,1 0 0,-1 1 0,1-1 0,-1 0 0,1 0-1,0 1 1,-1-1 0,2 0 0,49 7-142,-38-6 136,0 0 97,4 0-295,-1 1 0,0 1-1,1 0 1,22 8 0,-37-10 191,1-1 0,-1 1 1,0 0-1,0 0 0,0 0 1,0 0-1,0 0 0,0 0 0,0 1 1,0-1-1,0 1 0,0-1 0,-1 1 1,1 0-1,-1 0 0,1-1 1,-1 1-1,0 0 0,0 0 0,0 1 1,0-1-1,0 0 0,0 0 0,0 0 1,-1 1-1,1-1 0,-1 0 1,0 1-1,0-1 0,1 0 0,-2 1 1,1-1-1,0 0 0,0 1 1,-1-1-1,1 0 0,-1 0 0,0 1 1,1-1-1,-3 3 0,-1 2 44,0-1 1,-1 1-1,1-1 0,-1 0 0,-1-1 1,1 1-1,-1-1 0,0 0 0,0 0 1,-1-1-1,1 0 0,-1 0 0,0 0 1,0-1-1,0 0 0,-1 0 0,1-1 1,-1 0-1,1 0 0,-1-1 0,0 0 1,1-1-1,-12 1 0,18-2-76,1 1 0,-1 0 0,1 0-1,0 0 1,-1 0 0,1 0 0,-1-1 0,1 1 0,0 0 0,-1 0-1,1-1 1,0 1 0,-1 0 0,1-1 0,0 1 0,-1 0 0,1-1-1,0 1 1,0 0 0,-1-1 0,1 1 0,0-1 0,0 1 0,0 0-1,-1-1 1,1 1 0,0-1 0,0 1 0,0-1 0,0 1 0,0 0-1,0-1 1,0 1 0,0-1 0,0 1 0,0-1 0,0 1 0,0-1-1,1 1 1,-1 0 0,0-1 0,0 1 0,0-1 0,1 1 0,-1-1 0,12-19-3372,10 0-1377,4-2-908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9.477"/>
    </inkml:context>
    <inkml:brush xml:id="br0">
      <inkml:brushProperty name="width" value="0.025" units="cm"/>
      <inkml:brushProperty name="height" value="0.025" units="cm"/>
    </inkml:brush>
  </inkml:definitions>
  <inkml:trace contextRef="#ctx0" brushRef="#br0">79 36 14894,'0'0'6999,"-8"8"-6439,4-4-590,-37 40 1428,38-40-1252,0 0-1,0 0 0,1 0 0,0 0 1,-1 1-1,2-1 0,-1 1 0,0-1 1,1 1-1,0 0 0,0 0 0,0 6 1,1-10-139,0-1-1,1 1 1,-1-1 0,0 1 0,1-1 0,-1 1 0,1-1 0,-1 1-1,1-1 1,-1 1 0,1-1 0,0 0 0,-1 1 0,1-1 0,-1 0 0,1 1-1,0-1 1,-1 0 0,1 0 0,0 0 0,-1 0 0,1 1 0,0-1-1,-1 0 1,1 0 0,0 0 0,-1 0 0,1-1 0,0 1 0,1 0-1,24-3 166,-14-1-134,0-1 0,0 0 0,0 0 1,0-1-1,-1-1 0,0 0 0,0-1 0,11-10 0,5-7 52,40-45 0,-80 113-383,1-14 281,8-20-23,0 0 1,0 1-1,1-1 1,0 1-1,0 0 0,1 0 1,-1 15-1,3-24-132,1 0 0,-1 0 0,0 0 0,0 0 0,1 0 0,-1 0 0,1 0 0,-1 0 0,1-1 0,0 1 0,-1 0 0,1 0 0,0 0 0,-1-1 0,1 1 0,0 0 1,0-1-1,0 1 0,0 0 0,0-1 0,0 1 0,-1-1 0,1 0 0,0 1 0,0-1 0,1 0 0,-1 1 0,0-1 0,0 0 0,0 0 0,0 0 0,0 0 0,0 0 0,0 0 0,2-1 0,2 1-910,0 0 0,1-1 0,-1 1 1,0-1-1,0-1 0,8-1 0,9-10-5323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9.809"/>
    </inkml:context>
    <inkml:brush xml:id="br0">
      <inkml:brushProperty name="width" value="0.025" units="cm"/>
      <inkml:brushProperty name="height" value="0.025" units="cm"/>
    </inkml:brush>
  </inkml:definitions>
  <inkml:trace contextRef="#ctx0" brushRef="#br0">135 1 13613,'0'0'10143,"-9"10"-9246,-16 21 30,-23 37 1,40-56-774,1 1 0,0-1-1,1 2 1,0-1 0,1 0 0,0 1-1,-4 24 1,9-37-164,0 1-1,0-1 1,0 1 0,0-1-1,0 0 1,1 1 0,-1-1-1,0 1 1,0-1-1,1 0 1,-1 1 0,1-1-1,0 0 1,-1 0-1,1 1 1,0-1 0,0 0-1,-1 0 1,1 0-1,0 0 1,0 0 0,0 0-1,0 0 1,1 0 0,-1 0-1,0-1 1,0 1-1,0 0 1,1-1 0,-1 1-1,0-1 1,1 1-1,-1-1 1,1 0 0,-1 1-1,0-1 1,1 0-1,-1 0 1,1 0 0,-1 0-1,0 0 1,3-1 0,9 1-271,1-1 1,0-1 0,20-5-1,-17 3-110,-4 2 67,1 0 0,0 0 0,0 1 1,0 1-1,19 2 0,-32-2 328,0 0 1,-1 0 0,1 0-1,0 0 1,0 0-1,-1 0 1,1 1-1,0-1 1,-1 0-1,1 0 1,0 1-1,-1-1 1,1 0 0,0 1-1,-1-1 1,1 0-1,-1 1 1,1-1-1,-1 1 1,1-1-1,-1 1 1,1-1-1,-1 1 1,1 0 0,-1-1-1,0 1 1,1-1-1,-1 1 1,0 0-1,0-1 1,1 1-1,-1 0 1,0 0-1,0-1 1,0 1-1,0 0 1,0-1 0,0 1-1,0 0 1,0-1-1,0 1 1,0 0-1,0 0 1,0-1-1,-1 1 1,1 0-1,0-1 1,-1 1 0,1 0-1,-1 0 1,-1 2 117,1 0 1,-1 0-1,0 0 1,-1-1-1,1 1 1,0-1-1,-1 1 1,-5 3-1,-6 3 225,-1-2 0,0 0-1,0 0 1,0-1-1,-26 5 1,25-7-978,0-2 1,0 0-1,-18 0 0,19-3-3506,8-7-3032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0.437"/>
    </inkml:context>
    <inkml:brush xml:id="br0">
      <inkml:brushProperty name="width" value="0.025" units="cm"/>
      <inkml:brushProperty name="height" value="0.025" units="cm"/>
    </inkml:brush>
  </inkml:definitions>
  <inkml:trace contextRef="#ctx0" brushRef="#br0">52 123 4068,'12'-7'2466,"3"0"-1671,54-32 1341,-62 35-1276,-1 0 1,-1 0 0,1-1-1,0 1 1,-1-1-1,0-1 1,0 1-1,-1-1 1,5-6-1,-8 11-677,-1 1 0,0 0-1,0-1 1,1 1-1,-1 0 1,0-1 0,0 1-1,1-1 1,-1 1 0,0 0-1,0-1 1,0 1-1,0-1 1,0 1 0,0-1-1,0 1 1,0 0-1,0-1 1,0 1 0,0-1-1,0 1 1,0-1 0,0 1-1,0-1 1,0 1-1,0 0 1,0-1 0,-1 1-1,1-1 1,0 1-1,0 0 1,0-1 0,-1 1-1,-14 0 1207,-19 16-1742,-6 5 334,26-14 27,-1 1 0,1 0 0,0 1 0,0 0 0,1 1 0,-14 15 0,26-25-13,1 1 1,-1-1-1,1 1 0,-1-1 1,1 1-1,-1 0 0,1-1 1,0 1-1,-1 0 1,1 0-1,0-1 0,-1 1 1,1 0-1,0-1 0,0 1 1,0 0-1,0 0 0,0-1 1,0 1-1,0 0 0,0 0 1,0 0-1,0-1 0,0 1 1,1 0-1,-1-1 0,0 1 1,0 0-1,1 0 1,-1-1-1,0 1 0,1 0 1,-1-1-1,1 1 0,-1-1 1,1 1-1,-1-1 0,1 1 1,0-1-1,-1 1 0,1-1 1,-1 1-1,1-1 0,0 0 1,-1 1-1,1-1 1,0 0-1,0 0 0,-1 1 1,1-1-1,0 0 0,1 0 1,51 11 68,-42-10-64,1 1-4,52 12 10,-61-13-15,0-1-1,-1 1 1,1 0 0,0 0 0,-1 0-1,1 0 1,-1 1 0,1-1 0,-1 1-1,0-1 1,1 1 0,-1 0-1,0 0 1,0 0 0,0 0 0,-1 1-1,4 4 1,-5-7 21,0 1 1,0 0-1,1-1 0,-1 1 0,0 0 1,0 0-1,-1-1 0,1 1 1,0 0-1,0 0 0,0-1 0,0 1 1,0 0-1,-1 0 0,1-1 0,0 1 1,-1 0-1,1-1 0,-1 1 1,1-1-1,0 1 0,-1 0 0,0-1 1,1 1-1,-1-1 0,1 1 1,-1-1-1,1 1 0,-1-1 0,0 0 1,1 1-1,-1-1 0,0 0 1,0 0-1,1 1 0,-1-1 0,0 0 1,0 0-1,-36 7 569,30-7-493,-96 4 382,103-4-513,0 1 0,0-1 1,-1 0-1,1 0 0,0 0 1,-1 0-1,1 0 0,0 0 1,0 0-1,-1 0 0,1 0 1,0 0-1,-1 0 0,1 0 1,0 0-1,-1 0 0,1 0 1,0 0-1,0 0 0,-1 0 1,1-1-1,0 1 1,-1 0-1,1 0 0,0 0 1,0 0-1,-1 0 0,1-1 1,0 1-1,0 0 0,0 0 1,-1-1-1,1 1 0,0 0 1,0 0-1,0-1 0,0 1 1,0 0-1,-1 0 0,1-1 1,0 1-1,0 0 1,0-1-1,0 1 0,0 0 1,0-1-1,0 1 0,0 0 1,0 0-1,0-1 0,14-16-2693,24-12-2602,-4 6-267,5-1-1896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0.972"/>
    </inkml:context>
    <inkml:brush xml:id="br0">
      <inkml:brushProperty name="width" value="0.025" units="cm"/>
      <inkml:brushProperty name="height" value="0.025" units="cm"/>
    </inkml:brush>
  </inkml:definitions>
  <inkml:trace contextRef="#ctx0" brushRef="#br0">47 0 10922,'0'0'12124,"-5"8"-11569,0 0-441,0-2 27,1 0 0,0 1 0,0-1 0,1 1 0,-1 0 0,1 0 0,1 0 0,0 0 0,0 1 1,-1 7-1,3-14-140,0 0 1,0 0 0,0 0 0,1-1 0,-1 1 0,1 0-1,-1 0 1,0-1 0,1 1 0,0 0 0,-1-1 0,1 1 0,-1-1-1,1 1 1,0 0 0,-1-1 0,1 1 0,0-1 0,-1 0-1,1 1 1,0-1 0,0 0 0,-1 1 0,1-1 0,0 0 0,0 0-1,0 0 1,0 1 0,-1-1 0,1 0 0,0 0 0,1-1-1,35 1 59,-30-1-84,4 0-124,-1-1 0,0 0 0,0-1 0,0-1 1,-1 1-1,1-1 0,-1-1 0,0 0 0,12-8 0,39-18-850,-60 31 977,0 0 1,1 0 0,-1 0 0,0 0 0,0 0 0,1 0 0,-1 0-1,0-1 1,0 1 0,0 0 0,1 0 0,-1 0 0,0 0-1,0 0 1,1 0 0,-1 0 0,0 0 0,0 1 0,1-1-1,-1 0 1,0 0 0,0 0 0,0 0 0,1 0 0,-1 0-1,0 0 1,0 0 0,0 1 0,1-1 0,-1 0 0,0 0-1,0 0 1,0 0 0,0 1 0,1-1 0,-1 0 0,0 0-1,0 0 1,0 1 0,0-1 0,0 0 0,0 0 0,0 1-1,0-1 1,0 0 0,0 0 0,1 0 0,-1 1 0,0-1-1,-2 19-149,1 3 537,1-21-351,0-1-1,0 1 1,0-1-1,0 1 1,0-1-1,0 0 1,0 1 0,0-1-1,1 1 1,-1-1-1,0 0 1,0 1-1,0-1 1,0 0 0,1 1-1,-1-1 1,0 0-1,0 1 1,1-1-1,-1 0 1,0 1 0,1-1-1,-1 0 1,0 0-1,1 1 1,-1-1 0,0 0-1,1 0 1,-1 0-1,0 0 1,1 1-1,-1-1 1,1 0 0,-1 0-1,1 0 1,9-1 85,0-1-1,0 0 1,0 0 0,0-1 0,-1-1 0,1 1-1,-1-2 1,0 1 0,11-8 0,-11 6-118,0 1 0,1 0 0,-1 1 0,1 0 0,0 0 0,0 1 0,1 0 0,-1 1 0,15-1 0,-24 3 9,0 0 1,-1 0 0,1 1-1,0-1 1,0 0-1,0 1 1,-1-1 0,1 0-1,0 1 1,0-1 0,-1 1-1,1 0 1,0-1-1,-1 1 1,1-1 0,-1 1-1,1 0 1,0-1-1,-1 1 1,0 0 0,1 0-1,-1 0 1,1-1-1,-1 1 1,0 0 0,0 0-1,1 0 1,-1 0-1,0 0 1,0-1 0,0 1-1,0 2 1,0 41 438,-1-15 498,2-29-883,0 1 0,-1 0 0,1-1 0,0 1 0,0-1 0,-1 1 0,1-1 1,0 1-1,0-1 0,0 0 0,0 1 0,0-1 0,-1 0 0,1 0 0,0 0 1,0 0-1,0 0 0,0 0 0,0 0 0,0 0 0,0 0 0,1 0 0,24-3 527,43-20-239,-59 18-582,1 1 0,0 0 0,0 0 0,0 1 0,1 0 1,-1 1-1,17 0 0,-27 2 223,-1 0 1,1 0 0,-1 0 0,1 0 0,-1 0 0,1 1 0,-1-1 0,1 0 0,-1 0 0,1 1 0,-1-1-1,1 0 1,-1 1 0,0-1 0,1 0 0,-1 1 0,0-1 0,1 0 0,-1 1 0,0-1 0,1 1-1,-1-1 1,0 1 0,0-1 0,0 1 0,1-1 0,-1 1 0,0-1 0,0 1 0,0-1 0,0 1-1,0-1 1,0 1 0,0-1 0,0 1 0,0-1 0,0 1 0,0-1 0,0 1 0,-1 0 0,1 0-187,0 0 0,0-1 0,-1 1 0,1 0 0,0-1 0,0 1 0,0-1 0,0 1 0,0 0 1,0-1-1,0 1 0,1 0 0,-1-1 0,0 1 0,0-1 0,0 1 0,1 0 0,-1-1 0,0 1 1,0-1-1,1 1 0,-1-1 0,1 1 0,-1-1 0,0 1 0,1-1 0,-1 1 0,1-1 0,-1 1 0,1-1 1,-1 0-1,1 1 0,0-1 0,-1 0 0,1 0 0,-1 1 0,1-1 0,0 0 0,-1 0 0,1 0 1,-1 0-1,1 0 0,0 0 0,-1 0 0,1 0 0,0 0 0,-1 0 0,1 0 0,0 0 0,-1 0 0,1-1 1,-1 1-1,1 0 0,0 0 0,-1-1 0,1 1 0,-1 0 0,1-1 0,15-6-5837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1.382"/>
    </inkml:context>
    <inkml:brush xml:id="br0">
      <inkml:brushProperty name="width" value="0.025" units="cm"/>
      <inkml:brushProperty name="height" value="0.025" units="cm"/>
    </inkml:brush>
  </inkml:definitions>
  <inkml:trace contextRef="#ctx0" brushRef="#br0">46 0 13453,'0'0'8904,"-5"9"-8167,0-2-590,0 0 46,1-1 0,0 0 0,0 1 0,1 0 0,-1 0 0,1 0 0,1 0 0,0 0 0,-3 13-1,6-20-189,-1 1 0,1 0-1,-1 0 1,1 0 0,0-1-1,-1 1 1,1 0-1,0-1 1,0 1 0,0-1-1,-1 1 1,1 0 0,0-1-1,0 0 1,0 1-1,0-1 1,0 0 0,0 1-1,0-1 1,0 0 0,0 0-1,0 0 1,0 0-1,0 0 1,0 0 0,0 0-1,0 0 1,0 0 0,0-1-1,0 1 1,0 0-1,1-1 1,37-7-356,32-19-1301,-50 18 1308,0 0 1,41-9-1,-62 18 378,0 0 0,1 0 0,-1 0 0,0 0 0,0 0 0,0 0 0,1 0 0,-1 0 0,0 0 0,0 0 0,0 0 0,1 0 0,-1 0 0,0 0 0,0 0 0,0 0 0,1 0 0,-1 0 0,0 0 0,0 0 0,0 0 0,0 0 0,1 1 0,-1-1 0,0 0 0,0 0 0,0 0 0,0 0-1,0 0 1,1 1 0,-1-1 0,0 0 0,0 0 0,0 0 0,0 0 0,0 1 0,0-1 0,0 0 0,0 0 0,0 0 0,0 1 0,0-1 0,0 0 0,0 0 0,0 0 0,0 1 0,0-1 0,0 0 0,0 0 0,0 0 0,0 1 0,-4 15 1030,3-16-1025,1 1-1,-1-1 1,1 1 0,-1 0 0,1-1 0,0 1-1,-1 0 1,1-1 0,0 1 0,0 0-1,-1-1 1,1 1 0,0 0 0,0-1 0,0 1-1,0 0 1,0 0 0,0-1 0,0 1-1,0 0 1,0 0 0,0-1 0,0 1 0,1 0-1,-1-1 1,0 1 0,0 0 0,1-1-1,-1 1 1,1 1 0,9-2-11,-1-1-1,1 1 1,-1-2-1,1 1 1,-1-1-1,0-1 1,1 0-1,-1 0 1,14-7-1,-14 5-162,1 1 0,1 0 0,-1 1 0,1 0 0,-1 1 0,23-3-1,-33 6 141,1-1 0,-1 1 0,1-1 0,-1 0 0,1 1 0,-1-1 0,1 1 0,-1-1 0,0 1 0,1 0 0,-1-1 0,1 1 0,-1-1 0,0 1 0,0 0 0,1-1 0,-1 1 0,0 0-1,0-1 1,0 1 0,0 0 0,0-1 0,0 1 0,0 0 0,0-1 0,0 1 0,0 0 0,0-1 0,-1 2 0,-1 31-444,0-19-4102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2.542"/>
    </inkml:context>
    <inkml:brush xml:id="br0">
      <inkml:brushProperty name="width" value="0.025" units="cm"/>
      <inkml:brushProperty name="height" value="0.025" units="cm"/>
    </inkml:brush>
  </inkml:definitions>
  <inkml:trace contextRef="#ctx0" brushRef="#br0">72 138 3299,'0'0'21065,"-6"8"-20584,-3 6-355,1 0 1,0 1-1,1 0 0,1 0 1,0 0-1,1 1 0,0 0 1,2 0-1,0 0 0,0 0 1,1 18-1,2-33-120,0-1 0,1 1 0,-1 0 0,1-1 0,-1 1 0,1-1 0,-1 1 0,1 0 0,-1-1 0,1 0 0,-1 1-1,1-1 1,-1 1 0,1-1 0,0 0 0,-1 1 0,1-1 0,0 0 0,-1 1 0,1-1 0,0 0 0,0 0 0,-1 0 0,1 0 0,0 0 0,-1 0 0,1 0 0,0 0 0,0 0 0,-1 0 0,1 0 0,0 0 0,0-1 0,-1 1 0,1 0 0,0-1-1,29-9-33,-22 4-436,-1 0-1,0-1 0,-1 0 1,0 0-1,0 0 1,0 0-1,-1-1 1,8-16-1,-7 13-1748,0 0 0,1 1 0,0 1 0,9-10 0,-13 23-1577,-1 12 3903,-2-13 312,0 0 0,0 0-1,0 0 1,1 0 0,-1 0-1,1 0 1,0 0 0,0 0 0,0 0-1,0 0 1,3 5 0,-1-7-176,0 0-1,0-1 1,0 1 0,0-1 0,1 0 0,-1 0-1,0 0 1,0 0 0,0 0 0,0-1 0,0 0-1,0 1 1,0-1 0,0 0 0,-1 0 0,1 0-1,0-1 1,0 1 0,-1-1 0,1 0 0,-1 1-1,1-1 1,-1 0 0,0 0 0,2-3 0,22-13 761,-25 17-850,-1 21-91,-1-15-42,1 0 0,0 1-1,0-1 1,0 1-1,1-1 1,0 0-1,0 1 1,3 8 0,-3-13-20,1 1 0,-1-1 1,0 1-1,1-1 0,-1 0 1,1 1-1,-1-1 0,1 0 1,0 0-1,-1 0 0,1 0 1,0-1-1,0 1 0,-1 0 1,1-1-1,0 1 0,0-1 1,0 0-1,0 0 0,0 1 1,0-1-1,0 0 0,0-1 0,0 1 1,0 0-1,0 0 0,0-1 1,-1 0-1,3 0 0,6-2-50,0 0-1,0 0 0,-1-1 0,1-1 1,-1 0-1,0 0 0,-1 0 0,1-1 0,-1-1 1,0 1-1,-1-1 0,1-1 0,7-10 0,-1 1-142,-1-1 0,-1 0 0,0-1 0,-1 0 0,10-26 0,-17 35 96,0-1 0,0 1 0,-1-1 0,0 0 0,-1 0 0,2-23 0,-6 40 306,1-1 1,0 1 0,-1-1-1,0 0 1,-1 0-1,-4 8 1,-4 10 408,1 4 201,1 0 1,-6 37 0,13-56-797,1 1 0,0 0 0,0 0 0,1 1 0,0-1 0,1 0 0,0 0 0,0 0 0,1 0 0,0-1 0,4 12 0,5-3-70,-11-17 32,0 0 0,0 0 0,0 0-1,0 0 1,0 0 0,0 0 0,0 0 0,0 0 0,0 0 0,1 0 0,-1 0 0,0 0 0,0 0 0,0 0 0,0 0 0,0 0 0,0 0 0,1 0 0,-1 0 0,0 0-1,0 0 1,0 0 0,0 0 0,0 0 0,0 0 0,0 0 0,0 0 0,1 0 0,-1 0 0,0 0 0,0 0 0,0 0 0,0 0 0,0 0 0,0 0 0,0 0-1,0-1 1,0 1 0,1 0 0,-1 0 0,0 0 0,0 0 0,0 0 0,0 0 0,0 0 0,0 0 0,0-1 0,0 1 0,0 0 0,0 0 0,0 0 0,0 0 0,0 0-1,0 0 1,0 0 0,0-1 0,0 1 0,0 0 0,0 0 0,0 0 0,0 0 0,0-3-43,-1 1-1,1-1 1,-1 1 0,1-1-1,-1 1 1,0 0 0,0-1 0,0 1-1,0 0 1,0 0 0,0-1-1,-3-2 1,-16-20-42,9 12 159,0 1-1,2-1 1,-1-1 0,2 0-1,0 0 1,0-1 0,-9-27 0,18 41 37,-1 0 1,1 1-1,0-1 1,0 0-1,0 1 1,0-1-1,0 0 1,0 1-1,0-1 1,0 1-1,0 0 1,0-1 0,0 1-1,0 0 1,0 0-1,0-1 1,0 1-1,0 0 1,0 0-1,0 0 1,0 0-1,1 0 1,-1 1-1,0-1 1,1 1 0,35 1 289,-10 1-332,-13 0-380,1-1-1,-1-1 0,0-1 0,1 0 0,-1 0 0,19-4 0,-19-7-3155,-12-1-2200,-2-5-5813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2.919"/>
    </inkml:context>
    <inkml:brush xml:id="br0">
      <inkml:brushProperty name="width" value="0.025" units="cm"/>
      <inkml:brushProperty name="height" value="0.025" units="cm"/>
    </inkml:brush>
  </inkml:definitions>
  <inkml:trace contextRef="#ctx0" brushRef="#br0">0 1 15278,'0'0'2691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9.132"/>
    </inkml:context>
    <inkml:brush xml:id="br0">
      <inkml:brushProperty name="width" value="0.025" units="cm"/>
      <inkml:brushProperty name="height" value="0.025" units="cm"/>
    </inkml:brush>
  </inkml:definitions>
  <inkml:trace contextRef="#ctx0" brushRef="#br0">1 138 12332,'0'0'2605,"11"-10"288,-2 3-2372,1-1-39,0-1 1,1 2-1,0-1 0,0 1 1,0 1-1,23-9 0,13 0 1773,95-18 1,-104 27-1979,1 2 1,0 2 0,41 2 0,-79 0-267,1 0 0,0 0 0,-1 0 0,1 0 0,-1 0 0,1 1 0,-1-1 0,1 0 0,0 1 0,-1-1 1,1 1-1,-1-1 0,0 1 0,1 0 0,-1 0 0,1 0 0,-1 0 0,0 0 0,0 0 0,0 0 0,0 0 0,1 0 1,-1 0-1,0 2 0,0-1 58,-1 0 1,0-1 0,0 1 0,1 0-1,-1 0 1,-1-1 0,1 1-1,0 0 1,0 0 0,-1 0-1,1-1 1,-1 1 0,1 0-1,-1-1 1,0 1 0,1 0 0,-3 1-1,-2 6 282,-1 0 0,-1-1-1,1 0 1,-1 0-1,-15 12 1,-11 6-429,0-2 0,-2 0 0,-1-3 0,-39 18 0,72-38-688,-8 4-694,5-6-5090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3.740"/>
    </inkml:context>
    <inkml:brush xml:id="br0">
      <inkml:brushProperty name="width" value="0.025" units="cm"/>
      <inkml:brushProperty name="height" value="0.025" units="cm"/>
    </inkml:brush>
  </inkml:definitions>
  <inkml:trace contextRef="#ctx0" brushRef="#br0">86 87 4516,'0'0'16795,"-9"5"-15706,4-2-994,-1 0 0,1 0 0,0 1 1,1 0-1,-1 0 0,0 0 0,1 0 0,0 1 0,0-1 0,1 1 1,-1 0-1,1 0 0,0 1 0,0-1 0,1 1 0,-1-1 1,1 1-1,1 0 0,-1 0 0,1 0 0,0 0 0,0 10 1,0-15-92,1 0 0,0 0 0,0 0 0,1 0 1,-1 1-1,0-1 0,0 0 0,0 0 0,1 0 1,-1 0-1,0 0 0,1 0 0,-1-1 0,1 1 0,-1 0 1,1 0-1,0 0 0,-1 0 0,1 0 0,0-1 1,0 1-1,-1 0 0,1-1 0,0 1 0,0-1 1,0 1-1,0 0 0,0-1 0,0 0 0,0 1 1,1-1-1,1 1 31,1-1 1,0 1 0,0-1 0,-1 0-1,1 0 1,0-1 0,-1 1-1,1-1 1,4-1 0,6-2 106,-1-1 0,-1 0 0,1 0 0,12-9 0,-12 5-107,0 0 0,-1-1 0,0-1 0,-1 0 0,0 0 0,-1-1 0,0 0 0,0-1 0,-2 0 1,0-1-1,0 0 0,-1 0 0,7-21 0,-21 54-103,0 0 1,2 0 0,1 0-1,0 0 1,1 1-1,1 0 1,1 32 0,1-50 89,1 0 0,-1 0 1,0 0-1,1 0 0,-1 0 1,1 0-1,0 0 0,-1 0 1,1 0-1,0 0 1,0-1-1,0 1 0,0 0 1,1 0-1,-1-1 0,0 1 1,1-1-1,-1 0 0,1 1 1,0-1-1,-1 0 0,3 2 1,-1-2 64,1 0 0,-1 0 0,0 0 0,1-1 1,-1 1-1,1-1 0,-1 1 0,1-1 0,-1 0 1,1-1-1,-1 1 0,4-1 0,3-1 72,0-1-1,0 0 0,0 0 1,-1-1-1,1-1 1,-1 1-1,16-12 0,-18 11-170,0 0 0,-1-1 0,0 0 0,0 0 0,-1-1 0,1 0 0,-1 0 0,-1 0 0,1 0 0,-1-1 0,-1 0 0,1 1 0,-1-1-1,-1-1 1,1 1 0,-1 0 0,-1-1 0,0 1 0,0-1 0,0 1 0,-1-1 0,-1-8 0,1 17-1,0-1 1,0 1-1,0 0 0,0-1 1,0 1-1,0-1 0,0 1 1,0 0-1,0-1 1,0 1-1,0 0 0,-1-1 1,1 1-1,0-1 0,0 1 1,0 0-1,0 0 1,-1-1-1,1 1 0,0 0 1,0-1-1,-1 1 0,1 0 1,0 0-1,-1-1 1,1 1-1,0 0 0,0 0 1,-1 0-1,1-1 0,-1 1 1,1 0-1,0 0 1,-1 0-1,1 0 0,0 0 1,-1 0-1,1 0 0,0 0 1,-1 0-1,1 0 1,-1 0-1,1 0 0,0 0 1,-1 0-1,1 0 0,0 0 1,-1 0-1,1 0 1,0 0-1,-1 1 0,1-1 1,0 0-1,-1 0 0,1 0 1,0 1-1,-1-1 1,1 0-1,-1 1 0,-12 18-233,11-16 237,1 0 0,0 0 0,0 0 0,0 0 0,1 1 0,-1-1 0,1 0 0,-1 0 0,1 0 0,0 0 0,0 1 0,1-1 0,-1 0 0,1 0 0,-1 0 0,1 0 0,2 5 0,-1-6 13,0 0 0,0 0 1,-1-1-1,1 1 0,0-1 0,1 1 1,-1-1-1,0 0 0,0 0 1,1 0-1,-1 0 0,0 0 0,1 0 1,-1-1-1,1 1 0,-1-1 1,1 0-1,-1 0 0,1 0 0,-1 0 1,1 0-1,2-1 0,2 0 12,-1 0 0,0 0 0,0-1 0,0 0 0,0 0 0,0-1 0,0 0 0,-1 0 0,1 0 0,9-8 0,-13 10-11,0 0 0,0-1-1,0 0 1,0 1 0,0-1-1,0 0 1,-1 0 0,1 0-1,0 0 1,-1 0-1,0 0 1,0 0 0,1 0-1,-1-1 1,0 1 0,-1-1-1,1 1 1,0 0 0,-1-1-1,1 1 1,-1-1 0,0 1-1,0-1 1,0 1 0,0-1-1,0 0 1,-1 1-1,1-1 1,-1 1 0,-1-4-1,1 4-7,0 1 0,1 0 0,-1 0 0,0 0 0,0 1 0,0-1 0,0 0 0,0 0 0,0 0 0,0 1 0,0-1 0,0 0 0,0 1 0,-1-1 0,1 1 0,0-1 0,0 1 0,0 0 0,-1 0 0,1-1 0,0 1 0,-1 0 0,1 0 0,0 0 0,0 0 0,-1 1 0,1-1 0,0 0 0,0 0 0,-1 1 0,1-1 0,0 1 0,-2 0 0,-1 1-11,0-1 0,0 1-1,0 0 1,1 1 0,-1-1 0,1 1 0,-1-1 0,-5 7 0,4-3 31,0 2-1,0-1 1,1 0-1,0 1 1,0 0 0,-3 10-1,6-16-12,0-1-1,1 1 1,-1 0 0,0-1-1,1 1 1,0 0 0,-1 0-1,1-1 1,0 1 0,0 0-1,0 0 1,0 0 0,0-1-1,0 1 1,0 0-1,1 0 1,-1-1 0,1 1-1,-1 0 1,1-1 0,0 1-1,0 0 1,0-1 0,0 1-1,0-1 1,0 1-1,0-1 1,0 0 0,0 1-1,1-1 1,-1 0 0,0 0-1,1 0 1,-1 0 0,1 0-1,2 1 1,12 2 15,1-1 0,-1-1-1,1 0 1,-1-1 0,1-1 0,0 0 0,-1-2 0,1 0 0,16-4-1,64-3-868,-97 8 845,1 1 0,-1 0 0,1 0 0,-1 0 0,1 0 0,0 0 0,-1 0 0,1 0 0,-1 0 1,1 0-1,-1 0 0,1 1 0,-1-1 0,1 0 0,-1 0 0,1 0 0,-1 1 0,1-1 0,-1 0 0,0 0 0,1 1 0,-1-1 0,1 0 1,-1 1-1,0-1 0,1 1 0,-1-1 0,0 0 0,1 1 0,-1-1 0,0 1 0,0-1 0,1 1 0,-1-1 0,0 1 0,0-1 0,0 1 0,0 0 1,-6 20 57,2-6 379,4-14-175,10-29 832,3-10-1020,13-29-990,-2 32-3123,-21 32 3333,-1 1-1,1 0 0,0 0 0,0 0 1,0 1-1,0-1 0,1 1 0,-1-1 0,0 1 1,1 0-1,3 0 0,20-4-7146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4.103"/>
    </inkml:context>
    <inkml:brush xml:id="br0">
      <inkml:brushProperty name="width" value="0.025" units="cm"/>
      <inkml:brushProperty name="height" value="0.025" units="cm"/>
    </inkml:brush>
  </inkml:definitions>
  <inkml:trace contextRef="#ctx0" brushRef="#br0">230 131 4164,'0'0'11755,"-11"-3"-7917,-8-3-3293,1 1 0,-1 0 1,0 2-1,-28-2 0,41 5-463,1 0 1,0 0-1,0 0 1,-1 1-1,1 0 1,0 0 0,0 0-1,0 1 1,0 0-1,0 0 1,-5 3-1,8-4-47,0 1 0,-1 0 0,1 0 0,0 0 0,0 0 0,0 0 1,1 0-1,-1 1 0,1-1 0,-1 1 0,1-1 0,0 1 0,-1-1 0,1 1 0,1 0 0,-1 0 0,0-1 0,1 1 0,-1 0 0,1 0 0,0 0 0,0 4 0,1-6-17,-1 1 0,1-1 0,-1 1 0,1-1 0,0 1 0,0-1 0,0 0 0,-1 1 0,2-1 0,-1 0 0,0 1 0,0-1 0,0 0 0,0 0 0,1 0 0,-1 0 0,0 0 0,1-1 0,-1 1 0,1 0 0,-1-1 0,1 1 0,-1-1 0,1 1 0,0-1 0,-1 1 0,1-1 0,0 0 0,-1 0-1,1 0 1,-1 0 0,4-1 0,56-2 409,-48 0-414,0-1 0,0 0 0,0 0 0,-1-2 0,0 0 0,0 0 1,-1-1-1,1 0 0,-1-1 0,13-12 0,-7 5-32,-1-1-1,0-1 0,-1 0 1,-1-1-1,15-23 0,-30 41 12,1 0-1,0 0 1,0 0-1,0 0 1,0 0-1,0 0 1,0 0-1,0 0 1,0 0-1,0 0 1,0 0-1,0-1 1,0 1-1,-1 0 1,1 0-1,0 0 1,0 0-1,0 0 1,0 0-1,0 0 1,0 0-1,0-1 1,0 1-1,0 0 1,0 0 0,0 0-1,0 0 1,0 0-1,0 0 1,0 0-1,0 0 1,0-1-1,0 1 1,0 0-1,0 0 1,1 0-1,-1 0 1,0 0-1,0 0 1,-14 12 5,-18 23 121,20-18-114,1 1 0,0 1-1,-11 27 1,19-40-15,0 1-1,1 0 1,0 0 0,0 0-1,1 0 1,0 1-1,0-1 1,1 0 0,0 0-1,0 1 1,1-1 0,-1 0-1,4 12 1,-3-17-117,0 0-1,0 0 1,0 0 0,0 0 0,1 0-1,-1 0 1,1 0 0,-1-1 0,1 1-1,-1-1 1,1 1 0,0-1 0,0 0-1,-1 1 1,1-1 0,0 0-1,0 0 1,0 0 0,1-1 0,-1 1-1,3 0 1,31 0-4727,-15-8-1535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4.649"/>
    </inkml:context>
    <inkml:brush xml:id="br0">
      <inkml:brushProperty name="width" value="0.025" units="cm"/>
      <inkml:brushProperty name="height" value="0.025" units="cm"/>
    </inkml:brush>
  </inkml:definitions>
  <inkml:trace contextRef="#ctx0" brushRef="#br0">0 46 6470,'0'0'9518,"2"9"-7617,-2-7-1848,0 0 48,1 0 0,-1 1 1,0-1-1,0 1 0,1-1 0,0 0 0,-1 0 0,1 1 0,0-1 0,0 0 1,0 0-1,0 0 0,1 0 0,-1 0 0,1 0 0,-1 0 0,1-1 0,-1 1 1,1 0-1,0-1 0,0 0 0,0 1 0,0-1 0,0 0 0,0 0 0,0 0 1,0 0-1,1 0 0,-1 0 0,0-1 0,0 1 0,1-1 0,-1 0 1,5 1-1,4-1 175,0 0-1,0 0 1,0-2 0,1 1 0,-1-1 0,20-7 0,-27 8-170,-1 0 0,1-1 0,0 1 0,-1-1 0,0 0 0,1 0-1,-1 0 1,0-1 0,0 1 0,0-1 0,0 0 0,-1 1 0,1-1 0,-1-1 0,0 1 0,1 0 0,-2 0 0,1-1 0,0 1 0,-1-1-1,1 0 1,-1 1 0,1-5 0,-2 6-93,0 1 1,0 0-1,0 0 0,-1-1 0,1 1 0,0 0 0,0 0 0,-1 0 1,1-1-1,-1 1 0,1 0 0,-1 0 0,0 0 0,1 0 0,-1 0 1,0 0-1,0 0 0,0 0 0,0 0 0,1 1 0,-1-1 1,0 0-1,0 1 0,-1-1 0,1 0 0,0 1 0,0-1 0,0 1 1,0-1-1,0 1 0,-1 0 0,1 0 0,0-1 0,0 1 0,-1 0 1,1 0-1,0 0 0,0 0 0,0 1 0,-2-1 0,-4 0 32,0 0 0,1 1 0,-1-1 0,1 1 0,-1 1 0,-11 3 0,9-1-18,1 1 0,-1 1 0,1-1 0,0 1 0,0 0 1,1 1-1,-9 10 0,13-14-16,0 0 1,0 0-1,0 1 1,1-1 0,-1 1-1,1 0 1,0-1-1,0 1 1,0 0 0,1 1-1,-1-1 1,1 0 0,0 0-1,0 1 1,1-1-1,-1 0 1,1 1 0,0-1-1,0 6 1,1-8-6,0 0 1,1 0 0,-1 0 0,0 0-1,1 0 1,-1 0 0,1-1-1,-1 1 1,1 0 0,0-1-1,0 1 1,-1-1 0,1 0-1,0 0 1,1 0 0,-1 0-1,0 0 1,0 0 0,0 0-1,0 0 1,1-1 0,-1 0-1,0 1 1,1-1 0,3 0-1,71 1 105,-59-2-123,9-2-170,-1 0 0,1-2 0,36-12 0,-39 10 125,1 0 0,-1 2-1,1 1 1,26-1 0,-51 6 67,0-1 1,1 0-1,-1 0 1,0 0-1,0 1 1,0-1-1,1 0 1,-1 1-1,0-1 1,0 0-1,0 0 1,1 1-1,-1-1 1,0 0-1,0 1 1,0-1-1,0 0 1,0 1-1,0-1 1,0 0-1,0 1 1,0-1-1,0 0 1,0 1-1,0-1 1,0 1-1,0-1 1,0 0-1,0 1 1,0-1-1,0 0 1,0 1-1,-1-1 1,1 0-1,0 0 1,0 1-1,0-1 1,-1 0-1,1 1 1,0-1-1,0 0 1,-1 0-1,1 0 1,-1 1-1,-10 16 186,11-16-170,-1 0-14,0 0 0,0 0 1,0 0-1,0 1 1,1-1-1,-1 0 0,0 0 1,1 1-1,-1-1 0,1 0 1,-1 1-1,1-1 0,0 0 1,0 1-1,-1-1 0,1 0 1,0 1-1,0-1 0,0 1 1,0-1-1,1 0 1,-1 1-1,0-1 0,1 3 1,1-3-2,-1-1 1,0 1-1,0 0 1,0 0-1,1-1 1,-1 1-1,0-1 1,1 1-1,-1-1 1,0 0-1,1 0 1,-1 1-1,1-1 1,-1 0-1,0 0 1,1 0-1,-1-1 1,1 1-1,1-1 1,8 0-46,-1-2 0,0 0 1,1 0-1,-1-1 0,12-6 0,21-19-353,-33 21 44,0 1 0,0 0-1,0 1 1,21-9 0,-31 17 314,1-1 0,0 1 1,0 0-1,-1-1 0,1 1 0,-1 0 1,0 0-1,1-1 0,-1 1 1,0 0-1,0 0 0,0 0 1,0-1-1,-1 1 0,0 3 0,4 25-5437,5-29 1308,1-1-983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4.982"/>
    </inkml:context>
    <inkml:brush xml:id="br0">
      <inkml:brushProperty name="width" value="0.025" units="cm"/>
      <inkml:brushProperty name="height" value="0.025" units="cm"/>
    </inkml:brush>
  </inkml:definitions>
  <inkml:trace contextRef="#ctx0" brushRef="#br0">108 1 20980,'0'0'5573,"-32"60"-5477,25-32-64,1 3-929,1 2-1889,0 3-1442,-1 0-4420</inkml:trace>
  <inkml:trace contextRef="#ctx0" brushRef="#br0" timeOffset="1">1 512 13869,'0'0'12332,"3"22"-15407,1-35-3748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2.393"/>
    </inkml:context>
    <inkml:brush xml:id="br0">
      <inkml:brushProperty name="width" value="0.025" units="cm"/>
      <inkml:brushProperty name="height" value="0.025" units="cm"/>
    </inkml:brush>
  </inkml:definitions>
  <inkml:trace contextRef="#ctx0" brushRef="#br0">26 210 5061,'-1'0'89,"0"0"1,1 0 0,-1 1-1,0-1 1,0 0 0,0 0-1,1 0 1,-1 0 0,0 0-1,0 0 1,1 0 0,-1 0-1,0 0 1,0-1 0,0 1-1,1 0 1,-1 0 0,0-1-1,1 1 1,-1 0 0,0-1-1,1 1 1,-1-1 0,0 1-1,1-1 1,-1 1 0,1-1-1,-1 1 1,1-1 0,-1 0-1,1 1 1,-1-1 0,1 0-1,-1 1 1,1-1 0,0 0-1,0 1 1,-1-1 0,1 0-1,0-1 1,0 0-42,1 1 0,0 0 0,-1-1 1,1 1-1,0 0 0,0 0 0,0-1 0,0 1 0,0 0 0,0 0 1,0 0-1,1 0 0,-1 0 0,0 0 0,0 1 0,1-1 0,-1 0 0,1 1 1,-1-1-1,2 0 0,21-4 73,0 1-1,0 0 1,0 2 0,0 1 0,0 1-1,27 3 1,18 0 219,691-35 1635,-374 10-1222,665 6 341,10 1-736,788-23 0,-110 39-230,-1724-1-132,0 0 0,-1-1 0,26-6 0,-39 7-85,-1 0 0,1 0-1,-1-1 1,1 1 0,-1 0 0,1 0 0,-1-1 0,0 1 0,1 0 0,-1-1 0,1 1 0,-1-1 0,0 1-1,1 0 1,-1-1 0,0 1 0,1-1 0,-1 1 0,0-1 0,0 1 0,1-1 0,-1 1 0,0-1 0,0 1-1,0-1 1,0 1 0,0-2 0,0 1 0,5-19-3397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6.784"/>
    </inkml:context>
    <inkml:brush xml:id="br0">
      <inkml:brushProperty name="width" value="0.025" units="cm"/>
      <inkml:brushProperty name="height" value="0.025" units="cm"/>
    </inkml:brush>
  </inkml:definitions>
  <inkml:trace contextRef="#ctx0" brushRef="#br0">0 128 5926,'2'-5'-257,"2"-13"2014,3-25 9459,-7 67-9121,-1 19-1323,2 0 0,2-1 0,9 45 0,-12-85-718,0 0-1,1 0 1,-1 0-1,1 0 0,-1 0 1,1 0-1,0-1 1,0 1-1,0 0 1,0 0-1,0-1 1,0 1-1,1 0 1,-1-1-1,1 1 0,-1-1 1,1 0-1,-1 0 1,1 1-1,0-1 1,-1 0-1,5 1 1,-3-1 62,-1-1-1,1 0 1,0 0 0,0 0 0,0 0 0,-1 0 0,1 0 0,0-1 0,0 0 0,-1 1 0,1-1 0,0 0 0,-1 0 0,5-3 0,5-3 171,1-1 0,-1-1 0,0 0 0,20-22 0,66-77 46,-85 92-203,0-2 0,-2 1 0,0-1 0,16-37 0,-26 53-128,0 0 1,-1 0 0,1 0 0,-1 0-1,0-1 1,1 1 0,-1 0-1,0 0 1,0 0 0,-1-1 0,0-2-1,-4 0-1477,-4 15-2453,3 6-6375,6-9 1089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7.257"/>
    </inkml:context>
    <inkml:brush xml:id="br0">
      <inkml:brushProperty name="width" value="0.025" units="cm"/>
      <inkml:brushProperty name="height" value="0.025" units="cm"/>
    </inkml:brush>
  </inkml:definitions>
  <inkml:trace contextRef="#ctx0" brushRef="#br0">1 152 11563,'0'0'8066,"11"3"-6523,-6-2-1426,1 1-1,-1-1 1,0 0-1,1 0 1,-1-1-1,1 0 1,-1 0-1,1 0 1,-1 0-1,0-1 1,1 0-1,-1 0 1,0-1-1,1 1 1,-1-1-1,0 0 1,0-1-1,0 1 1,-1-1-1,1 0 1,0 0-1,4-5 1,-1 3 142,0-1-1,-1 0 1,0-1 0,0 0-1,-1 0 1,0 0 0,0-1-1,0 0 1,-1 0 0,7-15-1,-12 22-244,0 1 0,0 0 0,0-1 0,0 1 0,1 0 0,-1 0 0,0-1 0,0 1 0,0 0 0,0-1 0,0 1 0,0 0 0,0-1 0,0 1 0,0 0 0,0-1 0,-1 1-1,1 0 1,0-1 0,0 1 0,0 0 0,0-1 0,0 1 0,0 0 0,-1 0 0,1-1 0,0 1 0,0 0 0,-1 0 0,1-1 0,0 1 0,0 0 0,-1 0 0,1 0 0,0-1 0,0 1 0,-1 0 0,1 0 0,0 0 0,-1 0-1,1 0 1,0 0 0,-1 0 0,1-1 0,0 1 0,-1 0 0,1 0 0,0 0 0,-1 0 0,1 1 0,0-1 0,-1 0 0,1 0 0,0 0 0,0 0 0,-1 0 0,1 0 0,0 0 0,-1 0 0,1 1 0,-1-1 0,-20 10 188,6 1-199,0 1 0,1 0 0,1 0 0,0 2 1,0 0-1,2 0 0,0 1 0,0 0 0,2 1 0,-1 0 0,-7 22 0,16-36-9,0 0 0,0 0 0,1 0 0,-1-1 0,1 1 0,-1 0 0,1 0-1,0 0 1,0 0 0,0 0 0,0 0 0,0 0 0,0 0 0,0 0 0,1 0-1,-1 0 1,2 4 0,-1-5 4,0 0-1,0 0 1,-1 0-1,1 0 0,0-1 1,0 1-1,0 0 1,1 0-1,-1-1 1,0 1-1,0 0 1,0-1-1,0 1 1,1-1-1,-1 0 0,0 1 1,0-1-1,1 0 1,-1 0-1,2 0 1,3 0 10,0 0-1,-1-1 1,1 0 0,0 0 0,-1 0 0,1-1 0,-1 0 0,0 0-1,1 0 1,-1-1 0,6-3 0,-2 0 12,-1 0-1,1-1 1,-2 0 0,1 0 0,-1 0-1,0-1 1,0 0 0,-1-1-1,0 1 1,-1-1 0,0-1 0,0 1-1,-1 0 1,0-1 0,0 0 0,-1 0-1,-1 0 1,0-1 0,0 1-1,-1 0 1,0-1 0,-2-16 0,1 25-18,0 0 1,-1 0 0,0 0-1,0 0 1,1 1 0,-1-1-1,0 0 1,0 1 0,0-1-1,-1 0 1,1 1 0,0-1-1,-1 1 1,1 0 0,-1 0-1,1-1 1,-1 1 0,0 0-1,1 0 1,-1 0 0,0 0-1,0 1 1,1-1 0,-1 0-1,0 1 1,0 0 0,0-1-1,0 1 1,0 0 0,0 0-1,0 0 1,0 0 0,0 0-1,0 0 1,0 1 0,0-1-1,-2 1 1,4-1-4,-1 1 1,1-1-1,-1 0 1,1 0-1,-1 0 0,1 0 1,0 1-1,-1-1 0,1 0 1,-1 1-1,1-1 0,0 0 1,-1 1-1,1-1 0,0 0 1,-1 1-1,1-1 1,0 1-1,0-1 0,-1 0 1,1 1-1,0-1 0,0 1 1,0-1-1,-1 1 0,1-1 1,0 1-1,0-1 1,0 1-1,0-1 0,0 1 1,0-1-1,0 1 0,0-1 1,0 1-1,0-1 0,1 1 1,-1-1-1,0 1 0,1 0 1,-1 0-5,1 0 0,-1 1 1,1-1-1,-1 0 1,1 0-1,0 0 0,0 0 1,0 1-1,0-1 0,0 0 1,0 0-1,0-1 0,0 1 1,2 1-1,10 3-1,0-1 1,1 0-1,-1-1 1,1-1-1,-1 0 1,1-1-1,15-1 1,52-6-4409,-78 6 3916,-1-1-1,1 0 0,-1 1 0,0-1 1,1 0-1,-1 0 0,0 0 0,0 0 1,0-1-1,0 1 0,0-1 0,0 1 1,3-4-1,3-7-5203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7.634"/>
    </inkml:context>
    <inkml:brush xml:id="br0">
      <inkml:brushProperty name="width" value="0.025" units="cm"/>
      <inkml:brushProperty name="height" value="0.025" units="cm"/>
    </inkml:brush>
  </inkml:definitions>
  <inkml:trace contextRef="#ctx0" brushRef="#br0">0 1 9641,'0'0'737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8.260"/>
    </inkml:context>
    <inkml:brush xml:id="br0">
      <inkml:brushProperty name="width" value="0.025" units="cm"/>
      <inkml:brushProperty name="height" value="0.025" units="cm"/>
    </inkml:brush>
  </inkml:definitions>
  <inkml:trace contextRef="#ctx0" brushRef="#br0">128 234 14478,'0'0'8002,"-9"-4"-7570,6 3-413,0 0-1,0 0 0,0 0 0,0 0 1,0 0-1,0 1 0,0-1 0,0 1 1,0 0-1,0 0 0,-6 1 0,6 0 18,0 0-1,-1 1 1,1-1 0,0 1-1,1 0 1,-1 0-1,0 0 1,1 0 0,-1 0-1,1 1 1,-1-1-1,1 1 1,0 0-1,-3 5 1,1-3 77,0 0-1,1 0 0,0 0 1,0 0-1,0 1 1,0-1-1,1 1 1,0 0-1,0-1 1,1 1-1,0 0 1,0 0-1,0 0 1,0 7-1,2-11-103,0-1 0,0 0 1,0 0-1,-1 0 0,1-1 0,0 1 1,0 0-1,0 0 0,1 0 0,-1-1 1,0 1-1,0 0 0,0-1 0,0 1 1,1-1-1,-1 0 0,0 1 0,0-1 0,1 0 1,-1 0-1,0 0 0,1 0 0,-1 0 1,0 0-1,1 0 0,-1 0 0,0 0 1,0 0-1,3-2 0,41-8 312,-26-1-339,0-1-1,-1 0 1,-1-2 0,0 0-1,-1-1 1,28-32 0,-57 65-85,-35 54 189,44-65-159,1-1 0,-1 1 0,2 0 0,-1 0 0,1 0 0,0 0-1,0 0 1,1 1 0,-1 8 0,2-16 8,0 1 0,1-1-1,-1 1 1,0-1 0,1 0 0,-1 1-1,0-1 1,1 0 0,-1 1-1,1-1 1,-1 0 0,0 0-1,1 1 1,-1-1 0,1 0 0,-1 0-1,1 0 1,-1 1 0,1-1-1,-1 0 1,1 0 0,-1 0-1,1 0 1,-1 0 0,1 0-1,-1 0 1,1 0 0,-1 0 0,1 0-1,-1 0 1,1-1 0,-1 1-1,1 0 1,-1 0 0,0 0-1,1-1 1,-1 1 0,2-1-1,20-8-1246,-11 0 692,-1-1 0,1 0-1,-2 0 1,1 0 0,-1-2 0,-1 1 0,13-23 0,42-99-5683,-41 83 5449,25-50 5546,-56 114 1823,-15 18-4297,-8 10-1379,23-29-477,1 1 1,0 0-1,1 0 1,1 0-1,0 1 1,1 0-1,0 0 1,1 1-1,1 0 1,-2 24 0,5-39-363,0 1 0,0-1 0,0 1 1,0-1-1,0 0 0,1 1 1,-1-1-1,0 1 0,1-1 0,-1 0 1,1 1-1,-1-1 0,1 0 0,0 0 1,-1 0-1,1 1 0,0-1 1,0 0-1,0 0 0,0 0 0,0 0 1,0 0-1,0 0 0,0-1 1,3 2-1,-1-1-86,0 0 1,0 0 0,0 0-1,0-1 1,0 1-1,0-1 1,0 0-1,0 0 1,0 0 0,0-1-1,4 0 1,5-1-378,-1-1 0,0-1 0,0 0 0,0 0 0,14-8 0,23-16-242,-47 28 727,-1 1-1,0-1 0,1 0 1,-1 1-1,0-1 1,0 0-1,0 0 0,1 1 1,-1-1-1,0 1 0,0-1 1,0 0-1,0 1 1,0-1-1,1 0 0,-1 1 1,0-1-1,0 1 1,0-1-1,0 0 0,0 1 1,0-1-1,0 0 0,0 1 1,-1-1-1,1 1 1,0-1-1,0 0 0,0 1 1,0-1-1,0 0 0,-1 1 1,1-1-1,0 0 1,0 1-1,0-1 0,-1 0 1,1 0-1,-1 1 1,-6 16 617,2-10-440,1 1 0,-2-1 1,1 1-1,-1-2 0,0 1 0,0-1 1,-1 1-1,0-2 0,0 1 0,0-1 0,-1 0 1,0-1-1,0 0 0,0 0 0,0 0 1,-1-1-1,1-1 0,-1 1 0,0-1 0,0-1 1,-15 2-1,23-4-303,0 1-1,0 0 1,0 0 0,-1 0 0,1-1 0,0 1-1,0 0 1,0-1 0,0 1 0,0-1-1,0 1 1,0-1 0,1 0 0,-1 1 0,0-1-1,0 0 1,0 0 0,1 1 0,-1-1-1,0 0 1,1 0 0,-1 0 0,1 0 0,-1 0-1,1 0 1,-1 0 0,1 0 0,0 0 0,-1 0-1,1 0 1,0 0 0,0 0 0,0-2-1,0-1-883,0 0 0,0 0 0,0 1-1,0-1 1,1 0 0,0 0 0,0 1-1,0-1 1,2-3 0,8-13-6881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8.636"/>
    </inkml:context>
    <inkml:brush xml:id="br0">
      <inkml:brushProperty name="width" value="0.025" units="cm"/>
      <inkml:brushProperty name="height" value="0.025" units="cm"/>
    </inkml:brush>
  </inkml:definitions>
  <inkml:trace contextRef="#ctx0" brushRef="#br0">159 19 17040,'0'0'8157,"-9"-5"-7452,4 3-674,-1 0 1,1 0-1,-1 0 0,0 0 1,1 1-1,-1 0 1,0 0-1,0 1 0,0-1 1,1 1-1,-8 1 0,10 0-35,-1-1-1,0 1 1,1 0-1,0 0 1,-1 0-1,1 0 0,-1 1 1,1-1-1,0 1 1,0 0-1,0 0 1,0 0-1,0 0 0,1 1 1,-1-1-1,1 1 1,-1-1-1,1 1 1,0 0-1,0 0 0,0 0 1,0 0-1,-1 5 1,2-6-93,0 0 1,0-1-1,1 1 1,-1 0-1,1-1 1,0 1-1,-1 0 1,1 0 0,0-1-1,0 1 1,0 0-1,0 0 1,0-1-1,0 1 1,1 0-1,-1 0 1,1-1-1,-1 1 1,1 0-1,0-1 1,-1 1-1,1-1 1,2 4-1,-1-3-45,1 1-1,0-1 0,0 1 0,0-1 1,0 0-1,0 0 0,0-1 0,1 1 0,-1 0 1,0-1-1,5 1 0,13 3-253,0 0 0,0-2 0,29 1 0,-32-3 387,13 0-1,-24-1 32,1 0 0,-1 0 0,0 1 0,0 0 0,0 0 0,11 3 1,-18-4 3,0 0 0,1 1 0,-1-1 1,0 0-1,0 0 0,1 0 0,-1 0 0,0 1 1,0-1-1,0 0 0,1 0 0,-1 0 1,0 1-1,0-1 0,0 0 0,0 0 1,1 1-1,-1-1 0,0 0 0,0 0 0,0 1 1,0-1-1,0 0 0,0 0 0,0 1 1,0-1-1,0 0 0,0 1 0,0-1 1,0 0-1,0 1 0,0-1 0,0 0 1,0 0-1,0 1 0,0-1 0,0 0 0,0 0 1,-1 1-1,1-1 0,0 0 0,0 0 1,0 1-1,0-1 0,-1 0 0,1 0 1,0 0-1,0 1 0,0-1 0,-1 0 0,1 0 1,0 0-1,0 0 0,-1 1 0,1-1 1,0 0-1,-1 0 0,1 0 0,0 0 1,-1 0-1,-16 9 820,17-8-826,-39 16 1913,-54 16-1,78-29-2143,0-1-1,0 0 1,0-1-1,-17 0 1,39-4-4419,5-6 1833,-3 2 492,17-8-3647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9.526"/>
    </inkml:context>
    <inkml:brush xml:id="br0">
      <inkml:brushProperty name="width" value="0.025" units="cm"/>
      <inkml:brushProperty name="height" value="0.025" units="cm"/>
    </inkml:brush>
  </inkml:definitions>
  <inkml:trace contextRef="#ctx0" brushRef="#br0">155 0 5093,'0'0'21844,"-10"1"-21614,5-1-223,1 0 0,-1 1-1,0 0 1,0 0 0,0 0 0,1 0 0,-1 1-1,0 0 1,1 0 0,0 0 0,-1 1 0,1-1-1,0 1 1,0 0 0,0 0 0,1 0 0,-1 1-1,1-1 1,0 1 0,0 0 0,-4 7 0,2-4-12,-30 49 23,34-53-26,-1 0 1,1 0 0,0 0-1,0 1 1,0-1 0,0 0-1,1 1 1,-1-1-1,1 0 1,0 1 0,0-1-1,0 1 1,0-1 0,1 0-1,-1 1 1,3 5-1,-2-7-13,-1-1-1,1 0 1,0 0 0,0 0-1,0 0 1,0 0-1,0 0 1,0 0-1,0 0 1,1-1-1,-1 1 1,0 0 0,0 0-1,1-1 1,-1 1-1,0-1 1,1 0-1,-1 1 1,0-1-1,1 0 1,1 1-1,36-1-882,-25 0 321,-3 0-322,0-1 0,1 0-1,-1-1 1,0 0 0,0-1 0,11-4 0,26-11-5897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9.082"/>
    </inkml:context>
    <inkml:brush xml:id="br0">
      <inkml:brushProperty name="width" value="0.025" units="cm"/>
      <inkml:brushProperty name="height" value="0.025" units="cm"/>
    </inkml:brush>
  </inkml:definitions>
  <inkml:trace contextRef="#ctx0" brushRef="#br0">116 262 8072,'0'0'7997,"-11"9"-6236,5-5-1703,-8 8 784,0 0 1,-22 25-1,32-33-666,0 0-1,1 0 1,0 1 0,0-1 0,1 1 0,-1 0-1,1-1 1,0 1 0,0 0 0,0 0 0,1 1-1,0-1 1,0 0 0,0 0 0,1 1 0,0 8-1,0-12-171,0-1 0,1 0-1,-1 1 1,0-1-1,1 0 1,-1 0 0,1 1-1,0-1 1,-1 0-1,1 0 1,0 0 0,0 0-1,0 0 1,0 0-1,0 0 1,0 0 0,0 0-1,0 0 1,0 0-1,0-1 1,0 1 0,3 0-1,0 1 8,0-1 0,0 0 0,0 0 0,0 0 0,0-1 0,0 0-1,7 0 1,0 0 13,-1-1-1,0-1 0,0 0 1,-1 0-1,18-7 0,-13 2-52,0-2 0,0 1 0,-1-2 0,0 0 0,0 0 0,-1-1 0,-1 0 1,0-1-1,0-1 0,-2 0 0,1 0 0,12-25 0,-12 19 40,-1 0 0,-1-1 0,-1 0 0,0-1 0,-2 1-1,0-1 1,-2 0 0,0 0 0,0-24 0,-3 43-5,0 0-1,1 0 1,-2 0-1,1 0 1,0 0-1,0 1 1,0-1-1,-1 0 1,1 0-1,-1 0 1,0 0-1,1 1 1,-1-1-1,0 0 1,0 1 0,0-1-1,0 1 1,0-1-1,-1 1 1,1-1-1,0 1 1,-1 0-1,1-1 1,-1 1-1,1 0 1,-1 0-1,1 0 1,-1 0-1,0 1 1,0-1-1,1 0 1,-1 1-1,0-1 1,0 1-1,0 0 1,0-1-1,1 1 1,-1 0 0,0 0-1,0 0 1,0 0-1,0 1 1,0-1-1,0 0 1,1 1-1,-3 0 1,-3 1 76,0 0 0,0 0 0,1 1 0,-1 0 0,1 0 0,0 0 0,0 1 0,0-1 0,0 2 0,1-1 0,-9 10 0,10-10-64,0 0 1,1 1-1,0 0 1,0 0-1,0 0 0,1 0 1,-1 0-1,1 0 1,0 1-1,-1 5 1,3-9-67,0 0 1,0 0 0,0 0 0,0 0-1,1 0 1,-1-1 0,0 1 0,1 0-1,-1 0 1,1 0 0,0-1 0,0 1-1,0 0 1,-1-1 0,2 1 0,-1-1-1,0 1 1,0-1 0,0 1 0,1-1-1,-1 0 1,0 0 0,1 1 0,-1-1-1,1 0 1,0 0 0,-1-1 0,1 1-1,0 0 1,0-1 0,-1 1 0,1-1-1,2 1 1,29 8-1094,-26-7 884,0-1 0,-1 1 1,1 0-1,-1 0 0,0 1 0,0 0 1,11 7-1,-15-8 301,0 0 0,0 0 0,-1 0 0,1 0 1,0 1-1,-1-1 0,0 1 0,1-1 0,-1 1 0,0 0 1,0-1-1,-1 1 0,1 0 0,0 0 0,-1 0 0,0 0 1,0-1-1,0 1 0,0 0 0,0 0 0,0 0 0,-1 0 1,0 3-1,-1 0 233,0 0 0,0 1 0,0-1 0,-1 0 0,-5 9 0,5-11-237,1 1 0,-1-1 0,1 1 0,0 0 0,0 0 0,1 0 1,-1 1-1,0 9 0,2-14-180,0 0 0,1 0 0,-1-1 0,1 1 0,-1 0 0,1-1-1,0 1 1,-1 0 0,1-1 0,0 1 0,-1-1 0,1 1 0,0-1 0,0 1 0,-1-1 0,1 1 0,0-1 0,0 0 0,0 0 0,0 1 0,-1-1 0,1 0-1,0 0 1,0 0 0,0 0 0,0 0 0,0 0 0,0 0 0,-1 0 0,1 0 0,0-1 0,0 1 0,0 0 0,0 0 0,0-1 0,-1 1 0,2-1 0,17-4-5252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9.429"/>
    </inkml:context>
    <inkml:brush xml:id="br0">
      <inkml:brushProperty name="width" value="0.025" units="cm"/>
      <inkml:brushProperty name="height" value="0.025" units="cm"/>
    </inkml:brush>
  </inkml:definitions>
  <inkml:trace contextRef="#ctx0" brushRef="#br0">33 1 6246,'0'0'13741,"-22"61"-12108,17-42-896,0 2-417,5-2-255,0-1-33,0-1-129,0-4-383,5-7-481,6-6-1217,7 0-2082,-2-10-3363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9.803"/>
    </inkml:context>
    <inkml:brush xml:id="br0">
      <inkml:brushProperty name="width" value="0.025" units="cm"/>
      <inkml:brushProperty name="height" value="0.025" units="cm"/>
    </inkml:brush>
  </inkml:definitions>
  <inkml:trace contextRef="#ctx0" brushRef="#br0">24 154 14029,'0'0'7276,"6"4"-7163,24 13-129,-30-16-1,1-1 1,0 1 0,0-1 0,-1 1 0,1-1-1,0 0 1,0 0 0,0 1 0,0-1 0,0 0-1,-1 0 1,1 0 0,0 0 0,0 0 0,0 0-1,0 0 1,0 0 0,0 0 0,0 0 0,-1-1 0,1 1-1,0 0 1,0-1 0,0 1 0,-1 0 0,1-1-1,0 1 1,0-1 0,-1 1 0,1-1 0,0 0-1,-1 1 1,1-1 0,0 0 0,-1 1 0,1-1-1,-1 0 1,0 0 0,1 1 0,-1-1 0,1 0-1,-1 0 1,0-1 0,6-32 45,-6 34-23,-1-1 0,1 1 0,0-1 0,0 1 0,-1-1 0,1 1 0,0-1 0,-1 1 0,1-1 0,-1 1 0,1 0 0,0-1 0,-1 1 0,1 0 0,-1-1 0,1 1 0,-1 0 0,1 0 0,-1-1 0,1 1 0,-1 0 0,0 0 0,1 0 0,-1 0 0,1 0 0,-1 0 0,1 0 0,-1 0 0,0 0 0,1 0 0,-1 0 0,1 0 0,-1 0 0,0 1 0,-24 6 553,20-3-377,0 1 0,0 0 1,1 0-1,0 0 0,0 1 0,0-1 1,1 1-1,0 0 0,0 0 0,0 0 1,1 0-1,0 0 0,0 1 0,0-1 0,1 1 1,0 0-1,0-1 0,1 1 0,0 0 1,0-1-1,2 14 0,-1-17-167,-1-1-1,1 1 1,0-1-1,1 1 1,-1 0-1,0-1 1,1 0-1,-1 1 1,1-1-1,-1 0 1,1 0-1,0 0 1,0 0 0,0 0-1,0 0 1,1-1-1,-1 1 1,0-1-1,1 1 1,-1-1-1,1 0 1,0 0-1,-1 0 1,1 0-1,0-1 1,-1 1-1,5 0 1,-3 0-122,-1-1 0,0 1 0,1-1 0,-1 0 0,0 0 0,1 0 0,-1 0 0,1-1 0,-1 1-1,0-1 1,0 0 0,1 0 0,-1 0 0,0 0 0,0-1 0,0 1 0,0-1 0,0 0 0,0 0 0,-1 0 0,1 0 0,2-3 0,-1-1-864,0 0 0,-1 0 0,1-1 1,-2 0-1,1 1 0,2-10 0,-1-18-5873</inkml:trace>
  <inkml:trace contextRef="#ctx0" brushRef="#br0" timeOffset="1">79 1 12748,'0'0'9673,"57"49"-16591,-28-37-1891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0.589"/>
    </inkml:context>
    <inkml:brush xml:id="br0">
      <inkml:brushProperty name="width" value="0.025" units="cm"/>
      <inkml:brushProperty name="height" value="0.025" units="cm"/>
    </inkml:brush>
  </inkml:definitions>
  <inkml:trace contextRef="#ctx0" brushRef="#br0">141 187 14606,'0'0'2066,"-11"0"-294,1 0-1279,1 1-1,0 0 0,0 1 1,0 0-1,0 0 1,-17 8-1,23-9-370,0 0 0,0 1 0,1-1 1,-1 1-1,0-1 0,1 1 0,-1 0 0,1 0 0,-1 1 0,1-1 0,0 0 0,0 1 0,0-1 1,0 1-1,1 0 0,-1-1 0,1 1 0,-1 0 0,1 0 0,0 0 0,0 0 0,0 0 0,1 1 1,-1-1-1,1 0 0,-1 0 0,1 0 0,1 5 0,-1-6-121,1 0 0,0 0 0,-1 0 1,1 0-1,0 0 0,0 0 0,0 0 0,1-1 0,-1 1 1,0 0-1,1-1 0,-1 1 0,1-1 0,-1 0 0,1 1 0,0-1 1,-1 0-1,1 0 0,0 0 0,0 0 0,0 0 0,0 0 0,0-1 1,0 1-1,0-1 0,0 1 0,0-1 0,0 0 0,0 0 0,0 0 1,3 0-1,2 0-88,-1 0 1,0 0-1,0-1 1,1 1 0,-1-2-1,0 1 1,0 0-1,0-1 1,10-5 0,-3-3 18,0 0 1,0-1-1,-1 0 1,-1-1 0,0 0-1,-1-1 1,0 0-1,-1-1 1,0 0 0,-1 0-1,-1-1 1,0 0-1,-1 0 1,0-1 0,5-31-1,-10 47 99,-1-1 0,0 0-1,0 1 1,0-1 0,1 0 0,-1 1-1,0-1 1,0 0 0,0 1 0,0-1-1,0 0 1,0 1 0,0-1-1,-1 0 1,1 1 0,0-1 0,0 1-1,0-1 1,-1 0 0,1 1-1,0-1 1,-1 0 0,1 1 0,0-1-1,-1 1 1,1-1 0,-1 0 0,-15 7 341,-14 27-25,25-25-265,0 1 0,1-1 0,0 1 0,0 0 0,1 0-1,0 1 1,1-1 0,0 1 0,0-1 0,1 1 0,0 16 0,1-22-88,0-1 0,0 1 0,0 0 0,1 0 0,0-1 1,-1 1-1,1 0 0,1-1 0,-1 1 0,0-1 1,1 0-1,0 1 0,0-1 0,0 0 0,0 0 0,0 0 1,1 0-1,-1 0 0,1-1 0,0 1 0,0-1 0,0 1 1,0-1-1,0 0 0,0-1 0,0 1 0,1 0 1,-1-1-1,1 0 0,-1 1 0,1-2 0,7 2 0,0-1 0,0 0 0,1-1-1,-1-1 1,0 0 0,0-1-1,0 0 1,0 0 0,0-1-1,0 0 1,10-6 0,-12 6 8,-1-1 0,0-1 0,0 1 0,0-1 0,-1 0 0,0-1 0,0 0 0,0 0 0,0 0 1,-1-1-1,0 0 0,9-15 0,-15 22-3,1-1 1,-1 1 0,1-1-1,-1 1 1,0-1-1,1 0 1,-1 1-1,0-1 1,1 1 0,-1-1-1,0 0 1,0 1-1,0-1 1,1 0 0,-1 1-1,0-1 1,0 0-1,0 1 1,0-1-1,0 0 1,0 1 0,0-1-1,-1 0 1,1 1-1,0-1 1,0 0-1,0 1 1,-1-1 0,1 0-1,0 1 1,-1-1-1,0 0 1,0 0-5,0 1 0,0 0-1,-1-1 1,1 1 0,0 0 0,-1 0 0,1 0 0,-1 0-1,1 0 1,0 0 0,-1 0 0,1 0 0,0 0 0,-3 1-1,-3 1 23,0 0-1,1 1 0,-1-1 0,0 1 0,-10 7 0,13-7 37,0 1 0,0 0-1,1 0 1,-1 0 0,1 1 0,0-1 0,0 1-1,0-1 1,1 1 0,-1 0 0,1 0 0,0 0-1,-1 9 1,2-12-45,1 0 0,0 0 0,0-1 0,0 1 0,0 0 0,0 0-1,1 0 1,-1 0 0,0-1 0,1 1 0,-1 0 0,1 0 0,0-1 0,0 1 0,-1 0-1,1-1 1,0 1 0,1-1 0,-1 1 0,0-1 0,0 0 0,0 1 0,1-1 0,-1 0-1,1 0 1,-1 0 0,1 0 0,0 0 0,-1 0 0,1 0 0,0-1 0,-1 1 0,1-1-1,0 1 1,0-1 0,0 1 0,-1-1 0,1 0 0,0 0 0,0 0 0,0 0 0,2-1-1,4 1 1,0-1-1,0 0 0,0 0 0,0-1 0,0 0 1,-1 0-1,1-1 0,-1 0 0,1-1 0,-1 1 1,0-1-1,0-1 0,-1 1 0,1-1 0,-1 0 1,10-11-1,5-6-16,-2 0-1,0-1 1,18-32 0,-31 46-51,0 0 0,0 0 1,-2-1-1,1 0 0,-1 0 0,0 0 0,-1 0 1,0-1-1,2-17 0,-5 27 61,0 1-1,0-1 1,0 1-1,0-1 1,0 1-1,0-1 1,0 1-1,0 0 1,-1-1-1,1 1 1,0-1-1,0 1 1,0-1-1,-1 1 1,1-1-1,0 1 1,0 0-1,-1-1 1,1 1-1,0 0 1,-1-1 0,1 1-1,-1 0 1,1-1-1,0 1 1,-1 0-1,1 0 1,-1-1-1,1 1 1,-1 0-1,1 0 1,0 0-1,-1 0 1,1 0-1,-1 0 1,1 0-1,-1 0 1,1 0-1,-1 0 1,1 0-1,-1 0 1,1 0 0,-1 0-1,1 0 1,-1 0-1,1 0 1,-1 0-1,1 1 1,0-1-1,-1 0 1,1 0-1,-1 1 1,1-1-1,0 0 1,-1 1-1,-24 17 78,18-7-19,0 1 0,0-1 0,1 1 0,0 1 0,1-1 0,1 1 1,0 0-1,1 0 0,0 0 0,1 0 0,0 0 0,1 16 0,0-22-65,1 0 0,0 0 0,0 0 0,1-1 0,0 1-1,0 0 1,0 0 0,1-1 0,0 1 0,1-1 0,-1 1-1,1-1 1,0 0 0,1 0 0,-1 0 0,1-1 0,0 1 0,1-1-1,0 0 1,-1 0 0,1 0 0,1-1 0,-1 0 0,1 0-1,6 4 1,-10-7 6,1 0-1,-1 0 0,0 0 1,1 0-1,-1 0 0,1 0 1,-1-1-1,1 1 1,-1-1-1,1 0 0,0 0 1,-1 0-1,1 0 0,-1 0 1,1 0-1,-1-1 0,1 1 1,2-2-1,-3 1-39,-1 0-1,0 0 1,1 0-1,-1 0 1,0 0-1,0 0 0,1 0 1,-1-1-1,0 1 1,-1-1-1,1 1 1,0-1-1,0 1 1,0-1-1,-1 1 1,1-1-1,-1 1 1,0-1-1,1 0 1,-1-2-1,1-2-335,-1 0 0,-1 0 1,1 0-1,-1 0 0,0 1 0,0-1 0,0 0 0,-1 1 0,0-1 0,0 1 0,-1-1 0,1 1 0,-1 0 0,-5-7 0,-8-6-2413,-1 0-1,-22-17 0,-13-7 46,0-2 10157,58 45-4325,19 4-852,30 11-1463,-23-6-814,1-1 0,0-2 0,0-2 0,0-1 0,38 0 1,-36-8-3580,-2-12-4243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1.127"/>
    </inkml:context>
    <inkml:brush xml:id="br0">
      <inkml:brushProperty name="width" value="0.025" units="cm"/>
      <inkml:brushProperty name="height" value="0.025" units="cm"/>
    </inkml:brush>
  </inkml:definitions>
  <inkml:trace contextRef="#ctx0" brushRef="#br0">49 18 13581,'13'-4'1048,"-1"1"0,1-1 0,0 2-1,0 0 1,0 0 0,0 2 0,0-1 0,15 3 0,-22-2-619,-5-1-400,0 1 0,0 0 1,0 0-1,0 0 0,0 0 0,0 0 0,0 0 1,0 0-1,0 0 0,0 0 0,0 0 1,0 0-1,0 1 0,0-1 0,0 0 1,0 1-1,0-1 0,0 1 0,0-1 0,0 1 1,0-1-1,-1 1 0,1 0 0,0 0 1,0-1-1,-1 1 0,1 0 0,0 0 1,-1-1-1,1 1 0,-1 0 0,1 0 0,-1 0 1,0 0-1,1 0 0,-1 0 0,0 0 1,0 0-1,1 0 0,-1 0 0,0 0 0,0 0 1,0 0-1,0 2 0,-2 0 9,1 1 0,0-1 0,0 0 0,-1 0 0,0 0 0,0 0 0,0 0 0,0 0 0,0 0 0,0-1 1,-1 1-1,-3 3 0,-53 35 866,-16 13-108,69-49-756,0 1 0,1-1 0,-1 1 0,1 0 0,0 0 0,1 1 0,0 0 0,-6 11 0,9-17-41,1 0 0,-1 0 0,1 0 0,0 0 0,-1-1 0,1 1 0,0 0 0,0 0 0,0 0 0,0 0 0,0 0 0,0 0 0,0 0 0,0 0 0,0 0 0,0-1 0,0 1 0,0 0 0,1 0 0,-1 0 0,0 0 0,1 0 0,-1-1 0,1 1 0,-1 0 0,1 0 0,0 1 0,1-1-13,0 0 0,0 0 0,-1 0 0,1 0 0,0 0 0,0 0 0,0-1 0,0 1 0,0 0 0,0-1-1,4 1 1,61-3-1354,-63 1 1123,16-2-1011,0-1-1,0-1 0,0-1 0,29-13 0,32-19-6370,-28 11-215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1.486"/>
    </inkml:context>
    <inkml:brush xml:id="br0">
      <inkml:brushProperty name="width" value="0.025" units="cm"/>
      <inkml:brushProperty name="height" value="0.025" units="cm"/>
    </inkml:brush>
  </inkml:definitions>
  <inkml:trace contextRef="#ctx0" brushRef="#br0">191 3 10698,'0'0'9006,"-8"-2"-6636,1 2-2154,0 0 0,-1 0 0,1 0 0,0 0-1,0 1 1,1 1 0,-1-1 0,0 1 0,0 0-1,1 0 1,-1 1 0,1 0 0,-1 0 0,1 1 0,0 0-1,1 0 1,-1 0 0,1 0 0,0 1 0,-6 6 0,7-7-169,0 0 0,0 0 0,1 1 0,-1-1 0,1 1 0,0-1 1,1 1-1,-1 0 0,1 0 0,0 0 0,0 1 0,0-1 1,1 0-1,0 1 0,0-1 0,0 1 0,1 9 0,0-11-33,1-1 0,0 1-1,0-1 1,0 1 0,0-1-1,1 1 1,-1-1-1,1 1 1,0-1 0,0 0-1,0 0 1,0 0 0,1 0-1,-1-1 1,1 1 0,0 0-1,0-1 1,0 0 0,0 0-1,0 0 1,0 0-1,0 0 1,1-1 0,-1 1-1,1-1 1,5 2 0,-3-2-29,0 1 0,1-1 0,-1 0 0,0 0 0,1 0 0,-1-1 0,1 0 0,-1 0 0,1-1 0,-1 0 0,0 0 0,1 0 0,-1-1 0,0 0 0,0 0 1,0-1-1,0 0 0,0 0 0,8-6 0,-9 6 4,-1-1-1,0 0 1,0 0 0,-1 0 0,1 0 0,-1-1 0,0 1 0,0-1 0,0 0-1,-1 1 1,0-1 0,0-1 0,0 1 0,0 0 0,-1 0 0,0-1 0,0 1 0,0-1-1,-1 1 1,0 0 0,0-1 0,0 1 0,-2-8 0,2 10 1,-1 0 0,0 0 0,0 0 0,0 0 0,0 0 0,0 0 0,-1 1 0,1-1 1,-1 1-1,0-1 0,0 1 0,0-1 0,0 1 0,0 0 0,0 0 0,-1 0 0,1 0 0,-1 0 0,1 1 1,-1-1-1,0 1 0,1 0 0,-1 0 0,0 0 0,0 0 0,0 0 0,0 0 0,0 1 0,0-1 0,0 1 0,0 0 1,0 0-1,0 0 0,-5 1 0,8-1-70,-1 1 0,1-1 1,-1 0-1,1 0 0,0 1 1,-1-1-1,1 0 0,-1 0 1,1 1-1,0-1 0,-1 0 1,1 1-1,0-1 0,-1 0 1,1 1-1,0-1 0,-1 1 1,1-1-1,0 1 0,0-1 1,0 1-1,-1-1 0,1 1 1,0-1-1,0 0 0,0 1 1,0-1-1,0 1 0,0-1 1,0 1-1,0-1 0,0 1 1,0-1-1,0 1 0,0-1 1,1 1-1,-1-1 0,0 1 1,0-1-1,0 1 0,1-1 1,-1 1-1,0-1 0,0 0 0,1 1 1,-1-1-1,0 1 0,1-1 1,17 19-4906,3-11-230,10-3-33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1.848"/>
    </inkml:context>
    <inkml:brush xml:id="br0">
      <inkml:brushProperty name="width" value="0.025" units="cm"/>
      <inkml:brushProperty name="height" value="0.025" units="cm"/>
    </inkml:brush>
  </inkml:definitions>
  <inkml:trace contextRef="#ctx0" brushRef="#br0">230 69 7015,'0'0'12689,"-7"-5"-10858,1 2-1625,0 0 1,0 0-1,0 1 1,0 0-1,-1 0 1,1 0-1,-1 1 0,1 0 1,-1 0-1,1 1 1,-1 0-1,0 0 0,1 0 1,-1 1-1,0 0 1,1 0-1,-1 1 1,1 0-1,0 0 0,-1 0 1,1 1-1,0 0 1,-9 6-1,10-6-152,1 1 0,-1 0 0,1 0 0,-1 0 1,1 0-1,1 1 0,-1-1 0,0 1 0,1 0 0,0 0 0,0 1 0,1-1 0,0 0 0,0 1 0,0 0 1,0-1-1,-1 10 0,3-12-46,0 0 0,0 0 1,0 0-1,0 0 1,1 0-1,-1 0 0,1 0 1,0 0-1,-1 0 1,1 0-1,1 0 0,-1-1 1,0 1-1,1 0 1,-1-1-1,1 1 0,0-1 1,0 0-1,0 0 1,0 1-1,0-1 0,1 0 1,-1-1-1,0 1 1,1 0-1,0-1 0,-1 1 1,1-1-1,0 0 1,0 0-1,-1 0 0,1 0 1,0 0-1,0-1 1,6 1-1,3 1 13,1-1-1,0 0 1,0-1-1,0 0 1,0-1 0,0-1-1,0 0 1,-1 0 0,1-1-1,-1-1 1,15-6-1,-21 8-7,0-1 0,0 0-1,0 0 1,-1-1-1,1 0 1,-1 0 0,0 0-1,0-1 1,0 1-1,-1-1 1,0 0 0,0 0-1,0-1 1,0 1-1,-1-1 1,0 0 0,0 0-1,-1 0 1,1 0-1,-1-1 1,-1 1 0,1-1-1,1-12 1,-4 15-20,1 0 0,0 0 0,-1 1 0,1-1 0,-1 0 0,0 1 0,0-1 1,-1 0-1,1 1 0,-1-1 0,0 1 0,0 0 0,0 0 0,0 0 0,0 0 0,-1 0 0,1 0 1,-1 0-1,0 1 0,0-1 0,0 1 0,0 0 0,-4-2 0,4 2-204,-1 0 0,1 1 1,-1-1-1,1 1 0,-1 0 0,0 0 0,1 0 0,-1 0 0,0 1 1,0 0-1,0-1 0,1 1 0,-1 1 0,0-1 0,-4 1 0,6 0-142,1 0-1,-1 0 1,1 0-1,0 0 1,-1 0-1,1 1 1,0-1-1,0 0 1,0 1-1,0-1 1,0 0-1,0 1 1,0-1-1,0 1 1,0 0-1,1-1 1,-1 1-1,1 0 1,-1-1-1,1 1 1,0 0-1,0-1 1,0 1-1,0 0 1,0 0-1,0-1 1,0 1-1,0 0 1,1 0-1,-1-1 1,1 1-1,-1 0 1,1-1-1,0 1 1,-1-1-1,1 1 1,0-1-1,0 1 1,0-1-1,2 3 1,14 6-5317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2.302"/>
    </inkml:context>
    <inkml:brush xml:id="br0">
      <inkml:brushProperty name="width" value="0.025" units="cm"/>
      <inkml:brushProperty name="height" value="0.025" units="cm"/>
    </inkml:brush>
  </inkml:definitions>
  <inkml:trace contextRef="#ctx0" brushRef="#br0">211 52 16528,'0'0'4863,"-7"-8"-3080,1 2-1446,5 3-261,-1 0 0,0 0 0,0 1-1,0-1 1,-1 1 0,1 0 0,-1 0 0,1 0-1,-1 0 1,1 0 0,-1 0 0,0 1 0,0 0 0,0-1-1,0 1 1,0 0 0,0 0 0,-7-1 0,0 2 9,0 0 1,-1 0-1,1 1 1,0 0-1,0 1 1,0 0-1,-17 6 1,24-7-70,1 0 0,0 0 0,-1 0 1,1 0-1,0 0 0,0 0 0,-1 0 0,1 1 0,0-1 0,0 1 0,1 0 1,-1 0-1,0-1 0,0 1 0,1 0 0,-1 0 0,1 0 0,0 1 0,0-1 0,0 0 1,0 1-1,0-1 0,0 0 0,0 1 0,1-1 0,-1 1 0,1-1 0,0 1 1,0-1-1,0 1 0,0-1 0,0 1 0,0-1 0,1 1 0,-1-1 0,1 1 1,0-1-1,1 3 0,-1-2-9,1-1 0,-1 0-1,1 1 1,0-1 0,0 0 0,0 0 0,0 0 0,0-1 0,0 1 0,0 0 0,1-1-1,-1 0 1,1 1 0,-1-1 0,1 0 0,-1 0 0,1 0 0,0-1 0,-1 1-1,1-1 1,0 1 0,3-1 0,66 2 142,-66-2-147,2-1-4,0 0 0,0 0 0,0-1-1,0 0 1,-1-1 0,15-5-1,-18 6 2,-1 0 0,1 0 0,0 0 0,-1 0 0,1-1 0,-1 1 0,0-1 0,0 0 0,0 0 0,0 0 0,0 0 0,-1-1 0,0 1 0,4-7-1,-8 6 0,-9 8 0,-9 10 22,15-8-27,1 1-1,0-1 1,0 1-1,1-1 0,-1 1 1,2 0-1,-1 1 1,1-1-1,0 0 0,0 1 1,1-1-1,0 1 1,0-1-1,1 1 0,0-1 1,0 1-1,1 0 1,0-1-1,0 1 0,1-1 1,0 0-1,0 1 1,1-1-1,0 0 0,0 0 1,1-1-1,-1 1 1,2-1-1,-1 1 0,1-1 1,-1-1-1,8 7 1,-3-3-232,-6-7 219,0 1 1,0-1 0,-1 0-1,1 1 1,-1-1 0,0 1 0,1 0-1,-1 0 1,-1 0 0,1 0-1,0 0 1,-1 0 0,0 1-1,2 4 1,-4-7 82,0-1 0,1 1 0,-1 0 1,0-1-1,0 1 0,0 0 0,0-1 0,0 1 0,-1-1 1,1 0-1,0 1 0,0-1 0,0 0 0,0 0 0,0 0 0,0 1 1,-1-1-1,1-1 0,0 1 0,-2 0 0,-33 0 830,30 0-635,-17 0 621,0-1 1,-35-7-1,50 7-891,-1-1-1,1 0 0,0-1 0,0 0 1,0-1-1,0 1 0,1-1 1,-1-1-1,1 0 0,-7-5 0,15 10-75,-1 0-1,0 0 0,0 0 1,0 0-1,1 0 0,-1 0 1,0 0-1,0 0 0,0 0 1,1 0-1,-1 0 0,0 0 0,0 0 1,0 0-1,1 0 0,-1 0 1,0 0-1,0 0 0,0 0 1,1 0-1,-1 0 0,0 0 1,0 0-1,0-1 0,1 1 0,-1 0 1,0 0-1,0 0 0,0 0 1,0 0-1,0-1 0,1 1 1,-1 0-1,0 0 0,0 0 0,0 0 1,0-1-1,0 1 0,0 0 1,0 0-1,0 0 0,0-1 1,0 1-1,0 0 0,0 0 1,0-1-1,0 1 0,0 0 0,0 0 1,0 0-1,0-1 0,0 1 1,0 0-1,0 0 0,0 0 1,0-1-1,0 1 0,0 0 1,0 0-1,-1 0 0,1 0 0,0-1 1,0 1-1,0 0 0,0 0 1,0 0-1,-1 0 0,1-1 1,23 1-3338,-18 0 1547,20 0-5824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3.529"/>
    </inkml:context>
    <inkml:brush xml:id="br0">
      <inkml:brushProperty name="width" value="0.025" units="cm"/>
      <inkml:brushProperty name="height" value="0.025" units="cm"/>
    </inkml:brush>
  </inkml:definitions>
  <inkml:trace contextRef="#ctx0" brushRef="#br0">1 81 11050,'225'4'6887,"-2"6"-4666,379 0-2456,-597-10 245,122-11 164,-115 10 92,-1-2 0,1 1 0,-1-2 0,0 1 0,0-2 0,0 1 0,0-2 0,14-9 0,-24 15-233,0-1-1,0 1 1,0-1-1,0 1 1,0-1-1,0 0 0,0 1 1,-1-1-1,1 0 1,0 0-1,0 0 1,-1 0-1,1 0 1,-1 0-1,1 0 1,-1 0-1,1 0 1,-1 0-1,0 0 0,1 0 1,-1 0-1,0 0 1,0 0-1,0-2 1,0 2-34,-1 0 0,1 0 0,-1 0 0,0 0 0,1 0 0,-1 0 0,0 0 0,0 0 0,1 0 0,-1 1 0,0-1 1,0 0-1,0 0 0,0 1 0,0-1 0,0 1 0,-1-1 0,0 0 0,-5-1-290,0-1 1,0 1-1,-1 1 0,1-1 1,-13 0-1,-37 2-5453,30 0-1543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3:01.280"/>
    </inkml:context>
    <inkml:brush xml:id="br0">
      <inkml:brushProperty name="width" value="0.025" units="cm"/>
      <inkml:brushProperty name="height" value="0.025" units="cm"/>
    </inkml:brush>
  </inkml:definitions>
  <inkml:trace contextRef="#ctx0" brushRef="#br0">0 2 10025,'0'0'2280,"8"0"-1639,22 0 96,48-1 389,0 3 1,0 3-1,140 28 0,-212-32-1124,73 21 31,1-3-1,0-4 1,148 9 0,192-54 96,-30-1-130,474 58 74,-300-4 31,1156-3 397,-1020 1-270,-4 1 56,-597-22 450,-98 0-443,-6 18-1011,-13-14-3878,7-5-199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9.903"/>
    </inkml:context>
    <inkml:brush xml:id="br0">
      <inkml:brushProperty name="width" value="0.025" units="cm"/>
      <inkml:brushProperty name="height" value="0.025" units="cm"/>
    </inkml:brush>
  </inkml:definitions>
  <inkml:trace contextRef="#ctx0" brushRef="#br0">87 0 13645,'0'0'7073,"-7"1"-5439,3 0-1546,1-1 1,-1 1-1,0 0 1,1 0-1,0 0 0,-1 1 1,1-1-1,0 1 1,-1 0-1,1 0 1,0 0-1,0 0 1,1 1-1,-1-1 0,0 1 1,1-1-1,0 1 1,-1 0-1,1 0 1,0 0-1,1 0 0,-1 1 1,0-1-1,1 0 1,0 1-1,0-1 1,0 1-1,0-1 1,0 6-1,0-7-54,0 0 1,0 0-1,1 0 0,-1 0 0,1 0 1,-1 0-1,1 0 0,0 0 1,0 0-1,0 0 0,0 0 1,0 0-1,0 0 0,1 0 0,-1 0 1,1 0-1,-1 0 0,1 0 1,0-1-1,-1 1 0,1 0 1,0 0-1,1 0 0,-1-1 0,0 1 1,2 2-1,0-3-27,1 0 0,-1 0 0,0 0-1,1 0 1,-1 0 0,1-1 0,-1 1 0,1-1 0,-1 0 0,1 0-1,-1 0 1,1-1 0,-1 1 0,1-1 0,3-1 0,4-1-232,-1 0 1,0-1 0,0 0 0,-1 0 0,1-1-1,-1-1 1,0 1 0,-1-1 0,1-1 0,-1 0-1,0 0 1,12-15 0,-22 30 748,-2 3-566,0 1 0,1 0 0,0 0-1,1 0 1,0 0 0,1 0 0,1 25 0,8-28-3135,10-4-3378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3:24.226"/>
    </inkml:context>
    <inkml:brush xml:id="br0">
      <inkml:brushProperty name="width" value="0.025" units="cm"/>
      <inkml:brushProperty name="height" value="0.025" units="cm"/>
    </inkml:brush>
  </inkml:definitions>
  <inkml:trace contextRef="#ctx0" brushRef="#br0">0 181 7271,'0'0'4388,"9"0"-3950,168 4 644,133 9-872,867 71-56,307-137 2686,-1021 27-1468,1518-149 283,-1713 152-2292,-154 19-8821,-98 3 4659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3:25.040"/>
    </inkml:context>
    <inkml:brush xml:id="br0">
      <inkml:brushProperty name="width" value="0.025" units="cm"/>
      <inkml:brushProperty name="height" value="0.025" units="cm"/>
    </inkml:brush>
  </inkml:definitions>
  <inkml:trace contextRef="#ctx0" brushRef="#br0">1 104 6951,'689'0'5124,"343"-29"-2626,-45 1-1680,-313 16-397,2699-22 1544,-3108 44-2644,-32 1-5401,-186-11 3038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4:28.527"/>
    </inkml:context>
    <inkml:brush xml:id="br0">
      <inkml:brushProperty name="width" value="0.025" units="cm"/>
      <inkml:brushProperty name="height" value="0.025" units="cm"/>
    </inkml:brush>
  </inkml:definitions>
  <inkml:trace contextRef="#ctx0" brushRef="#br0">5581 471 7431,'-318'-99'3447,"179"69"-3030,-215-20 0,269 42-396,-736-92-260,420 27 241,-783-38 1,683 115 321,390 3-143,1 5-1,-162 39 0,109-4 110,2 7 0,-240 117 0,333-136-233,-123 82 1,158-94-14,2 2 0,1 2 0,1 0 0,1 2 0,-35 47 0,52-59-46,0 1 1,1 1-1,0-1 1,2 2-1,0-1 1,2 1-1,0 0 1,1 1-1,1-1 1,1 1-1,0 0 1,2 0 0,1 0-1,0 0 1,1 0-1,2 0 1,4 20-1,0-10-1,2 0 0,1 0 0,1-1 0,2-1 1,1 0-1,1-1 0,1-1 0,2 0 0,0-1 0,33 35 0,0-12 16,1-1 0,2-3 0,2-2-1,2-3 1,2-2 0,96 45 0,407 138 129,-459-184-134,520 165-239,-464-160 173,324 42 0,720-47 216,-1010-37-150,164-12-19,0-16 1,410-86-1,46-84 275,-656 145-170,-1-7-1,293-158 0,-402 191-9,-1-3 0,-1-2-1,-1-1 1,-2-3 0,52-55-1,-82 75-31,0 0 0,-1 0 1,-1-1-1,-1 0 0,0-1 0,-2 0 0,13-36 0,-17 40-23,-1-1-1,-1 1 0,0-1 1,-1 1-1,0-1 1,-1 0-1,-1 0 1,0 1-1,-1-1 0,-1 0 1,-8-26-1,0 12 59,-2 1-1,0 0 1,-2 1 0,-1 1-1,-1 0 1,-2 1-1,0 1 1,-1 1-1,-2 1 1,0 1 0,-41-31-1,5 11-216,-2 2 0,-2 2-1,-126-53 1,68 44 150,-3 6 0,-1 4 0,-245-35 0,-393 18 274,-50 63-3551,681-6 647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5:05.369"/>
    </inkml:context>
    <inkml:brush xml:id="br0">
      <inkml:brushProperty name="width" value="0.025" units="cm"/>
      <inkml:brushProperty name="height" value="0.025" units="cm"/>
    </inkml:brush>
  </inkml:definitions>
  <inkml:trace contextRef="#ctx0" brushRef="#br0">6514 300 3716,'0'0'-257,"-9"-5"2708,-19-10-2152,-2 2-1,0 1 1,0 1 0,-1 2 0,0 1 0,-50-6 0,-210-9 541,187 18-772,-618-50 1416,168 36-1062,154 10 42,-27-15 35,-505-21 251,538 30-703,-225-3 541,453 19-323,-267 34-1,371-25-206,-1 3 0,2 3 0,0 2 0,1 3 0,0 2 0,2 3 0,-77 48 0,61-26-90,-89 76 0,129-94 20,1 2-1,2 1 0,1 2 0,-36 53 0,37-44 0,2 1 0,3 1-1,1 1 1,2 0 0,3 2-1,2 1 1,2 0 0,2 1-1,-10 97 1,19-114-13,2 0 1,5 58-1,-1-75 9,0 0 0,1 0 0,0-1 0,1 0 0,1 0 0,1 0-1,11 19 1,2-3 10,0-2-1,2 0 0,2-2 1,0 0-1,2-2 0,1 0 1,47 33-1,-30-29-4,2-2 1,1-2-1,1-2 0,79 28 0,-33-22 13,160 30 1,91-9 121,798 33-126,3-78-16,737-98-397,-1035-19 438,-11-61-519,-469 71 269,-309 80 240,-2-3 1,0-1-1,-2-4 1,58-39-1,-100 60-4,-1-1 1,-1 0-1,0-1 0,0 0 0,-1-1 1,0 0-1,-1-1 0,0 0 0,-1 0 0,7-15 1,-10 17 26,-1 0 1,-1 0-1,0 0 1,0-1 0,-1 1-1,-1-1 1,0 0 0,0 0-1,-1 1 1,0-1-1,-1 0 1,0 0 0,-1 1-1,-4-18 1,-3 0 11,0 1 1,-2 1-1,0 0 1,-2 0-1,-1 1 0,-1 1 1,-36-44-1,23 36 37,-2 2-1,-1 1 0,-1 1 0,-63-40 1,11 19 114,-2 4 1,-2 3 0,-179-57 0,26 30 20,-455-71-1,569 125-1806,-145 0 0,134 15-1594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44.005"/>
    </inkml:context>
    <inkml:brush xml:id="br0">
      <inkml:brushProperty name="width" value="0.025" units="cm"/>
      <inkml:brushProperty name="height" value="0.025" units="cm"/>
    </inkml:brush>
  </inkml:definitions>
  <inkml:trace contextRef="#ctx0" brushRef="#br0">2511 221 8936,'-135'-22'635,"-213"-10"-1,-140 27-130,308 6 115,95 1-331,-1 3 0,-153 31-1,178-22-311,1 2 0,0 4 0,1 1-1,-88 47 1,103-41 7,2 1 1,0 2-1,2 1 0,2 3 0,1 1 1,1 1-1,2 3 0,2 0 1,1 2-1,3 1 0,1 2 0,2 1 1,2 0-1,-24 68 0,39-87 20,0-1 0,2 1-1,1 0 1,1 1 0,1-1 0,1 1-1,1 0 1,2-1 0,1 1-1,7 37 1,-2-33 5,2 0 1,1 0-1,1-1 0,2 0 1,0-1-1,3-1 0,34 50 0,-16-36 1,1-1 0,2-2-1,2-2 1,1-1 0,2-2 0,2-2-1,0-2 1,2-1 0,2-3 0,54 22-1,26 1 31,254 62 1,145-9 1,-423-83-59,1605 185 2,-316-167 22,-4-115-7,-508-88-13,-24-88 98,-687 192-9,-3-6 0,233-134 1,-272 125 107,-4-5 1,-4-6 0,155-145-1,-243 204-181,-2-2-1,-1-1 1,47-68 0,-69 89 6,0-1 1,-2 0-1,1 0 1,-1 0 0,-1-1-1,0 0 1,2-17-1,-5 21 18,0 1-1,-1 0 1,0 0-1,0-1 1,-1 1-1,0 0 0,-1 0 1,0 0-1,0 0 1,-1 0-1,0 0 1,-7-14-1,-1 4 12,-1 1 1,-1 0-1,-1 1 0,0 1 0,0 0 1,-2 1-1,0 0 0,0 1 0,-2 1 0,-21-12 1,-20-7 104,-116-44 0,-12 11 168,-2 8 0,-227-37 0,-400-23 212,-1517-41-452,373 172-407,1204 35-936,635-31 179,1 4 0,2 5 0,1 6 1,-137 59-1,61-5-3353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46.997"/>
    </inkml:context>
    <inkml:brush xml:id="br0">
      <inkml:brushProperty name="width" value="0.025" units="cm"/>
      <inkml:brushProperty name="height" value="0.025" units="cm"/>
    </inkml:brush>
  </inkml:definitions>
  <inkml:trace contextRef="#ctx0" brushRef="#br0">17 175 6662,'-2'-8'518,"-3"-2"-275,4 7-75,-1-1 1,1 1-1,0 0 1,0-1-1,0 0 1,0 1-1,1-1 0,-1 1 1,1-7-1,2 9-104,1 0-1,-1 0 1,1 0 0,-1 0-1,1 1 1,0-1-1,-1 1 1,1-1-1,0 1 1,-1 0 0,6 1-1,-5-1-46,892-7 46,-606 8-52,674 36-83,-206-1-368,-118-28 471,522 21 573,-448-13-534,-697-16-71,0-1 0,0 0 0,1-1 1,-1-1-1,0 0 0,17-7 0,-32 10 0,-1 0 0,1-1 0,0 1 0,0 0 0,0-1-1,0 1 1,0 0 0,0-1 0,0 1 0,-1-1 0,1 0 0,0 1-1,0-1 1,-1 0 0,1 1 0,0-1 0,-1 0 0,1 0 0,-1 1-1,1-1 1,-1 0 0,1 0 0,-1 0 0,0 0 0,1-2 0,-1 2-4,0 0 1,-1 0 0,1 0 0,-1 0 0,1 0 0,-1 0 0,0 0 0,1 0 0,-1 0 0,0 0 0,0 0 0,1 1 0,-1-1 0,0 0 0,0 0 0,0 1 0,-2-2 0,-48-19-102,-31 4 11,-1 3 1,-158-4-1,127 12 155,-1890-72 436,1347 81-506,-653-6 362,1056-7-332,-52 0-56,346 23-1256,63-2 1245,0-4 0,120-7 0,-58-1-41,706 17-471,244 2 952,534-40 579,272 1-1004,-1585 30-1319,-1112 13 1372,264 24-2124,228-25-1981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50.617"/>
    </inkml:context>
    <inkml:brush xml:id="br0">
      <inkml:brushProperty name="width" value="0.025" units="cm"/>
      <inkml:brushProperty name="height" value="0.025" units="cm"/>
    </inkml:brush>
  </inkml:definitions>
  <inkml:trace contextRef="#ctx0" brushRef="#br0">499 0 5509,'0'0'4420,"1"13"-4227,6 24 148,1-1 1,2 0 0,1 0-1,22 45 1,-14-45-227,-1 1 0,-1 1 0,-3 0 0,-1 1 1,-1 1-1,11 79 0,-19-75-11,-2-1 1,-1 0-1,-3 1 1,-1-1-1,-3 0 0,-1 0 1,-2-1-1,-25 73 1,-9-16 464,-92 151 1,-79 77 106,187-287-656,10-12-39,-1-1 0,-2-1 0,0-1 0,-2 0 0,0-2 0,-30 23 0,51-44-80,-1-1-1,0 0 0,0 1 1,1-1-1,-1 0 0,0 0 1,0-1-1,0 1 0,0 0 0,-1-1 1,1 1-1,0-1 0,0 1 1,0-1-1,-3 0 0,-1-9-2832,11-11-1247,2 6-1720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50.947"/>
    </inkml:context>
    <inkml:brush xml:id="br0">
      <inkml:brushProperty name="width" value="0.025" units="cm"/>
      <inkml:brushProperty name="height" value="0.025" units="cm"/>
    </inkml:brush>
  </inkml:definitions>
  <inkml:trace contextRef="#ctx0" brushRef="#br0">36 189 8808,'0'0'572,"-6"8"-167,2-2-352,1-1-1,-1 1 1,1 0-1,0 0 1,1 0 0,0 0-1,0 0 1,0 0-1,0 1 1,1-1-1,0 1 1,1-1-1,0 1 1,-1-1-1,2 1 1,-1-1-1,1 1 1,2 8 0,15 84 544,49 152 1,-66-249-602,0 1 0,0 0 0,0 0 1,0-1-1,0 1 0,1-1 0,-1 0 0,1 1 0,0-1 0,-1 0 0,1 0 0,0 0 0,1 0 0,2 2 0,-4-3 0,0-1 1,0 0-1,1 0 1,-1 0-1,0 0 0,1 0 1,-1 0-1,0 0 0,0 0 1,1 0-1,-1-1 0,0 1 1,0 0-1,0-1 0,1 1 1,-1-1-1,0 1 0,0-1 1,0 0-1,0 1 1,0-1-1,0 0 0,0 0 1,0 0-1,0 0 0,-1 0 1,1 0-1,0 0 0,-1 0 1,1 0-1,0 0 0,-1 0 1,1-1-1,0 0 0,106-201 65,-75 136-53,3 1-1,3 2 1,47-60-1,23 8-3044,-104 112 2775,42-43-4062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51.513"/>
    </inkml:context>
    <inkml:brush xml:id="br0">
      <inkml:brushProperty name="width" value="0.025" units="cm"/>
      <inkml:brushProperty name="height" value="0.025" units="cm"/>
    </inkml:brush>
  </inkml:definitions>
  <inkml:trace contextRef="#ctx0" brushRef="#br0">1 786 9033,'0'0'2060,"0"-14"-1110,10-167 572,53-293-1,-59 448-1524,-4 19 8,0 0-1,1 0 1,0 0 0,1 0-1,0 0 1,0 0 0,0 0-1,1 1 1,0-1 0,5-7-1,-8 13-9,1 1 0,0-1 0,-1 0 0,1 1 0,0-1 0,0 1 0,-1-1-1,1 1 1,0 0 0,0-1 0,0 1 0,0 0 0,0-1 0,-1 1 0,1 0-1,0 0 1,0 0 0,0 0 0,0 0 0,0 0 0,0 0 0,0 0 0,0 0 0,0 0-1,0 1 1,-1-1 0,1 0 0,0 1 0,0-1 0,0 1 0,0-1 0,-1 1 0,1-1-1,0 1 1,0-1 0,0 2 0,27 29 103,-22-23-81,44 51-215,93 82 0,75 35-3843,-176-148 2274,0-6-1035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8:08.956"/>
    </inkml:context>
    <inkml:brush xml:id="br0">
      <inkml:brushProperty name="width" value="0.025" units="cm"/>
      <inkml:brushProperty name="height" value="0.025" units="cm"/>
    </inkml:brush>
  </inkml:definitions>
  <inkml:trace contextRef="#ctx0" brushRef="#br0">29 64 288,'0'0'15957,"-6"-4"-15616,-8-4-301,5 2 454,29 10 286,16 3-532,0-2 1,0-1 0,0-2 0,1-1-1,66-9 1,4 2-17,108 4-67,183-7-133,1311-31 972,-1053 69-967,-118-2-15,-462-25-25,664-2-138,-723-1 34,32 0-623,0-3 0,0-1 0,64-17 0,-112 22 555,0 0 0,-1 0 0,1-1 0,0 1 0,0 0 0,-1 0 0,1-1 0,0 1 0,-1 0 0,1-1 0,-1 1 0,1-1 0,-1 1 1,1-1-1,0 1 0,-1-1 0,0 1 0,1-1 0,-1 0 0,1 1 0,-1-1 0,0 0 0,1 1 0,-1-1 0,0 0 0,0 1 0,1-1 0,-1 0 0,0 1 0,0-1 0,0 0 0,0 0 1,0 1-1,0-2 0,0-8-3439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0.246"/>
    </inkml:context>
    <inkml:brush xml:id="br0">
      <inkml:brushProperty name="width" value="0.025" units="cm"/>
      <inkml:brushProperty name="height" value="0.025" units="cm"/>
    </inkml:brush>
  </inkml:definitions>
  <inkml:trace contextRef="#ctx0" brushRef="#br0">1 1 21012,'0'0'5509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8:54.348"/>
    </inkml:context>
    <inkml:brush xml:id="br0">
      <inkml:brushProperty name="width" value="0.025" units="cm"/>
      <inkml:brushProperty name="height" value="0.025" units="cm"/>
    </inkml:brush>
  </inkml:definitions>
  <inkml:trace contextRef="#ctx0" brushRef="#br0">1802 692 2691,'-11'-3'1329,"-30"-8"766,-68-26 1,93 30-1849,0-1 1,1 0-1,0 0 1,0-2-1,1 0 1,0-1-1,-23-23 1,13 6-175,0 2-1,-2 0 1,-1 2-1,-1 1 1,-1 1 0,-1 2-1,-1 0 1,0 3-1,-44-19 1,33 22-75,-2 2-1,0 1 1,0 3 0,-1 1-1,1 2 1,-1 3-1,0 1 1,-61 7 0,62 0-1,0 2 1,1 2 0,1 2-1,0 1 1,0 3 0,2 1 0,0 2-1,1 2 1,1 1 0,1 2-1,1 2 1,1 1 0,-47 48 0,71-64 31,1 0 0,0 0 1,1 1-1,1 1 1,0-1-1,0 2 0,1-1 1,1 1-1,-5 16 1,5-8-21,0 1 1,2-1 0,1 1-1,1 0 1,1 29 0,1-52-10,-1 67 5,4 0 1,10 67-1,-9-112-2,1-1 1,0 0-1,2 0 1,1-1-1,0 1 0,1-2 1,1 1-1,1-1 1,1-1-1,18 22 0,-12-19 10,2 0-1,1-2 1,0 0-1,2-1 1,0-2 0,1 0-1,29 14 1,-16-12 22,1-2 0,0-2 0,1-1 0,55 10 0,0-10-5,0-3 0,0-4 0,149-11-1,-160-2 55,-1-3 1,0-5-1,-1-3 0,0-3 0,-2-4 0,-1-3 0,115-59 0,-159 70 48,-2-2 0,-1-1 0,0-1 0,-1-2 1,-2-1-1,29-30 0,-44 39-1,-1 0 0,0-1 0,-1 0 0,-1 0 0,-1-1 0,0-1 0,-1 1 0,-1-2 1,0 1-1,-2-1 0,0 1 0,-1-1 0,2-30 0,-4 19-81,-1-1 0,-1 1-1,-2-1 1,-1 1 0,-1 0 0,-2 0 0,-1 0 0,-1 1-1,-1 0 1,-2 0 0,-1 1 0,-1 1 0,-2 0-1,-32-46 1,15 31-17,-2 1 1,-2 2-1,-1 2 0,-2 1 0,-1 2 0,-70-45 0,70 55-127,0 1-1,-2 2 1,0 2 0,-2 2-1,0 2 1,0 2 0,-81-14-1,10 16-2311,-135 6 0,219 5 1746,-99 0-3488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8:59.408"/>
    </inkml:context>
    <inkml:brush xml:id="br0">
      <inkml:brushProperty name="width" value="0.025" units="cm"/>
      <inkml:brushProperty name="height" value="0.025" units="cm"/>
    </inkml:brush>
  </inkml:definitions>
  <inkml:trace contextRef="#ctx0" brushRef="#br0">1 74 4036,'0'0'4537,"8"2"-4553,24 7 9,12 4 7,1-2 1,85 10 0,152-15 86,73 5-46,-4 27 205,243 21 213,1107 13 886,-469-64-1199,1-32-97,-830 15-46,848-4 47,38 0-79,-322-32-6,-65 1 11,2218-91-424,-1318 94 448,-1063 74 15,-219-5-121,-83-18 73,392 21-3,-676-12-1192,-143-19-1036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00.815"/>
    </inkml:context>
    <inkml:brush xml:id="br0">
      <inkml:brushProperty name="width" value="0.025" units="cm"/>
      <inkml:brushProperty name="height" value="0.025" units="cm"/>
    </inkml:brush>
  </inkml:definitions>
  <inkml:trace contextRef="#ctx0" brushRef="#br0">116 52 4484,'-21'-5'-380,"4"2"1280,0-1 0,0-1-1,-26-12 1,42 17-884,9 1-65,-1 0 0,0 1-1,0 0 1,0 0 0,0 0 0,0 1-1,7 4 1,21 7-299,28 4-292,1-2-1,0-4 1,105 8-1,203-13 2675,-138-6-1212,1776-11 1052,-1966 9-1848,1579-5 693,-386 6-204,550 27-350,943-68-32,-1648-11-997,-1078 52 730,-3 0 44,1 0 1,-1 1 0,0-1 0,0 0-1,0 0 1,0 0 0,0 0-1,0 0 1,0 0 0,0 0-1,0-1 1,0 1 0,0 0-1,0-1 1,0 1 0,0 0-1,0-1 1,0 1 0,0-1-1,-1 1 1,1-1 0,0 0-1,0 1 1,0-1 0,-1 0-1,1 0 1,0 1 0,-1-1-1,1 0 1,0 0 0,-1 0-1,0 0 1,2-2 0,-1-24-6483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0:55.054"/>
    </inkml:context>
    <inkml:brush xml:id="br0">
      <inkml:brushProperty name="width" value="0.025" units="cm"/>
      <inkml:brushProperty name="height" value="0.025" units="cm"/>
    </inkml:brush>
  </inkml:definitions>
  <inkml:trace contextRef="#ctx0" brushRef="#br0">25 1 3748,'-14'11'-193,"3"-2"-2721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0:55.522"/>
    </inkml:context>
    <inkml:brush xml:id="br0">
      <inkml:brushProperty name="width" value="0.025" units="cm"/>
      <inkml:brushProperty name="height" value="0.025" units="cm"/>
    </inkml:brush>
  </inkml:definitions>
  <inkml:trace contextRef="#ctx0" brushRef="#br0">0 233 1505,'4'6'199,"1"-1"0,-1 1 0,1-1 0,0 0 0,1 0-1,-1 0 1,1-1 0,0 0 0,0 0 0,0 0 0,0-1-1,1 0 1,-1 0 0,1-1 0,0 1 0,0-2 0,0 1-1,12 1 1,13 0 57,-1-1 0,60-4 0,-80 1-376,58-7 130,0-2 1,103-31-1,14-3 1587,113-6 41,203-41 835,-471 83-2231,187-36 1340,-177 38-1191,1 2 1,0 2-1,54 4 1,-85-1-323,-1 1 1,0 0 0,1 0 0,-1 1 0,0 0 0,-1 1 0,1 0 0,0 1 0,-1 0 0,0 1 0,10 7-1,5 7 192,-2 1 0,30 34-1,-29-30-87,-22-24-316,-1-1 117,0 0 1,0 1-1,0-1 1,0 0 0,0 0-1,0 0 1,0 1-1,0-1 1,0 0 0,0 0-1,0 1 1,0-1-1,0 0 1,0 0 0,0 0-1,1 1 1,-1-1-1,0 0 1,0 0 0,0 0-1,0 0 1,0 1-1,1-1 1,-1 0 0,0 0-1,0 0 1,0 0-1,1 0 1,-1 0 0,0 1-1,0-1 1,0 0-1,1 0 1,-1 0 0,0 0-1,0 0 1,1 0-1,-1 0 1,0 0 0,0 0-1,0 0 1,1 0-1,-1 0 1,0 0 0,0 0-1,1 0 1,-1 0-1,0 0 1,0-1 0,0 1-1,1 0 1,-1 0-1,0 0 1,0 0-1,0 0 1,0 0 0,1-1-1,-1 1 1,0 0-1,0 0 1,0 0 0,0 0-1,0-1 1,1 1-1,-1 0 1,0 0 0,0-1-1,0 1 1,0 0-1,0-17-3374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0:57.198"/>
    </inkml:context>
    <inkml:brush xml:id="br0">
      <inkml:brushProperty name="width" value="0.025" units="cm"/>
      <inkml:brushProperty name="height" value="0.025" units="cm"/>
    </inkml:brush>
  </inkml:definitions>
  <inkml:trace contextRef="#ctx0" brushRef="#br0">129 601 3587,'-34'5'3986,"-46"2"0,66-6-2477,35-3-1212,1-2 0,27-8 0,2 0-414,1002-229-2679,-739 165 2347,334-95-4606,-373 88 6213,-385 94 1746,-579 133-1061,-97 17 120,718-149-1830,66-12-143,7 0-225,34-3 351,1-1 0,-1-3 0,47-13 0,-7 2-73,837-209-2483,-906 224 2445,9-3 61,0 0 1,-1-1-1,0-1 0,21-13 1,-35 13 798,-15 5-355,-21 4 37,-33 9-252,0 2 0,-113 38 0,85-23-150,-786 260 933,770-246-2834,10-5-2195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05.058"/>
    </inkml:context>
    <inkml:brush xml:id="br0">
      <inkml:brushProperty name="width" value="0.025" units="cm"/>
      <inkml:brushProperty name="height" value="0.025" units="cm"/>
    </inkml:brush>
  </inkml:definitions>
  <inkml:trace contextRef="#ctx0" brushRef="#br0">0 108 5349,'0'0'4778,"12"3"-3705,38 1-233,0-2-1,-1-2 1,81-9-1,-14 0 212,374-10 193,252-16-1254,-591 23 132,466-21 866,-608 37-2814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47.694"/>
    </inkml:context>
    <inkml:brush xml:id="br0">
      <inkml:brushProperty name="width" value="0.025" units="cm"/>
      <inkml:brushProperty name="height" value="0.025" units="cm"/>
    </inkml:brush>
  </inkml:definitions>
  <inkml:trace contextRef="#ctx0" brushRef="#br0">0 1 3459,'0'0'14280,"0"12"-13911,20 363 1452,-4-134-775,0 352-497,-5-501-2182,-14-139 1653,-12-69 0,-1-11 47,14-492 323,5 421-455,-4 1150 530,1-947-576,2 46 382,-2-49-407,0 0 0,0 0 1,1 0-1,-1 1 0,1-1 0,-1 0 1,1 0-1,0 0 0,0 0 1,0 0-1,0 0 0,0 0 1,0 0-1,0-1 0,1 1 0,-1 0 1,1-1-1,1 2 0,-2-15-7855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49.469"/>
    </inkml:context>
    <inkml:brush xml:id="br0">
      <inkml:brushProperty name="width" value="0.025" units="cm"/>
      <inkml:brushProperty name="height" value="0.025" units="cm"/>
    </inkml:brush>
  </inkml:definitions>
  <inkml:trace contextRef="#ctx0" brushRef="#br0">178 71 4036,'-3'-8'5135,"-17"-36"-2027,19 42-2945,0 1 1,0-1-1,0 1 1,-1 0-1,1-1 0,0 1 1,-1 0-1,1-1 0,-1 1 1,1 0-1,-1 0 0,1 0 1,-3 0-1,3 0-89,0 1 0,0 0 0,0 0 0,0 0 0,0 0 0,0 0 1,0 1-1,0-1 0,0 0 0,0 0 0,0 1 0,0-1 0,0 1 0,0-1 0,0 1 0,0-1 0,0 1 0,0-1 0,1 1 0,-1 0 0,0-1 0,0 1 0,1 0 0,-1 0 1,1 0-1,-1-1 0,0 3 0,-4 6-24,0 1 0,1 0 1,0 0-1,1 0 0,0 1 1,1-1-1,0 1 0,1-1 1,-1 13-1,-3 18 71,-32 262 536,2 504 0,35-794-674,0-1 0,1 1 0,0 0 0,1-1 1,0 1-1,5 12 0,-1-15-477,-1-17-137,-1-18 352,-1-312 461,1-17-161,51-82-20,-50 401-2,-1 2-7,-2 18 216,-1 40-45,-15 1231 1561,17-1229-1771,-3-27 45,0 0 0,1 0 1,-1 0-1,0 0 1,0 0-1,1 0 1,-1 0-1,0 0 0,1 0 1,-1 0-1,0 0 1,0 0-1,1 0 0,-1 0 1,0 0-1,0 0 1,0-1-1,1 1 0,-1 0 1,0 0-1,0 0 1,1 0-1,-1-1 0,0 1 1,0 0-1,0 0 1,0 0-1,1-1 1,-1 1-1,0 0 0,0 0 1,0-1-1,0 1 1,0 0-1,0 0 0,0-1 1,0 1-1,0 0 1,0 0-1,0-1 0,0 1 1,0-1-1,15-49 124,22-172-1277,-11-2 0,-2-317 0,-23 520 1132,-1 16 24,1-1-1,-1 1 0,0 0 0,0-1 0,-1 1 0,0 0 0,0 0 0,0 0 1,-3-8-1,4 13 0,0-1 0,0 1 0,0 0 0,0 0 0,0 0 1,0 0-1,0-1 0,-1 1 0,1 0 0,0 0 0,0 0 1,0 0-1,0 0 0,0 0 0,-1-1 0,1 1 0,0 0 1,0 0-1,0 0 0,0 0 0,-1 0 0,1 0 0,0 0 1,0 0-1,0 0 0,-1 0 0,1 0 0,0 0 0,0 0 0,0 0 1,0 0-1,-1 0 0,1 0 0,0 0 0,0 0 0,0 0 1,-1 0-1,1 0 0,0 0 0,0 0 0,0 0 0,0 1 1,0-1-1,-1 0 0,1 0 0,0 0 0,0 0 0,0 0 0,0 0 1,0 1-1,0-1 0,-1 0 0,1 0 0,0 0 0,0 0 1,0 1-1,0-1 0,0 0 0,0 0 0,0 0 0,0 1 1,0-1-1,0 0 0,0 0 0,0 0 0,0 1 0,-6 18 138,0 1-1,1-1 0,2 1 0,0 1 0,-1 38 1,1-15-113,-12 249 285,2-41-865,-3-87-3374,6-108-5035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1.503"/>
    </inkml:context>
    <inkml:brush xml:id="br0">
      <inkml:brushProperty name="width" value="0.025" units="cm"/>
      <inkml:brushProperty name="height" value="0.025" units="cm"/>
    </inkml:brush>
  </inkml:definitions>
  <inkml:trace contextRef="#ctx0" brushRef="#br0">1 449 7655,'0'0'3620,"8"-2"-2852,73-19-396,0 5 0,87-8 0,181 0 210,-130 12-16,400-46-158,115-8 2990,1176-49-2987,1045 27-384,-2410 81-86,1503-8 1447,2260 49-1505,-2765 11 126,86 2-29,-245-36-1774,-1376-11 1135,-5 0 39,0 1 0,0-1 0,0 0 0,0-1 0,0 1 0,0-1 0,0 1 0,0-1 0,0 0 0,4-1 0,1-8-5727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1.481"/>
    </inkml:context>
    <inkml:brush xml:id="br0">
      <inkml:brushProperty name="width" value="0.025" units="cm"/>
      <inkml:brushProperty name="height" value="0.025" units="cm"/>
    </inkml:brush>
  </inkml:definitions>
  <inkml:trace contextRef="#ctx0" brushRef="#br0">0 300 14221,'0'0'7496,"12"-8"-6237,28-21-1095,-2-2-1,-1-1 0,-1-2 0,-2-1 0,-1-2 1,38-56-1,-77 137-473,2-26 313,-5 14 17,1 1 1,2 1 0,1-1 0,-1 48 0,6-79-77,0-1 0,0 1 0,1 0 0,-1-1 0,0 1-1,0-1 1,1 1 0,-1-1 0,1 1 0,0-1 0,-1 1 0,1-1 0,0 1 0,0-1 0,0 0 0,0 1-1,0-1 1,0 0 0,0 0 0,0 0 0,2 2 0,-1-2-223,0-1 0,-1 1-1,1 0 1,0-1 0,0 0 0,0 1-1,-1-1 1,1 0 0,0 0 0,0 0-1,0 0 1,0 0 0,-1 0 0,1 0-1,0-1 1,0 1 0,0-1 0,2-1-1,16-11-5757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2.148"/>
    </inkml:context>
    <inkml:brush xml:id="br0">
      <inkml:brushProperty name="width" value="0.025" units="cm"/>
      <inkml:brushProperty name="height" value="0.025" units="cm"/>
    </inkml:brush>
  </inkml:definitions>
  <inkml:trace contextRef="#ctx0" brushRef="#br0">1 25 3235,'0'0'17505,"-1"-6"-16731,3-13-299,11 20-45,28 30 25,-31-23-470,33 28 49,1-2 1,89 52-1,-112-75-51,1-1-1,0-1 0,0-1 0,1 0 0,0-2 0,0-1 1,0-1-1,0-1 0,33 1 0,-49-4-148,3 0 200,1 0 1,0-1 0,0 0 0,16-4 0,-25 4-158,0 1 1,0-1-1,0 0 1,0 0-1,0 0 1,0 0-1,0 0 1,-1 0 0,1-1-1,0 1 1,-1-1-1,3-1 1,-3 1-137,0 1 0,-1 0 0,1-1 0,0 1 1,-1-1-1,1 1 0,-1-1 0,1 0 0,-1 1 0,0-1 1,0 1-1,0-1 0,0 0 0,0 1 0,0-1 1,0 0-1,0 1 0,-1-3 0,-5-8-4150,-5 2-1634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2.622"/>
    </inkml:context>
    <inkml:brush xml:id="br0">
      <inkml:brushProperty name="width" value="0.025" units="cm"/>
      <inkml:brushProperty name="height" value="0.025" units="cm"/>
    </inkml:brush>
  </inkml:definitions>
  <inkml:trace contextRef="#ctx0" brushRef="#br0">1 541 4164,'0'0'12636,"0"7"-11328,0-6-1288,-1 1 62,1 0 1,0 0 0,0 0-1,0 0 1,0 0 0,0 0-1,1 0 1,-1 0 0,1 0-1,-1 0 1,1 0 0,1 3-1,-1-4 12,1 0-1,-1 0 0,0 0 0,1 0 1,0 0-1,-1 0 0,1 0 1,-1-1-1,1 1 0,0 0 0,0-1 1,-1 1-1,1-1 0,0 0 1,0 0-1,-1 0 0,1 0 1,0 0-1,0 0 0,2-1 0,-2 1 17,0 0 0,0-1 0,-1 1-1,1-1 1,0 0 0,-1 1-1,1-1 1,-1 0 0,1 0 0,-1 0-1,1 0 1,-1-1 0,0 1 0,1 0-1,-1 0 1,0-1 0,0 1 0,0-1-1,0 1 1,0-1 0,1-2 0,16-41 1358,-14 35-1304,8-29 8,-2 0 0,-1-1 0,-3 0 1,0 0-1,-3-1 0,-2 1 0,-5-71 0,-11 55-287,12 48 71,0 0-1,1-1 0,0 1 0,0-1 0,0-11 0,23 37-533,-16-14 521,14 9-6,1-1 1,0 0 0,0-1-1,1-2 1,1 0 0,-1-1 0,34 6-1,52 1-1720,1-10-3927,-61-4-589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3.657"/>
    </inkml:context>
    <inkml:brush xml:id="br0">
      <inkml:brushProperty name="width" value="0.025" units="cm"/>
      <inkml:brushProperty name="height" value="0.025" units="cm"/>
    </inkml:brush>
  </inkml:definitions>
  <inkml:trace contextRef="#ctx0" brushRef="#br0">1 36 10730,'0'-35'6495,"0"54"-2573,0 59-2061,4 358 1305,-4-432-3156,-1-1 1,1 0-1,1 0 0,-1 1 0,0-1 0,1 0 1,0 0-1,-1 0 0,1 0 0,1 0 1,-1 0-1,0 0 0,1 0 0,-1 0 1,1 0-1,0-1 0,0 1 0,0-1 0,0 1 1,0-1-1,1 0 0,-1 0 0,1 0 1,0 0-1,-1 0 0,1-1 0,0 1 0,0-1 1,0 0-1,0 0 0,0 0 0,0 0 1,0 0-1,0-1 0,1 1 0,-1-1 1,0 0-1,4 0 0,3-1-213,1 0 0,-1 0-1,0-1 1,1-1 0,-1 1 0,0-2 0,-1 1-1,1-1 1,-1-1 0,17-10 0,-15 7-981,0 0 0,-1-1 0,0 0-1,11-13 1,3-11-4549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4.174"/>
    </inkml:context>
    <inkml:brush xml:id="br0">
      <inkml:brushProperty name="width" value="0.025" units="cm"/>
      <inkml:brushProperty name="height" value="0.025" units="cm"/>
    </inkml:brush>
  </inkml:definitions>
  <inkml:trace contextRef="#ctx0" brushRef="#br0">101 1 7751,'0'0'9999,"-10"11"-8072,0 0-1539,0 1 0,1 0 0,1 1 0,0 0 0,1 0 0,0 0 0,1 1 0,-5 16 0,10-25-301,-2 5 11,0 0 1,0 1 0,1-1 0,1 0 0,0 1 0,0-1 0,1 1 0,2 19 0,-2-29-97,1 0 0,-1 0 0,0 1 1,1-1-1,-1 0 0,1 0 0,0 0 1,-1-1-1,1 1 0,0 0 1,-1 0-1,1 0 0,0 0 0,0-1 1,0 1-1,-1 0 0,1-1 1,0 1-1,0 0 0,0-1 0,0 1 1,0-1-1,1 0 0,-1 1 1,0-1-1,0 0 0,0 0 0,0 0 1,0 0-1,0 0 0,0 0 1,1 0-1,-1 0 0,0 0 0,0 0 1,0 0-1,0-1 0,0 1 1,0 0-1,0-1 0,0 1 0,0-1 1,0 0-1,0 1 0,0-1 1,0 0-1,1 0 0,4-3 50,0 0-1,-1 0 0,1 0 1,-1-1-1,0 0 1,6-6-1,0-4 37,-2 0 0,1-1 1,-2 0-1,0 0 0,-1-1 0,0 0 0,-2-1 0,0 1 0,-1-1 0,0 0 0,0-21 0,-4 58-174,1 0 0,1-1-1,0 1 1,2-1 0,5 20-1,-8-36 89,-1-1 0,0 0 0,1 0 0,0 1 0,-1-1 0,1 0-1,0 0 1,-1 0 0,1 0 0,0 1 0,0-1 0,0 0 0,0-1-1,0 1 1,0 0 0,0 0 0,1 0 0,-1-1 0,0 1 0,0 0-1,1-1 1,-1 1 0,0-1 0,2 1 0,0-1 7,-1 0-1,1 0 1,0 0 0,0-1 0,-1 1-1,1-1 1,0 1 0,-1-1 0,1 0-1,-1 0 1,5-2 0,4-4 36,1 0 1,-1-1 0,17-15 0,-26 21-44,32-34 32,-29 28-71,1 1 0,-1 1 0,2-1 0,-1 1 0,1 0 0,0 0 0,0 1 0,10-5 0,-16 10 18,-1 0 0,1 1 0,0-1 0,0 1 0,0-1 0,0 1 0,-1 0 0,1-1 0,0 1 0,-1 0 0,1-1 0,-1 1 0,1 0 0,0 0-1,-1-1 1,0 1 0,1 0 0,-1 0 0,1 0 0,-1 0 0,0 0 0,0 0 0,0 0 0,1 0 0,-1 0 0,0 1 0,7 34 183,-7-33-156,1 0 3,-1-1-1,0 0 0,1 0 1,-1 0-1,1 1 1,-1-1-1,1 0 1,0 0-1,0 0 0,0 0 1,0 0-1,0 0 1,1-1-1,-1 1 0,1 0 1,-1-1-1,1 1 1,-1-1-1,1 1 1,3 1-1,-3-2 22,0-1-1,0 1 1,0-1 0,0 0 0,0 1-1,0-1 1,1 0 0,-1 0-1,0-1 1,0 1 0,0 0 0,0-1-1,1 1 1,-1-1 0,0 0-1,0 0 1,2-1 0,11-6 145,0-2 1,-1 0-1,0 0 1,18-17-1,-10 7-338,-20 18 41,0 1-1,0-1 0,1 0 0,-1 0 0,1 1 1,-1 0-1,1-1 0,-1 1 0,1 0 1,0 0-1,0 0 0,-1 1 0,1-1 0,3 0 1,-5 2-71,1-1 0,-1 1 0,0 0 0,0-1 1,0 1-1,0 0 0,0-1 0,-1 1 0,1 0 0,0 0 1,0 0-1,0 0 0,-1 0 0,1 0 0,0 0 0,-1 0 1,1 0-1,-1 0 0,1 0 0,-1 0 0,0 1 0,1-1 1,-1 0-1,0 0 0,0 0 0,0 1 0,0-1 0,0 0 1,0 0-1,0 0 0,0 1 0,-1 1 0,1 12-5830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4.937"/>
    </inkml:context>
    <inkml:brush xml:id="br0">
      <inkml:brushProperty name="width" value="0.025" units="cm"/>
      <inkml:brushProperty name="height" value="0.025" units="cm"/>
    </inkml:brush>
  </inkml:definitions>
  <inkml:trace contextRef="#ctx0" brushRef="#br0">29 107 6758,'0'0'8302,"8"-11"-5292,-2 3-2485,-2 4-196,0-1 0,-1 0 1,1 0-1,-1 0 0,0 0 0,0 0 1,-1-1-1,0 1 0,0-1 0,0 1 0,0-1 1,0-8-1,-2 13-278,-1 1 0,0 0-1,0 0 1,0 0 0,0 0 0,0 0 0,0 0 0,1 0-1,-1 0 1,0 0 0,0 1 0,0-1 0,0 0-1,0 1 1,1-1 0,-1 0 0,0 1 0,0-1 0,1 1-1,-1-1 1,0 1 0,1-1 0,-1 1 0,-1 1 0,-4 5-65,0 1 1,0 0 0,0 0 0,1 1 0,1 0 0,-1 0 0,2 0-1,-1 0 1,1 0 0,0 1 0,1-1 0,-2 19 0,4-27 8,0-1 1,0 0 0,0 0 0,0 1-1,0-1 1,0 0 0,0 1 0,0-1-1,0 0 1,0 1 0,0-1 0,0 0-1,0 0 1,0 1 0,0-1 0,1 0-1,-1 0 1,0 1 0,0-1 0,0 0-1,0 0 1,1 1 0,-1-1 0,0 0-1,0 0 1,1 0 0,-1 1 0,0-1-1,0 0 1,1 0 0,-1 0 0,0 0-1,0 0 1,1 0 0,-1 1-1,0-1 1,1 0 0,-1 0 0,0 0-1,0 0 1,1 0 0,-1 0 0,0 0-1,1 0 1,-1-1 0,19-7-13,15-18 144,1-19 23,-30 37-137,1 0 0,0-1-1,0 2 1,1-1 0,0 1 0,1 0 0,-1 0-1,1 1 1,10-6 0,-18 12-18,1 0-1,0 0 1,0-1 0,0 1 0,0 0 0,0 0-1,0 0 1,0 0 0,0 0 0,-1 0 0,1 1-1,0-1 1,0 0 0,0 0 0,0 0-1,0 1 1,-1-1 0,1 1 0,0-1 0,0 1-1,-1-1 1,1 1 0,0-1 0,0 1 0,-1-1-1,1 1 1,-1 0 0,1-1 0,-1 1 0,1 0-1,-1 0 1,1 0 0,-1-1 0,1 1-1,-1 0 1,0 0 0,1 1 0,10 40 3,-9-31-1,12 56 216,-3 0-1,-3 0 1,-2 1 0,-4 0-1,-7 72 1,3-119 365,-1 0 1,-8 31-1,9-46-486,0 0 1,0 0-1,0 1 1,-1-1-1,0-1 0,0 1 1,-1 0-1,1-1 0,-1 1 1,0-1-1,-1 0 1,-5 5-1,8-9-47,0 0 0,0 1 0,0-1 0,0 0 0,-1 0 0,1-1 0,0 1 0,-1 0 0,1-1 0,0 1 0,-1-1 0,1 0 0,0 0 0,-1 0 0,1 0 0,-1 0 0,1-1 0,0 1 0,-1-1 0,1 1 0,0-1 0,-1 0 0,1 0 0,0 0 0,0 0 0,0 0 0,0-1 0,0 1 0,0-1 0,0 1 0,1-1 0,-1 1 0,0-1 0,1 0 0,-1 0 0,-1-4 0,-4-2-1,1-1 0,1 0 1,0-1-1,0 1 0,1-1 0,0 0 0,-3-11 0,3 5-26,1 0 0,1 0-1,0 0 1,1-1 0,1 1 0,0 0 0,1-1-1,1 1 1,1 0 0,0 0 0,7-19 0,-3 16-222,1 1 0,1 0-1,0 0 1,1 1 0,1 1 0,1-1 0,0 2 0,27-27 0,62-53-8743,-47 43-2061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5.909"/>
    </inkml:context>
    <inkml:brush xml:id="br0">
      <inkml:brushProperty name="width" value="0.025" units="cm"/>
      <inkml:brushProperty name="height" value="0.025" units="cm"/>
    </inkml:brush>
  </inkml:definitions>
  <inkml:trace contextRef="#ctx0" brushRef="#br0">1 0 1537,'0'0'16688,"2"9"-16165,15 78 758,-4 1 0,-3 0 0,-3 107-1,-38 274 2005,27-433-3114,3-22 252,0-44 30,2-14-449,1 1 0,2-1 1,2 1-1,2 0 1,2 0-1,2 1 0,1 0 1,3 1-1,1 1 0,34-58 1,-26 68-323,-14 28-264,-7 20 174,-7 73 301,5-92 103,0 1-1,1 0 1,-1-1-1,0 0 1,0 1-1,0-1 1,0 0-1,0 0 1,0 0 0,0-1-1,2-1 1,13-8 27,-1-1-1,-1-1 1,0-1 0,-1 0 0,0-1 0,18-27 0,-19 117-413,-12-74 399,0 1 0,0-1-1,0 0 1,1 0 0,-1-1 0,0 1-1,0 0 1,1 0 0,-1-1-1,1 1 1,-1 0 0,1-1 0,-1 0-1,1 1 1,-1-1 0,1 0 0,-1 0-1,1 0 1,-1 0 0,1 0-1,-1 0 1,1 0 0,-1 0 0,1-1-1,-1 1 1,1 0 0,-1-1 0,1 1-1,-1-1 1,0 0 0,1 0 0,-1 1-1,0-1 1,2-1 0,5-3 69,0 0 1,-1-1 0,1 0 0,7-8-1,-3 2-39,-1 0 0,-1-1 0,0-1 0,0 0 0,-1 0 0,-1 0 0,0-1 0,-1-1 0,7-24 0,-23 161-327,6-44-27,18-94-6588,-7-9 1341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6.317"/>
    </inkml:context>
    <inkml:brush xml:id="br0">
      <inkml:brushProperty name="width" value="0.025" units="cm"/>
      <inkml:brushProperty name="height" value="0.025" units="cm"/>
    </inkml:brush>
  </inkml:definitions>
  <inkml:trace contextRef="#ctx0" brushRef="#br0">0 1 14798,'0'0'4159,"0"8"-2873,1-1-1094,-1-1-1,1 1 1,0-1-1,0 1 1,1-1-1,-1 0 1,2 0-1,-1 0 0,4 7 1,-4-10-357,0 1 1,0-1-1,0-1 0,0 1 1,1 0-1,-1 0 0,1-1 0,5 4 1,-5-4-702,0 0 1,0-1 0,0 1 0,0-1-1,0 0 1,0 0 0,1 0 0,-1-1-1,0 1 1,0-1 0,6 0-1,-7-3-2985,-1-5 9197,-1 21-5789,-1-8 545,1 0 1,0 0-1,1 0 0,-1 0 1,1 0-1,0 0 0,0 0 0,0 0 1,1 0-1,-1 0 0,1-1 1,1 1-1,-1-1 0,0 0 0,1 1 1,0-1-1,0 0 0,0-1 1,1 1-1,-1 0 0,1-1 1,0 0-1,0 0 0,0 0 0,0 0 1,1-1-1,-1 0 0,1 1 1,0-2-1,-1 1 0,1 0 0,0-1 1,0 0-1,0 0 0,0-1 1,9 1-1,-4-1 184,4 0-472,0 1 0,0 0 1,17 4-1,-29-5 211,0 0 1,0 1-1,-1-1 1,1 1 0,0 0-1,-1 0 1,1-1-1,0 1 1,-1 0-1,1 0 1,-1 1 0,0-1-1,1 0 1,1 2-1,-3-2 64,0 0 0,1 0-1,-1 0 1,0 0-1,0 0 1,1 0 0,-1 0-1,0 0 1,0 0 0,0 0-1,0 0 1,-1 0-1,1 0 1,0 1 0,0-1-1,0 0 1,-1 0-1,1-1 1,-1 1 0,1 0-1,-1 0 1,1 0 0,-1 0-1,1 0 1,-1 0-1,0-1 1,0 2 0,-4 3 412,-1 0 0,1 0 0,-1-1 0,0 1 1,0-1-1,0-1 0,-1 1 0,1-1 0,-14 4 0,-64 16 733,81-22-1332,-1 0 0,1-1 0,-1 1-1,1-1 1,-1 0 0,1 0 0,-1 0-1,0 0 1,-5-2 0,7 1-233,1 0 0,0 0 0,0 1 0,0-1 0,0 0 0,0 0 0,0 0 0,0 0 0,1 0 0,-1-1 0,0 1 0,1 0 0,-1 0 0,0 0 0,1-1 0,0 1 0,-1 0 0,1-1 0,0 1 0,-1 0 1,1-1-1,0 1 0,0 0 0,0-1 0,0 1 0,1-3 0,-1-21-7383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6.850"/>
    </inkml:context>
    <inkml:brush xml:id="br0">
      <inkml:brushProperty name="width" value="0.025" units="cm"/>
      <inkml:brushProperty name="height" value="0.025" units="cm"/>
    </inkml:brush>
  </inkml:definitions>
  <inkml:trace contextRef="#ctx0" brushRef="#br0">11 0 18706,'0'0'3363,"-3"12"-3032,0 2-207,1 0 0,1 0 0,0 0 0,1 0 0,0 0 0,1 0 0,1 0 0,3 15 0,4 8 27,0 6 256,2 0 1,2-1-1,1-1 1,38 74-1,-40-104 192,-7-20 121,-3-29 343,-2 32-1010,-1-17 62,0 0 0,-6-27 1,6 41-145,-1 1 0,0 0 1,0 0-1,-1 0 0,0 0 0,-1 0 1,1 1-1,-2-1 0,-5-8 0,4 15-442,6 13 266,6 15 43,-2-22 155,-1-1 0,1 1 0,0-1 0,0 0 0,0 0 0,1-1 0,-1 1-1,1-1 1,0 0 0,0 0 0,0-1 0,0 1 0,1-1 0,-1 0 0,0-1 0,1 1 0,0-1 0,-1 0-1,1 0 1,0-1 0,-1 0 0,1 0 0,0 0 0,-1-1 0,9-1 0,-6 1 11,0-1 1,0 1 0,-1-1-1,1-1 1,-1 0-1,0 0 1,1 0 0,-2-1-1,1 0 1,0 0 0,-1 0-1,1-1 1,-1 0-1,-1-1 1,1 1 0,-1-1-1,10-13 1,3-34 198,-12 36 101,-7 48-192,0-16-36,-1 7 33,2 1 0,1 23 0,-1-43-114,0 1 1,0-1-1,0 0 0,1 1 0,0-1 1,-1 0-1,1 0 0,0 0 0,0 1 0,1-1 1,-1 0-1,1 0 0,0-1 0,-1 1 1,1 0-1,0-1 0,1 1 0,-1-1 1,0 1-1,1-1 0,-1 0 0,4 2 1,-4-3-148,-1-1 0,0 1 0,1-1 0,-1 1 0,1-1 0,-1 0 0,1 1 1,0-1-1,-1 0 0,1 0 0,-1 0 0,1 0 0,-1-1 0,1 1 0,-1 0 1,1-1-1,-1 1 0,1-1 0,-1 1 0,3-2 0,-2 0-265,-1 1 0,1 0-1,-1-1 1,1 1 0,-1-1 0,0 1-1,0-1 1,0 1 0,0-1 0,0 0 0,0 0-1,0 0 1,-1 1 0,1-1 0,0-3-1,5-26-7637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7.194"/>
    </inkml:context>
    <inkml:brush xml:id="br0">
      <inkml:brushProperty name="width" value="0.025" units="cm"/>
      <inkml:brushProperty name="height" value="0.025" units="cm"/>
    </inkml:brush>
  </inkml:definitions>
  <inkml:trace contextRef="#ctx0" brushRef="#br0">0 1 15182,'0'0'6470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7.727"/>
    </inkml:context>
    <inkml:brush xml:id="br0">
      <inkml:brushProperty name="width" value="0.025" units="cm"/>
      <inkml:brushProperty name="height" value="0.025" units="cm"/>
    </inkml:brush>
  </inkml:definitions>
  <inkml:trace contextRef="#ctx0" brushRef="#br0">141 106 4644,'3'-9'10469,"-3"9"-10293,4-10 1213,-1 0 1,0 0-1,3-20 0,-5 29-1323,-1 0 0,1 0 0,-1 0 0,0 0 0,0-1-1,0 1 1,0 0 0,0 0 0,0 0 0,0 0 0,0 0 0,0 0 0,0-1 0,0 1 0,-1 0 0,1 0 0,0 0 0,-1 0 0,1 0 0,-1 0 0,0 0 0,1 0 0,-1 0 0,0 0 0,1 1 0,-1-1 0,0 0 0,0 0 0,0 0 0,0 1 0,1-1 0,-1 1 0,0-1 0,0 0 0,0 1 0,-1 0 0,1-1 0,0 1 0,0 0 0,0-1 0,0 1 0,0 0-1,0 0 1,0 0 0,-1 0 0,1 0 0,0 0 0,0 0 0,0 1 0,0-1 0,0 0 0,0 1 0,0-1 0,0 0 0,0 1 0,0-1 0,0 1 0,-1 0 0,-4 2-61,1 0-1,0 0 1,1 1 0,-1 0-1,0 0 1,1 0 0,0 0-1,0 0 1,0 1-1,1 0 1,-1 0 0,1 0-1,0 0 1,1 0 0,-3 6-1,-6 15-43,-13 46-1,20-59 37,1-4 8,0-1 0,1 1 1,0-1-1,0 1 0,0 0 0,1 0 0,1 0 0,0 0 0,0-1 0,2 14 0,-2-22 0,1 1 0,-1 0 0,1-1 0,-1 1 1,1-1-1,-1 1 0,1-1 0,-1 1 0,1-1 0,-1 1 0,1-1 0,0 0 0,-1 1 0,1-1 0,0 0 1,0 1-1,-1-1 0,1 0 0,0 0 0,-1 0 0,1 0 0,0 1 0,0-1 0,0 0 0,-1 0 0,1-1 1,0 1-1,0 0 0,-1 0 0,1 0 0,0 0 0,-1-1 0,1 1 0,0 0 0,0-1 0,27-13 394,15-24 106,-37 30-490,1 1 1,0 0-1,1 1 0,-1 0 0,1 0 0,0 1 0,1-1 0,-1 2 1,12-5-1,-18 8-23,-1 1 1,0 0-1,1 0 1,-1 0 0,1 0-1,-1 0 1,0 0-1,1 0 1,-1 0-1,0 1 1,1-1 0,-1 0-1,0 1 1,1-1-1,-1 1 1,0 0-1,0-1 1,1 1 0,-1 0-1,0 0 1,0 0-1,0 0 1,0 0 0,0 0-1,0 0 1,-1 0-1,1 0 1,0 0-1,0 0 1,-1 0 0,2 3-1,12 46-47,-13-40 54,8 34 38,-2 0 1,-3 0-1,-1 0 0,-2 1 1,-6 47-1,4-85 137,0 1 0,-1-1 0,1 1 0,-2-1 0,1 0 0,-1 0 0,0 0-1,-1 0 1,0 0 0,0-1 0,0 0 0,-11 12 0,13-16-145,-1 0 0,1 0 0,-1 0 0,0 0 1,1 0-1,-1-1 0,0 1 0,0-1 0,-1 0 0,1 1 0,0-1 0,0-1 0,0 1 1,-1-1-1,1 1 0,0-1 0,-1 0 0,1 0 0,0 0 0,-1 0 0,1-1 0,0 0 1,-1 1-1,1-1 0,0 0 0,0-1 0,0 1 0,0 0 0,0-1 0,0 0 0,-4-3 1,-1 0-47,1-1 0,-1 0 0,1-1 0,1 1 0,-1-1 0,1-1 0,1 1 1,-1-1-1,1 0 0,0 0 0,1-1 0,0 1 0,-3-12 0,5 14-9,0 1-1,0-1 0,1 0 1,0 0-1,0 0 1,1 0-1,0 0 0,0 0 1,0 0-1,1 0 0,0 0 1,0 0-1,0 0 1,1 0-1,-1 0 0,2 1 1,-1-1-1,1 1 0,-1 0 1,2-1-1,5-7 0,12-9-1397,0 1 0,26-20 0,-23 21-848,21-19-3814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1.811"/>
    </inkml:context>
    <inkml:brush xml:id="br0">
      <inkml:brushProperty name="width" value="0.025" units="cm"/>
      <inkml:brushProperty name="height" value="0.025" units="cm"/>
    </inkml:brush>
  </inkml:definitions>
  <inkml:trace contextRef="#ctx0" brushRef="#br0">1 0 5605,'0'0'18482,"0"47"-17938,9-42-416,10-3-160,1-2-800,7-2-3044,3-13-4836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8.419"/>
    </inkml:context>
    <inkml:brush xml:id="br0">
      <inkml:brushProperty name="width" value="0.025" units="cm"/>
      <inkml:brushProperty name="height" value="0.025" units="cm"/>
    </inkml:brush>
  </inkml:definitions>
  <inkml:trace contextRef="#ctx0" brushRef="#br0">43 219 4388,'0'0'14467,"11"1"-12956,-7-1-1319,0 1 0,0-1 0,1 0 0,-1-1 0,0 1 0,0-1 0,0 0 0,1 0 0,-1 0 0,0 0 0,0-1 0,-1 0 0,1 0 0,0 0 0,0 0 0,-1 0 0,0-1 0,1 0-1,-1 0 1,0 0 0,0 0 0,0 0 0,-1 0 0,1-1 0,2-5 0,0 2-8,0 0-1,0 0 0,-1-1 1,-1 1-1,1-1 1,-1 0-1,0 0 0,-1-1 1,0 1-1,0 0 1,-1-1-1,0 1 0,-1-1 1,1 0-1,-2 1 1,0-11-1,0 18-175,1-1 0,-1 1 0,1 0-1,-1 0 1,1 0 0,-1 0 0,0 0 0,0 0 0,0 0 0,1 0-1,-1 0 1,0 0 0,0 0 0,0 0 0,0 0 0,-1 1 0,1-1-1,0 0 1,0 1 0,0-1 0,0 1 0,-1-1 0,1 1 0,0 0 0,-1 0-1,1-1 1,0 1 0,0 0 0,-1 0 0,1 0 0,0 0 0,-1 1-1,1-1 1,-2 1 0,-1-1-22,0 1 0,0 0 1,0 1-1,1-1 0,-1 1 0,0 0 0,1 0 0,-1 0 0,1 0 1,-5 4-1,-3 6-6,0 1 0,1 1 0,0 0 0,1 0 0,1 1 0,0 0 0,1 0 0,1 1 0,0 0 0,1 0 0,1 1-1,0-1 1,1 1 0,1 0 0,0 17 0,2-31 19,0 0 0,0 0-1,0 0 1,0 0 0,1 1-1,-1-1 1,1 0-1,0 0 1,0 0 0,0 0-1,0 0 1,0-1 0,1 1-1,-1 0 1,1-1-1,0 1 1,0 0 0,0-1-1,0 0 1,0 0 0,0 1-1,1-1 1,-1-1-1,1 1 1,0 0 0,-1-1-1,1 1 1,0-1 0,0 0-1,0 0 1,0 0-1,0 0 1,0 0 0,0-1-1,0 1 1,6-1 0,3 1-36,0-1-1,0 0 1,1-1 0,-1-1 0,0 0 0,0 0 0,0-1 0,16-6 0,-6 0-1033,-1-1-1,36-23 1,1-11-5445,-22 6-4413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9.237"/>
    </inkml:context>
    <inkml:brush xml:id="br0">
      <inkml:brushProperty name="width" value="0.025" units="cm"/>
      <inkml:brushProperty name="height" value="0.025" units="cm"/>
    </inkml:brush>
  </inkml:definitions>
  <inkml:trace contextRef="#ctx0" brushRef="#br0">0 0 5541,'0'0'15215,"0"8"-14916,4 43 199,2-1 1,22 85-1,-8-41-29,-18-80-442,0 0-19,1 0 0,0 0 0,1 0 0,1-1 0,10 23 0,-4-25-411,-4-17-1221,-3-22-3305,-7 7 130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9.601"/>
    </inkml:context>
    <inkml:brush xml:id="br0">
      <inkml:brushProperty name="width" value="0.025" units="cm"/>
      <inkml:brushProperty name="height" value="0.025" units="cm"/>
    </inkml:brush>
  </inkml:definitions>
  <inkml:trace contextRef="#ctx0" brushRef="#br0">11 325 14414,'0'0'8360,"-10"-58"-7111,35 32 96,9-3-128,8-3-160,3-1-288,5 3-161,-2 1-415,6 3-193,-2 7-161,-6 6-1056,6 1-1377,-13 4-1826,-5-1-2211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50.450"/>
    </inkml:context>
    <inkml:brush xml:id="br0">
      <inkml:brushProperty name="width" value="0.025" units="cm"/>
      <inkml:brushProperty name="height" value="0.025" units="cm"/>
    </inkml:brush>
  </inkml:definitions>
  <inkml:trace contextRef="#ctx0" brushRef="#br0">0 237 6246,'0'0'15919,"5"10"-15118,131 240 411,-136-250-1186,0 0 1,0 0 0,0 0-1,0 0 1,0 0 0,0-1-1,0 1 1,0 0-1,0 0 1,0 0 0,0 0-1,0 0 1,0 0 0,0 0-1,0-1 1,0 1 0,0 0-1,0 0 1,0 0 0,0 0-1,0 0 1,0 0 0,0 0-1,0 0 1,1-1 0,-1 1-1,0 0 1,0 0 0,0 0-1,0 0 1,0 0 0,0 0-1,0 0 1,0 0 0,1 0-1,-1 0 1,0 0 0,0 0-1,0 0 1,0 0 0,0 0-1,0 0 1,0 0 0,1 0-1,-1 0 1,0 0 0,0 0-1,0 0 1,0 0 0,0 0-1,0 0 1,0 0 0,1 0-1,-1 0 1,0-23 781,-7-32-226,-1 27-508,-2 1 1,-1 0 0,-2 0 0,0 1-1,-23-33 1,19 42-134,17 17 55,0 0 0,0 0 0,-1 0 0,1 0 0,0 0 0,0 0 0,0 0 0,-1 0 0,1 0 0,0 0 0,0 0 0,-1 0 0,1 0 0,0 0 1,0 0-1,0 0 0,-1 0 0,1 0 0,0 0 0,0 0 0,0 0 0,-1 0 0,1 0 0,0 0 0,0 0 0,0 1 0,-1-1 0,1 0 1,0 0-1,0 0 0,0 0 0,0 0 0,0 1 0,-1-1 0,1 0 0,0 0 0,0 0 0,0 1 0,0-1 0,0 0 0,0 0 0,0 0 0,0 1 1,0-1-1,0 0 0,0 2-26,0 0 1,0 1 0,0-1-1,1 0 1,-1 0 0,1 0-1,0 0 1,-1 0-1,1 0 1,0 0 0,0 0-1,0-1 1,0 1 0,1 0-1,-1-1 1,0 1 0,4 2-1,-3-1-65,1 0 0,0-1 0,0 1 0,1-1-1,-1 0 1,0 0 0,1 0 0,0-1 0,-1 1-1,1-1 1,0 0 0,0 1 0,0-2 0,-1 1 0,1 0-1,0-1 1,0 0 0,0 0 0,0 0 0,0 0-1,6-2 1,4-2-743,1 0 0,-1-1 0,0-1 0,19-11 0,32-11-11311,-61 24 12797,1 0 1,-1 0 0,0 0-1,0-1 1,0 0 0,-1 0-1,1 0 1,-1 0 0,0 0-1,2-7 1,-1 4 90,20-43 2736,-23 48-3282,0 0 0,0 0 0,0 0 0,0 0 0,-1 0-1,1 0 1,-1 0 0,0 0 0,1 0 0,-2 0 0,1 0-1,0 0 1,0 0 0,-1 0 0,-1-5 0,1 7-156,1 0 1,-1 0 0,0 1-1,1-1 1,-1 0-1,0 1 1,1-1 0,-1 0-1,0 1 1,0-1-1,0 1 1,0 0 0,1-1-1,-1 1 1,0 0-1,0-1 1,0 1-1,0 0 1,0 0 0,0 0-1,0 0 1,0 0-1,0 0 1,0 0 0,0 0-1,0 0 1,0 0-1,0 0 1,0 1 0,1-1-1,-1 0 1,0 1-1,0-1 1,-1 1 0,-1 1-25,0-1 0,1 1 0,-1-1 0,1 1 0,-1 0 0,1 0 0,0 0 0,0 0 0,-4 4 1,-2 11 140,1-1 0,0 1 1,1 1-1,1-1 0,0 1 0,2 0 1,0 0-1,1 0 0,1 0 1,1 33-1,0-48-141,0 0 1,0-1-1,0 1 1,0 0-1,1 0 0,-1 0 1,1 0-1,0 0 0,0 0 1,0-1-1,0 1 1,0 0-1,0-1 0,1 1 1,-1-1-1,1 1 0,0-1 1,4 4-1,-4-4-5,0-1 0,0 1 0,1-1 0,-1 0 0,1 0 0,-1 0 0,1-1 0,0 1 0,-1-1 0,1 1-1,0-1 1,-1 0 0,1 0 0,0 0 0,-1 0 0,6-1 0,1-1 4,1-1 1,-1 0-1,1-1 1,-1 0-1,0 0 0,0 0 1,-1-1-1,1-1 0,13-11 1,-6 1-82,0-1 0,-2-1 0,0-1 0,0 0 0,-2 0 0,-1-1 1,0-1-1,-1 0 0,12-40 0,-22 172-38,0-110 123,0 0-1,-1 0 0,1-1 1,0 1-1,0 0 0,0 0 1,0-1-1,0 1 1,0 0-1,1 0 0,-1-1 1,0 1-1,0 0 0,1 0 1,-1-1-1,0 1 0,1 0 1,-1-1-1,0 1 1,1 0-1,-1-1 0,1 1 1,-1-1-1,1 1 0,-1-1 1,1 1-1,0-1 1,-1 1-1,1-1 0,0 0 1,-1 1-1,2 0 0,0-2 20,0 1-1,0 0 0,0 0 0,-1 0 0,1-1 0,0 1 1,0-1-1,0 0 0,-1 1 0,1-1 0,0 0 0,2-2 1,46-38 392,-49 40-429,125-130-222,-125 130 190,0 0 0,0 0-1,1 0 1,-1 0 0,0 0-1,1 0 1,-1 0-1,0 0 1,1 1 0,-1-1-1,1 1 1,0-1 0,-1 1-1,3-1 1,-3 1 23,-1 0 0,1 0 0,0 1 0,-1-1 0,1 0 0,-1 0 1,1 0-1,0 1 0,-1-1 0,1 0 0,-1 1 0,1-1 0,-1 1 0,1-1 0,-1 0 0,1 1 0,-1-1 0,1 1 0,-1 0 1,0-1-1,1 1 0,-1-1 0,0 1 0,1 0 0,1 6-6,0 0 0,0 0 0,-1 0 0,0 1 0,0 9 0,3 16 53,-4-31-111,1 0 0,-1-1 0,1 1-1,0 0 1,0 0 0,-1-1 0,1 1-1,0 0 1,0-1 0,1 1 0,-1-1 0,0 0-1,0 1 1,1-1 0,-1 0 0,1 0 0,-1 1-1,1-1 1,0-1 0,-1 1 0,1 0 0,0 0-1,0 0 1,-1-1 0,1 1 0,0-1-1,0 0 1,0 1 0,0-1 0,3 0 0,-1-1-501,1 1 0,-1-1 0,1 0 1,-1 0-1,1 0 0,-1 0 0,0-1 0,0 0 1,0 0-1,0 0 0,7-5 0,17-16-5136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50.782"/>
    </inkml:context>
    <inkml:brush xml:id="br0">
      <inkml:brushProperty name="width" value="0.025" units="cm"/>
      <inkml:brushProperty name="height" value="0.025" units="cm"/>
    </inkml:brush>
  </inkml:definitions>
  <inkml:trace contextRef="#ctx0" brushRef="#br0">110 270 10314,'0'0'4452,"-8"2"-1810,4-1-2421,0 0 0,0 0-1,0 1 1,0-1 0,0 1-1,1 0 1,-1 0-1,1 1 1,-1-1 0,1 1-1,0 0 1,0-1-1,0 1 1,-3 4 0,1 1 120,0-1 1,1 1 0,0 0 0,0 0-1,0 0 1,-4 17 0,5-16-76,1 0 1,0 1-1,0-1 0,1 1 0,0-1 1,1 1-1,1 17 0,-1-25-241,0 0 0,1 0 0,-1-1 0,1 1 0,0 0 0,-1 0 0,1-1 0,0 1 0,0-1 0,0 1 0,0-1 0,0 1 0,0-1 0,1 1 0,-1-1 0,0 0 0,1 0 0,2 2 0,-1-2-20,-1 0 1,1 0 0,0 0-1,0-1 1,-1 0 0,1 1-1,0-1 1,0 0 0,0 0 0,0 0-1,-1-1 1,1 1 0,0-1-1,0 1 1,5-3 0,-2 0 20,0 1 0,0-2 0,0 1 0,0-1 0,-1 0 0,1 0 0,-1 0 0,0-1 0,0 0 0,7-9 0,39-59 50,-51 72-75,13-21-54,0-1 1,-2-1-1,-1 0 1,-1-1-1,-1 0 1,-1 0-1,-2 0 1,0-1-1,-1 0 1,-2 0-1,-1-30 1,-1 53 10,0-1-1,0 1 1,-1 0 0,1-1 0,-1 1-1,0 0 1,0 0 0,0-1 0,0 1 0,-4-5-1,5 7 35,-1 0-1,1 1 0,0-1 1,-1 1-1,1-1 0,-1 1 1,0-1-1,1 1 0,-1 0 1,1-1-1,-1 1 0,1 0 1,-1-1-1,0 1 0,1 0 1,-1 0-1,0-1 0,1 1 1,-1 0-1,0 0 0,0 0 1,0 0-1,-1 0 5,1 1 1,0-1-1,-1 1 1,1-1-1,0 1 1,-1 0-1,1-1 1,0 1-1,0 0 0,-1 0 1,1 0-1,0 0 1,0 0-1,0 0 1,-1 2-1,-4 6 120,1 0-1,0 0 0,0 1 1,1 0-1,1 0 1,-1 0-1,2 0 0,-1 1 1,1-1-1,1 1 1,0 0-1,0-1 0,1 1 1,1 0-1,0-1 1,0 1-1,1-1 1,0 1-1,1-1 0,6 16 1,-5-19-88,1 0 0,1 0 0,-1 0 0,1 0 0,0-1 0,1 0 0,-1 0 0,1-1 0,0 0 0,1 0 0,-1-1 0,1 1 0,10 3 0,47 12-1389,-1-13-3521,-22-7-2832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6.198"/>
    </inkml:context>
    <inkml:brush xml:id="br0">
      <inkml:brushProperty name="width" value="0.025" units="cm"/>
      <inkml:brushProperty name="height" value="0.025" units="cm"/>
    </inkml:brush>
  </inkml:definitions>
  <inkml:trace contextRef="#ctx0" brushRef="#br0">0 181 14125,'0'0'7554,"12"-6"-7031,260-109 684,-178 78-1143,-80 31-60,-9 3 4,1 1-1,0-1 1,0 1-1,1 0 1,-1 1-1,0 0 0,8-1 1,-13 2-1,-1 1 1,1-1-1,-1 1 0,1-1 1,-1 1-1,1 0 0,-1-1 1,1 1-1,-1 0 0,0-1 1,1 1-1,-1 0 0,0-1 1,0 1-1,1 0 0,-1 0 1,0-1-1,0 1 0,0 0 1,0 0-1,0-1 0,0 1 1,0 0-1,0 0 0,0-1 1,-1 1-1,1 0 0,0-1 1,0 1-1,-1 0 0,1 1 1,-9 29 435,-81 193 1226,-6 18-946,82-203-562,2 0 0,2 1 0,2 0 0,1 0 0,-1 48 0,8-86-150,0 1 0,1 0 0,-1-1 0,1 1 0,0 0 0,0-1 0,0 1 0,0-1 0,1 1 1,-1-1-1,1 0 0,-1 1 0,1-1 0,3 3 0,-5-4-3,1 0 1,0 0-1,0 0 0,0-1 1,0 1-1,0 0 0,0-1 1,0 1-1,0 0 0,0-1 1,0 1-1,0-1 0,0 0 1,1 1-1,-1-1 1,0 0-1,0 0 0,0 0 1,1 0-1,-1 0 0,0 0 1,0 0-1,0 0 0,1 0 1,-1 0-1,0-1 0,0 1 1,0 0-1,0-1 0,1 1 1,-1-1-1,0 0 0,0 1 1,0-1-1,0 0 0,0 0 1,1-1-125,-1 1-1,0-1 1,0 0 0,0 1-1,-1-1 1,1 0 0,0 0 0,-1 1-1,1-1 1,-1 0 0,0 0 0,1 0-1,-1 0 1,0 0 0,0 0-1,0 0 1,0 1 0,-1-1 0,1 0-1,0 0 1,-1 0 0,1 0-1,-1 0 1,0 1 0,0-1 0,0 0-1,-1-1 1,-29-47-5527,0 18 75,-2-5-1639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6.529"/>
    </inkml:context>
    <inkml:brush xml:id="br0">
      <inkml:brushProperty name="width" value="0.025" units="cm"/>
      <inkml:brushProperty name="height" value="0.025" units="cm"/>
    </inkml:brush>
  </inkml:definitions>
  <inkml:trace contextRef="#ctx0" brushRef="#br0">1 60 12204,'0'0'9641,"64"-15"-8136,-17 13 257,8-4-673,7-1-513,3-2-319,1 1-193,-4 1-64,-6 1-1025,-8 6-1634,-3 0-1377,-12 0-3331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6.857"/>
    </inkml:context>
    <inkml:brush xml:id="br0">
      <inkml:brushProperty name="width" value="0.025" units="cm"/>
      <inkml:brushProperty name="height" value="0.025" units="cm"/>
    </inkml:brush>
  </inkml:definitions>
  <inkml:trace contextRef="#ctx0" brushRef="#br0">0 1 17969,'0'0'10025,"75"26"-9896,-35-26-65,1 0-64,-2-1-513,-1-3-1120,-10 0-1442,-10-3-1826,-7 0-5861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7.363"/>
    </inkml:context>
    <inkml:brush xml:id="br0">
      <inkml:brushProperty name="width" value="0.025" units="cm"/>
      <inkml:brushProperty name="height" value="0.025" units="cm"/>
    </inkml:brush>
  </inkml:definitions>
  <inkml:trace contextRef="#ctx0" brushRef="#br0">0 642 9545,'0'0'8371,"12"-5"-6861,0-1-1241,-2 1 0,1-1 0,0-1 0,-1 0 0,-1 0 0,1-1 0,14-16 0,170-216 1037,-168 203-1258,-1-2 1,-2-1-1,-2 0 1,27-75-1,-45 108-25,-1 0 0,0-1 0,-1 1 0,1-1 1,-1-10-1,-16 34 41,-4 23-22,1 0 1,2 2 0,2 0 0,-11 51-1,5-21 188,7-29 50,2 0 0,3 0 1,-7 83-1,14-123-277,1-1 1,0 1 0,0 0-1,0-1 1,0 1-1,0 0 1,0-1-1,1 1 1,-1-1 0,1 1-1,-1 0 1,1-1-1,-1 1 1,1-1 0,0 1-1,0-1 1,-1 0-1,1 1 1,0-1-1,1 0 1,-1 0 0,0 1-1,0-1 1,0 0-1,2 1 1,0-1-1,-1-1 0,1 1 0,-1-1 0,1 1 0,-1-1 0,1 0 0,-1 0 0,1 0 0,-1 0 0,1 0 0,-1-1 0,1 1 1,-1-1-1,4-1 0,6-2-209,-1-1 1,1 0-1,-1-1 1,-1 0-1,17-13 1,-10 5-1049,0-1 1,-2-1-1,0 0 1,17-25-1,10-26-5643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7.711"/>
    </inkml:context>
    <inkml:brush xml:id="br0">
      <inkml:brushProperty name="width" value="0.025" units="cm"/>
      <inkml:brushProperty name="height" value="0.025" units="cm"/>
    </inkml:brush>
  </inkml:definitions>
  <inkml:trace contextRef="#ctx0" brushRef="#br0">134 36 10954,'-25'38'1902,"1"-1"487,-31 63 1,50-88-2038,0 1-1,0-1 1,1 1-1,1 0 1,0 0 0,1 0-1,1 0 1,0 0-1,1 23 1,0-33-322,1 1 1,-1-1 0,1 1-1,0-1 1,0 1 0,0-1-1,0 0 1,1 1 0,0-1-1,-1 0 1,1 0 0,0 0-1,0 0 1,1-1 0,-1 1-1,0 0 1,1-1 0,0 0-1,3 3 1,0-2 34,0 1 0,0-1 0,1-1 0,-1 1 0,0-1-1,1-1 1,0 1 0,-1-1 0,13 1 0,-6-1 122,1-1-1,0-1 1,0 0-1,-1-1 1,1 0 0,-1-1-1,0-1 1,1 0-1,20-10 1,-24 8-31,-1-1 0,1 0 0,-1 0 1,0-1-1,-1-1 0,0 1 0,0-1 0,-1-1 0,0 1 0,-1-1 1,0-1-1,0 1 0,-1-1 0,0 0 0,-1 0 0,-1 0 0,1 0 1,-2-1-1,0 0 0,0 1 0,-1-1 0,0 0 0,-1 0 1,-1 0-1,0 1 0,0-1 0,-4-13 0,4 19-140,-1 0-1,0 0 1,0 1-1,0-1 0,-1 1 1,0-1-1,0 1 1,0 0-1,0 0 1,-1 0-1,0 1 1,0-1-1,0 1 1,0 0-1,-1 0 1,0 1-1,0-1 1,0 1-1,0 0 1,-6-2-1,1 0-47,-1 2-1,1-1 1,-1 2-1,0-1 1,0 1-1,0 1 1,0 0-1,0 1 1,0 0 0,-11 1-1,19-1-87,0 1 1,-1-1-1,1 1 1,0-1-1,0 1 0,0 0 1,0 0-1,1 0 0,-1 1 1,0-1-1,0 1 0,1-1 1,-1 1-1,1 0 0,-1 0 1,-3 5-1,4-5-344,1 0 0,0 1 0,-1-1 0,1 0 0,0 1 0,0-1 0,1 1 0,-1-1 0,0 1 0,1 0 0,0-1-1,-1 1 1,1 3 0,0 12-6812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2.171"/>
    </inkml:context>
    <inkml:brush xml:id="br0">
      <inkml:brushProperty name="width" value="0.025" units="cm"/>
      <inkml:brushProperty name="height" value="0.025" units="cm"/>
    </inkml:brush>
  </inkml:definitions>
  <inkml:trace contextRef="#ctx0" brushRef="#br0">1 55 14125,'0'0'6871,"12"-7"-6076,-1 0-669,-1 1 0,2 0 0,-1 1 0,1 0 0,-1 1 0,1 0 0,1 1 0,-1 1 0,17-2 0,-26 4-76,7-1-10,0 1 0,1 0-1,-1 0 1,0 1-1,15 4 1,-23-4 5,0-1-1,0 1 1,-1 0 0,1-1-1,0 1 1,0 0-1,-1 0 1,1 0-1,-1 1 1,1-1 0,-1 0-1,1 0 1,-1 1-1,0-1 1,0 1 0,0-1-1,0 1 1,0 0-1,0-1 1,0 1 0,0 0-1,-1 0 1,1 0-1,-1-1 1,1 1-1,-1 0 1,0 0 0,1 0-1,-1 0 1,0 0-1,0 0 1,-1 0 0,1 0-1,0-1 1,-1 1-1,0 2 1,-1 2 202,0 0-1,0 0 1,-1 0 0,0 0 0,0-1-1,0 1 1,-1-1 0,0 0 0,0 0-1,0 0 1,-1-1 0,1 0-1,-9 6 1,7-4-108,0-1 0,-1 2-1,2-1 1,-1 0 0,1 1 0,-7 11 0,54-11-1832,-22-6 468,43 7-2214,-59-8 3274,0 1 1,0 0-1,0 1 0,0-1 0,0 1 1,0-1-1,0 1 0,0 1 0,-1-1 1,1 0-1,5 6 0,-8-7 226,0 1 1,0-1-1,0 0 0,-1 1 0,1-1 1,0 1-1,-1-1 0,1 1 0,-1-1 1,1 1-1,-1-1 0,0 1 0,0-1 0,0 1 1,1-1-1,-2 1 0,1-1 0,0 1 1,0 0-1,0-1 0,-1 1 0,1-1 0,-1 1 1,1-1-1,-1 1 0,0-1 0,1 0 1,-1 1-1,0-1 0,0 0 0,0 0 0,0 1 1,-2 1-1,-43 36 2771,41-35-2717,2-2 30,-10 9 133,-1 0 1,0-1-1,-1-1 0,0-1 0,-1 0 0,1-1 0,-31 10 0,40-20-2881,12-5-1503,-4 5 3251,14-17-7761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8.965"/>
    </inkml:context>
    <inkml:brush xml:id="br0">
      <inkml:brushProperty name="width" value="0.025" units="cm"/>
      <inkml:brushProperty name="height" value="0.025" units="cm"/>
    </inkml:brush>
  </inkml:definitions>
  <inkml:trace contextRef="#ctx0" brushRef="#br0">105 127 15599,'0'0'7842,"9"1"-6903,6-2-796,-1 0 0,1-1 0,-1 0 0,1-1 0,-1-1 0,0 0 0,0-1 0,20-10 0,-7 1-101,-1 0-1,-1-2 0,38-31 0,-68 52-115,1 0-1,1 0 0,-1 1 1,1-1-1,0 1 1,-4 8-1,-3 7 21,-9 14 83,3 1 1,1 1-1,2 1 1,1 0-1,2 0 1,1 1-1,-3 45 1,-2 283 239,15-307-224,-1-60-24,0 0 1,0 1-1,0-1 1,0 0 0,0 0-1,0 1 1,0-1-1,0 0 1,0 0 0,0 0-1,0 1 1,0-1-1,0 0 1,0 0-1,0 1 1,0-1 0,0 0-1,-1 0 1,1 0-1,0 1 1,0-1 0,0 0-1,0 0 1,0 0-1,0 1 1,-1-1-1,1 0 1,0 0 0,0 0-1,0 0 1,-1 0-1,1 1 1,0-1 0,0 0-1,0 0 1,-1 0-1,1 0 1,0 0-1,0 0 1,0 0 0,-1 0-1,1 0 1,0 0-1,0 0 1,-1 0-1,1 0 1,0 0 0,0 0-1,-1 0 1,-14-10 577,-9-15-307,-163-224-511,175 226-158,16 11-548,-1 11 698,0 0 0,1 0 0,-1 0 0,1 0-1,-1 0 1,1 1 0,-1 0 0,1 0 0,4 0 0,11-1-354,159-21-7239,-106 7 2423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9.316"/>
    </inkml:context>
    <inkml:brush xml:id="br0">
      <inkml:brushProperty name="width" value="0.025" units="cm"/>
      <inkml:brushProperty name="height" value="0.025" units="cm"/>
    </inkml:brush>
  </inkml:definitions>
  <inkml:trace contextRef="#ctx0" brushRef="#br0">183 84 15118,'0'0'4757,"-9"-5"-3081,6 3-1617,0 1 0,-1-1 0,1 1 0,0 0 0,0 0 0,-1 0 0,1 0 1,0 0-1,-1 1 0,1-1 0,-1 1 0,1 0 0,0 0 0,-1 1 0,1-1 0,-1 0 0,1 1 0,0 0 0,-1 0 0,1 0 0,0 0 0,0 1 0,0-1 0,0 1 0,0 0 1,0 0-1,0 0 0,0 0 0,1 0 0,-1 1 0,-3 4 0,-3 2 145,1 1 1,-1 1 0,2-1-1,-10 17 1,14-22-123,1 0-1,-1 0 0,1 1 1,0-1-1,1 0 1,-1 1-1,1 0 1,0-1-1,1 1 0,-1 0 1,1-1-1,1 10 1,-1-14-72,1 0 0,-1 1 0,1-1 0,0 1 1,0-1-1,0 0 0,0 0 0,0 0 0,0 1 0,0-1 0,0 0 1,0 0-1,1-1 0,-1 1 0,0 0 0,0 0 0,1 0 0,-1-1 1,1 1-1,-1-1 0,1 1 0,-1-1 0,1 0 0,-1 1 0,1-1 1,-1 0-1,1 0 0,-1 0 0,1 0 0,1-1 0,5 1 99,0 0 0,0-1 0,-1 0 0,15-4 0,-11 1-79,0 0 0,-1-1 0,0 0 0,0-1 0,0 0 0,-1-1 0,0 0 0,0 0 0,-1-1 0,0 0 0,0-1 0,-1 0 0,7-10 0,-2 1 2,-1 0 1,0-1-1,-2-1 0,0 0 1,11-40-1,-40 113-500,16-45 336,0-1-1,0 1 0,1 0 0,1 0 0,-1 1 0,1-1 1,0 1-1,1-1 0,0 1 0,1-1 0,-1 1 0,2-1 1,1 18-1,-1-25-114,0 1 0,0 0 0,-1-1 0,1 1 0,0-1 0,1 1 0,-1-1 1,0 1-1,0-1 0,0 0 0,1 0 0,-1 1 0,1-1 0,-1 0 0,1 0 1,0-1-1,-1 1 0,1 0 0,0 0 0,-1-1 0,1 1 0,0-1 0,0 1 0,-1-1 1,3 0-1,1 1-703,0-1 0,0 0 0,0 0 0,0 0 0,0-1 0,-1 1 0,1-1 0,8-3 0,17-12-4810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9.756"/>
    </inkml:context>
    <inkml:brush xml:id="br0">
      <inkml:brushProperty name="width" value="0.025" units="cm"/>
      <inkml:brushProperty name="height" value="0.025" units="cm"/>
    </inkml:brush>
  </inkml:definitions>
  <inkml:trace contextRef="#ctx0" brushRef="#br0">112 0 11050,'0'0'12108,"-11"16"-11179,-4 6-503,2 1 0,0 0 1,2 1-1,0 0 0,2 0 1,-9 35-1,14-40-241,1 1 0,1 0 1,0 0-1,2 32 0,1-46-197,-1 0 1,1-1-1,0 1 0,0 0 0,0-1 0,1 1 0,0-1 1,0 1-1,0-1 0,1 0 0,0 0 0,0 0 1,0 0-1,1-1 0,-1 1 0,1-1 0,0 0 0,1 0 1,-1 0-1,7 4 0,-9-6 2,1-1-1,0 1 1,0-1 0,0 0-1,0 0 1,0 0 0,0 0 0,0-1-1,0 1 1,1-1 0,-1 0-1,0 0 1,0 0 0,0 0 0,1 0-1,-1-1 1,0 1 0,0-1-1,0 0 1,5-2 0,1-2-73,1-1 0,-1 1 0,0-2 0,14-12 0,-18 14 41,1 0 1,0 1-1,-1-1 0,2 1 1,-1 0-1,0 0 0,1 1 1,0 0-1,-1 0 1,12-2-1,-17 5 45,1 0 0,-1 0 0,1 0 0,-1 0 0,1 0 0,0 1 1,-1-1-1,0 1 0,1-1 0,-1 1 0,1 0 0,-1-1 0,0 1 0,1 0 0,-1 0 0,0 0 0,0 0 1,0 0-1,1 0 0,-1 0 0,0 1 0,-1-1 0,1 0 0,0 1 0,0-1 0,0 0 0,-1 1 1,1-1-1,-1 1 0,1-1 0,-1 1 0,0-1 0,0 1 0,1-1 0,-1 3 0,3 62 481,-3-55-417,0 45 392,2-56-405,-1-1 0,0 1 0,0-1 0,1 1 0,-1-1 1,0 0-1,0 0 0,0 1 0,0-1 0,0 0 0,0 0 0,0 0 0,0 0 0,1-1 0,3-6-18,-1 0 0,0-1 0,-1 1 0,0 0 0,0-1 0,0 0 0,-1 0 0,-1 0 0,2-13 0,-2-90 299,-3 65-282,3 50-59,0 0 0,0 0 0,0 0 0,0 0 0,0 0 0,0 0 1,1-1-1,-1 1 0,1 0 0,0-1 0,0 1 0,0-1 0,0 0 0,0 1 1,1-1-1,-1 0 0,1 0 0,-1-1 0,1 1 0,0 0 0,-1-1 0,1 0 0,0 0 1,0 0-1,0 0 0,5 1 0,5 2-143,0-1 1,0 0-1,0 0 0,25 0 1,-26-3-397,22 0-2925,-2-6-4068,-11-5-3614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0.118"/>
    </inkml:context>
    <inkml:brush xml:id="br0">
      <inkml:brushProperty name="width" value="0.025" units="cm"/>
      <inkml:brushProperty name="height" value="0.025" units="cm"/>
    </inkml:brush>
  </inkml:definitions>
  <inkml:trace contextRef="#ctx0" brushRef="#br0">1 112 17681,'0'0'5306,"13"2"-3010,2-1-1960,1 0 0,0-1 1,0 0-1,-1-1 0,1-1 0,-1-1 1,1 0-1,-1-1 0,17-6 1,-31 9-324,57-30 386,-55 29-364,-1 1 0,1-1 0,-1 0 0,0 0 1,0 0-1,0 0 0,0 0 0,0 0 0,0 0 1,0 0-1,-1-1 0,1 1 0,-1-1 0,0 0 1,0 1-1,0-1 0,0 0 0,0 1 0,0-6 0,-1 8-29,0-1 0,0 1 0,0-1 0,0 1 0,-1-1-1,1 1 1,0-1 0,0 1 0,-1-1 0,1 1 0,0 0-1,-1-1 1,1 1 0,-1-1 0,1 1 0,0 0-1,-1-1 1,1 1 0,-1 0 0,1 0 0,-1-1 0,1 1-1,-1 0 1,1 0 0,-1 0 0,1-1 0,-1 1 0,1 0-1,-1 0 1,1 0 0,-2 0 0,-20 0-98,17 0 83,-5 1 0,0 0 1,0 1-1,0 1 1,1-1-1,-1 2 0,1-1 1,-1 1-1,1 1 1,0-1-1,1 2 1,-1-1-1,1 1 0,0 1 1,0-1-1,1 1 1,0 1-1,0-1 0,1 1 1,0 0-1,0 1 1,1-1-1,0 1 1,0 0-1,1 0 0,1 1 1,-1-1-1,-2 18 1,5-24 9,1-1 0,0 1 0,0 0-1,0 0 1,0-1 0,0 1 0,1 0 0,-1 0 0,1-1 0,0 1 0,0 0 0,0-1 0,0 1 0,0-1 0,1 1 0,-1-1 0,1 0 0,-1 1 0,1-1 0,3 3 0,0-2-11,-1 1 0,1-1 0,0 0 0,0 0 0,1 0 0,-1-1 0,0 1 0,1-2 0,7 3 0,61 7-1946,-11-10-3591,-60-1 5026,45 0-9483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5.376"/>
    </inkml:context>
    <inkml:brush xml:id="br0">
      <inkml:brushProperty name="width" value="0.025" units="cm"/>
      <inkml:brushProperty name="height" value="0.025" units="cm"/>
    </inkml:brush>
  </inkml:definitions>
  <inkml:trace contextRef="#ctx0" brushRef="#br0">181 65 10602,'0'0'5413,"7"-9"-2551,20-26-434,-20 20-70,-12 9-784,-15 7-404,17 0-1232,-7 0 163,1 1 0,0 1 0,0-1 0,0 1 0,0 1 0,1 0 0,-1 0 0,1 1-1,-12 8 1,6-3 143,1 1-1,0 0 0,0 1 1,-12 17-1,23-28-234,1 0 0,-1 1-1,1-1 1,0 1 0,0 0 0,0-1-1,0 1 1,0 0 0,0-1 0,0 1-1,1 0 1,-1 0 0,1 0 0,-1 0-1,1-1 1,0 1 0,0 0 0,-1 0-1,1 0 1,1 0 0,-1 0 0,0 0-1,1 2 1,0-3-6,0 1-1,0-1 1,0 0-1,1 1 1,-1-1 0,0 0-1,1 0 1,-1 0-1,1 0 1,-1 0 0,1 0-1,-1-1 1,1 1-1,0 0 1,-1-1 0,1 1-1,0-1 1,0 0-1,-1 1 1,1-1 0,0 0-1,0 0 1,2-1-1,69 0 4,-30 0-206,46 5-1,-86-4 179,0 0-1,0 0 1,0 1-1,0-1 0,0 1 1,0 0-1,0 0 1,0 0-1,0 0 1,0 0-1,-1 0 1,1 1-1,-1-1 1,1 1-1,-1 0 0,1 0 1,-1 0-1,0 0 1,0 0-1,0 1 1,0-1-1,-1 1 1,1-1-1,0 1 0,-1-1 1,0 1-1,0 0 1,0 0-1,0 0 1,0-1-1,0 1 1,0 6-1,-1-4 65,0 0 1,-1 0-1,0 0 0,0-1 1,0 1-1,0 0 0,-1-1 0,1 1 1,-1-1-1,-1 0 0,1 1 1,0-1-1,-1 0 0,0 0 1,0-1-1,0 1 0,0 0 0,-1-1 1,1 0-1,-6 3 0,-3 1 118,-1 0 0,0-1 0,0-1-1,-1 0 1,1-1 0,-1-1 0,0 0 0,0 0-1,0-2 1,0 1 0,-1-2 0,1 0-1,-24-3 1,38 3-233,-1 0-1,1 0 0,-1 0 1,1 0-1,-1 0 0,1 0 1,-1 0-1,1 0 1,-1 0-1,1 0 0,-1-1 1,0 1-1,1 0 1,-1 0-1,1 0 0,-1-1 1,1 1-1,0 0 1,-1 0-1,1-1 0,-1 1 1,1-1-1,-1 1 0,1 0 1,0-1-1,-1 1 1,1-1-1,0 1 0,-1-1 1,1 1-1,0-1 1,0 1-1,0-1 0,-1 1 1,1-1-1,0 1 0,0-1 1,0 1-1,0-1 1,0 1-1,0-1 0,0 1 1,0-1-1,0 0 1,0 1-1,0-1 0,0 1 1,1-1-1,-1 1 1,0-1-1,0 1 0,0-1 1,1 1-1,-1-1 0,0 1 1,1 0-1,-1-1 1,0 1-1,1-1 0,-1 1 1,1 0-1,-1-1 1,0 1-1,1 0 0,-1-1 1,1 1-1,0-1 1,31-23-5988,-2 6-788,7-2-5168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5.750"/>
    </inkml:context>
    <inkml:brush xml:id="br0">
      <inkml:brushProperty name="width" value="0.025" units="cm"/>
      <inkml:brushProperty name="height" value="0.025" units="cm"/>
    </inkml:brush>
  </inkml:definitions>
  <inkml:trace contextRef="#ctx0" brushRef="#br0">0 26 18161,'0'0'8296,"66"0"-7143,-37 0-288,3 0-513,2 0-288,-6 0-32,1 0-160,-4-2-737,-5-1-896,-6-1-1218,-9-1-1537,1-6-6054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6.078"/>
    </inkml:context>
    <inkml:brush xml:id="br0">
      <inkml:brushProperty name="width" value="0.025" units="cm"/>
      <inkml:brushProperty name="height" value="0.025" units="cm"/>
    </inkml:brush>
  </inkml:definitions>
  <inkml:trace contextRef="#ctx0" brushRef="#br0">1 0 19571,'0'0'5925,"7"64"-5252,-7-23-161,0 3-288,0 3-127,0 0-65,5-1 0,4-2-32,2-10-193,1-2-671,-5-9-1058,-1-10-769,-3-9-576,-12-9-10025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6.452"/>
    </inkml:context>
    <inkml:brush xml:id="br0">
      <inkml:brushProperty name="width" value="0.025" units="cm"/>
      <inkml:brushProperty name="height" value="0.025" units="cm"/>
    </inkml:brush>
  </inkml:definitions>
  <inkml:trace contextRef="#ctx0" brushRef="#br0">0 181 9865,'0'0'5702,"1"-9"-2761,-1 6-2674,0-1 0,1 1 0,-1-1 0,1 1 0,0 0 0,0-1 0,0 1 0,0 0 0,1 0 0,0-1 0,-1 1 0,4-4 0,-1 3-17,0 0 0,0 0 1,1 0-1,0 1 0,-1 0 1,1 0-1,0 0 0,1 0 1,5-2-1,38-14 172,0 3-1,1 1 1,0 3 0,1 2-1,0 3 1,1 1 0,0 3 0,91 6-1,-140-3-426,-1 0-1,0 0 0,1 0 0,-1 1 1,0-1-1,1 1 0,-1 0 0,0-1 1,1 1-1,-1 0 0,0 0 0,0 1 0,0-1 1,0 0-1,0 1 0,-1-1 0,1 1 1,0 0-1,0-1 0,-1 1 0,3 4 1,-3-4 13,-1 1 1,1-1 0,-1 0-1,1 1 1,-1-1 0,0 1-1,0-1 1,0 1 0,0-1-1,0 1 1,-1-1 0,1 1-1,-1-1 1,1 0 0,-1 1-1,0-1 1,0 0 0,0 1-1,0-1 1,-1 0 0,-1 3-1,-7 9 180,-2 0 0,1 0-1,-2-1 1,1-1-1,-2 0 1,0 0 0,0-2-1,-20 12 1,-134 65 551,144-76-823,13-6-193,-11 5-627,7-6-2746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7.348"/>
    </inkml:context>
    <inkml:brush xml:id="br0">
      <inkml:brushProperty name="width" value="0.025" units="cm"/>
      <inkml:brushProperty name="height" value="0.025" units="cm"/>
    </inkml:brush>
  </inkml:definitions>
  <inkml:trace contextRef="#ctx0" brushRef="#br0">1 159 7399,'0'0'16271,"8"0"-14920,5-1-892,-1 0 1,0 0-1,0-1 0,0-1 0,0 0 1,0 0-1,21-11 0,-25 11-360,-1-1-1,0 0 1,0 0-1,0 0 1,0-1-1,-1-1 1,0 1-1,0-1 1,0 0-1,-1 0 1,1 0-1,-2-1 1,1 0-1,4-8 1,-9 14-92,1-1 1,0 1-1,-1 0 1,1-1 0,-1 1-1,1-1 1,-1 1 0,0 0-1,1-1 1,-1 1 0,0-1-1,0 1 1,0-1-1,0 1 1,0-1 0,-1 1-1,1-1 1,0 1 0,-1 0-1,0-2 1,0 2-11,1 0 0,-1 0 0,0 0 0,0 1 0,0-1 0,0 0 0,0 0 0,0 1 0,0-1 0,0 1 0,0-1 0,0 1 0,0 0 0,0-1 0,0 1 0,0 0 0,0 0 0,0-1 0,-3 1 0,0 0-42,0 0 1,-1 1-1,1-1 0,0 1 1,0 0-1,0 0 0,0 0 1,0 1-1,0-1 0,0 1 0,0 0 1,-5 4-1,-4 5-9,0 1 0,1 0 0,0 1-1,2 1 1,-14 19 0,18-24 51,0 1 1,1-1-1,0 1 0,1 1 0,0-1 1,0 0-1,1 1 0,0 0 0,-1 15 1,4-25 0,0 0 1,0-1 0,0 1 0,0 0-1,0 0 1,0 0 0,0 0 0,1 0-1,-1 0 1,0-1 0,1 1-1,-1 0 1,0 0 0,1 0 0,-1-1-1,1 1 1,-1 0 0,1 0-1,0-1 1,-1 1 0,1-1 0,0 1-1,-1 0 1,1-1 0,0 1 0,0-1-1,-1 0 1,1 1 0,0-1-1,0 0 1,1 1 0,2 0 10,1 0 0,-1-1 0,0 0 0,0 0 0,0 0 1,0 0-1,7-2 0,67-20 146,27-21-378,-54 21-77,61-18 0,-77 36 202,-34 5 87,0-1 1,0 0-1,0 0 0,-1 0 1,1 1-1,0-1 0,0 1 1,0-1-1,0 0 0,0 1 1,0-1-1,-1 1 0,1 0 1,0-1-1,-1 1 0,1 0 1,0-1-1,-1 1 0,2 2 1,-1 0 35,0 1 0,0 0 0,-1 0 0,0 0 1,1-1-1,-1 1 0,0 0 0,-1 0 1,1 0-1,-1 0 0,0-1 0,-2 8 1,-24 55 732,18-47 130,24-47-180,-8 11-671,0 0-1,-1 0 1,-1-1 0,-1 0 0,0 0-1,-2-1 1,0 1 0,-1-25 0,37 65-651,-30-20 616,0-1-1,0 0 1,0 0 0,0-1-1,0 0 1,0 0 0,0-1 0,0 0-1,-1 0 1,1-1 0,0 0-1,-1-1 1,1 0 0,-1 0 0,0 0-1,1-1 1,-2 0 0,1 0-1,0-1 1,-1 1 0,0-2 0,0 1-1,-1-1 1,1 0 0,-1 0-1,0 0 1,4-8 0,-43 120-547,30-93 559,0 0-1,1 0 0,1 0 1,-1 1-1,2-1 0,0 0 1,2 22-1,-1-34-26,0 0-1,0 1 1,0-1-1,0 0 1,0 1-1,1-1 1,-1 1 0,0-1-1,1 0 1,-1 0-1,1 1 1,0-1-1,-1 0 1,1 0-1,0 0 1,0 0 0,0 1-1,0-1 1,0-1-1,0 1 1,0 0-1,0 0 1,0 0-1,0 0 1,1-1 0,-1 1-1,0-1 1,0 1-1,1-1 1,-1 1-1,0-1 1,1 0-1,-1 1 1,0-1 0,1 0-1,-1 0 1,1 0-1,-1 0 1,0 0-1,1 0 1,-1-1-1,2 0 1,0 1-328,-1-1 1,1 0-1,0 0 1,-1 0-1,1 0 1,-1 0-1,1-1 1,-1 1-1,0-1 0,1 0 1,-1 0-1,0 0 1,0 0-1,0 0 1,-1 0-1,1 0 0,0 0 1,-1-1-1,1 1 1,1-5-1,4-23-5889,-3-7-3870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7.680"/>
    </inkml:context>
    <inkml:brush xml:id="br0">
      <inkml:brushProperty name="width" value="0.025" units="cm"/>
      <inkml:brushProperty name="height" value="0.025" units="cm"/>
    </inkml:brush>
  </inkml:definitions>
  <inkml:trace contextRef="#ctx0" brushRef="#br0">1 0 18353,'0'0'7431,"9"48"-8039,7-33-2083,4-1-1921,-1-3-5061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2.532"/>
    </inkml:context>
    <inkml:brush xml:id="br0">
      <inkml:brushProperty name="width" value="0.025" units="cm"/>
      <inkml:brushProperty name="height" value="0.025" units="cm"/>
    </inkml:brush>
  </inkml:definitions>
  <inkml:trace contextRef="#ctx0" brushRef="#br0">198 1 18001,'0'0'4644,"-50"57"-2241,31-30-1090,-8 3-448,4 2-385,1-2-159,1-1-289,7-4 32,3-5-32,2-4-32,7-7-673,2-5-832,2-20-12108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8.024"/>
    </inkml:context>
    <inkml:brush xml:id="br0">
      <inkml:brushProperty name="width" value="0.025" units="cm"/>
      <inkml:brushProperty name="height" value="0.025" units="cm"/>
    </inkml:brush>
  </inkml:definitions>
  <inkml:trace contextRef="#ctx0" brushRef="#br0">102 25 11883,'0'0'4479,"-11"11"-1991,8-9-2374,-10 11 905,1 0 0,0 1 0,-14 21 0,23-30-883,0 0 0,0 1 0,0-1 0,1 1 0,0-1 0,0 1 0,0 0 0,0 0 0,1 0 0,0-1 0,1 2 0,-1-1 0,1 0 0,0 0 0,1 0 0,1 11 0,-2-16-127,1 1 1,-1-1-1,1 1 0,-1-1 1,1 0-1,-1 1 0,1-1 1,-1 0-1,1 0 0,0 1 1,0-1-1,0 0 1,0 0-1,0 0 0,0 0 1,0 0-1,0 0 0,0 0 1,0-1-1,1 1 0,-1 0 1,0-1-1,0 1 0,1 0 1,-1-1-1,1 0 0,-1 1 1,0-1-1,1 0 1,-1 0-1,1 0 0,-1 0 1,1 0-1,-1 0 0,0 0 1,1 0-1,-1 0 0,1-1 1,-1 1-1,0-1 0,1 1 1,1-2-1,1 1 55,0-1 0,0 0 0,0-1 0,-1 1 0,1 0 0,-1-1 0,1 0 0,-1 0 0,0 0-1,0 0 1,0-1 0,-1 1 0,3-5 0,0-3 82,-1 0 0,0 0 0,0 0 0,-2-1 0,1 1 0,-2-1 0,1 1 0,-1-1-1,-1 0 1,0 0 0,-1 1 0,0-1 0,-1 1 0,-4-14 0,6 24-137,0 0 1,0 0-1,-1 0 1,1 0-1,-1 0 1,1 0-1,0 1 1,-1-1-1,1 0 1,-1 0-1,0 0 1,1 1-1,-1-1 1,0 0-1,1 1 1,-1-1-1,0 0 1,0 1-1,0-1 1,0 1-1,1-1 1,-1 1-1,0 0 1,0-1-1,0 1 1,0 0-1,0 0 1,0-1-1,0 1 1,0 0-1,0 0 1,0 0-1,0 0 1,0 0-1,0 1 1,0-1-1,0 0 1,0 0-1,0 1 1,0-1-1,1 0 1,-1 1-1,0-1 1,0 1-1,0-1 1,0 1-1,1-1 1,-3 2-1,0 1-21,1 0 0,-1 0 0,0 0 0,1 0 0,-1 0 0,1 0 0,0 0 0,0 1-1,1-1 1,-1 1 0,-1 4 0,2-6 9,0 1-1,1-1 1,-1 0 0,1 1-1,-1-1 1,1 1-1,0-1 1,0 1 0,0-1-1,0 1 1,1-1-1,-1 0 1,0 1 0,1-1-1,0 1 1,0-1-1,0 0 1,0 0 0,0 1-1,2 2 1,-1-3-51,1 0 0,-1 0 0,1 0 0,0-1 0,-1 0 0,1 1 0,0-1 1,0 0-1,0 0 0,0 0 0,0-1 0,0 1 0,0-1 0,0 1 0,0-1 1,5-1-1,-3 1-171,35-3-4552,-17-14-4299,-9 2-1622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8.414"/>
    </inkml:context>
    <inkml:brush xml:id="br0">
      <inkml:brushProperty name="width" value="0.025" units="cm"/>
      <inkml:brushProperty name="height" value="0.025" units="cm"/>
    </inkml:brush>
  </inkml:definitions>
  <inkml:trace contextRef="#ctx0" brushRef="#br0">177 316 10410,'0'0'8637,"-2"-10"-5695,-4-32-924,5 40-1955,1 1 0,-1-1 0,1 0 1,-1 1-1,0-1 0,1 1 0,-1-1 1,0 0-1,0 1 0,0 0 0,0-1 1,0 1-1,-1 0 0,1-1 0,0 1 0,-1 0 1,1 0-1,-1 0 0,1 0 0,-1 0 1,1 0-1,-1 1 0,0-1 0,1 1 1,-1-1-1,0 1 0,1-1 0,-1 1 1,0 0-1,0 0 0,1 0 0,-1 0 1,0 0-1,0 0 0,0 0 0,1 1 0,-1-1 1,0 1-1,1-1 0,-4 2 0,0 0-13,-1 0-1,1 1 0,-1-1 1,1 1-1,0 1 0,0-1 0,0 1 1,0 0-1,-6 7 0,3-1 129,1 0 0,1 1 0,0-1 1,-8 19-1,12-25-135,0 1 1,1 0-1,-1-1 1,1 1-1,0 0 1,0 0-1,1 0 1,-1 0-1,1 0 1,0 0-1,1 0 1,-1-1-1,1 1 1,1 6-1,-1-9-32,1 0 0,-1-1-1,0 1 1,1 0 0,0-1-1,-1 1 1,1-1 0,0 0 0,0 1-1,0-1 1,0 0 0,0 0-1,0 0 1,0 0 0,0-1 0,0 1-1,0 0 1,0-1 0,0 0-1,1 1 1,-1-1 0,0 0 0,0 0-1,1 0 1,1-1 0,6 1 46,-1-1 1,0 0-1,0-1 1,18-5-1,-13 1-18,0-1-1,0 0 1,-1-1 0,0-1 0,0 0-1,-1-1 1,-1 0 0,1-1-1,-2 0 1,1-1 0,-1 0 0,-1 0-1,-1-1 1,11-21 0,1-4 57,-3-1 0,-1 0 1,-1-2-1,8-41 0,-20 64-164,-5 14 7,-14 25-31,-21 49 81,36-68 19,-8 16 116,1 0 0,1 0 0,0 1 0,2 0 0,0 0 0,-3 32 0,7-43-177,1 0-1,0 0 1,0 0 0,1 0-1,0 0 1,1 0-1,0 0 1,3 10 0,-3-13-219,1 0 1,-1-1 0,1 1-1,0 0 1,0-1 0,1 0-1,-1 0 1,1 0 0,0 0-1,0 0 1,0-1 0,0 0-1,7 5 1,8-1-3856,-3-6-2007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8.996"/>
    </inkml:context>
    <inkml:brush xml:id="br0">
      <inkml:brushProperty name="width" value="0.025" units="cm"/>
      <inkml:brushProperty name="height" value="0.025" units="cm"/>
    </inkml:brush>
  </inkml:definitions>
  <inkml:trace contextRef="#ctx0" brushRef="#br0">19 45 18033,'0'0'4970,"-4"9"-2963,-10 28-859,14-36-1109,0 0 0,0 0-1,0 0 1,0-1 0,0 1 0,0 0-1,0 0 1,1 0 0,-1 0 0,0-1-1,1 1 1,-1 0 0,0 0 0,1 0-1,-1-1 1,1 1 0,-1 0 0,1-1 0,-1 1-1,1 0 1,0-1 0,-1 1 0,1-1-1,0 1 1,-1-1 0,1 1 0,0-1-1,0 0 1,-1 1 0,1-1 0,0 0-1,0 1 1,0-1 0,-1 0 0,1 0-1,0 0 1,0 0 0,0 0 0,1 0 0,40 1 527,-35-2-494,-3 1-50,0 0 0,0 0 0,0-1 0,-1 0 0,1 0 0,0 0 0,-1 0 1,1-1-1,0 1 0,-1-1 0,0 0 0,1 0 0,-1 0 0,0 0 0,0-1 0,0 1 0,0-1 1,-1 0-1,1 0 0,-1 0 0,0 0 0,1 0 0,-1 0 0,-1-1 0,1 1 0,0-1 0,-1 1 0,0-1 1,0 0-1,0 0 0,0 1 0,-1-1 0,1 0 0,-1 0 0,0-5 0,0 8-28,0 1 0,0-1 0,0 0 0,0 1 0,0-1 0,0 0-1,0 1 1,0-1 0,0 0 0,-1 1 0,1-1 0,0 0 0,0 1 0,-1-1 0,1 0 0,0 1-1,-1-1 1,1 1 0,0-1 0,-1 1 0,1-1 0,-1 1 0,1-1 0,-1 1 0,1 0-1,-1-1 1,0 1 0,1-1 0,-1 1 0,1 0 0,-1 0 0,0-1 0,1 1 0,-1 0-1,0 0 1,1 0 0,-1 0 0,0 0 0,1 0 0,-1 0 0,0 0 0,1 0 0,-1 0 0,0 0-1,1 0 1,-1 0 0,0 1 0,1-1 0,-1 0 0,0 1 0,1-1 0,-1 0 0,0 1-1,-3 1-25,0 0 0,0 0 0,0 0 0,1 1 0,-1-1-1,1 1 1,-5 4 0,-5 9 37,1 0 1,-18 32-1,25-41 14,2 1-1,-1 0 1,1-1 0,0 2-1,1-1 1,0 0 0,0 0 0,1 1-1,-1 9 1,2-17-15,0 0 1,0 0-1,0 0 1,0 0-1,1 0 1,-1 0-1,0 0 0,1 0 1,-1 0-1,0 0 1,1 0-1,-1 0 1,1 0-1,0 0 0,-1 0 1,1-1-1,0 1 1,-1 0-1,1 0 1,0-1-1,0 1 1,0-1-1,0 1 0,-1-1 1,3 2-1,33 4 143,-24-7-172,1 0-1,-1 0 0,0-1 0,12-4 0,-2-3-356,-1 0-1,0-2 1,31-20-1,-35 20 467,-1 1 0,2 1 1,-1 0-1,1 1 0,28-8 0,-46 16-62,0 0-1,1 0 1,-1 0-1,0 0 1,1 0-1,-1 0 1,0 0-1,0 0 0,1 0 1,-1 0-1,0 0 1,1 0-1,-1 0 1,0 0-1,1 0 1,-1 0-1,0 0 1,0 0-1,1 0 0,-1 1 1,0-1-1,0 0 1,1 0-1,-1 0 1,0 0-1,0 1 1,1-1-1,-1 0 0,0 0 1,0 0-1,0 1 1,0-1-1,1 0 1,-1 0-1,0 1 1,0-1-1,0 0 1,0 0-1,0 1 0,0-1 1,1 1-1,-4 16 618,-10 14 149,2-6-262,11-24-512,0-1-1,0 1 1,0-1 0,0 1 0,0-1 0,0 1 0,0-1 0,0 1 0,0-1 0,0 1 0,0-1 0,0 0 0,1 1 0,-1-1 0,0 1 0,0-1 0,0 1 0,1-1 0,-1 0 0,0 1 0,0-1 0,1 1 0,-1-1 0,0 0 0,1 1 0,-1-1 0,1 1 0,2-1 12,0 1 1,0-1-1,0 0 0,0 0 1,0 0-1,1 0 1,-1 0-1,0-1 0,0 1 1,0-1-1,0 0 0,5-2 1,90-34-720,-72 26 388,2 0-1,-1 2 0,1 0 1,30-3-1,-57 11 291,1 1 1,-1 0-1,0-1 1,0 1-1,0 0 1,0 0 0,1 0-1,-1 0 1,0 0-1,0 0 1,0 0-1,1 0 1,-1 0-1,0 1 1,0-1-1,0 1 1,0-1-1,0 1 1,0-1-1,0 1 1,0-1-1,0 1 1,0 0-1,0-1 1,0 1-1,0 0 1,0 0-1,-1 0 1,1 0-1,0 0 1,0 0-1,-1 0 1,1 0-1,-1 0 1,1 0-1,-1 0 1,0 0-1,1 0 1,-1 1-1,0-1 1,0 0-1,0 0 1,1 0-1,-1 1 1,-1-1-1,1 0 1,0 0-1,0 0 1,0 0-1,-1 1 1,1-1-1,-1 1 1,-3 12 47,-1 0 0,0 0 0,-12 22 0,5-10-64,4 9-168,11-25-4871,4-9-3237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28.742"/>
    </inkml:context>
    <inkml:brush xml:id="br0">
      <inkml:brushProperty name="width" value="0.025" units="cm"/>
      <inkml:brushProperty name="height" value="0.025" units="cm"/>
    </inkml:brush>
  </inkml:definitions>
  <inkml:trace contextRef="#ctx0" brushRef="#br0">1358 4457 2306,'0'0'6652,"0"8"-6983,0 54 971,0-62 263,6-38 2193,-4 30-2811,-1 0 0,0-1 0,0 1 0,0-1 0,-1 1 0,-1 0 0,1-1 0,-4-12 0,-21-70 667,4 16-289,-211-921 1397,78 454-1941,52 195-83,-68-226-71,-109-429 663,259 909-983,3 4 685,-5 1 0,-37-98 0,46 156-603,-1 0 0,-1 1 0,-31-43-1,31 53-465,-1 0-1,-1 0 0,0 2 1,-1 0-1,-33-23 1,10 14-3954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29.924"/>
    </inkml:context>
    <inkml:brush xml:id="br0">
      <inkml:brushProperty name="width" value="0.025" units="cm"/>
      <inkml:brushProperty name="height" value="0.025" units="cm"/>
    </inkml:brush>
  </inkml:definitions>
  <inkml:trace contextRef="#ctx0" brushRef="#br0">0 2582 17969,'14'-14'-2,"1"0"0,0 1 0,0 0 0,1 1 0,24-13 0,-14 8 14,29-18-64,2 2-1,115-46 1,134-30-1300,-77 31 427,414-180 1170,7-3 337,2460-693-320,-1360 474-70,-1677 457-133,372-101 204,-377 109-250,0 4 1,0 3-1,1 3 1,113 5 0,-144 6 335,1 2 0,-1 1 1,0 2-1,45 20 1,-25-9 310,-27-10-549,0 3 1,0 0-1,-2 2 0,0 0 0,-1 3 0,-1 0 0,0 2 0,25 27 1,22 31-151,76 107 1,-93-113 91,60 77-121,345 410 462,-388-483-223,3-3 0,3-3-1,4-4 1,157 97 0,-215-150-334,88 49-893,-36-30-4478,-46-25-707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0.737"/>
    </inkml:context>
    <inkml:brush xml:id="br0">
      <inkml:brushProperty name="width" value="0.025" units="cm"/>
      <inkml:brushProperty name="height" value="0.025" units="cm"/>
    </inkml:brush>
  </inkml:definitions>
  <inkml:trace contextRef="#ctx0" brushRef="#br0">123 2447 6278,'-22'14'857,"-38"21"1690,20-21 2516,43-22-3451,32-30-1147,51-42 0,-38 37-87,901-802 232,53 57-975,-459 422 988,-382 270-187,257-111 0,-397 198-539,-10 3-169,1 1 0,-1 1 0,1 0 0,-1 1 0,1 0 0,14-2 0,-23 7-3268,-9 6 1394,-21 8-1494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1.083"/>
    </inkml:context>
    <inkml:brush xml:id="br0">
      <inkml:brushProperty name="width" value="0.025" units="cm"/>
      <inkml:brushProperty name="height" value="0.025" units="cm"/>
    </inkml:brush>
  </inkml:definitions>
  <inkml:trace contextRef="#ctx0" brushRef="#br0">1 1 1473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1.430"/>
    </inkml:context>
    <inkml:brush xml:id="br0">
      <inkml:brushProperty name="width" value="0.025" units="cm"/>
      <inkml:brushProperty name="height" value="0.025" units="cm"/>
    </inkml:brush>
  </inkml:definitions>
  <inkml:trace contextRef="#ctx0" brushRef="#br0">515 104 9097,'0'0'1227,"-2"-11"209,-16-76 3817,18 86-5217,0 1 0,0 0 0,0 0 0,-1-1 0,1 1 0,0 0-1,0 0 1,0 0 0,0-1 0,0 1 0,0 0 0,0 0 0,0 0-1,-1-1 1,1 1 0,0 0 0,0 0 0,0 0 0,0-1 0,-1 1-1,1 0 1,0 0 0,0 0 0,0 0 0,-1 0 0,1 0-1,0 0 1,0 0 0,-1-1 0,1 1 0,0 0 0,0 0 0,-1 0-1,1 0 1,0 0 0,0 0 0,-1 0 0,1 0 0,0 0 0,0 0-1,0 1 1,-1-1 0,1 0 0,0 0 0,-1 0 0,-11 11 564,-8 17-415,-369 646 167,371-643-319,-17 35 16,33-62-42,0 0-1,1 0 0,-1 0 1,1 1-1,0-1 1,0 0-1,1 1 0,-1-1 1,1 0-1,0 1 1,0-1-1,1 7 1,0-9-7,0-1 0,0 0 0,0 0 0,0 0 0,0 0 0,0 0 0,1 0 0,-1 0 0,0 0 0,1 0 0,-1 0 0,0-1 0,1 1 0,-1-1 0,1 1 0,-1-1 0,1 1 0,-1-1 1,1 0-1,-1 0 0,1 0 0,-1 0 0,1 0 0,0 0 0,-1 0 0,3-1 0,47-6 127,-1-8 49,0-2 0,86-42 0,-41 16-112,151-53-1323,-80 38-5249,-72 27-646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2.446"/>
    </inkml:context>
    <inkml:brush xml:id="br0">
      <inkml:brushProperty name="width" value="0.025" units="cm"/>
      <inkml:brushProperty name="height" value="0.025" units="cm"/>
    </inkml:brush>
  </inkml:definitions>
  <inkml:trace contextRef="#ctx0" brushRef="#br0">36 1 13100,'0'0'7047,"-6"13"-6406,0 5-595,0 0 0,1 1 0,1 0 1,1 0-1,-1 33 0,3-38 15,1-5-77,-1 0-1,2-1 1,-1 1 0,1 0-1,4 14 1,-5-22 27,0 1 0,1-1 0,-1 0 0,1 0 0,-1 0 0,1 0 0,0 0 0,0 0 0,-1 0 0,1 0 0,0 0 0,0 0 0,0 0 0,0 0 0,0-1 0,0 1 0,0 0 0,0-1 0,2 2 0,-1-2 33,-1 0 1,1 0-1,0 0 1,0 0-1,0 0 1,0 0-1,0 0 1,0 0-1,0-1 1,0 1 0,0-1-1,0 1 1,-1-1-1,1 0 1,0 0-1,2-1 1,7-6 295,0 0-1,-1 0 1,0-1 0,-1-1 0,1 1-1,-2-1 1,0-1 0,10-15-1,-8 12-41,-1 0-1,2 1 0,0 1 0,21-19 0,-32 31-296,0 0-1,0-1 1,0 1 0,1 0 0,-1 0 0,0 0-1,0 0 1,0 0 0,0 0 0,1 0-1,-1 0 1,0 0 0,0 0 0,0 0 0,1 0-1,-1 0 1,0 0 0,0 0 0,1 0 0,-1 0-1,0 0 1,0 0 0,0 0 0,1 0 0,-1 0-1,0 0 1,0 0 0,0 0 0,0 0-1,1 0 1,-1 0 0,0 1 0,0-1 0,0 0-1,0 0 1,1 0 0,-1 0 0,0 0 0,0 1-1,0-1 1,0 0 0,0 0 0,0 0 0,1 1-1,3 15 16,0 28 12,-4-33 0,1 3 18,-1-3-42,0 0 1,1 0-1,4 21 0,-5-31-2,0 0-1,0 0 0,1 0 0,-1 0 1,0 0-1,1 0 0,-1 0 1,0 0-1,1 0 0,-1 0 0,1 0 1,0 0-1,-1 0 0,1 0 1,0 0-1,-1-1 0,1 1 0,0 0 1,0-1-1,0 1 0,-1 0 1,1-1-1,0 1 0,0-1 0,0 1 1,0-1-1,0 0 0,0 1 1,0-1-1,0 0 0,0 0 0,1 0 1,-1 1-1,0-1 0,0 0 1,0 0-1,0-1 0,0 1 0,0 0 1,0 0-1,0-1 0,0 1 1,0 0-1,0-1 0,0 1 0,0-1 1,0 1-1,0-1 0,1 0 1,6-6 94,1 0 0,-2 0 0,1-1 0,-1 0 0,0 0 1,-1-1-1,0 1 0,0-1 0,5-12 0,-5 10-77,0 1-1,1-1 1,0 1 0,0 1-1,1-1 1,0 2-1,11-10 1,-19 18-23,1-1 0,-1 1 0,1-1-1,-1 1 1,1 0 0,-1-1 0,1 1 0,0 0 0,-1-1 0,1 1-1,-1 0 1,1 0 0,0 0 0,-1 0 0,1 0 0,0-1-1,-1 1 1,1 0 0,-1 0 0,1 1 0,0-1 0,-1 0 0,1 0-1,0 0 1,-1 0 0,1 0 0,-1 1 0,1-1 0,0 0-1,-1 1 1,1-1 0,-1 0 0,1 1 0,-1-1 0,1 1 0,-1-1-1,1 0 1,-1 1 0,0 0 0,1-1 0,-1 1 0,0-1-1,1 1 1,-1-1 0,0 1 0,1 0 0,-1-1 0,0 1 0,0 1-1,8 39 37,-6-30-16,7 81-310,-8-92 239,-1 0 0,0-1 0,0 1 0,0 0 0,0 0 0,0-1 0,0 1-1,1 0 1,-1 0 0,0 0 0,0-1 0,0 1 0,1 0 0,-1 0 0,0 0 0,0 0-1,1-1 1,-1 1 0,0 0 0,0 0 0,1 0 0,-1 0 0,0 0 0,0 0 0,1 0-1,-1 0 1,0 0 0,1 0 0,-1 0 0,0 0 0,0 0 0,1 0 0,-1 0 0,0 0-1,0 0 1,1 0 0,-1 0 0,0 0 0,0 1 0,1-1 0,-1 0 0,0 0 0,0 0-1,1 0 1,-1 1 0,0-1 0,0 0 0,0 0 0,1 0 0,-1 1 0,0-1 0,0 0-1,0 0 1,0 1 0,0-1 0,0 0 0,1 0 0,-1 1 0,0-1 0,9-22-3248,-2-10-2505,-4-7-4409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2.889"/>
    </inkml:context>
    <inkml:brush xml:id="br0">
      <inkml:brushProperty name="width" value="0.025" units="cm"/>
      <inkml:brushProperty name="height" value="0.025" units="cm"/>
    </inkml:brush>
  </inkml:definitions>
  <inkml:trace contextRef="#ctx0" brushRef="#br0">0 0 13485,'0'0'10666,"4"8"-10645,1-1-587,1 0 0,0-1 1,0 1-1,0-1 0,1 0 0,0-1 0,0 0 0,0 0 0,0 0 1,1-1-1,0 0 0,0 0 0,0-1 0,0 0 0,10 1 0,-9-1-1398,17 5-1577,-8 3 3866,-16-10-29,-2 1 0,1-1 0,0 1 0,0-1 0,0 1 0,-1 0 0,1-1 0,-1 1 0,1 0 0,-1 0 0,0-1 0,0 1-1,1 0 1,-1 0 0,-1 0 0,1-1 0,0 1 0,0 0 0,-1 0 0,1-1 0,-1 1 0,1 0 0,-1-1 0,0 1 0,-1 3 0,0-1 84,-11 41 1398,12-44-1769,1 0 0,0 0 1,0 0-1,0 0 0,0 0 0,-1-1 1,1 1-1,1 0 0,-1 0 0,0 0 1,0 0-1,0 0 0,0 0 0,1 0 1,-1 0-1,0 0 0,1 0 0,-1 0 0,1-1 1,-1 1-1,1 0 0,-1 0 0,1-1 1,-1 1-1,1 0 0,0-1 0,0 1 1,-1 0-1,1-1 0,0 1 0,0-1 1,0 1-1,-1-1 0,1 0 0,0 1 1,0-1-1,0 0 0,0 1 0,0-1 1,0 0-1,1 0 0,34 1 291,-26-1-331,1 0 0,0 0 0,-1 1 0,1 1 1,-1-1-1,18 7 0,-25-7 94,-1 1 1,1-1-1,0 1 1,-1 0 0,1 0-1,-1 0 1,1 0-1,-1 0 1,0 1-1,0-1 1,0 1-1,0-1 1,0 1-1,-1 0 1,1 0 0,-1 0-1,0 0 1,0 0-1,0 0 1,0 0-1,0 0 1,-1 0-1,1 0 1,-1 0 0,0 1-1,0-1 1,-1 4-1,1-3 115,0 1-1,-1-1 1,0 0 0,0 1-1,0-1 1,-1 0-1,1 0 1,-1 0-1,0 0 1,0 0 0,0-1-1,-1 1 1,1-1-1,-1 1 1,0-1-1,0 0 1,0 0 0,-1 0-1,1 0 1,-1-1-1,-6 5 1,4-4-102,-1 1 1,1-2-1,0 1 0,-1 0 1,1-1-1,-1-1 0,1 1 1,-1-1-1,0 0 0,0 0 1,0-1-1,0 0 0,-7-1 1,12 1-312,1-1 1,-1 1-1,0-1 0,1 0 1,-1 0-1,1 0 1,-1 0-1,1 0 1,-1 0-1,1 0 1,-1 0-1,1 0 1,0-1-1,0 1 1,0 0-1,0-1 1,0 1-1,0-1 1,0 0-1,0 1 1,0-1-1,1 0 1,-1 1-1,1-1 1,-1 0-1,1 0 1,0 1-1,0-5 0,-1-15-6080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2.877"/>
    </inkml:context>
    <inkml:brush xml:id="br0">
      <inkml:brushProperty name="width" value="0.025" units="cm"/>
      <inkml:brushProperty name="height" value="0.025" units="cm"/>
    </inkml:brush>
  </inkml:definitions>
  <inkml:trace contextRef="#ctx0" brushRef="#br0">129 30 17649,'-9'0'1916,"1"0"-1557,0 1-1,1 0 1,-1 0-1,0 1 1,1 0-1,-1 0 1,1 1-1,-9 3 1,14-5-292,-1 1 1,0-1 0,1 1-1,-1 0 1,1-1 0,-1 1-1,1 0 1,0 0 0,0 1-1,0-1 1,0 0 0,0 1-1,0-1 1,1 1 0,-1 0-1,1-1 1,0 1 0,0 0-1,0 0 1,0 0 0,0 0-1,1 0 1,-1 0 0,1 0-1,0 0 1,0 0 0,0 0-1,1 4 1,-1-5-60,1-1 1,0 1-1,0 0 0,0-1 1,0 1-1,0 0 1,0-1-1,0 0 0,1 1 1,-1-1-1,0 0 0,1 1 1,-1-1-1,1 0 0,-1 0 1,1 0-1,0 0 0,0-1 1,-1 1-1,1 0 0,0-1 1,0 1-1,0-1 0,-1 0 1,1 1-1,0-1 1,0 0-1,0 0 0,0 0 1,0-1-1,3 0 0,2 1-29,-1 0 1,1-1-1,0 0 0,-1-1 0,1 1 1,-1-1-1,0 0 0,8-4 0,-10 3-91,1 1 0,-1-1 0,0 0 1,0-1-1,0 1 0,-1-1 0,1 1 0,-1-1 0,0 0 0,0-1 0,0 1 0,0 0 1,-1-1-1,0 1 0,0-1 0,0 0 0,0 0 0,-1 0 0,0 0 0,0 0 0,0 0 1,-1 0-1,1 0 0,-2-10 0,1 14 116,-1-1 0,0 1 1,1 0-1,-1 0 0,0 0 0,1 0 0,-1 0 1,0 0-1,0 0 0,0 0 0,0 0 1,0 1-1,0-1 0,0 0 0,0 1 0,0-1 1,0 0-1,-1 1 0,1-1 0,0 1 0,0 0 1,-1-1-1,1 1 0,0 0 0,0 0 1,-1 0-1,1 0 0,0 0 0,-1 0 0,1 0 1,0 0-1,0 1 0,-1-1 0,1 0 1,0 1-1,-2 0 0,-2 0 23,0 1 0,1 0 0,-1 0 1,0 0-1,1 0 0,0 0 0,-1 1 0,-3 3 0,2 0-81,1 0-1,-1 0 0,1 0 0,1 0 1,-1 1-1,1 0 0,0 0 0,1 0 1,-1 0-1,1 1 0,1-1 1,0 1-1,0 0 0,0-1 0,0 12 1,2-17-261,0-2 223,0 1 1,0-1-1,0 0 0,0 1 0,-1-1 0,1 0 0,0 1 1,1-1-1,-1 0 0,0 0 0,0 1 0,0-1 0,0 0 1,0 1-1,0-1 0,0 0 0,0 0 0,0 1 0,1-1 1,-1 0-1,0 1 0,0-1 0,0 0 0,1 0 0,-1 0 1,0 1-1,0-1 0,0 0 0,1 0 0,-1 0 0,0 1 1,0-1-1,1 0 0,-1 0 0,0 0 0,1 0 1,-1 0-1,0 0 0,1 0 0,-1 0 0,0 0 0,0 0 1,1 0-1,0 0 0,16 1-4499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4.478"/>
    </inkml:context>
    <inkml:brush xml:id="br0">
      <inkml:brushProperty name="width" value="0.025" units="cm"/>
      <inkml:brushProperty name="height" value="0.025" units="cm"/>
    </inkml:brush>
  </inkml:definitions>
  <inkml:trace contextRef="#ctx0" brushRef="#br0">1 17 9225,'4'-14'7400,"0"12"-2947,0 26-1636,-2 44-2246,-4 126 358,2-194-936,0 1 1,0-1-1,0 0 1,0 1 0,0-1-1,0 1 1,0-1-1,0 1 1,0-1 0,0 1-1,1-1 1,-1 1-1,0-1 1,0 1 0,0-1-1,1 0 1,-1 1-1,0-1 1,0 1 0,1-1-1,-1 0 1,0 1-1,1-1 1,-1 0 0,1 1-1,-1-1 1,0 0-1,1 0 1,-1 1 0,1-1-1,0 0 1,18-3-19,26-21 185,-36 18-133,-4 3-30,1 0 1,-1 0-1,1 1 0,0 0 0,0 0 1,0 0-1,0 1 0,0 0 1,0 0-1,0 0 0,0 1 1,0 0-1,0 0 0,7 1 0,-10 0 13,0 0 0,0 1 0,0-1 0,0 0 0,0 1-1,0 0 1,0-1 0,-1 1 0,1 0 0,-1 0 0,0 1-1,1-1 1,-1 1 0,0-1 0,0 1 0,0-1 0,-1 1-1,1 0 1,-1 0 0,1 0 0,-1 0 0,0 0 0,0 0-1,0 0 1,-1 1 0,1-1 0,-1 6 0,2 3 86,-1-1 0,-1 1 1,0 0-1,-1 0 0,0-1 1,-1 1-1,0 0 0,0-1 1,-8 19-1,9-27-68,-1 1 0,1 0-1,-1 0 1,0-1 0,-1 1 0,1-1 0,-1 1 0,1-1-1,-1 0 1,0 0 0,0 0 0,0-1 0,0 1-1,-1-1 1,1 0 0,-1 0 0,0 0 0,1 0 0,-1 0-1,0-1 1,0 0 0,0 0 0,0 0 0,0 0 0,0 0-1,-1-1 1,1 0 0,0 0 0,0 0 0,-6-1 0,8 0-198,-1 0-1,1 1 1,0-1 0,0 0 0,0 0 0,0-1 0,0 1 0,0 0 0,0-1 0,0 1 0,1-1 0,-1 1 0,0-1 0,1 0 0,-1 0 0,1 0 0,0 0-1,0 0 1,0 0 0,0 0 0,0 0 0,0 0 0,0-1 0,1 1 0,-1 0 0,1-1 0,0 1 0,-1-4 0,0-6-2513,0-1 0,1 0 1,2-22-1,4 3-4903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4.828"/>
    </inkml:context>
    <inkml:brush xml:id="br0">
      <inkml:brushProperty name="width" value="0.025" units="cm"/>
      <inkml:brushProperty name="height" value="0.025" units="cm"/>
    </inkml:brush>
  </inkml:definitions>
  <inkml:trace contextRef="#ctx0" brushRef="#br0">0 177 11050,'0'0'2926,"12"0"389,5-1-2373,0-1 0,0 0 1,-1-2-1,1 0 0,31-11 0,-44 13-832,1 1-1,-1-1 1,0 0-1,0 0 1,0-1-1,0 1 1,0-1-1,-1 1 1,1-1-1,-1-1 1,1 1-1,-1 0 1,0-1 0,-1 1-1,1-1 1,0 0-1,-1 0 1,0 0-1,0 0 1,0 0-1,-1-1 1,1 1-1,-1-1 1,0 1-1,0-1 1,-1 1-1,1-1 1,-1 1 0,0-1-1,-1-7 1,1 11-83,0-1 1,0 1-1,-1-1 1,1 1-1,0-1 1,-1 1 0,1 0-1,-1-1 1,1 1-1,-1 0 1,0-1 0,0 1-1,1 0 1,-1 0-1,0 0 1,0 0-1,0 0 1,0 0 0,0 0-1,-1 0 1,1 0-1,0 0 1,0 0 0,0 1-1,-1-1 1,1 1-1,-1-1 1,1 1-1,0-1 1,-1 1 0,1 0-1,-1-1 1,1 1-1,-1 0 1,1 0 0,0 0-1,-1 0 1,1 1-1,-1-1 1,1 0-1,-1 0 1,1 1 0,0-1-1,-1 1 1,1 0-1,0-1 1,-3 2-1,-1 1 61,-1 0 0,1 0-1,-1 0 1,1 0-1,0 1 1,1 0-1,-1 0 1,0 0-1,-6 10 1,2 0-82,1 1 0,1 0 1,1 1-1,0-1 0,-4 20 0,7-25-5,0 0-1,2 1 1,-1-1-1,1 1 1,1-1 0,0 1-1,0 0 1,1-1-1,3 13 1,-3-21-51,-1-1 0,1 1 0,0 0-1,0 0 1,1-1 0,-1 1 0,0 0 0,0-1 0,1 1 0,-1-1 0,1 0 0,0 1 0,-1-1 0,1 0 0,0 0 0,0 0 0,-1 0 0,1-1-1,0 1 1,0 0 0,0-1 0,0 1 0,0-1 0,0 0 0,0 1 0,0-1 0,0 0 0,3-1 0,3 1-440,0 0-1,0-1 1,1 0 0,-1 0-1,15-5 1,-13 2-325,-1 0-1,0-1 1,0 0-1,0 0 1,13-11-1,37-40-7877,-25 14 1198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5.189"/>
    </inkml:context>
    <inkml:brush xml:id="br0">
      <inkml:brushProperty name="width" value="0.025" units="cm"/>
      <inkml:brushProperty name="height" value="0.025" units="cm"/>
    </inkml:brush>
  </inkml:definitions>
  <inkml:trace contextRef="#ctx0" brushRef="#br0">124 1 12780,'0'0'7388,"-11"3"-5631,5-1-1630,0 0 1,0 1-1,1-1 0,-1 1 1,0 0-1,1 1 0,-1-1 1,1 1-1,0 0 1,1 1-1,-1-1 0,1 1 1,0 0-1,0 0 1,0 0-1,0 0 0,1 1 1,0 0-1,0-1 1,1 1-1,-3 8 0,2-4-1,1-6-118,1-1 1,0 1-1,0 0 1,0 0-1,0 0 1,0 0-1,1 0 1,0 5-1,0-8-15,1 1 0,-1-1-1,1 0 1,0 0 0,-1 0 0,1-1-1,0 1 1,-1 0 0,1 0 0,0 0-1,0 0 1,0-1 0,0 1 0,0 0-1,0-1 1,0 1 0,0-1 0,0 1-1,0-1 1,0 0 0,1 1 0,-1-1-1,0 0 1,0 0 0,0 0 0,0 0-1,0 0 1,1 0 0,-1 0 0,0 0-1,0 0 1,1-1 0,28 0-479,46-9 1,-46 5-161,46-1 0,-76 6 676,1 1 1,0-1-1,-1 0 1,1 0-1,0 1 1,-1-1-1,1 1 1,0-1-1,-1 0 1,1 1-1,-1-1 1,1 1-1,-1 0 1,1-1-1,-1 1 1,1-1-1,-1 1 1,0 0-1,1-1 1,-1 1-1,0 0 1,1-1-1,-1 1 1,0 0-1,0 0 1,0-1-1,0 1 1,0 0-1,0 0 1,0-1-1,0 1 1,0 0-1,0-1 1,0 1-1,0 0 1,0 0-1,-1-1 1,1 1-1,0 0 1,-1-1-1,1 2 1,-14 33 1581,-48 36 748,57-65-2299,0-1 0,-1 1 0,0-2 0,0 1 0,0-1 0,-1 0 1,1 0-1,-1 0 0,0-1 0,-9 3 0,16-6-126,0 0 1,-1 0-1,1 1 0,0-1 0,-1 0 1,1 0-1,0 0 0,-1 0 0,1 0 1,-1 0-1,1 0 0,0 0 0,-1 0 1,1 0-1,0 0 0,-1 0 0,1 0 1,0 0-1,-1-1 0,1 1 0,0 0 0,-1 0 1,1 0-1,0 0 0,0-1 0,-1 1 1,1 0-1,0 0 0,-1-1 0,1 1 1,0 0-1,0 0 0,0-1 0,-1 1 1,1 0-1,0-1 0,0 1 0,0 0 1,0-1-1,0 1 0,-1 0 0,1-1 1,5-19-2528,15-17-2095,0 10-165,7-1-738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5.645"/>
    </inkml:context>
    <inkml:brush xml:id="br0">
      <inkml:brushProperty name="width" value="0.025" units="cm"/>
      <inkml:brushProperty name="height" value="0.025" units="cm"/>
    </inkml:brush>
  </inkml:definitions>
  <inkml:trace contextRef="#ctx0" brushRef="#br0">85 1 9065,'0'0'12881,"-7"8"-12235,-2 3-419,0 0 0,2 0 0,-1 1 0,1 1-1,1-1 1,0 1 0,1 0 0,1 0 0,0 1 0,0-1 0,1 1 0,1 0 0,-1 19-1,3-32-213,0 0 1,0 0-1,0 0 0,0 0 0,0 0 0,0-1 0,0 1 0,0 0 0,0 0 1,1 0-1,-1 0 0,0 0 0,1 0 0,-1 0 0,0 0 0,1 0 0,0 0 0,-1-1 1,1 1-1,-1 0 0,1 0 0,0-1 0,-1 1 0,1 0 0,0-1 0,0 1 0,0-1 1,-1 1-1,1-1 0,1 1 0,1-1 43,-1 1-1,0-1 1,1 0-1,-1 0 1,1-1-1,-1 1 1,0 0 0,1-1-1,-1 0 1,0 1-1,0-1 1,3-1 0,7-4 148,-1 0 1,0-1 0,18-13 0,-9 2-132,31-37-1,-35 37 13,0 0 0,29-23 0,-45 41-88,1-1 0,-1 1 0,0 0 0,0 0 0,0-1 1,1 1-1,-1 0 0,0 0 0,0 0 0,1 0 0,-1-1 0,0 1 0,0 0 0,1 0 0,-1 0 0,0 0 0,1 0 0,-1 0 0,0 0 0,1 0 0,-1 0 0,0 0 0,0 0 0,1 0 0,-1 0 0,0 0 0,1 0 0,-1 0 0,0 0 0,1 0 0,-1 0 1,0 0-1,0 1 0,1-1 0,-1 0 0,0 0 0,0 0 0,1 0 0,-1 1 0,0-1 0,0 0 0,0 0 0,1 1 0,-1-1 0,0 0 0,3 20 100,-7 28 227,4-45-315,-4 11 82,-2 22-35,6-35-50,0-1 1,0 1-1,0-1 0,1 0 1,-1 1-1,0-1 1,0 1-1,0-1 1,0 1-1,0-1 1,1 1-1,-1-1 0,0 0 1,0 1-1,1-1 1,-1 1-1,0-1 1,0 0-1,1 1 0,-1-1 1,0 0-1,1 1 1,-1-1-1,1 0 1,-1 0-1,0 1 0,1-1 1,-1 0-1,1 0 1,-1 0-1,1 0 1,-1 0-1,1 1 0,-1-1 1,1 0-1,-1 0 1,1 0-1,-1 0 1,0 0-1,1 0 0,-1-1 1,1 1-1,-1 0 1,1 0-1,-1 0 1,1 0-1,-1 0 0,1-1 1,-1 1-1,0 0 1,1 0-1,-1-1 1,0 1-1,1 0 0,-1-1 1,0 1-1,1 0 1,-1-1-1,0 1 1,1-1-1,21-14 189,0-1 0,26-25 0,-31 25-221,2 1 0,0 0 0,29-17 0,-47 31 17,-1 1 1,0 0 0,1-1-1,-1 1 1,1 0 0,-1 0 0,0-1-1,1 1 1,-1 0 0,1 0 0,-1 0-1,1 0 1,-1-1 0,1 1 0,-1 0-1,1 0 1,-1 0 0,1 0-1,-1 0 1,1 0 0,-1 0 0,1 0-1,-1 0 1,1 1 0,-1-1 0,1 0-1,-1 0 1,0 0 0,1 0 0,-1 1-1,1-1 1,-1 0 0,1 0-1,-1 1 1,0-1 0,1 0 0,-1 1-1,0-1 1,1 1 0,-1-1 0,0 0-1,0 1 1,1-1 0,-1 1 0,0 0-1,0 30 211,-18 34 703,18-65-881,0 0 0,0 0 0,1 0 0,-1 0 0,0 0 1,0 0-1,1 0 0,-1 0 0,0 0 0,0 0 0,1 0 1,-1 0-1,0 0 0,0 0 0,1 0 0,-1 0 1,0 0-1,0 0 0,1 0 0,-1 1 0,0-1 0,0 0 1,0 0-1,1 0 0,-1 0 0,0 0 0,0 1 0,0-1 1,0 0-1,1 0 0,-1 0 0,0 1 0,0-1 1,0 0-1,0 0 0,0 1 0,0-1 0,0 0 0,1 0 1,-1 0-1,0 1 0,0-1 0,0 0 0,0 0 0,0 1 1,0-1-1,0 0 0,0 0 0,0 1 0,0-1 1,-1 0-1,1 0 0,0 1 0,34-29 284,-26 21-334,-1 1 0,1 0 0,0 0 0,0 0 0,17-8 0,-24 14 2,0-1 0,0 1 0,0 0-1,0 0 1,0 1 0,0-1 0,0 0 0,0 0 0,-1 0 0,1 1 0,0-1 0,0 0 0,0 1-1,0-1 1,0 0 0,-1 1 0,1 0 0,0-1 0,0 1 0,-1-1 0,1 1 0,0 0 0,-1-1-1,1 1 1,-1 0 0,1 0 0,-1-1 0,1 1 0,-1 0 0,0 0 0,1 0 0,-1 0 0,0 0-1,0-1 1,1 1 0,-1 0 0,0 0 0,0 0 0,0 2 0,0 46-3532,-1-34-1661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6.809"/>
    </inkml:context>
    <inkml:brush xml:id="br0">
      <inkml:brushProperty name="width" value="0.025" units="cm"/>
      <inkml:brushProperty name="height" value="0.025" units="cm"/>
    </inkml:brush>
  </inkml:definitions>
  <inkml:trace contextRef="#ctx0" brushRef="#br0">130 233 14830,'0'0'5568,"-9"-1"-3422,6 0-2098,-1 0 1,1 1-1,0 0 1,-1 0-1,1 0 0,0 0 1,0 0-1,-1 1 1,1-1-1,0 1 1,0 0-1,-1 0 0,1 0 1,0 0-1,0 1 1,0-1-1,1 1 0,-1 0 1,0 0-1,0 0 1,1 0-1,0 0 1,-1 0-1,1 1 0,0-1 1,0 1-1,0 0 1,-3 5-1,0 0 12,1-1 0,0 1 1,0 0-1,0 0 0,1 1 0,0-1 0,1 1 0,0 0 1,0-1-1,0 17 0,2-24-53,0 0 0,0 0-1,1 0 1,-1-1 0,0 1 0,0 0 0,1 0-1,-1 0 1,1 0 0,-1-1 0,1 1 0,-1 0-1,1 0 1,-1-1 0,1 1 0,0 0 0,-1-1-1,1 1 1,0-1 0,-1 1 0,1-1 0,0 1 0,0-1-1,0 1 1,-1-1 0,1 0 0,0 0 0,0 1-1,0-1 1,0 0 0,0 0 0,0 0 0,0 0-1,-1 0 1,1 0 0,0 0 0,0 0 0,0 0-1,0 0 1,0-1 0,0 1 0,0 0 0,-1-1-1,1 1 1,0 0 0,1-2 0,5 0 121,-1 0 0,1-1 0,-1 0 1,0 0-1,8-6 0,6-6 161,-1-2 1,-1 0-1,0-2 0,-2 0 1,26-36-1,-34 42-73,0 1-1,-1-1 0,0-1 1,-1 1-1,0-1 0,-1 0 1,-1-1-1,0 1 0,-1-1 1,2-29-1,-5 44-216,0 0-1,0 0 0,0 0 1,-1-1-1,1 1 0,0 0 1,0 0-1,0 0 0,0 0 1,0 0-1,-1-1 0,1 1 1,0 0-1,0 0 0,0 0 1,-1 0-1,1 0 0,0 0 1,0 0-1,0 0 0,-1 0 1,1 0-1,0-1 0,0 1 1,0 0-1,-1 0 0,1 0 1,0 0-1,0 1 1,-1-1-1,1 0 0,0 0 1,0 0-1,0 0 0,-1 0 1,1 0-1,0 0 0,0 0 1,0 0-1,-1 0 0,1 1 1,0-1-1,0 0 0,0 0 1,0 0-1,0 0 0,-1 0 1,1 1-1,0-1 0,0 0 1,0 0-1,0 0 0,0 1 1,0-1-1,0 0 0,0 0 1,-1 1-1,-7 15-46,0 1 0,1 0 0,0 0 0,2 1 1,0 0-1,-3 22 0,6-35 47,-11 71-23,12-69 19,0 0 1,1 0-1,0 0 1,0 0 0,0 0-1,1 0 1,0 0-1,3 10 1,-3-16 9,0 1 1,0-1 0,0 0-1,0 0 1,0 1 0,0-1 0,0 0-1,1 0 1,-1 0 0,0 0-1,1-1 1,-1 1 0,0 0-1,1 0 1,-1-1 0,1 1-1,-1-1 1,1 0 0,0 1-1,-1-1 1,1 0 0,-1 0 0,1 0-1,-1 0 1,1 0 0,0 0-1,-1 0 1,1 0 0,-1-1-1,3 0 1,1 0 53,1 0 1,-1-1-1,1 0 1,-1 0-1,1 0 0,-1-1 1,6-4-1,2-3 1,-1-1 0,-1 0 0,1-1 0,-2 0 0,0-1 0,0 0 0,-1-1 0,-1 0 0,0 0 0,-1-1 0,-1 0-1,6-17 1,-37 65-327,19-23 262,1 0-1,0 0 0,1 0 0,0 1 0,0 0 0,1-1 0,0 2 1,1-1-1,-1 12 0,3-22 4,1 0 0,-1 0 0,0-1 0,0 1 0,1 0 0,-1 0 0,0-1 0,1 1 0,-1 0 0,1 0 0,-1-1 0,1 1 1,0 0-1,-1-1 0,1 1 0,-1-1 0,1 1 0,0-1 0,0 1 0,-1-1 0,1 1 0,0-1 0,0 0 0,-1 1 0,1-1 0,0 0 0,0 0 0,0 1 0,0-1 0,0 0 1,-1 0-1,1 0 0,2 0 0,35-2 125,-30 1-111,25-3 6,0-3-1,-1 0 1,45-18 0,-57 18 2,-20 7-8,1 0 0,-1 0 0,0 0 0,1 0 0,-1 0 0,0 0 0,0-1 0,1 1 0,-1 0 0,0 0 0,1 0 0,-1 0 0,0-1 0,0 1 0,0 0 0,1 0 0,-1 0 0,0-1 0,0 1 1,0 0-1,1 0 0,-1-1 0,0 1 0,0 0 0,0 0 0,0-1 0,0 1 0,0 0 0,0 0 0,0-1 0,1 1 0,-1 0 0,0-1 0,0 1 0,0 0 0,0 0 0,0-1 0,-1 1 0,1-1 0,-11-12 236,-30-15-99,27 19-77,-10-14 66,26 14-134,17 2-92,44-3-174,-43 8-18,-1-1-1,0 0 1,31-11 0,-43 11 258,0 0 0,-1-1 1,1 1-1,-1-1 0,1-1 1,-1 1-1,0-1 0,-1 0 0,1-1 1,-1 1-1,0-1 0,-1 0 0,5-8 1,-6 10 30,2-2-2,-1 0 0,-1 0-1,1 0 1,-1-1-1,0 1 1,-1-1 0,0 0-1,2-8 1,-28 46-285,16-17 288,1 0 0,1 1 0,0-1-1,1 1 1,1 0 0,0 1-1,1-1 1,0 1 0,1-1-1,1 19 1,1-31-3,0-1 0,1 1 0,-1-1 0,1 0 0,-1 1 0,1-1-1,0 0 1,0 1 0,0-1 0,0 0 0,0 0 0,0 0 0,1 0 0,-1 0 0,1 0-1,-1 0 1,1-1 0,0 1 0,-1 0 0,1-1 0,0 0 0,0 1 0,0-1 0,1 0 0,-1 0-1,0 0 1,0 0 0,1 0 0,-1-1 0,0 1 0,1-1 0,-1 1 0,0-1 0,1 0-1,-1 0 1,5 0 0,0 0-296,0-1-1,0 1 1,0-1-1,0 0 1,9-3-1,-11 3-546,0-1 0,0 0 0,0 0 0,0 0 0,0-1-1,6-4 1,18-18-7203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7.457"/>
    </inkml:context>
    <inkml:brush xml:id="br0">
      <inkml:brushProperty name="width" value="0.025" units="cm"/>
      <inkml:brushProperty name="height" value="0.025" units="cm"/>
    </inkml:brush>
  </inkml:definitions>
  <inkml:trace contextRef="#ctx0" brushRef="#br0">0 31 10410,'0'-13'2690,"6"0"1218,-4 8-801,3 5-865,0 1-993,1 16-544,3 7 192,-2 4-353,0 5-351,-2-3-129,1-2-32,-3-5-257,3-7-1024,-6-6-576,0-5-546,-9-11-5668,-4-14-3588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7.801"/>
    </inkml:context>
    <inkml:brush xml:id="br0">
      <inkml:brushProperty name="width" value="0.025" units="cm"/>
      <inkml:brushProperty name="height" value="0.025" units="cm"/>
    </inkml:brush>
  </inkml:definitions>
  <inkml:trace contextRef="#ctx0" brushRef="#br0">0 1 12908,'0'0'10154,"15"-1"-13838,-10 8-319,0-2-514,1-2-2209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8.496"/>
    </inkml:context>
    <inkml:brush xml:id="br0">
      <inkml:brushProperty name="width" value="0.025" units="cm"/>
      <inkml:brushProperty name="height" value="0.025" units="cm"/>
    </inkml:brush>
  </inkml:definitions>
  <inkml:trace contextRef="#ctx0" brushRef="#br0">131 93 8264,'0'0'6539,"3"-10"-3256,1 0-2318,9-28 1229,-8 8 2922,-6 30-5041,1-1 0,0 1 0,-1 0-1,1-1 1,-1 1 0,1 0 0,-1-1 0,1 1 0,-1 0 0,1 0 0,-1-1 0,1 1-1,-1 0 1,0 0 0,1 0 0,-1 0 0,1 0 0,-1-1 0,1 1 0,-1 0 0,0 1-1,1-1 1,-1 0 0,1 0 0,-1 0 0,0 0 0,1 0 0,-1 0 0,0 1 0,-20 5-16,11-1-49,1 1 0,0 0-1,1 1 1,-1 0 0,1 0-1,1 0 1,-10 12 0,13-14-18,-1 1 0,1-1 0,1 1 0,-1 0 0,1 0 0,0 0 0,0 0 0,0 0 0,1 1 0,0 0-1,0-1 1,-1 12 0,4-17 8,-1 1-1,1-1 1,-1 0-1,1 0 1,0 0-1,-1 0 1,1 0-1,0 1 1,0-1-1,0-1 1,0 1-1,0 0 1,0 0-1,0 0 1,0 0-1,0-1 1,0 1-1,0 0 1,0-1-1,1 1 1,-1-1-1,0 1 1,0-1-1,1 0 1,-1 0-1,0 1 1,1-1-1,-1 0 1,0 0-1,3-1 1,53 2 9,-42-1-8,-8-1-10,0 2 0,0-1-1,0 1 1,0 0 0,0 0 0,0 1-1,-1 0 1,1 0 0,-1 1 0,1-1 0,6 5-1,-10-5 7,0 0-1,-1 0 1,1 1-1,-1-1 1,0 1-1,0-1 1,0 1 0,0 0-1,0 0 1,0-1-1,-1 1 1,1 1-1,-1-1 1,0 0-1,0 0 1,0 0-1,0 1 1,-1-1-1,1 0 1,-1 1-1,0-1 1,0 0-1,0 1 1,-1 5 0,-1-5 51,1-1 0,0 0 0,-1 0 0,1 1 0,-1-1 1,0 0-1,0-1 0,0 1 0,0 0 0,-1-1 0,1 1 1,-1-1-1,0 1 0,1-1 0,-1 0 0,0 0 1,0-1-1,0 1 0,-1-1 0,-5 3 0,-2 0 169,1 0 0,-1-1-1,0 0 1,0-1-1,-14 2 1,22-4-218,0 0 0,1 1 0,-1-1 0,1-1 0,-1 1 0,0 0 0,1 0 0,-1-1 0,1 0 0,-1 1-1,1-1 1,-1 0 0,1 0 0,0 0 0,-1-1 0,1 1 0,-3-3 0,4 2-97,0 1-1,0-1 1,0 1 0,1-1 0,-1 1-1,1-1 1,-1 1 0,1-1-1,0 1 1,0-1 0,-1 0-1,1 1 1,0-1 0,1 0 0,-1 1-1,0-1 1,0 1 0,1-1-1,-1 0 1,0 1 0,1-1-1,0 1 1,-1-1 0,1 1-1,0 0 1,0-1 0,0 1 0,0 0-1,1-2 1,11-13-2848,-1 0 0,27-24 0,12-15-8513,-34 35 5448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8.939"/>
    </inkml:context>
    <inkml:brush xml:id="br0">
      <inkml:brushProperty name="width" value="0.025" units="cm"/>
      <inkml:brushProperty name="height" value="0.025" units="cm"/>
    </inkml:brush>
  </inkml:definitions>
  <inkml:trace contextRef="#ctx0" brushRef="#br0">0 98 4292,'0'0'2509,"4"-9"470,1-2-1779,10-20 1226,-7 3 8072,-4 38-9522,1 16-984,-3-8 392,-1-6-223,0 0 1,0 0-1,1 0 1,1 0-1,0 0 1,1 0-1,7 16 1,-10-26-136,0-1 0,0 1-1,0-1 1,0 1 0,1-1 0,-1 0 0,0 0 0,1 0 0,-1 0 0,1 0 0,-1 0 0,1 0-1,-1 0 1,1 0 0,0-1 0,-1 1 0,1-1 0,0 1 0,0-1 0,0 0 0,-1 0-1,1 0 1,0 0 0,0 0 0,0 0 0,-1 0 0,1 0 0,0-1 0,0 1 0,-1-1 0,1 1-1,0-1 1,-1 0 0,1 0 0,0 1 0,-1-1 0,1 0 0,-1-1 0,0 1 0,2-1 0,8-7 219,0-1 1,0 1-1,16-22 1,-21 24-304,13-17 117,-14 17-32,0 0 1,0 0-1,1 1 0,-1 0 0,1 0 1,0 0-1,10-6 0,-15 13-46,0 1-1,0-1 1,-1 1-1,1-1 0,-1 1 1,1-1-1,-1 1 1,1-1-1,-1 1 0,0-1 1,0 1-1,0-1 1,0 1-1,0 0 0,0-1 1,0 3-1,0-3 28,-1 11 50,1-3-54,0 1-1,0-1 1,1 0-1,0 1 1,3 10 0,-4-19 1,0 0 1,1 1 0,-1-1 0,1 0 0,-1 0 0,1 0-1,-1 0 1,1 0 0,0-1 0,-1 1 0,1 0 0,0 0 0,0 0-1,0 0 1,0-1 0,0 1 0,0 0 0,0-1 0,0 1-1,1 0 1,0-1 16,0 0 0,-1 0 0,1 0 0,0 0 0,0 0 0,0 0 0,-1-1 0,1 1 0,0-1 0,0 1 0,-1-1 0,1 0 0,0 1 0,-1-1 0,1 0 0,-1 0 0,3-2 0,15-11 248,-1-1 0,29-31 0,-33 30-262,1 1 0,1 1-1,0 1 1,19-13-1,-34 26-9,-1 0-1,1-1 1,-1 1-1,1-1 0,0 1 1,-1 0-1,1 0 1,-1-1-1,1 1 0,0 0 1,-1 0-1,1 0 1,0 0-1,-1 0 0,1 0 1,0 0-1,-1 0 1,1 0-1,0 0 0,-1 0 1,1 0-1,0 0 1,-1 0-1,1 1 0,-1-1 1,1 0-1,0 1 1,-1-1-1,2 1 0,6 20-169,-7 39-175,-2-46 309,1-2-401,0 23-4069,-3-33 1482,-3-20 232,1-7-4654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9.284"/>
    </inkml:context>
    <inkml:brush xml:id="br0">
      <inkml:brushProperty name="width" value="0.025" units="cm"/>
      <inkml:brushProperty name="height" value="0.025" units="cm"/>
    </inkml:brush>
  </inkml:definitions>
  <inkml:trace contextRef="#ctx0" brushRef="#br0">0 0 14318,'0'0'6950,"61"62"-17039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0.317"/>
    </inkml:context>
    <inkml:brush xml:id="br0">
      <inkml:brushProperty name="width" value="0.025" units="cm"/>
      <inkml:brushProperty name="height" value="0.025" units="cm"/>
    </inkml:brush>
  </inkml:definitions>
  <inkml:trace contextRef="#ctx0" brushRef="#br0">1 152 15182,'0'0'577,"9"-11"-369,7-4 1,0 0-1,0 1 1,2 1 0,0 1 0,0 0-1,1 1 1,0 1 0,1 1-1,0 1 1,22-6 0,-36 12-202,0 0 1,0 1 0,1 0 0,-1 0 0,0 0 0,1 1 0,-1 0 0,0 1-1,1-1 1,-1 1 0,12 3 0,-15-2 3,-1-1-1,1 1 1,0 0 0,-1 0 0,1 0-1,-1 0 1,0 0 0,0 1 0,0-1-1,0 1 1,0-1 0,0 1 0,-1 0-1,1 0 1,-1 0 0,0 0 0,0 0-1,0 0 1,0 0 0,-1 0 0,1 0-1,-1 0 1,1 0 0,-1 6 0,-1 11 38,0 0-1,0 0 1,-2 0 0,-1 0 0,0-1 0,-14 35 0,11-32 242,0 0 1,2 0-1,0 0 0,-3 45 1,8-64-268,0 0 0,1 1 0,-1-1 1,1 0-1,-1 0 0,1 0 0,0 0 0,0 0 1,0 0-1,0 0 0,1 0 0,-1 0 0,1 0 1,0 0-1,0-1 0,0 1 0,0-1 1,5 5-1,-2-4-15,0 0 1,0 0-1,0 0 1,0 0 0,1-1-1,-1 0 1,1 0-1,-1 0 1,12 1-1,0-1-383,0-1-1,0 0 1,1-2-1,-1 0 1,0 0-1,24-6 1,27-16-3753,4-10-3507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3.224"/>
    </inkml:context>
    <inkml:brush xml:id="br0">
      <inkml:brushProperty name="width" value="0.025" units="cm"/>
      <inkml:brushProperty name="height" value="0.025" units="cm"/>
    </inkml:brush>
  </inkml:definitions>
  <inkml:trace contextRef="#ctx0" brushRef="#br0">69 37 17649,'-8'8'2946,"1"-2"-2493,2-2-111,1 0 0,-1 0-1,1 0 1,0 1 0,0 0-1,1-1 1,-1 1 0,1 1 0,0-1-1,0 0 1,1 1 0,0-1 0,0 1-1,0 0 1,-1 8 0,4-13-299,-1 1 1,1-1-1,0 0 1,0 1 0,0-1-1,0 0 1,0 0-1,0 0 1,0 0-1,0 0 1,0 0-1,0 0 1,1 0 0,-1 0-1,0 0 1,1-1-1,-1 1 1,1-1-1,-1 1 1,1-1-1,-1 1 1,1-1 0,-1 0-1,1 0 1,-1 0-1,1 0 1,-1 0-1,1 0 1,-1 0-1,3-1 1,54-3 149,-49 1-174,1 0 0,0 0 0,-1-1 0,0 0 1,0-1-1,0 0 0,11-8 0,-16 11-2,-1-1 0,0 1 0,0-1 0,0 0-1,0 0 1,0 0 0,-1 0 0,1 0 0,-1-1 0,0 1-1,0-1 1,0 0 0,0 1 0,-1-1 0,1 0 0,-1 0-1,0 0 1,0 0 0,-1 0 0,1-7 0,-1 9-12,-1 0 1,0 0 0,1 1 0,-1-1-1,0 0 1,0 0 0,0 1-1,0-1 1,0 1 0,-1-1 0,1 1-1,0-1 1,-1 1 0,1 0 0,-1 0-1,1 0 1,-1 0 0,0 0-1,1 0 1,-1 0 0,0 0 0,0 1-1,0-1 1,0 1 0,1-1-1,-1 1 1,0 0 0,0-1 0,-3 1-1,-64-2-883,61 2 368,-18 5-6206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9.614"/>
    </inkml:context>
    <inkml:brush xml:id="br0">
      <inkml:brushProperty name="width" value="0.025" units="cm"/>
      <inkml:brushProperty name="height" value="0.025" units="cm"/>
    </inkml:brush>
  </inkml:definitions>
  <inkml:trace contextRef="#ctx0" brushRef="#br0">84 231 17617,'0'0'4729,"-9"7"-4451,3-3-212,1 0 0,-1 1 0,1 0-1,0 0 1,0 0 0,0 1 0,1 0 0,-1 0 0,2 0-1,-1 0 1,1 1 0,-1-1 0,2 1 0,-1 0 0,1 0 0,0 0-1,-1 12 1,2-18-29,1 1 1,-1 0-1,1 0 0,0 0 1,0-1-1,0 1 0,0 0 0,0 0 1,0 0-1,0-1 0,1 1 1,-1 0-1,1 0 0,-1-1 1,1 1-1,0 0 0,-1-1 0,1 1 1,0 0-1,0-1 0,0 1 1,3 2-1,-2-4 45,0 1 0,-1 0 0,1-1 0,0 0 0,0 1 0,0-1 0,0 0 0,0 0 0,0 0 0,0 0 0,0-1 0,0 1 0,0-1 0,0 1 0,0-1 0,-1 1 0,1-1 0,0 0 0,0 0 0,-1 0 0,1 0 0,2-2 0,13-8 179,0-2 0,-1 1 0,-1-2 0,0 0 0,0-1 0,-2-1 0,0 0 0,-1-1 0,0 0 0,-2 0 0,0-2 0,0 1 0,-2-1 0,-1 0 0,0-1 0,-1 0 0,6-40 0,-12 59-260,0-36 82,0 37-88,0-1 1,0 1 0,0-1 0,0 0 0,0 1-1,0-1 1,-1 1 0,1-1 0,0 1-1,0-1 1,0 1 0,0-1 0,-1 1-1,1-1 1,0 1 0,0-1 0,-1 1 0,1-1-1,0 1 1,-1-1 0,1 1 0,-1-1-1,1 1 1,0 0 0,-1-1 0,1 1 0,-1 0-1,1 0 1,-1-1 0,1 1 0,-1 0-1,1 0 1,-1 0 0,1-1 0,-1 1 0,0 0-1,1 0 1,-1 0 0,1 0 0,-1 0-1,1 0 1,-1 0 0,0 0 0,1 0 0,-1 1-1,1-1 1,-1 0 0,1 0 0,-1 0-1,1 1 1,-1-1 0,1 0 0,-1 1 0,1-1-1,-1 0 1,1 1 0,0-1 0,-1 1-1,-3 3-24,0 1-1,0-1 1,0 1-1,1 0 1,0 0-1,0 0 0,1 0 1,-1 0-1,1 1 1,0-1-1,0 1 0,1 0 1,-1 6-1,-2 7 24,1 0 0,-1 35 0,4-47-15,0 1 1,0-1-1,1 1 0,0-1 0,0 1 1,1-1-1,0 0 0,0 0 0,1 0 1,0 0-1,4 9 0,-4-12-169,0-1 1,1 1-1,-1 0 0,1-1 0,0 0 1,0 0-1,0 0 0,0 0 0,0-1 1,1 1-1,-1-1 0,1 0 0,-1-1 0,1 1 1,0-1-1,0 0 0,0 0 0,5 0 1,25 2-3799,2-2-1399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3.649"/>
    </inkml:context>
    <inkml:brush xml:id="br0">
      <inkml:brushProperty name="width" value="0.025" units="cm"/>
      <inkml:brushProperty name="height" value="0.025" units="cm"/>
    </inkml:brush>
  </inkml:definitions>
  <inkml:trace contextRef="#ctx0" brushRef="#br0">88 296 15727,'0'0'2044,"0"-9"113,0-26 43,0 34-2090,0 0 1,0 0-1,0 0 0,0 0 1,0 0-1,0 0 1,-1 0-1,1 0 1,0 0-1,0 0 1,-1 0-1,1 0 1,-1 0-1,1 0 1,-1 0-1,1 0 1,-1 1-1,1-1 1,-1 0-1,0 0 0,1 1 1,-1-1-1,0 0 1,0 1-1,0-1 1,1 1-1,-1-1 1,0 1-1,0-1 1,0 1-1,0 0 1,0-1-1,0 1 1,0 0-1,0 0 1,0-1-1,0 1 1,0 0-1,0 0 0,0 0 1,0 1-1,-2-1 1,1 0-104,-1 1 1,1-1-1,0 1 0,0 0 1,-1 0-1,1 0 1,0 0-1,0 0 0,0 0 1,0 0-1,0 1 1,0-1-1,0 1 0,1-1 1,-3 3-1,0 3-24,1 1 0,0-1 0,0 0 0,1 1 0,-1-1 0,2 1 0,-1 0 0,1 0-1,0 0 1,1 0 0,0-1 0,0 1 0,1 0 0,1 8 0,-2-14 17,1-1-1,-1 0 1,0 0 0,1 0-1,-1 0 1,1 0-1,-1 0 1,1 0 0,-1 0-1,1 0 1,0 0 0,0 0-1,-1 0 1,1-1 0,0 1-1,0 0 1,0 0 0,0-1-1,0 1 1,0 0 0,0-1-1,0 1 1,0-1-1,0 0 1,0 1 0,0-1-1,1 0 1,-1 0 0,0 1-1,0-1 1,0 0 0,0 0-1,1 0 1,-1-1 0,0 1-1,0 0 1,0 0 0,0-1-1,0 1 1,2-1-1,1-1 25,1 0 0,-1 0-1,1 0 1,-1 0-1,0-1 1,0 0-1,0 0 1,5-5-1,13-17 206,0-1-1,-2-1 1,-1-1-1,-1-1 1,-1 0-1,-2-1 1,-1-1-1,-1 0 1,10-40-1,-19 42 125,-4 29-352,0 0 0,0 0-1,0 0 1,0-1 0,0 1-1,1 0 1,-1 0 0,0 0 0,0 0-1,0 0 1,0 0 0,0-1 0,0 1-1,0 0 1,-1 0 0,1 0-1,0 0 1,0 0 0,0-1 0,0 1-1,0 0 1,0 0 0,0 0-1,0 0 1,0 0 0,0 0 0,0-1-1,0 1 1,0 0 0,-1 0 0,1 0-1,0 0 1,0 0 0,0 0-1,0 0 1,0 0 0,0 0 0,-1 0-1,1 0 1,0 0 0,0 0-1,0-1 1,0 1 0,0 0 0,0 0-1,-1 0 1,1 0 0,0 0-1,0 0 1,0 0 0,0 1 0,0-1-1,-1 0 1,1 0 0,0 0 0,0 0-1,0 0 1,0 0 0,0 0-1,0 0 1,-1 0 0,1 0 0,0 0-1,0 1 1,-3 2-36,1 0 0,-1 1 0,1 0 0,0-1 0,0 1 0,0 0 1,0 0-1,-1 6 0,-4 22 10,0-1 1,3 2-1,0-1 1,2 58-1,2-87 21,-1-1 1,1 1-1,0 0 0,1-1 1,-1 1-1,0 0 0,1-1 1,0 1-1,-1-1 0,1 1 1,0-1-1,0 1 0,0-1 1,1 1-1,-1-1 0,1 0 1,-1 0-1,1 0 0,0 0 1,0 0-1,2 3 0,-2-5 13,1 1 0,-1 0 0,0-1 0,1 1 0,-1-1 0,1 1 0,-1-1 0,0 0 0,1 0 0,-1 0 0,1-1 0,-1 1 0,0-1 0,1 1 0,-1-1 0,0 0 0,0 1 0,1-1 0,-1 0 0,0-1 0,0 1 0,0 0 0,0-1 0,2-1 0,9-7 5,0-1 1,-1 0-1,-1 0 0,1-2 0,-2 1 0,0-1 1,-1-1-1,0 1 0,-1-2 0,0 1 1,-1-1-1,-1 0 0,0-1 0,3-16 1,-21 78-958,6-27 900,0 1 0,2 0 0,0-1-1,-1 28 1,5-46 45,1 0 1,-1-1-1,0 1 0,0 0 1,0-1-1,0 1 0,1 0 0,-1-1 1,0 1-1,0-1 0,1 1 1,-1 0-1,1-1 0,-1 1 0,0-1 1,1 1-1,-1-1 0,1 1 1,-1-1-1,1 0 0,-1 1 0,1-1 1,0 0-1,-1 1 0,1-1 1,-1 0-1,1 0 0,0 1 0,-1-1 1,1 0-1,0 0 0,-1 0 1,1 0-1,0 0 0,-1 0 0,1 0 1,0 0-1,-1 0 0,1 0 1,0 0-1,-1-1 0,1 1 0,0 0 1,-1 0-1,1-1 0,-1 1 0,1 0 1,-1-1-1,1 1 0,-1-1 1,2 1-1,33-21 306,-11 2-201,-1-1-1,33-37 1,-48 49-89,-1-1 1,0 0-1,-1 0 1,0 0-1,0-1 1,-1 0-1,-1 0 1,1 0-1,-2-1 1,5-17-1,-31 64-482,19-27 449,0 0 0,1 0 0,0 1 1,1-1-1,0 1 0,0-1 0,1 1 0,0 14 1,1-23 4,1 1 0,-1-1 1,1 0-1,-1 0 0,1 1 1,0-1-1,0 0 1,0 0-1,0 0 0,0 0 1,0 0-1,0 0 1,0 0-1,0-1 0,0 1 1,0 0-1,0 0 1,1-1-1,-1 1 0,0-1 1,0 1-1,1-1 0,-1 0 1,1 0-1,-1 1 1,0-1-1,3 0 0,46 4-1441,-39-4 390,24 1-3243,-12-1-4980,-23 0 9147,8 0-11420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4.036"/>
    </inkml:context>
    <inkml:brush xml:id="br0">
      <inkml:brushProperty name="width" value="0.025" units="cm"/>
      <inkml:brushProperty name="height" value="0.025" units="cm"/>
    </inkml:brush>
  </inkml:definitions>
  <inkml:trace contextRef="#ctx0" brushRef="#br0">0 0 13869,'0'0'9609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4.381"/>
    </inkml:context>
    <inkml:brush xml:id="br0">
      <inkml:brushProperty name="width" value="0.025" units="cm"/>
      <inkml:brushProperty name="height" value="0.025" units="cm"/>
    </inkml:brush>
  </inkml:definitions>
  <inkml:trace contextRef="#ctx0" brushRef="#br0">24 194 8296,'0'0'12855,"-3"8"-12540,-2 10-304,0 0 1,2 0-1,0 0 1,0 1-1,2-1 1,1 1-1,0 0 1,1-1-1,1 1 1,1-1-1,0 0 1,12 34-1,-14-49-14,0-1 1,0 0-1,0 0 0,0 1 0,0-1 1,0 0-1,1 0 0,-1 0 0,1 0 0,0-1 1,0 1-1,-1 0 0,1-1 0,0 1 1,0-1-1,0 1 0,1-1 0,-1 0 1,0 0-1,4 1 0,-4-2 35,1 0 0,-1 0 1,0 0-1,1 0 0,-1-1 0,0 1 1,1-1-1,-1 1 0,0-1 0,0 0 0,1 0 1,-1 0-1,0 0 0,0-1 0,0 1 1,0 0-1,2-3 0,6-5 217,-1-1 1,1-1-1,-2 1 0,1-2 1,10-20-1,4-7 219,26-69 1,-41 89-291,-2 0 0,-1 0 0,0 0 0,-1-1 0,-1 0 0,0-23 0,2 84-316,3-1-1,15 54 0,-21-88 145,-1 0 0,1-1 0,1 1 0,-1-1 1,1 0-1,0 0 0,0 0 0,0 0 0,1 0 0,0-1 0,0 1 0,0-1 0,9 7 0,-11-10 3,0 0-1,1 1 0,-1-1 0,0-1 0,1 1 0,-1 0 1,1-1-1,-1 1 0,1-1 0,-1 1 0,1-1 0,-1 0 1,1 0-1,-1-1 0,1 1 0,-1 0 0,1-1 0,-1 1 1,1-1-1,-1 0 0,1 0 0,-1 0 0,0 0 0,0 0 1,1-1-1,-1 1 0,0-1 0,0 1 0,0-1 0,-1 0 1,1 0-1,0 1 0,1-4 0,8-8 153,0 0-1,-2 0 1,0-1 0,0 0 0,-1 0-1,-1-1 1,0 0 0,-1 0-1,-1-1 1,0 0 0,-2 0 0,1 0-1,-2 0 1,0-1 0,-1 1-1,-1-1 1,0 1 0,-4-23 0,4 38-242,0 0 1,0-1 0,0 1-1,0 0 1,-1-1-1,1 1 1,0 0 0,-1 0-1,1-1 1,-1 1 0,0 0-1,1 0 1,-1 0 0,0 0-1,1 0 1,-1 0-1,0 0 1,0 0 0,0 0-1,0 0 1,0 0 0,0 0-1,0 1 1,0-1 0,-1 0-1,1 1 1,0-1-1,0 1 1,-2-1 0,1 1-203,1 0 0,0 1 0,0-1 0,-1 0 0,1 1 0,0-1 0,0 1 0,-1 0 0,1-1 0,0 1 0,0 0 0,0 0 0,0-1 0,0 1 0,0 0 0,0 0 0,0 0 0,1 0 0,-1 0 0,0 1 0,1-1 0,-1 0 0,0 0 0,1 0-1,0 1 1,-1-1 0,0 3 0,-5 19-5930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4.775"/>
    </inkml:context>
    <inkml:brush xml:id="br0">
      <inkml:brushProperty name="width" value="0.025" units="cm"/>
      <inkml:brushProperty name="height" value="0.025" units="cm"/>
    </inkml:brush>
  </inkml:definitions>
  <inkml:trace contextRef="#ctx0" brushRef="#br0">0 119 2787,'0'0'8867,"9"0"-4906,-2-1-3397,-1 0 1,1 0-1,-1-1 1,0 1-1,0-1 1,0-1-1,0 1 1,0-1-1,0 0 1,5-4-1,-8 5-377,0-1 0,-1 1 0,1 0 0,0-1 0,-1 0 0,0 0 0,1 1 1,-1-1-1,0 0 0,-1-1 0,1 1 0,-1 0 0,1-1 0,-1 1 0,0 0 0,0-1 0,0 0 0,-1 1 0,1-1 0,-1 1 0,0-1 0,0-6 0,0 9-163,-1 0 1,1 1-1,0-1 1,0 1-1,0-1 0,0 1 1,-1-1-1,1 1 1,0-1-1,-1 1 1,1-1-1,0 1 0,-1-1 1,1 1-1,0 0 1,-1-1-1,1 1 0,-1 0 1,1-1-1,-1 1 1,1 0-1,-1-1 0,1 1 1,-1 0-1,1 0 1,-1 0-1,1-1 0,-1 1 1,1 0-1,-1 0 1,0 0-1,1 0 0,-1 0 1,1 0-1,-1 0 1,1 0-1,-1 0 0,0 0 1,1 1-1,-1-1 1,1 0-1,-1 0 0,1 0 1,-1 1-1,1-1 1,-1 0-1,1 1 1,-1 0-1,-26 17-120,23-12 85,0 0 0,0 0 1,1 0-1,0 0 0,0 1 1,0-1-1,1 1 0,0 0 1,0 0-1,1 0 0,-1 0 1,2 0-1,-1 0 0,1 0 1,0 0-1,0 0 0,2 9 1,-1-14 10,0-1 0,0 1 0,0-1 1,0 1-1,0-1 0,0 0 0,0 1 1,0-1-1,0 0 0,1 0 0,-1 1 1,0-1-1,1 0 0,-1-1 1,1 1-1,-1 0 0,1 0 0,0-1 1,-1 1-1,1 0 0,0-1 0,-1 0 1,1 1-1,0-1 0,0 0 0,-1 0 1,1 0-1,0 0 0,0 0 0,-1-1 1,1 1-1,0 0 0,-1-1 1,3 0-1,4-1 21,-1 1-1,1-2 1,-1 1 0,1-1 0,-1 0 0,10-6-1,1-5-15,-1 0 0,0-1 0,17-21 1,-16 18-163,37-33 0,-54 51 140,0-1 0,-1 1 0,1 0 0,-1-1 0,1 1 1,0-1-1,0 1 0,-1 0 0,1-1 0,0 1 0,0 0 0,-1 0 0,1 0 1,0 0-1,0 0 0,-1 0 0,1 0 0,0 0 0,0 0 0,0 0 0,-1 0 1,1 0-1,0 0 0,0 1 0,-1-1 0,1 0 0,0 1 0,-1-1 0,1 0 1,0 1-1,-1-1 0,1 1 0,0-1 0,-1 1 0,1-1 0,-1 1 0,1-1 1,-1 1-1,1 0 0,-1-1 0,0 1 0,1 0 0,-1-1 0,0 1 1,1 0-1,-1 0 0,0-1 0,0 1 0,0 0 0,1 0 0,-1 1 0,7 47-94,-7-45 128,1 0-110,-1-1 0,0 1 0,1 0-1,0-1 1,0 1 0,0-1 0,0 1 0,1-1-1,-1 0 1,3 4 0,-4-6 26,1-1 0,-1 1-1,1-1 1,-1 1 0,1-1 0,-1 1-1,1-1 1,-1 1 0,1-1 0,0 0 0,-1 1-1,1-1 1,-1 0 0,1 0 0,0 0-1,-1 1 1,1-1 0,0 0 0,-1 0 0,1 0-1,0 0 1,-1 0 0,2 0 0,0-1-83,-1 1 1,1-1 0,0 0-1,-1 0 1,1 1-1,0-1 1,-1 0 0,1-1-1,-1 1 1,0 0 0,1 0-1,1-3 1,43-51-4784,-18 20-42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5.118"/>
    </inkml:context>
    <inkml:brush xml:id="br0">
      <inkml:brushProperty name="width" value="0.025" units="cm"/>
      <inkml:brushProperty name="height" value="0.025" units="cm"/>
    </inkml:brush>
  </inkml:definitions>
  <inkml:trace contextRef="#ctx0" brushRef="#br0">93 175 7719,'0'0'6321,"-4"7"-2531,-17 29-1313,-25 48 1176,42-77-3461,1 1 1,0-1 0,0 1-1,1 0 1,0 0-1,0 0 1,1 0 0,0 0-1,1 9 1,0-17-196,0 1 0,0-1 0,0 1-1,0-1 1,0 1 0,0-1 0,1 0 0,-1 1 0,0-1 0,0 1 0,0-1 0,1 0 0,-1 1 0,0-1-1,1 0 1,-1 1 0,0-1 0,1 0 0,-1 1 0,0-1 0,1 0 0,-1 0 0,1 1 0,-1-1 0,1 0-1,-1 0 1,0 0 0,1 0 0,-1 0 0,1 1 0,-1-1 0,1 0 0,-1 0 0,1 0 0,-1 0 0,1 0-1,-1-1 1,0 1 0,1 0 0,-1 0 0,1 0 0,-1 0 0,1-1 0,21-8-69,-13 2-8,0-1 1,0 1-1,-1-1 1,0-1 0,0 0-1,-1 0 1,0 0 0,-1-1-1,0 0 1,7-18-1,-1 2 5,-2-1 0,-1 0-1,7-35 1,-12 45 300,-1 0 0,0 0 0,-2-1 1,1 1-1,-3-21 0,1 37-217,0 1 1,0 0-1,0 0 1,0-1-1,0 1 1,1 0-1,-1 0 1,0 0-1,0-1 0,-1 1 1,1 0-1,0 0 1,0-1-1,0 1 1,0 0-1,0 0 1,0-1-1,0 1 1,0 0-1,0 0 1,0 0-1,-1-1 1,1 1-1,0 0 1,0 0-1,0 0 0,0 0 1,-1-1-1,1 1 1,0 0-1,0 0 1,0 0-1,-1 0 1,1 0-1,0 0 1,0 0-1,0-1 1,-1 1-1,1 0 1,0 0-1,0 0 0,-1 0 1,1 0-1,0 0 1,0 0-1,0 0 1,-1 0-1,1 0 1,-11 12 107,-5 16-71,10-8 59,0 1-1,1-1 1,1 1-1,1 0 0,1 0 1,1 0-1,2 32 1,-1-51-97,0 1-1,1-1 1,-1 0 0,1 0 0,0 1-1,-1-1 1,1 0 0,0 0-1,0 0 1,1 0 0,-1 0 0,0 0-1,0 0 1,1-1 0,0 1 0,-1 0-1,1-1 1,0 1 0,-1-1 0,1 1-1,0-1 1,0 0 0,0 0 0,0 0-1,1 0 1,2 1 0,-1-1-326,0 0 0,1 0 0,-1-1 1,1 0-1,-1 1 0,1-1 0,-1-1 0,1 1 0,-1 0 1,1-1-1,-1 0 0,1 0 0,5-3 0,18-12-5809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5.762"/>
    </inkml:context>
    <inkml:brush xml:id="br0">
      <inkml:brushProperty name="width" value="0.025" units="cm"/>
      <inkml:brushProperty name="height" value="0.025" units="cm"/>
    </inkml:brush>
  </inkml:definitions>
  <inkml:trace contextRef="#ctx0" brushRef="#br0">0 197 11723,'0'0'7954,"11"-1"-6496,0-1-1060,0 0 0,0 0 0,-1-1 0,1-1 0,-1 0 1,0 0-1,0-1 0,0 0 0,-1 0 0,0-1 0,14-12 1,27-36 401,-48 50-780,1 1-1,-1-1 0,1 1 0,-1-1 1,0 0-1,0 0 0,-1 0 0,1 0 0,-1 0 1,0 0-1,0 0 0,-1 0 0,1-1 0,-1-6 1,0 10-17,-1 0 1,1 0-1,-1 0 1,1 0 0,-1 0-1,0 0 1,1 0-1,-1 1 1,0-1-1,0 0 1,0 0 0,1 1-1,-1-1 1,0 1-1,0-1 1,0 1 0,0-1-1,0 1 1,0-1-1,0 1 1,-1 0 0,1 0-1,0 0 1,0-1-1,0 1 1,0 0 0,0 0-1,0 0 1,0 1-1,0-1 1,0 0-1,-1 0 1,1 1 0,0-1-1,0 0 1,0 1-1,0-1 1,-1 2 0,-41 16-64,32-11 47,1 0-1,1 2 1,0-1 0,0 1 0,0 0 0,1 1 0,1 0 0,0 0 0,0 0 0,1 1-1,0 0 1,1 1 0,0-1 0,1 1 0,0 0 0,1 0 0,0 0 0,1 0 0,0 1 0,1-1-1,1 15 1,0-26 9,1 1 0,-1-1-1,1 0 1,-1 0 0,1 1-1,-1-1 1,1 0 0,0 0-1,0 0 1,0 0 0,0 0-1,0 0 1,0 0 0,0 0-1,0 0 1,0-1 0,0 1-1,0 0 1,0-1-1,1 1 1,-1-1 0,0 1-1,0-1 1,1 1 0,-1-1-1,0 0 1,1 0 0,-1 0-1,0 0 1,1 0 0,1 0-1,45-3-213,-30-2-929,-1 0 0,1-1 0,-1-1 1,-1-1-1,20-11 0,-33 17 687,36-20-6848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6.278"/>
    </inkml:context>
    <inkml:brush xml:id="br0">
      <inkml:brushProperty name="width" value="0.025" units="cm"/>
      <inkml:brushProperty name="height" value="0.025" units="cm"/>
    </inkml:brush>
  </inkml:definitions>
  <inkml:trace contextRef="#ctx0" brushRef="#br0">16 15 17072,'0'0'2488,"0"13"-759,0 218 4311,19 12-4761,-17-227-1429,3 29 736,-5-45-569,0 0-1,-1 0 1,1 0 0,0 0 0,0 0 0,0 0-1,0 0 1,0 0 0,0 0 0,0 0-1,0 0 1,0 0 0,0 0 0,0 0 0,0 1-1,0-1 1,-1 0 0,1 0 0,0 0 0,0 0-1,0 0 1,0 0 0,0 0 0,0 0-1,0 0 1,0 0 0,0 0 0,0 0 0,-7-26 326,-5-33-627,3 0 0,2 0 0,3 0 0,3-1 0,7-64 1,-6 119 270,0 0 0,1 0 0,0 0 1,0-1-1,0 1 0,1 0 0,0 0 1,0 1-1,0-1 0,1 0 1,-1 1-1,1-1 0,0 1 0,0 0 1,1 0-1,-1 0 0,1 0 0,0 0 1,0 1-1,0 0 0,0 0 0,1 0 1,-1 0-1,1 1 0,0 0 0,0 0 1,0 0-1,0 0 0,0 1 0,0 0 1,0 0-1,0 0 0,1 1 1,-1 0-1,0 0 0,0 0 0,1 1 1,-1-1-1,0 1 0,0 0 0,0 1 1,0-1-1,8 4 0,-10-3 6,1-1-1,-1 0 0,0 1 1,0-1-1,0 1 1,0 0-1,0 0 1,0 0-1,-1 1 1,1-1-1,-1 0 0,1 1 1,-1 0-1,0 0 1,0-1-1,0 1 1,-1 1-1,1-1 0,0 0 1,-1 0-1,0 0 1,0 1-1,0-1 1,0 1-1,-1-1 1,1 0-1,-1 1 0,0-1 1,-1 8-1,0-5 76,0 0 0,0-1 0,0 1 1,-1 0-1,0-1 0,-1 0 0,1 1 0,-1-1 0,0 0 0,0 0 0,0 0 0,-1 0 0,0-1 0,0 0 0,0 0 0,0 0 0,-7 5 0,-50 25 726,58-32-856,-1-1 1,0 1-1,0-1 1,0 0-1,0 0 0,0 0 1,0-1-1,0 1 0,0-1 1,0 0-1,0 0 1,0 0-1,0-1 0,0 1 1,-5-2-1,9 1-142,-1 1 0,0-1-1,1 1 1,-1-1 0,1 0 0,-1 1-1,0-1 1,1 1 0,0-1 0,-1 0-1,1 0 1,-1 1 0,1-1 0,0 0-1,-1 0 1,1 1 0,0-1 0,0 0-1,0 0 1,0 0 0,0 0 0,0 1-1,0-1 1,0 0 0,0 0 0,0-1-1,0 1-216,0-19-5948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6.918"/>
    </inkml:context>
    <inkml:brush xml:id="br0">
      <inkml:brushProperty name="width" value="0.025" units="cm"/>
      <inkml:brushProperty name="height" value="0.025" units="cm"/>
    </inkml:brush>
  </inkml:definitions>
  <inkml:trace contextRef="#ctx0" brushRef="#br0">16 131 15663,'0'0'5733,"-3"11"-4644,3-9-1042,-4 9 293,2 0-1,-1 0 0,2 0 1,-2 19-1,3-28-281,0 0-1,0 0 0,0 0 0,1 0 1,-1-1-1,0 1 0,1 0 1,-1 0-1,1-1 0,0 1 1,0 0-1,-1-1 0,1 1 0,0 0 1,0-1-1,0 1 0,3 1 1,-2-2-29,-1 0 1,1 0-1,0-1 1,0 1-1,0-1 1,0 1-1,-1-1 1,1 0-1,0 0 1,0 0-1,0 0 1,0 0-1,0 0 1,0 0-1,0-1 1,-1 1-1,1-1 1,0 1-1,0-1 1,0 0-1,-1 1 1,3-2-1,9-6 105,0 1 0,-1-2 0,0 0-1,0 0 1,-1-1 0,-1 0 0,17-20 0,-15 16-124,0 1 0,1 0 0,0 1 0,27-18 0,-39 30-12,0-1-1,0 0 1,0 1-1,0-1 0,0 0 1,0 1-1,0 0 1,0-1-1,1 1 0,-1 0 1,0-1-1,0 1 1,0 0-1,1 0 1,-1 0-1,0 0 0,0 0 1,1 0-1,-1 0 1,0 1-1,0-1 0,0 0 1,1 1-1,-1-1 1,0 1-1,0-1 1,0 1-1,0-1 0,0 1 1,0 0-1,0 0 1,0-1-1,0 1 0,0 0 1,0 0-1,-1 0 1,1 0-1,0 0 1,0 0-1,-1 0 0,1 0 1,-1 1-1,1-1 1,-1 2-1,4 8 67,-1 0 0,0 0 0,0 0 0,0 15-1,2 5 55,-5-30-114,0 0 1,0 0 0,1 0 0,-1 0 0,0 0-1,1 0 1,-1 0 0,1 0 0,-1 0 0,1 0-1,-1 0 1,1 0 0,-1-1 0,1 1 0,0 0 0,0 0-1,-1-1 1,1 1 0,0 0 0,0-1 0,0 1-1,0-1 1,0 1 0,0-1 0,0 0 0,0 1-1,1-1 1,0 0 8,0 0 1,0 0-1,0-1 0,-1 1 0,1-1 1,0 1-1,0-1 0,-1 0 0,1 0 0,0 0 1,-1 0-1,1 0 0,-1 0 0,2-1 1,6-7 22,0 1 1,-1-1 0,12-16 0,-13 15-80,29-42-2193,-5-3-4667,-18 21 267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7.601"/>
    </inkml:context>
    <inkml:brush xml:id="br0">
      <inkml:brushProperty name="width" value="0.025" units="cm"/>
      <inkml:brushProperty name="height" value="0.025" units="cm"/>
    </inkml:brush>
  </inkml:definitions>
  <inkml:trace contextRef="#ctx0" brushRef="#br0">48 66 11082,'0'0'5488,"-3"9"-3630,-7 18-1417,1 1-1,2 0 0,1 0 1,1 1-1,1-1 1,2 1-1,1 0 0,1 0 1,4 29-1,-4-56-451,0 1-1,0-1 1,0 0 0,1 0-1,-1 0 1,1 0 0,0 0-1,0 0 1,-1 0-1,1 0 1,1 0 0,-1 0-1,0 0 1,0 0-1,1-1 1,-1 1 0,1 0-1,-1-1 1,1 1-1,0-1 1,-1 0 0,4 2-1,-3-2 12,-1-1 1,1 0-1,0 0 0,-1 1 0,1-1 0,-1 0 0,1-1 1,-1 1-1,1 0 0,-1 0 0,1-1 0,-1 1 1,1-1-1,-1 1 0,1-1 0,-1 1 0,1-1 0,-1 0 1,0 0-1,1 0 0,-1 0 0,0 0 0,0 0 0,0 0 1,0 0-1,0 0 0,0-1 0,0 1 0,0 0 1,0-1-1,-1 1 0,2-2 0,10-25-129,0-1 0,9-38 0,-9 32-112,-9 28 88,-2 10-27,-2 36 378,-1-26-105,2 0 0,-1 0 0,2 1 0,0-1 0,0 0 0,6 19 0,-7-31-87,1 0 1,-1 0-1,1 0 1,-1 1 0,1-1-1,0 0 1,-1 0-1,1 0 1,0 0-1,0 0 1,0 0-1,0 0 1,0 0-1,0 0 1,0-1-1,0 1 1,0 0-1,0 0 1,0-1-1,0 1 1,1-1 0,-1 1-1,0-1 1,0 0-1,1 1 1,-1-1-1,0 0 1,1 0-1,-1 0 1,0 0-1,0 0 1,1 0-1,-1 0 1,0-1-1,1 1 1,-1 0-1,0-1 1,0 1 0,1-1-1,-1 1 1,0-1-1,1-1 1,4 0 32,-1-1 0,0-1 1,-1 1-1,1-1 1,0 1-1,-1-1 0,0-1 1,4-4-1,9-15 36,-1 0-1,-1 0 0,-1-2 0,-2 0 1,0 0-1,-2-1 0,-1 0 1,-1-1-1,-1 0 0,-2 0 1,-1-1-1,1-30 0,-6 74 5,-1-1-1,-1 0 1,0-1-1,-8 25 1,-6 23 46,14-46-9,1 1 0,1-1 0,0 1 0,1-1 0,1 1 0,3 16 0,-4-28-175,1 0-1,0 1 1,0-1 0,0 0-1,1 1 1,-1-1 0,1 0-1,0 0 1,0 0-1,1 0 1,-1-1 0,1 1-1,0-1 1,0 1 0,0-1-1,0 0 1,1 0 0,-1 0-1,1-1 1,-1 1 0,1-1-1,0 0 1,0 0 0,0 0-1,7 1 1,-40-38-2151,2 11 2661,-56-38 0,83 62-372,-1 0 1,1-1-1,0 1 1,-1 0-1,1 0 0,0 0 1,-1 0-1,1-1 1,0 1-1,0 0 0,-1 0 1,1-1-1,0 1 1,0 0-1,-1 0 0,1-1 1,0 1-1,0 0 1,-1-1-1,1 1 0,0 0 1,0-1-1,0 1 1,0 0-1,0-1 0,0 1 1,0 0-1,0-1 1,0 1-1,0-1 1,0 1-1,0-1 0,12-4 549,26 4-1602,-32 1 942,77 0-6614,-58 0 742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4.458"/>
    </inkml:context>
    <inkml:brush xml:id="br0">
      <inkml:brushProperty name="width" value="0.025" units="cm"/>
      <inkml:brushProperty name="height" value="0.025" units="cm"/>
    </inkml:brush>
  </inkml:definitions>
  <inkml:trace contextRef="#ctx0" brushRef="#br0">15 31 3043,'0'0'20633,"5"11"-19630,6 20-606,-1-1 0,-1 2-1,-2-1 1,-1 1 0,1 43 0,0 178-229,-7-229-112,-4 11 71,1-33 100,2-20 103,6-73-518,5 0-1,3 1 1,34-121 0,-46 211 183,19-59-95,-19 56 92,0 1-1,0 0 1,1 0-1,-1 0 1,1 0 0,-1 0-1,1 0 1,0 1-1,-1-1 1,4-2-1,-4 4-2,0-1-1,0 1 1,-1 0-1,1-1 0,0 1 1,0 0-1,0 0 1,0 0-1,0 0 0,0 0 1,0 0-1,-1 0 1,1 0-1,0 0 1,0 0-1,0 0 0,0 0 1,0 1-1,0-1 1,0 0-1,-1 1 0,1-1 1,0 1-1,0-1 1,-1 1-1,1-1 0,0 1 1,0 0-1,1 1 1,-1-1-1,1 1 0,-1 0 1,0 0-1,0 0 1,0 0-1,0 0 1,0 1-1,-1-1 0,1 0 1,0 0-1,-1 0 1,0 1-1,1-1 0,-1 0 1,0 1-1,0-1 1,0 0-1,-1 0 0,1 1 1,-1-1-1,1 0 1,-1 0-1,0 1 1,1-1-1,-1 0 0,-2 3 1,-1 4 19,0-1 1,-1 0 0,0 0 0,0 0-1,-10 11 1,-5 1 34,0 0-1,-2-2 1,0 0 0,-1-1 0,-46 24-1,132-66-9816,-26 10 2396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7.950"/>
    </inkml:context>
    <inkml:brush xml:id="br0">
      <inkml:brushProperty name="width" value="0.025" units="cm"/>
      <inkml:brushProperty name="height" value="0.025" units="cm"/>
    </inkml:brush>
  </inkml:definitions>
  <inkml:trace contextRef="#ctx0" brushRef="#br0">0 141 8104,'0'0'7991,"8"-1"-5765,7-2-1659,0-1 0,-1 0 1,0-1-1,0 0 0,14-8 0,-19 9-289,-1-1 1,0 0-1,0 0 0,-1-1 1,1 0-1,-1 0 1,0 0-1,-1-1 0,0 0 1,7-10-1,-12 16-156,-1 0 0,1 0 0,0 0 0,0 0 0,-1 0-1,1 0 1,0 0 0,-1-1 0,1 1 0,-1 0 0,1-1 0,-1 1 0,0 0-1,0 0 1,0-1 0,0 1 0,0 0 0,0-1 0,0 1 0,0 0 0,0-2 0,-1 2-72,0 1 0,0-1 0,1 1 0,-1 0 0,0-1 1,0 1-1,0 0 0,0 0 0,1 0 0,-1-1 1,0 1-1,0 0 0,0 0 0,0 0 0,0 0 1,1 1-1,-1-1 0,0 0 0,0 0 0,0 0 0,0 1 1,1-1-1,-2 1 0,-5 2-34,-1 0 0,1 0 0,0 1 0,0 0 0,-10 8 1,11-6-30,0 0 1,0 0-1,0 1 1,1 0 0,0 0-1,0 1 1,1-1 0,0 1-1,0 0 1,1 0 0,0 0-1,0 0 1,1 1-1,0-1 1,1 1 0,-1 0-1,2-1 1,-1 10 0,1-16-7,1-1 1,-1 0 0,0 1 0,0-1 0,1 0-1,-1 0 1,0 0 0,1 1 0,0-1 0,-1 0-1,1 0 1,0 0 0,-1 0 0,1 0 0,0 0-1,0 0 1,0 0 0,0 0 0,0 0 0,0-1-1,0 1 1,0 0 0,1 0 0,2 1-125,-1-1 0,1 0 1,0 0-1,-1 0 0,1 0 1,0 0-1,0-1 0,4 0 1,1 0-790,0 0 0,1-1 1,-1 0-1,0-1 0,0 0 1,12-4-1,14-13-5170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0.681"/>
    </inkml:context>
    <inkml:brush xml:id="br0">
      <inkml:brushProperty name="width" value="0.025" units="cm"/>
      <inkml:brushProperty name="height" value="0.025" units="cm"/>
    </inkml:brush>
  </inkml:definitions>
  <inkml:trace contextRef="#ctx0" brushRef="#br0">1 120 5765,'1'-60'4772,"0"1"5441,1 103-9378,3 0 0,12 49 0,-12-68-649,-6-24-180,1 1 1,0-1-1,0 1 1,1-1-1,-1 1 0,0-1 1,0 1-1,1-1 1,-1 1-1,1-1 0,-1 0 1,1 1-1,0-1 1,0 0-1,-1 1 1,1-1-1,0 0 0,0 0 1,0 0-1,0 0 1,0 0-1,1 0 0,-1 0 1,0 0-1,0 0 1,0-1-1,1 1 1,-1 0-1,1-1 0,-1 1 1,2 0-1,0-2 69,0 0 0,-1 0 0,1 0 0,-1 0 0,1 0 0,-1-1 0,1 1-1,-1-1 1,0 1 0,0-1 0,0 0 0,0 0 0,0 0 0,0 0 0,0 0 0,1-3 0,30-43 493,-25 36-532,0 0-1,1 0 1,0 0-1,0 1 0,1 1 1,15-13-1,-25 23-38,1-1 0,-1 1-1,1 0 1,-1 0-1,1 0 1,-1-1 0,1 1-1,-1 0 1,0 0-1,1 0 1,0 0 0,-1 0-1,1 0 1,-1-1-1,1 1 1,-1 1 0,1-1-1,-1 0 1,1 0-1,-1 0 1,1 0 0,-1 0-1,1 0 1,-1 0-1,1 1 1,-1-1 0,0 0-1,1 0 1,-1 1-1,1-1 1,-1 0 0,1 1-1,-1-1 1,0 1-1,1-1 1,-1 0 0,0 1-1,0-1 1,1 1-1,-1-1 1,0 1 0,0-1-1,1 1 1,-1-1-1,0 1 1,0-1 0,0 1-1,0-1 1,0 1-1,0 0 1,5 33 71,-5-28-21,4 76 91,-4-82-136,0 1-1,0-1 0,0 0 0,0 0 0,0 1 0,0-1 1,0 0-1,0 0 0,0 1 0,1-1 0,-1 0 0,0 0 0,0 1 1,0-1-1,0 0 0,0 0 0,0 0 0,1 1 0,-1-1 1,0 0-1,0 0 0,0 0 0,1 1 0,-1-1 0,0 0 0,0 0 1,0 0-1,1 0 0,-1 0 0,0 0 0,0 0 0,1 1 1,-1-1-1,0 0 0,0 0 0,1 0 0,-1 0 0,0 0 1,0 0-1,1 0 0,11-8 130,6-13 320,7-18 153,-13 19-518,1 1 1,1 0-1,1 0 1,33-31-1,-48 49-93,1 1-1,0-1 1,-1 0-1,1 0 1,0 1-1,0-1 1,-1 1-1,1-1 1,0 1-1,0-1 1,0 1-1,0-1 1,0 1-1,0 0 1,0 0 0,0-1-1,0 1 1,0 0-1,0 0 1,0 0-1,0 0 1,0 0-1,0 0 1,0 1-1,0-1 1,0 0-1,0 0 1,0 1-1,1 0 1,0 0 8,-1 1 0,1-1 0,-1 1 0,0 0 0,0 0 0,0 0 0,0-1 0,0 1 0,0 0 0,0 0 0,-1 0 0,1 0 0,0 4 0,1 10 68,0 0 1,-1 30-1,-1-40-67,-1 14-525,-5-55-12887,4 5 5146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1.062"/>
    </inkml:context>
    <inkml:brush xml:id="br0">
      <inkml:brushProperty name="width" value="0.025" units="cm"/>
      <inkml:brushProperty name="height" value="0.025" units="cm"/>
    </inkml:brush>
  </inkml:definitions>
  <inkml:trace contextRef="#ctx0" brushRef="#br0">1 0 11851,'0'0'9898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2.276"/>
    </inkml:context>
    <inkml:brush xml:id="br0">
      <inkml:brushProperty name="width" value="0.025" units="cm"/>
      <inkml:brushProperty name="height" value="0.025" units="cm"/>
    </inkml:brush>
  </inkml:definitions>
  <inkml:trace contextRef="#ctx0" brushRef="#br0">4 0 13549,'0'8'3827,"-1"69"-1269,-2-23-1024,4 0 1,1-1-1,3 1 0,13 59 0,-18-111-1529,11 29 33,-11-30-33,1 0 1,-1 0-1,1 0 1,-1 0-1,1 0 1,0 0 0,-1 0-1,1 0 1,0 0-1,0-1 1,0 1-1,-1 0 1,1 0-1,0-1 1,0 1-1,0-1 1,0 1 0,0-1-1,0 1 1,1-1-1,-1 1 1,0-1-1,2 0 1,-3 0 10,1 0 0,0 0 0,-1-1 0,1 1 0,-1-1 0,1 1 0,-1 0 0,1-1 0,-1 1 0,1-1 0,-1 1 0,1-1 0,-1 1 1,0-1-1,1 0 0,-1 1 0,0-1 0,1 1 0,-1-1 0,0 0 0,0 1 0,0-1 0,0 0 0,0 1 0,1-1 0,-1 0 0,0 1 0,0-1 0,-1-1 0,1-27-89,0 22 7,-4-50-360,4 54 384,-1-1 0,1 0 0,-1 1 0,0-1 0,0 1 0,0-1 0,-1 1 0,1-1 0,-1 1 0,0 0 0,0 0 0,-4-5 0,5 7-107,1 3 124,0 0 1,1 0 0,-1-1 0,1 1-1,-1 0 1,1 0 0,-1 0-1,1-1 1,0 1 0,0 0 0,0-1-1,0 1 1,0-1 0,0 1 0,1-1-1,-1 1 1,0-1 0,1 0 0,-1 0-1,1 0 1,0 1 0,-1-1 0,1-1-1,0 1 1,-1 0 0,1 0 0,0-1-1,0 1 1,0-1 0,-1 1 0,1-1-1,0 0 1,0 0 0,0 0-1,0 0 1,3-1 0,0 2 38,0-2 0,0 1 0,0-1 1,-1 1-1,1-1 0,0-1 0,0 1 0,-1-1 0,1 1 1,-1-1-1,1-1 0,-1 1 0,8-6 0,-6 3 21,-1-1-1,1 1 1,-1-1-1,-1-1 1,1 1-1,-1 0 1,0-1-1,0 0 1,-1 0-1,0 0 1,0-1-1,-1 1 1,0 0 0,2-11-1,-22 34-50,12-4 16,0 0 0,0 0 0,1 1 0,1 0 0,0 0 0,0 0 0,1 0 0,1 1 0,-1 24 0,3-37 0,0-1-1,0 1 1,0-1 0,0 1-1,0-1 1,0 1 0,0-1-1,0 1 1,0-1 0,0 1-1,0-1 1,1 1 0,-1-1-1,0 1 1,0-1 0,0 0-1,1 1 1,-1-1 0,0 1-1,1-1 1,-1 0 0,0 1-1,1-1 1,-1 0 0,0 1-1,1-1 1,-1 0 0,1 1-1,-1-1 1,0 0 0,1 0-1,-1 0 1,1 1 0,-1-1-1,1 0 1,20-6 105,18-20 112,-32 20-209,58-45 37,-59 48-64,0 0 0,-1 0 0,1 0 0,1 1 0,-1 0 0,0 0 1,1 0-1,-1 1 0,1 0 0,10 0 0,-16 1 17,1 0-1,-1 0 1,0 0 0,0 1-1,1-1 1,-1 0 0,0 1 0,1-1-1,-1 1 1,0 0 0,0-1 0,0 1-1,0 0 1,0 0 0,0 0-1,0 0 1,0 0 0,0 0 0,0 0-1,0 0 1,-1 0 0,1 0 0,1 2-1,9 37-86,-9-7 956,-3-26 236,1-12 610,0-1-1687,3-44 166,-2 48-220,-1-1 0,1 1 0,-1 0 0,1 0 0,0 0 0,0 0 0,0 0 0,0 0 0,0 0-1,0 0 1,0 0 0,1 0 0,-1 0 0,1 1 0,-1-1 0,1 0 0,0 1 0,3-3 0,-2-3-484,-3 4 520,1 1 0,-1 0-1,1 0 1,0 0-1,-1 0 1,1 0 0,0 0-1,0 0 1,0 0 0,0 0-1,1 1 1,-1-1 0,0 0-1,1 1 1,3-4 0,-2 5-56,0 0 1,0 0 0,0 0 0,0-1-1,0 1 1,0-1 0,1 0 0,-1 0-1,-1 0 1,1 0 0,0 0 0,0-1-1,0 0 1,-1 1 0,1-1 0,-1 0-1,1 0 1,-1 0 0,3-4 0,4-10 50,2 0 0,-1 1 1,26-28-1,-23 29-6,-8 1-76,-15 13-101,-19 14-127,23-6 326,0 1 1,1-1-1,0 1 0,0 0 0,1 0 0,0 1 0,1-1 0,0 1 0,0 0 0,1 0 0,0 0 0,1 0 0,0 13 0,1-22-16,0 0 0,0 1 0,0-1-1,0 0 1,0 0 0,0 1 0,1-1 0,-1 0-1,1 0 1,-1 1 0,1-1 0,-1 0 0,1 0-1,-1 0 1,1 0 0,0 0 0,0 0-1,0 0 1,0 0 0,-1 0 0,1 0 0,0 0-1,1 0 1,-1-1 0,0 1 0,0 0-1,1 0 1,2 0-11,0 0 1,-1 0-1,1-1 0,0 1 0,-1-1 1,1 0-1,0 0 0,-1 0 0,7-1 1,0-1-727,0 0 0,-1 0 1,1-1-1,-1 0 0,0-1 1,17-9-1,3-11-3804,-1-2-1889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2.624"/>
    </inkml:context>
    <inkml:brush xml:id="br0">
      <inkml:brushProperty name="width" value="0.025" units="cm"/>
      <inkml:brushProperty name="height" value="0.025" units="cm"/>
    </inkml:brush>
  </inkml:definitions>
  <inkml:trace contextRef="#ctx0" brushRef="#br0">139 0 9129,'-39'8'11192,"-3"12"-7819,37-18-3270,1 1-1,-1 1 0,0-1 1,1 0-1,0 1 1,0 0-1,0 0 0,0 0 1,1 1-1,0-1 1,0 1-1,0 0 0,-3 6 1,6-11-129,0 0 0,0 1 1,0-1-1,0 0 0,0 0 0,-1 1 1,1-1-1,0 0 0,0 0 1,0 1-1,0-1 0,0 0 0,0 0 1,0 1-1,0-1 0,0 0 1,0 0-1,1 1 0,-1-1 0,0 0 1,0 0-1,0 1 0,0-1 0,0 0 1,0 0-1,1 1 0,-1-1 1,0 0-1,0 0 0,0 0 0,0 1 1,1-1-1,-1 0 0,0 0 1,0 0-1,1 0 0,-1 0 0,0 1 1,0-1-1,1 0 0,14-1-254,22-10 40,-32 9-107,7-2 116,0 0 0,1 1 0,0 0 0,0 1 0,0 1 0,16-1-1,-28 3 266,0-1 0,0 0 0,0 1 0,-1-1 0,1 1 0,0 0 0,0-1-1,-1 1 1,1-1 0,0 1 0,-1 0 0,1 0 0,-1-1 0,1 1 0,-1 0-1,1 0 1,-1 0 0,1 0 0,-1 0 0,0-1 0,0 1 0,1 0 0,-1 0-1,0 0 1,0 0 0,0 0 0,0 0 0,0 0 0,0 0 0,0 0 0,0 0-1,-1 0 1,1 1 0,-8 34 1574,4-27-1528,-1 0-1,0 0 0,0-1 0,-1 0 0,0 0 0,0 0 1,-1-1-1,0 0 0,0 0 0,-1-1 0,-13 9 1,19-39-12369,7 2 1938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3.003"/>
    </inkml:context>
    <inkml:brush xml:id="br0">
      <inkml:brushProperty name="width" value="0.025" units="cm"/>
      <inkml:brushProperty name="height" value="0.025" units="cm"/>
    </inkml:brush>
  </inkml:definitions>
  <inkml:trace contextRef="#ctx0" brushRef="#br0">120 0 12684,'0'0'7901,"-7"5"-6225,-5 4-1335,1 0-1,0 1 1,1 0-1,-16 21 1,21-25-262,0 1 1,1-1-1,-1 1 0,2 0 0,-1 0 1,1 0-1,0 0 0,0 1 0,1-1 1,0 1-1,1-1 0,-2 10 0,4-16-88,-1-1-1,1 1 0,-1-1 1,1 1-1,0-1 1,-1 0-1,1 1 0,-1-1 1,1 0-1,0 1 1,-1-1-1,1 0 0,0 1 1,-1-1-1,1 0 0,0 0 1,0 0-1,-1 0 1,1 0-1,0 0 0,0 0 1,-1 0-1,1 0 1,0 0-1,-1 0 0,1-1 1,0 1-1,0 0 0,-1 0 1,1-1-1,0 1 1,-1 0-1,2-2 0,27-8-597,-9-1-45,-14 6 484,1 1 1,-1 1 0,1-1 0,0 1 0,0 0 0,0 1 0,0 0 0,0 0 0,0 0 0,1 1 0,-1 0 0,11 0 0,-17 3 296,-1 0 0,0 0 0,0 1 0,0-1 0,0 0 0,0 0 0,0 0 0,0 1 0,-1-1 0,1 0-1,-1 0 1,-1 4 0,-8 9 390,0 0 0,-2 0 0,0-1 0,0 0 0,-1-1 0,-27 20 0,20-15-452,7-9-961,12-14-3844,16-20-3451,3 6 2797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3.819"/>
    </inkml:context>
    <inkml:brush xml:id="br0">
      <inkml:brushProperty name="width" value="0.025" units="cm"/>
      <inkml:brushProperty name="height" value="0.025" units="cm"/>
    </inkml:brush>
  </inkml:definitions>
  <inkml:trace contextRef="#ctx0" brushRef="#br0">104 386 16592,'0'0'4954,"-10"7"-3716,2 0-1069,0-1-1,1 1 1,0 0-1,0 0 1,0 1-1,1 0 0,0 0 1,1 1-1,0 0 1,0 0-1,1 0 1,0 0-1,1 0 1,0 1-1,0 0 1,1 0-1,-2 13 0,4-23-161,0 1 0,0-1-1,0 1 1,0 0-1,0-1 1,1 1-1,-1-1 1,0 1-1,0 0 1,0-1-1,0 1 1,1-1-1,-1 1 1,0-1 0,1 1-1,-1-1 1,0 1-1,1-1 1,-1 1-1,1-1 1,-1 1-1,1-1 1,-1 0-1,1 1 1,-1-1 0,1 0-1,-1 1 1,1-1-1,-1 0 1,1 0-1,0 1 1,25-3 279,24-19 126,-28 6-471,-1-1-1,34-32 1,-35 29-37,0 1 1,31-19-1,-51 37 94,0-1 0,0 1 0,1 0 0,-1 0 0,0 0-1,0 0 1,1 0 0,-1-1 0,0 1 0,0 0-1,1 0 1,-1 0 0,0 0 0,0 0 0,1 0 0,-1 0-1,0 0 1,0 0 0,1 0 0,-1 0 0,0 0 0,0 0-1,1 0 1,-1 0 0,0 0 0,0 1 0,1-1-1,-1 0 1,0 0 0,0 0 0,0 0 0,1 0 0,-1 1-1,0-1 1,0 0 0,0 0 0,1 0 0,-1 1-1,0-1 1,0 0 0,0 0 0,0 0 0,0 1 0,1-1-1,2 20 144,-8 36 618,3-35-173,3-20-571,-1-1-1,1 0 0,-1 1 0,0-1 0,1 0 0,-1 0 0,1 1 0,-1-1 0,1 0 0,-1 0 0,1 0 0,-1 1 0,1-1 0,-1 0 0,1 0 0,0 0 0,-1 0 0,1 0 0,-1 0 0,1 0 0,-1 0 0,1 0 0,-1 0 0,1-1 0,-1 1 1,1 0-1,-1 0 0,1 0 0,-1-1 0,1 1 0,-1 0 0,1-1 0,-1 1 0,0 0 0,1-1 0,0 1 0,21-12 112,11-12-836,34-33 0,-39 32-1924,51-35-1,-78 59 2610,-1 1 0,0 0 0,0-1 0,1 1 0,-1 0 0,0-1 0,1 1 0,-1 0 0,1 0 1,-1-1-1,0 1 0,1 0 0,-1 0 0,1 0 0,-1 0 0,1-1 0,-1 1 0,0 0 0,1 0 0,-1 0 0,1 0 0,-1 0 0,1 0 0,-1 0 0,1 0 0,-1 0 0,1 1 0,-1-1 0,0 0 0,1 0 0,-1 0 0,1 0 0,-1 1 0,1-1 0,-1 0 0,0 0 0,1 1 0,0-1 0,-2 21 148,-16 28 880,16-48-994,-3 9 588,-1 0 0,2 1 0,-1-1 0,1 1 0,-2 20 0,5-30-567,0-1 1,1 0-1,-1 1 1,0-1 0,1 0-1,-1 1 1,1-1-1,-1 0 1,0 0 0,1 0-1,-1 1 1,1-1-1,-1 0 1,1 0 0,-1 0-1,1 0 1,-1 0-1,1 0 1,-1 0 0,1 0-1,-1 0 1,1 0-1,-1 0 1,1 0 0,-1 0-1,0 0 1,1 0-1,-1 0 1,1 0 0,-1-1-1,1 1 1,0-1-1,20-6 605,-8-3-566,0-1 1,0 0-1,-1-1 1,0 0-1,-1 0 1,0-2-1,-1 1 0,10-19 1,60-124-498,-70 137 214,-2 0 0,0 0 0,-1-1 0,-1 0-1,-1-1 1,0 0 0,0-21 0,-24 76-10,11-15 279,2 0 1,0 0 0,1 1 0,1-1-1,1 1 1,1 0 0,0 0 0,2 29-1,1-44-32,-1 0-1,1-1 1,0 1-1,0 0 0,1-1 1,-1 1-1,1-1 1,0 1-1,0-1 1,1 0-1,-1 0 0,1 0 1,0 0-1,5 5 1,4 3-1305,1 0 0,24 16 1,-23-18-1574,-26-13-1820,-12-4 5618,-2-13 889,0-1-1,1-1 0,-35-41 0,60 63-1734,-1-1 0,1 1 0,0 0 0,0 0 0,-1 0 0,1-1 0,0 1 0,0 0 0,0 0 0,0-1 0,-1 1 0,1 0 0,0-1 0,0 1 0,0 0 0,0 0 0,0-1 0,0 1 0,0 0 0,0-1 0,0 1 0,0 0 0,0-1 0,0 1 0,0 0 0,0-1 0,0 1 0,0 0 1,0 0-1,0-1 0,0 1 0,0 0 0,0-1 0,1 1 0,12-6 1001,28 4-1687,-27 2 896,-13 0-324,76-9-1760,-28-8-6941,-20-2-6843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4.631"/>
    </inkml:context>
    <inkml:brush xml:id="br0">
      <inkml:brushProperty name="width" value="0.025" units="cm"/>
      <inkml:brushProperty name="height" value="0.025" units="cm"/>
    </inkml:brush>
  </inkml:definitions>
  <inkml:trace contextRef="#ctx0" brushRef="#br0">1 637 2114,'6'-2'9539,"1"-4"-5740,8-19-3178,-13 20 581,52-93 1160,58-118 1349,-91 169-2715,-2-1-1,22-84 0,-33 78-488,-8 53-504,0 1 0,0 0-1,0 0 1,0 0 0,0 0-1,0-1 1,0 1-1,0 0 1,0 0 0,-1 0-1,1 0 1,0 0-1,0-1 1,0 1 0,0 0-1,0 0 1,-1 0 0,1 0-1,0 0 1,0 0-1,0 0 1,0 0 0,-1 0-1,1 0 1,0 0 0,0 0-1,0 0 1,-1-1-1,1 1 1,0 0 0,0 1-1,0-1 1,0 0 0,-1 0-1,1 0 1,0 0-1,0 0 1,0 0 0,0 0-1,-1 0 1,1 0 0,0 0-1,0 0 1,0 0-1,0 1 1,-1-1 0,1 0-1,0 0 1,0 0 0,0 0-1,0 0 1,0 0-1,0 1 1,0-1 0,0 0-1,-1 0 1,1 0 0,0 0-1,0 1 1,0-1-1,0 0 1,0 0 0,0 0-1,0 1 1,0-1 0,0 0-1,0 0 1,0 0-1,0 1 1,-9 12-149,-13 36 145,2 1 0,2 1-1,-20 98 1,22-83 145,6-24-127,1 1 1,3 0 0,1 0 0,2 1 0,4 45-1,-1-87-84,0 1 0,0-1 0,0 0 0,0 0 0,0 1 0,1-1-1,0 0 1,-1 0 0,1 0 0,0 0 0,0 0 0,0 0 0,0 0 0,0 0-1,0 0 1,1 0 0,-1 0 0,1-1 0,-1 1 0,1 0 0,-1-1 0,4 2-1,-4-3-68,1 1 0,-1-1 0,1 0 0,-1 0 0,1-1 0,-1 1 0,1 0 0,-1 0 0,1-1-1,-1 1 1,1-1 0,-1 1 0,0-1 0,1 0 0,-1 1 0,0-1 0,0 0 0,1 0 0,-1 0-1,0 0 1,0 0 0,0 0 0,0 0 0,0-1 0,0 1 0,-1 0 0,1 0 0,0-1 0,0 1 0,-1 0-1,1-1 1,-1 1 0,1-3 0,44-120-11977,-24 72 6508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5.133"/>
    </inkml:context>
    <inkml:brush xml:id="br0">
      <inkml:brushProperty name="width" value="0.025" units="cm"/>
      <inkml:brushProperty name="height" value="0.025" units="cm"/>
    </inkml:brush>
  </inkml:definitions>
  <inkml:trace contextRef="#ctx0" brushRef="#br0">8 213 7399,'4'-9'3689,"1"-5"-2282,8-19 833,0 12 1987,-17 27-3782,1 0 1,0 1 0,1-1-1,0 1 1,-3 13-1,0-3-262,1-3 10,0 1 0,0-1 1,2 1-1,-2 23 0,4-37-154,0 0-1,0-1 0,0 1 0,1-1 1,-1 1-1,0 0 0,0-1 1,1 1-1,-1-1 0,0 1 1,1-1-1,-1 1 0,1-1 1,-1 1-1,0-1 0,1 1 1,-1-1-1,1 1 0,0-1 1,-1 0-1,1 1 0,-1-1 1,1 0-1,-1 0 0,1 0 0,0 1 1,-1-1-1,1 0 0,0 0 1,-1 0-1,1 0 0,0 0 1,-1 0-1,1 0 0,0 0 1,-1 0-1,1 0 0,-1 0 1,1-1-1,0 1 0,-1 0 1,1 0-1,-1-1 0,1 1 0,0 0 1,-1-1-1,1 0 0,33-16 1262,-8-4-1033,-2-1 0,35-39-1,-23 23-185,-36 38-92,0 0 0,0-1 0,0 1 0,0 0 0,0 0 0,1 0 0,-1 0 0,0 0 0,0 0 0,0 0 0,0-1 0,0 1 0,0 0 0,1 0 0,-1 0 0,0 0 0,0 0 0,0 0 0,0 0 0,1 0 0,-1 0 0,0 0 0,0 0 1,0 0-1,0 0 0,0 0 0,1 0 0,-1 0 0,0 0 0,0 0 0,0 0 0,0 0 0,1 0 0,-1 0 0,0 0 0,0 0 0,0 0 0,0 0 0,0 1 0,1-1 0,-1 0 0,0 0 0,0 0 0,0 0 0,0 0 0,0 0 0,0 0 0,0 1 0,0-1 0,1 0 0,-1 0 0,0 0 0,0 0 0,0 0 0,0 1 0,0-1 0,0 0 0,0 0 0,0 0 0,0 0 0,0 1 0,0-1 0,0 0 0,1 20-162,-5 24 254,3-37-65,0 0 1,0 0 0,0 0 0,1 0 0,0 0 0,1 9 0,0-15 1,-1 0 0,0 0 0,0 0 0,1 0 0,-1 0 0,1 0 0,-1 0 0,1 0 0,-1 0 0,1 0 0,-1-1 0,1 1 0,0 0 0,-1 0 0,1-1 0,0 1 0,0 0 0,0-1 0,-1 1 0,2 0 0,0-1 34,0 1 0,0-1-1,-1 0 1,1 0 0,0 1 0,0-1 0,0-1 0,-1 1-1,1 0 1,0 0 0,0-1 0,-1 1 0,1-1-1,0 1 1,-1-1 0,2-1 0,4-1 3,-2 0 1,1 0-1,0 0 1,-1-1-1,0 0 1,1 0-1,-2-1 1,1 1-1,0-1 1,-1 0-1,0 0 1,0-1-1,-1 1 1,1-1-1,-1 0 0,0 0 1,-1 0-1,0 0 1,1 0-1,-2-1 1,1 1-1,0-8 1,-2 13-59,-1 0 1,1 0 0,0 0-1,-1 0 1,1 0 0,0 0-1,-1 0 1,1 0 0,-1 0-1,0 0 1,1 1-1,-1-1 1,0 0 0,0 0-1,1 1 1,-1-1 0,0 1-1,0-1 1,0 0 0,0 1-1,0 0 1,1-1 0,-1 1-1,0-1 1,0 1-1,0 0 1,0 0 0,0 0-1,0-1 1,-1 1 0,1 0-1,0 0 1,0 1 0,0-1-1,0 0 1,-1 0 0,1 1 9,0-1 1,0 0 0,0 0-1,0 0 1,0 0 0,0-1 0,0 1-1,0 0 1,0 0 0,0 0-1,0-1 1,0 1 0,0-1 0,0 1-1,0-1 1,0 1 0,0-1-1,0 1 1,0-1 0,-1-1 0,2 1 82,0-1 1,0 1-1,0 0 1,0-1-1,0 1 1,0 0 0,1-1-1,-1 1 1,0 0-1,1 0 1,-1-1-1,1 1 1,-1 0 0,1 0-1,0-1 1,-1 1-1,1 0 1,0 0-1,0 0 1,0 0 0,0 0-1,0 0 1,0 0-1,0 1 1,0-1 0,0 0-1,2-1 1,36-20-141,-37 21 110,130-53-1683,-119 44-1255,-18-1-5252,-12 1-2258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5.462"/>
    </inkml:context>
    <inkml:brush xml:id="br0">
      <inkml:brushProperty name="width" value="0.025" units="cm"/>
      <inkml:brushProperty name="height" value="0.025" units="cm"/>
    </inkml:brush>
  </inkml:definitions>
  <inkml:trace contextRef="#ctx0" brushRef="#br0">0 71 16367,'0'0'4773,"58"-31"-2787,-30 22-577,10 1-1153,-4 0-288,-4 0-2146,-3 1-4292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4.805"/>
    </inkml:context>
    <inkml:brush xml:id="br0">
      <inkml:brushProperty name="width" value="0.025" units="cm"/>
      <inkml:brushProperty name="height" value="0.025" units="cm"/>
    </inkml:brush>
  </inkml:definitions>
  <inkml:trace contextRef="#ctx0" brushRef="#br0">1 0 12908,'0'0'14446,"23"35"-23286,-18-46-8393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6.681"/>
    </inkml:context>
    <inkml:brush xml:id="br0">
      <inkml:brushProperty name="width" value="0.025" units="cm"/>
      <inkml:brushProperty name="height" value="0.025" units="cm"/>
    </inkml:brush>
  </inkml:definitions>
  <inkml:trace contextRef="#ctx0" brushRef="#br0">8 235 6246,'-7'-181'16650,"25"398"-15465,-3-79-875,-14-116-224,-2-17-9,1 0 0,0 0 0,0 0 1,0-1-1,1 1 0,0 0 0,0 0 0,0 0 0,0 0 1,1-1-1,0 1 0,2 4 0,-3-9-56,-1 0 0,0 1 0,1-1 0,-1 0 0,0 0 0,1 0 0,-1 0 0,0 0 0,1 1 0,-1-1 0,0 0 0,1 0 0,-1 0 0,1 0 0,-1 0 0,0 0 0,1 0 0,-1 0 0,0-1-1,1 1 1,-1 0 0,1 0 0,-1 0 0,0 0 0,1 0 0,-1-1 0,0 1 0,0 0 0,1 0 0,-1 0 0,0-1 0,1 1 0,-1 0 0,0 0 0,0-1 0,1 1 0,-1 0 0,0-1 0,0 1 0,11-15 469,24-55 98,-3 0-1,-3-2 0,33-125 0,-54 169-933,3-9 1082,-10 32-4306,-7 16-5170,-2 8 406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7.011"/>
    </inkml:context>
    <inkml:brush xml:id="br0">
      <inkml:brushProperty name="width" value="0.025" units="cm"/>
      <inkml:brushProperty name="height" value="0.025" units="cm"/>
    </inkml:brush>
  </inkml:definitions>
  <inkml:trace contextRef="#ctx0" brushRef="#br0">1 1 15951,'0'0'4933,"34"55"-4293,-16-41-544,-1-3-416,7-3-1570,1-7-1857,0-1-769,-2-13-2243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7.721"/>
    </inkml:context>
    <inkml:brush xml:id="br0">
      <inkml:brushProperty name="width" value="0.025" units="cm"/>
      <inkml:brushProperty name="height" value="0.025" units="cm"/>
    </inkml:brush>
  </inkml:definitions>
  <inkml:trace contextRef="#ctx0" brushRef="#br0">46 184 13741,'0'0'7730,"-5"9"-7164,-2 5-399,1 1 0,0 0-1,1-1 1,1 1 0,0 1 0,1-1 0,-2 25-1,5-40-164,0 0 0,0 0 0,0 0-1,0 0 1,0 1 0,0-1 0,0 0-1,0 0 1,0 0 0,0 0 0,0 0-1,0 1 1,0-1 0,0 0 0,0 0-1,0 0 1,0 0 0,0 0 0,1 0-1,-1 1 1,0-1 0,0 0 0,0 0-1,0 0 1,0 0 0,0 0 0,0 0-1,1 0 1,-1 0 0,0 0 0,0 1-1,0-1 1,0 0 0,0 0-1,1 0 1,-1 0 0,0 0 0,0 0-1,0 0 1,0 0 0,0 0 0,1 0-1,-1 0 1,0 0 0,0 0 0,0 0-1,0 0 1,0 0 0,1 0 0,-1-1-1,0 1 1,0 0 0,0 0 0,0 0-1,0 0 1,1 0 0,12-9 229,8-12 229,-15 14-511,7-8 153,0 2 0,26-22 0,-36 32-281,1 0-1,0 0 0,0 1 0,0 0 0,0 0 0,1 0 0,-1 0 0,1 0 0,-1 1 0,1 0 0,0 0 0,-1 0 1,1 1-1,0-1 0,-1 1 0,8 1 0,-10 0 26,0 0 0,0 0 0,0 0 0,0 0 0,0 0 0,-1 1 0,1-1 0,0 1 0,-1-1 0,1 1 0,-1 0 0,0-1 0,3 5 0,17 16-3792,-20-22 3760,-1 1 1,1-1-1,0 0 0,0 1 0,0-1 1,0 0-1,0 0 0,0 0 0,0 0 0,0 0 1,0 0-1,0 0 0,0 0 0,0 0 1,0 0-1,-1 0 0,1-1 0,0 1 0,0 0 1,0-1-1,0 1 0,0-1 0,0 1 1,-1-1-1,1 1 0,0-1 0,0 1 0,-1-1 1,2-1-1,6-9-238,-1 0 0,0-1-1,-1 0 1,0-1 0,-1 1 0,6-24 0,1 13 9712,-12 23-9089,-3 86 1769,0-45-285,4 56-1,0-84-1569,1 0 0,0 0-1,1 0 1,1 0 0,0 0-1,0-1 1,1 0 0,9 17-1,16 13-75,-22-33-57,-2 0 0,1 0 0,-1 0 0,0 1 0,-1 0 1,0 0-1,4 13 0,-9-22 29,0 1 1,0-1 0,-1 0-1,1 0 1,0 0 0,0 0 0,0 0-1,-1 0 1,1 0 0,0 0 0,-1 0-1,1 0 1,-1 0 0,0 0 0,1 0-1,-1 0 1,0 0 0,1 0-1,-1-1 1,0 1 0,0 0 0,0-1-1,0 1 1,0 0 0,1-1 0,-1 1-1,0-1 1,0 1 0,0-1 0,-1 0-1,1 1 1,0-1 0,0 0 0,0 0-1,0 0 1,0 0 0,0 0-1,0 0 1,0 0 0,-2 0 0,-1 0 35,0 0 1,0 0 0,0 0 0,0 0-1,0-1 1,0 0 0,0 0 0,0 0-1,0 0 1,-5-3 0,5 0-38,0 1 0,1-1 0,-1-1 0,1 1 1,0 0-1,1-1 0,-1 0 0,1 1 0,0-1 0,0 0 1,0 0-1,1 0 0,0 0 0,0-1 0,0 1 0,1 0 1,-1-8-1,0-9-73,1 0 0,5-39 0,7 4-16,3 1 0,1 0 1,33-72-1,-22 60-93,-12 30-274,-22 66 547,0-1 0,2 1 1,1 1-1,0 52 0,3-80-75,1 1-1,0-1 0,0 1 1,0 0-1,0-1 0,0 1 1,1 0-1,-1-1 1,0 1-1,1-1 0,-1 1 1,1 0-1,0-1 0,-1 1 1,1-1-1,0 0 0,0 1 1,0-1-1,0 0 1,0 1-1,2 0 0,-2-1 14,0-1 0,0 0 0,1 1 0,-1-1 1,0 0-1,0 0 0,1 0 0,-1 0 0,0 0 0,1 0 0,-1 0 0,0 0 0,1 0 0,-1 0 0,0-1 0,1 1 0,-1-1 0,0 1 0,0-1 0,1 0 0,6-3 92,-1-1 0,0 1 0,-1-1 0,1-1 0,-1 1-1,10-12 1,-5 1-113,0-1 1,15-29-1,-18 30-20,1 0 0,0 1-1,19-22 1,-28 36 10,0 1-1,0-1 0,1 1 0,-1-1 0,0 1 0,0 0 1,1-1-1,-1 1 0,0 0 0,1-1 0,-1 1 0,0 0 1,1 0-1,-1-1 0,0 1 0,1 0 0,-1 0 1,1 0-1,-1-1 0,1 1 0,-1 0 0,0 0 0,1 0 1,-1 0-1,1 0 0,-1 0 0,1 0 0,-1 0 0,1 0 1,-1 0-1,1 0 0,-1 0 0,0 0 0,1 0 1,-1 1-1,1-1 0,-1 0 0,1 0 0,-1 0 0,0 1 1,1-1-1,-1 0 0,0 0 0,1 1 0,-1-1 0,0 0 1,1 1-1,-1-1 0,0 1 0,1-1 0,-1 0 0,0 1 1,0-1-1,0 1 0,0-1 0,1 0 0,-1 1 1,9 36 539,-6-21-323,-2-13-163,0-1 0,-1 0 1,1 0-1,1 0 0,-1 0 0,0 0 0,0 0 1,1 0-1,-1 0 0,1 0 0,-1-1 0,1 1 0,0 0 1,0-1-1,0 0 0,0 1 0,0-1 0,0 0 1,0 0-1,0 0 0,0 0 0,0-1 0,1 1 1,-1 0-1,0-1 0,0 0 0,1 0 0,-1 1 0,0-1 1,1 0-1,-1-1 0,0 1 0,1 0 0,-1-1 1,0 1-1,1-1 0,-1 0 0,0 0 0,3-1 1,12-6 56,0 0 1,0 0-1,-1-2 1,16-12-1,-9 7-557,-8 5-381,16-9-2396,-12 4-3472,-6-1-5097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9.138"/>
    </inkml:context>
    <inkml:brush xml:id="br0">
      <inkml:brushProperty name="width" value="0.025" units="cm"/>
      <inkml:brushProperty name="height" value="0.025" units="cm"/>
    </inkml:brush>
  </inkml:definitions>
  <inkml:trace contextRef="#ctx0" brushRef="#br0">5 67 14221,'-4'9'7846,"4"18"-7757,0-21 577,13 219 2401,-4-113-1196,0-58-1270,-9-53-589,1-1 0,-1 1-1,0 0 1,0 0-1,1 0 1,-1-1 0,1 1-1,-1 0 1,1 0-1,-1-1 1,1 1-1,-1-1 1,1 1 0,-1 0-1,1-1 1,0 1-1,-1-1 1,1 1-1,0-1 1,0 0 0,-1 1-1,2-1 1,-1 0 14,1 0 0,-1 0 1,0-1-1,0 1 0,1-1 0,-1 1 1,0-1-1,0 1 0,0-1 1,0 0-1,0 1 0,0-1 0,0 0 1,0 0-1,0 0 0,0 0 0,0 0 1,-1 0-1,1 0 0,1-2 1,14-23-4,-2 0 1,0-1 0,-2-1 0,0 0 0,-2-1 0,6-30-1,-10 39-366,-8 30-4393,-15 93-1918,14-59 1282,3-43 5296,1 0 0,-1-1 0,1 1 0,-1 0-1,1-1 1,0 1 0,-1 0 0,1-1 0,0 1 0,-1-1 0,1 1 0,0-1 0,0 1 0,0-1-1,0 1 1,0-1 0,-1 0 0,1 0 0,0 1 0,0-1 0,0 0 0,0 0 0,0 0 0,0 0 0,0 0-1,0 0 1,1-1 0,36 1-4997,-30-1 3116,-4 1 2132,-1-1-1,0 0 1,0 0-1,0 0 1,0-1-1,0 1 1,0-1-1,0 1 1,-1-1 0,1 0-1,0 0 1,-1 0-1,0-1 1,1 1-1,-1-1 1,0 1-1,0-1 1,-1 1-1,1-1 1,1-3-1,32-68 3718,-30 61-4103,4-13 1357,-1-1-1,-2 0 1,-1 0 0,0-1 0,-3 1-1,0-1 1,-4-53 0,-2 60-849,-2 30-156,-4 33-35,4-4-67,-3 13 158,2 1 1,2-1-1,3 69 0,2-119-191,0 0 1,0 0-1,0 0 1,0 0-1,0 1 1,0-1-1,0 0 1,0 0-1,0 0 1,0 0-1,1 0 1,-1 0-1,0 0 1,1 0-1,-1 0 1,1 0-1,0 0 1,-1 0-1,1 0 1,0 0-1,-1-1 1,1 1-1,0 0 1,0 0-1,-1-1 1,1 1-1,0 0 1,0-1-1,0 1 1,0-1-1,0 1 1,0-1-1,0 0 1,0 1-1,0-1 1,1 0-1,-1 0 1,0 1-1,0-1 1,0 0-1,0 0 0,0 0 1,0-1-1,0 1 1,0 0-1,0 0 1,1-1-1,-1 1 1,0 0-1,0-1 1,1 0-1,2-1 38,0 0-1,0 0 1,0-1-1,-1 1 1,1-1-1,-1 0 1,1 0-1,-1 0 1,0-1-1,0 1 1,3-7-1,-1 1 24,-1-1-1,0 0 1,0 0-1,2-15 1,-5 20 110,0 1-1,0 0 1,-1-1 0,1 1 0,-1 0 0,0-1 0,-1 1-1,1-1 1,-1 1 0,1 0 0,-1 0 0,-1-1-1,-2-6 1,4 11-169,0-1 0,-1 0 0,1 0 0,0 0 0,-1 1 0,1-1 0,-1 0 0,1 1 0,-1-1 0,1 0 0,-1 1 0,1-1 0,-1 1 0,0-1 0,1 1 0,-1-1 0,0 1 0,1-1 0,-1 1 0,0 0 0,0-1 0,1 1 0,-1 0 0,0 0 0,0-1 0,0 1 0,0 0 0,1 0 0,-1 0 0,0 0 0,0 0-1,0 0 1,0 0 0,1 1 0,-1-1 0,0 0 0,0 0 0,0 1 0,1-1 0,-1 0 0,0 1 0,0-1 0,1 1 0,-1-1 0,0 1 0,0 0 0,-1 1-23,0 0 0,0 0-1,1 1 1,-1-1 0,1 0-1,-1 1 1,1-1 0,0 1 0,0-1-1,0 1 1,0 0 0,-1 4-1,2-3 22,-1-1-1,1 1 1,0-1-1,-1 1 0,2 0 1,-1-1-1,0 1 1,1 0-1,-1-1 0,1 1 1,0-1-1,0 0 0,1 1 1,-1-1-1,1 0 1,0 1-1,-1-1 0,5 4 1,-4-5 5,1 0 1,0 0-1,0-1 0,-1 1 1,1-1-1,0 1 1,1-1-1,-1 0 0,0 0 1,0 0-1,0-1 1,1 1-1,-1-1 0,0 0 1,1 0-1,-1 0 1,0 0-1,1 0 0,-1-1 1,5-1-1,-1 0 46,0 0-1,0 0 0,0-1 1,0 0-1,-1-1 1,1 0-1,-1 0 0,0 0 1,0-1-1,0 1 1,-1-1-1,0-1 0,0 1 1,7-10-1,-7 8-63,0 0 0,0 0 0,-1-1-1,0 0 1,0 1 0,-1-1 0,0 0 0,0-1 0,-1 1-1,0 0 1,0-1 0,0-9 0,-2 18-5,0-1 0,0 1 0,0 0 0,0-1 0,0 1 0,0 0 0,0 0 1,0-1-1,0 1 0,0 0 0,0-1 0,0 1 0,0 0 0,0 0 0,0-1 0,0 1 0,0 0 0,0-1 0,-1 1 1,1 0-1,0 0 0,0 0 0,0-1 0,0 1 0,-1 0 0,1 0 0,0-1 0,0 1 0,-1 0 0,1 0 1,0 0-1,0 0 0,-1 0 0,1-1 0,0 1 0,0 0 0,-1 0 0,1 0 0,0 0 0,0 0 0,-1 0 0,1 0 1,0 0-1,-1 0 0,1 0 0,0 0 0,0 0 0,-1 0 0,1 0 0,0 0 0,-1 0 0,1 0 0,0 1 0,0-1 1,-1 0-1,1 0 0,0 0 0,0 0 0,-1 0 0,1 1 0,0-1 0,0 0 0,0 0 0,-1 0 0,1 1 1,0-1-1,-15 17-188,10-5 301,1 0 0,0 0 1,1 1-1,1 0 1,0 0-1,0 0 1,1 22-1,1-34-95,0 0 0,0-1-1,0 1 1,0 0 0,0 0 0,0 0 0,0-1-1,0 1 1,0 0 0,1 0 0,-1-1 0,0 1-1,1 0 1,-1 0 0,0-1 0,1 1 0,-1 0-1,1-1 1,-1 1 0,1-1 0,-1 1 0,1-1 0,-1 1-1,1-1 1,0 1 0,-1-1 0,1 1 0,1 0-1,24-3 180,-20 0-154,0-1-1,0 1 0,-1-1 1,1 0-1,-1-1 1,10-6-1,63-81-596,-78 90 557,1 1-1,-1-1 1,1 0-1,-1 1 1,1-1 0,-1 0-1,1 1 1,-1-1-1,1 1 1,0-1 0,-1 1-1,1-1 1,0 1-1,-1 0 1,1-1 0,0 1-1,0 0 1,-1-1 0,1 1-1,0 0 1,0 0-1,0 0 1,-1 0 0,1 0-1,0 0 1,0 0-1,0 0 1,-1 0 0,1 0-1,0 0 1,0 0-1,-1 1 1,1-1 0,0 0-1,0 0 1,-1 1-1,1-1 1,0 1 0,1 0-1,19 33 139,-20-31-104,1 0 1,-1 0 0,0 0 0,1 0-1,0 0 1,0-1 0,0 1 0,0 0-1,0-1 1,0 1 0,1-1 0,-1 0-1,1 0 1,4 3 0,-5-5 40,0 1 0,0-1 1,-1 1-1,1-1 0,0 0 0,0 0 1,0 0-1,0 0 0,0 0 1,0-1-1,0 1 0,-1 0 0,1-1 1,0 1-1,0-1 0,0 0 0,-1 0 1,1 0-1,0 0 0,-1 0 1,1 0-1,2-2 0,-2 0 31,0 0 0,0 0-1,0 0 1,0 0 0,0 0 0,-1 0 0,1 0-1,-1-1 1,0 1 0,0-1 0,1-5-1,-1 2 68,0 0-1,0 0 1,-1 0-1,0 0 0,-1 0 1,1 0-1,-1 0 1,0 0-1,-1 0 0,0 0 1,0 1-1,-3-8 1,4 14-188,0-1 0,1 0 0,-1 1 0,1-1-1,-1 0 1,1 1 0,-1-1 0,1 0 0,0 0 0,-1 1 0,1-1 0,0 0 0,-1 0 0,1 0 0,0 1 0,0-1 0,0 0 0,0 0 0,0 0 0,0 0 0,0 1 0,0-1 0,0 0 0,0 0 0,0 0 0,1 0 0,-1 1 0,0-1 0,1 0 0,-1 0 0,0 1-1,1-1 1,-1 0 0,1 0 0,-1 1 0,1-1 0,-1 1 0,1-1 0,1-1 0,36-6-3422,-12 4 1250,5-6-3393,0-4-5451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9.847"/>
    </inkml:context>
    <inkml:brush xml:id="br0">
      <inkml:brushProperty name="width" value="0.025" units="cm"/>
      <inkml:brushProperty name="height" value="0.025" units="cm"/>
    </inkml:brush>
  </inkml:definitions>
  <inkml:trace contextRef="#ctx0" brushRef="#br0">1 57 17040,'15'63'2449,"-3"0"-1,7 94 1,4 28-693,-25-208-1435,1-1 1,4-43-1,-2 35-271,2-4-55,0-1 0,16-61 1,-14 79-10,0 1 1,2 0-1,0 1 1,0 0-1,2 0 1,0 0-1,14-16 1,-20 28-100,1 1 1,0 0 0,0 0-1,1 0 1,-1 0-1,1 1 1,0 0 0,0 0-1,0 0 1,0 1 0,0-1-1,1 1 1,-1 1 0,1-1-1,-1 1 1,1 0 0,0 0-1,-1 0 1,1 1 0,0 0-1,10 1 1,-15-1 103,-1 1-1,1-1 1,-1 1 0,1-1 0,0 0-1,-1 1 1,1-1 0,-1 1 0,1 0-1,-1-1 1,0 1 0,1-1 0,-1 1-1,1 0 1,-1-1 0,0 1 0,0 0-1,1-1 1,-1 1 0,0 0 0,0-1-1,0 1 1,0 0 0,0 0 0,0-1-1,0 1 1,0 0 0,0 0-1,0-1 1,0 1 0,0 0 0,-1-1-1,1 1 1,0 0 0,0-1 0,-1 1-1,1 0 1,-1-1 0,1 1 0,0-1-1,-1 1 1,1 0 0,-2 0 0,-18 29 96,-15 3 35,-1-2 1,-2-1 0,-47 29 0,82-58-2893,6-4 632,11-12-814,24-19-1659,36-26-1875,-33 29 2247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0.531"/>
    </inkml:context>
    <inkml:brush xml:id="br0">
      <inkml:brushProperty name="width" value="0.025" units="cm"/>
      <inkml:brushProperty name="height" value="0.025" units="cm"/>
    </inkml:brush>
  </inkml:definitions>
  <inkml:trace contextRef="#ctx0" brushRef="#br0">1 348 1057,'0'0'4223,"7"-9"-214,23-29 128,-43 64 1803,-2 34-3642,11-34-1923,1 0 0,1 37 1,2-61-346,0 0 1,0 0 0,0 0-1,0 0 1,0 0 0,1 0-1,-1 0 1,1-1 0,-1 1-1,1 0 1,0 0 0,0 0-1,0 0 1,0-1 0,0 1-1,0 0 1,0-1 0,0 1-1,3 1 1,-3-2 21,1 0 0,-1-1 1,0 1-1,1-1 0,-1 1 0,1-1 0,0 1 0,-1-1 0,1 0 1,-1 0-1,1 0 0,-1 0 0,1 0 0,0 0 0,-1-1 0,1 1 1,-1 0-1,1-1 0,1 0 0,4-2 161,0 0-1,0-1 1,-1 1 0,1-2 0,-1 1 0,0-1-1,0 1 1,8-11 0,-5 5-151,-1-2 0,0 1 0,-1-1 0,0 0 0,-1-1 0,0 1 0,-1-1 0,-1-1 0,0 1 1,-1 0-1,0-1 0,-1 0 0,0 0 0,-1 1 0,-2-27 0,-6 8-9,7 31-64,-1 0 0,1 1 0,0-1 0,-1 0 0,1 1 0,-1-1 0,1 0 0,-1 1 0,1-1 1,-1 1-1,1-1 0,-1 0 0,1 1 0,-1-1 0,0 1 0,1 0 0,-1-1 0,0 1 0,1 0 0,-1-1 0,0 1 0,0 0 0,1 0 0,-1-1 0,0 1 0,0 0 0,0 0 1,1 0-1,-1 0 0,0 0 0,0 0 0,0 0 0,1 1 0,-1-1 0,0 0 0,0 0 0,1 1 0,-2-1 0,1 1 5,1 0 1,-1-1-1,0 1 0,1-1 0,-1 1 0,1 0 0,-1 0 1,1-1-1,0 1 0,-1 0 0,1 0 0,0 0 0,-1-1 1,1 1-1,0 0 0,0 0 0,0 0 0,0 0 0,0-1 1,0 1-1,0 0 0,0 0 0,0 0 0,0 0 0,0 0 1,0-1-1,1 1 0,-1 0 0,0 0 0,1 0 0,-1-1 1,1 1-1,-1 0 0,1 0 0,-1-1 0,1 1 0,-1 0 1,1-1-1,0 1 0,-1-1 0,1 1 0,0-1 0,-1 1 1,1-1-1,0 1 0,0-1 0,-1 0 0,1 1 0,0-1 1,0 0-1,0 0 0,0 0 0,1 1 0,4-2 36,0 0 0,0-1 0,0 1 0,0-1 0,-1 0 0,1-1 0,-1 1 0,1-1 0,-1 0 0,0 0 0,0-1 0,0 1 0,-1-1 0,1 0 0,-1-1 0,0 1 0,0-1 0,0 0 0,-1 0 0,0 0 0,4-7 0,-1 1 55,0 0-1,-1 0 1,0 0-1,-1-1 1,0 0-1,-1 0 1,0 0 0,-1 0-1,2-17 1,-5 28-90,1 1 1,0 0-1,0 0 1,0 0 0,0-1-1,0 1 1,0 0-1,-1 0 1,1 0 0,0-1-1,0 1 1,0 0-1,0 0 1,-1 0-1,1 0 1,0-1 0,0 1-1,-1 0 1,1 0-1,0 0 1,0 0 0,0 0-1,-1 0 1,1 0-1,0 0 1,0 0 0,-1 0-1,1 0 1,0 0-1,0 0 1,-1 0-1,1 0 1,0 0 0,0 0-1,-1 0 1,1 0-1,0 0 1,0 0 0,-1 0-1,1 0 1,0 1-1,0-1 1,-1 0 0,1 0-1,0 0 1,0 0-1,0 0 1,0 1-1,-1-1 1,1 0 0,0 0-1,0 1 1,0-1-1,0 0 1,0 0 0,0 0-1,-1 1 1,1-1-1,-13 13-167,5 6 156,1 0 0,0 0 0,1 1 0,1 0 0,1-1 0,1 2 0,1-1 0,1 0 0,1 23 0,-1-41 20,1-1 1,0 1-1,0 0 0,0 0 0,0 0 0,0 0 1,0 0-1,0-1 0,0 1 0,1 0 0,-1 0 1,1 0-1,0-1 0,-1 1 0,1 0 0,0-1 1,0 1-1,0 0 0,0-1 0,0 0 1,0 1-1,1-1 0,-1 1 0,0-1 0,1 0 1,-1 0-1,1 0 0,-1 0 0,1 0 0,0 0 1,-1 0-1,1-1 0,0 1 0,-1 0 0,1-1 1,0 0-1,0 1 0,0-1 0,0 0 1,-1 0-1,1 0 0,0 0 0,0 0 0,0 0 1,0-1-1,1 0 0,5-1 31,-1 0 0,0 0 0,0-1 0,0 0 0,0 0-1,-1-1 1,1 0 0,-1 0 0,0-1 0,8-7 0,-3-1-38,-1 0 1,0-1-1,-1 0 0,-1 0 1,0-1-1,-1 0 0,-1-1 1,0 1-1,6-30 0,-19 85-137,2-23 144,2 1 0,0-1 1,1 1-1,1 0 0,0-1 0,2 1 0,3 25 1,-4-42 0,0 0 1,0 0-1,0 0 1,1 1 0,-1-1-1,0 0 1,1 0 0,-1 0-1,1 0 1,-1 0-1,1-1 1,-1 1 0,1 0-1,0 0 1,0 0-1,-1 0 1,1-1 0,0 1-1,0 0 1,0-1 0,0 1-1,0 0 1,0-1-1,0 1 1,0-1 0,0 0-1,0 1 1,0-1 0,0 0-1,0 0 1,0 1-1,0-1 1,0 0 0,0 0-1,0 0 1,0 0 0,0-1-1,1 1 1,-1 0-1,0 0 1,0-1 0,0 1-1,0 0 1,0-1 0,0 1-1,0-1 1,1 0-1,2-2 31,0 1 0,0-1 0,0 0 0,0 0 0,-1 0 0,1-1 0,-1 1 0,0-1 0,4-6 0,-1 0-310,-1-2-1,0 1 0,0 0 0,-2-1 1,1 0-1,-1 0 0,1-18 0,1-89-8774,-5 98 6539,0-28-4638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0.908"/>
    </inkml:context>
    <inkml:brush xml:id="br0">
      <inkml:brushProperty name="width" value="0.025" units="cm"/>
      <inkml:brushProperty name="height" value="0.025" units="cm"/>
    </inkml:brush>
  </inkml:definitions>
  <inkml:trace contextRef="#ctx0" brushRef="#br0">104 0 13837,'0'0'5894,"0"10"-4223,0 45 279,5 145 2235,-3-172-4063,2 0 0,1 0-1,1 0 1,2 0-1,12 29 1,-29-73-1302,-1-1 0,-1 1 1,0 1-1,-13-15 0,-63-65 315,87 95 923,-1 0 0,1 0 0,0 0 0,0-1 0,0 1 0,0 0 0,0 0 0,0 0 0,0 0 0,0 0 0,0 0 0,0-1 0,0 1-1,0 0 1,0 0 0,0 0 0,0 0 0,0 0 0,0-1 0,0 1 0,0 0 0,0 0 0,0 0 0,0 0 0,0 0 0,0 0 0,0-1 0,0 1 0,0 0 0,0 0 0,0 0 0,0 0 0,0 0 0,0 0 0,0-1 0,0 1 0,0 0 0,1 0 0,-1 0 0,0 0-1,0 0 1,0 0 0,0 0 0,0 0 0,0 0 0,0-1 0,1 1 0,-1 0 0,0 0 0,0 0 0,0 0 0,0 0 0,0 0 0,1 0 0,-1 0 0,0 0 0,0 0 0,19-2 1787,44 1-951,7 0-610,-69 1-335,1 0 0,-1 0 0,1 0 1,-1 0-1,1 0 0,-1 0 0,1-1 1,-1 1-1,0 0 0,1-1 0,-1 1 0,0-1 1,1 0-1,-1 0 0,0 1 0,0-1 1,1 0-1,-1 0 0,0 0 0,0 0 1,0 0-1,0 0 0,0 0 0,0 0 0,-1-1 1,1 1-1,0 0 0,-1-1 0,1 1 1,0 0-1,-1-1 0,1-1 0,-2 0-677,1 0-1,0 1 0,-1-1 0,0 0 1,0 0-1,0 1 0,0-1 0,0 0 1,-1 1-1,1 0 0,-1-1 0,1 1 1,-1 0-1,0-1 0,-4-2 0,-13-15-7673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1.269"/>
    </inkml:context>
    <inkml:brush xml:id="br0">
      <inkml:brushProperty name="width" value="0.025" units="cm"/>
      <inkml:brushProperty name="height" value="0.025" units="cm"/>
    </inkml:brush>
  </inkml:definitions>
  <inkml:trace contextRef="#ctx0" brushRef="#br0">1 0 8680,'0'0'13357,"55"43"-15823,-33-35-3044,-4-4-5925</inkml:trace>
  <inkml:trace contextRef="#ctx0" brushRef="#br0" timeOffset="1">269 141 14221,'0'0'6407,"9"64"-4422,-6-38-351,4 1-449,-1-3-448,-1-3-545,8-4-192,-8-2-833,4-6-1057,-4-5-576,1-3-6727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1.598"/>
    </inkml:context>
    <inkml:brush xml:id="br0">
      <inkml:brushProperty name="width" value="0.025" units="cm"/>
      <inkml:brushProperty name="height" value="0.025" units="cm"/>
    </inkml:brush>
  </inkml:definitions>
  <inkml:trace contextRef="#ctx0" brushRef="#br0">12 0 15118,'0'0'9770,"-11"22"-13326,22-6 770,-3 1-898,3-3-480,3-2-1249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1.967"/>
    </inkml:context>
    <inkml:brush xml:id="br0">
      <inkml:brushProperty name="width" value="0.025" units="cm"/>
      <inkml:brushProperty name="height" value="0.025" units="cm"/>
    </inkml:brush>
  </inkml:definitions>
  <inkml:trace contextRef="#ctx0" brushRef="#br0">147 0 9961,'0'0'9700,"-9"1"-8365,-1 0-996,0 1 1,1 0-1,-1 0 1,0 1-1,-14 7 1,19-8-233,1 0 0,-1 0 0,1 1 1,0-1-1,-1 1 0,1 0 0,0 0 1,1 1-1,-1-1 0,1 1 0,-1 0 1,1 0-1,0 0 0,0 0 0,-2 6 1,5-9-112,0-1 0,-1 1 0,1-1 1,0 1-1,0-1 0,0 0 0,0 1 1,0-1-1,0 1 0,0-1 0,0 1 0,0-1 1,0 1-1,0-1 0,0 1 0,0-1 1,0 0-1,0 1 0,0-1 0,0 1 0,1-1 1,-1 1-1,0-1 0,0 0 0,1 1 0,-1-1 1,0 0-1,0 1 0,1-1 0,-1 0 1,0 1-1,1-1 0,0 1 0,18 3-190,26-8-556,7-6-93,-30 5 553,0 1-1,42-2 1,-64 6 307,1 0 0,0 0 0,-1 1-1,1-1 1,-1 0 0,1 1 0,-1-1-1,1 1 1,-1-1 0,0 0 0,1 1 0,-1-1-1,1 1 1,-1-1 0,0 1 0,0 0 0,1-1-1,-1 1 1,0-1 0,0 1 0,1-1 0,-1 1-1,0 0 1,0-1 0,0 1 0,0 0 0,0-1-1,0 1 1,0-1 0,0 1 0,0 0 0,-1-1-1,1 1 1,0-1 0,0 1 0,0 0 0,-1-1-1,1 1 1,0-1 0,-1 1 0,1-1 0,0 1-1,-1-1 1,0 1 0,-14 29 893,8-19-729,0-1-111,0 0 0,0 0 0,-1-1 0,0 0 0,-1 0 0,0-1 0,0 0 0,-17 11 0,26-19-139,0 0-1,0 0 0,-1 1 1,1-1-1,-1 0 0,1 0 1,0 0-1,-1 1 1,1-1-1,0 0 0,-1 0 1,1 0-1,-1 0 1,1 0-1,0 0 0,-1 0 1,1 0-1,-1 0 1,1 0-1,-1 0 0,1 0 1,0 0-1,-1 0 0,1 0 1,0-1-1,-1 1 1,1 0-1,-1 0 0,1 0 1,0-1-1,-1 1 1,1 0-1,0 0 0,-1-1 1,1 1-1,0 0 1,0-1-1,-1 1 0,1 0 1,0-1-1,0 1 0,0 0 1,-1-1-1,1 1 1,0 0-1,0-1 0,0 1 1,0-1-1,0 1 1,0 0-1,0-1 0,0 1 1,0-1-1,0 1 1,0-1-1,0 1 0,0-1 1,6-27-6542,-5 25 5184,9-27-10745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5.261"/>
    </inkml:context>
    <inkml:brush xml:id="br0">
      <inkml:brushProperty name="width" value="0.025" units="cm"/>
      <inkml:brushProperty name="height" value="0.025" units="cm"/>
    </inkml:brush>
  </inkml:definitions>
  <inkml:trace contextRef="#ctx0" brushRef="#br0">166 71 14990,'0'0'3742,"0"-10"-725,-5-30-620,4 39-2347,1 0 1,0-1 0,-1 1-1,1 0 1,-1 0 0,1 0 0,-1 1-1,1-1 1,-1 0 0,0 0 0,1 0-1,-1 0 1,0 0 0,0 1-1,0-1 1,0 0 0,0 1 0,1-1-1,-1 1 1,0-1 0,0 1 0,0-1-1,-1 1 1,1 0 0,0-1 0,0 1-1,0 0 1,0 0 0,0 0-1,0 0 1,0 0 0,0 0 0,0 0-1,-1 0 1,1 0 0,0 1 0,0-1-1,0 0 1,0 1 0,0-1-1,0 1 1,-1 0 0,-3 1-27,1 0 0,-1 1 0,1-1 0,0 1 0,-1 0-1,-6 7 1,2 0 16,0 0-1,1 1 1,1-1-1,0 2 1,0-1-1,1 1 1,0 0-1,1 0 1,1 0-1,0 1 1,0 0-1,2-1 1,-1 1-1,0 16 1,3-28-36,1 0 1,-1-1-1,0 1 0,0 0 1,1 0-1,-1 0 0,0 0 1,1-1-1,-1 1 0,1 0 1,-1 0-1,1 0 1,-1-1-1,1 1 0,0 0 1,-1-1-1,1 1 0,0-1 1,0 1-1,-1-1 0,1 1 1,0-1-1,0 1 0,0-1 1,0 0-1,-1 0 0,1 1 1,0-1-1,0 0 0,0 0 1,0 0-1,0 0 0,0 0 1,0 0-1,0 0 1,0 0-1,-1 0 0,1 0 1,0-1-1,0 1 0,1-1 1,42-13 335,-32 6-311,0 0 0,-1-1 1,0 0-1,-1-1 0,0 0 0,0-1 0,-1 0 1,-1 0-1,1-1 0,-2 0 0,0 0 0,0-1 1,-1 0-1,5-18 0,-13 45-527,1 1-1,0 0 1,1-1 0,3 18-1,-2 11-1589,0-9-2295,4-4-3203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2.312"/>
    </inkml:context>
    <inkml:brush xml:id="br0">
      <inkml:brushProperty name="width" value="0.025" units="cm"/>
      <inkml:brushProperty name="height" value="0.025" units="cm"/>
    </inkml:brush>
  </inkml:definitions>
  <inkml:trace contextRef="#ctx0" brushRef="#br0">52 126 13229,'-4'10'2733,"-4"9"-1502,1-1-161,0 0 0,1 0 1,0 1-1,2-1 0,0 1 0,-2 37 1,6-55-1058,0 0 0,1-1 0,-1 1 0,0-1 0,1 1 0,-1 0 0,0-1 0,1 1 1,-1-1-1,0 1 0,1-1 0,-1 1 0,1-1 0,-1 1 0,1-1 0,-1 0 0,1 1 1,0-1-1,-1 0 0,1 1 0,-1-1 0,1 0 0,0 0 0,-1 0 0,1 1 0,0-1 0,-1 0 1,1 0-1,0 0 0,-1 0 0,1 0 0,0 0 0,-1 0 0,1 0 0,0-1 0,-1 1 0,1 0 1,-1 0-1,1 0 0,0-1 0,-1 1 0,1 0 0,-1-1 0,1 1 0,0-1 0,29-17 431,-15 1-380,-1 0 0,0-1 1,-2 0-1,0-1 0,14-31 0,-20 37-49,0-1 0,-1-1-1,-1 1 1,0-1 0,-1 0 0,-1 0-1,0 0 1,0-29 0,-2 43-19,0 1-1,0 0 1,0-1 0,0 1 0,0-1 0,0 1-1,0 0 1,0-1 0,0 1 0,-1-1 0,1 1 0,0 0-1,0-1 1,0 1 0,0 0 0,0-1 0,-1 1-1,1 0 1,0-1 0,0 1 0,-1 0 0,1-1-1,0 1 1,-1 0 0,1 0 0,0-1 0,-1 1-1,1 0 1,0 0 0,-1 0 0,1-1 0,0 1-1,-1 0 1,1 0 0,0 0 0,-1 0 0,1 0-1,-1 0 1,1 0 0,0 0 0,-1 0 0,1 0 0,-1 0-1,1 0 1,-1 0 0,-15 11-75,11-2 118,0 0 1,0 1-1,0 0 1,2-1 0,-1 1-1,1 1 1,1-1-1,-3 17 1,2-8 182,2 1 0,0 0 0,2 34-1,0-51-207,0 0 0,-1 0 0,1 1 0,0-1 0,1 0 0,-1 0 0,1 0 0,-1 0 0,1 0 0,0-1 0,0 1 0,0 0 0,0-1 0,0 0 0,1 1 0,-1-1 0,1 0 0,0 0 0,-1 0 0,1-1 0,0 1 0,0-1 0,0 1 0,0-1 0,0 0 0,1 0 0,-1 0 0,0-1 0,0 1 0,1-1 0,-1 0 0,0 0 0,7 0 0,1-1 22,0 1 0,0-1-1,-1-1 1,1 0 0,0 0-1,-1-1 1,0-1 0,1 0 0,12-6-1,-4-2-28,1-1-1,-1-1 0,24-23 0,-37 32 12,-1 0 0,1 0 0,-1-1 0,0 0 0,-1 0 0,0-1 0,0 1 0,0-1-1,0 0 1,-1 0 0,-1 0 0,1 0 0,-1-1 0,2-9 0,-4 17-14,0-1 0,0 0 0,0 1 0,0-1 0,0 0 1,0 1-1,-1-1 0,1 1 0,0-1 0,0 0 0,0 1 0,-1-1 0,1 1 1,0-1-1,-1 0 0,1 1 0,0-1 0,-1 1 0,1-1 0,-1 1 0,1-1 1,-1 1-1,1 0 0,-1-1 0,1 1 0,-1 0 0,1-1 0,-1 1 0,0 0 1,1-1-1,-1 1 0,1 0 0,-1 0 0,0 0 0,1 0 0,-1 0 1,0 0-1,1 0 0,-1 0 0,0 0 0,1 0 0,-1 0 0,0 0 0,1 0 1,-1 0-1,1 1 0,-1-1 0,0 0 0,1 0 0,-1 1 0,1-1 0,-1 0 1,1 1-1,-2 0 0,-32 19-130,29-16 173,0 0-1,0 1 0,0-1 1,1 1-1,0 0 1,0 1-1,0-1 0,1 1 1,0 0-1,0-1 0,0 1 1,1 1-1,0-1 1,0 0-1,-1 10 0,3-15-35,0 0 0,0 1 0,0-1 0,1 0-1,-1 0 1,0 1 0,1-1 0,-1 0 0,1 0 0,-1 0-1,1 1 1,0-1 0,-1 0 0,1 0 0,0 0 0,0 0-1,0 0 1,0 0 0,0-1 0,0 1 0,0 0-1,0 0 1,0-1 0,0 1 0,0-1 0,0 1 0,1-1-1,-1 1 1,0-1 0,0 0 0,1 1 0,-1-1 0,0 0-1,0 0 1,2 0 0,56 2 72,-47-2-198,-4 0-496,1-1 0,0 0 0,0 0 0,-1-1 1,1 0-1,14-5 0,12-9-5219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2.747"/>
    </inkml:context>
    <inkml:brush xml:id="br0">
      <inkml:brushProperty name="width" value="0.025" units="cm"/>
      <inkml:brushProperty name="height" value="0.025" units="cm"/>
    </inkml:brush>
  </inkml:definitions>
  <inkml:trace contextRef="#ctx0" brushRef="#br0">18 0 8584,'0'0'11627,"-1"10"-10047,1-1-1299,-3 32 1493,5 76 0,0-104-1737,0 1 0,0-1-1,1 0 1,1 0 0,0-1 0,0 1-1,2-1 1,-1 0 0,2 0 0,10 15 0,-33-28-7923,-11-11 2394,-2-8-589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3.095"/>
    </inkml:context>
    <inkml:brush xml:id="br0">
      <inkml:brushProperty name="width" value="0.025" units="cm"/>
      <inkml:brushProperty name="height" value="0.025" units="cm"/>
    </inkml:brush>
  </inkml:definitions>
  <inkml:trace contextRef="#ctx0" brushRef="#br0">15 274 11147,'0'0'6870,"-3"-8"-5023,-8-25-512,10 32-1234,1-1 1,0 0 0,0 1-1,0-1 1,0 0 0,0 1 0,1-1-1,-1 0 1,0 1 0,1-1-1,-1 1 1,1-1 0,0 1-1,-1-1 1,1 1 0,0-1-1,0 1 1,0 0 0,2-3-1,25-21 937,-20 19-655,18-14 107,1 0 1,1 2 0,0 2-1,1 0 1,1 2-1,60-20 1,5 11-2198,3 16-3496,-85 8-71,-7 3-1693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3.457"/>
    </inkml:context>
    <inkml:brush xml:id="br0">
      <inkml:brushProperty name="width" value="0.025" units="cm"/>
      <inkml:brushProperty name="height" value="0.025" units="cm"/>
    </inkml:brush>
  </inkml:definitions>
  <inkml:trace contextRef="#ctx0" brushRef="#br0">0 153 13837,'0'0'1890,"63"-5"1633,-15-14-768,0-2-897,9-5-289,-7 1-800,-5 4-641,-11 6-544,-13 2-1506,-10 5-2146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4.429"/>
    </inkml:context>
    <inkml:brush xml:id="br0">
      <inkml:brushProperty name="width" value="0.025" units="cm"/>
      <inkml:brushProperty name="height" value="0.025" units="cm"/>
    </inkml:brush>
  </inkml:definitions>
  <inkml:trace contextRef="#ctx0" brushRef="#br0">1 271 18674,'0'0'4089,"0"9"-3715,14 216 1419,-10-205-1497,2-27 684,4-30-211,-6 13-718,-2-1 1,0 1 0,-2 0-1,0-1 1,-6-30-1,1 43-81,2 15-563,3-2 527,0 0 1,1 0 0,-1 0-1,0 0 1,0 0 0,0 0-1,1 0 1,-1 0 0,0 0-1,1 0 1,-1 0 0,1 0-1,-1 0 1,1 0 0,-1-1-1,1 1 1,0 0 0,-1 0 0,1-1-1,0 1 1,0 0 0,0-1-1,-1 1 1,1-1 0,2 1-1,7 2-541,0-1 0,0 0 0,0-1 0,0 0 0,0 0 0,0-1 0,0-1 0,0 0 0,0 0 0,0-1 0,0 0 0,-1 0 0,1-1 0,0-1 0,-1 0 0,0 0 0,0-1 0,0 0 0,-1 0 0,0-1 0,0 0 0,0 0 0,13-15 0,-20 20 839,0 0 0,0 0 1,0 0-1,0 0 0,0-1 1,0 1-1,-1 0 0,1 0 1,0-1-1,-1 1 0,1-1 1,-1 1-1,1 0 0,-1-1 0,0 1 1,0-1-1,1 1 0,-1-1 1,0 1-1,0-1 0,0 1 1,-1-1-1,1 1 0,0-1 1,-1 1-1,0-2 0,1 3-124,0-1-1,0 1 1,-1 0-1,1-1 1,0 1 0,-1 0-1,1 0 1,-1 0-1,1-1 1,0 1-1,-1 0 1,1 0 0,-1 0-1,1 0 1,0 0-1,-1 0 1,1 0-1,-1 0 1,1 0 0,0 0-1,-1 0 1,1 0-1,-1 0 1,1 0-1,-1 0 1,1 0 0,0 0-1,-1 0 1,0 1-1,-17 17 19,10-6 111,1 1 0,1 0 0,0 0 0,0 0 0,2 1 0,-1 0 0,2 0-1,0 0 1,1 0 0,0 1 0,1-1 0,1 15 0,0-27-215,0-1 0,0 1 0,1-1-1,-1 0 1,0 1 0,1-1 0,-1 0 0,1 1-1,0-1 1,-1 0 0,1 0 0,0 0 0,0 1-1,0-1 1,-1 0 0,1 0 0,0 0 0,1 0 0,-1-1-1,0 1 1,0 0 0,0 0 0,0-1 0,1 1-1,-1 0 1,0-1 0,1 1 0,-1-1 0,0 0-1,1 1 1,-1-1 0,0 0 0,1 0 0,-1 0-1,1 0 1,-1 0 0,0 0 0,1-1 0,1 1-1,2-1 82,1 0 0,-1 0 0,0 0 0,0 0 0,0-1-1,0 0 1,-1 0 0,1 0 0,6-5 0,-3 1-67,-1 0 0,1-1 1,-1 0-1,-1 0 1,1-1-1,-1 0 0,-1 0 1,1 0-1,-1-1 1,-1 0-1,0 0 0,0 0 1,-1 0-1,0-1 1,0 1-1,-1-1 0,0 0 1,-1 0-1,0 0 1,-1 1-1,-1-16 0,1 25-42,0 0 0,0-1 0,0 1 0,0 0-1,0-1 1,0 1 0,0-1 0,0 1 0,0 0 0,0-1-1,0 1 1,0 0 0,-1 0 0,1-1 0,0 1-1,0 0 1,0-1 0,-1 1 0,1 0 0,0 0-1,0-1 1,-1 1 0,1 0 0,0 0 0,0 0-1,-1-1 1,1 1 0,0 0 0,-1 0 0,1 0-1,0 0 1,-1 0 0,1 0 0,0 0 0,-1 0 0,1-1-1,0 1 1,-1 0 0,1 0 0,0 1 0,-1-1-1,1 0 1,0 0 0,-1 0 0,1 0 0,0 0-1,-1 0 1,1 0 0,0 0 0,-1 1 0,1-1-1,0 0 1,-1 0 0,1 0 0,0 1 0,0-1 0,-1 0-1,1 0 1,0 1 0,0-1 0,0 0 0,-1 1-1,1-1 1,0 0 0,0 1 0,0-1 0,0 0-1,0 1 1,0-1 0,-14 23-244,11-16 15,1 1-1,1-1 1,-1 1-1,1-1 1,0 1-1,1 0 1,0 13-1,1-19 133,-1-1-1,0 1 0,1-1 0,0 1 1,-1-1-1,1 1 0,0-1 0,-1 0 1,1 1-1,0-1 0,0 0 0,0 0 1,0 0-1,0 0 0,0 0 0,0 0 1,3 1-1,-2 0-56,1-1 0,0 0 0,0 0 0,-1 0 1,1-1-1,0 1 0,0-1 0,0 1 0,0-1 0,0 0 0,0 0 0,3-1 1,4-1-419,0 0 0,0-1 1,0 0-1,-1 0 0,0-1 1,1-1-1,-1 0 0,-1 0 0,1 0 1,-1-1-1,0 0 0,0-1 1,-1 0-1,11-12 0,-9 9 442,-1 0 0,0-1 0,-1 0 0,10-21 0,-13 25 1058,-1 0 1,0-1 0,-1 1-1,0-1 1,0 0 0,-1 0-1,1-15 1,-1 22-875,-1 1-1,0 0 1,0-1 0,0 1-1,0-1 1,0 1 0,0 0-1,0-1 1,0 1 0,0 0 0,-1-1-1,1 1 1,0-1 0,0 1-1,0 0 1,0-1 0,0 1-1,-1 0 1,1-1 0,0 1-1,0 0 1,-1-1 0,1 1-1,0 0 1,0 0 0,-1-1-1,1 1 1,0 0 0,-1 0-1,1-1 1,0 1 0,-1 0-1,1 0 1,-1 0 0,1 0-1,0 0 1,-1 0 0,1 0-1,-1 0 1,1 0 0,0-1-1,-1 2 1,1-1 0,0 0-1,-1 0 1,1 0 0,-1 0 0,1 0-1,0 0 1,-1 0 0,1 0-1,0 1 1,-1-1 0,1 0-1,0 0 1,-1 0 0,1 1-1,0-1 1,-1 0 0,1 0-1,0 1 1,-1 0 0,-19 18 744,8 1-161,0 0 0,-8 22 0,18-36-503,-1 0 0,1 1-1,0-1 1,0 1 0,1 0 0,0 0 0,0-1 0,0 1-1,1 0 1,0 0 0,2 10 0,1-12-179,0 0 0,0-1 0,1 1 0,0-1 0,0 1 0,0-1 0,0 0 0,1-1 0,-1 1 0,1-1 0,0 0 0,0 0 0,6 2 0,7 7-591,-5-4 228,-2 0 1,1 1-1,-1 1 0,0 0 0,-1 0 1,-1 1-1,16 22 0,-22-28 433,0 0 0,-1 1 0,1 0-1,-1-1 1,0 1 0,0 0 0,-1 0 0,0 0-1,0 0 1,0 0 0,-1 1 0,0-1 0,0 0 0,-1 0-1,0 0 1,0 0 0,0 0 0,0 0 0,-1 0-1,-5 11 1,3-9 321,0 0-1,0 0 1,-1-1 0,0 1-1,-7 6 1,10-11-158,0-1 0,-1 1 0,1-1 0,-1 0 0,1 0-1,-1 0 1,0 0 0,0 0 0,0 0 0,0-1 0,0 0 0,0 1 0,-1-1 0,1 0 0,0 0-1,-4 0 1,6-2-140,0 1-1,0 0 0,0-1 0,0 1 1,0-1-1,0 1 0,0-1 0,0 1 1,0-1-1,1 0 0,-1 1 0,0-1 1,0 0-1,1 0 0,-1 0 1,1 0-1,-1 1 0,1-1 0,-1 0 1,1 0-1,-1 0 0,1 0 0,0 0 1,-1 0-1,1 0 0,0 0 0,0 0 1,0 0-1,0 0 0,0 0 0,0 0 1,0-1-1,0 0 0,2-44-331,-2 41 266,5-21-377,2 1 0,0 0-1,2 1 1,0 0-1,2 0 1,19-33-1,8-19-380,-29 56 652,50-124-734,-53 126 742,-1 0-1,0 1 0,-2-1 0,0-1 1,-1 1-1,0-24 0,-2 41 134,0 1 1,0-1-1,0 1 0,0-1 0,0 1 0,0-1 0,0 1 0,0-1 1,0 1-1,-1-1 0,1 1 0,0-1 0,0 1 0,0-1 1,-1 1-1,1-1 0,0 1 0,0-1 0,-1 1 0,1-1 1,0 1-1,-1 0 0,1-1 0,-1 1 0,1-1 0,0 1 0,-1 0 1,1 0-1,-1-1 0,1 1 0,-2-1 0,-14 8 299,-13 22 192,23-18-325,0 0-1,0 0 1,1 1 0,0 0-1,1 0 1,1 0-1,0 0 1,1 1-1,0-1 1,0 1-1,1-1 1,1 1-1,2 16 1,-2-26-180,1 0 0,-1 0 0,1-1 1,0 1-1,0 0 0,0-1 0,0 1 0,0-1 0,1 1 1,-1-1-1,1 0 0,-1 1 0,1-1 0,0 0 0,0 0 0,0 0 1,0 0-1,1-1 0,-1 1 0,0 0 0,1-1 0,-1 0 1,4 2-1,-1-1-572,1-1 0,-1 1 1,1-1-1,0 0 0,-1 0 0,1 0 1,0-1-1,0 0 0,0 0 1,7-2-1,17-5-9429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5.028"/>
    </inkml:context>
    <inkml:brush xml:id="br0">
      <inkml:brushProperty name="width" value="0.025" units="cm"/>
      <inkml:brushProperty name="height" value="0.025" units="cm"/>
    </inkml:brush>
  </inkml:definitions>
  <inkml:trace contextRef="#ctx0" brushRef="#br0">175 93 2466,'0'-11'7489,"0"-12"-681,-6-28 2171,5 50-8922,1 1 0,-1-1 0,1 1 0,-1-1 0,1 1 0,-1-1 0,1 1 0,-1-1 0,0 1 1,1-1-1,-1 1 0,0 0 0,0-1 0,1 1 0,-1 0 0,0 0 0,1 0 0,-1 0 0,0-1 0,0 1 1,0 0-1,1 0 0,-1 0 0,0 0 0,0 1 0,1-1 0,-1 0 0,0 0 0,0 0 0,1 1 0,-1-1 0,0 0 1,-1 1-1,-25 12-130,4 3 57,-36 27 44,56-40-45,0 0-1,-1 1 1,1-1 0,1 1 0,-1-1-1,0 1 1,1 0 0,0 0 0,0 0-1,0 0 1,0 1 0,1-1 0,-2 6 0,4-9-15,-1 0 1,0 0-1,0 0 1,1 0-1,-1 0 1,0 0-1,1 0 1,-1 0-1,1 0 1,-1 0-1,1 0 1,0 0-1,-1 0 1,1 0-1,0 0 1,0-1-1,-1 1 1,1 0-1,0 0 1,0-1-1,0 1 1,0-1-1,0 1 1,0-1 0,0 1-1,0-1 1,0 0-1,0 1 1,1-1-1,-1 0 1,0 0-1,0 0 1,0 0-1,0 0 1,0 0-1,2 0 1,54 0-532,-43-1 443,0 1 45,4 0 7,0 0-1,-1 1 1,1 1-1,24 5 1,-39-7 56,-1 1 0,1-1 1,-1 1-1,1 0 0,-1 0 0,1 0 1,-1 0-1,0 0 0,0 0 0,0 1 1,1-1-1,-1 1 0,-1-1 0,1 1 1,0 0-1,0 0 0,-1 0 1,1 0-1,-1 0 0,1 0 0,-1 0 1,0 0-1,0 1 0,0-1 0,0 0 1,0 1-1,0-1 0,-1 1 0,1-1 1,-1 1-1,0-1 0,0 1 0,0-1 1,0 1-1,0 0 0,0-1 0,-1 1 1,-1 4-1,0-1 53,-1 0 0,0-1 1,0 1-1,-1-1 0,1 0 0,-1 0 0,0 0 1,-1 0-1,1 0 0,-1-1 0,0 0 0,0 0 1,0-1-1,-6 4 0,6-4-38,1 0 0,0-1 0,-1 1 1,1-1-1,-1 0 0,0-1 0,0 1 0,0-1 0,0 0 1,0 0-1,0 0 0,0-1 0,0 0 0,0 0 0,0 0 1,0 0-1,0-1 0,-7-2 0,10 2-133,0 0 0,0 0-1,1-1 1,-1 1 0,0 0 0,0-1-1,1 0 1,-1 1 0,1-1 0,0 0 0,-1 0-1,1 0 1,0 0 0,0 0 0,0 0-1,0 0 1,1 0 0,-1 0 0,0-3 0,-6-44-4879,7 48 4999,-1-45-6492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6.863"/>
    </inkml:context>
    <inkml:brush xml:id="br0">
      <inkml:brushProperty name="width" value="0.025" units="cm"/>
      <inkml:brushProperty name="height" value="0.025" units="cm"/>
    </inkml:brush>
  </inkml:definitions>
  <inkml:trace contextRef="#ctx0" brushRef="#br0">0 293 7623,'0'0'11814,"6"10"-10346,2 10-887,-1 0 1,-1 1-1,-1-1 0,-1 2 0,-1-1 0,0 0 1,-1 33-1,-1-26-110,1 0 0,9 40 0,-10-61-451,1 0 0,0 0-1,0 0 1,0 0 0,1 0-1,0-1 1,1 1 0,-1-1-1,1 0 1,0 0 0,1 0-1,-1 0 1,1-1-1,11 9 1,-15-13-2,1 0 1,-1 0-1,1 0 0,-1 0 1,1 0-1,0 0 0,-1 0 0,1-1 1,0 1-1,0-1 0,-1 1 0,1-1 1,0 0-1,0 0 0,-1 0 1,1 0-1,0 0 0,0 0 0,0 0 1,-1 0-1,1-1 0,0 1 0,0-1 1,-1 1-1,1-1 0,3-1 1,-2-1 4,-1 0 0,1 1 1,0-1-1,-1 0 0,1 0 1,-1-1-1,0 1 0,0 0 1,0-1-1,-1 1 1,3-8-1,1-5-1,0-1 1,-2 0-1,0 0 1,1-27-1,-4-20-454,-13 96-502,12-29 923,1 1 0,-1-1 1,0 1-1,1-1 0,-1 1 1,1-1-1,0 1 0,1-1 1,-1 1-1,0-1 0,1 1 1,0-1-1,0 1 1,0-1-1,0 1 0,0-1 1,1 0-1,0 0 0,2 4 1,-2-5 14,1 0 1,0 0 0,0-1 0,0 1 0,0-1 0,0 1-1,0-1 1,0 0 0,0 0 0,1-1 0,-1 1 0,0-1-1,1 1 1,-1-1 0,0 0 0,1 0 0,-1-1 0,0 1-1,0-1 1,1 1 0,4-3 0,-1 2 12,-1-1 1,0-1 0,0 1-1,0-1 1,0 0-1,-1 0 1,1 0 0,-1-1-1,1 0 1,-1 0-1,-1 0 1,1-1-1,0 0 1,-1 0 0,0 0-1,0 0 1,3-7-1,-2 3 10,0-1-1,-1 1 1,0-1 0,-1 1-1,0-1 1,0 0-1,-1-1 1,0 1-1,-1 0 1,0-11-1,-1 18-32,0 1-1,-1 0 0,1 0 0,-1 0 0,0-1 0,1 1 0,-1 0 0,0 0 0,0 0 0,0 0 0,0 0 0,-1 0 0,1 0 0,-1 1 0,1-1 0,-1 0 0,1 1 0,-4-3 0,4 3-9,0 1 0,0-1-1,0 0 1,-1 1 0,1-1-1,0 1 1,0-1 0,0 1-1,0 0 1,-1 0 0,1-1-1,0 1 1,0 0 0,-1 0-1,1 0 1,0 0 0,0 1-1,0-1 1,-1 0 0,1 0-1,0 1 1,0-1 0,0 1-1,0-1 1,-1 1 0,1-1-1,0 1 1,0 0 0,0-1-1,0 1 1,0 0 0,1 0-1,-1 0 1,0 0 0,0 0-1,0 0 1,0 1 0,-8 13 34,1-1 0,1 1 0,0 1 0,1-1 0,1 1 0,0 0-1,2 0 1,-1 0 0,2 1 0,-1 26 0,3-42-11,0 1 0,0-1 0,0 1-1,0-1 1,0 1 0,0-1 0,1 0 0,-1 1-1,0-1 1,1 1 0,-1-1 0,1 0 0,0 1-1,0-1 1,-1 0 0,1 0 0,0 1 0,0-1-1,0 0 1,0 0 0,0 0 0,0 0 0,1 0-1,0 0 1,0 1 7,1-2 0,-1 1 0,1 0 0,0 0 0,-1-1-1,1 0 1,0 1 0,-1-1 0,1 0 0,0 0 0,-1-1 0,5 0-1,2-1 26,0 0-1,0-1 1,0 0-1,0 0 1,0-1-1,14-9 1,-7 2-26,-1-1 0,0-1 0,-1-1 1,0 0-1,-1-1 0,0 0 0,-1-1 1,-1 0-1,-1-1 0,0 0 0,10-27 1,-10 16-8,0 0 0,-2 0 0,-2-1 1,0 0-1,-2 0 0,1-59 0,-5 86-18,0 0-1,0 0 1,0 0-1,0 1 1,0-1-1,-1 0 1,1 0-1,0 0 1,-1 0-1,1 0 1,-1 1-1,0-1 1,0 0 0,-1-2-1,2 4 4,-1 0 0,1-1-1,-1 1 1,1 0 0,-1 0 0,1 0-1,-1 0 1,1-1 0,-1 1 0,1 0-1,-1 0 1,1 0 0,-1 0 0,1 0 0,-1 0-1,1 0 1,-1 0 0,1 0 0,-1 0-1,1 1 1,-1-1 0,1 0 0,-1 0-1,1 0 1,-1 1 0,1-1 0,0 0 0,-1 1-1,1-1 1,-1 0 0,0 1 0,-3 3-34,0 1 1,0-1-1,0 1 1,0-1 0,1 1-1,0 1 1,-3 5-1,-11 24 63,2 1 0,-12 47-1,22-67 57,2 0 0,0 1 0,0-1 0,2 1 0,0-1 1,0 1-1,5 30 0,-4-45-74,1 0 0,-1 0 1,0 0-1,1 0 1,0 0-1,0 0 1,-1 0-1,1 0 1,0 0-1,1-1 1,-1 1-1,0 0 0,0-1 1,1 1-1,-1-1 1,1 1-1,-1-1 1,1 0-1,0 1 1,-1-1-1,1 0 0,2 1 1,0-1 13,-1 0 0,1 0 0,0-1 0,0 1-1,0-1 1,-1 0 0,1 0 0,0 0 0,0 0 0,0-1 0,4 0 0,3-2 28,-1 0-1,1 0 1,-1-1 0,0-1 0,-1 1 0,1-2 0,14-9-1,-6-1-8,-1 0-1,0-1 1,-1 0-1,-2-2 0,1 1 1,-2-2-1,-1 0 1,16-32-1,-20 34-38,-1 1 1,-1-1-1,-1 0 1,0 0-1,-1-1 1,-1 1-1,-1-1 1,0 0-1,-1 0 0,-2 1 1,-2-22-1,3 38-10,0 0-1,0 0 1,0 0-1,-1 0 1,1 0-1,-1 1 1,1-1-1,-1 0 1,0 0-1,0 1 0,0-1 1,0 0-1,0 1 1,0-1-1,0 1 1,0-1-1,-1 1 1,1 0-1,-1-1 1,1 1-1,-1 0 1,1 0-1,-1 0 0,0 0 1,1 0-1,-1 1 1,0-1-1,0 0 1,1 1-1,-1-1 1,0 1-1,-3-1 1,2 2-5,-1-1 1,1 0 0,0 1-1,0 0 1,0 0 0,0 0-1,0 0 1,0 0 0,0 1 0,0-1-1,0 1 1,0-1 0,1 1-1,-1 0 1,1 0 0,-1 1 0,1-1-1,-3 5 1,-10 12 43,2 0 1,1 2-1,1-1 1,0 1-1,-10 32 1,16-39 23,0 1 1,2-1 0,0 1 0,0 0 0,1-1 0,1 1 0,1 0 0,0 0-1,4 26 1,-4-37-43,1-1-1,0 1 0,0-1 1,0 0-1,1 0 0,-1 1 1,1-1-1,0 0 0,-1 0 0,2 0 1,-1-1-1,0 1 0,0 0 1,1-1-1,-1 0 0,1 1 1,0-1-1,4 2 0,-1-1-27,-1 0-1,1-1 0,0 0 0,0 0 0,0-1 0,0 0 1,0 0-1,0 0 0,12-1 0,-5 0-104,-1-1-1,1-1 1,-1 0 0,0-1-1,0 0 1,0 0 0,0-2 0,-1 1-1,22-13 1,-26 11 184,1 0 0,-1 0 0,0-1 0,0 0 0,-1 0 0,0-1 0,0 0 0,-1 0 0,0 0 0,0 0-1,-1-1 1,0 0 0,4-15 0,-9 42-2,1-12-39,-1 0 0,1 0 0,0 0 0,1 0 0,0 0 0,1 6 0,-1-10-11,-1-1 0,1 1-1,0-1 1,-1 1 0,1-1 0,0 0-1,0 1 1,0-1 0,0 0 0,0 0 0,0 1-1,1-1 1,-1 0 0,0 0 0,0-1-1,1 1 1,-1 0 0,1 0 0,-1-1 0,1 1-1,-1 0 1,1-1 0,-1 0 0,1 1-1,-1-1 1,1 0 0,3 0 0,3 0 10,1 0 1,0-1-1,-1 0 1,1-1-1,-1 1 1,0-2-1,1 1 1,-1-1 0,0 0-1,-1-1 1,1 0-1,0 0 1,-1-1-1,7-6 1,8-6-146,-1-1 0,-1-2 1,18-21-1,-22 23-5,-19 27-2,-12 30 219,14-33-55,0 0 0,0-1 0,0 1 0,1 0 0,0 0 0,0 0 1,0 0-1,1 0 0,0 0 0,0 0 0,1 0 0,-1 0 0,1-1 0,0 1 0,1-1 0,-1 1 0,1-1 0,0 0 1,1 0-1,-1 0 0,1 0 0,8 7 0,62 51-278,-61-54-89,-1 0 1,0 0-1,0 2 0,-1-1 0,0 1 0,-1 1 0,0 0 0,-1 0 1,-1 1-1,11 21 0,-17-31 414,-1 0 0,0 1-1,0 0 1,0-1 0,-1 1 0,1 0 0,-1-1 0,0 1 0,0 0-1,0-1 1,-1 1 0,1 0 0,-1-1 0,0 1 0,0-1 0,0 1-1,0-1 1,-1 1 0,1-1 0,-1 0 0,0 0 0,0 0 0,0 0 0,-1 0-1,1 0 1,-1 0 0,1-1 0,-1 1 0,0-1 0,0 0 0,0 0-1,0 0 1,0 0 0,-1 0 0,1-1 0,0 1 0,-1-1 0,1 0 0,-1 0-1,0 0 1,-4 0 0,7-1-45,0-1-1,-1 1 0,1 0 1,0 0-1,0-1 1,-1 1-1,1-1 0,0 1 1,0-1-1,0 0 1,0 1-1,0-1 0,-1 0 1,1 0-1,1 1 1,-1-1-1,0 0 0,0 0 1,0 0-1,0 0 1,1 0-1,-1-1 1,0 1-1,1 0 0,-1 0 1,1 0-1,-1-1 1,1 1-1,0 0 0,-1 0 1,1-1-1,0-1 1,-2-49-176,3 38 90,0-3-265,0 1-1,1-1 1,1 1 0,1 0 0,0 0 0,11-26-1,50-90-2389,-15 34 1713,-48 93 1007,0 1 0,-1-1 0,1 1 0,-1-1 1,0 0-1,-1 0 0,1 1 0,-1-1 0,0-5 0,0 10 0,0-1 0,-1 1-1,1-1 1,0 1 0,-1-1 0,1 1 0,-1-1 0,1 1 0,-1 0-1,1-1 1,-1 1 0,1 0 0,-1-1 0,1 1 0,-1 0-1,1-1 1,-1 1 0,0 0 0,1 0 0,-1 0 0,1 0-1,-1 0 1,0 0 0,1 0 0,-1 0 0,0 0 0,1 0 0,-1 0-1,1 0 1,-1 0 0,0 0 0,1 0 0,-2 1 0,-24 7 64,-3 25 450,28-32-428,0 1 0,-1-1 0,1 1 0,0-1 1,0 1-1,0-1 0,0 1 0,1 0 0,-1 0 0,0-1 0,1 1 0,-1 0 0,1 0 0,0 0 0,-1 0 0,1 0 0,0-1 0,0 1 0,0 0 0,1 4 0,0-5-50,0-1 0,1 1 0,-1 0 0,0-1 0,0 1 0,0-1-1,1 1 1,-1-1 0,0 1 0,1-1 0,-1 0 0,0 0 0,1 0-1,-1 0 1,1 0 0,-1 0 0,0 0 0,3 0 0,27-5 282,-7-3-504,0-1 0,0-1 1,-1-1-1,0-1 0,32-22 0,-20 12 19,40-18 0,-71 42 1571,-5 9-693,-10 20-173,7-20-67,3-10-440,1 0 0,-1 0-1,1 0 1,-1 0 0,1 0-1,0 0 1,0 0 0,-1 0 0,1 0-1,0 0 1,0 0 0,0 0-1,0 0 1,0 0 0,0 0 0,0 0-1,1 0 1,-1 0 0,0 0-1,0 0 1,1 0 0,-1 0 0,1 0-1,-1 0 1,1-1 0,-1 1 0,1 0-1,0 0 1,-1 0 0,1 0-1,1 0 1,0 0 22,1-1 1,0 1-1,0-1 0,-1 0 0,1 0 1,0 0-1,0 0 0,0 0 0,-1 0 1,1-1-1,4-1 0,13-3-109,-1 0 1,-1-2-1,1 0 1,-1-2-1,21-12 1,84-60-1762,-84 54 1194,-39 26 616,1 1 0,-1 0 0,0-1 1,1 1-1,-1 0 0,1-1 0,-1 1 0,0 0 0,1-1 1,-1 1-1,1 0 0,-1 0 0,1 0 0,-1-1 1,1 1-1,-1 0 0,1 0 0,-1 0 0,1 0 0,-1 0 1,1 0-1,-1 0 0,1 0 0,-1 0 0,1 0 0,-1 0 1,1 0-1,-1 1 0,2-1 0,-3 16 210,-21 37 424,13-31-289,8-21-344,0 1 0,1-1 0,-1 1 1,1-1-1,0 1 0,-1-1 0,1 1 1,0 0-1,0-1 0,0 1 0,0-1 0,1 1 1,-1-1-1,1 3 0,-1-4-81,0 1-1,0-1 0,1 1 1,-1-1-1,0 1 1,1-1-1,-1 0 1,0 1-1,1-1 1,-1 0-1,1 1 1,-1-1-1,1 0 1,-1 1-1,1-1 1,-1 0-1,1 0 1,-1 0-1,1 0 0,-1 1 1,1-1-1,-1 0 1,1 0-1,-1 0 1,1 0-1,-1 0 1,2 0-1,0-1-660,1 0 0,0 0-1,-1 0 1,1 0 0,0 0 0,-1 0-1,1 0 1,-1-1 0,0 0 0,0 1-1,1-1 1,-1 0 0,0 0 0,3-4 0,12-19-10776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7.195"/>
    </inkml:context>
    <inkml:brush xml:id="br0">
      <inkml:brushProperty name="width" value="0.025" units="cm"/>
      <inkml:brushProperty name="height" value="0.025" units="cm"/>
    </inkml:brush>
  </inkml:definitions>
  <inkml:trace contextRef="#ctx0" brushRef="#br0">1 8 19410,'2'-7'8008,"-2"17"-7624,0 9-95,0 3 351,0 7-255,0 5-321,0 1-225,9 1-1024,-2 0-1633,-2 1-2435,-3-3-4549</inkml:trace>
  <inkml:trace contextRef="#ctx0" brushRef="#br0" timeOffset="1">49 618 17136,'0'0'8456,"0"46"-7271,0-43-864,0-2-353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29.474"/>
    </inkml:context>
    <inkml:brush xml:id="br0">
      <inkml:brushProperty name="width" value="0.025" units="cm"/>
      <inkml:brushProperty name="height" value="0.025" units="cm"/>
    </inkml:brush>
  </inkml:definitions>
  <inkml:trace contextRef="#ctx0" brushRef="#br0">810 43 4869,'-9'-3'229,"-20"-7"150,0 2 0,0 1 0,-1 2 0,-57-4 0,67 10-337,0 0 0,-1 2-1,1 1 1,0 0 0,1 2 0,-1 0-1,1 1 1,0 1 0,1 0 0,0 2-1,0 0 1,1 1 0,0 1 0,1 0-1,0 2 1,1-1 0,1 2-1,-15 19 1,-2 5 4,2 2-1,1 1 0,3 1 1,1 1-1,3 2 0,-22 64 1,34-83 66,1 1 1,1 0 0,1 0-1,2 1 1,1 0 0,1 0 0,2 0-1,5 55 1,-3-72-112,1-1 1,0 0-1,0 0 0,1 0 1,1 0-1,0-1 0,0 0 1,1 0-1,0 0 1,1 0-1,0-1 0,0 0 1,1-1-1,0 0 0,1 0 1,0 0-1,0-1 0,1-1 1,-1 0-1,2 0 0,-1-1 1,0 0-1,21 6 0,-12-5 6,0-1-1,0-1 1,1-1-1,-1-1 1,1-1-1,0 0 1,0-2-1,0 0 1,-1-1-1,1-1 0,-1-1 1,1 0-1,20-9 1,13-9-60,-1-3 0,-1-2 1,-2-2-1,0-2 0,-2-2 0,-2-2 1,-1-3-1,-2-1 0,-1-2 1,-3-1-1,-1-3 0,-2 0 0,-2-3 1,-3 0-1,27-56 0,-48 83 147,0-1 0,-1 0 0,-1 0-1,-1-1 1,-1 1 0,-1-1-1,-1-1 1,1-27 0,-5 43-29,1 0 0,-1 0-1,0 0 1,0 0 0,-1 0 0,0 0 0,-1 0-1,0 0 1,0 1 0,-1-1 0,-6-10-1,6 13-60,0 0-1,0 1 1,-1 0-1,1 0 0,-1 0 1,0 0-1,0 1 0,0 0 1,-1 0-1,1 0 0,-1 1 1,1-1-1,-1 1 0,0 1 1,0-1-1,0 1 1,-9-1-1,-3 1-417,-1 0 0,0 1 1,0 1-1,0 1 0,1 0 1,-1 2-1,1 0 0,-1 1 0,-25 11 1,-10 4-2422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08.565"/>
    </inkml:context>
    <inkml:brush xml:id="br0">
      <inkml:brushProperty name="width" value="0.025" units="cm"/>
      <inkml:brushProperty name="height" value="0.025" units="cm"/>
    </inkml:brush>
  </inkml:definitions>
  <inkml:trace contextRef="#ctx0" brushRef="#br0">154 0 2146,'-14'0'480,"0"0"225,1 0-96,-3 0-161,2 0-1249,-1 0 609,-1 0 1345,-1 0-993,9 0-63,-1 0-1,2 0-64,2 0-32,3 0 32,-1 0-32,12 0-3844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5.621"/>
    </inkml:context>
    <inkml:brush xml:id="br0">
      <inkml:brushProperty name="width" value="0.025" units="cm"/>
      <inkml:brushProperty name="height" value="0.025" units="cm"/>
    </inkml:brush>
  </inkml:definitions>
  <inkml:trace contextRef="#ctx0" brushRef="#br0">1 0 18449,'0'0'9289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10.245"/>
    </inkml:context>
    <inkml:brush xml:id="br0">
      <inkml:brushProperty name="width" value="0.025" units="cm"/>
      <inkml:brushProperty name="height" value="0.025" units="cm"/>
    </inkml:brush>
  </inkml:definitions>
  <inkml:trace contextRef="#ctx0" brushRef="#br0">209 125 3716,'-12'0'-358,"-123"8"-324,74-2 4828,66-5-1396,98 22-1010,77-9-1117,225-10 0,-211-6-230,419 29 504,-468-14-932,278-11 0,-211-22 1566,68-2-403,383-7-1358,-650 28 207,-8 1 2,-1 0 0,1-1 1,-1 1-1,1-1 0,-1 0 1,0 0-1,1 0 0,-1-1 1,0 1-1,5-4 0,-45 3-1110,-365-33-1105,117 7 2336,-569 1 658,720 35-744,-214 41-1,42-2 318,551-61 294,412-28-544,146-11 19,-710 45-228,412-23-1457,-751 47 1008,-81-14 187,-250 10 843,434-2-453,2 7 1,-149 36-1,269-48-204,-117 23-3494,85-23-1614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39.938"/>
    </inkml:context>
    <inkml:brush xml:id="br0">
      <inkml:brushProperty name="width" value="0.025" units="cm"/>
      <inkml:brushProperty name="height" value="0.025" units="cm"/>
    </inkml:brush>
  </inkml:definitions>
  <inkml:trace contextRef="#ctx0" brushRef="#br0">18 10 6054,'-18'-9'1229,"20"9"-24,28 20 76,20 22-1795,2-2 0,2-2 0,1-3 0,2-2 0,1-3 0,101 37 0,141 36 1134,140 52-679,749 220 20,-1139-360-312,149 40-677,470 149 2216,-351-86 981,527 189-185,-806-293-1734,15 3-191,88 44 1,-132-51-2003,-10-8-796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41.287"/>
    </inkml:context>
    <inkml:brush xml:id="br0">
      <inkml:brushProperty name="width" value="0.025" units="cm"/>
      <inkml:brushProperty name="height" value="0.025" units="cm"/>
    </inkml:brush>
  </inkml:definitions>
  <inkml:trace contextRef="#ctx0" brushRef="#br0">857 270 5317,'-2'-21'342,"-1"-1"1,-1 1-1,0 0 0,-2 0 1,-11-29-1,13 43-227,0 0 1,1 1-1,-2-1 0,1 1 0,-1 0 1,0 0-1,0 0 0,-1 1 0,0 0 1,0 0-1,0 0 0,0 1 0,-1 0 1,0 0-1,0 1 0,0 0 1,0 0-1,-13-3 0,-4 1 5,-1 1 0,1 1 0,-1 1 0,0 1 0,0 1 0,0 1 0,1 2 0,-1 0 0,1 2 0,-1 0 0,1 2 0,1 1 0,0 0 0,0 2 0,0 1 0,1 0 0,1 2 0,-22 16 0,28-16-124,0 1 1,1 0 0,1 1 0,0 0 0,1 1 0,1 1 0,1 0 0,-13 26 0,5-2-4,1 0 0,-18 73 0,25-73 0,2 1 0,1 0 0,3 1 0,1-1 0,6 85 0,-1-114 16,0 0 1,0 0-1,1 1 1,1-1-1,0-1 1,1 1-1,1-1 1,0 0-1,0 0 1,1 0-1,0-1 1,1 0-1,13 13 1,-8-12-4,0 0 0,1-1 0,0 0 0,1-1 1,0-1-1,1 0 0,0-1 0,0-1 0,20 6 0,4-2 15,1-2 0,1-2 0,-1-1 0,1-2 1,0-2-1,0-2 0,77-10 0,-67 2-13,0-3 0,0-2 1,-1-2-1,-1-2 0,0-3 0,-1-2 1,-2-1-1,0-3 0,-2-2 0,62-50 1,-89 62 139,-2-1 0,0 0 0,-1-1 0,0-1 1,-2 0-1,0-1 0,-1 0 0,-2-1 0,16-39 0,-16 29 375,-1 1 0,-2-1 0,-1-1-1,-1 1 1,-2-1 0,-1-54-1,-2 77-473,0-1-1,-1 1 0,-1-1 0,0 0 0,0 1 1,-1 0-1,0 0 0,0 0 0,-1 0 1,0 0-1,-1 1 0,0-1 0,0 1 0,-13-14 1,8 13-93,0 0-1,0 1 1,-1 0 0,0 0 0,0 1 0,-1 1 0,0 0 0,0 1 0,-22-7 0,-13 1-345,0 1 1,-1 3-1,0 2 1,-84 2-1,81 3 259,-93-3-62,0 7 1,-172 27 0,308-29-36,0 0 0,0 0 0,0 0 0,0 1 0,1 0 0,-1 1 1,-7 3-1,12-5-3,1 0 0,-1 1 0,0-1 0,1 0 1,-1 1-1,1-1 0,-1 1 0,1 0 0,0 0 0,1 0 0,-1 0 1,0 0-1,1 0 0,-1 0 0,1 1 0,0-1 0,0 0 1,0 7-1,-1 20-2706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1.241"/>
    </inkml:context>
    <inkml:brush xml:id="br0">
      <inkml:brushProperty name="width" value="0.025" units="cm"/>
      <inkml:brushProperty name="height" value="0.025" units="cm"/>
    </inkml:brush>
  </inkml:definitions>
  <inkml:trace contextRef="#ctx0" brushRef="#br0">1 2612 1089,'4'-12'294,"1"-1"0,0 1 0,1 0 0,0 1 1,1 0-1,1 0 0,-1 0 0,2 1 0,12-13 0,-9 10 440,0-1-1,-1 0 1,-1-1-1,15-28 1,41-122-233,-38 87-119,64-119 0,-48 120-379,121-236-123,129-456 2634,-116 266-1756,-167 469-596,-4 7 65,2 0 0,0 1 0,2 0 0,1 0 0,1 1 0,30-43 0,-33 59-1408,3-4-2853,-13 9 665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3.698"/>
    </inkml:context>
    <inkml:brush xml:id="br0">
      <inkml:brushProperty name="width" value="0.025" units="cm"/>
      <inkml:brushProperty name="height" value="0.025" units="cm"/>
    </inkml:brush>
  </inkml:definitions>
  <inkml:trace contextRef="#ctx0" brushRef="#br0">1 0 11403,'0'0'4180,"8"8"-3171,233 248 852,-92-90-1656,-137-155-338,21 24 55,-31-33-58,-1 0-1,1-1 0,-1 1 1,0 0-1,0 0 0,0 0 1,0 0-1,0 0 0,0 0 1,0 0-1,0 1 0,-1-1 1,1 0-1,-1 0 0,0 4 1,-2-5-202,-1 0 0,1 0 1,-1 0-1,1-1 1,-1 1-1,0-1 0,0 1 1,1-1-1,-1 0 0,0 0 1,1 0-1,-1 0 1,0-1-1,-2 0 0,2 1-123,-26-5-2987,-9-6-1341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4.055"/>
    </inkml:context>
    <inkml:brush xml:id="br0">
      <inkml:brushProperty name="width" value="0.025" units="cm"/>
      <inkml:brushProperty name="height" value="0.025" units="cm"/>
    </inkml:brush>
  </inkml:definitions>
  <inkml:trace contextRef="#ctx0" brushRef="#br0">60 605 7687,'0'0'3262,"-8"0"-1287,-24-4-160,31 4-1708,1 0-1,-1 0 0,0 0 1,0 0-1,0 0 0,1-1 1,-1 1-1,0 0 0,0 0 1,1-1-1,-1 1 0,0 0 1,0-1-1,1 1 0,-1-1 1,0 1-1,1-1 1,-1 1-1,1-1 0,-1 0 1,1 1-1,-1-1 0,1 0 1,-1 1-1,1-1 0,-1 0 1,1 1-1,0-1 0,0 0 1,-1 0-1,1 0 0,0 1 1,0-1-1,0 0 0,0 0 1,0 0-1,0 1 1,0-1-1,0 0 0,0 0 1,0 0-1,0 1 0,1-1 1,-1 0-1,0 0 0,1 0 1,17-29 959,9 0-473,-2-1-1,-2-1 1,-1-1 0,29-57 0,-40 67-440,-1-1 0,-2 0 0,0 0-1,-1-1 1,-2 0 0,0 0 0,-2-1 0,1-30 0,-3 38-75,0 13-64,-1 1 1,0-1-1,1 1 0,-1-1 0,-1 0 0,1 1 1,-1-1-1,0 1 0,0-1 0,-2-6 1,-1 12-295,1 10 83,1 12-42,3-12 127,0 0-1,0 1 1,1-1-1,1 0 1,0 0-1,0-1 0,1 1 1,1-1-1,-1 1 1,2-1-1,6 9 1,-7-11-447,0 0 1,1-1 0,0 0 0,0 0-1,1-1 1,0 0 0,0 0 0,0 0 0,1-1-1,0 0 1,0 0 0,0-1 0,18 6-1,17-2-7283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4.923"/>
    </inkml:context>
    <inkml:brush xml:id="br0">
      <inkml:brushProperty name="width" value="0.025" units="cm"/>
      <inkml:brushProperty name="height" value="0.025" units="cm"/>
    </inkml:brush>
  </inkml:definitions>
  <inkml:trace contextRef="#ctx0" brushRef="#br0">1 31 3908,'0'0'15075,"6"15"-14413,18 48-77,27 114-1,-45-137-565,-5-30 8,0 0 0,1 0 0,0 0 0,0 0 0,1 0 0,1 0 0,-1-1 0,7 11 0,-9-20 22,-1 0-1,1 0 1,-1 0 0,1 0 0,-1-1-1,1 1 1,-1 0 0,1 0 0,-1 0-1,1-1 1,-1 1 0,1 0 0,-1-1-1,0 1 1,1-1 0,-1 1-1,1 0 1,-1-1 0,0 1 0,1-1-1,-1 1 1,0-1 0,0 1 0,1-1-1,-1 1 1,0-1 0,0 1 0,0-1-1,0 0 1,0 1 0,0-1 0,0 1-1,0-1 1,10-26 821,-10 27-808,99-341 2527,-81 305-2420,-18 35-170,1 1 0,-1-1 0,1 0-1,-1 1 1,1 0 0,-1-1 0,1 1 0,-1-1 0,1 1 0,0 0-1,-1-1 1,1 1 0,-1 0 0,1-1 0,0 1 0,-1 0 0,1 0-1,0 0 1,-1 0 0,1 0 0,0 0 0,-1 0 0,1 0-1,0 0 1,0 0 0,-1 0 0,1 0 0,0 0 0,-1 0 0,1 1-1,0-1 1,-1 0 0,1 0 0,-1 1 0,1-1 0,0 0 0,-1 1-1,1-1 1,-1 1 0,1-1 0,-1 1 0,1-1 0,-1 1-1,0-1 1,1 1 0,-1 0 0,0-1 0,1 1 0,-1-1 0,0 1-1,0 0 1,1-1 0,-1 2 0,14 26 73,0 0 1,-2 0-1,-1 2 1,-2-1-1,0 1 1,5 46-1,-13-76-244,-1 1 0,1-1 0,-1 1 0,1-1 0,-1 1 0,1-1 0,-1 0-1,1 1 1,-1-1 0,1 0 0,-1 0 0,1 1 0,0-1 0,-1 0 0,1 0 0,0 0 0,-1 0 0,1 0 0,-1 0 0,1 0-1,0 0 1,-1 0 0,1 0 0,0 0 0,-1 0 0,1 0 0,-1 0 0,1-1 0,0 1 0,-1 0 0,1-1 0,-1 1 0,1 0-1,-1-1 1,1 1 0,0-1 0,4-1-4111,1 1-2774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5.586"/>
    </inkml:context>
    <inkml:brush xml:id="br0">
      <inkml:brushProperty name="width" value="0.025" units="cm"/>
      <inkml:brushProperty name="height" value="0.025" units="cm"/>
    </inkml:brush>
  </inkml:definitions>
  <inkml:trace contextRef="#ctx0" brushRef="#br0">1 283 13837,'0'0'5322,"7"8"-4329,-5-6-955,2 2 127,0 0 0,1 0-1,-1 0 1,1 0 0,0-1 0,8 5 0,-12-7-118,1-1 1,-1 1 0,1-1 0,-1 1-1,1-1 1,-1 0 0,1 0 0,-1 1-1,1-1 1,-1 0 0,1 0 0,0 0-1,-1-1 1,1 1 0,-1 0 0,1-1-1,-1 1 1,1-1 0,-1 1 0,0-1-1,1 0 1,-1 1 0,1-1 0,-1 0-1,0 0 1,0 0 0,0 0 0,0 0-1,1 0 1,-1 0 0,0-1 0,-1 1-1,1 0 1,0 0 0,0-1 0,-1 1-1,1-1 1,0-1 0,3-6 77,-1-1 0,0 1 0,0 0-1,-1-1 1,1-10 0,-2 17-104,0-1 1,-1 0-1,0 0 0,0 1 0,0-1 1,0 0-1,0 0 0,-1 1 0,0-1 1,0 0-1,0 1 0,0-1 0,0 1 0,-1-1 1,-3-4-1,5 7-18,-1 0 0,1 0 0,-1 0 0,1 0 0,-1 1-1,0-1 1,1 0 0,-1 1 0,0-1 0,0 1 0,0-1 0,1 1 0,-1-1 0,0 1 0,0-1 0,0 1 0,0 0 0,0-1-1,0 1 1,0 0 0,0 0 0,0 0 0,0 0 0,0 0 0,0 0 0,0 0 0,0 0 0,0 0 0,0 0 0,0 1-1,0-1 1,1 0 0,-1 1 0,0-1 0,0 0 0,0 1 0,0-1 0,0 1 0,1 0 0,-1-1 0,0 1 0,0 0 0,1-1-1,-1 1 1,0 0 0,1 0 0,-1-1 0,1 1 0,-1 1 0,-2 3-7,1 0 1,-1-1-1,1 1 1,0 1-1,1-1 1,-1 0-1,-1 9 0,0 12 56,1 0-1,2 39 1,0-59-48,0 0 0,1 1 0,0-1 0,0 1 0,1-1 0,-1 0 0,1 0 1,0 0-1,1 0 0,0 0 0,0-1 0,0 1 0,0-1 0,1 1 0,0-1 1,5 4-1,-7-7-2,0-1 0,0 1 0,1-1 1,-1 0-1,1 1 0,-1-1 1,1-1-1,-1 1 0,1 0 0,0-1 1,-1 1-1,1-1 0,0 0 0,-1 0 1,1 0-1,0 0 0,0 0 1,-1 0-1,1-1 0,0 0 0,-1 1 1,1-1-1,-1 0 0,1 0 0,-1 0 1,1-1-1,-1 1 0,0-1 1,0 1-1,1-1 0,1-2 0,6-4 41,-1-1 0,0 0 0,-1 0 1,0-1-1,9-14 0,-7 7-5,0 0 0,-1-1 0,-1 0 0,-1 0 1,-1-1-1,0 0 0,-1 0 0,-1 0 0,-1 0 1,-1-1-1,0 0 0,-2-27 0,-4 31 47,-3 16-177,6 1 76,0 0-1,0 0 1,0 1 0,0-1 0,0 0-1,0 1 1,0-1 0,1 1 0,-1-1 0,0 1-1,1-1 1,0 1 0,-1-1 0,1 1-1,0 2 1,-3 35 36,1 0 0,3 0 0,6 49 0,-7-86-10,0 1 1,1-1-1,-1 1 0,1-1 0,0 1 0,-1-1 1,1 0-1,0 1 0,0-1 0,1 0 0,-1 1 1,0-1-1,1 0 0,0 0 0,-1 0 0,3 2 0,-2-4 6,-1 1-1,0 0 1,0-1-1,1 0 0,-1 1 1,0-1-1,0 0 1,1 1-1,-1-1 0,0 0 1,1 0-1,-1 0 1,0 0-1,1-1 0,-1 1 1,0 0-1,0 0 1,1-1-1,-1 1 0,0-1 1,0 1-1,2-2 1,3-2 70,1 0 0,-1 0 0,-1-1 0,1 0 0,-1 0 0,1-1 0,-2 0 0,1 0 0,4-7 0,1-4-50,0 0-1,-1-1 1,-1 0-1,-1-1 1,-1 1-1,0-2 0,-1 1 1,-1 0-1,-1-1 1,-1 0-1,-1 1 1,0-1-1,-3-22 1,-1 34-266,0 19 30,-1 22 48,0 38 169,2-49 100,1 0-1,0-1 0,2 1 1,0 0-1,5 23 0,-5-44-120,-1 1 0,1-1 1,-1 0-1,1 1 0,-1-1 0,1 0 0,0 1 0,0-1 0,-1 0 1,1 0-1,0 1 0,0-1 0,0 0 0,0 0 0,1 0 0,-1 0 0,0 0 1,0-1-1,1 1 0,-1 0 0,0-1 0,1 1 0,-1 0 0,0-1 1,1 0-1,-1 1 0,1-1 0,-1 0 0,1 0 0,-1 0 0,1 0 1,-1 0-1,1 0 0,-1 0 0,1 0 0,-1-1 0,1 1 0,-1 0 1,0-1-1,2 0 0,2-1-647,0 0 0,-1 0 0,1 0 0,-1 0 0,1-1 0,-1 0 0,0 0 0,0 0 0,0 0 0,6-8 0,6-14-8531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6.374"/>
    </inkml:context>
    <inkml:brush xml:id="br0">
      <inkml:brushProperty name="width" value="0.025" units="cm"/>
      <inkml:brushProperty name="height" value="0.025" units="cm"/>
    </inkml:brush>
  </inkml:definitions>
  <inkml:trace contextRef="#ctx0" brushRef="#br0">0 295 3716,'0'0'19346,"10"-9"-18295,0-1-856,-1 1-1,0-1 0,0-1 0,-1 1 0,0-2 0,-1 1 0,0-1 0,-1 0 0,0 0 0,-1-1 0,-1 1 1,0-1-1,4-23 0,-8 36-188,1-1 0,-1 1 0,0-1 0,0 1 0,0-1 1,0 1-1,0-1 0,1 1 0,-1-1 0,0 1 0,0-1 0,0 1 0,0-1 1,0 1-1,-1-1 0,1 1 0,0-1 0,0 1 0,0-1 0,0 1 0,-1-1 1,1 1-1,0 0 0,0-1 0,-1 1 0,1-1 0,0 1 0,-1 0 1,1-1-1,0 1 0,-1-1 0,1 1 0,0 0 0,-1 0 0,1-1 0,-1 1 1,1 0-1,-1 0 0,1-1 0,-1 1 0,1 0 0,-1 0 0,1 0 0,-1 0 1,1 0-1,-1 0 0,1 0 0,-1 0 0,1 0 0,-1 0 0,0 0 1,-1 1-10,0 0 0,1-1 1,-1 1-1,0 0 1,0 0-1,0 1 1,1-1-1,-1 0 0,1 1 1,-1-1-1,1 1 1,0-1-1,-2 3 1,-5 10-20,1 1 1,0 1 0,1-1-1,0 1 1,2 0 0,0 0-1,0 1 1,2-1-1,0 1 1,1-1 0,1 1-1,2 28 1,-2-43 18,0 0 0,1 0 1,-1 0-1,0 0 0,1 0 0,-1 0 0,1-1 0,-1 1 1,1 0-1,0 0 0,0 0 0,0-1 0,0 1 0,0-1 1,1 1-1,-1 0 0,0-1 0,1 0 0,-1 1 0,1-1 1,-1 0-1,3 1 0,-1 0 2,0-1 0,0 0 0,1 0-1,-1-1 1,0 1 0,0-1 0,1 1 0,-1-1 0,0 0 0,1-1-1,-1 1 1,4-1 0,7-2 21,0-1 1,-1 0-1,1-1 0,24-13 0,8-8 3,45-22-24,-82 44-16,0 0 0,0 1-1,0 0 1,0 1 0,0 0 0,1 1-1,-1 0 1,13 0 0,-22 1 31,0-1 1,1 1-1,-1 0 0,0 0 1,1 0-1,-1 0 1,0 0-1,1 0 0,-1 0 1,0 0-1,1 0 0,-1 0 1,0 0-1,1 0 0,-1 0 1,0 1-1,1-1 1,-1 0-1,0 0 0,1 0 1,-1 0-1,0 1 0,1-1 1,-1 0-1,0 0 0,0 1 1,1-1-1,-1 0 1,0 0-1,0 1 0,1-1 1,-1 0-1,0 1 0,0-1 1,0 0-1,0 1 1,0-1-1,0 0 0,1 1 1,-1-1-1,0 1 0,-1-1 43,1 0 0,-1 1 1,1-1-1,-1 0 0,1 0 0,-1 0 0,1 1 0,-1-1 0,1 0 0,-1 0 0,0 0 0,1 0 0,-1 0 0,1 0 0,-1 0 0,1 0 0,-1 0 0,1-1 0,-1 1 0,0 0 0,1 0 0,-1 0 0,1-1 1,-1 1-1,1 0 0,-1 0 0,1-1 0,0 1 0,-1 0 0,1-1 0,-1 0 0,-27-20 423,2-1 1,-48-52 0,1 1-402,73 73-99,0 0 0,0 0 0,0 0 0,0-1 0,0 1 0,0 0 0,0 0 0,0 0 0,0-1 0,0 1 0,0 0 0,0 0 0,0 0 0,0-1 0,0 1 0,0 0 0,0 0 0,0 0 0,0 0 0,0-1 0,1 1 0,-1 0 0,0 0 0,0 0 0,0 0 0,0-1 0,0 1 0,0 0 0,1 0 0,-1 0 0,0 0 0,0 0 0,0 0 0,0-1 0,1 1 0,-1 0 0,0 0-1,0 0 1,0 0 0,0 0 0,1 0 0,-1 0 0,0 0 0,0 0 0,0 0 0,1 0 0,-1 0 0,0 0 0,0 0 0,0 0 0,1 0 0,-1 0 0,0 0 0,0 0 0,0 0 0,1 0 0,-1 1 0,0-1 0,0 0 0,0 0 0,1 0 0,19 0-711,-17 0 573,19-1-1036,-1 0-1,0-1 0,0-1 0,21-7 0,-24 5-1819,-1-1 0,27-12-1,-12-1-4554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6.801"/>
    </inkml:context>
    <inkml:brush xml:id="br0">
      <inkml:brushProperty name="width" value="0.025" units="cm"/>
      <inkml:brushProperty name="height" value="0.025" units="cm"/>
    </inkml:brush>
  </inkml:definitions>
  <inkml:trace contextRef="#ctx0" brushRef="#br0">1 1 14446,'2'8'1174,"43"189"5436,-27-110-4993,42 129 0,-58-213-1614,-1 1-1,0-1 1,1 0-1,0 0 1,0 0-1,0 0 0,0 0 1,0 0-1,0-1 1,1 1-1,-1-1 1,1 1-1,0-1 1,0 0-1,0 0 1,0 0-1,0-1 1,6 3-1,-6-3 18,-1 0-1,1-1 0,0 0 0,-1 1 1,1-1-1,0 0 0,-1-1 0,1 1 1,0 0-1,0-1 0,-1 1 0,1-1 1,-1 0-1,1 0 0,-1 0 0,1 0 1,-1 0-1,1-1 0,-1 1 0,0-1 1,0 1-1,0-1 0,0 0 0,3-3 1,7-10 30,-1 0 1,-1-1-1,0 0 1,-1 0-1,-1-1 1,-1 0-1,0 0 1,-1-1-1,-1 0 1,-1 0 0,0-1-1,-1 1 1,-1-1-1,-1-25 1,-3 31 24,-4 15-156,-4 22-100,5 9 159,1 0 1,2 1 0,1-1-1,3 40 1,-2-71 25,0 1 0,0-1 1,0 1-1,1-1 0,-1 1 0,1-1 0,-1 1 1,1-1-1,0 0 0,0 1 0,0-1 0,0 0 0,0 1 1,1-1-1,-1 0 0,1 0 0,-1 0 0,1 0 1,0 0-1,0-1 0,-1 1 0,1-1 0,1 1 1,-1-1-1,0 1 0,0-1 0,0 0 0,1 0 0,-1 0 1,0 0-1,1-1 0,3 1 0,-2-1 6,1 0 0,-1 0 0,0 0 0,1-1-1,-1 0 1,1 0 0,-1 0 0,0-1 0,0 1-1,1-1 1,-1 0 0,-1 0 0,1 0 0,0-1 0,0 1-1,-1-1 1,6-5 0,-5 3-272,0 1-1,0-1 1,0 0-1,0 0 1,-1 0-1,0 0 1,0-1-1,0 1 1,2-12-1,-3 11-743,-1 0-1,1 0 1,-2 0-1,1 0 0,-1-12 1,-3-17-6404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7.215"/>
    </inkml:context>
    <inkml:brush xml:id="br0">
      <inkml:brushProperty name="width" value="0.025" units="cm"/>
      <inkml:brushProperty name="height" value="0.025" units="cm"/>
    </inkml:brush>
  </inkml:definitions>
  <inkml:trace contextRef="#ctx0" brushRef="#br0">125 252 224,'0'0'10736,"2"-8"-8879,-2 7-1943,1-47 4791,-1 47-4524,0 0 0,0 1 1,0-1-1,-1 0 0,1 0 0,0 0 0,-1 0 1,1 0-1,0 0 0,-1 1 0,1-1 0,-1 0 0,1 0 1,-1 0-1,0 1 0,1-1 0,-1 0 0,0 1 0,0-1 1,1 1-1,-2-2 0,0 2-81,1 0 0,-1 0 0,1 0 0,-1 0-1,1 0 1,-1 1 0,1-1 0,-1 0 0,1 1 0,0-1 0,-1 1 0,1-1-1,-1 1 1,1 0 0,0-1 0,0 1 0,-1 0 0,1 0 0,-2 2-1,-3 3 27,-1 0 0,1 1-1,0 0 1,1 1 0,-1-1-1,1 1 1,1 0 0,0 0-1,-4 11 1,1-4-7,2 1 0,0 0 1,1 0-1,-3 21 0,6-34-92,1 0 0,0 0 0,0 1 0,0-1 0,0 0 0,0 0 0,1 0 0,-1 0 0,3 5 0,-3-7-19,0 0 1,1 0-1,-1 0 0,1 0 0,-1 0 0,1-1 1,0 1-1,-1 0 0,1-1 0,0 1 1,-1 0-1,1-1 0,0 1 0,0-1 1,-1 1-1,1-1 0,0 1 0,0-1 0,0 0 1,0 1-1,2-1 0,0 0 9,1 0-1,0-1 1,0 1-1,0-1 1,-1 0-1,1 0 1,0 0-1,-1-1 1,1 1 0,-1-1-1,0 0 1,1 0-1,-1 0 1,5-5-1,13-9-41,-1-2 0,0 0-1,-1-2 1,-1 0 0,-1-1 0,24-39-1,-31 44 6,-1-1 0,0 0-1,-1 0 1,-1-1 0,-1 0-1,-1 0 1,0 0 0,-1-1-1,-1 0 1,1-23 0,-4 42 23,-1 0 1,1 0 0,0 1-1,0-1 1,0 0-1,0 0 1,-1 0-1,1 0 1,0 0-1,0 0 1,0 0-1,-1 0 1,1 0 0,0 0-1,0 1 1,-1-1-1,1 0 1,0 0-1,0 0 1,0 0-1,-1-1 1,1 1 0,0 0-1,0 0 1,-1 0-1,1 0 1,0 0-1,0 0 1,0 0-1,-1 0 1,1 0-1,0 0 1,0-1 0,0 1-1,0 0 1,-1 0-1,1 0 1,0 0-1,0-1 1,0 1-1,0 0 1,0 0 0,0 0-1,-1-1 1,1 1-1,0 0 1,0 0-1,0 0 1,0-1-1,0 1 1,0 0-1,0 0 1,0 0 0,0-1-1,0 1 1,0 0-1,0 0 1,0-1-1,0 1 1,0 0-1,0 0 1,0 0 0,1-1-1,-1 1 1,0 0-1,0 0 1,-11 15 46,-1 15 58,1 1-1,2 0 0,1 0 1,2 1-1,0 0 0,3 0 1,0 1-1,3 36 0,0-67-100,0-1-1,-1 0 0,1 1 0,0-1 0,0 0 0,1 1 1,-1-1-1,0 0 0,0 1 0,1-1 0,-1 0 1,0 0-1,1 1 0,-1-1 0,1 0 0,0 0 0,-1 0 1,1 0-1,0 0 0,0 0 0,0 0 0,0 0 1,0 0-1,0 0 0,0 0 0,2 1 0,-1-2-24,0 0 0,0 1-1,0-1 1,0 0 0,0 0-1,0 0 1,0 0 0,0-1-1,0 1 1,0-1 0,0 1 0,0-1-1,0 1 1,0-1 0,2-2-1,5-2-1043,0 0-1,0-1 0,0 0 1,-1 0-1,14-16 0,-1-3-6128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7.147"/>
    </inkml:context>
    <inkml:brush xml:id="br0">
      <inkml:brushProperty name="width" value="0.025" units="cm"/>
      <inkml:brushProperty name="height" value="0.025" units="cm"/>
    </inkml:brush>
  </inkml:definitions>
  <inkml:trace contextRef="#ctx0" brushRef="#br0">1 1 20019,'0'0'2947,"16"51"-2499,7-38-256,5-3-32,1-4-1217,0-1-2274,-4-1-3779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7.507"/>
    </inkml:context>
    <inkml:brush xml:id="br0">
      <inkml:brushProperty name="width" value="0.025" units="cm"/>
      <inkml:brushProperty name="height" value="0.025" units="cm"/>
    </inkml:brush>
  </inkml:definitions>
  <inkml:trace contextRef="#ctx0" brushRef="#br0">10 564 13581,'-1'13'2578,"-1"-5"-2126,-4 41 1254,6-46-1518,-1 1-1,1-1 1,0 1-1,1-1 1,-1 1 0,1-1-1,-1 0 1,1 1-1,0-1 1,0 0-1,1 1 1,2 5 0,-2-8-153,-1 1 1,0-1 0,1 0-1,-1 0 1,1 0 0,0 0-1,-1 0 1,1 0 0,0 0-1,0-1 1,-1 1 0,1-1-1,0 1 1,0-1 0,0 0-1,0 1 1,0-1 0,0 0-1,-1 0 1,1 0 0,0-1-1,0 1 1,0 0 0,0-1-1,0 1 1,-1-1 0,4-1-1,2-1 86,-1 1 1,-1-1-1,1-1 0,0 1 0,-1-1 1,9-7-1,-2-2-44,-1 0 1,0-1-1,-1 0 1,-1 0-1,0-1 1,-1 0-1,-1-1 1,-1 0-1,0 0 1,0 0-1,-2-1 1,0 0-1,-1 1 0,-1-1 1,0-1-1,-1-17 1,-2 1-46,0 0 0,-3 0 1,0 0-1,-2 1 0,-2-1 0,-1 2 0,-15-37 1,21 60-34,-18-34 19,20 41-19,0 0 1,0 1-1,0-1 0,0 1 0,0-1 0,-1 1 0,1-1 0,0 1 0,-1 0 0,0 0 1,1-1-1,-1 1 0,1 0 0,-1 1 0,0-1 0,0 0 0,0 0 0,0 1 0,-3-1 1,4 1 2,-1 0 0,1 1 0,0-1 1,-1 0-1,1 1 0,0 0 0,0-1 1,-1 1-1,1 0 0,0-1 0,0 1 1,0 0-1,0 0 0,0 0 0,0 0 1,0 0-1,0 0 0,1 0 1,-1 0-1,0 1 0,1-1 0,-1 0 1,0 2-1,-14 36 5,11-29 22,-10 28 176,-11 47-1,22-70-188,0-1-1,1 1 1,1-1-1,0 1 1,1 0 0,3 25-1,-2-38-35,-1 0 0,1 0 1,0 0-1,1 0 0,-1 0 0,0-1 0,1 1 0,-1 0 0,1 0 1,-1-1-1,1 1 0,0-1 0,-1 0 0,1 1 0,0-1 0,0 0 1,0 0-1,0 0 0,0 0 0,0-1 0,1 1 0,-1 0 0,0-1 1,0 0-1,0 1 0,3-1 0,65 4-506,-59-4 499,0-1-18,1 1 0,0 1 0,0 0 1,-1 0-1,1 1 0,0 1 0,13 5 0,-21-7 59,-1 1 0,0 0 0,0 0 0,1 0 0,-1 1 0,-1-1 0,1 1 0,0 0 0,0-1 0,-1 1 0,0 0 0,0 1 0,0-1 0,0 0 0,0 1 0,0-1 0,-1 1 0,0-1 0,0 1 0,0 0 0,0-1 0,0 1 0,-1 0 0,1 0 0,-2 7 0,3 9-198,-1 42 1023,-1-59-1153,0 0 0,0 0 0,0 0 0,-1 0 0,1-1 0,-1 1 0,0 0 1,0 0-1,0-1 0,0 1 0,0 0 0,-1-1 0,1 1 0,-1-1 0,0 0 1,-1 3-1,-11 0-7913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8.249"/>
    </inkml:context>
    <inkml:brush xml:id="br0">
      <inkml:brushProperty name="width" value="0.025" units="cm"/>
      <inkml:brushProperty name="height" value="0.025" units="cm"/>
    </inkml:brush>
  </inkml:definitions>
  <inkml:trace contextRef="#ctx0" brushRef="#br0">8 377 12620,'0'0'6230,"9"0"-4378,-5 0-1649,1 0 0,-1 0-1,0 0 1,1-1-1,-1 0 1,0 0 0,0 0-1,0 0 1,0-1 0,0 1-1,0-1 1,0 0-1,0 0 1,-1-1 0,1 1-1,-1-1 1,1 0 0,-1 0-1,0 0 1,0 0-1,-1 0 1,5-7 0,0-1-74,-1 1 1,0-1 0,-1 0-1,0 0 1,0-1 0,-2 0-1,1 0 1,-1 0-1,-1 0 1,0 0 0,-1 0-1,-1 0 1,0-22 0,0 32-123,-1 0 0,1 0 0,0 0 0,0 0 0,-1 0 0,1 0 0,-1 0 0,0 0 0,0 0 0,0 0 0,0 1 0,0-1-1,0 0 1,0 0 0,0 1 0,-1-1 0,1 1 0,-1-1 0,1 1 0,-1-1 0,1 1 0,-1 0 0,0 0 0,0 0 0,0 0 0,1 0 0,-1 0 0,0 1 0,0-1 0,0 1 0,-2-1 0,1 1-19,0 0 1,0 0-1,0 0 0,1 0 0,-1 1 1,0-1-1,0 1 0,1 0 0,-1-1 1,0 2-1,1-1 0,-1 0 0,1 0 1,0 1-1,-1-1 0,1 1 0,0 0 1,0 0-1,0-1 0,0 2 0,0-1 1,0 0-1,-1 3 0,-6 12-2,1 0 0,0 0-1,2 1 1,0 0 0,1 1 0,1-1-1,0 1 1,2 0 0,0 0 0,1 0-1,3 31 1,-2-46 14,-1-1 0,2 1 0,-1 0 0,0-1 0,1 1 0,-1 0 0,1-1 0,0 1 0,1-1 0,-1 1 0,0-1 0,1 0 0,0 1 0,0-1 0,0 0 0,0 0 0,0 0 0,1-1 0,-1 1 0,1 0 0,0-1 0,-1 0 0,1 1 0,0-1 0,1 0 0,-1-1 0,0 1 0,1 0 0,-1-1 0,0 0 0,1 0 0,0 0 0,-1 0 0,1-1 0,-1 1 0,1-1 0,0 0 0,0 0 0,-1 0 0,1-1 0,0 1 0,-1-1 0,1 0 0,4-2 0,4 0 18,-1-1-1,1-1 0,-1 0 1,0-1-1,-1 0 1,1 0-1,-1-1 1,-1-1-1,1 0 1,-1 0-1,0-1 0,10-14 1,-6 8 17,-1-1 1,-1-1-1,0 0 1,-1-1-1,-1 0 1,12-35-1,-22 59-251,-3 41 113,3 76 1,2-121 98,-1 0 1,1 0 0,-1 0 0,1 0 0,-1 0 0,1 0 0,0 0 0,0-1-1,0 1 1,0 0 0,1-1 0,-1 1 0,0-1 0,1 1 0,-1-1 0,1 0-1,-1 1 1,1-1 0,2 2 0,1-1 5,0 0 0,0 0 0,0 0 0,0 0-1,0-1 1,1 0 0,5 1 0,10-1 23,-1 0-1,37-4 1,-55 3-25,0-1 44,1 1 0,-1-1 0,1 1 0,0-1 0,-1 0 0,1 0 0,-1 0 0,1 0 0,-1-1 0,0 1 0,0-1 0,1 1 0,-1-1 0,0 0 0,0 1 0,0-1 0,-1 0 0,1-1 0,0 1 0,-1 0 0,0 0 0,1-1 0,-1 1 0,0-1 0,0 1 0,0-1 0,0 1 0,-1-1 0,1-5 0,1-6 370,0-1-1,-2 0 1,0 0-1,-2-18 1,1 21-332,0 0-80,-1 1 0,-1 0 0,0-1 0,0 1 0,-1 0 1,-1 1-1,0-1 0,0 1 0,-1 0 0,0 0 0,-1 0 0,0 1 0,0 0 0,-1 1 0,0-1 0,-1 2 0,1-1 0,-2 1 0,1 0 0,-1 1 0,0 0 0,0 1 0,-1 0 0,1 0 1,-19-4-1,46 10-982,0-1 0,0-1 1,0-1-1,0 0 1,29-8-1,10-6-5389,-17 0-2711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9.514"/>
    </inkml:context>
    <inkml:brush xml:id="br0">
      <inkml:brushProperty name="width" value="0.025" units="cm"/>
      <inkml:brushProperty name="height" value="0.025" units="cm"/>
    </inkml:brush>
  </inkml:definitions>
  <inkml:trace contextRef="#ctx0" brushRef="#br0">101 85 3107,'12'-33'8519,"8"-18"334,-20 51-8810,0 0-1,0 0 1,0 0 0,0 0-1,0 1 1,1-1 0,-1 0-1,0 0 1,0 0 0,0 0-1,0 0 1,0 0 0,0 0-1,0 0 1,0 0 0,0 1-1,0-1 1,1 0 0,-1 0-1,0 0 1,0 0 0,0 0-1,0 0 1,0 0 0,0 0-1,0 0 1,1 0 0,-1 0-1,0 0 1,0 0 0,0 0-1,0 0 1,0 0 0,0 0-1,0 0 1,1 0 0,-1 0-1,0 0 1,0 0 0,0 0-1,0 0 1,0 0 0,0 0-1,0 0 1,1-1 0,-1 1-1,0 0 1,0 0 0,0 0-1,0 0 1,0 0 0,0 0-1,0 0 1,0 0 0,0 0-1,0-1 1,0 1 0,1 0-1,-2 34 761,-10 32-557,-2 1 1,-41 115-1,42-143-51,1 1 18,8-26-166,-1 0 1,0 0-1,-1-1 0,-1 0 0,-9 16 0,17-60-1739,21-74-1550,-8 39 93,8-73 0,-19 55 2599,2-9 4122,14 184 949,14 93-2176,-27-156-2227,2 1 0,1-1 1,1-1-1,19 34 0,-28-58-141,-2-1-7,1 0 0,0 0 0,0-1 0,0 1-1,0 0 1,0-1 0,0 1 0,1 0 0,-1-1 0,1 0 0,-1 1-1,1-1 1,-1 0 0,1 0 0,0 0 0,-1 0 0,4 1 0,-9-45-50,-4 23 108,1 1 0,-2 0 1,-1 1-1,-19-30 1,15 28-36,1-1 1,-14-36-1,32 66-2,1-1-1,0 0 1,1 0 0,-1-1-1,2 0 1,-1 0-1,1-1 1,0 1 0,0-2-1,1 1 1,0-1-1,0-1 1,0 1-1,0-2 1,1 1 0,16 3-1,-21-7 38,0 0 0,0 0 0,0-1 0,0 1 0,0-1 0,0-1 0,0 1 0,0 0 0,0-1 0,-1 0 0,1 0 0,-1-1 0,1 1 0,-1-1 0,0 0 0,0 0 0,0 0 0,0-1 0,-1 0 0,1 1 0,-1-1 0,0 0 0,0 0 0,-1-1 0,4-5 0,-2 3 15,-1-1 1,0 0 0,0 0-1,0 0 1,-1 0 0,0 0-1,-1-1 1,0 1 0,0 0-1,-1-1 1,0 1 0,0-1-1,-1 1 1,-3-15 0,4 22-54,0 0 1,0-1 0,0 1-1,-1 0 1,1 0 0,-1 0-1,1 0 1,0-1 0,-1 1-1,0 0 1,1 0 0,-1 0-1,0 0 1,1 0 0,-1 0-1,0 0 1,0 1 0,0-1-1,0 0 1,0 0 0,0 1-1,0-1 1,0 0 0,0 1-1,0-1 1,-1 1 0,1-1-1,0 1 1,0 0 0,0 0-1,-1-1 1,1 1 0,0 0-1,0 0 1,-1 0 0,1 0-1,-2 1 1,1-1-9,0 1 1,0 0-1,0 0 1,1 0-1,-1 0 1,0 0-1,1 1 1,-1-1-1,1 0 1,-1 1-1,1-1 1,-1 1-1,1-1 0,0 1 1,0 0-1,0 0 1,0-1-1,0 1 1,0 0-1,1 0 1,-1 0-1,0 2 1,-3 16 19,1 0 0,0 30 1,3-43 39,0 1 1,0 0-1,0-1 1,1 1-1,1-1 1,-1 1 0,1-1-1,0 1 1,6 10-1,-8-17-25,1 1-1,0 0 1,0-1-1,0 0 1,0 1-1,1-1 1,-1 0-1,0 1 1,0-1-1,1 0 1,-1 0-1,1 0 1,-1 0-1,1 0 1,-1 0-1,1-1 1,0 1-1,-1 0 1,1-1-1,0 1 1,-1-1-1,1 0 1,3 1-1,-2-2 40,0 1 1,0-1-1,0 0 0,-1 0 0,1 0 1,0 0-1,0 0 0,-1-1 1,1 1-1,0-1 0,-1 1 0,4-5 1,4-3 135,0-1 0,-1 0 0,0-1 0,12-20-1,-12 16-151,-1 0 0,-1 0-1,-1-1 1,0 1-1,-1-2 1,-1 1 0,0 0-1,-1-1 1,-1 0-1,-1 1 1,0-22 0,1 62-129,2 0 0,0-1 1,2 0-1,15 43 1,-20-63 72,0-1 0,0 0 1,0 1-1,0-1 1,0 0-1,0 0 1,1 0-1,-1 0 0,1 0 1,-1 0-1,1 0 1,0 0-1,0-1 1,-1 1-1,4 1 0,-4-3-134,0 1-1,0-1 0,1 1 0,-1-1 0,1 0 1,-1 0-1,0 1 0,1-1 0,-1 0 0,1 0 1,-1 0-1,0-1 0,1 1 0,-1 0 0,0 0 1,1-1-1,-1 1 0,0-1 0,3 0 1,1-2-717,-1-1 0,1 1 0,-1-1 0,1 0 0,-1 0 0,0 0 0,0 0 0,-1-1 0,1 0 0,4-8 0,10-20-5293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9.906"/>
    </inkml:context>
    <inkml:brush xml:id="br0">
      <inkml:brushProperty name="width" value="0.025" units="cm"/>
      <inkml:brushProperty name="height" value="0.025" units="cm"/>
    </inkml:brush>
  </inkml:definitions>
  <inkml:trace contextRef="#ctx0" brushRef="#br0">0 0 15150,'0'0'1629,"0"13"-487,3 18-263,1 0 0,1 0 0,2-1 0,0 1 0,14 31 0,31 56 854,77 128-1,-115-213-1786,-14-33 48,0 0 1,-1 1-1,1-1 1,0 0-1,0 0 1,-1 0-1,1 0 1,0 1-1,-1-1 1,1 0-1,0 0 1,0 0-1,-1 0 1,1 0-1,0 0 1,-1 0-1,1 0 1,0 0-1,-1 0 1,1 0-1,0 0 1,-1 0 0,1 0-1,0 0 1,0 0-1,-1-1 1,1 1-1,0 0 1,-1 0-1,1 0 1,0 0-1,0 0 1,-1-1-1,1 1 1,0 0-1,0 0 1,0-1-1,-1 1 1,1 0-1,0 0 1,0-1-1,0 1 1,0 0-1,0 0 1,-1-1-1,1 1 1,-52-52-389,41 40 486,-46-43-176,-39-43-195,96 97 281,-1 1-1,1-1 1,0 1 0,-1-1-1,1 1 1,-1-1 0,1 1-1,0-1 1,0 1-1,-1-1 1,1 1 0,0-1-1,0 0 1,0 1 0,0-1-1,0 1 1,0-1 0,0 0-1,0 1 1,0-1 0,0 1-1,0-1 1,0 0 0,0 1-1,0-1 1,0 1-1,1-1 1,-1 1 0,0-1-1,0 0 1,1 1 0,-1-1-1,0 1 1,1-1 0,-1 1-1,1 0 1,-1-1 0,1 1-1,-1-1 1,1 1 0,0-1-1,29-13-67,-17 8 47,34-17-169,46-25-5283,-59 26-251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30.798"/>
    </inkml:context>
    <inkml:brush xml:id="br0">
      <inkml:brushProperty name="width" value="0.025" units="cm"/>
      <inkml:brushProperty name="height" value="0.025" units="cm"/>
    </inkml:brush>
  </inkml:definitions>
  <inkml:trace contextRef="#ctx0" brushRef="#br0">121 9 13901,'0'0'7591,"-8"-2"-6496,6 1-1080,0 0 0,0 0 0,0 0 0,1 1 0,-1-1 0,0 1 0,0-1 0,0 1 0,0 0 1,0 0-1,0 0 0,0 0 0,0 0 0,0 0 0,0 1 0,1-1 0,-1 1 0,0-1 0,0 1 0,0 0 0,0-1 0,1 1 1,-1 0-1,0 0 0,1 0 0,-1 1 0,1-1 0,-1 0 0,1 0 0,-1 1 0,1-1 0,0 1 0,0 0 0,0-1 1,0 1-1,0 0 0,0-1 0,0 1 0,0 3 0,-47 107 150,54-122-23,1-1 0,0 1 0,1 1 0,0-1-1,0 1 1,1 1 0,14-11 0,-19 15-155,0 1 0,0-1 0,1 1 0,-1 1-1,1-1 1,0 0 0,0 1 0,-1 0 0,2 0 0,-1 1 0,0 0 0,0-1 0,0 2 0,1-1-1,-1 1 1,0-1 0,1 1 0,-1 1 0,1-1 0,8 3 0,-12-2 13,-1 0 1,1 1 0,0-1-1,-1 1 1,1 0-1,-1-1 1,0 1-1,1 0 1,-1 0-1,0 0 1,0 0-1,0-1 1,-1 2-1,1-1 1,0 0 0,-1 0-1,1 0 1,-1 0-1,1 0 1,-1 0-1,0 1 1,0-1-1,0 0 1,-1 2-1,1 4 30,0-1 1,-1 0-1,0 1 0,0-1 0,-1 0 0,-2 9 0,1-11 19,0 1 0,0-1 0,0 1 1,0-1-1,-1 0 0,0 0 0,0-1 0,0 1 0,-1-1 0,1 0 0,-1 0 0,0 0 1,0-1-1,-1 1 0,1-1 0,-1-1 0,1 1 0,-1-1 0,0 0 0,0 0 1,0-1-1,0 1 0,0-1 0,-10 0 0,14-1-183,1 0 0,0-1-1,0 1 1,0 0 0,0-1 0,0 1-1,0-1 1,0 1 0,0-1 0,0 1 0,0-1-1,0 1 1,0-1 0,1 0 0,-1 0-1,0 1 1,0-1 0,1 0 0,-1 0 0,0 0-1,1 0 1,-1 0 0,1 0 0,-1 0 0,1 0-1,0 0 1,-1 0 0,1 0 0,0 0-1,0 0 1,0 0 0,-1-1 0,2 0 0,-2-2-714,1 0 0,0 0 0,1 0 1,-1-1-1,1 1 0,0 0 1,0 0-1,2-5 0,14-20-5707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31.237"/>
    </inkml:context>
    <inkml:brush xml:id="br0">
      <inkml:brushProperty name="width" value="0.025" units="cm"/>
      <inkml:brushProperty name="height" value="0.025" units="cm"/>
    </inkml:brush>
  </inkml:definitions>
  <inkml:trace contextRef="#ctx0" brushRef="#br0">55 360 5317,'0'0'15732,"-8"11"-15646,1 1-59,1-1 1,0 2 0,1-1-1,0 1 1,-6 24 0,10-30 40,-1 0 1,1 0 0,0 1-1,0-1 1,1 1 0,0-1-1,0 1 1,1-1 0,0 1-1,0-1 1,1 0 0,0 0-1,0 1 1,5 8-1,-7-14-59,1 0 0,0-1 0,0 1 0,0-1 1,0 1-1,1-1 0,-1 0 0,0 1 0,0-1 0,1 0 0,-1 0 0,1 0 0,-1 0 0,1 0 0,-1 0 0,1 0 0,0-1 0,-1 1 0,1 0 0,0-1 0,0 0 0,3 1 0,-2-1 42,0-1 1,0 1 0,0-1 0,0 1 0,0-1 0,0 0-1,0 0 1,0-1 0,0 1 0,0-1 0,0 1-1,2-3 1,5-4 211,0 0-1,-1-1 1,0 0-1,0 0 1,9-14-1,-6 5-120,-1-1-1,-1 0 1,0 0 0,-1-1-1,-2 0 1,0 0-1,-1-1 1,-1 0 0,4-30-1,-7 34-55,-1 1 0,-1-1 1,0 0-1,-1 0 0,-1 0 0,0 0 0,-1 0 0,-1 1 0,-1-1 0,0 1 1,-1 0-1,-11-19 0,14 29-132,-1 1 0,0-1 1,0 1-1,0 0 0,-1 1 1,1-1-1,-1 1 0,0 0 1,-1 0-1,1 0 0,-1 1 1,-8-4-1,12 6 28,-1 0 0,1 0 0,0 0 0,-1 1 0,1-1 0,-1 1 0,1-1 0,-1 1-1,1 0 1,0 0 0,-1 0 0,1 0 0,-1 1 0,1-1 0,-1 1 0,1-1 0,0 1 0,-1 0 0,1 0 0,0 0 0,0 0 0,-1 0 0,1 1 0,0-1 0,0 0 0,1 1 0,-1 0-1,0-1 1,0 1 0,1 0 0,-1 0 0,1 0 0,0 0 0,-1 0 0,0 3 0,-7 16 43,1 0 1,0 0-1,2 0 0,1 1 1,0 0-1,2 0 1,0 1-1,2-1 0,0 0 1,2 1-1,3 25 0,-4-46-26,0-1 1,1 1-1,-1 0 0,0-1 0,1 1 0,0-1 0,-1 1 1,1-1-1,0 1 0,0-1 0,-1 0 0,1 1 0,0-1 0,0 0 1,1 0-1,-1 1 0,0-1 0,0 0 0,1 0 0,-1-1 1,0 1-1,1 0 0,2 1 0,-1-1 5,0-1 1,1 1-1,-1-1 0,0 1 0,0-1 1,1 0-1,-1-1 0,0 1 0,0 0 1,1-1-1,3-1 0,4-2 15,0 0 0,-1 0 0,1-1 0,-1 0 0,16-12-1,18-19-153,-31 25-45,0 0 0,1 0 0,0 1 0,23-12 0,-36 22 158,0-1-1,0 1 1,-1 0 0,1-1-1,0 1 1,0 0 0,0 0 0,0-1-1,0 1 1,-1 0 0,1 0 0,0 0-1,0 0 1,0 0 0,0 0 0,0 1-1,0-1 1,0 0 0,0 0 0,-1 1-1,1-1 1,0 0 0,0 1 0,0-1-1,-1 1 1,3 0 0,-2 1 47,0-1 1,0 1-1,0 0 1,0 0-1,0-1 1,0 1-1,0 0 1,-1 0-1,1 0 1,-1 0-1,1 4 1,1 9-496,-2 0 0,-1 28 0,0-24-2283,1-7-3322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32.820"/>
    </inkml:context>
    <inkml:brush xml:id="br0">
      <inkml:brushProperty name="width" value="0.025" units="cm"/>
      <inkml:brushProperty name="height" value="0.025" units="cm"/>
    </inkml:brush>
  </inkml:definitions>
  <inkml:trace contextRef="#ctx0" brushRef="#br0">0 533 4004,'0'0'14702,"1"-9"-13565,0 3-737,0-1 0,0 1-1,0 0 1,1-1 0,0 1 0,0 0 0,1 0 0,-1 0 0,1 1 0,5-8 0,-3 4 1839,-8 31-2188,3-11 21,-1 1-23,1-1 0,0 0 0,1 1-1,0-1 1,0 0 0,2 0 0,-1 0 0,1 0-1,8 17 1,-11-27-45,1 0 0,-1 0-1,1 0 1,-1 0 0,1 0-1,0 0 1,-1 0 0,1-1-1,0 1 1,0 0 0,-1 0-1,1-1 1,0 1 0,0-1-1,0 1 1,0-1 0,0 1-1,0-1 1,0 1 0,0-1-1,0 0 1,0 1 0,0-1-1,0 0 1,0 0 0,0 0-1,0 0 1,1 0 0,-1 0-1,0 0 1,0-1 0,0 1-1,0 0 1,0 0 0,0-1-1,0 1 1,0-1 0,0 1-1,0-1 1,0 1 0,-1-1-1,1 0 1,0 1 0,0-1-1,0 0 1,-1 0 0,1 1-1,1-3 1,4-4 65,1-1 0,-1 0 1,0 0-1,4-10 0,-8 15-45,20-39 35,-2-1 0,-2 0-1,24-89 1,-42 320-289,1-183 228,-1-1 0,1 0 0,0 0 0,0 1 0,1-1 0,-1 0 0,1 0 0,0 0 0,0 0 0,0-1 0,1 1 0,-1-1 0,5 6 0,-6-8 16,1 0-1,-1 0 1,0 0 0,0 0-1,1 0 1,-1 0 0,0-1-1,1 1 1,-1 0 0,1-1-1,-1 1 1,1-1 0,-1 0-1,1 1 1,-1-1 0,1 0-1,-1 0 1,1 0 0,-1 0-1,1 0 1,0 0-1,-1-1 1,1 1 0,-1 0-1,1-1 1,-1 0 0,1 1-1,-1-1 1,0 1 0,1-1-1,-1 0 1,0 0 0,0 0-1,1 0 1,-1 0 0,0 0-1,0 0 1,0 0 0,1-3-1,6-5 62,-1 0 0,0 0-1,-1-1 1,0 0 0,-1 0-1,0 0 1,-1-1 0,0 0-1,4-19 1,-3 6-19,-1-1 0,-1 0 1,-1-34-1,-2 58-60,0 0-1,0 0 1,-1 0-1,1-1 1,0 1 0,0 0-1,-1 0 1,1 0 0,0 0-1,-1 0 1,1 0 0,-1 0-1,0 0 1,1 0 0,-1 0-1,0 0 1,-1-1 0,2 2-5,-1-1 1,1 1 0,0 0 0,-1 0-1,1 0 1,0 0 0,-1 0 0,1 0-1,-1 0 1,1 0 0,0 0 0,-1 0-1,1 0 1,-1 0 0,1 0 0,0 0-1,-1 0 1,1 1 0,0-1 0,-1 0-1,1 0 1,0 0 0,-1 1 0,1-1-1,0 0 1,-1 0 0,1 1 0,0-1-1,-1 0 1,1 0 0,0 1 0,0-1-1,0 0 1,-1 1 0,1-1 0,0 0-1,0 1 1,0-1 0,0 1 0,0-1-1,0 0 1,-1 1 0,1-1 0,0 0-1,0 1 1,0-1 0,0 1 0,0-1-1,1 0 1,-1 1 0,0 0 0,-2 11-33,0 0 1,1 0 0,0 1-1,1-1 1,1 0-1,3 20 1,-4-31 39,0-1 1,0 1-1,1 0 1,-1-1-1,1 1 0,-1 0 1,0-1-1,1 1 1,-1-1-1,1 1 1,0 0-1,-1-1 0,1 1 1,-1-1-1,1 0 1,0 1-1,-1-1 1,1 1-1,0-1 0,-1 0 1,1 0-1,0 1 1,0-1-1,-1 0 1,1 0-1,0 0 0,0 0 1,-1 0-1,1 0 1,0 0-1,0 0 1,0 0-1,-1 0 0,1-1 1,0 1-1,-1 0 1,1 0-1,0-1 1,0 1-1,-1 0 0,1-1 1,0 0-1,28-19 154,25-57 81,-50 69-231,0 1 0,0 0 1,-1-1-1,0 0 0,0 1 1,-1-1-1,0-1 0,0 1 1,0-11-1,-2 19-201,0 3-117,1 5 275,-1 1-1,1 0 0,0-1 0,0 1 0,1-1 0,1 1 1,-1-1-1,6 11 0,-7-17 52,0 0-1,0 0 1,0 0 0,0-1-1,0 1 1,1 0 0,-1-1-1,1 1 1,-1-1 0,1 0-1,-1 1 1,1-1 0,0 0-1,0 0 1,0 0-1,0 0 1,0 0 0,-1 0-1,2-1 1,-1 1 0,0-1-1,0 1 1,0-1 0,0 0-1,0 0 1,0 0 0,0 0-1,0 0 1,0 0 0,0-1-1,0 1 1,1-1 0,-1 1-1,-1-1 1,1 0 0,0 0-1,0 0 1,0 0-1,0 0 1,0 0 0,1-2-1,11-7 33,-1 0 0,0 0 0,-1-1 0,-1-1 0,16-19-1,-16 18-301,0 0-1,1 1 1,0 0-1,28-19 0,-39 30 214,0 0 0,-1 1 0,1-1-1,0 1 1,0-1 0,0 1 0,0-1-1,0 1 1,0-1 0,0 1 0,0 0-1,0 0 1,0-1 0,1 1 0,-1 0-1,0 0 1,0 0 0,0 0-1,0 0 1,0 1 0,0-1 0,0 0-1,0 0 1,0 1 0,0-1 0,2 1-1,11 21-337,-14-21 348,0 1 0,1-1 0,-1 1 0,1-1 0,0 0 0,-1 1 0,1-1 0,0 0 0,0 1 0,0-1 0,0 0 0,0 0 0,0 0 0,0 0 0,0 0 0,0 0 0,1 0 0,-1 0 0,0-1 0,1 1 0,-1 0 0,3 0 0,-3-1-4,1 0-1,-1-1 1,0 1-1,0-1 1,1 1-1,-1-1 0,0 1 1,0-1-1,0 0 1,0 0-1,0 1 1,0-1-1,0 0 0,0 0 1,0 0-1,0 0 1,-1 0-1,1 0 0,1-2 1,16-29-1432,-11 19 243,-4 7 553,1 0-1,0 1 1,0-1 0,1 1-1,8-9 1,-12 14 674,0-1 0,0 1 0,-1-1 0,1 1 0,0-1 0,0 1 0,0-1 0,-1 1 0,1 0 0,0-1 0,0 1 0,0 0 0,0 0 0,0-1 0,0 1 0,0 0 0,0 0 0,0 0 0,0 0 0,-1 1 0,1-1 0,0 0 0,0 0 0,0 0 0,0 1 0,0-1 0,0 0 0,0 1 0,-1-1 0,1 1 0,0-1 0,0 1 0,-1 0 0,1-1 0,0 1 0,-1 0 0,1-1 0,0 1 0,-1 0 0,1 0 0,-1-1 0,1 1 0,-1 0 0,0 0 0,1 0 0,-1 0 0,0 0 0,0-1 0,1 1 0,-1 0 0,0 0 0,0 1 0,2 5 147,11 31 1947,30 59 1,-36-86-1828,0 1 0,0-1 0,1 0 0,1 0 0,-1-1 0,2-1 0,-1 1 1,23 15-1,12 3-111,-23-16-230,-1 1 0,-1 1 0,0 1 1,28 27-1,-43-38 105,0 1 0,-1-1 0,0 1 1,1 0-1,-2-1 0,1 1 1,0 1-1,-1-1 0,0 0 0,0 1 1,-1-1-1,0 1 0,0-1 1,0 1-1,0-1 0,-1 1 0,0 0 1,0-1-1,0 1 0,-1 0 1,0-1-1,0 1 0,-1-1 0,-3 10 1,4-11 68,-1 0 0,0 0 1,0 0-1,0 0 0,0 0 1,-1-1-1,1 1 0,-1-1 0,0 0 1,0 0-1,0 0 0,-1 0 1,1 0-1,-1-1 0,1 1 1,-1-1-1,0 0 0,0 0 1,0 0-1,0-1 0,0 0 0,0 1 1,-1-1-1,1-1 0,0 1 1,-1-1-1,1 0 0,0 1 1,-1-2-1,1 1 0,0-1 0,-1 1 1,-5-3-1,-1 0-25,0 0-1,0-1 1,1 0-1,-1-1 0,1 0 1,0 0-1,0-1 1,1-1-1,0 1 1,0-2-1,-13-13 1,12 10-80,1 0-1,1 0 1,0-1 0,0-1 0,1 0 0,1 0 0,0 0 0,1 0 0,0-1-1,1 0 1,-4-26 0,7 31 17,0-1 0,1 0 1,0 0-1,1 0 0,0 0 0,1 0 0,0 0 0,0 1 0,1-1 0,0 1 1,0 0-1,1-1 0,1 2 0,0-1 0,0 0 0,0 1 0,1 0 0,7-7 0,14-12-109,1 2-1,1 1 0,38-23 0,41-35-5960,-66 42-1291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2.600"/>
    </inkml:context>
    <inkml:brush xml:id="br0">
      <inkml:brushProperty name="width" value="0.025" units="cm"/>
      <inkml:brushProperty name="height" value="0.025" units="cm"/>
    </inkml:brush>
  </inkml:definitions>
  <inkml:trace contextRef="#ctx0" brushRef="#br0">0 1 3011,'0'0'-64,"50"37"-1570,-46-19 705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3.276"/>
    </inkml:context>
    <inkml:brush xml:id="br0">
      <inkml:brushProperty name="width" value="0.025" units="cm"/>
      <inkml:brushProperty name="height" value="0.025" units="cm"/>
    </inkml:brush>
  </inkml:definitions>
  <inkml:trace contextRef="#ctx0" brushRef="#br0">17 51 9097,'0'0'896,"-17"-51"-287,17 73-833,11 7-64,5 6-673,-7-1-1474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7.782"/>
    </inkml:context>
    <inkml:brush xml:id="br0">
      <inkml:brushProperty name="width" value="0.025" units="cm"/>
      <inkml:brushProperty name="height" value="0.025" units="cm"/>
    </inkml:brush>
  </inkml:definitions>
  <inkml:trace contextRef="#ctx0" brushRef="#br0">1 130 4292,'0'0'18519,"10"-1"-18065,-4 0-435,-1 0 1,1 0-1,0 0 1,-1-1 0,1 0-1,-1 0 1,0-1-1,1 0 1,-1 1-1,0-2 1,-1 1 0,1 0-1,0-1 1,-1 0-1,0 0 1,0-1-1,0 1 1,-1-1 0,1 1-1,-1-1 1,0 0-1,0-1 1,-1 1-1,0 0 1,0-1 0,2-7-1,-3 12-12,-1 0 0,0 0-1,1-1 1,-1 1 0,0 0 0,1-1 0,-1 1-1,0 0 1,0 0 0,0-1 0,0 1-1,0 0 1,-1-1 0,1 1 0,0 0 0,0 0-1,-2-3 1,2 4-5,-1 0 1,1 0-1,-1 0 0,1-1 0,-1 1 1,1 0-1,-1 0 0,0 0 0,1 0 1,-1 0-1,1 0 0,-1 1 1,1-1-1,-1 0 0,1 0 0,-1 0 1,1 0-1,-1 1 0,1-1 0,-1 0 1,1 0-1,-1 1 0,1-1 0,-1 0 1,1 1-1,0-1 0,-1 1 1,-32 35 9,22-16 248,1 0 0,1 1 0,0 0 1,2 1-1,1-1 0,0 1 0,-4 44 1,10-65-262,0 0 0,0 0 1,-1 0-1,1 0 0,0 0 0,0 0 1,0 0-1,0 0 0,1 0 1,-1 0-1,0 0 0,0 0 0,1 0 1,-1 0-1,0 0 0,1 0 1,-1 0-1,1-1 0,-1 1 0,1 0 1,-1 0-1,1 0 0,0-1 1,-1 1-1,1 0 0,0-1 0,0 1 1,-1-1-1,3 2 0,-1-2-86,0 1-1,1-1 1,-1 1-1,0-1 0,1 0 1,-1 0-1,0 0 1,0 0-1,1-1 1,-1 1-1,0-1 1,4 0-1,3-3-1488,1 1 1,-1-1-1,1-1 1,-1 0-1,9-6 1,7-9-7223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4.046"/>
    </inkml:context>
    <inkml:brush xml:id="br0">
      <inkml:brushProperty name="width" value="0.025" units="cm"/>
      <inkml:brushProperty name="height" value="0.025" units="cm"/>
    </inkml:brush>
  </inkml:definitions>
  <inkml:trace contextRef="#ctx0" brushRef="#br0">0 0 4516,'0'0'-1441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1.195"/>
    </inkml:context>
    <inkml:brush xml:id="br0">
      <inkml:brushProperty name="width" value="0.025" units="cm"/>
      <inkml:brushProperty name="height" value="0.025" units="cm"/>
    </inkml:brush>
  </inkml:definitions>
  <inkml:trace contextRef="#ctx0" brushRef="#br0">0 0 1153,'33'11'128,"2"-3"-96,5-1-64,2 1-352,-1-4-481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1.554"/>
    </inkml:context>
    <inkml:brush xml:id="br0">
      <inkml:brushProperty name="width" value="0.025" units="cm"/>
      <inkml:brushProperty name="height" value="0.025" units="cm"/>
    </inkml:brush>
  </inkml:definitions>
  <inkml:trace contextRef="#ctx0" brushRef="#br0">1 563 512,'13'-5'780,"25"-15"-570,0 0 1,-1-3-1,-1-1 0,46-40 1,-68 52-176,-1-1 1,-1-1 0,17-22-1,-25 30 279,0-1 1,-1 1-1,1-1 0,-2 0 0,1 0 0,-1 0 1,0 0-1,0 0 0,-1-1 0,0 1 0,0-13 1,-2 8-184,0 1 0,-1 0 0,0 0 0,-1-1 0,0 2 0,-1-1 0,0 0 0,0 1 0,-1-1 1,-1 2-1,0-1 0,0 0 0,-1 1 0,0 0 0,-9-8 0,11 11-209,-1 0-1,0 1 0,0 0 1,0 0-1,-1 0 0,1 1 1,-1 0-1,0 1 0,-1-1 1,1 1-1,0 1 0,-1-1 1,1 1-1,-1 1 0,0-1 1,0 1-1,0 0 0,0 1 1,0 0-1,0 1 0,1-1 1,-16 4-1,9 3-781,7 2-949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1.897"/>
    </inkml:context>
    <inkml:brush xml:id="br0">
      <inkml:brushProperty name="width" value="0.025" units="cm"/>
      <inkml:brushProperty name="height" value="0.025" units="cm"/>
    </inkml:brush>
  </inkml:definitions>
  <inkml:trace contextRef="#ctx0" brushRef="#br0">1 47 3748,'0'0'0,"46"-47"-3396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2.256"/>
    </inkml:context>
    <inkml:brush xml:id="br0">
      <inkml:brushProperty name="width" value="0.025" units="cm"/>
      <inkml:brushProperty name="height" value="0.025" units="cm"/>
    </inkml:brush>
  </inkml:definitions>
  <inkml:trace contextRef="#ctx0" brushRef="#br0">39 329 3940,'0'0'2882,"-39"-58"-2785,50 40-162,5-3-127,5-5 352,8-3-128,1-2 1,4-3-258,4-1-543,-3-2-386,5-2-927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2.928"/>
    </inkml:context>
    <inkml:brush xml:id="br0">
      <inkml:brushProperty name="width" value="0.025" units="cm"/>
      <inkml:brushProperty name="height" value="0.025" units="cm"/>
    </inkml:brush>
  </inkml:definitions>
  <inkml:trace contextRef="#ctx0" brushRef="#br0">25 67 4965,'0'0'608,"-25"-33"-640,25 26-128,16-4-1890,2-4-448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3.717"/>
    </inkml:context>
    <inkml:brush xml:id="br0">
      <inkml:brushProperty name="width" value="0.025" units="cm"/>
      <inkml:brushProperty name="height" value="0.025" units="cm"/>
    </inkml:brush>
  </inkml:definitions>
  <inkml:trace contextRef="#ctx0" brushRef="#br0">1 394 4356,'0'0'3491,"2"-67"-3394,19 26 159,13-4-224,12-3 128,15-6-256,9-10-961,12-11-2242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12.954"/>
    </inkml:context>
    <inkml:brush xml:id="br0">
      <inkml:brushProperty name="width" value="0.025" units="cm"/>
      <inkml:brushProperty name="height" value="0.025" units="cm"/>
    </inkml:brush>
  </inkml:definitions>
  <inkml:trace contextRef="#ctx0" brushRef="#br0">258 268 641,'-12'5'7687,"-12"6"-6542,-42 25 1,56-30-1117,1 0 1,0 1-1,0 1 1,1-1 0,0 1-1,0 1 1,1-1-1,-9 14 1,5 0-20,0 0-1,1 1 1,2 0 0,0 0 0,2 1-1,0 0 1,2 0 0,1 1 0,-1 45-1,4-42-2,1 1-1,2 0 1,1-1-1,1 0 0,1 0 1,1 0-1,2-1 0,14 31 1,-15-41 70,1-1 1,0-1-1,1 1 1,1-2-1,0 0 1,1 0-1,1-1 1,0 0-1,0-1 1,2-1 0,-1 0-1,1-1 1,1 0-1,0-1 1,0-1-1,1-1 1,0 0-1,0-1 1,0-1-1,1-1 1,0 0-1,23 1 1,-17-4 40,1-2 1,-1 0-1,0-2 0,1-1 1,-1 0-1,-1-2 0,1-1 1,-1-1-1,0-1 1,32-17-1,-27 10 59,-1-1 0,-1-2-1,-1 0 1,0-2 0,-1-1 0,-2 0 0,33-42-1,-34 37-13,-2-1 0,-1-1 0,-1 0 0,-1-2 0,-2 1 0,-1-2 0,-2 0 0,-1 0 0,-1-1 1,-2 0-1,-1-1 0,-2 1 0,-1-1 0,-2 0 0,-1 0 0,-5-41 0,2 60-157,0 0 1,-1-1-1,-1 2 1,0-1-1,-1 0 1,-1 1-1,0 0 1,-1 1-1,0 0 1,-1 0-1,-1 0 1,0 1-1,0 1 1,-1 0-1,-1 0 1,-15-11-1,6 8-315,0 1 0,-1 1 0,0 1 1,-1 1-1,0 1 0,-1 1 0,0 1 0,0 1 0,-38-4 0,-125-3-3716,84 7 1398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5.103"/>
    </inkml:context>
    <inkml:brush xml:id="br0">
      <inkml:brushProperty name="width" value="0.025" units="cm"/>
      <inkml:brushProperty name="height" value="0.025" units="cm"/>
    </inkml:brush>
  </inkml:definitions>
  <inkml:trace contextRef="#ctx0" brushRef="#br0">1 120 4068,'5'-21'-320,"-1"-4"-930,5-8 97,3-7 353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5.451"/>
    </inkml:context>
    <inkml:brush xml:id="br0">
      <inkml:brushProperty name="width" value="0.025" units="cm"/>
      <inkml:brushProperty name="height" value="0.025" units="cm"/>
    </inkml:brush>
  </inkml:definitions>
  <inkml:trace contextRef="#ctx0" brushRef="#br0">1 640 416,'25'-78'1378,"5"-4"-546,-1-5 129,5-1-416,0 3-65,5 3-416,-5 11-416,0 5-2274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8.520"/>
    </inkml:context>
    <inkml:brush xml:id="br0">
      <inkml:brushProperty name="width" value="0.025" units="cm"/>
      <inkml:brushProperty name="height" value="0.025" units="cm"/>
    </inkml:brush>
  </inkml:definitions>
  <inkml:trace contextRef="#ctx0" brushRef="#br0">111 1 8360,'0'0'16586,"-7"-1"-16495,2 2-55,0-1 0,0 1-1,1 1 1,-1-1 0,0 1 0,1-1 0,-1 1-1,1 1 1,0-1 0,0 0 0,0 1-1,0 0 1,0 0 0,0 0 0,1 1 0,-1-1-1,1 1 1,0 0 0,0 0 0,1 0 0,-1 0-1,1 0 1,0 1 0,0-1 0,0 1 0,-1 7-1,2-10-24,0 1-1,0-1 0,0 0 0,1 0 0,0 1 1,-1-1-1,1 0 0,0 1 0,0-1 1,0 1-1,0-1 0,0 0 0,1 4 1,0-5-12,-1 0 0,1-1 1,-1 1-1,1 0 1,0 0-1,-1 0 1,1 0-1,0 0 1,-1-1-1,1 1 1,0 0-1,0-1 0,0 1 1,0-1-1,-1 1 1,1-1-1,0 1 1,0-1-1,0 1 1,0-1-1,2 0 1,4 1-78,-1-1 1,1 0-1,0 0 1,0 0-1,-1-1 1,1 0-1,0-1 1,7-2-1,-13 4 55,56-12-539,-53 11 546,0 0 0,1 0-1,-1 1 1,0 0 0,1 0 0,-1 0 0,1 1 0,-1 0-1,0-1 1,0 1 0,5 2 0,-8-2 39,0 0-1,0 0 1,0 0-1,0 0 1,0 0-1,0 0 1,0 1-1,0-1 1,-1 0-1,1 0 1,-1 1-1,1-1 1,-1 0-1,1 1 1,-1-1-1,0 1 1,1-1-1,-1 0 1,0 1-1,0-1 1,0 1-1,0-1 1,0 1-1,-1-1 1,1 0-1,-1 3 1,0 0 121,0 0 0,0 0 1,0 0-1,0 0 0,-1-1 0,0 1 0,0-1 1,-2 5-1,-2 0-98,-1-1 0,0 0 1,0 0-1,0-1 0,-1 1 0,0-2 1,0 1-1,0-1 0,-1 0 0,0-1 1,0 0-1,0 0 0,0-1 1,-10 2-1,18-5-237,1 0-1,-1 0 1,1 0 0,-1 0 0,1 1 0,-1-1-1,1 0 1,0 0 0,-1 0 0,1-1-1,-1 1 1,1 0 0,-1 0 0,1 0 0,-1 0-1,1 0 1,-1 0 0,1-1 0,0 1 0,-1 0-1,1 0 1,0-1 0,-1 1 0,1 0 0,-1-1-1,1 1 1,0 0 0,0-1 0,-1 1-1,1 0 1,0-1 0,-1 0 0,0-11-7721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5.799"/>
    </inkml:context>
    <inkml:brush xml:id="br0">
      <inkml:brushProperty name="width" value="0.025" units="cm"/>
      <inkml:brushProperty name="height" value="0.025" units="cm"/>
    </inkml:brush>
  </inkml:definitions>
  <inkml:trace contextRef="#ctx0" brushRef="#br0">0 2263 5445,'50'-101'907,"123"-228"482,224-305-1624,-111 230-2010,32 27 5654,-130 167-2715,-23 23-289,-148 169 223,-14 16-202,-9 11-241,-70 62-297,-68 99-1428,-31 33-1938,-317 389 2800,413-486-2088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6.377"/>
    </inkml:context>
    <inkml:brush xml:id="br0">
      <inkml:brushProperty name="width" value="0.025" units="cm"/>
      <inkml:brushProperty name="height" value="0.025" units="cm"/>
    </inkml:brush>
  </inkml:definitions>
  <inkml:trace contextRef="#ctx0" brushRef="#br0">556 2090 5733,'-183'337'248,"132"-229"-647,-46 139 1,39-74-34,-72 229 1931,117-351-1040,-9 78 0,22-126 948,-1-6-571,1-11-330,2-25-334,38-105 191,6 2 0,75-161 0,158-257-1111,322-436 1122,-380 674-105,429-480 1,-639 790-273,103-103-2,-101 103-13,1 0 1,1 1 0,0 1 0,0 1 0,1 0 0,29-12 0,-45 21 3,0-1 0,1 1 1,-1 0-1,0-1 0,1 1 1,-1 0-1,1 0 0,-1-1 0,0 1 1,1 0-1,-1 0 0,1 0 1,-1 0-1,1 0 0,-1-1 0,1 1 1,-1 0-1,1 0 0,-1 0 0,0 0 1,1 0-1,-1 1 0,1-1 1,-1 0-1,1 0 0,-1 0 0,1 0 1,-1 0-1,0 1 0,1-1 0,-1 0 1,1 0-1,-1 0 0,0 1 1,1-1-1,-1 0 0,0 1 0,1-1 1,-1 0-1,0 1 0,1-1 0,-1 1 1,0-1-1,0 0 0,0 1 1,1-1-1,-1 1 0,0-1 0,0 1 1,0-1-1,0 0 0,0 1 0,0-1 1,0 1-1,0-1 0,0 1 1,0-1-1,0 1 0,0-1 0,0 1 1,0-1-1,-1 1 0,1 7-1977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14.021"/>
    </inkml:context>
    <inkml:brush xml:id="br0">
      <inkml:brushProperty name="width" value="0.025" units="cm"/>
      <inkml:brushProperty name="height" value="0.025" units="cm"/>
    </inkml:brush>
  </inkml:definitions>
  <inkml:trace contextRef="#ctx0" brushRef="#br0">530 108 10666,'-11'-3'187,"-15"-2"35,0 0 0,0 2 0,-42-1 0,59 4-154,0 0 0,1 1-1,-1-1 1,0 2 0,1-1-1,-1 1 1,1 1 0,0 0 0,-1 0-1,1 0 1,1 1 0,-1 0-1,0 1 1,1 0 0,0 0-1,-9 8 1,-2 9-66,1 1-1,1 1 0,1 0 1,1 1-1,1 1 0,-15 42 1,-40 168-1,56-185-61,2 2 0,3-1 0,2 1 1,2 63-1,4-95 59,0 1-1,2-1 1,0 0 0,1 0 0,2 0 0,0 0 0,1-1 0,0 0 0,2 0-1,1-1 1,0 0 0,1-1 0,16 20 0,-20-30 18,0-1 0,0 1 0,0-2 1,1 1-1,0-1 0,1 0 0,-1 0 0,1-1 1,0-1-1,1 1 0,-1-1 0,1-1 0,18 5 0,-15-6 12,-1-1 0,1 0-1,0-1 1,0-1-1,0 0 1,-1 0-1,1-1 1,0-1 0,22-7-1,-7-2 18,-1 0 0,0-2 0,-1-1 0,-1-1 0,0-1 0,-1-1 0,-1-1 0,35-38-1,-30 24 73,-1 0-1,-3-2 0,0 0 0,-2-2 0,-2 0 0,-1-2 1,-3 0-1,0-1 0,-3 0 0,-1-1 0,-3-1 0,-1 1 0,-1-2 1,-3 1-1,-2-1 0,-1 1 0,-10-81 0,6 97-66,-2 1 0,0 0-1,-2 0 1,-1 1 0,-1 0-1,-1 0 1,-18-32 0,23 48-21,0 1 0,0 0 0,-1 0 1,0 0-1,0 0 0,-1 1 0,1 0 0,-2 1 1,1-1-1,-14-7 0,15 11-11,0-1 1,0 1-1,0 1 0,0-1 0,0 1 0,-1 0 1,1 1-1,0-1 0,0 1 0,-1 0 0,1 1 1,0 0-1,0 0 0,-1 0 0,1 0 0,0 1 1,-6 3-1,2-1-109,1 1 0,-1 0 0,1 1 0,1 0 0,-1 0 0,1 1 0,0 0 0,-12 14 0,-55 77-2460,20-23-2194,14-29-3872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35.733"/>
    </inkml:context>
    <inkml:brush xml:id="br0">
      <inkml:brushProperty name="width" value="0.025" units="cm"/>
      <inkml:brushProperty name="height" value="0.025" units="cm"/>
      <inkml:brushProperty name="color" value="#E71224"/>
    </inkml:brush>
  </inkml:definitions>
  <inkml:trace contextRef="#ctx0" brushRef="#br0">0 2770 3908,'0'0'9465,"11"-4"-9038,500-215 1217,87-34 208,84-6-1782,208-80-139,-12-33 373,-136 26-233,377-171 1176,-240 96-1135,-871 417-607,12-8 1543,-17 5-2542,-8-2-3779,-1 1-465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2:34.239"/>
    </inkml:context>
    <inkml:brush xml:id="br0">
      <inkml:brushProperty name="width" value="0.025" units="cm"/>
      <inkml:brushProperty name="height" value="0.025" units="cm"/>
      <inkml:brushProperty name="color" value="#E71224"/>
    </inkml:brush>
  </inkml:definitions>
  <inkml:trace contextRef="#ctx0" brushRef="#br0">6638 420 4164,'-103'-24'1403,"-1"4"0,-163-9 1,-215 27-457,-93 60-278,2 42-497,485-84-90,-1088 262 642,796-159-669,-378 175-1,528-188-83,5 11-1,5 9 1,6 10 0,6 9-1,-373 339 1,507-410 15,-114 144-1,162-182 43,1 1 0,1 1-1,3 2 1,1 0 0,2 1 0,-22 72-1,35-93-10,1-1-1,0 1 1,2 0-1,0 1 0,2-1 1,0 0-1,1 0 0,1 0 1,1 0-1,1 0 1,0 0-1,10 25 0,-5-25-10,0 0-1,2 0 1,0-1-1,1-1 0,1 1 1,0-2-1,2 0 0,0-1 1,0 0-1,2-2 1,19 15-1,17 7-159,2-1-1,1-4 1,2-2 0,0-2-1,101 30 1,-11-15-90,185 27-1,-14-24 550,3-14-1,629-20 0,-159-107-3,-13-86-73,-442 81-248,514-229 1,-615 216 30,-4-10 0,387-277 0,-492 304 526,-4-6-1,187-201 0,-253 239-264,-4-2-1,-3-2 0,-2-2 0,-4-2 0,-3-2 1,56-144-1,-82 174-242,-1-1 0,-3 0 0,-2-1-1,-1 0 1,-3 0 0,-2-1 0,-2 1 0,-5-49 0,0 63-46,-1 1 0,-1-1 0,-2 1-1,-1 1 1,-2 0 0,-1 0 0,-1 1 0,-1 1 0,-2 0 0,-1 1-1,-2 0 1,-31-36 0,13 26-255,-1 2 0,-2 2 0,-2 1 0,-1 2 0,-1 2 0,-2 2 1,0 1-1,-2 3 0,-58-19 0,-5 5-435,-1 5 0,-2 5 0,-128-13 1,28 17-939,-7 8-20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24.740"/>
    </inkml:context>
    <inkml:brush xml:id="br0">
      <inkml:brushProperty name="width" value="0.025" units="cm"/>
      <inkml:brushProperty name="height" value="0.025" units="cm"/>
      <inkml:brushProperty name="color" value="#E71224"/>
    </inkml:brush>
  </inkml:definitions>
  <inkml:trace contextRef="#ctx0" brushRef="#br0">32 3635 3171,'0'0'5499,"-7"-2"-5329,6 2-168,0 0 0,0 0 0,0 0 0,0 0 0,0 0 0,0 0 0,0 0 0,0-1 0,0 1 1,0 0-1,0-1 0,1 1 0,-1-1 0,0 1 0,0-1 0,0 0 0,0 1 0,1-1 0,-1 0 0,0 1 0,1-1 0,-1 0 0,1 0 0,-1 0 0,1 1 0,-1-1 0,1 0 0,-1 0 0,1 0 0,0 0 0,-1 0 0,1 0 0,0-1 0,1-3 1,0 1 0,0-1 0,0 1 0,1 0 0,0-1 1,0 1-1,2-4 0,8-16 5,134-291 24,-27 61 10,82-191 39,-47 89 29,-105 245-92,20-30 43,154-230 1,-95 162 287,70-101 204,3-15-506,-107 161-30,-18 16 96,-60 111 2,1 2 1,2 0-1,2 0 1,1 2-1,27-32 1,-33 45-137,-25 25-187,-32 31-38,-17 26 214,3 2 1,-77 117 0,-73 159-226,86-136-1138,-356 704 963,231-327 421,68-148-14,-2 3 461,144-353-375,15-39 248,-20 65-1,36-90-259,0 1 0,2 0-1,0-1 1,3 36 0,0-4-74,-1-68 74,1 0 1,1 0-1,0 1 1,7-20-1,6-28 147,1-17-93,41-124-1,46-74-114,-78 214 17,145-361-451,282-505 0,284-304 2325,-648 1102-1695,88-144-544,-173 265 226,-19 30 113,-21 33 16,26-35-123,-21 30-2552,16-32-27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8.652"/>
    </inkml:context>
    <inkml:brush xml:id="br0">
      <inkml:brushProperty name="width" value="0.025" units="cm"/>
      <inkml:brushProperty name="height" value="0.025" units="cm"/>
      <inkml:brushProperty name="color" value="#E71224"/>
    </inkml:brush>
  </inkml:definitions>
  <inkml:trace contextRef="#ctx0" brushRef="#br0">20 130 7719,'0'0'7351,"1"-8"-5295,5-41 2252,-9 12-1847,3 35-2368,0 0 0,-1 0 1,0-1-1,0 1 1,1 0-1,-1 0 1,0 0-1,-1 0 0,1 0 1,0 0-1,-1 0 1,1 1-1,-1-1 1,1 0-1,-1 1 0,0-1 1,-2-1-1,5 40 126,16 0-231,-16-35 12,0-1 1,0 1-1,0 0 0,0-1 1,1 1-1,-1-1 0,0 1 1,1-1-1,-1 0 0,1 1 1,0-1-1,-1 0 1,1 0-1,0 0 0,0 0 1,0 0-1,-1-1 0,4 1 1,-4-5 79,0 0 1,0-1 0,0 0-1,-1 1 1,0-1-1,0 1 1,0-1 0,0 0-1,-2-6 1,0 6-162,0 1 1,0-1 0,0 1-1,-1-1 1,0 1 0,0 0-1,0 0 1,-4-3 0,5 4-1519,10 9-466,1 0 921,-4-2 188,0-2-1,-1 1 1,1 0-1,0-1 1,1 0-1,-1 0 0,0 0 1,1-1-1,-1 0 1,11 2-1,9-3-4621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9.118"/>
    </inkml:context>
    <inkml:brush xml:id="br0">
      <inkml:brushProperty name="width" value="0.025" units="cm"/>
      <inkml:brushProperty name="height" value="0.025" units="cm"/>
      <inkml:brushProperty name="color" value="#E71224"/>
    </inkml:brush>
  </inkml:definitions>
  <inkml:trace contextRef="#ctx0" brushRef="#br0">1 67 6086,'0'0'15881,"1"7"-15320,14 45 73,-14-50-617,0 0 0,0-1 0,0 1 0,0-1 0,0 1 0,0-1 0,0 1 0,0-1 0,1 1 0,-1-1 0,0 0 0,1 0 0,2 2 0,-3-2-4,0-1 1,0 0 0,0 0-1,0 0 1,0 0 0,0 0-1,0 0 1,0 0 0,0 0-1,0-1 1,0 1 0,0 0-1,0-1 1,0 1-1,0 0 1,0-1 0,0 1-1,0-1 1,0 1 0,-1-1-1,1 0 1,0 1 0,0-1-1,-1 0 1,1 0 0,0 1-1,-1-1 1,1 0 0,0-1-1,2-4 134,-1 0 0,1 0 0,-1 0 1,0 0-1,-1 0 0,1-1 0,-1 1 0,0-1 0,-1 1 0,0-1 0,0 1 0,0-1 1,-1 1-1,0-1 0,0 1 0,0 0 0,-5-11 0,6 17-141,0-1 0,0 0 0,-1 0 0,1 1 0,0-1 0,-1 1 0,1-1 1,-1 0-1,1 1 0,-1-1 0,1 1 0,-1-1 0,0 1 0,1-1 0,-1 1 0,1-1 0,-1 1 0,0 0 0,1-1 0,-1 1 0,0 0 0,0 0 1,1 0-1,-1-1 0,0 1 0,0 0 0,1 0 0,-2 0 0,-7 18-28,5 36-175,4-52 192,0 1-106,0-1 0,0 1-1,1 0 1,-1-1 0,1 1 0,-1 0 0,1-1-1,0 1 1,0-1 0,0 1 0,2 3 0,-2-5-176,0 0-1,0 1 1,0-1 0,0 0 0,1 0 0,-1 0 0,0 0 0,1 0-1,-1 0 1,0 0 0,1-1 0,-1 1 0,3 0 0,10 1-5265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0.005"/>
    </inkml:context>
    <inkml:brush xml:id="br0">
      <inkml:brushProperty name="width" value="0.025" units="cm"/>
      <inkml:brushProperty name="height" value="0.025" units="cm"/>
      <inkml:brushProperty name="color" value="#E71224"/>
    </inkml:brush>
  </inkml:definitions>
  <inkml:trace contextRef="#ctx0" brushRef="#br0">1 178 4644,'0'0'12706,"0"-4"-12685,0 3 9,0 0 1,0-1-1,1 1 0,-1 0 1,0-1-1,1 1 0,0 0 1,-1 0-1,1 0 0,-1-1 1,1 1-1,0 0 0,0 0 1,0 0-1,0 0 0,0 0 1,0 0-1,0 0 0,2 0 1,-2-1 133,1 1 0,0-1 1,-1 1-1,1-1 1,-1 0-1,1 1 0,-1-1 1,0 0-1,0 0 1,0 0-1,0 0 1,1-2 869,-5 22 2754,8-10-4394,10-13 948,-7-1-306,-1 0 1,1-1 0,-1 1-1,-1-1 1,1 0 0,-1-1-1,-1 0 1,1 0 0,-1 0 0,-1 0-1,1-1 1,-1 0 0,-1 0-1,0 0 1,4-17 0,-12 20 815,-4 12-474,-8 10-172,12-9-177,-1 0 1,1 0-1,0 1 1,0-1 0,1 1-1,0 0 1,1 1-1,0-1 1,0 1-1,0-1 1,1 1 0,-1 18-1,3-27-31,0 1 0,0-1 0,1 0 0,-1 1 0,0-1 0,0 1 0,1-1 0,-1 0 0,0 1 0,1-1 0,-1 0 0,1 0 0,-1 1 0,0-1 0,1 0 0,-1 0-1,1 0 1,-1 0 0,1 1 0,-1-1 0,0 0 0,1 0 0,-1 0 0,1 0 0,-1 0 0,1 0 0,-1 0 0,1 0 0,-1 0 0,1 0 0,-1 0 0,1-1 0,-1 1 0,0 0 0,1 0 0,19-6-272,-14 2-297,0 0 0,0 0 0,0-1-1,-1 1 1,0-2 0,1 1 0,-2 0-1,9-12 1,-3-7-4554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1.152"/>
    </inkml:context>
    <inkml:brush xml:id="br0">
      <inkml:brushProperty name="width" value="0.025" units="cm"/>
      <inkml:brushProperty name="height" value="0.025" units="cm"/>
      <inkml:brushProperty name="color" value="#E71224"/>
    </inkml:brush>
  </inkml:definitions>
  <inkml:trace contextRef="#ctx0" brushRef="#br0">99 664 4324,'-61'-204'356,"49"146"1593,2 0 0,2 0 0,1-81 0,7-8 5210,35 655-6502,-25-407-503,-6-60-121,70 495 19,-71-520-233,12 42-33,-14-55 38,0 0-1,0 0 1,0 0-1,0 0 1,1-1-1,-1 1 1,1 0-1,0-1 1,0 1-1,0-1 1,0 0-1,0 0 1,1 0-1,4 4 1,-6-6-3,0 0 1,0 0 0,0 0 0,0 0 0,0 0 0,0 0 0,0 0 0,0 0 0,0 0 0,-1 0 0,1 0 0,0-1-1,0 1 1,0 0 0,0-1 0,0 1 0,0-1 0,0 1 0,-1-1 0,1 1 0,0-1 0,0 0 0,-1 1 0,1-1-1,0 0 1,-1 1 0,1-1 0,-1 0 0,1 0 0,-1 0 0,1 0 0,-1 0 0,1 1 0,-1-1 0,0 0 0,0 0-1,1 0 1,-1-2 0,10-35-6489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1.667"/>
    </inkml:context>
    <inkml:brush xml:id="br0">
      <inkml:brushProperty name="width" value="0.025" units="cm"/>
      <inkml:brushProperty name="height" value="0.025" units="cm"/>
    </inkml:brush>
  </inkml:definitions>
  <inkml:trace contextRef="#ctx0" brushRef="#br0">2 91 6726,'0'0'11158,"0"8"-10865,-1 33-212,1-1 0,11 70 0,24 86 7,-33-189-73,-1 0 1,1 0-1,0 0 0,1-1 0,-1 1 0,1-1 0,1 0 1,3 7-1,-6-12 8,0 0 1,0 0-1,0 0 1,-1 0-1,1-1 1,0 1-1,0 0 1,0 0-1,0-1 1,0 1-1,1-1 1,-1 1-1,0-1 1,0 1-1,0-1 1,0 0-1,0 1 1,1-1-1,-1 0 1,2 0-1,0-1 36,-1 1 0,0-1-1,0 0 1,0 0 0,0 0 0,0 0-1,0 0 1,0 0 0,0 0-1,-1-1 1,1 1 0,0-1 0,-1 1-1,1-1 1,1-3 0,19-24 456,-3 0 0,0-2 1,-2 0-1,16-38 0,44-137 694,-76 202-1172,45-139 2392,-45 171-3217,-1 23-1428,-6-19-5398,4-22-1210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1.609"/>
    </inkml:context>
    <inkml:brush xml:id="br0">
      <inkml:brushProperty name="width" value="0.025" units="cm"/>
      <inkml:brushProperty name="height" value="0.025" units="cm"/>
      <inkml:brushProperty name="color" value="#E71224"/>
    </inkml:brush>
  </inkml:definitions>
  <inkml:trace contextRef="#ctx0" brushRef="#br0">1 0 9385,'0'0'10121,"14"78"-9416,-5-4 32,7 14-321,-2 13-160,4 3-127,4 0-1,-3-10-96,5-12-513,1-19-576,-2-24-1345,-5-29-3107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2.265"/>
    </inkml:context>
    <inkml:brush xml:id="br0">
      <inkml:brushProperty name="width" value="0.025" units="cm"/>
      <inkml:brushProperty name="height" value="0.025" units="cm"/>
      <inkml:brushProperty name="color" value="#E71224"/>
    </inkml:brush>
  </inkml:definitions>
  <inkml:trace contextRef="#ctx0" brushRef="#br0">26 0 9865,'0'0'5985,"-6"11"-5953,2-4-9,2-4-5,0 0-1,1-1 0,-1 1 0,1 0 1,0 0-1,-1 0 0,1 0 0,0 0 1,1 0-1,-1 0 0,1 0 0,-1 1 1,1-1-1,0 0 0,0 0 0,0 0 1,0 1-1,1-1 0,0 0 0,-1 0 1,1 0-1,0 0 0,2 4 0,14 23 755,1-2 0,0 0-1,3-1 1,0-1-1,1-1 1,39 33 0,-42-42-827,2-1-1,0 0 1,38 19 0,-44-27-651,0 0-1,1-1 1,0-1-1,0 0 0,1-2 1,19 3-1,5-4-7231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3.085"/>
    </inkml:context>
    <inkml:brush xml:id="br0">
      <inkml:brushProperty name="width" value="0.025" units="cm"/>
      <inkml:brushProperty name="height" value="0.025" units="cm"/>
      <inkml:brushProperty name="color" value="#E71224"/>
    </inkml:brush>
  </inkml:definitions>
  <inkml:trace contextRef="#ctx0" brushRef="#br0">2323 692 10570,'0'-11'1206,"1"-12"-1106,-1-1 0,-2 1-1,0 0 1,-2 0 0,-11-42-1,5 43 309,-1 1 0,0-1 1,-2 2-1,-1 0 0,0 0 0,-1 2 0,-2-1 0,1 2 0,-2 0 0,0 2 0,-30-21 0,-4 2-281,-1 2-1,-2 2 0,-72-28 1,68 37 126,-1 2 0,0 2 0,-1 4 0,-1 1 0,0 4 0,0 2 0,0 3 0,-120 10 0,38 11 54,1 6 0,-236 70 0,282-63-33,2 5 0,-166 86 0,241-115-1278,31-22-321,45-36-1784,-45 41 2285,50-45-3564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4.157"/>
    </inkml:context>
    <inkml:brush xml:id="br0">
      <inkml:brushProperty name="width" value="0.025" units="cm"/>
      <inkml:brushProperty name="height" value="0.025" units="cm"/>
      <inkml:brushProperty name="color" value="#E71224"/>
    </inkml:brush>
  </inkml:definitions>
  <inkml:trace contextRef="#ctx0" brushRef="#br0">1 1 11883,'0'0'9086,"4"11"-8301,91 245 1099,-94-254-1869,0 0 0,-1 0-1,1 1 1,0-1-1,0 0 1,0 0-1,0 0 1,1 0-1,-1-1 1,0 1 0,1 0-1,-1 0 1,1-1-1,0 1 1,-1-1-1,1 1 1,0-1 0,0 0-1,0 0 1,0 0-1,0 0 1,0 0-1,0 0 1,1-1 0,1 1-1,0-1 25,0 0 0,-1 0 0,0-1 0,1 0 0,-1 0 0,1 0 0,-1 0 0,0 0 0,0-1 0,1 1 0,-1-1 0,0 0 0,-1 0-1,1 0 1,0 0 0,3-4 0,18-17 103,-10 9-121,1 1 0,23-17 1,-35 27-33,1 1 0,0 0 0,0-1 0,0 1 1,0 1-1,0-1 0,0 1 0,1 0 0,-1 0 1,0 0-1,1 0 0,-1 1 0,1-1 0,-1 1 0,0 0 1,7 2-1,-9-2 14,-1 1 0,1 0 0,0 0 0,-1 0 0,1 0 0,-1 0 0,0 1 0,1-1 0,-1 0 0,0 1 0,0-1 0,0 1 0,1-1 0,-2 1 0,1 0 0,0-1 0,0 1 0,0 0 0,-1-1 0,1 1 0,-1 0 0,0 0 0,1 0 0,-1 0 0,0-1 0,0 1 0,0 0 0,-1 3 0,2-1 76,-1 0 0,-1 0 0,1 1 0,-1-1 0,1 0 0,-1 0 0,-1 0 0,1 0 0,0 0 0,-1 0 0,-3 7 0,0-6 88,-1 0 0,1 0 0,-1 0 0,1 0 0,-1-1-1,-1 0 1,1 0 0,-1-1 0,1 0 0,-1 0 0,0 0-1,0-1 1,0 0 0,-10 1 0,-9 1-161,1-2-1,-43-1 1,65-1-164,0 0-1,0 0 1,0 0-1,0-1 1,1 1 0,-1-1-1,0 0 1,0 0-1,1 0 1,-1 0 0,1 0-1,-1-1 1,1 1 0,-5-4-1,6 4-29,1 0 0,-1 0 0,1 0 0,-1 1 0,1-1 0,-1 0 0,1 0 0,0 0 0,-1-1 0,1 1 0,0 0 0,0 0 0,0 0 0,0 0 0,0 0 0,0 0 0,0 0-1,0 0 1,0 0 0,1 0 0,-1 0 0,0 0 0,1 0 0,-1 0 0,0 0 0,1 0 0,-1 0 0,1 0 0,0 0 0,-1 0 0,1 1 0,0-1 0,0 0 0,-1 0 0,1 1 0,0-1 0,0 0 0,0 1 0,2-2 0,19-16-4606,6-3-956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4.499"/>
    </inkml:context>
    <inkml:brush xml:id="br0">
      <inkml:brushProperty name="width" value="0.025" units="cm"/>
      <inkml:brushProperty name="height" value="0.025" units="cm"/>
      <inkml:brushProperty name="color" value="#E71224"/>
    </inkml:brush>
  </inkml:definitions>
  <inkml:trace contextRef="#ctx0" brushRef="#br0">1 194 10858,'0'0'10955,"3"-10"-10416,6-13-272,-2 9-130,-1 0 0,-1-1 0,-1 0 0,0 0 0,0-1 0,-2 1 0,0-1 0,0-18 0,-2 33-115,0 1 1,0 0-1,0 0 1,0-1-1,0 1 1,0 0-1,0 0 1,0 0-1,0-1 1,0 1-1,0 0 1,0 0-1,0 0 1,0-1-1,-1 1 0,1 0 1,0 0-1,0 0 1,0-1-1,0 1 1,0 0-1,0 0 1,-1 0-1,1 0 1,0 0-1,0-1 1,0 1-1,-1 0 1,1 0-1,0 0 1,0 0-1,0 0 1,0 0-1,-1 0 0,1 0 1,0 0-1,0 0 1,-1 0-1,1 0 1,0 0-1,0 0 1,0 0-1,-1 0 1,1 0-1,-11 8 311,-6 14-241,14-10-67,-1-1-1,2 0 1,0 1-1,0-1 1,1 1 0,0-1-1,1 1 1,0-1 0,4 19-1,-4-27-131,0 0 0,1 0 0,0 0 0,-1 0-1,1 0 1,0 0 0,0 0 0,1-1 0,-1 1 0,1 0-1,-1-1 1,1 1 0,0-1 0,0 0 0,0 1 0,0-1-1,0 0 1,0 0 0,1 0 0,-1-1 0,1 1 0,-1-1-1,1 1 1,0-1 0,-1 0 0,1 0 0,0 0 0,0 0-1,0 0 1,0-1 0,0 1 0,0-1 0,0 0 0,0 0-1,0 0 1,0 0 0,0-1 0,0 1 0,0-1 0,0 0-1,4-1 1,0-1-668,0-1 0,0 1 0,0-1-1,-1 0 1,1-1 0,-1 1 0,0-1 0,0 0-1,-1-1 1,0 0 0,0 1 0,0-2 0,5-7-1,14-22-6649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4.844"/>
    </inkml:context>
    <inkml:brush xml:id="br0">
      <inkml:brushProperty name="width" value="0.025" units="cm"/>
      <inkml:brushProperty name="height" value="0.025" units="cm"/>
      <inkml:brushProperty name="color" value="#E71224"/>
    </inkml:brush>
  </inkml:definitions>
  <inkml:trace contextRef="#ctx0" brushRef="#br0">59 81 8904,'0'0'12786,"-8"8"-12477,2-2-209,0 0 0,0 1-1,0 0 1,-7 14-1,11-19-81,0 1 0,1 0 0,-1 0 0,1 0 0,0 0 0,0 0 0,0 0-1,0 0 1,1 0 0,-1 0 0,1 1 0,0-1 0,0 0 0,0 0 0,0 0 0,0 1 0,1-1-1,0 0 1,-1 0 0,1 0 0,2 5 0,-2-7 0,0 0 0,0-1 0,0 1 0,-1 0 0,1 0 0,0 0 0,0-1 0,0 1 0,0-1 0,1 1 0,-1-1 0,0 1 0,0-1 0,0 1 0,0-1 0,0 0 0,1 0 0,-1 0 0,0 0 0,0 0 0,0 0 0,1 0 0,-1 0 0,0 0-1,0 0 1,0 0 0,0-1 0,1 1 0,-1-1 0,0 1 0,0-1 0,0 1 0,0-1 0,0 0 0,2-1 0,34-26 814,-31 21-738,0-1 0,-1 1 1,0-1-1,0 0 0,-1 0 1,0-1-1,-1 1 0,1-1 1,-2 0-1,1 0 0,-1 0 0,-1 0 1,1 0-1,-1 0 0,-1 0 1,0-1-1,-1-9 0,0 18-82,1 0 1,0 0-1,-1 0 0,1 0 0,-1 0 0,1 0 0,-1 0 0,1 1 0,-1-1 0,0 0 1,1 0-1,-1 0 0,0 1 0,0-1 0,1 0 0,-1 1 0,0-1 0,0 0 0,0 1 1,0-1-1,0 1 0,0 0 0,0-1 0,0 1 0,0 0 0,0-1 0,0 1 0,0 0 1,-1 0-1,1 0 0,0 0 0,0 0 0,0 0 0,0 1 0,0-1 0,0 0 1,0 0-1,0 1 0,0-1 0,0 1 0,0-1 0,-1 1 0,-2 1-56,0-1 0,0 1 0,0 0 0,1 0 0,-1 0 0,1 1 0,-1-1 0,1 1-1,-5 5 1,6-5-236,0 0 0,0 0-1,1 0 1,0 0 0,-1 0-1,1 0 1,0 0 0,0 0-1,1 1 1,-1-1 0,1 0-1,0 7 1,0-10 129,0 1 1,0-1-1,0 1 0,0-1 0,0 1 1,0-1-1,0 1 0,0-1 1,1 1-1,-1-1 0,0 1 0,0-1 1,1 1-1,-1-1 0,0 1 1,1-1-1,-1 1 0,0-1 0,1 0 1,-1 1-1,1-1 0,-1 0 1,1 1-1,-1-1 0,1 0 0,-1 0 1,1 1-1,0-1 0,1 0-185,-1 0 0,1 0 0,0-1 0,0 1-1,-1 0 1,1-1 0,-1 1 0,1-1 0,0 0 0,-1 1-1,1-1 1,-1 0 0,0 0 0,3-2 0,15-14-4298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5.195"/>
    </inkml:context>
    <inkml:brush xml:id="br0">
      <inkml:brushProperty name="width" value="0.025" units="cm"/>
      <inkml:brushProperty name="height" value="0.025" units="cm"/>
      <inkml:brushProperty name="color" value="#E71224"/>
    </inkml:brush>
  </inkml:definitions>
  <inkml:trace contextRef="#ctx0" brushRef="#br0">54 1 6470,'0'0'12988,"-9"6"-11253,6-5-1671,0 1 0,0 1-1,0-1 1,0 0 0,0 1-1,1-1 1,-1 1-1,1 0 1,-1 0 0,1 0-1,0 0 1,0 0 0,0 0-1,1 1 1,-1-1 0,1 1-1,0-1 1,0 1-1,0-1 1,0 1 0,1 0-1,-1-1 1,1 1 0,0 6-1,0-5-40,0-1 0,1 1 0,-1 0 0,1-1-1,0 1 1,0-1 0,0 1 0,0-1 0,1 1 0,0-1 0,0 0-1,0 0 1,1 0 0,-1 0 0,1 0 0,0 0 0,0-1 0,0 1-1,1-1 1,-1 0 0,1 0 0,-1 0 0,1-1 0,0 1-1,0-1 1,1 0 0,-1 0 0,0 0 0,1-1 0,-1 1 0,1-1-1,-1 0 1,1 0 0,-1-1 0,1 0 0,0 1 0,0-1-1,-1-1 1,1 1 0,-1-1 0,1 0 0,0 0 0,-1 0 0,1-1-1,-1 1 1,0-1 0,0 0 0,1 0 0,6-6 0,3-2-107,-10 7 46,0 0 1,0 0-1,0 0 1,1 0-1,-1 1 1,1-1-1,-1 1 1,1 0 0,0 1-1,0-1 1,-1 1-1,1 0 1,0 0-1,0 0 1,9 1-1,-13 1 42,0 0 0,0-1-1,0 1 1,0 0 0,0 0 0,0 0-1,0 0 1,-1 0 0,1 0 0,0 1-1,-1-1 1,1 0 0,0 0-1,-1 0 1,0 1 0,1-1 0,-1 0-1,0 0 1,0 1 0,0-1-1,1 0 1,-1 1 0,-1-1 0,1 0-1,0 1 1,0-1 0,0 0 0,-1 2-1,-9 40 989,5-33-542,-1 0 0,-1 0-1,0-1 1,0 0 0,-10 11 0,14-17-419,0 0 0,-1 0 1,1 0-1,0 0 0,-1-1 0,0 1 1,1-1-1,-1 0 0,0 0 1,0 0-1,0-1 0,0 1 0,-1-1 1,1 0-1,0 0 0,-1-1 1,-4 1-1,9-1-137,0 0 0,-1-1 0,1 1 0,0 0 0,-1 0 0,1-1 0,0 1 0,-1 0 0,1-1 0,0 1 0,0 0 0,-1-1 0,1 1 0,0-1 1,0 1-1,0 0 0,-1-1 0,1 1 0,0-1 0,0 1 0,0 0 0,0-1 0,0 1 0,0-1 0,0 1 0,0-1 0,0 1 0,0 0 0,0-1 0,0 1 0,0-1 0,1 1 0,-1 0 0,0-1 0,0 1 1,0-1-1,1 1 0,-1 0 0,0-1 0,0 1 0,1 0 0,-1-1 0,0 1 0,0 0 0,1-1 0,-1 1 0,1 0 0,15-21-3750,48-32-6025,-42 33 5807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5.584"/>
    </inkml:context>
    <inkml:brush xml:id="br0">
      <inkml:brushProperty name="width" value="0.025" units="cm"/>
      <inkml:brushProperty name="height" value="0.025" units="cm"/>
      <inkml:brushProperty name="color" value="#E71224"/>
    </inkml:brush>
  </inkml:definitions>
  <inkml:trace contextRef="#ctx0" brushRef="#br0">16 103 7559,'0'0'16747,"-3"4"-16678,1 0-25,0 0 0,0 0 1,1 0-1,-1 0 0,1 0 0,0 0 0,0 8 0,1-12-35,-1 1 0,1 0 0,0 0 0,0 0-1,0 0 1,0 0 0,1 0 0,-1 0 0,0-1-1,0 1 1,0 0 0,1 0 0,-1 0 0,1 0 0,-1 0-1,0-1 1,1 1 0,-1 0 0,1 0 0,0-1-1,-1 1 1,1 0 0,-1-1 0,1 1 0,0-1-1,0 1 1,-1-1 0,1 1 0,0-1 0,0 0-1,0 1 1,0-1 0,-1 0 0,1 1 0,0-1 0,0 0-1,0 0 1,0 0 0,0 0 0,0 0 0,0 0-1,-1 0 1,1 0 0,0 0 0,0 0 0,0-1-1,0 1 1,0 0 0,0-1 0,-1 1 0,2-1-1,2-1 36,0 0-1,-1 0 1,1 0-1,-1 0 0,0-1 1,0 0-1,0 0 1,0 1-1,0-2 0,-1 1 1,1 0-1,-1 0 1,0-1-1,0 1 1,0-1-1,2-4 0,24-64 164,-24 55-93,5-8-345,-6 28 39,-1 17 69,-1-14 141,-1 6-103,0 0 0,2 0 0,-1 0 0,7 20 0,-8-31-30,0 1 0,1 0 0,-1-1 0,1 1 0,0-1 0,-1 1 0,1-1 1,0 1-1,0-1 0,0 0 0,0 1 0,0-1 0,0 0 0,0 0 0,1 1 0,-1-1 0,0 0 0,1 0 0,-1-1 0,0 1 1,1 0-1,-1 0 0,1-1 0,0 1 0,-1-1 0,1 1 0,-1-1 0,1 0 0,0 0 0,-1 1 0,1-1 0,0 0 0,-1-1 0,1 1 1,0 0-1,-1 0 0,1-1 0,0 1 0,-1-1 0,1 1 0,-1-1 0,1 0 0,-1 1 0,2-2 0,2-1-710,-1 0-1,0 0 0,0-1 0,0 1 0,0-1 0,-1 1 0,1-1 1,-1-1-1,4-6 0,14-21-7705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5.930"/>
    </inkml:context>
    <inkml:brush xml:id="br0">
      <inkml:brushProperty name="width" value="0.025" units="cm"/>
      <inkml:brushProperty name="height" value="0.025" units="cm"/>
      <inkml:brushProperty name="color" value="#E71224"/>
    </inkml:brush>
  </inkml:definitions>
  <inkml:trace contextRef="#ctx0" brushRef="#br0">81 176 11371,'0'0'3310,"-9"10"-636,-2 3-1779,0 0 0,-18 30 0,26-38-755,0-1 1,1 1 0,0 0 0,0 0 0,0 0 0,0 0 0,1 0 0,0 1 0,0-1 0,0 0 0,0 1 0,1-1-1,0 0 1,1 1 0,-1-1 0,1 1 0,1 5 0,-1-10-138,0 0 0,0 1 1,0-1-1,0 0 0,1 0 0,-1 1 1,0-1-1,1 0 0,-1 0 0,1-1 0,-1 1 1,1 0-1,-1 0 0,1-1 0,-1 1 0,1-1 1,0 1-1,-1-1 0,1 0 0,0 0 0,0 0 1,-1 1-1,1-2 0,0 1 0,-1 0 1,4-1-1,0 1 8,1-1 0,-1 0 1,1 0-1,-1 0 0,0 0 0,11-5 0,-9 1-48,-1 0-1,0 1 0,0-2 0,0 1 0,0-1 0,-1 0 1,0 0-1,0 0 0,0-1 0,-1 0 0,0 0 0,-1 0 1,1 0-1,-1-1 0,-1 1 0,4-15 0,-1-4-119,-1-1 1,-1 1-1,-1-44 0,-2 65 176,-1 0 1,1 0-1,-1 1 1,0-1-1,0 0 1,-1 0-1,1 1 1,-1-1-1,0 1 0,0-1 1,-1 1-1,1 0 1,-1 0-1,0 0 1,-6-6-1,8 9 6,0 0 1,0 0-1,0 0 0,0 0 1,-1 0-1,1 1 0,0-1 0,-1 0 1,1 1-1,-1-1 0,1 1 1,-1-1-1,1 1 0,-1 0 0,1 0 1,-1-1-1,1 1 0,-1 0 1,1 1-1,-3-1 0,2 1 0,-1 0 1,1 0-1,0 0 0,0 0 0,-1 1 0,1-1 1,0 1-1,1-1 0,-1 1 0,0 0 0,0 0 1,1 0-1,-1 0 0,1 0 0,-1 0 0,-1 4 1,-2 3 59,-1 1 0,1 0 1,1 0-1,0 1 1,1-1-1,0 1 0,0 0 1,1 0-1,-1 13 1,3-23-87,0 0 1,1 0-1,-1 0 1,0-1-1,0 1 1,1 0-1,-1 0 1,0-1-1,1 1 1,-1 0-1,1-1 1,-1 1 0,1 0-1,-1-1 1,1 1-1,0-1 1,-1 1-1,1-1 1,0 1-1,-1-1 1,1 1-1,0-1 1,0 0-1,-1 1 1,1-1-1,0 0 1,0 0-1,-1 0 1,1 1-1,0-1 1,0 0 0,0 0-1,0 0 1,-1 0-1,1 0 1,0-1-1,0 1 1,0 0-1,-1 0 1,1 0-1,0-1 1,0 1-1,-1 0 1,1-1-1,1 0 1,37-15-299,-22 4-290,-11 7 39,1 0 0,-1 1 1,1-1-1,0 1 0,1 0 1,-1 1-1,1 0 1,0 0-1,-1 1 0,1 0 1,15-2-1,-22 4 528,0 0 0,-1 0 0,1 0 0,0 0 0,-1 0 0,1 1 1,0-1-1,0 0 0,-1 0 0,1 1 0,-1-1 0,1 0 0,0 1 0,-1-1 0,1 1 0,-1-1 1,1 1-1,-1-1 0,1 1 0,-1 0 0,1-1 0,-1 1 0,0-1 0,1 1 0,-1 0 0,0-1 0,1 1 1,-1 1-1,4 25 220,-5-25-273,1 0-1,0 0 0,0-1 1,0 1-1,0 0 1,0 0-1,0 0 1,1-1-1,-1 1 1,1 0-1,-1-1 1,1 1-1,-1 0 1,1-1-1,0 1 1,0-1-1,0 1 1,0-1-1,0 1 1,0-1-1,2 2 1,2-3-2829,-1-1-1041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6.878"/>
    </inkml:context>
    <inkml:brush xml:id="br0">
      <inkml:brushProperty name="width" value="0.025" units="cm"/>
      <inkml:brushProperty name="height" value="0.025" units="cm"/>
      <inkml:brushProperty name="color" value="#E71224"/>
    </inkml:brush>
  </inkml:definitions>
  <inkml:trace contextRef="#ctx0" brushRef="#br0">1 364 12011,'0'0'8318,"0"11"-8068,1 7 45,2 0-1,0-1 0,1 1 0,0-1 0,2 0 0,0 0 0,1-1 1,0 1-1,15 21 0,-17-30-251,25 34 14,-29-40-44,1 0 0,0 1 0,1-1 0,-1-1-1,0 1 1,0 0 0,1 0 0,-1-1 0,1 0 0,0 1 0,-1-1 0,1 0 0,0 0 0,5 1 0,-7-3 16,0 1 1,1-1-1,-1 1 1,0-1 0,0 0-1,0 0 1,1 1-1,-1-1 1,0 0 0,0 0-1,0 0 1,0 0 0,0 0-1,-1 0 1,1-1-1,0 1 1,0 0 0,-1 0-1,1-1 1,-1 1 0,1 0-1,-1 0 1,1-1-1,-1 1 1,0-1 0,0 1-1,0 0 1,0-1-1,0 1 1,0-1 0,0 1-1,0-2 1,-2-50 188,1 47-269,-1 0 0,0 0 0,0 0 1,-1 0-1,1 0 0,-1 1 0,-1 0 0,1-1 0,-1 1 0,-5-6 0,19 32-536,-7-19 591,1 0 1,-1 0-1,1 0 1,-1 0 0,1-1-1,0 1 1,-1-1-1,1 0 1,0 0 0,0 0-1,0 0 1,0-1-1,0 0 1,0 0 0,0 0-1,0 0 1,0 0 0,0-1-1,0 0 1,0 0-1,0 0 1,-1 0 0,1-1-1,0 1 1,-1-1-1,1 0 1,-1 0 0,1 0-1,-1-1 1,0 1-1,0-1 1,0 0 0,0 0-1,-1 0 1,4-4 0,-3 4 11,0-1 0,0 0 1,0 0-1,-1 0 0,1 0 1,-1-1-1,0 1 0,0 0 1,-1-1-1,1 0 1,-1 1-1,0-1 0,0 0 1,-1 1-1,1-1 0,-1 0 1,0 0-1,-1 0 0,1 0 1,-1 1-1,1-1 1,-2 0-1,1 1 0,0-1 1,-1 0-1,0 1 0,0 0 1,-5-8-1,7 11-19,0 0-1,-1 1 1,1-1 0,0 0-1,-1 1 1,1-1-1,0 1 1,-1-1-1,1 1 1,-1-1 0,1 1-1,-1-1 1,1 1-1,-1-1 1,1 1-1,-1 0 1,0-1 0,1 1-1,-1 0 1,1-1-1,-1 1 1,0 0 0,1 0-1,-1 0 1,0 0-1,1 0 1,-1 0-1,0 0 1,1 0 0,-1 0-1,0 0 1,1 0-1,-1 0 1,0 0 0,1 0-1,-1 0 1,0 1-1,1-1 1,-1 0-1,0 1 1,1-1 0,-1 0-1,1 1 1,-1-1-1,1 0 1,-1 1 0,1-1-1,-1 1 1,1-1-1,-1 1 1,1 0-1,0-1 1,-1 1 0,1-1-1,0 1 1,0 0-1,-1-1 1,1 1 0,0 0-1,0-1 1,0 1-1,0 0 1,0-1-1,0 1 1,0 0 0,0-1-1,0 1 1,0 1-1,0 0 27,-1 0 1,1 0-1,0 0 0,0 0 0,0 0 0,0 0 0,0 0 1,1 0-1,-1 0 0,1 0 0,-1 0 0,1 0 1,0 0-1,-1 0 0,1 0 0,0 0 0,0-1 0,1 1 1,-1 0-1,0-1 0,0 1 0,1-1 0,-1 1 0,1-1 1,-1 0-1,3 2 0,-2-2 29,0 0 0,0-1 1,0 1-1,0 0 0,1-1 1,-1 0-1,0 1 0,0-1 0,0 0 1,1 0-1,-1 0 0,0-1 1,0 1-1,0 0 0,0-1 0,1 1 1,-1-1-1,0 0 0,0 0 1,0 0-1,2-1 0,0-1 32,0 0 0,-1-1 0,1 1 0,-1-1 0,0 1 0,0-1 1,0 0-1,0 0 0,2-6 0,4-8 39,-1-1-1,-2 0 1,8-30 0,-8 17-134,-2-1-1,-1 0 1,-2-52-1,-1 63-203,1 21 195,-1 0 1,0 0-1,0 0 1,0 0-1,0 1 0,0-1 1,0 0-1,0 0 1,0 0-1,0 0 1,0 0-1,0 1 1,0-1-1,-1 0 1,1 0-1,0 0 1,-1 1-1,1-1 1,0 0-1,-1 0 1,1 1-1,-1-1 1,1 0-1,-1 1 0,-1-2 1,1 3-1,1 0-1,-1 0 1,0 0 0,1-1-1,-1 1 1,1 0 0,-1 0-1,1 0 1,-1 0 0,1 0 0,-1 0-1,1 0 1,0 0 0,0 1-1,0-1 1,-1 0 0,1 0-1,0 0 1,0 0 0,1 1-1,-3 23-3,2 0 0,1 0 0,1 0 0,6 29 0,-7-44 35,2 0-1,-1-1 0,2 1 0,-1-1 0,1 0 0,0 0 0,1 0 0,0 0 0,1-1 0,-1 0 1,2 0-1,-1 0 0,11 9 0,-14-15 0,0 0-1,0 0 1,0 0 0,0 0-1,1 0 1,-1-1 0,0 0 0,1 1-1,-1-1 1,1-1 0,0 1 0,-1 0-1,1-1 1,0 0 0,6 0 0,-8 0 2,0 0 1,-1-1 0,1 1 0,0-1-1,-1 1 1,1-1 0,0 0 0,-1 1 0,1-1-1,-1 0 1,1 0 0,-1 0 0,0 0 0,1 0-1,-1-1 1,0 1 0,0 0 0,0-1-1,0 1 1,0 0 0,0-1 0,0 1 0,-1-1-1,1 0 1,0 1 0,-1-1 0,1 1 0,-1-1-1,0 0 1,1 0 0,-1 1 0,0-1-1,0 0 1,0-2 0,-1-8 21,0 1 1,-1-1-1,-1 0 0,1 1 1,-2-1-1,0 1 0,0 0 1,-1 0-1,0 1 0,-1-1 1,0 1-1,0 0 0,-13-14 0,24 29-70,1-1 0,-1 0 0,1-1 0,0 1 0,1-1 0,-1 0 0,1-1-1,-1 0 1,1 0 0,0 0 0,-1-1 0,11 2 0,-8-3 50,0 0 0,0-1 0,0 0 0,0 0 0,0-1 0,0 0 0,-1 0 0,1-1 0,-1 0 0,1-1 0,14-8 0,-19 9 3,1 0 1,-1-1-1,0 1 0,-1-1 0,1 0 0,-1 0 0,1 0 0,-1 0 0,0-1 0,-1 0 0,1 1 0,-1-1 0,0 0 1,0 0-1,0 0 0,-1 0 0,0 0 0,0-1 0,0 1 0,0 0 0,-1-8 0,0 11-10,0 0 0,-1 0-1,1 0 1,0 0 0,-1 0-1,1 1 1,-1-1 0,0 0-1,1 0 1,-1 1 0,0-1-1,0 0 1,0 1 0,-1-1-1,1 1 1,0 0 0,0-1-1,-1 1 1,1 0 0,-1-1-1,1 1 1,-1 0 0,1 0-1,-1 1 1,0-1 0,0 0-1,1 0 1,-1 1 0,0-1-1,0 1 1,0-1 0,-2 1-1,1 0-13,1-1-1,-1 1 0,1 0 1,0 0-1,-1 0 1,1 1-1,-1-1 0,1 1 1,-1-1-1,1 1 0,0 0 1,0-1-1,-1 1 0,1 1 1,0-1-1,0 0 0,0 0 1,0 1-1,0-1 0,0 1 1,0 0-1,1-1 1,-1 1-1,1 0 0,-3 3 1,2-1 23,0-1 0,0 0 1,0 1-1,1-1 0,-1 1 0,1 0 1,0-1-1,0 1 0,0 0 1,0 0-1,1 0 0,0 0 1,0-1-1,0 1 0,0 0 1,0 0-1,1 0 0,0 0 1,-1 0-1,1-1 0,1 1 1,-1 0-1,1-1 0,-1 1 0,1-1 1,0 0-1,0 1 0,1-1 1,-1 0-1,1 0 0,-1 0 1,1-1-1,0 1 0,0-1 1,0 1-1,5 2 0,-1-1-241,1 0 0,-1-1 0,1 0 0,-1 0-1,1 0 1,0-1 0,11 1 0,-10-2-973,1 0 0,0 0-1,-1-1 1,1-1 0,18-2 0,12-10-8795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2.236"/>
    </inkml:context>
    <inkml:brush xml:id="br0">
      <inkml:brushProperty name="width" value="0.025" units="cm"/>
      <inkml:brushProperty name="height" value="0.025" units="cm"/>
    </inkml:brush>
  </inkml:definitions>
  <inkml:trace contextRef="#ctx0" brushRef="#br0">1 231 15727,'0'0'1975,"9"-6"-389,-2 0-1297,1 0 1,-1-1 0,0 0-1,0-1 1,0 0 0,-1 0-1,-1 0 1,1 0 0,-1-1 0,-1 0-1,0 0 1,0-1 0,-1 1-1,3-11 1,-3 6-71,0 0 0,-1 0 0,0-23 0,-2 37-209,0-1 0,0 1 0,0-1 0,0 1 0,0 0 0,0-1 0,0 1 0,0-1 0,0 1 0,0-1 1,0 1-1,0-1 0,0 1 0,0 0 0,-1-1 0,1 1 0,0-1 0,0 1 0,0 0 0,-1-1 0,1 1 1,0 0-1,-1-1 0,1 1 0,0 0 0,-1-1 0,1 1 0,0 0 0,-1 0 0,1-1 0,0 1 0,-1 0 1,1 0-1,-1 0 0,1 0 0,0-1 0,-1 1 0,1 0 0,-1 0 0,1 0 0,-1 0 0,1 0 0,-1 0 1,1 0-1,0 0 0,-1 0 0,1 0 0,-1 1 0,1-1 0,-1 0 0,1 0 0,0 0 0,-1 0 0,1 1 1,-1-1-1,1 0 0,0 0 0,-1 1 0,-21 20-157,15-5 89,1 1 1,1 0-1,1 0 1,0 0-1,1 0 1,1 1-1,0-1 1,3 31-1,-2-48 42,1 1 0,0 0 0,0 0 0,0-1 0,0 1 0,0 0 0,0 0 0,0-1 0,0 1 0,0 0 0,1 0 0,-1-1 0,0 1 0,0 0 0,1-1 0,-1 1 0,0 0 0,1-1 0,-1 1 0,1 0 0,-1-1 0,1 1 0,-1-1 0,1 1 0,-1-1 0,1 1 0,-1-1 0,1 1 0,0-1 0,-1 1 0,1-1 0,0 0-1,-1 0 1,1 1 0,0-1 0,0 0 0,-1 0 0,1 0 0,0 0 0,0 1 0,-1-1 0,1 0 0,0-1 0,0 1 0,-1 0 0,1 0 0,0 0 0,0 0 0,-1 0 0,1-1 0,0 1 0,-1 0 0,1-1 0,0 1 0,-1-1 0,1 1 0,0-1 0,39-27-373,-29 17 235,1 1 0,0 0 0,0 1 0,1 0 0,26-13 0,-36 21 157,0 0-1,0-1 1,1 1-1,-1 0 1,1 1-1,-1-1 1,1 1-1,-1-1 1,1 1-1,-1 0 1,1 0-1,-1 1 1,1-1-1,-1 1 1,1-1-1,-1 1 1,1 0-1,-1 1 1,0-1-1,1 1 1,-1-1-1,0 1 1,0 0-1,0 0 1,-1 0-1,1 0 1,0 1-1,-1-1 1,1 1-1,-1 0 1,2 3-1,8 13 581,-10-16-461,-1 1-1,1-1 0,0 0 0,0 0 1,0 0-1,0 0 0,0 0 1,1 0-1,-1-1 0,1 1 0,0-1 1,0 0-1,0 0 0,4 2 0,-7-4-27,1-1 0,-1 1 0,1-1 0,-1 1 1,1-1-1,-1 1 0,1-1 0,-1 0 0,1 1 0,-1-1 0,0 0 0,1 0 0,-1 1 0,0-1 0,0 0 0,0 0 0,1 1 0,-1-1 0,0 0 0,0 0 0,0 0 0,0 1 0,0-1 0,-1 0 0,1 0 0,0 1 0,-1-2 0,-2-26 605,0 19-556,0 0 0,-1 1 0,0 0 0,-1 0 0,-7-11 0,6 11-155,1 0 1,0 0-1,1-1 1,-5-12-1,9 20-95,0 0 0,1 1 0,-1-1 0,0 0 0,1 1 0,-1-1 0,1 0 0,-1 1 0,1-1 0,0 1 0,-1-1 0,1 1 0,-1 0 0,1-1 0,0 1 0,-1-1 0,1 1 0,0 0 0,0 0-1,-1-1 1,1 1 0,0 0 0,0 0 0,0 0 0,31-8-1993,-20 5 828,44-17-4910,-27 8 683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7.893"/>
    </inkml:context>
    <inkml:brush xml:id="br0">
      <inkml:brushProperty name="width" value="0.025" units="cm"/>
      <inkml:brushProperty name="height" value="0.025" units="cm"/>
      <inkml:brushProperty name="color" value="#E71224"/>
    </inkml:brush>
  </inkml:definitions>
  <inkml:trace contextRef="#ctx0" brushRef="#br0">44 434 3523,'-2'-1'502,"1"-1"-1,0 1 0,-1-1 1,1 1-1,-1 0 1,1 0-1,-1-1 0,0 1 1,0 0-1,1 0 1,-1 1-1,0-1 0,0 0 1,0 0-1,0 1 0,-2-1 1,3 1-329,0 1-1,1-1 1,-1 0-1,0 0 1,1 1 0,-1-1-1,1 0 1,-1 1 0,1-1-1,-1 1 1,1-1 0,-1 1-1,1-1 1,-1 1-1,1-1 1,-1 1 0,1-1-1,0 1 1,-1 0 0,1-1-1,0 1 1,-1 0 0,1-1-1,0 1 1,0 0 0,0-1-1,0 1 1,0 0-1,0 1 1,-1 3 193,2 0 0,-1 0 1,0 0-1,1 0 0,0 0 0,0 0 0,0 0 1,1 0-1,0 0 0,0-1 0,5 9 0,-2-4-237,1-1 0,0 0 0,0-1 0,1 1 0,0-1-1,1-1 1,-1 1 0,1-1 0,1-1 0,9 6-1,-16-10-87,1 1 0,0-1-1,0 0 1,-1 0 0,1 0 0,0-1-1,0 1 1,0-1 0,0 0-1,0 0 1,0 0 0,0 0-1,0 0 1,0 0 0,0-1-1,0 0 1,0 1 0,0-1-1,0 0 1,-1-1 0,1 1-1,0 0 1,-1-1 0,1 1-1,-1-1 1,1 0 0,-1 0-1,0 0 1,1 0 0,-1 0-1,-1-1 1,1 1 0,0 0 0,0-1-1,-1 0 1,0 1 0,2-4-1,4-9 32,0 0-1,-1-1 1,0 0-1,-2 0 1,0 0 0,3-30-1,-1-86 1138,-6 121-858,2 22-368,0 0 1,1 1 0,1-1-1,0 0 1,0-1 0,1 1-1,0-1 1,1 0-1,0 0 1,1 0 0,0-1-1,0 0 1,10 9-1,-15-16 42,0 0-1,0 0 1,0 0 0,0 0-1,0 0 1,0-1-1,0 1 1,0-1-1,1 0 1,-1 1 0,1-1-1,-1 0 1,1 0-1,-1-1 1,1 1-1,0 0 1,-1-1-1,1 0 1,0 0 0,-1 0-1,1 0 1,0 0-1,-1 0 1,1 0-1,0-1 1,-1 0 0,1 1-1,-1-1 1,1 0-1,-1 0 1,1 0-1,-1-1 1,0 1-1,1-1 1,-1 1 0,0-1-1,0 0 1,0 1-1,0-1 1,-1 0-1,1 0 1,2-4 0,2-3 139,-1 1 1,0-1-1,0-1 1,-1 1 0,0 0-1,-1-1 1,0 0-1,0 0 1,-1 0-1,1-11 1,-2 6-67,0 0-1,-1-1 1,-1 1-1,0 0 1,-1 0-1,-1 0 1,0 0-1,-1 0 0,0 1 1,-2 0-1,1 0 1,-2 0-1,0 0 1,0 1-1,-2 0 1,1 1-1,-1 0 1,-17-17-1,25 28-113,1 0-1,-1 1 0,1-1 1,-1 0-1,1 1 0,-1-1 1,0 1-1,1-1 0,-1 1 1,0-1-1,1 1 0,-1-1 1,0 1-1,1-1 0,-1 1 1,0 0-1,0 0 0,0-1 1,1 1-1,-1 0 0,0 0 1,0 0-1,-1 0 0,0 14-2691,14 27-3131,12-13-2921,-9-18 1516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8.989"/>
    </inkml:context>
    <inkml:brush xml:id="br0">
      <inkml:brushProperty name="width" value="0.025" units="cm"/>
      <inkml:brushProperty name="height" value="0.025" units="cm"/>
      <inkml:brushProperty name="color" value="#E71224"/>
    </inkml:brush>
  </inkml:definitions>
  <inkml:trace contextRef="#ctx0" brushRef="#br0">15 606 11275,'0'0'10570,"1"-11"-9503,6-37 58,-2 14 718,2-43-1,-11 72-1375,-4 12-477,-4 17-142,9-12 125,1-3 12,0 1-1,0-1 1,1 1-1,0-1 1,1 1-1,0 0 1,1-1-1,2 14 1,-3-23 13,1 1 0,0-1 1,0 1-1,-1-1 0,1 1 0,0-1 0,0 0 1,0 1-1,0-1 0,0 0 0,-1 0 1,1 0-1,0 0 0,0 1 0,0-1 0,0-1 1,0 1-1,0 0 0,0 0 0,-1 0 0,1 0 1,0-1-1,0 1 0,0 0 0,0-1 0,-1 1 1,1 0-1,0-1 0,0 1 0,-1-1 0,1 1 1,0-1-1,0 0 0,0 0 0,26-19-36,-5 0-48,-4 4-257,0 2-1,23-16 1,-35 26 271,1 0 1,0 1 0,0 0-1,0 0 1,0 1 0,0 0-1,1 0 1,-1 1 0,1-1-1,12 1 1,-19 0 68,0 1 0,0-1-1,0 0 1,0 1 0,-1-1 0,1 0 0,0 0-1,0 1 1,-1-1 0,1 0 0,-1 0-1,1 0 1,-1 0 0,1 0 0,-1 0-1,0 0 1,1 0 0,-1 0 0,0 0 0,0 0-1,1 0 1,-1-2 0,4-28-47,-4 28-2,1-18-887,0-1 0,-2 1 0,0 0 0,-2 0 0,0-1 0,-1 1 0,-8-20 0,-2 1-2143,-1 1 0,-34-58 1,37 77 4606,16 36 562,18 38-601,-22-53-1646,15 35 1289,-4-5-17,3 0 0,0-1 0,28 42-1,-38-66-1037,-1 0 0,1-1 0,1 1-1,-1-1 1,1 0 0,0-1-1,0 1 1,1-1 0,-1 0-1,1 0 1,0-1 0,0 1 0,0-1-1,0-1 1,0 1 0,1-1-1,0 0 1,-1-1 0,1 1 0,0-1-1,0-1 1,-1 1 0,9-1-1,-15-1-68,0 1 0,1 0 0,-1 0-1,0-1 1,1 1 0,-1 0 0,0 0-1,0-1 1,0 1 0,1 0 0,-1-1-1,0 1 1,0 0 0,0-1-1,0 1 1,0 0 0,1-1 0,-1 1-1,0 0 1,0-1 0,0 1 0,0 0-1,0-1 1,0 1 0,0-1 0,0 1-1,0 0 1,-1-1 0,1 1 0,0 0-1,0-1 1,0 1 0,0 0-1,0-1 1,-1 1 0,1 0 0,0-1-1,0 1 1,0 0 0,-1 0 0,1-1-1,0 1 1,-1 0 0,1 0 0,0-1-1,0 1 1,-1 0 0,-12-15 72,-3 5 48,-1 1 1,0 1-1,0 1 1,-1 0-1,0 1 0,0 1 1,-1 1-1,1 1 1,-26-2-1,44 5 57,33 3-198,-20-3 40,0 0 1,-1-1-1,1 0 1,0-1-1,-1-1 0,0 0 1,1-1-1,-1 0 1,0-1-1,18-10 1,-21 11-72,-1-1 1,-1-1-1,1 1 1,-1-2-1,0 1 1,0 0-1,-1-1 1,0-1-1,0 1 1,-1-1-1,1 0 1,-2 0-1,1 0 1,-1-1-1,3-10 1,-6 15 103,0 1 0,0-1-1,-1 0 1,0 0 0,0 0 0,0 1 0,0-1 0,0 0 0,-1 0 0,1 1 0,-1-1 0,-2-4 0,3 6-15,-1 0 0,0 0 0,1 1-1,-1-1 1,0 0 0,0 1 0,0-1 0,-1 1-1,1-1 1,0 1 0,0-1 0,-1 1 0,1 0-1,-1 0 1,1 0 0,-1 0 0,1 0 0,-1 0-1,0 0 1,0 0 0,1 1 0,-1-1 0,0 1 0,0-1-1,0 1 1,1 0 0,-4-1 0,4 2-38,-1 0 0,1-1 0,-1 1 0,1 0 0,0 0 1,-1 0-1,1 0 0,0 0 0,0 0 0,-1 0 0,1 0 0,0 0 0,0 1 1,0-1-1,1 0 0,-1 1 0,0-1 0,0 1 0,1-1 0,-1 1 1,1-1-1,-1 1 0,1-1 0,0 1 0,0 0 0,-1-1 0,1 1 0,0-1 1,0 1-1,1 1 0,0 54 775,-1-54-740,1 0 0,0 1 0,0-1 0,0 0 0,0 1 0,1-1 0,-1 0 0,1 0 0,0 0 0,0-1 0,0 1 0,0 0 0,1-1-1,-1 1 1,1-1 0,-1 0 0,1 0 0,0 0 0,0 0 0,0 0 0,0 0 0,0-1 0,0 0 0,0 1 0,0-1 0,1 0 0,-1-1 0,1 1 0,-1-1 0,0 1 0,7-1 0,-2 0-248,1 0 1,-1 0-1,1-1 1,-1 1 0,0-2-1,0 1 1,0-1-1,0-1 1,0 0 0,0 0-1,0 0 1,8-6 0,22-22-3012,-2-7-3186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9.961"/>
    </inkml:context>
    <inkml:brush xml:id="br0">
      <inkml:brushProperty name="width" value="0.025" units="cm"/>
      <inkml:brushProperty name="height" value="0.025" units="cm"/>
      <inkml:brushProperty name="color" value="#E71224"/>
    </inkml:brush>
  </inkml:definitions>
  <inkml:trace contextRef="#ctx0" brushRef="#br0">1 0 5029,'0'0'6310,"19"70"-5926,-8-30-256,-2 5-352,0 2-1634,0 0-2210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0.306"/>
    </inkml:context>
    <inkml:brush xml:id="br0">
      <inkml:brushProperty name="width" value="0.025" units="cm"/>
      <inkml:brushProperty name="height" value="0.025" units="cm"/>
      <inkml:brushProperty name="color" value="#E71224"/>
    </inkml:brush>
  </inkml:definitions>
  <inkml:trace contextRef="#ctx0" brushRef="#br0">10 0 8040,'-1'13'4938,"-1"2"-4116,-1 3 69,1 1-1,1 0 0,1-1 1,3 33-1,-2-47-891,1 0 1,0-1-1,0 1 0,1-1 1,-1 1-1,1-1 1,0 0-1,0 0 0,0 0 1,0 0-1,0-1 0,0 1 1,1-1-1,4 3 0,28 26-48,-31-22 200,1 1-1,-1 0 1,-1 1-1,0-1 0,0 1 1,-1-1-1,3 22 1,7 21 364,-13-53-525,0 1 0,0-1 0,0 1-1,0-1 1,0 0 0,0 1 0,0-1 0,0 0 0,0 1-1,0-1 1,0 0 0,0 1 0,1-1 0,-1 0 0,0 1-1,0-1 1,0 0 0,0 1 0,1-1 0,-1 0 0,0 0-1,1 1 1,-1-1 0,0 0 0,0 0 0,1 1 0,-1-1-1,0 0 1,1 0 0,-1 0 0,0 0 0,1 0 0,-1 1-1,0-1 1,1 0 0,0 0 0,5-13-995,1-24-1618,-5-14-2074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0.871"/>
    </inkml:context>
    <inkml:brush xml:id="br0">
      <inkml:brushProperty name="width" value="0.025" units="cm"/>
      <inkml:brushProperty name="height" value="0.025" units="cm"/>
      <inkml:brushProperty name="color" value="#E71224"/>
    </inkml:brush>
  </inkml:definitions>
  <inkml:trace contextRef="#ctx0" brushRef="#br0">1 0 8584,'0'0'8392,"0"71"-7655,5-39-481,0 6-192,4 5-32,2 3-32,3 6-608,4 3-1122,3 5-448,-3 1-1410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1.250"/>
    </inkml:context>
    <inkml:brush xml:id="br0">
      <inkml:brushProperty name="width" value="0.025" units="cm"/>
      <inkml:brushProperty name="height" value="0.025" units="cm"/>
      <inkml:brushProperty name="color" value="#E71224"/>
    </inkml:brush>
  </inkml:definitions>
  <inkml:trace contextRef="#ctx0" brushRef="#br0">0 0 4516,'0'0'5798,"22"67"-5702,-12-35-64,6 2-32,-3 2 32,3 6 64,-4 1-96,1 2 0,-4-2 448,2-7 673,-6-7-96,-5-13-384,2-11-289,-2-25-256,-2-10-2946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1.752"/>
    </inkml:context>
    <inkml:brush xml:id="br0">
      <inkml:brushProperty name="width" value="0.025" units="cm"/>
      <inkml:brushProperty name="height" value="0.025" units="cm"/>
      <inkml:brushProperty name="color" value="#E71224"/>
    </inkml:brush>
  </inkml:definitions>
  <inkml:trace contextRef="#ctx0" brushRef="#br0">1 0 5061,'0'0'11467,"58"65"-10538,-41-27-417,0 10-320,7 7-128,1 7-320,-2 4-1954,2 1-1826,-4 1-1313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2.082"/>
    </inkml:context>
    <inkml:brush xml:id="br0">
      <inkml:brushProperty name="width" value="0.025" units="cm"/>
      <inkml:brushProperty name="height" value="0.025" units="cm"/>
      <inkml:brushProperty name="color" value="#E71224"/>
    </inkml:brush>
  </inkml:definitions>
  <inkml:trace contextRef="#ctx0" brushRef="#br0">0 1 11563,'23'84'176,"3"-1"0,4-1 0,3-2 1,87 150-1,-100-191 248,-16-30-392,-1-1-1,1 0 1,1-1 0,-1 1 0,1-1-1,1 0 1,9 10 0,-15-17-62,0 0 0,-1 0-1,1 0 1,0 0 0,0 0 0,0 0 0,0 0 0,0 0 0,0-1 0,0 1 0,0 0-1,0 0 1,0 0 0,0 0 0,0 0 0,0 0 0,0 0 0,0-1 0,0 1 0,0 0-1,0 0 1,0 0 0,0 0 0,0 0 0,0 0 0,0 0 0,0-1 0,0 1 0,0 0-1,0 0 1,0 0 0,0 0 0,0 0 0,0 0 0,0 0 0,0 0 0,0-1 0,0 1 0,0 0-1,0 0 1,1 0 0,-1 0 0,0 0 0,0 0 0,0 0 0,0 0 0,0 0 0,0 0-1,0 0 1,0 0 0,1 0 0,-1 0 0,0-1 0,0 1 0,0 0 0,0 0 0,0 0-1,0 0 1,0 0 0,1 0 0,-1 0 0,0 0 0,0 1 0,0-1 0,0 0 0,0-2-380,-1-20-2051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2.581"/>
    </inkml:context>
    <inkml:brush xml:id="br0">
      <inkml:brushProperty name="width" value="0.025" units="cm"/>
      <inkml:brushProperty name="height" value="0.025" units="cm"/>
      <inkml:brushProperty name="color" value="#E71224"/>
    </inkml:brush>
  </inkml:definitions>
  <inkml:trace contextRef="#ctx0" brushRef="#br0">0 0 3587,'0'0'12556,"34"60"-11467,-20-21-416,3 11-289,-3 11-288,9 10-32,2 3-288,-5 1-1377,5-2-1891,-7-7-1184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2.954"/>
    </inkml:context>
    <inkml:brush xml:id="br0">
      <inkml:brushProperty name="width" value="0.025" units="cm"/>
      <inkml:brushProperty name="height" value="0.025" units="cm"/>
      <inkml:brushProperty name="color" value="#E71224"/>
    </inkml:brush>
  </inkml:definitions>
  <inkml:trace contextRef="#ctx0" brushRef="#br0">1 1 6438,'4'13'5232,"14"42"-3490,13 43-1714,20 110 1,-18-46 379,-26-140-509,0-1 0,2 1 0,0-1 0,2-1 0,15 24 0,-18-30 181,-1-1 0,-1 1-1,8 23 1,-9-23-908,1 0-1,0 0 1,12 20-1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1.651"/>
    </inkml:context>
    <inkml:brush xml:id="br0">
      <inkml:brushProperty name="width" value="0.025" units="cm"/>
      <inkml:brushProperty name="height" value="0.025" units="cm"/>
    </inkml:brush>
  </inkml:definitions>
  <inkml:trace contextRef="#ctx0" brushRef="#br0">55 94 18738,'0'0'688,"12"-10"-271,-2 1-416,0 1 0,1 0-1,0 0 1,0 1 0,0 1 0,1 0 0,0 0 0,1 1 0,-1 1 0,1 0 0,19-3-1,-18 5-79,0 0 0,-1 1-1,1 0 1,0 1 0,0 1-1,14 2 1,-26-2 53,1-1-1,0 1 1,-1 0 0,1 0-1,-1 0 1,0 0 0,1 0 0,-1 1-1,0-1 1,0 1 0,0 0 0,0-1-1,0 1 1,0 0 0,0 0 0,-1 0-1,1 0 1,-1 0 0,1 1-1,-1-1 1,0 0 0,0 1 0,0-1-1,0 1 1,0-1 0,-1 1 0,1 0-1,-1-1 1,1 1 0,-1-1-1,0 1 1,0 0 0,0-1 0,-1 1-1,1 0 1,-1-1 0,1 1 0,-2 2-1,-2 7 123,0-1 0,0 0-1,-2 0 1,1-1 0,-1 0 0,-1 0-1,1 0 1,-2 0 0,1-1-1,-12 9 1,-14 22 143,32-39-243,0 0 0,0 0 1,0 1-1,0-1 0,1 0 0,-1 1 0,0-1 0,1 0 0,-1 1 0,1-1 1,-1 1-1,1-1 0,0 1 0,-1 2 0,2-4-3,-1 1 0,0 0 0,0-1 0,0 1 0,1 0 0,-1-1 0,0 1-1,1-1 1,-1 1 0,0-1 0,1 1 0,-1 0 0,1-1 0,-1 0 0,1 1 0,-1-1 0,1 1 0,-1-1 0,1 1 0,-1-1-1,1 0 1,0 0 0,0 1 0,5 1-38,1-1 0,-1 1-1,1-2 1,0 1 0,10 0-1,8 0 156,-16 0-98,0 1-1,0-1 0,0 2 0,0-1 1,0 1-1,-1 1 0,1-1 0,-1 1 1,0 1-1,0 0 0,7 5 0,-12-7 20,0 1 0,0-1-1,0 0 1,-1 1-1,1-1 1,-1 1-1,0 0 1,0-1 0,0 1-1,-1 0 1,1 0-1,-1 0 1,0 1 0,0-1-1,-1 0 1,1 0-1,-1 1 1,0-1 0,0 0-1,0 0 1,0 1-1,-1-1 1,0 0 0,0 0-1,0 0 1,-2 5-1,-1 1 86,-1 0-1,0 0 1,0-1-1,-1 1 1,0-2-1,-1 1 1,0 0-1,0-1 1,0-1-1,-1 1 1,-1-1-1,1 0 1,-14 7-1,-5 2 518,0 0 0,-1-2 0,-41 14-1,52-22-586,-1 0 0,0-1-1,-1-1 1,1-1 0,-1-1-1,1-1 1,-1 0 0,-27-3-1,20-7-2706,17-4-6758,9 6 1961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2.975"/>
    </inkml:context>
    <inkml:brush xml:id="br0">
      <inkml:brushProperty name="width" value="0.025" units="cm"/>
      <inkml:brushProperty name="height" value="0.025" units="cm"/>
    </inkml:brush>
  </inkml:definitions>
  <inkml:trace contextRef="#ctx0" brushRef="#br0">49 55 4516,'0'0'18450,"-7"8"-18279,0 1-137,1 0 0,1 0 1,0 0-1,0 1 0,-5 18 1,9-26-26,0 0 0,1 0 0,-1 1 0,1-1 0,-1 0 0,1 0 0,0 1 0,0-1 0,0 0 0,0 1 0,1-1 0,-1 0 0,1 0 0,-1 1 0,1-1 0,1 3 0,-1-3-9,1-1 0,-1 0 0,0 0 0,1 1 0,-1-1-1,1 0 1,0 0 0,-1-1 0,1 1 0,0 0 0,0-1 0,-1 1 0,1 0 0,0-1 0,0 0 0,0 0 0,0 1 0,0-1 0,-1 0 0,1 0-1,0-1 1,0 1 0,0 0 0,3-2 0,1 1 22,-1-1 0,1 0-1,-1 0 1,0 0 0,0-1-1,0 1 1,0-1 0,0-1 0,-1 1-1,1-1 1,-1 1 0,0-1-1,5-6 1,49-66 3,-38 47-135,-13 18 100,-6 8 7,1 1 1,0-1-1,-1 1 1,1-1-1,0 1 1,0 0 0,0-1-1,0 1 1,1 0-1,3-3 1,-4 7-24,-1 0 0,0 0 0,0 0 0,0 0 0,0 1-1,0-1 1,-1 0 0,1 0 0,-1 0 0,1 1 0,-1-1 0,0 0 0,0 1 0,0 2 0,0-2 32,2 25 69,-2-17-14,1 1 0,0-1 0,0 1-1,2-1 1,-1 0 0,1 0 0,1 0 0,0 0 0,7 13 0,-10-22-35,0 0 0,0-1 0,0 0 1,0 1-1,0-1 0,1 0 0,-1 1 1,0-1-1,1 0 0,-1 0 0,1 0 1,0 0-1,-1-1 0,1 1 0,0 0 1,-1-1-1,1 1 0,0-1 0,0 1 1,-1-1-1,1 0 0,0 0 0,0 0 1,0 0-1,0 0 0,-1 0 0,1 0 1,0-1-1,0 1 0,-1-1 0,1 1 1,0-1-1,0 0 0,-1 1 0,1-1 1,-1 0-1,1 0 0,-1 0 0,1 0 1,-1-1-1,3-1 0,5-6 74,1 0 0,-1 0 0,0-1-1,9-14 1,6-10-76,-16 20-298,1 1 0,0 1-1,1 0 1,0 0 0,1 1 0,14-12 0,-25 23 252,1-1-1,0 0 1,0 1-1,0-1 1,0 1-1,0-1 1,0 1-1,0-1 1,0 1-1,0 0 1,0-1-1,0 1 1,0 0-1,0 0 1,0 0-1,0 0 1,0 0-1,0 0 1,0 0-1,0 0 1,0 0-1,0 1 1,1-1-1,-1 0 1,0 1-1,0-1 1,-1 1-1,1-1 1,0 1-1,0-1 1,0 1-1,1 0 1,20 33-116,-20-30-31,0 0 1,0 0-1,0 0 1,0-1-1,0 1 1,1-1 0,-1 0-1,1 0 1,0 0-1,4 3 1,-5-5-134,0 0 0,0 0 0,0 0 0,0-1-1,1 1 1,-1-1 0,0 1 0,0-1 0,0 0 0,1 0 0,-1 0 0,0 0 0,0 0 0,1-1 0,-1 1 0,0-1-1,0 1 1,0-1 0,0 0 0,0 0 0,0 0 0,0 0 0,0 0 0,0 0 0,0 0 0,0-1 0,0 1 0,1-3 0,10-13-4199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4.753"/>
    </inkml:context>
    <inkml:brush xml:id="br0">
      <inkml:brushProperty name="width" value="0.025" units="cm"/>
      <inkml:brushProperty name="height" value="0.025" units="cm"/>
      <inkml:brushProperty name="color" value="#E71224"/>
    </inkml:brush>
  </inkml:definitions>
  <inkml:trace contextRef="#ctx0" brushRef="#br0">5 88 6086,'0'0'16031,"9"0"-15455,-1 0-524,0-1 0,-1 0 0,1 0-1,0 0 1,-1-1 0,12-4-1,-16 5 1,-1 0-1,1 0 0,-1-1 0,0 1 1,1-1-1,-1 1 0,0-1 0,0 0 1,0 1-1,0-1 0,0 0 0,-1-1 1,1 1-1,0 0 0,-1 0 0,0-1 1,1 1-1,-1 0 0,0-1 0,0 0 1,0 1-1,-1-1 0,1 1 0,-1-1 1,1 0-1,-1-4 0,0 7 15,0-1-1,0 0 0,0 1 1,0-1-1,-1 0 0,1 1 1,0-1-1,0 0 1,0 1-1,-1-1 0,1 1 1,0-1-1,-1 0 0,1 1 1,0-1-1,-1 1 1,1-1-1,-1 1 0,1-1 1,-1 1-1,1 0 0,-1-1 1,1 1-1,-1 0 1,1-1-1,-1 1 0,0 0 1,1-1-1,-1 1 0,-1 0 1,-26 0 580,22 1-628,1 0-1,-1 1 1,0 0-1,1 0 1,-1 0-1,1 0 1,-7 5-1,9-5-14,1 0 1,0 0-1,-1 1 0,1-1 0,0 0 0,1 1 0,-1-1 0,0 1 0,1-1 0,-1 1 0,1 0 0,0 0 0,0 0 0,0 0 0,0 0 0,0 0 0,1 0 0,0 0 0,-1 0 0,1 0 0,0 0 0,0 0 0,1 0 0,-1 0 0,1 0 1,-1 0-1,3 6 0,-1-6-174,0 1-1,-1-1 1,2 0 0,-1 0 0,0 0 0,1 0 0,-1 0 0,1 0 0,0-1 0,0 1 0,0-1 0,0 0 0,1 0 0,-1 0 0,0 0 0,1 0 0,-1-1 0,1 0 0,0 0-1,-1 0 1,9 1 0,19 0-4313,1-2-3459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5.349"/>
    </inkml:context>
    <inkml:brush xml:id="br0">
      <inkml:brushProperty name="width" value="0.025" units="cm"/>
      <inkml:brushProperty name="height" value="0.025" units="cm"/>
      <inkml:brushProperty name="color" value="#E71224"/>
    </inkml:brush>
  </inkml:definitions>
  <inkml:trace contextRef="#ctx0" brushRef="#br0">35 4 10794,'0'0'13122,"-6"-1"-13079,-22-1-6,28 2 433,15 12-3582,22 7-3396,-12-12 1015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5.794"/>
    </inkml:context>
    <inkml:brush xml:id="br0">
      <inkml:brushProperty name="width" value="0.025" units="cm"/>
      <inkml:brushProperty name="height" value="0.025" units="cm"/>
      <inkml:brushProperty name="color" value="#E71224"/>
    </inkml:brush>
  </inkml:definitions>
  <inkml:trace contextRef="#ctx0" brushRef="#br0">123 46 8136,'0'0'5701,"-11"8"-2407,3-3-2725,-8 6 452,-1 1-1,-19 20 0,33-30-887,0 0 0,0 1 0,1 0 0,-1 0 0,1 0 0,-1 0 0,1 0 0,0 0 0,0 1 0,1-1 0,-1 0 0,1 1 0,-1 0 0,1-1 0,0 1 0,1 0 0,-1 0 0,0-1 0,1 1 0,0 0-1,0 5 1,1-8-116,-1 0 0,1-1-1,0 1 1,-1 0 0,1-1 0,0 1-1,-1-1 1,1 1 0,0-1-1,-1 1 1,1-1 0,0 1-1,0-1 1,0 0 0,-1 0-1,1 1 1,0-1 0,0 0 0,0 0-1,0 0 1,-1 0 0,1 0-1,0 0 1,0 0 0,0 0-1,0 0 1,0 0 0,0-1-1,25-5 168,-17 2-141,0-1 0,-1-1 0,0 1 0,0-1 0,0-1 1,-1 0-1,0 0 0,0 0 0,10-15 0,-12 16 0,-1 0 1,0 0-1,0-1 0,-1 0 0,1 1 0,-1-1 0,-1 0 0,1-1 1,-1 1-1,-1 0 0,1-1 0,-1 1 0,0-12 0,-1 19-33,0-1 0,0 1 0,0-1 0,-1 1 0,1-1 0,0 1 0,0-1-1,-1 1 1,1 0 0,0-1 0,0 1 0,-1-1 0,1 1 0,0 0 0,-1-1 0,1 1-1,-1 0 1,1-1 0,-1 1 0,1 0 0,0 0 0,-1 0 0,1-1 0,-1 1 0,1 0-1,-1 0 1,1 0 0,-1 0 0,1 0 0,-1 0 0,1 0 0,-1 0 0,1 0-1,-1 0 1,1 0 0,-1 0 0,1 0 0,-1 0 0,1 0 0,-1 0 0,1 1 0,-1-1-1,1 0 1,0 0 0,-1 1 0,1-1 0,-1 0 0,1 1 0,0-1 0,-1 0 0,0 1-1,-21 17-122,18-11-76,0-1 0,1 1 1,0 0-1,0 0 0,1 0 1,0 0-1,-2 14 1,2 2-3121,3 1-3831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6.482"/>
    </inkml:context>
    <inkml:brush xml:id="br0">
      <inkml:brushProperty name="width" value="0.025" units="cm"/>
      <inkml:brushProperty name="height" value="0.025" units="cm"/>
      <inkml:brushProperty name="color" value="#E71224"/>
    </inkml:brush>
  </inkml:definitions>
  <inkml:trace contextRef="#ctx0" brushRef="#br0">105 109 6662,'0'0'15375,"-9"-4"-14548,-29-8-357,37 11-460,0 1-1,0 0 1,0 0 0,0 0-1,-1 0 1,1 1 0,0-1-1,0 0 1,0 0 0,0 1-1,0-1 1,0 0 0,0 1-1,0 0 1,0-1 0,0 1-1,0-1 1,0 1 0,0 0-1,0 0 1,0-1 0,1 1-1,-1 0 1,0 0-1,0 0 1,1 0 0,-1 0-1,1 0 1,-1 0 0,1 0-1,-1 0 1,1 0 0,-1 2-1,-4 32 149,5-35-154,0 0 0,0 1-1,0-1 1,0 0 0,0 1 0,0-1 0,0 0-1,0 0 1,0 1 0,0-1 0,1 0 0,-1 1 0,0-1-1,0 0 1,0 0 0,1 1 0,-1-1 0,0 0 0,0 0-1,1 0 1,-1 1 0,0-1 0,0 0 0,1 0-1,-1 0 1,0 0 0,1 0 0,-1 1 0,0-1 0,0 0-1,1 0 1,-1 0 0,0 0 0,1 0 0,-1 0 0,0 0-1,1 0 1,-1 0 0,0 0 0,1 0 0,-1 0-1,0-1 1,1 1 0,-1 0 0,0 0 0,0 0 0,1 0-1,-1 0 1,0-1 0,1 1 0,-1 0 0,0 0 0,0 0-1,0-1 1,1 1 0,-1 0 0,0 0 0,0-1-1,1 1 1,16-15 269,-12 10-208,0-1 1,0 0-1,-1 0 1,1 0-1,-1-1 1,-1 1-1,1-1 1,-1 0-1,-1 0 1,1-1-1,-1 1 0,0 0 1,-1-1-1,2-11 1,-3 18-43,0 0-1,0 0 1,0 0 0,0 0-1,-1 0 1,1 0 0,0 0-1,0 0 1,-1 0-1,1 0 1,0 0 0,-1 1-1,1-1 1,-1 0 0,1 0-1,-1 0 1,1 1 0,-1-1-1,0 0 1,1 0 0,-1 1-1,0-1 1,0 1 0,1-1-1,-1 1 1,0-1 0,0 1-1,0-1 1,0 1 0,0 0-1,0-1 1,1 1 0,-1 0-1,0 0 1,0 0 0,0 0-1,0-1 1,0 1 0,0 1-1,0-1 1,0 0-1,0 0 1,0 0 0,0 0-1,0 1 1,0-1 0,-1 1-1,-2 0-26,0 1-1,1-1 0,-1 0 0,1 1 1,-1 0-1,1 0 0,0 0 0,0 0 1,0 1-1,0-1 0,-4 4 0,3 1-97,1-1 1,-1 1-1,1 0 0,0 0 0,0 1 1,1-1-1,-2 11 0,3 21-2119,1-37 1781,0 0 1,1 1 0,-1-1 0,1 0 0,0 0 0,-1 0 0,1 1 0,0-1-1,1 0 1,-1 0 0,0 0 0,2 2 0,14 6-8343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8.318"/>
    </inkml:context>
    <inkml:brush xml:id="br0">
      <inkml:brushProperty name="width" value="0.025" units="cm"/>
      <inkml:brushProperty name="height" value="0.025" units="cm"/>
      <inkml:brushProperty name="color" value="#E71224"/>
    </inkml:brush>
  </inkml:definitions>
  <inkml:trace contextRef="#ctx0" brushRef="#br0">0 579 4869,'0'0'2557,"8"6"-1404,-2-2-1035,0 0-1,1 0 1,-1-1 0,1 0 0,0 0 0,0-1 0,0 0 0,0 0-1,0 0 1,0-1 0,0 0 0,13 0 0,8-2-24,0-1 1,0-1-1,0-1 0,0-2 0,-1-1 1,0-1-1,0-1 0,-1-1 1,0-2-1,-1 0 0,39-26 1,176-126 1191,11-8-199,-196 139-444,2 2 0,102-40 0,-139 64-538,1 1 0,0 0 0,0 1-1,0 2 1,1 0 0,30 0-1,-38 3-42,0 1-1,0 1 1,0 0-1,0 1 1,0 1-1,0 0 1,-1 1-1,0 0 1,0 1-1,21 13 1,16 16 844,33 20 91,-76-51-1003,0 0-1,1 0 1,0-1 0,0 0 0,0-1-1,0 0 1,0 0 0,16 2 0,-23-4-179,1 0 0,-1 0 0,1 0 0,-1 0-1,0 0 1,1 0 0,-1-1 0,1 1 0,-1 0 0,0-1 0,1 1 0,-1-1 0,0 1 0,0-1 0,1 1 0,-1-1 0,0 0 0,0 0 0,0 0 0,2-1-1,8-14-4768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8.777"/>
    </inkml:context>
    <inkml:brush xml:id="br0">
      <inkml:brushProperty name="width" value="0.025" units="cm"/>
      <inkml:brushProperty name="height" value="0.025" units="cm"/>
      <inkml:brushProperty name="color" value="#E71224"/>
    </inkml:brush>
  </inkml:definitions>
  <inkml:trace contextRef="#ctx0" brushRef="#br0">0 831 7783,'0'0'9620,"3"-10"-9332,4-5-279,1 1 0,0-1 0,1 2 0,1-1-1,0 1 1,0 1 0,2 0 0,-1 0 0,27-20-1,4 0-60,91-51 0,-111 71 45,0 1 0,0 1 0,1 1 0,0 1 0,31-6-1,-40 12 62,-1 0 0,1 0 0,-1 2 0,1 0 0,0 0 0,-1 1-1,1 1 1,-1 0 0,1 1 0,-1 1 0,13 4 0,9 6 620,0-2 0,74 16 1,-92-26-452,1 0 0,-1-1 0,1-1 0,0 0 0,-1-2 0,1 0 0,-1-1 0,31-9 0,40-17 377,93-46 0,-134 53-543,-2-3 1,0-2 0,64-50 0,-98 66-103,0 1-1,-1-2 1,0 0 0,-1 0 0,0 0-1,-1-1 1,0-1 0,-2 1 0,1-1-1,-1 0 1,-1-1 0,-1 1 0,0-1-1,-1 0 1,0 0 0,-1 0 0,-1-1 0,-1-21-1,-7 34-8362,-4-4-5263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3.352"/>
    </inkml:context>
    <inkml:brush xml:id="br0">
      <inkml:brushProperty name="width" value="0.025" units="cm"/>
      <inkml:brushProperty name="height" value="0.025" units="cm"/>
      <inkml:brushProperty name="color" value="#E71224"/>
    </inkml:brush>
  </inkml:definitions>
  <inkml:trace contextRef="#ctx0" brushRef="#br0">0 121 2306,'0'0'16063,"6"8"-15262,17 28-352,-1 1-1,-1 1 0,-3 0 1,-1 2-1,22 75 1,-46-122 3225,-26-47-2778,-17-26-1132,35 61 263,-8-12-113,23 28-75,15 16-115,-10-8 269,0-1 0,0 0 1,1 0-1,-1 0 0,1-1 0,0 0 0,0 0 1,0 0-1,0-1 0,1 1 0,-1-2 0,1 1 0,-1-1 1,1 0-1,9 0 0,-12-1 21,0 0 0,0-1 0,0 1 0,1-1 0,-1 0 0,0 0 0,-1-1 0,1 1 0,0-1 0,0 0 1,0 0-1,-1 0 0,0-1 0,1 1 0,-1-1 0,0 0 0,0 0 0,0 0 0,0 0 0,-1 0 0,1 0 0,-1-1 0,0 0 0,0 1 0,2-6 0,0-1 58,0-1-1,-1 0 1,0 0 0,-1 0-1,0 0 1,-1 0 0,0-1-1,0 1 1,-3-18-1,2 23-31,0 1-1,-1 0 0,0 0 0,0 0 0,0 0 0,-1 0 0,0 0 0,0 1 0,0-1 1,0 0-1,-1 1 0,0 0 0,0-1 0,0 1 0,0 0 0,-1 1 0,1-1 0,-1 1 1,0-1-1,0 1 0,0 0 0,-1 0 0,-5-2 0,9 5-41,1-1-1,-1 1 1,0 0 0,0-1-1,0 1 1,0 0 0,0 0-1,0 0 1,0 0-1,0 0 1,0 0 0,0 0-1,0 0 1,0 0 0,0 1-1,1-1 1,-1 0-1,0 1 1,0-1 0,0 0-1,0 1 1,0-1 0,1 1-1,-1-1 1,0 1-1,0 0 1,1-1 0,-1 1-1,0 0 1,1-1 0,-1 1-1,1 0 1,-1 0-1,1 0 1,-1-1 0,1 1-1,0 0 1,-1 0 0,1 0-1,0 0 1,0 0-1,-1 0 1,1 0 0,0 0-1,0 0 1,0 1 0,-1 58-156,1-45 150,0 8 25,3 57-132,-2-75 114,-1 0 0,2 0 1,-1 1-1,0-1 0,1 0 0,0-1 1,0 1-1,1 0 0,-1 0 1,1-1-1,0 0 0,5 6 1,-7-8 6,0-1 0,1 0 0,0 0 0,-1 0 0,1 0 0,0 0 0,-1-1 0,1 1 0,0 0 0,0-1 0,0 1 0,-1-1 0,1 1 0,0-1 0,0 0 0,0 0 0,0 0 0,0 0 0,0 0 0,-1-1 0,1 1 0,0 0 0,0-1 0,0 0 0,0 1 0,-1-1 0,1 0 0,0 0 0,-1 0 0,1 0 0,0 0 0,1-2 0,7-4 39,-1-1 0,0 0 0,14-16 0,-17 17-50,3-2 22,-1-1-40,0 1 0,1 1 0,0 0 0,17-12 0,-25 19 11,0 0-1,1 0 1,-1 0-1,1 0 1,-1 1 0,1-1-1,-1 0 1,1 1-1,0-1 1,-1 1 0,1 0-1,0-1 1,-1 1-1,1 0 1,0 0 0,-1 0-1,1 0 1,0 0-1,-1 1 1,1-1 0,0 0-1,-1 1 1,1-1-1,0 1 1,-1 0 0,1 0-1,-1-1 1,1 1-1,-1 0 1,0 0 0,1 0-1,-1 0 1,0 1-1,0-1 1,0 0 0,0 0-1,0 1 1,0-1-1,0 1 1,0-1 0,1 3-1,17 47-629,1 1-4289,-15-46 2418,-5-6 2371,0 0 1,0 0 0,1 0-1,-1 0 1,0 0 0,0 0-1,0 0 1,1 0-1,-1 0 1,0 0 0,0 0-1,0 0 1,0 0 0,1 0-1,-1-1 1,0 1 0,0 0-1,0 0 1,0 0 0,1 0-1,-1 0 1,0 0 0,0 0-1,0 0 1,0-1 0,0 1-1,1 0 1,-1 0-1,0 0 1,0 0 0,0 0-1,0-1 1,0 1 0,0 0-1,0 0 1,0 0 0,0 0-1,0-1 1,0 1 0,0 0-1,0 0 1,0 0 0,0-1-1,0 1 1,0 0 0,0 0-1,0 0 1,0 0-1,0-1 1,0 1 0,0 0-1,0 0 1,0 0 0,0 0-1,0-1 1,0 1 0,0 0-1,-1 0 1,1-18-5737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3.683"/>
    </inkml:context>
    <inkml:brush xml:id="br0">
      <inkml:brushProperty name="width" value="0.025" units="cm"/>
      <inkml:brushProperty name="height" value="0.025" units="cm"/>
      <inkml:brushProperty name="color" value="#E71224"/>
    </inkml:brush>
  </inkml:definitions>
  <inkml:trace contextRef="#ctx0" brushRef="#br0">0 74 4837,'0'0'7425,"7"6"-5140,24 18 43,-29-23-2228,-1-1 1,0 1 0,1-1 0,-1 0-1,1 1 1,-1-1 0,0 0 0,1 0-1,-1 0 1,1 0 0,-1 0 0,1 0-1,-1 0 1,1 0 0,-1-1 0,0 1-1,1 0 1,-1-1 0,0 0 0,1 1-1,-1-1 1,0 0 0,0 1 0,1-1-1,-1 0 1,0 0 0,0 0 0,0 0-1,0 0 1,0 0 0,0 0 0,0-1-1,-1 1 1,1 0 0,0 0 0,-1-1-1,1 1 1,0-2 0,2-3 174,0-1 0,0 1 1,-1 0-1,0 0 0,0-1 1,2-9-1,-4 14-229,0 1 0,0-1 1,0 1-1,0-1 0,0 1 1,0-1-1,0 1 0,0-1 1,0 1-1,-1-1 0,1 1 1,0-1-1,-1 1 0,0-1 1,1 1-1,-2-3 0,1 4-5,1 0-1,-1 0 0,1 0 1,-1 0-1,1-1 1,-1 1-1,0 0 0,1 0 1,-1 0-1,1 0 1,-1 0-1,1 0 0,-1 0 1,1 1-1,-1-1 1,1 0-1,-1 0 0,1 0 1,-1 0-1,1 1 1,-1-1-1,1 0 0,-1 1 1,1-1-1,-1 0 0,1 1 1,0-1-1,-1 0 1,0 2-1,-2 1 138,-1 1-1,1 0 1,0 0 0,0 0-1,0 0 1,1 1 0,0-1-1,-4 8 1,4-2-189,0 1 1,0-1-1,0 0 1,2 1-1,-1-1 1,1 1-1,2 13 1,-2-22 0,0 1-1,0 0 1,1 0 0,-1 0 0,1-1 0,0 1-1,0 0 1,0-1 0,0 1 0,0-1 0,0 1-1,1-1 1,-1 1 0,1-1 0,0 0 0,0 0-1,0 0 1,0 0 0,0 0 0,0 0 0,0-1-1,0 1 1,1 0 0,-1-1 0,1 0 0,-1 0-1,1 0 1,0 0 0,-1 0 0,6 1 0,-4-2-284,1 1 1,-1-1-1,1 0 1,0-1-1,-1 1 1,1-1-1,-1 1 1,1-1-1,-1-1 1,0 1-1,6-3 1,24-22-6457,-11 3-1508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4.863"/>
    </inkml:context>
    <inkml:brush xml:id="br0">
      <inkml:brushProperty name="width" value="0.025" units="cm"/>
      <inkml:brushProperty name="height" value="0.025" units="cm"/>
      <inkml:brushProperty name="color" value="#E71224"/>
    </inkml:brush>
  </inkml:definitions>
  <inkml:trace contextRef="#ctx0" brushRef="#br0">40 484 3812,'0'0'13911,"-4"8"-12475,1-1-1280,-3 5 710,1 1 1,0-1-1,0 1 1,1 0-1,-3 25 1,7-37-862,0-1 0,0 0 0,0 1 0,0-1 0,1 0-1,-1 1 1,0-1 0,0 0 0,1 1 0,-1-1 0,0 0 0,0 0 0,1 1 0,-1-1 0,0 0 0,1 0 0,-1 0 0,0 0 0,1 1-1,-1-1 1,0 0 0,1 0 0,-1 0 0,0 0 0,1 0 0,-1 0 0,1 0 0,-1 0 0,0 0 0,1 0 0,-1 0 0,0 0 0,1 0 0,-1 0-1,1 0 1,-1-1 0,0 1 0,1 0 0,-1 0 0,0 0 0,1-1 0,-1 1 0,0 0 0,0 0 0,1 0 0,-1-1 0,0 1 0,0 0 0,1-1-1,-1 1 1,0-1 0,19-13 150,0-6 48,-8 7-363,0 1 0,22-17 0,-30 26 127,1 0 1,0 1 0,0 0-1,0 0 1,0 0-1,0 0 1,0 1-1,0-1 1,0 1 0,1 0-1,-1 0 1,0 1-1,1-1 1,7 1 0,-10 1 53,0-1 1,0 1 0,0 0 0,0-1 0,0 1 0,0 0 0,0 0 0,-1 1 0,1-1-1,0 0 1,-1 1 0,1-1 0,-1 1 0,1-1 0,-1 1 0,0 0 0,0-1 0,0 1 0,0 0-1,0 0 1,1 3 0,1 0 228,-1 0-1,-1 0 0,1 0 1,-1 1-1,0-1 1,0 0-1,0 8 1,-1-13 235,-3-27 935,-6-10-1343,5 24-181,1 0-1,0-1 0,-1-22 1,33 44-937,-25-7 1029,1 0-1,0 0 1,-1-1 0,1 0 0,0 0 0,0 0-1,-1 0 1,1-1 0,0 0 0,-1 0 0,1 0-1,0 0 1,-1-1 0,1 1 0,-1-1 0,0-1 0,0 1-1,0 0 1,0-1 0,0 0 0,0 0 0,-1 0-1,1 0 1,-1-1 0,0 0 0,0 1 0,0-1 0,-1 0-1,1 0 1,-1 0 0,0-1 0,0 1 0,0-1-1,-1 1 1,1-1 0,-1 1 0,-1-1 0,1 0-1,0 0 1,-1 1 0,0-1 0,0 0 0,-1 0 0,1 1-1,-2-8 1,-3 8 36,-1 12-60,0 10-21,3-2 71,1 1 1,0-1 0,2 19 0,0-30-12,0-1 1,0 1-1,1 0 1,-1 0-1,1 0 1,0 0-1,1 0 1,-1-1 0,1 1-1,0-1 1,0 1-1,1-1 1,-1 0-1,6 7 1,-7-10-18,1 0 1,-1 0 0,0 0-1,1 0 1,-1 0-1,1 0 1,-1-1-1,1 1 1,0 0 0,-1-1-1,1 1 1,0-1-1,-1 0 1,1 1 0,0-1-1,-1 0 1,1 0-1,0 0 1,0-1-1,-1 1 1,1 0 0,0 0-1,-1-1 1,1 1-1,0-1 1,-1 0-1,1 1 1,-1-1 0,1 0-1,-1 0 1,1 0-1,-1 0 1,0 0-1,0 0 1,1-1 0,1-1-1,5-6-450,0 0-1,-1 0 0,13-21 0,-19 28 323,8-14-621,0 0 1,-1-1 0,-1 0 0,-1 0-1,0-1 1,-1 0 0,4-29 0,-5 10 1130,-2-1 1,-4-65 0,2 100-285,0-2 43,0-1 0,0 1 0,-1 0 0,1 0 0,-1 0 0,0 0 1,-1 0-1,1 0 0,-1 0 0,0 0 0,0 0 0,0 1 0,-5-7 0,7 11-102,0 0-1,-1 0 0,1 0 1,0 0-1,-1 0 0,1 0 1,0 0-1,-1 0 1,1 0-1,0 0 0,-1 0 1,1 0-1,0 0 0,-1 0 1,1 0-1,0 0 0,-1 0 1,1 0-1,0 1 1,-1-1-1,1 0 0,0 0 1,-1 0-1,1 1 0,0-1 1,0 0-1,-1 0 0,1 1 1,0-1-1,0 0 1,0 0-1,-1 1 0,1-1 1,0 0-1,0 1 0,0-1 1,0 0-1,0 1 1,0-1-1,0 0 0,0 1 1,-1-1-1,1 0 0,0 1 1,0-1-1,1 0 0,-1 1 1,-5 24 336,4-20-264,-4 30 620,2 0 1,0 39-1,3-62-542,0 0 1,1 0 0,1 0-1,0 0 1,1 0 0,0-1-1,0 1 1,1-1-1,11 21 1,-13-29-170,1 0 0,0 1 0,0-1-1,0 0 1,0-1 0,1 1 0,-1 0 0,1-1 0,-1 0 0,1 0-1,0 0 1,0 0 0,0-1 0,0 1 0,0-1 0,0 0-1,0 0 1,0-1 0,1 1 0,6-1 0,-9 0-12,0 0 0,0 0 0,0-1 0,0 1 1,0 0-1,0-1 0,0 0 0,0 1 0,0-1 1,-1 0-1,1 0 0,0 0 0,0 0 0,-1 0 1,1 0-1,-1 0 0,1-1 0,-1 1 0,0-1 1,1 1-1,-1-1 0,0 1 0,0-1 0,0 0 0,0 0 1,0 1-1,0-1 0,-1 0 0,1 0 0,-1 0 1,1 0-1,-1 0 0,0 0 0,1 0 0,-1 0 1,0 0-1,0 0 0,-1 0 0,1 0 0,0 0 1,-1 1-1,1-1 0,-1 0 0,-1-3 0,0 0 27,1 0 0,-2 1-1,1-1 1,0 1-1,-1 0 1,0 0-1,0 0 1,0 0 0,-1 1-1,1-1 1,-1 1-1,0 0 1,0 0 0,0 0-1,0 0 1,0 1-1,-1 0 1,1 0 0,-1 0-1,0 0 1,1 1-1,-1-1 1,0 1 0,0 0-1,0 1 1,0-1-1,-7 1 1,10 1-18,1-1 0,0 0 0,0 1 0,1-1 0,-1 1 0,0-1 0,0 1 0,0 0 0,0-1 0,0 1 0,0 0-1,1-1 1,-1 1 0,0 0 0,1 0 0,-1 0 0,1 0 0,-1 0 0,0-1 0,1 1 0,0 0 0,-1 0 0,1 0 0,0 0 0,-1 1 0,1-1 0,0 0 0,0 0 0,0 0 0,0 0 0,0 0 0,0 0 0,0 0 0,1 0 0,-1 0 0,0 0 0,0 0 0,1 0 0,0 1 0,-1 1 3,1-1 1,-1 0 0,1 0 0,0 1 0,0-1 0,0 0-1,0 0 1,0 0 0,1 0 0,-1 0 0,1 0 0,-1 0-1,1-1 1,0 1 0,-1 0 0,5 2 0,-1-3 2,0 1 1,0-1-1,0 0 1,0 0-1,0-1 1,0 1-1,0-1 1,0 0-1,0 0 1,0-1-1,0 0 0,0 0 1,0 0-1,0 0 1,0-1-1,0 0 1,-1 0-1,1 0 1,-1-1-1,1 1 1,-1-1-1,0 0 1,0 0-1,0 0 1,0-1-1,4-5 1,1-1-6,-2 0 0,1 0 1,-1-1-1,-1 0 0,0 0 0,0 0 1,-1-1-1,-1 0 0,6-19 1,-12 45 290,2-1 1,0 1-1,0-1 1,1 1-1,1-1 1,3 15-1,-3-23-229,-1 0 0,0 0 0,1 0 0,0 0 0,1-1 0,-1 1 0,1 0 0,-1-1 0,1 0 0,5 5 0,-7-7-50,1 0 0,0-1 0,0 0 0,0 1 0,0-1 0,0 0 0,0 0 0,1 0 0,-1 0-1,0 0 1,0-1 0,1 1 0,-1-1 0,0 0 0,1 1 0,-1-1 0,0 0 0,1 0 0,-1 0-1,1-1 1,-1 1 0,0-1 0,5-1 0,-4 1-176,-1 0 1,1-1-1,-1 0 1,0 0-1,1 0 1,-1 0-1,0 0 1,0 0-1,0 0 0,0-1 1,-1 1-1,1-1 1,-1 1-1,1-1 1,-1 1-1,0-1 0,0 0 1,0 0-1,0 0 1,-1 0-1,1 0 1,-1 0-1,1 0 1,-1 1-1,0-1 0,0 0 1,-1-5-1,0-2-1305,1 0-1,-1 0 1,-1 0-1,0 0 1,0 1 0,-1-1-1,-5-10 1,-10-15-3724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5.224"/>
    </inkml:context>
    <inkml:brush xml:id="br0">
      <inkml:brushProperty name="width" value="0.025" units="cm"/>
      <inkml:brushProperty name="height" value="0.025" units="cm"/>
      <inkml:brushProperty name="color" value="#E71224"/>
    </inkml:brush>
  </inkml:definitions>
  <inkml:trace contextRef="#ctx0" brushRef="#br0">29 5 4036,'-14'-4'7367,"3"4"-481,8 4-5092,3 8-417,0-3-480,11 3-545,3-2-255,0-2-97,8-3-897,-1-2-1153,4-3-1249,-2 0-1506,2-4 1666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3.686"/>
    </inkml:context>
    <inkml:brush xml:id="br0">
      <inkml:brushProperty name="width" value="0.025" units="cm"/>
      <inkml:brushProperty name="height" value="0.025" units="cm"/>
    </inkml:brush>
  </inkml:definitions>
  <inkml:trace contextRef="#ctx0" brushRef="#br0">69 134 6438,'0'0'6230,"-4"8"-3235,-10 17-1634,7-13-934,0 0 0,0 1 0,1 0 0,0 0 0,1 1 1,1-1-1,-4 23 0,8-35-431,0-1 1,0 0-1,0 0 0,0 1 1,0-1-1,0 0 1,1 0-1,-1 1 1,0-1-1,0 0 1,0 0-1,0 1 1,1-1-1,-1 0 0,0 0 1,0 0-1,0 0 1,1 1-1,-1-1 1,0 0-1,0 0 1,1 0-1,-1 0 1,0 0-1,0 0 0,1 0 1,-1 0-1,0 0 1,1 0-1,-1 0 1,0 0-1,0 0 1,1 0-1,-1 0 0,0 0 1,0 0-1,1 0 1,-1 0-1,0 0 1,1 0-1,-1 0 1,0 0-1,0 0 1,0-1-1,1 1 0,-1 0 1,0 0-1,0 0 1,1-1-1,-1 1 1,0 0-1,0 0 1,0 0-1,0-1 1,0 1-1,1 0 0,-1-1 1,15-12-149,-2-2-293,-1 0-1,-1-1 1,0-1-1,16-33 1,25-77-179,-51 125 667,5-23 257,-2 12 987,-5 27-29,-11 68 430,8-62-1285,1 0 0,0 0 0,1 1 0,2-1 0,1 25 0,-1-44-400,0 0 0,0 0 1,0 0-1,0 0 0,0 0 1,1 0-1,-1 1 0,0-1 0,1 0 1,-1 0-1,0 0 0,1 0 1,0 0-1,-1-1 0,1 1 1,-1 0-1,1 0 0,0 0 1,0 0-1,-1-1 0,1 1 1,0 0-1,0-1 0,0 1 1,0 0-1,0-1 0,0 1 1,0-1-1,0 0 0,0 1 1,0-1-1,0 0 0,0 0 1,0 1-1,0-1 0,0 0 1,0 0-1,1 0 0,-1 0 0,0-1 1,0 1-1,0 0 0,0 0 1,0-1-1,0 1 0,0 0 1,0-1-1,0 1 0,0-1 1,0 0-1,1 0 0,5-3-209,-1 0-1,0 0 0,0 0 0,0-1 1,10-10-1,48-68-2259,-64 83 2505,1-1 1,-1 1-1,0 0 1,0 0 0,1 0-1,-1 0 1,0 0 0,0 0-1,1 0 1,-1 0-1,0 0 1,0 0 0,1 0-1,-1 0 1,0 0-1,0 0 1,0 0 0,1 0-1,-1 0 1,0 0 0,0 0-1,1 0 1,-1 0-1,0 0 1,0 0 0,1 0-1,-1 1 1,0-1-1,0 0 1,0 0 0,1 0-1,-1 0 1,0 1 0,0-1-1,0 0 1,0 0-1,0 0 1,1 1 0,-1-1-1,0 0 1,0 0-1,0 0 1,0 1 0,0-1-1,0 0 1,0 0 0,0 1-1,0-1 1,0 0-1,0 0 1,0 1 0,0-1-1,0 0 1,0 0-1,0 1 1,0-1 0,0 0-1,0 0 1,0 1 0,0-1-1,0 0 1,-1 0-1,1 1 1,2 21 566,-2-20-400,0 1-179,0-1 0,0 1 0,0-1 0,0 1 0,0 0 1,1-1-1,-1 1 0,1-1 0,0 1 0,0-1 0,0 1 0,0-1 0,0 1 1,1-1-1,-1 0 0,1 0 0,-1 0 0,1 0 0,0 0 0,0 0 0,0 0 1,0-1-1,0 1 0,0-1 0,0 1 0,0-1 0,1 0 0,-1 0 0,1 0 1,-1 0-1,1 0 0,-1 0 0,1-1 0,-1 1 0,1-1 0,0 0 0,-1 0 1,1 0-1,0 0 0,-1 0 0,1-1 0,-1 1 0,1-1 0,-1 1 1,1-1-1,-1 0 0,1 0 0,3-2 0,-4 1-78,1 1 0,-1-1 0,1 1 0,-1 0 0,1 0 0,0 0 0,-1 0 0,1 1 0,0-1 0,0 1 0,0 0 0,-1-1 0,1 1 0,0 0 0,0 1 0,0-1 0,0 0 0,-1 1 0,1 0 0,0 0 0,-1-1 0,1 2 0,0-1 0,-1 0 0,1 0 0,-1 1 1,0-1-1,1 1 0,-1 0 0,0 0 0,0 0 0,0 0 0,3 4 0,0 3 154,0 1 0,-1 0 0,0 0 1,-1 0-1,0 1 0,0-1 0,1 20 0,0-10 509,-2 1-1,0 0 0,-1 0 0,-1 0 1,-5 33-1,5-53-596,0 0-1,0 0 1,-1 0-1,1 0 1,0 0 0,-1-1-1,1 1 1,-1 0-1,1 0 1,-1 0 0,0-1-1,1 1 1,-1 0-1,0-1 1,1 1 0,-1-1-1,0 1 1,0-1-1,1 1 1,-1-1 0,0 1-1,0-1 1,0 0-1,0 1 1,-1-1 0,-31-1-259,-27-18-375,59 19 621,-3-2-42,-1 0-1,1 0 0,-1 0 0,1-1 0,0 1 0,0-1 0,0 0 1,0-1-1,1 1 0,0-1 0,-1 1 0,1-1 0,0 0 0,0 0 1,1 0-1,0-1 0,-1 1 0,1 0 0,-2-7 0,3 4-513,0 1-1,0 0 1,0-1 0,1 1-1,0-1 1,0 1-1,1-1 1,0 1-1,0 0 1,0-1-1,1 1 1,0 0-1,0 0 1,4-8 0,6-13-5025,0 2-1719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5.586"/>
    </inkml:context>
    <inkml:brush xml:id="br0">
      <inkml:brushProperty name="width" value="0.025" units="cm"/>
      <inkml:brushProperty name="height" value="0.025" units="cm"/>
      <inkml:brushProperty name="color" value="#E71224"/>
    </inkml:brush>
  </inkml:definitions>
  <inkml:trace contextRef="#ctx0" brushRef="#br0">79 28 3940,'0'0'19666,"-7"7"-18796,4-5-788,-36 33 807,36-33-829,1 0-1,-1 1 1,0 0-1,1 0 1,0 0-1,0 0 1,0 0 0,0 0-1,0 0 1,1 1-1,-1-1 1,1 0-1,-1 5 1,5-8-230,0 0 0,0-1 1,0 1-1,0-1 0,0 1 0,-1-1 1,1 0-1,0 0 0,3-1 0,87-31-3646,-78 29 3745,1 0 1,-1 1-1,1 1 0,19-1 1,-34 3 130,-1 0 0,1 0 1,0 1-1,-1-1 0,1 0 0,-1 0 1,1 0-1,-1 1 0,1-1 0,0 0 1,-1 0-1,1 1 0,-1-1 0,1 0 1,-1 1-1,0-1 0,1 1 0,-1-1 0,1 1 1,-1-1-1,0 1 0,1-1 0,-1 1 1,0-1-1,1 1 0,-1-1 0,0 1 1,0 0-1,0-1 0,0 1 0,0-1 0,1 1 1,-1 0-1,0-1 0,0 1 0,0-1 1,-1 1-1,1 0 0,0-1 0,0 1 1,0-1-1,0 1 0,0 0 0,-1-1 1,1 1-1,0-1 0,-1 1 0,1-1 0,0 1 1,-1-1-1,0 1 0,-17 31 1837,-35 23 1165,48-51-2927,0 0 0,0 0 0,0-1 1,-1 0-1,0 0 0,1 0 1,-1 0-1,0-1 0,-11 3 1,17-5-162,0 0 1,-1 0 0,1 0 0,0 1-1,-1-1 1,1 0 0,0 0 0,-1 0 0,1-1-1,0 1 1,-1 0 0,1 0 0,0 0-1,0 0 1,-1 0 0,1 0 0,0 0 0,-1 0-1,1-1 1,0 1 0,0 0 0,-1 0-1,1 0 1,0-1 0,0 1 0,0 0-1,-1 0 1,1-1 0,0 1 0,0 0 0,0 0-1,0-1 1,-1 1 0,1 0 0,0 0-1,0-1 1,0 1 0,0 0 0,0-1 0,0 1-1,3-19-1375,13-14-1550,80-82-11148,-68 82 8532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6.212"/>
    </inkml:context>
    <inkml:brush xml:id="br0">
      <inkml:brushProperty name="width" value="0.025" units="cm"/>
      <inkml:brushProperty name="height" value="0.025" units="cm"/>
      <inkml:brushProperty name="color" value="#E71224"/>
    </inkml:brush>
  </inkml:definitions>
  <inkml:trace contextRef="#ctx0" brushRef="#br0">54 338 9897,'0'0'11665,"-6"8"-10619,-2 4-460,1 0-1,0 0 0,-6 15 1,10-22-406,1 0-1,1 0 1,-1 1 0,1-1 0,-1 0-1,1 0 1,1 1 0,-1-1-1,1 1 1,0-1 0,0 0 0,1 1-1,1 9 1,-1-13-163,0-1 0,1 1-1,-1-1 1,0 1 0,1-1 0,-1 0 0,0 1-1,1-1 1,0 0 0,-1 0 0,1 0 0,0 0-1,-1 0 1,1-1 0,0 1 0,0 0 0,0-1 0,0 1-1,0-1 1,-1 0 0,1 0 0,0 1 0,0-1-1,0 0 1,0-1 0,0 1 0,0 0 0,3-1-1,0 0 7,1 0 0,-1 0 0,0 0 0,1-1-1,-1 1 1,0-1 0,0 0 0,0-1 0,4-2-1,-3-2-22,0 1 0,-1-1 1,0 0-1,0 0 0,0-1 0,-1 0 0,3-8 0,9-14-27,-2 5 38,-2 1 0,0-2 0,-1 0 0,10-42 1,-16 51-18,-2 0 0,0-1 1,0 1-1,-2-1 1,0 0-1,-2 1 0,0-1 1,-4-23-1,5 39 6,-1-1 0,0 1 1,0-1-1,0 1 0,0-1 0,0 1 1,-1 0-1,1 0 0,-1-1 0,0 1 0,1 0 1,-1 0-1,0 1 0,0-1 0,0 0 1,-1 1-1,1-1 0,0 1 0,0-1 0,-1 1 1,1 0-1,-1 0 0,1 0 0,-5 0 1,5 0-2,-1 1 1,1 0-1,0 0 1,0-1-1,0 2 1,0-1-1,0 0 1,0 0-1,0 1 0,0-1 1,0 1-1,0-1 1,0 1-1,0 0 1,0 0-1,0 0 1,1 0-1,-1 0 1,0 0-1,0 1 1,1-1-1,-1 0 1,1 1-1,0 0 1,-1-1-1,1 1 1,0 0-1,0-1 1,0 1-1,0 0 1,-1 4-1,-5 16 94,1 0-1,1 1 1,1 0-1,2 0 1,0 0-1,1 1 1,1-1 0,5 36-1,-4-55-58,0 0-1,-1 0 1,2 1-1,-1-1 1,0 0 0,1 0-1,0 0 1,0 0-1,0-1 1,0 1 0,1 0-1,-1-1 1,1 0-1,0 1 1,0-1 0,0 0-1,6 4 1,-6-6-25,-1 1 0,1-1 0,-1 0 0,1 0 0,-1 0 1,1-1-1,0 1 0,-1-1 0,1 1 0,0-1 0,0 0 1,-1 0-1,1 0 0,0 0 0,0-1 0,-1 1 0,1-1 1,0 1-1,-1-1 0,1 0 0,-1 0 0,1 0 0,-1-1 0,1 1 1,-1-1-1,0 1 0,0-1 0,3-2 0,2-2-235,0-1 0,-1 0 0,0 0 0,0-1 0,-1 0 0,6-10 0,15-22-621,-16 103 1579,-10-60-691,0-1 0,1 1 1,-1-1-1,1 1 1,0-1-1,-1 0 0,1 1 1,0-1-1,1 0 1,-1 1-1,0-1 0,1 0 1,-1 0-1,1 0 1,-1 0-1,1 0 0,0-1 1,0 1-1,0 0 1,0-1-1,0 1 0,0-1 1,4 2-1,-3-3-6,0 1 0,0-1 0,0 0 0,0 0 0,0 0 0,0 0 1,0 0-1,0-1 0,0 0 0,0 1 0,0-1 0,0 0 0,0 0 0,-1-1 0,1 1 0,0 0 0,-1-1 0,1 0 0,-1 1 0,3-4 0,4-2-50,0-1 0,-1-1 0,0 0 0,0 0-1,-1 0 1,0-1 0,0 0 0,-1 0 0,-1-1 0,0 0-1,0 0 1,-1 0 0,-1 0 0,0-1 0,0 0 0,-1 1-1,0-1 1,-1-12 0,0 23 16,-1 0 0,0 0 1,0 0-1,0 1 0,0-1 0,0 0 0,0 0 1,0 0-1,0 0 0,0 1 0,0-1 0,0 0 0,0 0 1,-1 0-1,1 1 0,0-1 0,-1 0 0,1 0 1,0 1-1,-1-1 0,1 0 0,-1 1 0,1-1 1,-1 0-1,1 1 0,-1-1 0,0 1 0,1-1 1,-1 1-1,0-1 0,1 1 0,-1 0 0,0-1 1,0 1-1,1 0 0,-1-1 0,0 1 0,0 0 0,0 0 1,1 0-1,-1 0 0,0 0 0,0 0 0,0 0 1,0 0-1,1 0 0,-1 0 0,0 0 0,0 0 1,0 1-1,1-1 0,-1 0 0,0 0 0,0 1 1,0 0-1,-3 0 9,1 1 1,0 0-1,-1 0 0,1 1 1,0-1-1,0 0 1,0 1-1,1 0 1,-1 0-1,-3 5 0,2-1 90,0 0 0,1 0 0,0 0 0,1 0 0,-1 0 0,1 1 0,1-1 0,-1 9 0,1-14-84,1 0 0,0 0 0,0 0 0,0-1-1,0 1 1,1 0 0,-1 0 0,0 0-1,1 0 1,0 0 0,-1 0 0,1 0 0,0 0-1,0-1 1,0 1 0,0 0 0,0-1-1,0 1 1,1-1 0,-1 1 0,0-1-1,1 1 1,-1-1 0,1 0 0,0 0 0,-1 0-1,1 0 1,0 0 0,0 0 0,-1 0-1,1-1 1,0 1 0,0-1 0,4 1 0,5 1-374,0 0 0,0-2 0,21 0 0,9-9-5796,-16-6-2404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7.128"/>
    </inkml:context>
    <inkml:brush xml:id="br0">
      <inkml:brushProperty name="width" value="0.025" units="cm"/>
      <inkml:brushProperty name="height" value="0.025" units="cm"/>
      <inkml:brushProperty name="color" value="#E71224"/>
    </inkml:brush>
  </inkml:definitions>
  <inkml:trace contextRef="#ctx0" brushRef="#br0">13 254 2018,'-7'5'12078,"3"7"-8842,2 16-3826,2-24 1758,0 12-806,0-1 1,1 0-1,1 0 0,0 0 0,1 0 0,8 24 0,-10-35-297,1 0-1,-1 0 1,1-1-1,-1 1 1,1-1-1,0 1 0,0-1 1,1 0-1,-1 0 1,1 0-1,-1 0 1,1 0-1,0-1 0,0 1 1,0-1-1,1 0 1,-1 1-1,0-2 0,1 1 1,0 0-1,-1-1 1,1 1-1,0-1 1,-1 0-1,1 0 0,0-1 1,0 1-1,0-1 1,0 0-1,6 0 1,-5-2 58,1 1 0,-1-1 0,0 0 0,0 0 0,0 0 0,0-1 0,0 0 1,-1 0-1,1 0 0,-1 0 0,0-1 0,0 0 0,0 0 0,0 0 1,-1 0-1,1 0 0,2-7 0,4-5 14,-1 1 0,0-1 1,11-35-1,-13 34 18,-1-1 1,-2 0-1,1 0 0,-2 0 1,-1-1-1,0 1 1,-1-1-1,-2-25 1,1 43-151,0 1 0,0 0 0,0 0 0,0-1 0,0 1 0,0 0 0,1-1 0,-1 1 0,0 0 0,0 0 0,0-1 1,0 1-1,-1 0 0,1-1 0,0 1 0,0 0 0,0 0 0,0-1 0,0 1 0,0 0 0,0 0 0,0-1 1,-1 1-1,1 0 0,0 0 0,0-1 0,0 1 0,-1 0 0,1 0 0,0 0 0,0-1 0,-1 1 0,1 0 1,0 0-1,0 0 0,-1 0 0,1 0 0,0-1 0,0 1 0,-1 0 0,1 0 0,0 0 0,-1 0 0,1 0 1,0 0-1,0 0 0,-1 0 0,1 0 0,0 0 0,-1 0 0,1 0 0,0 0 0,0 1 0,-1-1 0,1 0 1,0 0-1,-1 0 0,-7 16-92,7 0 64,0 0 0,1 0 1,1 0-1,1 0 0,0-1 1,4 18-1,-3-23 13,0 1-1,0-1 1,1 0 0,1 0 0,-1 0-1,1 0 1,1-1 0,0 0-1,13 15 1,-17-21 26,-1-2 0,1 1-1,0 0 1,0 0 0,0-1 0,0 1 0,1-1-1,-1 1 1,0-1 0,1 0 0,-1 0 0,1 0-1,-1 0 1,1-1 0,-1 1 0,1-1-1,-1 1 1,1-1 0,0 0 0,-1 0 0,1 0-1,5-1 1,-4 0 47,0-1 1,0 0-1,0 0 1,-1 0-1,1 0 0,0-1 1,-1 1-1,1-1 0,-1 0 1,0 0-1,0 0 0,4-6 1,3-5 141,-1 1-1,-1-1 1,-1-1 0,0 1 0,0-1 0,5-22 0,-7 17 32,-1-1-1,-1 1 1,-1-1-1,-1-22 1,-1 33-193,0 0 1,-1 0-1,0 0 0,-1 0 1,0 0-1,0 1 1,-1-1-1,-1 1 0,1-1 1,-8-12-1,10 21-47,1 0 1,0 0-1,-1 0 0,1 0 0,-1 0 1,0 0-1,1 0 0,-1 0 0,0 0 1,1 1-1,-1-1 0,0 0 0,0 0 1,0 1-1,0-1 0,0 0 0,0 1 0,0-1 1,0 1-1,0-1 0,0 1 0,0 0 1,0-1-1,0 1 0,0 0 0,0 0 1,-3 0-1,3 1-40,0 0 0,0 0 0,0 0 0,0 0 0,0 0 0,0 0 0,0 0 0,0 1 0,0-1 0,1 0 0,-1 1 0,0-1 0,1 0-1,-1 1 1,1-1 0,0 1 0,-1 1 0,-2 11-1666,1 0 0,-1 28 0,3-39 1277,0-1 0,0 0 0,1 0 0,-1 0 0,0 0 0,1 0-1,-1 0 1,1 0 0,0 0 0,0 0 0,0 0 0,0-1 0,0 1 0,0 0-1,0 0 1,1-1 0,1 3 0,7 5-5477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7.993"/>
    </inkml:context>
    <inkml:brush xml:id="br0">
      <inkml:brushProperty name="width" value="0.025" units="cm"/>
      <inkml:brushProperty name="height" value="0.025" units="cm"/>
      <inkml:brushProperty name="color" value="#E71224"/>
    </inkml:brush>
  </inkml:definitions>
  <inkml:trace contextRef="#ctx0" brushRef="#br0">112 555 4100,'0'0'18807,"-3"-10"-18198,-1-2-484,-22-64 890,25 73-975,0 0 0,0 0 1,0 1-1,-1-1 0,1 0 0,-1 1 1,0-1-1,0 1 0,0-1 0,0 1 1,0 0-1,0 0 0,-1 0 0,1 0 1,-1 0-1,1 1 0,-1-1 0,0 1 1,0 0-1,0 0 0,1-1 0,-7 0 1,8 2-24,0 0 0,0 0 1,0 1-1,0-1 0,0 0 1,0 0-1,1 0 0,-1 1 1,0-1-1,0 1 0,0-1 1,1 0-1,-1 1 0,0 0 1,0-1-1,1 1 0,-1-1 1,0 1-1,1 0 0,-1-1 1,1 1-1,-1 0 0,1 0 1,-1-1-1,1 1 0,-1 2 1,-3 30 101,4-28-117,0 0 1,1 0-1,0 0 1,0 0-1,0 0 0,1-1 1,-1 1-1,1 0 1,0-1-1,5 9 0,-5-11 7,0-1-1,0 1 0,0 0 1,0 0-1,0-1 0,0 1 1,0-1-1,0 0 0,1 0 1,-1 1-1,1-2 0,-1 1 1,1 0-1,-1 0 0,1-1 1,0 1-1,-1-1 0,1 0 1,-1 0-1,1 0 0,0 0 1,-1 0-1,1-1 0,0 1 1,-1-1-1,4-1 0,4-3 19,0 0 0,0 0-1,0-1 1,-1-1-1,11-8 1,-15 10-180,0 0 1,1 1-1,0-1 1,0 1-1,0 1 0,0-1 1,1 1-1,-1 0 1,1 1-1,0-1 0,13-2 1,-19 5 62,1 0 1,-1-1 0,0 1-1,1-1 1,-1 1 0,1-1-1,-1 0 1,0 0 0,1 0-1,-1 0 1,0 1-1,0-2 1,0 1 0,0 0-1,0 0 1,0 0 0,0 0-1,0-1 1,0 1 0,0 0-1,-1-1 1,1 1 0,0-1-1,-1 1 1,1-3-1,11-45-540,-10 38 226,3-28 286,-1 0 0,-2-1 0,-2 1-1,-2 0 1,-1 0 0,-10-42 0,8 41 21,11 122 870,-5-53-324,1-1 0,9 44 0,-9-65-350,3 14 336,1 0 1,15 37 0,-19-54-409,-1-1 1,0 0 0,1 1-1,0-1 1,0 0 0,0 0-1,0 0 1,0 0 0,1 0-1,-1 0 1,1-1 0,0 1-1,0-1 1,0 0 0,0 0 0,0 0-1,0 0 1,1-1 0,-1 1-1,0-1 1,1 0 0,-1 0-1,1 0 1,6 1 0,-9-2-33,1 0 0,0 0 0,-1-1-1,1 1 1,-1 0 0,1-1 0,0 1 0,-1-1 0,1 1 0,-1-1 0,1 0 0,-1 0 0,0 0 0,1 0 0,-1 0 0,0 0 0,0 0 0,1 0 0,-1 0 0,0-1 0,0 1 0,1-2 0,-1-1-17,1 1 0,-1-1 1,1 1-1,-1-1 1,0 0-1,0 1 1,-1-1-1,1 0 1,-1-6-1,0 3 123,0-1-1,-1 1 0,0 0 1,0 0-1,-1-1 1,1 1-1,-2 0 0,1 0 1,-7-12-1,9 18-77,0 1-1,0 0 1,-1 0-1,1 0 0,0-1 1,0 1-1,0 0 0,0-1 1,0 1-1,0 0 1,0 0-1,0-1 0,0 1 1,-1 0-1,1 0 1,0-1-1,0 1 0,1 0 1,-1-1-1,0 1 1,0 0-1,0 0 0,0-1 1,0 1-1,0 0 1,0-1-1,0 1 0,0 0 1,1 0-1,-1-1 1,0 1-1,0 0 0,0 0 1,0 0-1,1-1 1,-1 1-1,0 0 0,0 0 1,1 0-1,-1 0 1,0-1-1,0 1 0,1 0 1,-1 0-1,0 0 1,0 0-1,1 0 0,-1 0 1,0 0-1,1 0 1,-1 0-1,0 0 0,0 0 1,1 0-1,-1 0 0,31-2 190,-25 2-196,0 0 1,1-1-1,-1 1 0,0-1 1,0 0-1,7-3 0,-5 0 7,-1 0 0,0-1 0,0 0 0,0-1 0,-1 1 0,0-1 0,0 0 0,0-1-1,-1 0 1,0 0 0,0 0 0,-1 0 0,0-1 0,0 1 0,-1-1 0,1 0-1,-2 0 1,1-1 0,-1 1 0,1-10 0,-3 18-11,0-1 0,0 0 0,0 1 0,0-1 0,0 0 0,0 1 0,0-1 0,0 0 0,0 1 0,0-1 0,0 1 0,0-1 0,0 0 0,-1 1 1,1-1-1,0 0 0,0 1 0,-1-1 0,1 1 0,0-1 0,-1 1 0,1-1 0,-1 1 0,1-1 0,0 1 0,-1-1 0,1 1 0,-1-1 0,0 1 0,1 0 0,-1-1 0,1 1 0,-1 0 0,1-1 0,-1 1 0,0 0 0,1 0 0,-1 0 0,0 0 0,1 0 1,-1 0-1,0 0 0,1 0 0,-1 0 0,0 0 0,1 0 0,-1 0 0,0 0 0,1 0 0,-1 0 0,1 1 0,-2-1 0,-1 2 11,0-1 0,1 0 0,-1 1 0,1-1 0,-1 1 0,1 0 0,0 0 0,-1 0 0,1 0 0,-3 4 0,1 1 11,0 0-1,0 0 1,1 0-1,0 1 1,0 0-1,1 0 1,0-1-1,0 1 0,1 1 1,-1 15-1,2-22-73,0 1-1,0 0 0,0 0 1,0 0-1,0 0 0,1-1 1,0 1-1,-1 0 0,1 0 1,0-1-1,0 1 1,0 0-1,1-1 0,-1 1 1,1-1-1,-1 0 0,1 1 1,0-1-1,0 0 0,0 0 1,0 0-1,0 0 0,0-1 1,0 1-1,1 0 0,-1-1 1,1 0-1,-1 0 0,1 1 1,0-1-1,-1-1 0,1 1 1,4 1-1,-2-2-951,0 1 0,-1-1-1,1 0 1,0 0 0,0 0 0,-1 0-1,10-3 1,9-9-9044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8.870"/>
    </inkml:context>
    <inkml:brush xml:id="br0">
      <inkml:brushProperty name="width" value="0.025" units="cm"/>
      <inkml:brushProperty name="height" value="0.025" units="cm"/>
      <inkml:brushProperty name="color" value="#E71224"/>
    </inkml:brush>
  </inkml:definitions>
  <inkml:trace contextRef="#ctx0" brushRef="#br0">75 263 4388,'-5'-21'9112,"-7"12"-3980,11 9-5054,0 0 1,0 0 0,0 0-1,0 0 1,0 0-1,0 0 1,0 1-1,0-1 1,-1 0-1,1 1 1,0-1-1,0 1 1,1-1 0,-1 1-1,0 0 1,0-1-1,0 1 1,0 0-1,0 0 1,1-1-1,-1 1 1,0 0-1,1 0 1,-1 0 0,0 0-1,1 0 1,0 0-1,-1 0 1,1 0-1,-1 0 1,1 2-1,-6 13 155,0 0 0,1 1 0,1-1-1,0 1 1,2 0 0,0 0 0,0 0-1,2 1 1,3 31 0,-3-48-219,0 0 1,0 0-1,0-1 1,0 1-1,0 0 1,0 0-1,1 0 0,-1 0 1,0 0-1,1 0 1,-1-1-1,1 1 1,-1 0-1,1 0 0,-1-1 1,1 1-1,-1 0 1,1-1-1,0 1 1,-1 0-1,1-1 0,0 1 1,-1-1-1,1 1 1,0-1-1,0 1 1,0-1-1,0 0 1,-1 0-1,1 1 0,0-1 1,0 0-1,0 0 1,0 0-1,0 0 1,0 0-1,0 0 0,0 0 1,-1 0-1,1 0 1,0 0-1,0 0 1,0-1-1,0 1 1,0 0-1,0-1 0,-1 1 1,1-1-1,1 0 1,2-1 119,1-1 1,-1 0 0,0 0-1,0 0 1,-1-1 0,1 1-1,5-9 1,9-14 16,-2 0-1,-1-1 1,-1-1 0,-1 0-1,-2-1 1,-1 0 0,-1-1 0,-1 0-1,-2 0 1,-1-1 0,-2 0-1,1-36 1,-4 66-143,0 0 1,0 0-1,0-1 0,0 1 1,0 0-1,0 0 0,0-1 1,0 1-1,-1 0 0,1 0 1,0-1-1,-1 1 0,1 0 1,-1 0-1,1 0 0,-1 0 0,0 0 1,1 0-1,-1 0 0,-1-2 1,1 4-10,0-1 0,1 0 0,-1 1 0,0-1 0,1 1 0,-1-1 0,0 1 0,1-1 0,-1 1 0,1-1 0,-1 1 0,1-1 0,-1 1 0,1 0 0,-1-1 0,1 1 0,0 0 0,-1 0 0,1-1 0,0 1 0,0 0 0,-1 0 0,1-1 0,0 1 0,0 0 0,0 0 0,0 0 0,0-1 0,0 1 0,0 1 0,-4 25 0,2 0-1,0 0 1,4 36 0,-2-51 17,1 0 1,1-1-1,0 1 1,1-1-1,0 1 1,1-1-1,0 0 1,1 0-1,0-1 1,7 12-1,-11-20-4,1 0 1,-1 0-1,1 0 0,0 0 0,0 0 0,0 0 0,0 0 0,0 0 0,0-1 0,1 1 0,-1-1 0,0 0 0,1 1 0,-1-1 0,1-1 0,0 1 0,-1 0 0,1 0 0,0-1 0,-1 1 0,6-1 0,-3-1 8,0 0 0,-1 0 0,1 0 0,0 0-1,-1-1 1,1 0 0,-1 0 0,0 0-1,1 0 1,-1-1 0,5-4 0,6-5 5,-1-1 1,-1 0 0,0-1 0,-1-1-1,11-17 1,-17 23-42,-1 0-1,0-1 1,0 1-1,-1-1 1,4-12-1,-7 17 11,1 0 0,-1-1-1,0 1 1,-1 0-1,1 0 1,-1-1 0,0 1-1,0 0 1,-1 0 0,1-1-1,-1 1 1,-3-8 0,4 12 3,0 0 1,0 0 0,-1 0 0,1 1 0,0-1-1,0 0 1,-1 0 0,1 1 0,-1-1 0,1 0-1,-1 0 1,1 1 0,-1-1 0,1 0 0,-1 1 0,0-1-1,1 1 1,-1-1 0,0 1 0,1-1 0,-1 1-1,0-1 1,0 1 0,1 0 0,-1-1 0,0 1-1,0 0 1,0 0 0,0-1 0,1 1 0,-1 0-1,0 0 1,0 0 0,0 0 0,0 0 0,0 0 0,1 1-1,-1-1 1,0 0 0,0 0 0,0 1 0,0-1-1,1 0 1,-1 1 0,0-1 0,0 1 0,1-1-1,-1 1 1,0 0 0,-2 1-6,0 0 1,1 1-1,-1-1 0,1 1 0,0 0 0,0 0 1,0-1-1,0 1 0,1 1 0,-1-1 0,0 4 1,-3 15 83,2 1 1,0 0-1,2-1 1,1 31 0,0-29 95,0-22-157,0 0 1,-1 0-1,1 0 1,1 0-1,-1 0 1,0 0-1,0 0 1,1 0-1,-1-1 1,1 1-1,0 0 1,-1 0-1,1-1 1,0 1-1,0 0 1,0-1 0,0 1-1,0 0 1,1-1-1,-1 0 1,2 2-1,-2-2 3,1 0 1,0-1-1,-1 1 0,1-1 0,0 1 0,0-1 1,-1 0-1,1 0 0,0 1 0,0-1 1,0-1-1,-1 1 0,1 0 0,0 0 0,0-1 1,0 1-1,2-2 0,6-2-113,0 0 0,0-1 1,-1 0-1,0-1 0,0 0 0,8-8 0,14-15-2941,-16 5-2261,-11 10-404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9.529"/>
    </inkml:context>
    <inkml:brush xml:id="br0">
      <inkml:brushProperty name="width" value="0.025" units="cm"/>
      <inkml:brushProperty name="height" value="0.025" units="cm"/>
      <inkml:brushProperty name="color" value="#E71224"/>
    </inkml:brush>
  </inkml:definitions>
  <inkml:trace contextRef="#ctx0" brushRef="#br0">143 9 2242,'0'0'18033,"-9"-2"-16042,6 1-1908,0 0-1,1 0 0,-1 0 0,0 1 0,0-1 0,0 1 1,0-1-1,1 1 0,-1 0 0,0 0 0,0 0 0,0 0 1,0 1-1,0-1 0,1 1 0,-1 0 0,0 0 1,0 0-1,1 0 0,-1 0 0,1 0 0,-1 1 0,1-1 1,0 1-1,-1 0 0,1 0 0,-3 3 0,-3 3 96,3-4-154,1-1 0,0 1 0,0 0 0,1 0 0,-1 0 0,1 1 0,0-1 1,0 1-1,0 0 0,1-1 0,0 1 0,0 0 0,0 1 0,-1 6 0,4-11-26,0-1 0,0 1 0,1 0-1,-1-1 1,0 1 0,0 0-1,1-1 1,-1 0 0,1 1-1,-1-1 1,0 0 0,1 0 0,-1 0-1,1 0 1,-1 0 0,1 0-1,-1 0 1,1 0 0,-1 0-1,2-1 1,35-3-24,-11-2-70,-14 3-102,0 0 1,0 1-1,0 1 1,1 0-1,-1 0 1,25 3-1,-36-1 239,-1-1 0,0 0 0,1 1 0,-1-1 0,0 1 0,1-1 0,-1 1 0,0-1 0,0 1 0,0 0 0,0 0 0,1 0 0,-1-1 0,0 1 0,0 0 0,-1 0 0,1 1 0,0-1 0,0 0 0,0 0 0,-1 0 0,1 0 0,-1 1 0,1-1 0,-1 0 0,1 1 0,-1-1 0,0 0 0,1 1 0,-1-1 0,0 0 0,0 1 0,0-1 0,0 1 0,0-1 0,-1 0 0,1 1 0,0-1 0,-1 0 0,1 1 0,-1-1 0,1 0 0,-1 0 0,1 1 0,-3 1 0,1 2 127,-1 1-1,0-1 1,0 0-1,0-1 0,-1 1 1,0 0-1,0-1 1,0 0-1,-7 6 1,6-7-235,-1 0 0,1 0 1,-1-1-1,0 0 0,1 0 1,-1 0-1,-9 1 0,-23-4-7850,23-5-2290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0.248"/>
    </inkml:context>
    <inkml:brush xml:id="br0">
      <inkml:brushProperty name="width" value="0.025" units="cm"/>
      <inkml:brushProperty name="height" value="0.025" units="cm"/>
      <inkml:brushProperty name="color" value="#E71224"/>
    </inkml:brush>
  </inkml:definitions>
  <inkml:trace contextRef="#ctx0" brushRef="#br0">0 0 8296,'0'0'11125,"1"8"-9673,5 36-977,2 0 0,1-1 0,3 0 1,1-1-1,2-1 0,25 48 0,-38-85-447,0 0 1,0-1 0,0 1-1,0-1 1,1 1-1,-1-1 1,1 0 0,0 0-1,0 0 1,0-1-1,6 4 1,-8-5-5,0-1-1,0 1 1,1-1 0,-1 1 0,0-1-1,1 0 1,-1 0 0,1 0-1,-1 0 1,0 0 0,1 0-1,-1 0 1,0 0 0,1 0-1,-1-1 1,1 1 0,-1-1-1,0 1 1,0-1 0,1 1-1,-1-1 1,0 0 0,0 1-1,0-1 1,0 0 0,0 0 0,0 0-1,0 0 1,0 0 0,0 0-1,0 0 1,0 0 0,0-1-1,-1 1 1,2-3 0,10-17 264,0-1 0,8-25 1,-12 27-1161,0 1 1,2 0-1,19-30 1,-27 47-129,5-7-1256,-1 6-6153,-1 3 599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0.833"/>
    </inkml:context>
    <inkml:brush xml:id="br0">
      <inkml:brushProperty name="width" value="0.025" units="cm"/>
      <inkml:brushProperty name="height" value="0.025" units="cm"/>
      <inkml:brushProperty name="color" value="#E71224"/>
    </inkml:brush>
  </inkml:definitions>
  <inkml:trace contextRef="#ctx0" brushRef="#br0">0 143 4452,'0'0'13976,"4"9"-13576,-3-4-363,3 8 350,1-1 1,0 0-1,13 21 1,-17-30-294,1-1 0,0 0 1,-1 0-1,1 0 0,0 0 1,0 0-1,0 0 0,0-1 0,0 1 1,0-1-1,1 1 0,2 0 1,-3-1-47,-1-1 0,1 0 0,-1 1 0,0-1 0,1 0 0,-1 0 0,1 0 0,-1-1 0,1 1 1,-1 0-1,1 0 0,-1-1 0,1 1 0,-1-1 0,0 1 0,1-1 0,-1 0 0,0 1 0,0-1 0,1 0 1,-1 0-1,0 0 0,0 0 0,1-1 0,7-8 7,-1 0-1,-1 0 1,0-1 0,0 0 0,-1 0 0,0-1-1,-1 1 1,5-18 0,19-38-1760,6 103 557,-33-36 1144,-1 0 0,1 1-1,0-1 1,-1 0 0,1 0-1,0 0 1,-1 0-1,1 0 1,0-1 0,-1 1-1,1-1 1,0 1 0,-1-1-1,1 1 1,-1-1-1,1 0 1,-1 0 0,1 1-1,-1-1 1,1 0 0,-1 0-1,0-1 1,0 1 0,0 0-1,1 0 1,0-2-1,24-44-129,-14 23 103,-12 24 33,0-1 0,0 1 0,1-1-1,-1 1 1,0-1 0,1 1 0,-1-1-1,0 1 1,1-1 0,-1 1 0,1 0-1,-1-1 1,1 1 0,-1 0 0,1-1-1,-1 1 1,1 0 0,-1 0-1,1-1 1,-1 1 0,1 0 0,-1 0-1,1 0 1,0 0 0,-1 0 0,1 0-1,-1 0 1,1 0 0,0 0 0,-1 0-1,1 0 1,-1 0 0,1 0 0,-1 0-1,1 1 1,-1-1 0,1 0 0,0 0-1,-1 1 1,1-1 0,-1 0-1,0 1 1,1-1 0,-1 0 0,1 1-1,-1-1 1,1 1 0,-1-1 0,0 1-1,1-1 1,-1 1 0,0-1 0,0 1-1,1-1 1,-1 1 0,0 0 0,19 39 174,-16-32-131,123 265 3024,-120-258-2989,0 0 0,-1 0 1,0 0-1,-2 1 0,1 0 0,-2 0 0,0 0 0,-1 26 0,-1-40-46,0-1 0,1 1 1,-1 0-1,0-1 0,0 1 0,-1-1 0,1 1 1,0 0-1,-1-1 0,1 1 0,-1-1 1,1 1-1,-1-1 0,1 1 0,-1-1 0,0 1 1,0-1-1,0 0 0,0 1 0,0-1 0,0 0 1,0 0-1,-1 0 0,1 0 0,0 0 0,-1 0 1,1 0-1,0 0 0,-1 0 0,1-1 1,-1 1-1,1 0 0,-1-1 0,0 0 0,1 1 1,-1-1-1,1 0 0,-1 0 0,0 0 0,1 0 1,-1 0-1,0 0 0,1 0 0,-1 0 0,1-1 1,-4 0-1,-1-1 5,1 0 0,-1 0 0,1 0 0,-1 0 0,1-1-1,0 0 1,0 0 0,0 0 0,0-1 0,1 0 0,-1 0 0,-5-6 0,3-2-219,-1 1 1,1-2-1,1 1 0,0-1 1,1 0-1,0 0 0,1 0 1,1-1-1,-3-18 0,3 8-1302,1 1 0,1-1-1,2 0 1,5-41-1,2 23-3722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1.461"/>
    </inkml:context>
    <inkml:brush xml:id="br0">
      <inkml:brushProperty name="width" value="0.025" units="cm"/>
      <inkml:brushProperty name="height" value="0.025" units="cm"/>
      <inkml:brushProperty name="color" value="#E71224"/>
    </inkml:brush>
  </inkml:definitions>
  <inkml:trace contextRef="#ctx0" brushRef="#br0">32 4 5221,'0'0'11579,"-6"8"-10784,2-3-751,1 1 0,0-1-1,1 1 1,-1 0 0,1 0 0,0 0-1,0 0 1,1 0 0,0 0 0,0 0-1,0 0 1,1 1 0,0-1-1,0 0 1,0 0 0,1 1 0,0-1-1,0 0 1,1 0 0,2 7 0,34 105 2800,44 125 173,-81-240-3006,0-1 0,-1 0 0,1 0 0,0 0 0,0 0 0,0 0 0,0 0 0,1 0 0,-1 0 0,1 0 0,-1 0 0,1-1 0,2 3 0,-3-4 0,-1 0-1,1 0 1,-1-1-1,1 1 1,-1 0 0,1 0-1,-1-1 1,1 1 0,-1 0-1,0-1 1,1 1 0,-1-1-1,1 1 1,-1-1-1,0 1 1,1-1 0,-1 1-1,0-1 1,0 1 0,1-1-1,-1 1 1,0-1 0,0 1-1,0-1 1,0 1-1,0-1 1,1 0 0,-1 1-1,0-1 1,0 1 0,-1-2-1,5-70 330,-4 66-405,0-197-709,0 202 731,-1 2 32,1 1 1,0-1-1,-1 1 0,1-1 1,0 1-1,0 0 0,0-1 1,0 1-1,0-1 0,0 1 1,0 0-1,1-1 0,-1 1 1,1-1-1,-1 1 0,1-1 1,-1 1-1,1-1 0,0 0 0,0 1 1,0-1-1,0 0 0,0 1 1,0-1-1,0 0 0,0 0 1,2 2-1,0-3 16,1 0 1,-1 0-1,1-1 0,-1 1 1,0-1-1,1 0 1,-1 1-1,0-1 0,0-1 1,0 1-1,1 0 0,-1-1 1,0 0-1,-1 0 0,1 1 1,0-2-1,-1 1 0,1 0 1,-1 0-1,1-1 1,-1 0-1,0 1 0,0-1 1,0 0-1,2-5 0,8-11 9,-2 0 0,13-32 0,-22 49-13,16-54 54,-11 34-33,-4 18-59,-1 6-51,-1 5 180,4 74 609,-4-77-588,1 0-1,-1 0 1,1 0-1,0 0 1,0 0-1,0-1 1,1 1-1,-1 0 1,1-1-1,0 1 1,0-1-1,0 0 1,1 0-1,-1 1 1,1-2-1,-1 1 1,5 3-1,-6-5-75,0-1-1,0 1 1,-1-1-1,1 0 1,0 1-1,0-1 1,0 0-1,0 0 1,0 0-1,0 0 1,0 0-1,0 0 1,-1 0-1,1 0 1,0 0-1,0 0 1,0 0-1,0 0 1,0-1-1,0 1 1,0 0-1,0-1 1,-1 1-1,1-1 1,0 1-1,1-2 1,18-23 429,3-36-605,-21 53-357,-1-1-1,0 1 0,0-1 0,0 0 0,-2-10 0,1 16-142,0 0-1,-1-1 1,0 1-1,0 0 1,0 0-1,0 0 1,0 0-1,0 0 1,-1 0-1,1 0 1,-1 0-1,0 1 0,0-1 1,0 0-1,0 1 1,-5-4-1,-12-8-6785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1.869"/>
    </inkml:context>
    <inkml:brush xml:id="br0">
      <inkml:brushProperty name="width" value="0.025" units="cm"/>
      <inkml:brushProperty name="height" value="0.025" units="cm"/>
      <inkml:brushProperty name="color" value="#E71224"/>
    </inkml:brush>
  </inkml:definitions>
  <inkml:trace contextRef="#ctx0" brushRef="#br0">0 20 3908,'0'0'11114,"47"-19"-11018,-26 19-993,1 0-2562,1 4-3587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4.066"/>
    </inkml:context>
    <inkml:brush xml:id="br0">
      <inkml:brushProperty name="width" value="0.025" units="cm"/>
      <inkml:brushProperty name="height" value="0.025" units="cm"/>
    </inkml:brush>
  </inkml:definitions>
  <inkml:trace contextRef="#ctx0" brushRef="#br0">1 1 6118,'0'0'18214,"5"9"-18358,-5-8 151,4 6-53,0 0 0,1 0 0,-1 0 0,1-1 0,0 0 0,1 0 0,0 0 0,0 0 0,0-1 1,0 0-1,11 6 0,-14-10 47,0 1 0,0-1 0,0 1 0,0 0 0,-1 0 1,1 0-1,-1 0 0,0 0 0,1 1 0,-1-1 0,0 1 0,0 0 1,-1-1-1,1 1 0,0 0 0,-1 0 0,0 0 0,0 0 0,0 0 1,0 0-1,1 4 0,-2-6 34,0 1 0,0-1 1,-1 1-1,1-1 0,0 1 0,0-1 1,-1 1-1,1-1 0,-1 0 0,0 1 1,1-1-1,-1 0 0,0 1 0,1-1 1,-1 0-1,0 0 0,0 0 0,-2 2 1,0-1 2,1 0 0,-1 0 0,0-1 0,1 1 1,-1-1-1,0 0 0,0 0 0,0 0 0,0 0 0,0 0 1,-6 0-1,-17-2-1531,16-11-3954,4-7-4755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2.468"/>
    </inkml:context>
    <inkml:brush xml:id="br0">
      <inkml:brushProperty name="width" value="0.025" units="cm"/>
      <inkml:brushProperty name="height" value="0.025" units="cm"/>
      <inkml:brushProperty name="color" value="#E71224"/>
    </inkml:brush>
  </inkml:definitions>
  <inkml:trace contextRef="#ctx0" brushRef="#br0">52 302 4036,'0'0'15257,"-8"2"-14649,6-1-530,-1 0-1,1-1 1,0 1-1,-1 0 0,1 0 1,0 1-1,0-1 0,-1 0 1,1 1-1,0-1 0,1 1 1,-1 0-1,0 0 0,0 0 1,-1 2-1,1-1 43,1 1-1,0-1 1,0 1 0,0-1 0,0 1 0,0-1 0,1 1-1,0-1 1,0 1 0,0-1 0,0 1 0,0 0-1,2 4 1,-2-6-115,1-1 0,-1 0 0,1 1 0,-1-1 0,1 0 0,0 0 0,0 1 0,-1-1 0,1 0 0,0 0 0,0 0 0,0 0 0,0 0 0,0 0 0,0-1 0,1 1 0,-1 0 0,0 0 0,0-1 0,1 1 0,-1-1 0,0 1 0,1-1 0,-1 0 0,0 1 0,1-1 0,2 0 0,49 2-1684,-27-2 165,-19 1 1150,1 0 0,-1 0 0,0 1 0,1 0 0,8 4 0,-15-6 405,0 1 1,-1-1-1,1 0 0,-1 0 0,1 1 0,-1-1 1,1 0-1,-1 1 0,1-1 0,-1 1 0,1-1 1,-1 1-1,1-1 0,-1 1 0,0-1 0,1 1 1,-1-1-1,0 1 0,0-1 0,1 1 0,-1-1 1,0 1-1,0 0 0,0-1 0,0 1 0,1-1 1,-1 2-1,-1 0 30,0-1-1,0 1 1,0-1-1,0 0 1,0 1 0,0-1-1,0 0 1,0 0 0,0 1-1,-1-1 1,1 0-1,0 0 1,-1-1 0,1 1-1,-1 0 1,-1 0 0,-3 3-38,-1 0 1,1-1 0,-1 0 0,0-1 0,1 0 0,-1 0 0,0 0 0,0-1 0,-1 0 0,-13 1 0,20-4-190,0 1 1,0-1-1,0 1 0,0-1 0,0 1 1,0-1-1,0 0 0,1 1 0,-1-1 1,1 0-1,-1 1 0,1-1 0,0 0 0,0 0 1,-1 0-1,1 1 0,0-1 0,1 0 1,-1 0-1,0 1 0,1-4 0,-1-1-565,8-95-5955,9 0 3527,5-39 1241,-13 69 4404,-7 54 827,-1 13 3638,0 31-5574,0 1 0,2-1 0,0 1 1,13 42-1,-12-56-1179,1 0 0,1 0 0,0 0 0,1-1 0,0 0 0,1 0 0,0-1 0,1 0 0,0-1 0,17 17 0,-23-26-185,-1 1 0,1-1 1,-1 0-1,1 0 0,0 0 0,0 0 0,0-1 0,0 1 0,0-1 0,0 0 0,0 0 0,1 0 0,-1 0 0,0 0 0,1-1 0,-1 1 1,0-1-1,1 0 0,-1 0 0,4-1 0,-5 0-8,1 0 0,-1 0-1,0 0 1,0 0 0,0 0 0,0-1 0,0 1 0,0-1 0,0 0 0,0 1-1,0-1 1,-1 0 0,1 0 0,-1 0 0,0 0 0,1 0 0,-1-1 0,0 1-1,0 0 1,0 0 0,-1-1 0,1 1 0,0-1 0,-1 1 0,0-1 0,1-4 0,0-3-13,0-1 1,-1 0 0,0 1 0,0-1 0,-3-12 0,3 21-3,0-1-1,-1 1 1,1 0-1,-1 0 1,0 0-1,1 0 0,-1 0 1,0 0-1,0 0 1,0 1-1,0-1 1,-1 0-1,1 0 1,0 1-1,-1-1 1,1 1-1,-1-1 1,0 1-1,1 0 1,-1-1-1,0 1 0,0 0 1,0 0-1,0 0 1,0 1-1,0-1 1,0 0-1,0 1 1,0-1-1,0 1 1,0 0-1,-3 0 1,4 1-8,1 0 1,0 0-1,-1 0 1,1 1-1,0-1 1,0 0 0,0 1-1,0-1 1,0 0-1,0 0 1,0 1-1,0-1 1,0 0 0,0 1-1,1-1 1,-1 0-1,1 0 1,-1 0-1,1 1 1,-1-1 0,1 0-1,1 2 1,3 0 17,-1 1 1,1-1-1,0 0 1,0-1-1,1 1 1,-1-1 0,0 0-1,1 0 1,-1-1-1,1 0 1,0 0-1,-1 0 1,1 0 0,0-1-1,9-1 1,-12 1-15,-1 0 1,1 0-1,0 0 1,-1-1-1,1 1 1,-1-1-1,1 0 1,-1 0 0,1 0-1,-1 0 1,0 0-1,1 0 1,-1-1-1,0 1 1,0-1-1,0 0 1,0 1-1,0-1 1,-1 0 0,1 0-1,0 0 1,-1 0-1,1-1 1,-1 1-1,0 0 1,0-1-1,0 1 1,0 0-1,0-1 1,-1 1 0,1-1-1,-1 0 1,1 1-1,-1-6 1,0 4 2,0-1 0,-1 0 0,0 0 0,1 0 0,-2 1 0,1-1 1,0 1-1,-3-5 0,4 7-4,-1 1 0,0 0 1,1 0-1,-1 0 0,1 0 1,-1 0-1,0 0 0,0 0 0,0 0 1,0 1-1,0-1 0,1 0 1,-1 0-1,-1 1 0,1-1 0,0 0 1,0 1-1,0-1 0,0 1 1,0 0-1,0-1 0,-1 1 1,1 0-1,0 0 0,0-1 0,0 1 1,-1 0-1,1 0 0,0 0 1,0 1-1,-1-1 0,1 0 0,0 0 1,0 1-1,0-1 0,0 1 1,-2 0-1,1 1 2,1-1-1,-1 1 1,1 0 0,0 0 0,0 0-1,0 0 1,0 0 0,0 0 0,0 0-1,0 0 1,1 0 0,-1 0 0,1 1-1,-1-1 1,1 0 0,0 0 0,0 1-1,0-1 1,1 3 0,-2-4-170,1 1 0,0-1 0,0 0 0,0 1 0,0-1 0,0 1 0,0-1 0,1 1 0,-1-1 0,0 1 0,1-1 0,-1 0 0,1 1 0,-1-1 0,1 0 0,0 1 0,-1-1 0,1 0 1,0 0-1,0 0 0,0 0 0,0 0 0,0 0 0,0 0 0,0 0 0,1 0 0,-1 0 0,0 0 0,0-1 0,1 1 0,1 0 0,-2-1-119,0 0 0,1 1 0,-1-1 0,0 0 0,1 0 0,-1-1 0,0 1 0,1 0 0,-1 0 0,0-1 0,1 1 0,-1-1 0,0 1 0,0-1 0,0 1 0,1-1 0,-1 0 0,0 1 0,0-1 0,0 0 0,0 0 0,0 0 0,0 0 0,0 0 0,-1 0 0,1 0 0,0 0 0,0 0 1,-1-1-1,1 1 0,-1 0 0,1 0 0,-1-1 0,0 1 0,1-3 0,1-12-3013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2.814"/>
    </inkml:context>
    <inkml:brush xml:id="br0">
      <inkml:brushProperty name="width" value="0.025" units="cm"/>
      <inkml:brushProperty name="height" value="0.025" units="cm"/>
      <inkml:brushProperty name="color" value="#E71224"/>
    </inkml:brush>
  </inkml:definitions>
  <inkml:trace contextRef="#ctx0" brushRef="#br0">0 0 5990,'0'0'16495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3.578"/>
    </inkml:context>
    <inkml:brush xml:id="br0">
      <inkml:brushProperty name="width" value="0.025" units="cm"/>
      <inkml:brushProperty name="height" value="0.025" units="cm"/>
      <inkml:brushProperty name="color" value="#E71224"/>
    </inkml:brush>
  </inkml:definitions>
  <inkml:trace contextRef="#ctx0" brushRef="#br0">98 144 2915,'0'0'10911,"-9"-2"-7200,2 0-3369,-29-3 2518,35 5-2786,-1 0 1,0 1-1,1-1 0,-1 0 1,1 1-1,-1-1 0,1 1 1,0-1-1,-1 1 0,1 0 1,0-1-1,-1 1 0,1 0 1,0 0-1,0 0 1,-1 0-1,1 0 0,0 0 1,0 1-1,0-1 0,1 0 1,-1 0-1,0 1 0,0-1 1,0 3-1,-3 8-19,1 0-1,1 1 1,0-1-1,1 0 1,0 1 0,1 18-1,0-18-46,3-10 17,3-9 34,10-14 74,-10 12-105,-5 7-38,1 0 0,0-1 0,0 1 0,0 0 0,-1 0-1,1 0 1,0 0 0,0 0 0,1 1 0,-1-1 0,0 1-1,0-1 1,0 1 0,0 0 0,0 0 0,0 0 0,1 0 0,-1 0-1,0 0 1,0 0 0,0 1 0,0-1 0,0 1 0,0 0-1,0 0 1,0-1 0,0 1 0,0 0 0,0 1 0,0-1-1,0 0 1,-1 1 0,1-1 0,-1 0 0,3 3 0,6 6-78,0 0 1,-1 1-1,15 23 1,-16-21 199,0 1 1,-1 0-1,-1 1 0,0-1 0,-1 1 1,-1 0-1,3 17 0,-5-26-72,-1-1-1,0 0 1,0 0-1,-1 0 0,0 1 1,0-1-1,0 0 1,0 1-1,-1-1 1,0 0-1,0 0 1,-1 0-1,1 0 1,-1 0-1,0 0 0,0 0 1,-1 0-1,1-1 1,-1 1-1,0-1 1,0 0-1,-1 0 1,1 0-1,-7 6 1,9-9-45,-1 0 1,1 0 0,-1 0-1,1 1 1,-1-1 0,1-1-1,-1 1 1,0 0 0,0 0 0,1-1-1,-1 1 1,0 0 0,0-1-1,1 0 1,-1 0 0,0 1 0,0-1-1,0 0 1,0 0 0,0-1-1,1 1 1,-1 0 0,0-1 0,0 1-1,0-1 1,1 1 0,-1-1-1,0 0 1,1 0 0,-1 1 0,0-1-1,1-1 1,-1 1 0,1 0-1,0 0 1,-1 0 0,1-1 0,0 1-1,0-1 1,0 1 0,0-1-1,0 1 1,0-1 0,0 0 0,0 1-1,1-1 1,-1 0 0,1 0-1,-1-3 1,-3-9-168,1 0-1,0 0 1,1 0-1,1 0 1,1-16-1,3-15 174,3 0-1,2 1 1,1 0 0,30-80-1,-22 70 8,-11 46-322,0 19 170,3 36 163,-5-22 62,-3-21-24,1 0-1,-1 0 0,1 1 0,0-1 1,0 0-1,0 0 0,1-1 0,3 5 1,-5-7-32,-1 0-1,1 0 1,0 0 0,0 0 0,0 0 0,0-1 0,0 1-1,1-1 1,-1 1 0,0 0 0,0-1 0,0 0 0,0 1-1,1-1 1,-1 0 0,0 1 0,0-1 0,1 0 0,-1 0-1,0 0 1,0 0 0,1 0 0,-1-1 0,0 1 0,0 0-1,1-1 1,-1 1 0,0 0 0,0-1 0,0 1 0,0-1 0,0 0-1,0 1 1,1-1 0,-2 0 0,3-1 0,10-10 56,-1-1 1,0 0 0,-1 0 0,-1-1 0,0-1-1,10-19 1,-7 13-134,0 1 0,26-31 0,-39 50 43,1 1 1,-1-1-1,1 1 0,-1-1 0,1 1 0,-1 0 1,1-1-1,-1 1 0,1-1 0,0 1 1,-1 0-1,1 0 0,-1-1 0,1 1 1,0 0-1,-1 0 0,1 0 0,0-1 1,0 1-1,-1 0 0,1 0 0,0 0 1,-1 0-1,1 0 0,0 1 0,-1-1 1,1 0-1,0 0 0,-1 0 0,1 1 0,0-1 1,-1 0-1,1 0 0,-1 1 0,1-1 1,0 1-1,-1-1 0,1 1 0,-1-1 1,1 1-1,-1-1 0,0 1 0,1-1 1,-1 1-1,1-1 0,-1 1 0,0 0 1,0-1-1,1 2 0,18 43 62,-12-24-74,-6-20 12,-1 1-1,1-1 0,0 1 0,0 0 1,0-1-1,0 1 0,0-1 1,0 0-1,0 1 0,0-1 0,1 0 1,-1 0-1,0 0 0,1 0 1,-1 0-1,1 0 0,3 1 0,-4-1-82,0-1-1,0 0 1,0 0-1,0 0 0,0-1 1,0 1-1,0 0 0,0 0 1,0-1-1,0 1 0,0 0 1,0-1-1,0 1 0,0-1 1,0 1-1,0-1 0,0 0 1,0 1-1,0-1 0,-1 0 1,2-1-1,3-4-1172,0 0-1,0-1 1,-1 0-1,0 0 1,0-1-1,2-7 1,8-16-5862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3.968"/>
    </inkml:context>
    <inkml:brush xml:id="br0">
      <inkml:brushProperty name="width" value="0.025" units="cm"/>
      <inkml:brushProperty name="height" value="0.025" units="cm"/>
      <inkml:brushProperty name="color" value="#E71224"/>
    </inkml:brush>
  </inkml:definitions>
  <inkml:trace contextRef="#ctx0" brushRef="#br0">0 1 5830,'0'0'13527,"3"12"-12203,3 13-825,4 27 500,3 1 0,3-2 0,26 61 0,-18-75-634,-23-35-568,1 0 0,-1 0-1,1 0 1,0 0 0,-1-1-1,1 1 1,0-1 0,0 1-1,0-1 1,0 0 0,0 0-1,0 1 1,0-2-1,0 1 1,5 1 0,-6-5-3937,-4-8 843,-10-8-3034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4.312"/>
    </inkml:context>
    <inkml:brush xml:id="br0">
      <inkml:brushProperty name="width" value="0.025" units="cm"/>
      <inkml:brushProperty name="height" value="0.025" units="cm"/>
      <inkml:brushProperty name="color" value="#E71224"/>
    </inkml:brush>
  </inkml:definitions>
  <inkml:trace contextRef="#ctx0" brushRef="#br0">1 192 3972,'0'0'19090,"75"-38"-17905,-38 17-480,-1-5-289,3 0-256,-3 0-128,-2 2 0,-4 7-576,-1 8-1250,-11 5-1089,-2 4-2466,-9 0-4100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4.940"/>
    </inkml:context>
    <inkml:brush xml:id="br0">
      <inkml:brushProperty name="width" value="0.025" units="cm"/>
      <inkml:brushProperty name="height" value="0.025" units="cm"/>
      <inkml:brushProperty name="color" value="#E71224"/>
    </inkml:brush>
  </inkml:definitions>
  <inkml:trace contextRef="#ctx0" brushRef="#br0">1 146 5765,'0'0'14334,"3"11"-13725,2 5-371,3 13 117,2 0 1,1 0-1,27 50 1,-38-78-340,0-1-1,1 1 1,-1 0 0,1 0 0,-1 0 0,1-1-1,-1 1 1,1 0 0,0-1 0,-1 1 0,1-1-1,0 1 1,0-1 0,-1 1 0,1-1 0,0 1-1,0-1 1,0 0 0,0 1 0,-1-1 0,1 0-1,0 0 1,0 1 0,0-1 0,0 0 0,0 0-1,1 0 1,-1-1 43,1 0-1,-1 0 0,0 1 1,0-1-1,1 0 0,-1 0 1,0 0-1,0 0 0,0 0 1,0 0-1,0-1 0,-1 1 1,1 0-1,0 0 0,0-2 1,3-6 120,0 1 1,-1-1 0,0 0-1,2-12 1,0-17-212,-2 0 0,-2-42 0,-1 73-27,23 44-667,-18-29 717,0 0-1,0 0 1,1-1-1,0 1 1,13 11-1,-18-18 18,0 0-1,0 0 1,0 0-1,0 0 0,0 0 1,1 0-1,-1 0 1,0 0-1,0-1 1,1 1-1,-1 0 0,1-1 1,-1 1-1,0-1 1,1 0-1,-1 1 1,1-1-1,-1 0 0,1 0 1,-1 0-1,1 0 1,-1 0-1,1 0 1,-1 0-1,1-1 1,-1 1-1,1 0 0,-1-1 1,1 1-1,-1-1 1,0 0-1,1 1 1,-1-1-1,0 0 0,0 0 1,1 0-1,-1 0 1,0 0-1,0 0 1,0 0-1,0 0 0,0 0 1,0-1-1,1-1 1,7-16 98,0 0 1,-1-1-1,6-22 1,18-41-74,-32 83-38,0 1 1,0-1-1,0 0 1,0 1-1,0-1 1,0 0-1,0 1 1,0-1-1,1 0 1,-1 0-1,0 1 1,0-1-1,0 0 1,1 0-1,-1 1 1,0-1-1,0 0 1,0 0-1,1 1 1,-1-1-1,0 0 1,1 0-1,-1 0 1,0 0-1,0 0 1,1 1 0,-1-1-1,0 0 1,1 0-1,-1 0 1,0 0-1,1 0 1,-1 0-1,0 0 1,1 0-1,-1 0 1,0 0-1,1 0 1,-1 0-1,0 0 1,1 0-1,-1-1 1,0 1-1,0 0 1,1 0-1,-1 0 1,0 0-1,1 0 1,-1-1-1,0 1 1,0 0-1,1 0 1,-1-1-1,0 1 1,0 0-1,0 0 1,1-1-1,-1 1 1,0 0-1,0-1 1,0 1-1,0 0 1,0 0-1,0-1 1,0 1-1,1-1 1,7 34-13,-7-25 68,1 0-9,1 1 1,-1 0-1,2-1 0,-1 1 1,1-1-1,1 0 1,6 10-1,-10-17-61,0 1-1,0-1 1,0 0 0,1 0-1,-1 0 1,0 0 0,1 0-1,-1 0 1,1 0 0,-1 0-1,1 0 1,-1 0-1,1-1 1,0 1 0,-1-1-1,1 1 1,0-1 0,2 0-1,-2 0-64,1 0-1,-1-1 0,0 0 1,1 1-1,-1-1 0,0 0 0,0 0 1,0 0-1,1 0 0,-1-1 0,0 1 1,0-1-1,-1 1 0,1-1 1,0 0-1,0 1 0,1-3 0,68-90-11520,-44 56 4921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5.299"/>
    </inkml:context>
    <inkml:brush xml:id="br0">
      <inkml:brushProperty name="width" value="0.025" units="cm"/>
      <inkml:brushProperty name="height" value="0.025" units="cm"/>
      <inkml:brushProperty name="color" value="#E71224"/>
    </inkml:brush>
  </inkml:definitions>
  <inkml:trace contextRef="#ctx0" brushRef="#br0">118 238 3972,'0'0'13041,"-10"13"-11871,3-5-1080,-14 17 1036,-24 38 0,41-57-855,0 1 1,0 0-1,0 0 0,1 0 0,0 0 0,0 1 0,1-1 0,0 1 0,0 0 0,1-1 0,0 1 0,0 15 0,1-22-267,0-1-1,1 1 0,-1-1 0,0 1 0,0-1 0,1 1 0,-1-1 0,1 1 1,-1-1-1,0 1 0,1-1 0,-1 1 0,1-1 0,-1 0 0,1 1 0,-1-1 0,1 0 1,-1 1-1,1-1 0,-1 0 0,1 0 0,0 1 0,-1-1 0,1 0 0,-1 0 1,1 0-1,0 0 0,-1 0 0,1 0 0,-1 0 0,1 0 0,0 0 0,-1 0 1,1 0-1,-1-1 0,1 1 0,0 0 0,26-10 17,-17 2-115,1-1-1,-1-1 1,0 1-1,-1-1 1,0-1-1,0 0 1,-1 0-1,-1 0 1,0-1-1,0-1 1,-1 1-1,-1-1 1,0 0-1,-1 0 1,4-19-1,0-11 342,-1 0 0,-2-1 0,-2-65 0,-5 91 230,-3 17 32,-4 30 120,2 29-59,2 0 1,5 97-1,0-153-557,0-1 0,0 1 0,-1 0 0,2 0 0,-1-1 0,0 1 0,0 0 0,0-1 0,1 1 0,-1 0 0,1-1 0,0 1 0,-1 0 0,1-1 0,0 1 0,0-1 0,0 1 0,0-1 0,0 0 0,0 1 0,0-1 0,1 0-1,-1 0 1,0 0 0,1 0 0,-1 0 0,1 0 0,-1 0 0,1 0 0,-1-1 0,1 1 0,0 0 0,-1-1 0,1 0 0,0 1 0,-1-1 0,1 0 0,0 0 0,0 0 0,-1 0 0,3 0 0,2-1-248,0-1 0,-1 1 0,1-1 0,-1 0 1,0 0-1,1-1 0,-1 0 0,0 0 0,0 0 0,-1 0 1,7-6-1,0-3-2385,1 0-1,-2 0 1,13-19 0,1-8-7880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5.627"/>
    </inkml:context>
    <inkml:brush xml:id="br0">
      <inkml:brushProperty name="width" value="0.025" units="cm"/>
      <inkml:brushProperty name="height" value="0.025" units="cm"/>
      <inkml:brushProperty name="color" value="#E71224"/>
    </inkml:brush>
  </inkml:definitions>
  <inkml:trace contextRef="#ctx0" brushRef="#br0">151 0 9417,'0'0'7773,"-10"6"-4186,-6 3-2643,1 0 0,1 1 0,-22 19-1,30-24-741,0 1 0,1-1-1,0 1 1,0 1-1,0-1 1,0 0-1,1 1 1,0 0-1,1 0 1,0 0-1,0 1 1,-3 9-1,6-16-217,0-1 0,0 1 0,0 0 0,0 0 0,0-1 1,1 1-1,-1 0 0,0 0 0,0-1 0,1 1 0,-1 0 0,0 0 0,1-1 0,-1 1 0,1-1 0,-1 1 0,0 0 0,1-1 0,0 1 0,-1-1 0,1 1 0,-1-1 0,1 1 0,0-1 0,-1 0 0,1 1 0,0-1 0,-1 0 0,1 1 0,0-1 0,0 0 0,-1 0 0,1 0 0,0 1 0,0-1 0,-1 0 0,1 0 0,0 0 0,0 0 0,-1-1 0,1 1 0,0 0 0,0 0 0,-1 0 0,1-1 0,0 1 0,1-1 0,39-10-1000,-7-5 92,47-20-792,-74 33 1730,1 1-1,-1 0 1,0 0-1,1 1 0,0 0 1,-1 0-1,1 1 0,13 1 1,-20-1 85,-1 0 0,1 1 0,0-1 0,-1 1 0,1 0 0,0-1 0,-1 1 0,1 0 0,-1-1 0,0 1 0,1 0 0,-1-1 0,1 1 0,-1 0 0,0 0 0,1-1 0,-1 1 0,0 0 0,0 0 1,0 0-1,0 0 0,0-1 0,0 1 0,0 0 0,0 0 0,0 0 0,0 0 0,0-1 0,0 1 0,-1 0 0,1 0 0,0-1 0,-1 1 0,1 0 0,-1 1 0,-12 30 1194,0-15-734,0 0 1,-1 0 0,-22 19-1,-12 0-1993,42-33 209,1 0 0,-1 0-1,0-1 1,0 1 0,0-2-1,-10 3 1,-6-3-12644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5.634"/>
    </inkml:context>
    <inkml:brush xml:id="br0">
      <inkml:brushProperty name="width" value="0.025" units="cm"/>
      <inkml:brushProperty name="height" value="0.025" units="cm"/>
      <inkml:brushProperty name="color" value="#E71224"/>
    </inkml:brush>
  </inkml:definitions>
  <inkml:trace contextRef="#ctx0" brushRef="#br0">0 0 2883,'5'14'187,"204"687"2444,-46-108-2043,-157-567-572,2 8 7,1 0-1,2 0 1,17 38-1,-15-57-3,-13-15-41,0 0 0,1 0 0,-1 1 0,0-1 0,0 0-1,1 0 1,-1 0 0,0 1 0,0-1 0,1 0 0,-1 0 0,0 0-1,1 0 1,-1 0 0,0 0 0,1 0 0,-1 0 0,0 0-1,1 0 1,-1 0 0,0 0 0,1 0 0,-1 0 0,0 0 0,1 0-1,-1 0 1,0 0 0,0 0 0,1 0 0,-1 0 0,0 0-1,1-1 1,-1 1 0,0 0 0,0 0 0,1 0 0,-1-1-1,0 1 1,0 0 0,1 0 0,-1-1 0,0 1 0,0 0 0,0 0-1,0-1 1,1 1 0,-1 0 0,0-1 0,0 1 0,0 0-1,0-1 1,0 1 0,0 0 0,0-1 0,0 1 0,0-1 0,1-16-1831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6.298"/>
    </inkml:context>
    <inkml:brush xml:id="br0">
      <inkml:brushProperty name="width" value="0.025" units="cm"/>
      <inkml:brushProperty name="height" value="0.025" units="cm"/>
      <inkml:brushProperty name="color" value="#E71224"/>
    </inkml:brush>
  </inkml:definitions>
  <inkml:trace contextRef="#ctx0" brushRef="#br0">0 2 3235,'0'0'1351,"9"0"-1378,-7-1 27,1 1 0,-1 0 0,1 0 1,-1 0-1,1 0 0,-1 0 0,0 1 0,1-1 0,-1 1 0,1 0 1,-1-1-1,0 1 0,4 2 0,-4-1 4,1 1 0,-1-1 0,0 1 0,1-1 0,-1 1 0,-1 0 0,1 0 0,0 0 0,-1 0 1,1 0-1,-1 0 0,0 0 0,1 5 0,73 265 1012,8 25-1050,96 172-329,-15-60 869,-67-160-617,-60-169 266,58 94 0,-1-5 432,-76-141-1948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4.616"/>
    </inkml:context>
    <inkml:brush xml:id="br0">
      <inkml:brushProperty name="width" value="0.025" units="cm"/>
      <inkml:brushProperty name="height" value="0.025" units="cm"/>
    </inkml:brush>
  </inkml:definitions>
  <inkml:trace contextRef="#ctx0" brushRef="#br0">1 1 4901,'0'0'17136,"2"11"-16143,25 175 1868,-22-259-1526,-5 64-1367,0 0 1,-1 0-1,1 0 1,-2 1-1,1-1 1,-1 0-1,-1 1 1,1-1-1,-6-10 1,7 18-81,1 2 97,-1 1 0,1-1 1,-1 1-1,1 0 0,0-1 1,0 1-1,0-1 0,0 1 1,0 0-1,0-1 0,0 1 0,0 0 1,1-1-1,-1 1 0,0-1 1,1 1-1,0-1 0,-1 1 1,1-1-1,0 1 0,0-1 1,0 0-1,0 1 0,0-1 1,0 0-1,0 0 0,0 0 1,0 0-1,1 0 0,-1 0 1,0 0-1,1 0 0,-1 0 0,2 0 1,3 2-112,-1 0 1,1 0 0,-1-1 0,1 0-1,0 0 1,-1 0 0,12 1 0,-10-2-413,-1-1 1,1 0 0,-1-1 0,0 1-1,1-1 1,-1-1 0,0 1 0,0-1-1,0 0 1,0 0 0,7-5 0,2-1-2568,-1-2 0,0 0 0,12-12 1,-8 7-1199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7.120"/>
    </inkml:context>
    <inkml:brush xml:id="br0">
      <inkml:brushProperty name="width" value="0.025" units="cm"/>
      <inkml:brushProperty name="height" value="0.025" units="cm"/>
      <inkml:brushProperty name="color" value="#E71224"/>
    </inkml:brush>
  </inkml:definitions>
  <inkml:trace contextRef="#ctx0" brushRef="#br0">0 1 3619,'0'0'4778,"7"12"-4516,64 120 439,-22-46-657,-4 1 0,40 113 0,36 191-690,7 23 480,7-40-1245,-37-126-2409,-75-191 1044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8.060"/>
    </inkml:context>
    <inkml:brush xml:id="br0">
      <inkml:brushProperty name="width" value="0.025" units="cm"/>
      <inkml:brushProperty name="height" value="0.025" units="cm"/>
      <inkml:brushProperty name="color" value="#E71224"/>
    </inkml:brush>
  </inkml:definitions>
  <inkml:trace contextRef="#ctx0" brushRef="#br0">0 1 256,'0'0'7906,"0"10"-7895,4 20 53,1-1-1,2 1 1,1-1 0,16 41-1,4 15-34,158 681-1018,-11-36 377,-51-361 857,17 60-416,-100-269 289,-24-90-3492,-16-58 208,-1-12 2595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7.111"/>
    </inkml:context>
    <inkml:brush xml:id="br0">
      <inkml:brushProperty name="width" value="0.025" units="cm"/>
      <inkml:brushProperty name="height" value="0.025" units="cm"/>
      <inkml:brushProperty name="color" value="#E71224"/>
    </inkml:brush>
  </inkml:definitions>
  <inkml:trace contextRef="#ctx0" brushRef="#br0">0 1 2530,'0'0'96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7.777"/>
    </inkml:context>
    <inkml:brush xml:id="br0">
      <inkml:brushProperty name="width" value="0.025" units="cm"/>
      <inkml:brushProperty name="height" value="0.025" units="cm"/>
      <inkml:brushProperty name="color" value="#E71224"/>
    </inkml:brush>
  </inkml:definitions>
  <inkml:trace contextRef="#ctx0" brushRef="#br0">45 61 4420,'-12'-25'4730,"11"26"-4455,1-1 0,-1 1 0,0 0 0,1 0 0,-1-1 0,1 1 0,-1 0 0,1 0 0,0 0 0,-1-1 0,1 1 0,0 0 0,-1 0 0,1 0 0,0 0 0,0 0 0,0 0 0,0 0 0,0 0 0,0 0 0,0-1 1,0 1-1,0 0 0,1 0 0,-1 0 0,1 1 0,8-26 3349,-14-5-2000,-2 22-967,-4 18-626,8-4-45,1 0-1,0 0 1,0-1-1,0 1 1,1 1 0,0-1-1,0 0 1,1 0 0,0 0-1,0 0 1,1 0-1,2 9 1,-3-15 15,0 0 0,0-1 0,0 1 0,1 0 0,-1 0 0,0-1 0,1 1 0,-1 0 0,0-1 0,1 1 0,-1 0 0,1-1-1,-1 1 1,1-1 0,0 1 0,-1-1 0,1 1 0,0-1 0,-1 1 0,1-1 0,0 0 0,-1 1 0,1-1 0,0 0 0,0 0 0,-1 1 0,1-1 0,0 0 0,0 0 0,-1 0 0,1 0-1,0 0 1,0 0 0,0 0 0,-1 0 0,1 0 0,0-1 0,0 1 0,-1 0 0,1 0 0,0-1 0,0 1 0,-1 0 0,1-1 0,0 1 0,-1-1 0,2 0 0,1-1 51,0 1 1,0-1-1,-1 0 1,1-1 0,0 1-1,-1 0 1,1-1-1,-1 0 1,3-3-1,-3 0 217,1-1-1,-1 1 1,0-1-1,-1 1 1,0-1-1,0 1 1,0-1-1,-1 0 1,0-11 0,0 18-264,0 0 1,0 0-1,0-1 1,0 1-1,0 0 1,0 0-1,0-1 1,-1 1-1,1 0 1,0-1-1,0 1 1,0 0-1,0 0 1,0 0-1,0-1 1,-1 1-1,1 0 1,0 0-1,0 0 1,0-1-1,-1 1 1,1 0-1,0 0 1,0 0-1,-1 0 1,1-1-1,0 1 1,0 0-1,-1 0 1,1 0-1,0 0 1,0 0-1,-1 0 1,1 0-1,0 0 1,0 0-1,-1 0 1,1 0-1,0 0 1,-1 0-1,1 0 1,0 0-1,0 0 1,-1 0-1,1 0 1,0 1-1,0-1 1,-1 0 0,1 0-1,0 0 1,0 0-1,0 0 1,-1 1-1,1-1 1,0 0-1,0 0 1,0 0-1,-1 1 1,1-1-1,0 0 1,-14 14-124,8 1 77,3-5 35,12-20 21,-3 22-9944,-4-5 1201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45.807"/>
    </inkml:context>
    <inkml:brush xml:id="br0">
      <inkml:brushProperty name="width" value="0.025" units="cm"/>
      <inkml:brushProperty name="height" value="0.025" units="cm"/>
      <inkml:brushProperty name="color" value="#E71224"/>
    </inkml:brush>
  </inkml:definitions>
  <inkml:trace contextRef="#ctx0" brushRef="#br0">1 62 3299,'0'0'3812,"50"-40"-3812,-41 33-96,-2 3-449,0 0-640,-2-3-1634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46.149"/>
    </inkml:context>
    <inkml:brush xml:id="br0">
      <inkml:brushProperty name="width" value="0.025" units="cm"/>
      <inkml:brushProperty name="height" value="0.025" units="cm"/>
      <inkml:brushProperty name="color" value="#E71224"/>
    </inkml:brush>
  </inkml:definitions>
  <inkml:trace contextRef="#ctx0" brushRef="#br0">0 0 5541,'0'0'4036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58.973"/>
    </inkml:context>
    <inkml:brush xml:id="br0">
      <inkml:brushProperty name="width" value="0.025" units="cm"/>
      <inkml:brushProperty name="height" value="0.025" units="cm"/>
      <inkml:brushProperty name="color" value="#E71224"/>
    </inkml:brush>
  </inkml:definitions>
  <inkml:trace contextRef="#ctx0" brushRef="#br0">1 128 2787,'0'0'0,"42"-55"-1185,-29 40 832,-8-1 289,-3 0 32,-2 4-128,0-1-833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59.899"/>
    </inkml:context>
    <inkml:brush xml:id="br0">
      <inkml:brushProperty name="width" value="0.025" units="cm"/>
      <inkml:brushProperty name="height" value="0.025" units="cm"/>
      <inkml:brushProperty name="color" value="#E71224"/>
    </inkml:brush>
  </inkml:definitions>
  <inkml:trace contextRef="#ctx0" brushRef="#br0">0 1 5669,'0'0'4677,"2"9"-4426,4 40 158,-3 0 1,-4 89-1,-2-93-776,2-1 0,2 1-1,2 0 1,16 78-1,-9-98-4634,-6-23 721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5:00.307"/>
    </inkml:context>
    <inkml:brush xml:id="br0">
      <inkml:brushProperty name="width" value="0.025" units="cm"/>
      <inkml:brushProperty name="height" value="0.025" units="cm"/>
      <inkml:brushProperty name="color" value="#E71224"/>
    </inkml:brush>
  </inkml:definitions>
  <inkml:trace contextRef="#ctx0" brushRef="#br0">26 586 3267,'0'0'4500,"-5"-8"-3640,2 4-830,1 1 47,1 1-1,-1-1 1,0 1-1,1-1 1,-1 0-1,1 0 1,0 1-1,-1-1 1,2 0-1,-1 0 1,0 0-1,0 0 1,1-1-1,0 1 1,0 0-1,0 0 1,0 0-1,0 0 1,0 0-1,1 0 1,0 0-1,-1 0 1,1 0-1,2-4 1,30-55 742,-2-3 0,30-92-1,-10 24-487,-49 128-327,26-52 17,-28 56-21,1 0 0,-1 0 0,1 0 0,-1 0 1,1 0-1,-1 0 0,1 1 0,0-1 0,0 0 0,-1 0 0,1 0 1,0 1-1,0-1 0,0 0 0,0 1 0,0-1 0,-1 1 0,1-1 1,0 1-1,1-1 0,-1 1 0,0-1 0,0 1 0,0 0 0,0 0 1,0 0-1,0 0 0,0 0 0,0 0 0,0 0 0,0 0 0,1 0 1,-1 0-1,0 0 0,0 1 0,0-1 0,0 0 0,0 1 0,0-1 1,0 1-1,0 0 0,0-1 0,0 1 0,-1-1 0,1 1 0,0 0 1,1 1-1,46 59-348,-37-45 62,0-1 0,2 0 0,0 0 0,1-1 0,0-1 1,29 21-1,-6-13-1599,1-4-1152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49.568"/>
    </inkml:context>
    <inkml:brush xml:id="br0">
      <inkml:brushProperty name="width" value="0.025" units="cm"/>
      <inkml:brushProperty name="height" value="0.025" units="cm"/>
    </inkml:brush>
  </inkml:definitions>
  <inkml:trace contextRef="#ctx0" brushRef="#br0">31 142 5317,'0'0'7901,"-7"-3"-7170,-16-10-250,26 11-234,19 8-147,4 2-86,1-1-1,-1-1 1,1-2 0,35 2 0,113-6 96,-81-1-86,686-26-1055,151-20 1634,-869 47-548,900-20 269,1104-46-585,-1964 67-1752,-4-1-1643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5.369"/>
    </inkml:context>
    <inkml:brush xml:id="br0">
      <inkml:brushProperty name="width" value="0.025" units="cm"/>
      <inkml:brushProperty name="height" value="0.025" units="cm"/>
    </inkml:brush>
  </inkml:definitions>
  <inkml:trace contextRef="#ctx0" brushRef="#br0">35 188 641,'-4'10'9843,"0"3"-3872,-6 18-1433,6-18-4434,0-1 0,1 1 0,1 0 1,-1 19-1,3-32-105,0 0 0,0 0 0,0 0 0,0 0 1,0-1-1,0 1 0,0 0 0,1 0 0,-1 0 0,0 0 1,0 0-1,0-1 0,0 1 0,0 0 0,1 0 0,-1 0 1,0 0-1,0 0 0,0 0 0,0 0 0,1 0 0,-1 0 1,0 0-1,0 0 0,0 0 0,1 0 0,-1 0 0,0 0 1,0 0-1,0 0 0,0 0 0,1 0 0,-1 0 0,0 0 1,0 0-1,0 0 0,0 0 0,1 0 0,-1 0 1,0 0-1,0 0 0,0 0 0,0 1 0,1-1 0,-1 0 1,0 0-1,0 0 0,0 0 0,0 0 0,0 1 0,0-1 1,0 0-1,0 0 0,1 0 0,-1 0 0,0 1 0,0-1 1,0 0-1,0 0 0,0 0 0,0 0 0,0 1 0,0-1 1,0 0-1,0 0 0,0 0 0,0 1 0,0-1 0,0 0-5,8-12-876,0 1 0,-1-1-1,0-1 1,-1 1 0,0-1 0,-1 0 0,5-22 0,-4 16-650,-5 17 1465,-1 7 630,-1 8 465,0-1-302,0 0-1,1 0 1,0 0-1,0-1 1,4 19 0,-3-28-657,-1 0 0,1 0 0,0 0 0,-1 0 0,1 0 0,0 0 0,0-1 0,0 1 0,0 0 1,1 0-1,-1-1 0,0 1 0,1-1 0,-1 1 0,1-1 0,0 0 0,-1 1 0,1-1 1,0 0-1,0 0 0,0 0 0,0 0 0,0-1 0,0 1 0,0 0 0,0-1 0,0 1 0,0-1 1,0 0-1,0 0 0,0 0 0,0 0 0,0 0 0,0 0 0,0-1 0,1 1 0,-1-1 0,2 0 1,0 0-4,-1-1-1,1 0 1,0 1 0,-1-2 0,1 1 0,-1 0 0,0-1 0,0 1 0,0-1 0,0 0 0,0 0 0,0 0 0,-1 0-1,1 0 1,-1-1 0,0 1 0,0-1 0,-1 0 0,1 0 0,1-6 0,4-10 28,-1 0-1,5-33 1,-5 9-107,3-83-1,-14 149 26,-7 44 78,8-11-9,2-39 8,1 0 0,0 1 0,1-1-1,1 1 1,0-1 0,1 0 0,1 0 0,5 18 0,-7-32-85,-1 0 0,1 0 0,0-1 0,0 1 0,0 0 0,0 0 0,0-1-1,0 1 1,1-1 0,-1 1 0,0-1 0,1 1 0,-1-1 0,1 0 0,2 2 0,-3-3 6,0 0-1,0 1 0,0-1 1,0 0-1,0 0 0,-1 0 1,1 0-1,0 0 0,0 0 1,0 0-1,0 0 0,0 0 1,0-1-1,0 1 1,0 0-1,0-1 0,-1 1 1,1 0-1,0-1 0,0 1 1,0-1-1,1 0 0,1-2 16,0 0-1,0-1 0,-1 1 0,1 0 0,-1-1 0,0 0 0,0 1 1,0-1-1,0 0 0,-1 0 0,1 0 0,0-5 0,2-36 16,-2 17-72,-2 28 23,0 0-1,0 0 1,0 0-1,0 0 1,0 1-1,0-1 1,1 0-1,-1 0 1,0 0-1,0 0 1,0 0-1,0 0 1,0 0-1,1 0 1,-1 0-1,0 0 1,0 0-1,0 0 1,0 0-1,0 0 1,0 0-1,1-1 1,-1 1-1,0 0 1,0 0-1,0 0 1,0 0-1,0 0 1,0 0-1,1 0 1,-1 0-1,0 0 1,0 0-1,0-1 1,0 1-1,0 0 1,0 0-1,0 0 1,0 0-1,0 0 1,0 0-1,0 0 1,0-1-1,0 1 1,0 0-1,1 0 1,-1 0 0,0 0-1,0 0 1,0-1-1,0 1 1,1 3 30,1 0 1,0 0-1,0 0 1,1-1 0,-1 1-1,1-1 1,-1 1-1,1-1 1,0 0 0,0 0-1,0 0 1,0-1 0,0 1-1,0-1 1,0 1-1,1-1 1,-1 0 0,0 0-1,1-1 1,-1 1 0,1-1-1,-1 1 1,1-1-1,-1 0 1,1-1 0,-1 1-1,1 0 1,-1-1-1,0 0 1,4-1 0,0 0 30,0 0 0,0 0 0,0-1 0,0 0 0,0 0 0,-1 0 0,0-1 0,1 0 0,-1 0 0,-1-1 0,1 0 0,-1 0 0,7-8 0,-10 11-29,0-1 1,0 0-1,-1 0 0,1 0 0,-1 0 0,0 0 1,0 0-1,0 0 0,1-5 0,-2 7-21,0 0 0,0 0 0,0 1 0,0-1 0,0 0 0,-1 0 0,1 1 0,0-1 0,-1 0 0,1 0 0,0 1 0,-1-1 0,1 1 0,-1-1 0,1 0 0,-1 1 0,1-1-1,-1 1 1,1-1 0,-1 1 0,0-1 0,1 1 0,-1 0 0,0-1 0,1 1 0,-1 0 0,0-1 0,0 1 0,1 0 0,-1 0 0,0 0 0,0-1 0,0 1 0,1 0 0,-1 0 0,0 0 0,0 1 0,1-1 0,-1 0 0,0 0 0,0 0 0,1 0 0,-1 1 0,-1 0-1,-2 0-7,-1 0 0,1 0 0,0 0-1,0 1 1,0 0 0,0 0-1,0 0 1,1 0 0,-1 1-1,1 0 1,-1-1 0,1 1-1,0 0 1,0 1 0,0-1-1,1 0 1,-4 6 0,2-3 44,1-1 1,0 1-1,0 0 1,0 0-1,1 0 1,0 1-1,0-1 1,0 0-1,1 1 1,-1 12-1,2-18-31,0 0-1,0 0 1,0 0-1,1 0 1,-1 0-1,0 0 1,0 0 0,1 0-1,-1 0 1,1 0-1,-1 0 1,1 0-1,-1 0 1,1 0-1,0 0 1,-1 0 0,1 0-1,0-1 1,0 1-1,0 0 1,-1-1-1,1 1 1,0 0-1,0-1 1,2 1-1,33 6 172,-26-8-156,0 1-1,-1-1 0,1-1 0,-1 0 0,16-5 0,36-25-1985,-58 29 1183,1 0 1,0 0-1,-1 0 0,0 0 0,0 0 0,0-1 1,4-5-1,0-8-6463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53.287"/>
    </inkml:context>
    <inkml:brush xml:id="br0">
      <inkml:brushProperty name="width" value="0.025" units="cm"/>
      <inkml:brushProperty name="height" value="0.025" units="cm"/>
    </inkml:brush>
  </inkml:definitions>
  <inkml:trace contextRef="#ctx0" brushRef="#br0">129 146 3011,'0'0'197,"-10"0"166,-55 0 1971,11 0 2518,69 11-4473,10-8-220,-1 0 1,1-2-1,-1-1 1,1 0-1,-1-2 1,1-1-1,29-8 1,74-5-86,680-48 765,199-4 314,60 134-1020,-280-42-335,-565-26 175,328 28-69,1021 29 250,-922-78-152,15 1 2,-28 10-3,372-3 24,-136 28 13,-287 24-39,-368-20 2,273-10 26,-66-4-22,-25 2-5,-13 0 0,964-8 1,-828-8-2,-105 1 5,207-2 2,-351 5-1660,-271 7-1154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04.536"/>
    </inkml:context>
    <inkml:brush xml:id="br0">
      <inkml:brushProperty name="width" value="0.025" units="cm"/>
      <inkml:brushProperty name="height" value="0.025" units="cm"/>
    </inkml:brush>
  </inkml:definitions>
  <inkml:trace contextRef="#ctx0" brushRef="#br0">24 73 4356,'-23'12'2745,"23"-12"-2697,0 0 0,0 0 0,0 0 0,0 0 0,0 0 0,0 0 0,0 0 0,0 0 0,1 0-1,-1 0 1,0 0 0,0 0 0,0 0 0,0 0 0,0 0 0,0 0 0,0 0 0,0 0 0,1 0 0,-1 0 0,0 1 0,0-1 0,0 0 0,0 0 0,0 0 0,0 0 0,0 0 0,0 0 0,0 0 0,0 0 0,0 0 0,1 0 0,-1 1 0,0-1 0,0 0 0,0 0 0,0 0 0,0 0 0,0 0 0,0 0 0,0 0 0,0 0 0,0 1 0,0-1 0,0 0 0,0 0 0,0 0 0,0 0 0,0 0-1,0 0 1,0 0 0,0 0 0,0 1 0,-1-1 0,1 0 0,0 0 0,0 0 0,0 0 0,0 0 0,0 0 0,0 0 0,0 0 0,0 1 0,43-5 4062,-21 1-4506,93-2 704,193 17-1,-87 0-137,861-36 1218,-630-4-1283,96-5 14,826 17-34,-631 48 60,-61 0-1,984-35 192,-1218-11-69,-448 15-269,0-1 0,0 0 1,-1 0-1,1 0 0,0 0 0,0 0 0,0 0 0,-1 1 1,1-1-1,0 0 0,0 0 0,0 0 0,0 1 0,-1-1 1,1 0-1,0 0 0,0 0 0,0 1 0,0-1 0,0 0 1,0 0-1,0 1 0,-1-1 0,1 0 0,0 0 0,0 1 1,0-1-1,0 0 0,0 0 0,0 1 0,0-1 0,0 0 1,1 0-1,-1 1 0,0-1 0,0 0 0,0 0 0,0 1 1,0-1-1,0 0 0,0 0 0,0 0 0,1 1 0,-1-1 1,0 0-1,0 0 0,0 0 0,1 0 0,-1 1 0,0-1 1,0 0-1,0 0 0,1 0 0,-1 0 0,0 0 1,0 0-1,1 1 0,-1-1 0,0 0 0,0 0 0,1 0 1,-1 0-1,0 0 0,0 0 0,1 0 0,-17 12-325,-8-2-4387,15-10-368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09.288"/>
    </inkml:context>
    <inkml:brush xml:id="br0">
      <inkml:brushProperty name="width" value="0.025" units="cm"/>
      <inkml:brushProperty name="height" value="0.025" units="cm"/>
    </inkml:brush>
  </inkml:definitions>
  <inkml:trace contextRef="#ctx0" brushRef="#br0">20 0 9801,'0'0'6679,"-3"13"-6183,-6 62 905,1 101 1,8-59-1100,0-68-8542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09.652"/>
    </inkml:context>
    <inkml:brush xml:id="br0">
      <inkml:brushProperty name="width" value="0.025" units="cm"/>
      <inkml:brushProperty name="height" value="0.025" units="cm"/>
    </inkml:brush>
  </inkml:definitions>
  <inkml:trace contextRef="#ctx0" brushRef="#br0">47 73 5157,'0'0'9524,"-7"2"-9145,4-2-362,1 1 1,0 0 0,-1-1-1,1 1 1,0 0 0,0 0-1,0 1 1,0-1 0,0 0-1,0 1 1,-3 2 0,3-1-10,1 0-1,0-1 1,-1 1 0,1 0-1,0 0 1,1 0 0,-1-1 0,0 1-1,1 0 1,0 0 0,-1 0-1,1 0 1,1 4 0,-2 22 79,2-1 0,1 1 0,1-1 1,1 1-1,2-1 0,1-1 0,1 1 0,12 26 1,-20-52-35,1-1 1,-1 1 0,1 0-1,0-1 1,-1 1 0,1-1-1,0 1 1,0-1 0,0 1-1,0-1 1,0 0 0,1 0-1,-1 1 1,0-1 0,1 0 0,-1 0-1,0 0 1,1 0 0,-1 0-1,1-1 1,0 1 0,-1 0-1,1-1 1,0 1 0,-1-1-1,1 0 1,0 1 0,-1-1-1,1 0 1,0 0 0,0 0-1,-1 0 1,1 0 0,0-1 0,-1 1-1,1 0 1,0-1 0,-1 1-1,1-1 1,0 0 0,-1 0-1,1 1 1,-1-1 0,1 0-1,-1 0 1,0 0 0,1-1-1,-1 1 1,0 0 0,0 0-1,2-3 1,9-10 298,-1 0-1,0 0 1,-1-1-1,8-16 0,-11 19-271,4-6 50,44-75-29,44-101-1,-91 180-1486,4 8-3597,-6 5 446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22.084"/>
    </inkml:context>
    <inkml:brush xml:id="br0">
      <inkml:brushProperty name="width" value="0.025" units="cm"/>
      <inkml:brushProperty name="height" value="0.025" units="cm"/>
    </inkml:brush>
  </inkml:definitions>
  <inkml:trace contextRef="#ctx0" brushRef="#br0">33 22 2883,'0'0'2439,"-5"0"-2134,3 0-290,1 0-17,0-1 1,0 1-1,0 0 0,1 0 1,-1 0-1,0-1 0,0 1 0,0 0 1,1 0-1,-1 0 0,0 0 1,0 0-1,0 1 0,0-1 0,1 0 1,-1 0-1,0 0 0,0 1 1,1-1-1,-1 1 0,0-1 0,0 0 1,1 1-1,-1-1 0,1 1 1,-1-1-1,0 1 0,1 0 0,-1-1 1,1 1-1,-1-1 0,1 1 1,-1 1-1,1-2-126,0 0 238,1 0 1,-1 1-1,1-1 1,-1 0-1,1 0 1,-1 1-1,1-1 1,-1 0-1,1 1 1,-1-1-1,1 0 1,-1 1-1,1-1 1,-1 0-1,0 1 1,1-1-1,-1 1 1,0-1-1,1 1 1,-1-1-1,0 1 1,0-1-1,0 1 1,1 0-1,-1-1 1,0 1-1,0-1 1,0 1-1,0-1 1,0 1 0,0-1-1,0 1 1,0 0-1,0-1 1,0 1-1,0-1 1,0 1-1,-1 0 1,1 8 1654,52-8 2612,-51-1-4184,42 6 746,-29-3-886,-1-1-1,1-1 1,0 0 0,-1-1-1,1-1 1,-1 0 0,1-1-1,24-6 1,-23 5 5,-1 0-1,1 1 1,0 0-1,0 1 1,-1 1-1,1 0 1,25 4-1,5 7-2,0-3 0,1-1-1,67 1 1,-86-8-32,1-1-1,-1-2 1,0 0-1,-1-2 1,1-1-1,-1-1 1,0-2 0,28-12-1,-39 15-28,1 0 0,0 1 0,0 1 0,0 0 0,1 1 0,-1 1 0,30 0 0,-19 4-6,0 0 0,0 2 0,52 14 0,-11-2 37,0-3 1,137 8-1,145-20-37,-171-3-89,-70 1 100,437 19-68,108 0 101,-440-20-26,747-26-12,244 1-122,-893 49 128,-39 0 0,18-1-221,-84-4 95,163-5 124,-163-7-28,199 4 199,-232-7-8148,-135-2 3228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46.945"/>
    </inkml:context>
    <inkml:brush xml:id="br0">
      <inkml:brushProperty name="width" value="0.025" units="cm"/>
      <inkml:brushProperty name="height" value="0.025" units="cm"/>
    </inkml:brush>
  </inkml:definitions>
  <inkml:trace contextRef="#ctx0" brushRef="#br0">73 35 4036,'-17'3'-127,"-39"5"7300,195-3-1093,2-1-5769,327-20-157,70-18-106,-530 36-214,-17 3 97,-20 5 107,-86 9-10,0-4 0,-153-1 0,122-8 192,54-2 46,-230 10 883,386-17-1111,66-12 0,-21 2-184,169-9-658,131-14-415,-576 32 2111,5 10-848,1 7 1,-252 54-1,348-52-4320,54-15-1505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2"/>
    </inkml:context>
    <inkml:brush xml:id="br0">
      <inkml:brushProperty name="width" value="0.025" units="cm"/>
      <inkml:brushProperty name="height" value="0.025" units="cm"/>
    </inkml:brush>
  </inkml:definitions>
  <inkml:trace contextRef="#ctx0" brushRef="#br0">1 385 6342,'0'0'11120,"5"-10"-10346,2-1-669,0 0 0,0 1 0,1 0 1,1 0-1,-1 1 0,2 0 0,-1 0 0,1 1 0,12-8 1,368-238 203,-389 254-354,12-11-31,-10 6-1766,-7 4-4186,-12 1 1981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2.348"/>
    </inkml:context>
    <inkml:brush xml:id="br0">
      <inkml:brushProperty name="width" value="0.025" units="cm"/>
      <inkml:brushProperty name="height" value="0.025" units="cm"/>
    </inkml:brush>
  </inkml:definitions>
  <inkml:trace contextRef="#ctx0" brushRef="#br0">267 0 4324,'-12'6'6481,"-5"2"-5903,1 0 0,0 1 0,1 1-1,0 1 1,0 0 0,1 1 0,1 1 0,0 0 0,1 1 0,0 0 0,-17 28-1,17-19-530,2 1-1,0 1 0,2 0 1,1 0-1,1 0 0,1 1 0,1 0 1,-1 41-1,5-67-51,0 1-1,0 0 1,0 0 0,0-1 0,0 1 0,1 0-1,-1-1 1,0 1 0,0 0 0,1 0-1,-1-1 1,1 1 0,-1-1 0,0 1 0,1 0-1,-1-1 1,1 1 0,-1-1 0,1 1 0,-1-1-1,1 1 1,0-1 0,-1 0 0,1 1-1,0-1 1,-1 0 0,2 1 0,26 3-26,27-13 128,18-13 27,90-39 0,-37 12-68,49-12-3793,-96 35-1649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38.091"/>
    </inkml:context>
    <inkml:brush xml:id="br0">
      <inkml:brushProperty name="width" value="0.025" units="cm"/>
      <inkml:brushProperty name="height" value="0.025" units="cm"/>
    </inkml:brush>
  </inkml:definitions>
  <inkml:trace contextRef="#ctx0" brushRef="#br0">1 97 3075,'0'0'8189,"9"-7"-7746,0 2-382,-1 0-1,1 0 1,0 1 0,0 0-1,0 1 1,1 0 0,-1 0-1,1 1 1,0 1 0,11-2-1,227-27 2658,-184 25-2371,251-10 966,-34 18-909,216-3 1060,303-5 426,-428 8-1778,282 14-45,-394-7-64,518 47-4,-766-56 2,54 7-60,-65-7 4,-1-1-1,0 0 1,0 0 0,0 0 0,0 0-1,0 0 1,0 0 0,0 0 0,1 1-1,-1-1 1,0 0 0,0 0 0,0 0-1,0 0 1,0 0 0,0 1 0,0-1-1,0 0 1,0 0 0,0 0 0,0 0-1,0 0 1,0 1 0,0-1 0,0 0-1,0 0 1,0 0 0,0 0 0,0 0-1,0 1 1,0-1 0,0 0 0,0 0-1,0 0 1,0 0 0,-1 0 0,1 1-1,0-1 1,0 0 0,0 0 0,0 0-1,0 0 1,0 0 0,0 0 0,-1 0-1,1 0 1,0 1 0,0-1-1,0 0 1,0 0 0,0 0 0,-1 0-1,1 0 1,0 0 0,0 0 0,0 0-1,0 0 1,0 0 0,-1 0 0,1 0-1,0 0 1,0 0 0,0 0 0,-13 5-5479,4-5-167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43.508"/>
    </inkml:context>
    <inkml:brush xml:id="br0">
      <inkml:brushProperty name="width" value="0.025" units="cm"/>
      <inkml:brushProperty name="height" value="0.025" units="cm"/>
    </inkml:brush>
  </inkml:definitions>
  <inkml:trace contextRef="#ctx0" brushRef="#br0">1 56 4548,'0'0'8600,"8"-6"-8060,-1 0-465,1 1 1,0-1-1,0 2 1,0-1-1,1 1 1,-1 0 0,1 1-1,0 0 1,0 0-1,1 1 1,-1 1-1,17-2 1,610 17 1276,-373-2-1225,-123-9-34,262-26 0,-385 19 101,-34 2 261,-50 2 480,52 0-821,-751 6-50,609 4-104,139-7 32,-1 0 0,1 1 0,-1 1 0,1 1 0,1 0 0,-21 12 0,37-18-6,0 0-1,1 0 1,-1 0 0,0 0-1,1 1 1,-1-1 0,1 0-1,-1 1 1,0-1 0,1 0-1,-1 1 1,1-1 0,-1 1-1,1-1 1,-1 1 0,1-1-1,-1 1 1,1-1 0,0 1-1,-1-1 1,1 1 0,0-1-1,-1 1 1,1 0 0,0-1-1,0 1 1,0 0 0,-1-1-1,1 1 1,0 0 0,0-1-1,0 2 1,20 6-600,36-4 100,415-16-428,-159-18-3369,-293 28 3699,-5 1-311,0-1 0,0-1 0,16-5 1,-16 0-3263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9.462"/>
    </inkml:context>
    <inkml:brush xml:id="br0">
      <inkml:brushProperty name="width" value="0.025" units="cm"/>
      <inkml:brushProperty name="height" value="0.025" units="cm"/>
    </inkml:brush>
  </inkml:definitions>
  <inkml:trace contextRef="#ctx0" brushRef="#br0">2 87 8968,'0'0'3903,"1"-9"-684,-2-3-2230,0 8-518,1 0 0,0 0 0,0-1 0,0 1-1,0 0 1,1-1 0,2-7 0,2 11 1819,4 11-1676,4 12-197,94 218 966,-106-238-1373,0 0-1,-1 0 1,1 0 0,0 0 0,0-1 0,0 1 0,0 0 0,1-1 0,-1 1 0,0-1 0,1 1 0,-1-1 0,1 1 0,-1-1 0,1 0 0,0 0 0,-1 0 0,1 0 0,0 0 0,0 0 0,3 1 0,-3-2 22,0-1 0,0 1 0,0 0 0,0 0 0,0-1 0,-1 1 0,1-1 0,0 0 0,0 1 0,0-1 0,0 0 0,-1 0 0,1 0 0,0-1 0,-1 1 0,1 0 0,1-3 0,7-6 137,-1-1-1,-1 0 1,0 0 0,12-23-1,-1-2 185,-2-1-1,-2 0 0,-1-1 1,12-48-1,-38 103-13020,6-6 5419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54.818"/>
    </inkml:context>
    <inkml:brush xml:id="br0">
      <inkml:brushProperty name="width" value="0.025" units="cm"/>
      <inkml:brushProperty name="height" value="0.025" units="cm"/>
    </inkml:brush>
  </inkml:definitions>
  <inkml:trace contextRef="#ctx0" brushRef="#br0">1 99 2434,'0'0'9994,"0"-5"-9492,0 5-479,0-1 1,0 0 0,0 0 0,0 1 0,0-1 0,0 0 0,0 0 0,0 1-1,0-1 1,1 0 0,-1 1 0,0-1 0,1 0 0,-1 1 0,0-1 0,1 0-1,-1 1 1,1-1 0,-1 0 0,1 1 0,-1-1 0,1 1 0,-1-1 0,1 1-1,-1-1 1,1 1 0,0 0 0,-1-1 0,1 1 0,0 0 0,-1-1 0,1 1 0,1 0-1,34 1 548,82 7 606,0-5-1,191-20 1,30 0-842,372-11 1373,-463 17-1578,-61 5-62,0-1 826,305 26 0,178 16-338,135-29-520,-770-7-46,412-11 138,-378 12-82,-42 1 1,0-2 0,32-4 0,-20-13-3649,-35 17 2784,15-11-5006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56.606"/>
    </inkml:context>
    <inkml:brush xml:id="br0">
      <inkml:brushProperty name="width" value="0.025" units="cm"/>
      <inkml:brushProperty name="height" value="0.025" units="cm"/>
    </inkml:brush>
  </inkml:definitions>
  <inkml:trace contextRef="#ctx0" brushRef="#br0">156 150 8264,'-11'1'325,"-129"11"567,139-12-899,1 0 0,0 0 0,0 0 0,-1 0 0,1 0 0,0 0 0,0 0 0,0 0 1,0 0-1,-1 1 0,1-1 0,0 0 0,0 0 0,0 0 0,0 0 0,0 0 0,-1 1 0,1-1 0,0 0 0,0 0 0,0 0 0,0 1 0,0-1 0,0 0 0,0 0 0,0 0 1,0 1-1,0-1 0,0 0 0,0 0 0,0 0 0,0 1 0,0-1 0,0 0 0,0 0 0,0 1 0,0-1 0,0 0 0,0 0 0,0 0 0,0 1 0,0-1 0,0 0 1,0 0-1,0 0 0,1 0 0,-1 1 0,0-1 0,0 0 0,0 0 0,0 0 0,0 0 0,1 0 0,-1 1 0,0-1 0,0 0 0,0 0 0,1 0 0,-1 0 0,0 0 1,1 0-1,12 10-76,26-3 254,0-3-1,-1 0 0,1-3 1,51-4-1,-6 1-87,1592-26 3728,661-6-3148,-65 3-995,-1059-43 1411,-1107 59-4581,-65 4 336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5.202"/>
    </inkml:context>
    <inkml:brush xml:id="br0">
      <inkml:brushProperty name="width" value="0.025" units="cm"/>
      <inkml:brushProperty name="height" value="0.025" units="cm"/>
    </inkml:brush>
  </inkml:definitions>
  <inkml:trace contextRef="#ctx0" brushRef="#br0">79 66 1666,'0'0'10714,"2"-8"-6694,-1 0-3263,4-17 494,-4 1 3435,-1 24-4019,0 31-213,-2 11 541,-2 0 0,-11 48 1,7-48-714,2 0 0,-2 49 1,10-50-280,-1-26-145,0-1 1,-1 0-1,-1 0 1,-3 23-1,4-37 0,-1 0-1,1 1 1,0-1-1,0 0 1,-1 1-1,1-1 0,0 0 1,-1 1-1,1-1 1,0 0-1,-1 0 1,1 0-1,0 1 1,-1-1-1,1 0 1,-1 0-1,1 0 1,0 0-1,-1 0 0,1 0 1,-1 0-1,1 0 1,0 0-1,-1 0 1,1 0-1,-1 0 1,1 0-1,0 0 1,-1 0-1,1 0 1,-1 0-1,1 0 1,0-1-1,-1 1 0,1 0 1,0 0-1,-1 0 1,1-1-1,0 1 1,-1 0-1,1 0 1,0-1-1,-1 1 1,1-1-1,-17-13-5524,7 1 783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5.567"/>
    </inkml:context>
    <inkml:brush xml:id="br0">
      <inkml:brushProperty name="width" value="0.025" units="cm"/>
      <inkml:brushProperty name="height" value="0.025" units="cm"/>
    </inkml:brush>
  </inkml:definitions>
  <inkml:trace contextRef="#ctx0" brushRef="#br0">29 0 9513,'0'0'10527,"-4"8"-9342,0 0-959,0 0 0,1 0 0,0 0 0,1 0 0,0 1 0,0-1 0,-1 16 0,2 3 79,2 45 1,-1-67-274,11 102 191,-9-97-33,0 0 0,0 0 0,1 0-1,0-1 1,1 1 0,0-1 0,0 0 0,8 10 0,-12-18-138,1 0 0,0 0 0,0 0 0,0 0 0,0 0 0,0 0 0,0-1 0,0 1 0,1-1 0,-1 1-1,0-1 1,0 1 0,0-1 0,1 1 0,-1-1 0,0 0 0,0 0 0,1 0 0,-1 1 0,0-1 0,0-1 0,1 1 0,-1 0 0,0 0 0,0 0-1,1-1 1,-1 1 0,0 0 0,0-1 0,0 1 0,1-1 0,-1 0 0,0 1 0,0-1 0,0 0 0,0 0 0,1-1 0,39-38 1251,-37 35-1179,117-155 1109,-30 36-753,-90 123-497,0-1-1,1 1 0,-1 0 0,0-1 0,0 1 1,1 0-1,-1 0 0,1 0 0,-1 0 0,1 0 1,-1 0-1,1 0 0,0 1 0,-1-1 0,1 1 1,0-1-1,-1 1 0,1-1 0,0 1 0,0 0 1,0 0-1,-1 0 0,4 0 0,8 0-3703,3-4-4927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7.825"/>
    </inkml:context>
    <inkml:brush xml:id="br0">
      <inkml:brushProperty name="width" value="0.025" units="cm"/>
      <inkml:brushProperty name="height" value="0.025" units="cm"/>
    </inkml:brush>
  </inkml:definitions>
  <inkml:trace contextRef="#ctx0" brushRef="#br0">8619 498 8008,'0'0'4169,"-8"-2"-2504,-32-7-1619,-65-4-1,-646 8 957,406 8-93,-472-47-552,4-60 397,-259-40-378,398 57-315,-252 8 4,-4 65-92,687 20 61,-359 55 0,434-31 29,1 7-1,-314 115 1,429-133-58,0 3-1,2 2 1,0 3-1,2 1 1,1 3 0,-51 44-1,90-69 1,1 1-1,0 1 1,1-1 0,-1 1-1,2 0 1,-1 1 0,1-1-1,0 1 1,1 0 0,0 0-1,0 1 1,1-1 0,0 1-1,-1 12 1,3-14-14,1 0 1,0 0-1,0 0 0,1 0 1,0 0-1,0 0 1,1 0-1,0 0 0,0 0 1,1-1-1,0 1 0,0-1 1,1 1-1,0-1 1,0-1-1,1 1 0,10 11 1,9 7 54,1-2 1,1-1 0,1-1-1,1-1 1,1-1-1,1-2 1,0 0 0,56 20-1,-4-9 21,1-2-1,110 18 1,544 53 63,7-50 107,-717-46-220,2029 43 923,-973-103-553,-499 15-267,1426 6 0,-1894 38-117,-49 0-6,0-4 0,-1-2 0,94-21 0,-127 19 181,0-2 1,0-1 0,-1-2-1,-1-1 1,0-1 0,-1-2 0,0 0-1,38-33 1,-37 25-135,-1-1 0,-2-2 0,41-50 0,-62 69-40,0 0 1,-1 0 0,0 0 0,-1 0 0,0-1-1,-1 0 1,0 0 0,0 0 0,-1-1 0,0 1-1,-1-1 1,0 0 0,-1 0 0,0 0 0,-1 1-1,0-1 1,-1 0 0,-2-15 0,0 18 2,-1-1 0,1 1 1,-1 0-1,-1 0 0,0 0 1,0 1-1,0 0 0,-1 0 0,0 0 1,-1 0-1,1 1 0,-1 0 1,0 0-1,-1 1 0,-10-6 0,-6-3 27,-1 1 0,0 2-1,-48-16 1,23 13-32,0 3 1,0 2 0,-83-4-1,-154 16-1897,135 14-998,-8 7-2766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49.982"/>
    </inkml:context>
    <inkml:brush xml:id="br0">
      <inkml:brushProperty name="width" value="0.025" units="cm"/>
      <inkml:brushProperty name="height" value="0.025" units="cm"/>
    </inkml:brush>
  </inkml:definitions>
  <inkml:trace contextRef="#ctx0" brushRef="#br0">386 1 2434,'-134'6'886,"-14"1"1171,50-5 2095,98-2-4136,-1 0 0,1 1 0,0-1 1,-1 0-1,1 1 0,-1-1 0,1 0 0,0 1 0,-1-1 1,1 1-1,0-1 0,0 1 0,-1-1 0,1 1 0,0-1 0,0 1 1,0-1-1,0 1 0,-1-1 0,1 1 0,0 0 0,0-1 0,0 1 1,0-1-1,0 1 0,0-1 0,1 1 0,-1-1 0,0 1 1,0-1-1,0 1 0,0-1 0,1 1 0,-1-1 0,0 1 0,0-1 1,1 1-1,-1-1 0,0 1 0,1-1 0,0 1 0,11 23 198,-5-16-195,1-1 0,-1 0 0,1 0 0,0-1 1,1 0-1,0 0 0,0-1 0,0 0 1,0-1-1,1 0 0,17 5 0,12 2 100,66 8 0,-76-15-54,788 70-761,6-66 1357,-611-8-28,68 0 318,468-2-850,-658 1-265,-1-3 1,137-25-1,-224 29 130,0 0 1,0 0-1,0-1 0,1 1 1,-1-1-1,0 0 0,0 1 1,0-1-1,0 0 0,-1 0 1,1 0-1,0-1 0,0 1 1,-1 0-1,1-1 0,0 1 1,-1-1-1,2-2 1,-3 4 14,0-1 1,0 1 0,0-1-1,0 1 1,0-1 0,0 1-1,0-1 1,0 1 0,0-1 0,0 1-1,0 0 1,-1-1 0,1 1-1,0-1 1,0 1 0,-1-1 0,1 1-1,0 0 1,0-1 0,-1 1-1,1 0 1,0-1 0,-1 1 0,1 0-1,-1-1 1,1 1 0,-1 0-1,-26-11-121,-56-3-204,-1 4 1,-144 0-1,129 8 227,80 1 117,-1520-20-5,1353 28-77,1 8 0,-203 44 0,377-56 3,11 1 32,27 1 23,47 1 62,974-1 131,-654-7-135,501-2-341,1255 4-811,-830 38 1308,-854-22-220,-393-13-8,42 2-175,124-12-1,-233 7 238,29-4-7,-34 4-1,0 0-1,0 0 0,0-1 0,0 1 0,0 0 1,0 0-1,0 0 0,0-1 0,-1 1 1,1-1-1,0 1 0,0 0 0,0-1 1,0 0-1,0 1 0,0-1 0,-1 1 0,1-1 1,0 0-1,-1 0 0,1 1 0,0-1 1,-1 0-1,1-1 0,-4 0-17,-1 1-1,1-1 0,-1 1 1,1 0-1,-1 0 1,0 0-1,0 0 0,1 1 1,-1 0-1,0 0 1,-7 0-1,6 0-105,-667-30-2696,-337 15 4218,70 1-264,-928 34-1065,71 20-159,1087-32 469,324-7 721,561-15-711,2289-44 274,-1915 48-664,3578-46-661,-3855 52 472,483-16 818,-755 20-717,-2 0 51,1 0 0,0 0 0,0 0 0,0 0 0,0 0 0,0-1 0,0 1 0,0 0 0,0 0 0,0 0 0,0 0 0,0 0 0,0 0 0,0 0 0,0-1 0,0 1 0,0 0 0,0 0 0,0 0 0,0 0 0,0 0 0,0 0 0,0 0 0,0-1 0,0 1 0,0 0 0,0 0 0,0 0 0,1 0 0,-1 0 0,0 0 0,0 0 0,0 0 0,0 0 0,0-1 0,0 1 0,0 0 0,0 0 0,0 0 0,1 0 0,-1 0 0,0 0 0,0 0 0,0 0 0,0 0 0,0 0 0,0 0 0,0 0 0,1 0 0,-1 0 0,0 0 0,0 0 0,0 0 0,0 0 0,0 0 0,0 0 0,0 0 0,1 0 0,-1 0 0,0 0 0,0 0 0,0 0 0,0 0 0,0 0 0,0 1 0,0-1 0,1 0 0,-12-6-2082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32.884"/>
    </inkml:context>
    <inkml:brush xml:id="br0">
      <inkml:brushProperty name="width" value="0.025" units="cm"/>
      <inkml:brushProperty name="height" value="0.025" units="cm"/>
    </inkml:brush>
  </inkml:definitions>
  <inkml:trace contextRef="#ctx0" brushRef="#br0">51 37 4100,'0'0'4810,"-9"1"-3582,-1 1-1724,-19 4 2978,26-7-858,20-5-547,21-5-723,1 3-1,0 1 1,0 1 0,0 3 0,79 2 0,-27 1-11,830-3 453,-854 4-759,443 29 156,-115-3 735,907-22-795,-870-19-142,284 2 34,-511 29 728,-57-4-1607,-48-9-3700,-95-4-1473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35.616"/>
    </inkml:context>
    <inkml:brush xml:id="br0">
      <inkml:brushProperty name="width" value="0.025" units="cm"/>
      <inkml:brushProperty name="height" value="0.025" units="cm"/>
    </inkml:brush>
  </inkml:definitions>
  <inkml:trace contextRef="#ctx0" brushRef="#br0">0 23 5317,'0'0'5467,"11"0"-4966,20-1 484,54-10 0,-31 5-226,-1 2-1,89 5 1,-82 1-755,382 44 1236,-68-1-420,403-18 393,23 1-1080,-86-14 155,1-33-245,107-1-17,217-3 215,-319 4-209,-165 22 720,-536-2-447,-5 0-1875,-4 0-6000,-5-1-619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55.957"/>
    </inkml:context>
    <inkml:brush xml:id="br0">
      <inkml:brushProperty name="width" value="0.025" units="cm"/>
      <inkml:brushProperty name="height" value="0.025" units="cm"/>
    </inkml:brush>
  </inkml:definitions>
  <inkml:trace contextRef="#ctx0" brushRef="#br0">7053 358 3491,'-11'-3'5307,"-92"-24"-3945,44 10-1310,0 3 0,-1 2-1,-86-6 1,-159 15-498,-350-21 1693,244-18-1294,-499-61-520,32 25 1080,-4 62-311,618 24-126,-322 53 0,-252 93 263,712-126-202,-126 45-1,199-54-121,2 2 0,0 2 0,1 3 0,-90 62-1,123-76-4,1 2 0,1-1-1,0 2 1,1 0-1,-23 33 1,30-38-10,1 0 1,0 1 0,1 0-1,0 0 1,1 0-1,1 0 1,-1 1-1,2 0 1,0 0-1,0 0 1,0 18 0,2-19-6,0 1 0,0-1 0,2 1 0,-1-1 1,1 0-1,1 0 0,0 0 0,1 0 1,0 0-1,0 0 0,1-1 0,1 0 0,-1 0 1,2-1-1,-1 1 0,1-1 0,1-1 1,14 15-1,3-3 1,0-1 0,1-1 1,1-1-1,1-1 0,0-2 0,1-1 1,1-1-1,35 10 0,257 48-425,-287-64 353,914 108 104,6-71 130,2040-9-99,-2266-69-91,-2-42 30,-701 74 4,327-42 270,518-135 1,-812 165-251,164-51 12,-181 51-20,-1-1 0,-1-3 0,43-25 0,-79 41 73,0 1 0,0-1 0,0 0 0,0 0 0,-1-1-1,1 1 1,-1-1 0,0 1 0,0-1 0,0 0 0,0 0 0,-1 0 0,0-1 0,0 1 0,0-1 0,0 1 0,-1-1 0,1 0 0,-1 1 0,-1-1 0,1 0 0,0 0 0,-1 0 0,0 1 0,0-1 0,-1 0-1,0 0 1,1 0 0,-1 1 0,-3-7 0,0 0 34,0 1 1,0-1-1,-2 1 0,1 1 0,-1-1 0,-1 1 0,1 0 1,-2 0-1,1 1 0,-1 0 0,0 0 0,-12-7 0,-16-9-92,-1 2 0,-2 1-1,0 3 1,-1 1-1,0 1 1,-1 3 0,-60-12-1,-308-32-753,-231 18-448,-294-37-3638,793 51 2254,11-6-2782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02.011"/>
    </inkml:context>
    <inkml:brush xml:id="br0">
      <inkml:brushProperty name="width" value="0.025" units="cm"/>
      <inkml:brushProperty name="height" value="0.025" units="cm"/>
    </inkml:brush>
  </inkml:definitions>
  <inkml:trace contextRef="#ctx0" brushRef="#br0">621 1080 2626,'0'0'2387,"9"1"-1554,2 0-641,-1-1 1,1 0 0,-1-1 0,1 0-1,0 0 1,-1-1 0,0-1 0,11-3 0,10-5 58,-1 2 1,2 1 0,-1 1 0,1 2 0,0 1 0,0 2 0,0 0 0,1 3-1,-1 0 1,56 11 0,-72-8-208,0 1-1,0 1 1,-1 0-1,1 0 1,-1 2 0,25 16-1,11 6-6,-26-21-14,-1-1-1,2-1 1,-1-1 0,1-1 0,0-1-1,42 1 1,-39-3-17,80 2 83,0-5 0,114-16-1,-13 1-1,168-27-17,-236 22-73,187-3 0,-246 19 142,-1-3 0,131-29 0,82-11 79,-135 32-127,148-6 149,-90 36-181,-103-4-59,281-5 56,-236-6-80,238-12 42,-76 1-4,488-19-56,-285 7 20,-263 33 8,-165-3-170,279-3-351,-211-4 531,-136 0 12,0-1 0,0-2 0,45-11 0,-56 11-3,0-2-1,0 0 1,0-1-1,-1-1 1,0 0-1,25-18 1,-33 19-5,0-1 0,0 0 0,-1 0 0,0-1 0,0 0 0,-1-1 0,11-18 0,-15 22 0,1-1 0,-1 0 0,-1 0 0,1 0 0,-1-1 0,0 1 0,-1 0 0,0-1 0,0 1 0,0-1 0,-1 0 0,0 1 0,-2-10 0,1 14 0,0 0 0,0 0 0,-1 0 0,1 0 0,-1 0 0,1 0 0,-1 1 0,0-1 0,0 0 0,-1 1 0,1 0 0,0-1 0,-1 1 0,1 0 0,-1 0 0,0 0 0,-4-1 0,-58-27 0,48 24 0,-60-23 0,-2 4 0,0 4 0,-110-16 0,-248-9 0,408 44 0,-297-23-23,-444-42-157,-555-99-364,111 108 568,706 48-11,-1343-16-8,1701 31-10,1 5 0,-213 43-1,291-37 4,0 3 0,1 3 0,2 3 0,0 3 0,2 3 0,1 3 0,-64 45 0,107-64-13,2 2-1,0 0 0,1 0 0,0 2 0,-21 29 1,34-41 9,1 0 1,0 1 0,0-1 0,1 1 0,-1 0 0,2 0 0,-1 1-1,2-1 1,-1 1 0,1 0 0,0 0 0,1 0 0,0 0 0,0 0-1,1 0 1,0 0 0,0 0 0,1 0 0,3 11 0,-1-13 11,0-1 0,0 1-1,1-1 1,0 0 0,0 0 0,0-1 0,1 1 0,0-1 0,0 0 0,0 0 0,7 4-1,6 5 48,1 0 0,22 10 0,-5-6-30,1-2 0,0-1 0,1-3 0,62 14 0,161 15 76,280 1-137,3-30-47,-230-8 32,1871 3-1880,-2025-11-111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9.869"/>
    </inkml:context>
    <inkml:brush xml:id="br0">
      <inkml:brushProperty name="width" value="0.025" units="cm"/>
      <inkml:brushProperty name="height" value="0.025" units="cm"/>
    </inkml:brush>
  </inkml:definitions>
  <inkml:trace contextRef="#ctx0" brushRef="#br0">0 1 13677,'0'0'9705,"11"64"-9160,-6-28-161,0 2-320,1 3-32,-4-3 0,3-2-32,-5-2-64,4-6-577,-3-5-512,-1-11-576,0-8-1314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31.161"/>
    </inkml:context>
    <inkml:brush xml:id="br0">
      <inkml:brushProperty name="width" value="0.025" units="cm"/>
      <inkml:brushProperty name="height" value="0.025" units="cm"/>
    </inkml:brush>
  </inkml:definitions>
  <inkml:trace contextRef="#ctx0" brushRef="#br0">358 173 3523,'10'0'96,"369"5"5355,205 14-4629,579 11-422,658 16 1565,-757-61-1773,-804 13-229,-938-27 103,216 4-68,33 10-667,-1510-32 356,-8 92-323,1776-41 663,159-8-11,18-4-27,23-6-117,52-12 73,2 3 0,132-18-1,177 2-109,758 26-283,442 77 814,58 1 4,-1214-63-679,-430-2 304,53-4-23,-56 4 29,-1 0 0,0 0 1,0-1-1,1 1 0,-1-1 1,0 1-1,0-1 0,0 0 1,0 0-1,0 0 0,0 0 1,0 0-1,0 0 0,-1-1 1,1 1-1,0-1 0,-1 1 1,1-1-1,-1 1 0,3-4 1,-4 4-4,0 0 0,1 0 0,-1 0 0,0 0 0,0 0 0,0 0 0,-1 0 0,1 0 0,0 0 0,0 0 0,0 0 0,-1 0 0,1 0 0,-1 0 0,1 0 0,-1 0 0,1 0 0,-1 0 0,1 1 0,-1-1 0,0 0 0,1 0 0,-1 1 0,0-1 0,0 0 0,1 1 0,-1-1 0,0 1 1,0-1-1,0 1 0,-1-1 0,-33-14-168,33 15 162,-51-16-8,0 3 1,-98-11-1,-117 5 41,220 17-19,-896-6-117,314 34-3589,386-13-331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34.263"/>
    </inkml:context>
    <inkml:brush xml:id="br0">
      <inkml:brushProperty name="width" value="0.025" units="cm"/>
      <inkml:brushProperty name="height" value="0.025" units="cm"/>
    </inkml:brush>
  </inkml:definitions>
  <inkml:trace contextRef="#ctx0" brushRef="#br0">1 38 1473,'0'0'7004,"8"-6"-6838,-3 2-147,0 1 1,-1-1 0,1 1-1,1 1 1,-1-1-1,0 1 1,1-1-1,-1 1 1,1 1 0,0-1-1,-1 1 1,1 0-1,0 1 1,9-1-1,18 3-1,0 1-1,39 10 0,31 3 1,451-9 28,-295-11-7,394 26 83,-257-4 119,163 9 197,305 5-395,200-61 39,-802 19-74,-187 6-5,3 0-17,109 8-1,-159 8-443,-22-4-435,-20 0-586,-13-6-117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35.548"/>
    </inkml:context>
    <inkml:brush xml:id="br0">
      <inkml:brushProperty name="width" value="0.025" units="cm"/>
      <inkml:brushProperty name="height" value="0.025" units="cm"/>
    </inkml:brush>
  </inkml:definitions>
  <inkml:trace contextRef="#ctx0" brushRef="#br0">118 20 4484,'-24'1'130,"15"0"209,0-1 0,0 0 0,0 0-1,0-1 1,0 0 0,0-1 0,-17-4-1,21 0 691,17 2-876,18 2-187,734 13 114,417 39 470,-754-15-391,366 21 93,2066-15 215,-2657-41-459,1856-65 508,-1170 27 607,-729 31-1119,571-12-638,-666 18-743,-5-2-940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55.334"/>
    </inkml:context>
    <inkml:brush xml:id="br0">
      <inkml:brushProperty name="width" value="0.025" units="cm"/>
      <inkml:brushProperty name="height" value="0.025" units="cm"/>
    </inkml:brush>
  </inkml:definitions>
  <inkml:trace contextRef="#ctx0" brushRef="#br0">0 76 6150,'0'0'-769,"9"1"2184,73 6-191,310 19-89,76-17 302,73 0-626,665-43-587,145 9-130,-669 24-60,254 2-7,558-16 37,-1111-5-57,263-9 50,-586 27-55,-8-1-11,96 9 0,-137-4-204,-1 0 0,0 1 0,18 8 0,2 1-1145,-6-6-1824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58.681"/>
    </inkml:context>
    <inkml:brush xml:id="br0">
      <inkml:brushProperty name="width" value="0.025" units="cm"/>
      <inkml:brushProperty name="height" value="0.025" units="cm"/>
    </inkml:brush>
  </inkml:definitions>
  <inkml:trace contextRef="#ctx0" brushRef="#br0">0 101 3011,'11'0'288,"488"30"4677,689-18-4565,1131-35 917,-954 18-883,334-52 191,-1111 31-177,-329 14-441,291-7-1840,-549 19-152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8:38.052"/>
    </inkml:context>
    <inkml:brush xml:id="br0">
      <inkml:brushProperty name="width" value="0.025" units="cm"/>
      <inkml:brushProperty name="height" value="0.025" units="cm"/>
    </inkml:brush>
  </inkml:definitions>
  <inkml:trace contextRef="#ctx0" brushRef="#br0">1 249 929,'622'-69'881,"710"14"0,-551 45-403,-296 3-278,462-37 1955,93 0-1545,-505 28-1800,-503 15 1333,-191 3 1035,-101 4-1234,-341-2 120,650-4-3578,44-5 2569,31-2 1672,-56 6-620,7 0-96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8:39.008"/>
    </inkml:context>
    <inkml:brush xml:id="br0">
      <inkml:brushProperty name="width" value="0.025" units="cm"/>
      <inkml:brushProperty name="height" value="0.025" units="cm"/>
    </inkml:brush>
  </inkml:definitions>
  <inkml:trace contextRef="#ctx0" brushRef="#br0">0 386 2659,'23'-10'143,"0"1"1,0 1 0,1 1 0,0 1 0,1 1 0,29-2 0,8-3 183,428-48 1872,5 37-2316,-23 2-267,293-31 609,939-57 526,1 38-505,-192 76-2002,-1373 2 1670,-110-8-341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8:42.967"/>
    </inkml:context>
    <inkml:brush xml:id="br0">
      <inkml:brushProperty name="width" value="0.025" units="cm"/>
      <inkml:brushProperty name="height" value="0.025" units="cm"/>
    </inkml:brush>
  </inkml:definitions>
  <inkml:trace contextRef="#ctx0" brushRef="#br0">1 469 3171,'-1'-7'537,"1"-1"-1,0 1 1,1-1-1,0 1 1,0-1-1,1 1 1,0 0-1,4-11 1,-3 14-502,-1 0 0,1 0 0,0 1-1,0-1 1,0 1 0,0 0 0,0-1 0,1 2 0,0-1-1,0 0 1,-1 1 0,1-1 0,1 1 0,-1 0 0,6-1-1,22-8-2,1 2 0,66-9-1,-31 6 99,-11 5-45,1 2 1,-1 2-1,61 6 1,-13-1-39,44-2 356,778-34 1132,-88-18-681,-691 60-773,0 6-1,174 39 1,-145-21-50,135 1 17,-70-10 0,451 14 82,-307-27 1,713 2 72,-422-54-176,-4-31 21,-442 47-43,504-40-43,-159 18 12,-30 14 4,-292 23 39,-136-1-3,134-31 1,-142 21-24,173-12-1,-257 35-43,22-3-4442,-34-4-539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17.068"/>
    </inkml:context>
    <inkml:brush xml:id="br0">
      <inkml:brushProperty name="width" value="0.025" units="cm"/>
      <inkml:brushProperty name="height" value="0.025" units="cm"/>
    </inkml:brush>
  </inkml:definitions>
  <inkml:trace contextRef="#ctx0" brushRef="#br0">81 1 1954,'0'0'1356,"-8"0"-289,-64 1 1928,72 1-3053,0-1 43,0-1-1,0 1 1,0-1-1,-1 1 0,1 0 1,0-1-1,0 1 1,0-1-1,0 1 0,0-1 1,0 1-1,0-1 1,0 1-1,0-1 1,1 1-1,-1-1 0,0 1 1,0-1-1,0 1 1,1-1-1,-1 1 0,0-1 1,0 1-1,1-1 1,-1 1-1,0-1 0,1 0 1,-1 1-1,1-1 1,-1 0-1,0 1 0,1-1 1,-1 0-1,1 1 1,0-1-1,22 0 621,0 2-1,1 0 1,37 9-1,247 46 443,-186-38-993,0-4 0,170-3 0,-151-8-51,416-1 495,-461-4-457,529-35 117,-27-1 624,-107 22-659,324 1-91,-193 14 0,41 0-70,484 26 70,-413 9-3,-269-6-20,797-15 217,-848-16-143,-343 1 183,-1-3-1,71-13 0,-140 17-236,0 0-1,0 0 1,0-1 0,0 1 0,0 0 0,0 0-1,-1-1 1,1 1 0,0-1 0,0 1-1,0 0 1,-1-1 0,1 1 0,0-1 0,0 0-1,-1 1 1,1-1 0,-1 0 0,1 1 0,0-1-1,-1 0 1,0 0 0,1 1 0,-1-1-1,1 0 1,-1 0 0,0 0 0,1 1 0,-1-1-1,0 0 1,0 0 0,0 0 0,0 0 0,0 0-1,0 0 1,0 0 0,0 0 0,0 1 0,0-1-1,0 0 1,-1 0 0,1 0 0,-1-1-1,0-14-141,45 8-320,-35 5 406,-10 1 26,-25-3 54,-38 2 109,-88 6-43,77 1-41,0-3 0,-148-19 0,-90-15-329,184 24-208,355 13-2557,-64-4 1430,70 2 158,161 9 1206,-359-7-199,0 1-1,57 16 0,-65-12-1505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31.383"/>
    </inkml:context>
    <inkml:brush xml:id="br0">
      <inkml:brushProperty name="width" value="0.025" units="cm"/>
      <inkml:brushProperty name="height" value="0.025" units="cm"/>
    </inkml:brush>
  </inkml:definitions>
  <inkml:trace contextRef="#ctx0" brushRef="#br0">47 179 2883,'-3'-1'654,"1"0"-448,-1 0 0,1 1 0,0-1-1,-1 0 1,1-1 0,0 1 0,0 0 0,0-1 0,0 1-1,0-1 1,0 1 0,0-1 0,1 0 0,-1 0-1,0 0 1,1 0 0,0 0 0,-1 0 0,1 0 0,0 0-1,0-1 1,0 1 0,1 0 0,-1-1 0,0-4-1,1 7 105,18 1-218,1 0 0,25 7 0,-25-5-77,0 0-1,27 1 1,279-23 1007,4 1-447,-32 17-534,472 5 14,-517 6 139,85 1 119,732-1-52,-111-44-90,-416-3 60,137-16 72,-538 40-325,158 5 0,137 26-34,-395-15 55,657 48 230,74-36 548,-495-17-625,274 3-150,569-2-15,-553-35 22,-479 29-7,174-3-194,-262 10 74,-16 13-6635,4-9 1324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0.215"/>
    </inkml:context>
    <inkml:brush xml:id="br0">
      <inkml:brushProperty name="width" value="0.025" units="cm"/>
      <inkml:brushProperty name="height" value="0.025" units="cm"/>
    </inkml:brush>
  </inkml:definitions>
  <inkml:trace contextRef="#ctx0" brushRef="#br0">4 196 12492,'0'0'2813,"-1"-11"-229,0 6-2400,1 0-1,-1 0 1,1 0 0,0 1-1,0-1 1,0 0 0,1 0-1,0 0 1,0 0 0,0 1 0,0-1-1,1 0 1,0 1 0,0-1-1,0 1 1,1 0 0,-1-1-1,1 1 1,0 0 0,0 1-1,7-8 1,0 3-60,0-1 0,1 2 0,0 0 0,1 0 0,-1 1 0,1 0 0,0 1 0,0 0 0,1 1 0,0 0 1,0 1-1,0 1 0,0 0 0,0 0 0,0 2 0,24 1 0,-34 0-74,0 0 0,0 0 1,0 0-1,0 0 0,-1 1 0,1-1 1,-1 1-1,1 0 0,-1 0 1,1 0-1,-1 0 0,0 0 1,0 0-1,0 1 0,0-1 0,0 1 1,-1-1-1,1 1 0,-1 0 1,0 0-1,0-1 0,0 1 0,0 0 1,0 0-1,0 0 0,-1 0 1,0 0-1,1 0 0,-1 0 0,-1 6 1,2-1 143,-1 0 0,-1 0 0,1 0 0,-1 0 0,-1-1 0,1 1 0,-1 0 1,-1 0-1,1-1 0,-7 13 0,3-11 37,-1 0 0,0 0 1,-14 13-1,18-19-467,0 0-1,0-1 1,0 0-1,0 0 1,0 0-1,0 0 1,0 0 0,-1-1-1,1 1 1,-1-1-1,1 0 1,-1 0 0,0 0-1,-6 0 1,9-14-8912,1 12 7587,0-17-10728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42.521"/>
    </inkml:context>
    <inkml:brush xml:id="br0">
      <inkml:brushProperty name="width" value="0.025" units="cm"/>
      <inkml:brushProperty name="height" value="0.025" units="cm"/>
    </inkml:brush>
  </inkml:definitions>
  <inkml:trace contextRef="#ctx0" brushRef="#br0">1 21 5189,'52'4'344,"1"-2"0,-1-2 0,98-13 0,6-1 1339,1178 28 244,-558 47-1553,88 5-65,980-37 1287,-1001-25-1110,-516 0-1495,-331-7-2914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47.544"/>
    </inkml:context>
    <inkml:brush xml:id="br0">
      <inkml:brushProperty name="width" value="0.025" units="cm"/>
      <inkml:brushProperty name="height" value="0.025" units="cm"/>
    </inkml:brush>
  </inkml:definitions>
  <inkml:trace contextRef="#ctx0" brushRef="#br0">105 0 2787,'0'0'5445,"-3"10"-5333,-5 19-34,1 0 0,-4 60 1,11 84 1644,35 273 0,-27-372-1822,7 685 670,-37-286-481,2-71-201,14 1253 1088,7-1328-2018,-4-304 836,3-23 202,-1 1 0,1-1 1,0 0-1,0 0 0,0 1 0,0-1 1,0 0-1,0 0 0,0 0 1,0 0-1,-1 1 0,1-1 0,0 0 1,0 0-1,0 0 0,0 0 0,-1 1 1,1-1-1,0 0 0,0 0 1,0 0-1,-1 0 0,1 0 0,0 0 1,0 0-1,0 0 0,-1 0 1,1 0-1,0 0 0,0 0 0,-1 0 1,1 0-1,0 0 0,0 0 1,0 0-1,-1 0 0,1 0 0,0 0 1,0 0-1,0 0 0,-1 0 1,1 0-1,-2-2-8,1 0 0,-1 0 0,1 0 0,-1 0 0,1 0 0,0-1 0,0 1 0,0 0 0,0-1 0,0 1 0,1 0 1,-1-1-1,0-4 0,-27-180 740,-3-236 0,30-193-789,19-332-2556,35-228 2873,21 660 374,-6 55-931,-64 380 332,-4 81-27,0 0 0,0 0 0,0 1 0,-1-1 0,1 0-1,0 0 1,0 0 0,0 0 0,-1 0 0,1 0 0,0 0 0,0 0 0,0 0 0,-1 0 0,1 0 0,0 1 0,0-1 0,0 0 0,-1 0 0,1 0 0,0-1 0,0 1 0,0 0 0,-1 0 0,1 0 0,0 0 0,0 0-1,0 0 1,-1 0 0,1 0 0,0 0 0,0 0 0,0 0 0,0-1 0,-1 1 0,1 0 0,0 0 0,0 0 0,0 0 0,0-1 0,0 1 0,-1 0 0,1 0 0,0 0 0,0 0 0,0-1 0,0 1 0,0 0 0,0 0 0,0-1-1,-10 22 64,3 37 379,2 1 0,5 100 0,2-65-224,22 641 153,0-36-1029,-23-501 509,-5 867-2435,-41-303 1874,11-285 1613,5 337-737,33-796-584,7-35-621,-1-15 949,-1-1-1,-2-1 1,-1 1 0,1-54-1,2 7 49,130-1466 1489,-105 260-2762,-66 2 2123,2 840-28,29 430-777,-1 0 0,0 0 0,-1 1 0,0-1 0,-2 1 0,1 0 0,-12-23 0,16 36-7,0 1 1,0-1-1,0 1 1,0-1-1,0 1 1,0-1-1,0 1 1,0-1-1,0 1 0,-1-1 1,1 1-1,0-1 1,0 0-1,0 1 1,-1-1-1,1 1 1,0-1-1,0 1 0,-1-1 1,1 0-1,0 1 1,0-1-1,-1 0 1,1 1-1,-1-1 1,1 0-1,0 0 0,-1 1 1,1-1-1,-1 0 1,1 0-1,0 0 1,-1 1-1,1-1 1,-1 0-1,1 0 1,-1 0-1,1 0 0,-1 0 1,1 0-1,-1 0 1,1 0-1,-1 0 1,1 0-1,-1 0 1,1 0-1,0-1 0,-1 1 1,1 0-1,-1 0 1,1 0-1,-1-1 1,1 1-1,0 0 1,-1 0-1,1-1 0,0 1 1,-1 0-1,1-1 1,0 1-1,-1 0 1,1-1-1,0 1 1,0-1-1,-1 1 1,1 0-1,0-1 0,0 1 1,-1-1-1,-5 37-49,39 849-3082,-23-748 1840,1 18-1182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6.003"/>
    </inkml:context>
    <inkml:brush xml:id="br0">
      <inkml:brushProperty name="width" value="0.025" units="cm"/>
      <inkml:brushProperty name="height" value="0.025" units="cm"/>
    </inkml:brush>
  </inkml:definitions>
  <inkml:trace contextRef="#ctx0" brushRef="#br0">220 0 3716,'0'0'9069,"9"12"-8102,-6 2-618,-1-1 1,-1 1 0,-1 0-1,0 0 1,-2 18-1,0 13 266,-14 754 522,21 34-684,-7 685-276,-1-798 261,-20 505 10,6-924-401,-45 1240 7,64-1326-50,-5 238-435,3-435 386,-1 1-1,-1-2 1,-1 1 0,0 0-1,-2 0 1,0-1-1,-14 33 1,19-50 8,0 1 1,0 0-1,-1 0 0,1-1 0,0 1 1,-1 0-1,1 0 0,-1-1 1,1 1-1,-1 0 0,1-1 0,-1 1 1,0-1-1,1 1 0,-1-1 1,0 1-1,1-1 0,-1 1 0,0-1 1,1 0-1,-1 1 0,0-1 0,0 0 1,0 0-1,1 1 0,-1-1 1,0 0-1,0 0 0,-1 0 0,1-1-106,0 1-1,-1-1 0,1 0 0,0 0 0,0 1 0,0-1 1,-1 0-1,1 0 0,0 0 0,0-1 0,1 1 0,-1 0 1,0 0-1,-1-3 0,-21-50-4108,23 52 4119,-14-43-3893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6.398"/>
    </inkml:context>
    <inkml:brush xml:id="br0">
      <inkml:brushProperty name="width" value="0.025" units="cm"/>
      <inkml:brushProperty name="height" value="0.025" units="cm"/>
    </inkml:brush>
  </inkml:definitions>
  <inkml:trace contextRef="#ctx0" brushRef="#br0">1 1 5862,'0'0'5696,"0"9"-5275,28 298 3348,-5-103-3096,-18-146-663,11 107 153,-12-140 71,1 0-1,1 0 0,2 0 1,12 31-1,-18-53-212,-1 1 0,1-1 0,0 1 0,0-1 0,0 0 0,0 0 0,0 0 0,1 0 0,-1 0 0,1 0 0,0-1 0,0 1 0,0-1-1,0 0 1,0 0 0,0 0 0,6 2 0,-6-3 17,0 0 0,1-1-1,-1 0 1,0 1-1,0-1 1,1-1 0,-1 1-1,0 0 1,0-1-1,1 0 1,-1 1-1,0-1 1,0-1 0,0 1-1,0 0 1,4-3-1,6-5 163,0-1-1,0 0 1,0-1-1,-2 0 1,1-1-1,15-21 1,169-237 525,-79 80-6575,-73 105-519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8.297"/>
    </inkml:context>
    <inkml:brush xml:id="br0">
      <inkml:brushProperty name="width" value="0.025" units="cm"/>
      <inkml:brushProperty name="height" value="0.025" units="cm"/>
    </inkml:brush>
  </inkml:definitions>
  <inkml:trace contextRef="#ctx0" brushRef="#br0">68 173 6694,'0'0'3593,"-7"-9"-2589,-21-30 95,28 38-1018,-1-1 0,0 1 0,1 0-1,-1-1 1,1 1 0,-1 0 0,1-1-1,0 1 1,-1-1 0,1 1 0,0 0-1,0-1 1,0 1 0,0-1 0,0 1-1,0-1 1,1 1 0,-1-1 0,0 1-1,1 0 1,-1-1 0,1 1 0,0 0-1,-1-1 1,1 1 0,0 0 0,0 0 0,0 0-1,0 0 1,2-2 0,33-23 1436,-31 23-1155,7-4 53,0 0 0,1 0 0,-1 1 0,2 1 0,-1 0 0,0 1 0,1 1 0,0 0 0,0 1 0,21-1 0,-34 3-412,1 0-1,-1 0 1,1 0 0,-1 0 0,1 0 0,-1 1 0,1-1 0,-1 1 0,1-1 0,-1 1 0,0-1 0,1 1 0,-1 0 0,0 0 0,0 0 0,1-1 0,-1 1 0,0 0 0,0 1 0,0-1 0,0 0 0,0 0 0,0 0 0,0 1 0,-1-1 0,1 0 0,0 1 0,-1-1 0,1 1 0,-1-1 0,0 0 0,1 1 0,-1-1 0,0 1 0,0-1 0,0 1 0,0-1 0,0 1 0,0-1 0,0 1 0,0-1 0,-1 1 0,1-1 0,-2 3 0,0 7 51,-1 0 0,0-1 0,-1 1 0,0-1 0,-6 10 1,-19 28 110,-49 61 0,53-78 144,2 1 1,1 1 0,1 1 0,-28 64 0,48-96-300,0 0 1,0 0 0,0 0-1,1 1 1,-1-1 0,0 0-1,1 0 1,0 1 0,-1-1-1,1 0 1,0 1 0,0-1-1,0 0 1,1 0 0,-1 1-1,1-1 1,-1 0-1,1 1 1,1 2 0,0-3-4,0-1 0,0 1 1,0-1-1,0 0 0,0 1 1,0-1-1,0 0 0,0 0 1,1-1-1,-1 1 0,0 0 1,1-1-1,-1 0 0,0 1 1,1-1-1,-1 0 0,0 0 1,5-1-1,24-1 78,1-2-1,-1-1 1,0-2 0,0-1 0,54-21-1,-6 2-2690,-76 26 2342,33-14-7106,-30 7-200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8.656"/>
    </inkml:context>
    <inkml:brush xml:id="br0">
      <inkml:brushProperty name="width" value="0.025" units="cm"/>
      <inkml:brushProperty name="height" value="0.025" units="cm"/>
    </inkml:brush>
  </inkml:definitions>
  <inkml:trace contextRef="#ctx0" brushRef="#br0">0 28 16015,'0'0'6022,"73"-18"-6086,-37 15-1089,1 3-1282,3-4-1152,-6 1-1250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9.036"/>
    </inkml:context>
    <inkml:brush xml:id="br0">
      <inkml:brushProperty name="width" value="0.025" units="cm"/>
      <inkml:brushProperty name="height" value="0.025" units="cm"/>
    </inkml:brush>
  </inkml:definitions>
  <inkml:trace contextRef="#ctx0" brushRef="#br0">60 3 9417,'0'0'4463,"-6"10"-3326,-2 3-805,1 1 0,0 1 0,0-1 1,2 1-1,0 0 0,0 0 0,2 0 0,-3 22 0,6-35-318,-1-1-1,1 0 0,0 1 0,1-1 1,-1 0-1,0 1 0,0-1 0,1 0 0,-1 1 1,0-1-1,1 0 0,0 1 0,-1-1 1,1 0-1,0 0 0,-1 0 0,1 0 1,0 0-1,0 0 0,0 0 0,0 0 0,0 0 1,0 0-1,0 0 0,0-1 0,0 1 1,1 0-1,-1-1 0,0 1 0,0-1 1,1 1-1,-1-1 0,0 0 0,1 1 0,-1-1 1,0 0-1,1 0 0,-1 0 0,0 0 1,1 0-1,-1 0 0,0-1 0,1 1 0,-1 0 1,0-1-1,1 1 0,-1-1 0,2 0 1,5-2 234,0 1 0,-1-2 0,1 1 1,-1-1-1,0 0 0,12-9 1,-1-2 105,0-2 1,-1-1-1,-1 0 1,0-1 0,-2 0-1,19-33 1,-33 52-346,0-1 0,0 1 0,0 0 1,0 0-1,-1 0 0,1 0 0,0 0 0,0-1 0,0 1 0,0 0 0,0 0 1,0 0-1,0 0 0,0-1 0,0 1 0,0 0 0,0 0 0,0 0 1,1 0-1,-1 0 0,0-1 0,0 1 0,0 0 0,0 0 0,0 0 1,0 0-1,0 0 0,0-1 0,0 1 0,0 0 0,1 0 0,-1 0 0,0 0 1,0 0-1,0 0 0,0 0 0,0 0 0,0 0 0,1-1 0,-1 1 1,0 0-1,0 0 0,0 0 0,0 0 0,1 0 0,-1 0 0,0 0 1,0 0-1,0 0 0,0 0 0,0 0 0,1 0 0,-1 0 0,0 0 0,0 0 1,0 0-1,0 1 0,0-1 0,1 0 0,-1 0 0,0 0 0,0 0 1,0 0-1,0 0 0,0 0 0,1 0 0,-1 0 0,0 1 0,0 16 172,-5 27-130,5-42-16,-4 21 22,-5 69 105,9-91-161,0 1 0,0-1 0,0 0 0,1 0 0,-1 1 0,0-1 0,0 0 0,1 0 0,-1 1 0,1-1 0,0 0 0,-1 0 1,1 0-1,0 0 0,-1 0 0,1 0 0,0 0 0,0 0 0,0 0 0,0 0 0,0-1 0,0 1 0,1 1 0,2-1 30,-1 1 0,0-1-1,1 0 1,-1 0-1,1 0 1,-1-1 0,1 1-1,5 0 1,-1-1-190,1 0 0,-1-1 0,0 0 0,1 0-1,-1-1 1,0 0 0,9-3 0,10-10-3898,-2-2-4047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9.674"/>
    </inkml:context>
    <inkml:brush xml:id="br0">
      <inkml:brushProperty name="width" value="0.025" units="cm"/>
      <inkml:brushProperty name="height" value="0.025" units="cm"/>
    </inkml:brush>
  </inkml:definitions>
  <inkml:trace contextRef="#ctx0" brushRef="#br0">205 62 7719,'0'0'9807,"1"-9"-8040,1 0-1150,-1 6-374,0 0 1,0-1 0,-1 1-1,1 0 1,-1-1 0,0 1-1,0 0 1,0 0 0,-2-6-1,2 8-177,-1 1 0,1-1 0,-1 1 0,0-1-1,1 1 1,-1-1 0,0 1 0,0 0 0,1 0-1,-1-1 1,0 1 0,0 0 0,1 0 0,-1 0-1,0 0 1,0 0 0,0 0 0,1 0-1,-1 0 1,0 0 0,0 0 0,1 0 0,-1 0-1,-1 1 1,-23 5 30,6 4 40,0 1 0,1 1 0,1 0 0,0 2 0,0 0 1,2 0-1,-25 30 0,40-44-138,-1 0 0,1 0 0,0 0 0,0 1 0,-1-1 0,1 0 0,0 0 0,0 1 0,0-1 0,-1 0 0,1 0 0,0 1 0,0-1 0,0 0 0,0 1 0,0-1-1,0 0 1,0 0 0,-1 1 0,1-1 0,0 0 0,0 1 0,0-1 0,0 0 0,0 1 0,0-1 0,1 0 0,-1 0 0,0 1 0,0-1 0,0 0 0,0 1 0,0-1 0,0 0 0,0 1 0,1-1 0,-1 0 0,0 0 0,0 1 0,0-1 0,1 0 0,-1 0 0,0 0 0,1 1 0,19 3-46,27-7-137,-44 3 140,27-4-135,-17 2-5,-1 0 1,2 0-1,-1 2 1,0-1-1,0 2 0,0 0 1,0 0-1,15 4 1,-27-4 173,1-1 1,-1 1-1,1-1 1,-1 1-1,1 0 1,-1 0-1,0-1 1,1 1-1,-1 0 0,0 0 1,0 0-1,1 1 1,-1-1-1,0 0 1,0 0-1,0 0 1,0 1-1,-1-1 1,1 1-1,0-1 1,0 1-1,-1-1 1,1 1-1,-1-1 1,0 1-1,1-1 1,-1 1-1,0 0 0,0-1 1,0 1-1,0-1 1,0 1-1,0 0 1,0-1-1,-1 1 1,1-1-1,-1 1 1,1-1-1,-1 1 1,0-1-1,-1 3 1,0 1 218,-1-1 1,1 1-1,-1-1 1,0 0-1,-1 0 1,1 0 0,-1-1-1,1 1 1,-1-1-1,0 0 1,-9 5-1,4-4-163,0 0 0,0 0 0,-1-1 0,1 0 0,-1-1 0,0 0 0,1-1 0,-1 0 0,0 0 0,0-1 0,-14-2 0,24 2-134,-1 0 0,0 0 0,1 0 0,-1 0 0,1 0 0,-1 0 0,1 0 0,-1 0 0,0-1 0,1 1 0,-1 0 0,1 0 0,-1-1 0,1 1 0,-1 0 0,1-1 0,0 1 0,-1 0 0,1-1 0,-1 1 0,1-1 0,0 1 0,-1-1 0,1 1 1,0-1-1,-1 1 0,1-1 0,0 1 0,0-1 0,0 1 0,-1-1 0,1 1 0,0-1 0,0 1 0,0-1 0,0 0 0,0 1 0,0-1 0,0 1 0,0-1 0,0 1 0,0-1 0,1 0 0,-1 1 0,0-1 0,0 1 0,0-1 0,1 1 0,-1-1 1,0 1-1,1-1 0,-1 1 0,0-1 0,1 1 0,-1 0 0,1-1 0,24-24-7039,-2 9 1192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0.302"/>
    </inkml:context>
    <inkml:brush xml:id="br0">
      <inkml:brushProperty name="width" value="0.025" units="cm"/>
      <inkml:brushProperty name="height" value="0.025" units="cm"/>
    </inkml:brush>
  </inkml:definitions>
  <inkml:trace contextRef="#ctx0" brushRef="#br0">98 0 3459,'0'0'16266,"-8"1"-14888,4-1-1287,0 1 1,1 0 0,-1 0 0,0 0 0,0 0 0,1 0 0,-1 1-1,1 0 1,-1 0 0,1 0 0,0 0 0,0 0 0,0 1 0,0-1-1,0 1 1,0 0 0,1 0 0,-1 0 0,1 0 0,0 0 0,0 0-1,0 1 1,0-1 0,1 1 0,-1-1 0,1 1 0,0 0 0,-1 4-1,0-2-61,0-1-1,1 1 0,-1-1 0,1 1 0,0 0 0,1-1 0,-1 1 0,1 0 0,0 0 0,1 0 0,0 6 0,0-11-25,-1 0 0,1 1 0,-1-1 1,1 0-1,0 0 0,0 1 0,-1-1 0,1 0 0,0 0 1,0 0-1,0 0 0,0 0 0,0 0 0,0 0 0,0-1 0,1 1 1,-1 0-1,0-1 0,2 2 0,0-1 22,0-1-1,0 1 0,1-1 1,-1 1-1,0-1 1,1 0-1,-1 0 0,0 0 1,1-1-1,-1 1 1,4-2-1,3-1 22,0 0 0,0-1-1,-1 0 1,1-1 0,-1 0 0,0 0-1,0-1 1,-1 0 0,15-14 0,-7 5 20,-1-1 0,-1 0 1,22-35-1,-52 122-451,13-60 415,0-1 0,1 1 0,0-1 0,1 1 0,0 12 0,1-23-27,0 1 0,0-1-1,0 1 1,1-1-1,-1 0 1,0 1 0,0-1-1,1 0 1,-1 1-1,0-1 1,1 0 0,-1 0-1,1 1 1,-1-1-1,0 0 1,1 0 0,-1 0-1,1 1 1,-1-1-1,0 0 1,1 0 0,-1 0-1,1 0 1,-1 0-1,1 0 1,-1 0-1,0 0 1,1 0 0,-1 0-1,1 0 1,-1 0-1,1 0 1,-1 0 0,0 0-1,1 0 1,-1-1-1,1 1 1,19-6 169,-3-3-111,0-1 0,-1 0 0,25-22 0,26-16-48,-67 48-22,0-1 0,1 1 1,-1-1-1,0 1 0,1 0 1,-1-1-1,1 1 1,-1 0-1,1-1 0,-1 1 1,1 0-1,-1-1 0,1 1 1,0 0-1,-1 0 1,1 0-1,-1-1 0,1 1 1,0 0-1,-1 0 0,1 0 1,-1 0-1,1 0 1,0 0-1,-1 0 0,1 0 1,-1 0-1,1 1 1,0-1-1,-1 0 0,1 0 1,-1 0-1,1 1 0,-1-1 1,1 0-1,-1 1 1,1-1-1,-1 0 0,1 1 1,-1-1-1,1 1 0,-1-1 1,0 1-1,1-1 1,-1 1-1,0-1 0,1 1 1,-1-1-1,0 1 0,0-1 1,1 1-1,-1 0 1,0-1-1,0 1 0,0-1 1,0 1-1,0 0 0,0-1 1,0 1-1,0-1 1,0 1-1,0 0 0,-9 52 168,4-27-96,40-46 369,-13 4-398,46-31 64,-63 44-152,-1 1 0,1-1 0,-1 1 0,1 0 0,0 1 0,0-1 0,-1 1 0,1 0 0,0 0 0,1 1 0,-1-1 0,9 1 0,-13 1 45,0 0 0,0 0 0,-1-1 0,1 1 0,0 0 0,-1 0 0,1 0 0,0 0 0,-1 0 0,1 0 1,-1 0-1,1 0 0,-1 0 0,0 0 0,0 0 0,1 0 0,-1 0 0,0 0 0,0 1 0,0-1 1,0 0-1,0 0 0,0 1 0,-1 37 192,0-29-120,1 0 77,2 19-692,4-24-1039,8-13-1423,-3-6-1940,3-2-2719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0.753"/>
    </inkml:context>
    <inkml:brush xml:id="br0">
      <inkml:brushProperty name="width" value="0.025" units="cm"/>
      <inkml:brushProperty name="height" value="0.025" units="cm"/>
    </inkml:brush>
  </inkml:definitions>
  <inkml:trace contextRef="#ctx0" brushRef="#br0">43 1 7687,'0'0'13912,"-4"8"-12663,0 0-992,-2 0-86,1 1 0,1 1-1,0-1 1,0 1 0,1 0 0,0 0-1,-3 19 1,6-29-163,1 1 0,-1 0 0,0 0 0,1 0 0,-1-1-1,1 1 1,-1 0 0,1-1 0,-1 1 0,1 0 0,-1-1 0,1 1 0,0-1-1,-1 1 1,1-1 0,0 1 0,0-1 0,-1 1 0,1-1 0,0 0 0,0 1-1,-1-1 1,1 0 0,0 0 0,0 1 0,0-1 0,0 0 0,0 0 0,-1 0 0,1 0-1,0 0 1,0 0 0,0-1 0,0 1 0,-1 0 0,1 0 0,0-1 0,0 1-1,0 0 1,1-1 0,37-13 272,17-29-754,-47 35 307,1-1 1,0 1-1,1 1 0,21-12 0,-31 19 157,-1 0-1,0 0 1,0 0-1,1 0 0,-1-1 1,0 1-1,0 0 0,1 0 1,-1 0-1,0 0 0,0 0 1,1 0-1,-1 0 0,0 0 1,1 0-1,-1 0 0,0 0 1,0 0-1,1 0 0,-1 0 1,0 0-1,0 0 0,1 0 1,-1 1-1,0-1 0,0 0 1,1 0-1,-1 0 0,0 0 1,0 0-1,1 1 0,-1-1 1,0 0-1,0 0 1,0 0-1,0 1 0,1-1 1,-1 0-1,0 0 0,0 1 1,0-1-1,0 0 0,0 0 1,0 1-1,0-1 0,0 0 1,1 0-1,-1 1 0,0-1 1,0 0-1,0 1 0,-4 23 302,-12 20 581,8-20-330,8-23-531,0-1-1,0 0 1,0 1 0,1-1 0,-1 0-1,0 1 1,0-1 0,0 0 0,0 1 0,0-1-1,0 0 1,0 1 0,0-1 0,1 0-1,-1 0 1,0 1 0,0-1 0,0 0-1,1 0 1,-1 1 0,0-1 0,0 0-1,1 0 1,-1 1 0,0-1 0,1 0-1,-1 0 1,0 0 0,0 0 0,1 0-1,-1 0 1,0 1 0,1-1 0,0 0-1,2-1 25,1 1-1,0-1 0,0 0 0,0 0 0,-1-1 0,1 1 0,-1-1 1,1 1-1,3-3 0,42-25-153,-31 18-199,0 0 0,1 1 0,0 1 0,21-6 1,-39 15 314,-1 0 1,1-1-1,0 1 1,-1 0 0,1 0-1,0 0 1,0 0 0,-1 0-1,1 0 1,0 0-1,-1 0 1,1 0 0,0 0-1,-1 0 1,1 1 0,0-1-1,-1 0 1,1 0-1,-1 1 1,1-1 0,0 0-1,-1 1 1,1-1 0,-1 1-1,1-1 1,-1 0-1,1 1 1,-1-1 0,1 1-1,-1 0 1,1-1-1,-1 1 1,0-1 0,0 1-1,1 0 1,-1-1 0,0 1-1,0 0 1,1-1-1,-1 1 1,0 0 0,0-1-1,0 1 1,0 0 0,0-1-1,0 1 1,0 0-1,0-1 1,0 1 0,-1 0-1,-7 48 57,4-29-4076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0.561"/>
    </inkml:context>
    <inkml:brush xml:id="br0">
      <inkml:brushProperty name="width" value="0.025" units="cm"/>
      <inkml:brushProperty name="height" value="0.025" units="cm"/>
    </inkml:brush>
  </inkml:definitions>
  <inkml:trace contextRef="#ctx0" brushRef="#br0">1 1 15919,'0'0'11632,"3"11"-11178,4 35-230,4 80 0,-2-14-277,-4-91-249,1-11-1641,2-13-4497,0-8-1232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1.569"/>
    </inkml:context>
    <inkml:brush xml:id="br0">
      <inkml:brushProperty name="width" value="0.025" units="cm"/>
      <inkml:brushProperty name="height" value="0.025" units="cm"/>
    </inkml:brush>
  </inkml:definitions>
  <inkml:trace contextRef="#ctx0" brushRef="#br0">5 85 5061,'0'0'14552,"8"2"-13297,-5-1-1194,-1 0 33,0-1 1,0 1 0,0-1-1,0 1 1,0-1-1,0 0 1,0 0 0,0 0-1,0 0 1,0 0 0,4-1-1,-5 0-25,0 0-1,0 0 0,0 0 1,0 0-1,0 0 0,0 0 1,0 0-1,0 0 0,0 0 1,-1-1-1,1 1 0,0 0 1,-1 0-1,0-1 0,1 1 1,-1 0-1,0-1 0,1 1 1,-1-1-1,0 1 0,0 0 1,0-1-1,0 1 1,0-1-1,-1-1 0,1 1-31,0 0 0,0 0 0,0 0-1,0 0 1,0 0 0,-1-1 0,1 1 0,-1 0-1,0 0 1,0 0 0,1 0 0,-1 0 0,0 1-1,-1-1 1,1 0 0,0 0 0,0 1 0,-1-1-1,1 1 1,-1-1 0,-2-1 0,4 3-46,-1-1 1,1 1-1,-1 0 0,0 0 1,1 0-1,-1-1 1,1 1-1,-1 0 0,0 0 1,1 0-1,-1 0 1,0 0-1,1 0 1,-1 0-1,0 0 0,1 1 1,-1-1-1,1 0 1,-1 0-1,0 0 1,1 1-1,-1-1 0,1 0 1,-1 1-1,0 0 1,-1 0-8,1 1 0,0-1 0,-1 1 0,1 0 0,0-1 0,0 1 0,0 0 0,0 0 0,1 0 0,-1 0 0,0-1 0,0 4 0,-1 2-1,1 0-1,-1-1 0,1 1 1,1 0-1,-1 0 1,1 0-1,1 12 0,0-17 14,-1 0-1,1 0 1,-1 0-1,1 0 1,0 0-1,0 0 1,-1 0-1,1 0 0,1-1 1,-1 1-1,0 0 1,0-1-1,1 1 1,-1-1-1,1 1 1,-1-1-1,1 0 0,-1 1 1,1-1-1,0 0 1,0 0-1,0 0 1,0 0-1,0-1 0,-1 1 1,1-1-1,0 1 1,1-1-1,2 1 1,5 0 25,0-1 1,1 0 0,-1 0 0,0-1-1,0-1 1,0 0 0,0 0 0,0-1-1,0 0 1,0 0 0,-1-1 0,14-8-1,8-7 142,-1-1 0,34-29-1,-29 21 290,-31 32-604,-5 12 188,-5 19 256,-4-9-129,8-20-84,-1-1 0,1 1-1,0-1 1,1 1 0,0 0 0,-1-1-1,2 1 1,-1 0 0,1 9 0,0-14-67,1-1 1,-1 1 0,1-1 0,-1 0 0,1 1 0,-1-1 0,1 0 0,0 1 0,-1-1 0,1 0 0,-1 0 0,1 1 0,0-1 0,-1 0 0,1 0 0,0 0 0,-1 0 0,1 0 0,0 0 0,-1 0 0,1 0 0,0 0 0,-1 0 0,1-1-1,-1 1 1,1 0 0,0 0 0,-1 0 0,1-1 0,0 0 0,21-7 274,31-23 32,-45 25-430,1 0 1,0 0-1,0 1 0,0 0 1,1 1-1,-1 0 1,1 0-1,0 1 0,0 0 1,0 1-1,16-2 0,-25 5 83,0 0-1,0-1 0,0 1 0,0 0 1,0 0-1,0 0 0,-1 1 0,1-1 1,0 0-1,-1 0 0,1 0 1,-1 0-1,1 1 0,-1-1 0,0 0 1,1 0-1,-1 1 0,0-1 1,0 0-1,0 1 0,0-1 0,0 0 1,0 0-1,-1 2 0,0 42-871,1-40 351,-2 11-1574,-2-8-2817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2.331"/>
    </inkml:context>
    <inkml:brush xml:id="br0">
      <inkml:brushProperty name="width" value="0.025" units="cm"/>
      <inkml:brushProperty name="height" value="0.025" units="cm"/>
    </inkml:brush>
  </inkml:definitions>
  <inkml:trace contextRef="#ctx0" brushRef="#br0">52 0 4805,'0'0'15769,"-2"10"-15198,-17 99 189,4-1 0,-1 156 0,16-261-754,0 1 0,0-1 0,1 0 1,-1 0-1,1 1 0,-1-1 0,1 0 1,0 0-1,0 0 0,0 0 0,1 0 0,-1 0 1,3 3-1,-3-5 22,0 0-1,0 0 1,1 0 0,-1 0 0,0-1 0,0 1 0,1 0 0,-1-1-1,1 1 1,-1 0 0,0-1 0,1 0 0,-1 1 0,1-1-1,-1 0 1,1 0 0,-1 0 0,1 0 0,-1 0 0,1 0 0,0 0-1,-1-1 1,0 1 0,1 0 0,-1-1 0,1 1 0,-1-1 0,1 0-1,-1 1 1,2-3 0,5-1 135,0-1 0,-1-1-1,1 1 1,-1-1 0,-1-1 0,1 1 0,-1-1-1,6-9 1,44-69 250,-43 64-172,-5 6-127,-7 12-107,1 0 1,-1 0-1,1 0 0,0 0 0,-1 0 0,2 0 0,-1 1 0,0-1 0,0 0 0,6-3 1,-5 52-644,-11 93 684,8-139-136,0 1-1,0 0 1,0-1-1,0 1 1,0-1-1,0 1 1,0-1-1,0 1 1,1-1-1,-1 1 0,0 0 1,0-1-1,0 1 1,1-1-1,-1 1 1,0-1-1,0 1 1,1-1-1,-1 0 1,1 1-1,-1-1 0,0 1 1,1-1-1,-1 0 1,1 1-1,-1-1 1,1 0-1,-1 1 1,1-1-1,-1 0 1,1 0-1,-1 0 1,1 1-1,0-1 0,23-5-2276,21-22-3942,-12-1-1775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3.097"/>
    </inkml:context>
    <inkml:brush xml:id="br0">
      <inkml:brushProperty name="width" value="0.025" units="cm"/>
      <inkml:brushProperty name="height" value="0.025" units="cm"/>
    </inkml:brush>
  </inkml:definitions>
  <inkml:trace contextRef="#ctx0" brushRef="#br0">179 0 15887,'-9'5'1062,"-10"8"183,1-1 0,1 2 0,-31 31 0,41-38-970,0 1 1,0 0-1,1 0 1,0 1-1,1 0 1,0 0-1,0 0 1,1 0-1,0 1 1,0 0-1,-3 17 1,7-26-274,0 0 0,0 0 0,0 0 1,0-1-1,0 1 0,0 0 1,0 0-1,0 0 0,0-1 0,0 1 1,1 0-1,-1 0 0,0 0 1,1-1-1,-1 1 0,0 0 0,1-1 1,-1 1-1,1 0 0,-1-1 0,1 1 1,-1-1-1,1 1 0,0 0 1,-1-1-1,1 1 0,0-1 0,-1 0 1,2 1-1,30 4 183,-23-5-132,0-1 0,-1-1 0,1 1 0,-1-1 0,12-5 0,-3-3-64,0 0 0,-1-2 1,-1 0-1,0-1 0,0 0 1,-1-1-1,-1-1 0,-1 0 1,14-20-1,-36 53-147,1 0-1,1 0 1,1 1-1,0 0 1,-4 24 0,11-42 161,0-1 0,0 1 0,0-1 0,0 1 0,0-1 0,0 1 1,0-1-1,0 1 0,0-1 0,0 1 0,0-1 0,0 1 0,0-1 0,0 1 1,1-1-1,-1 1 0,0-1 0,0 1 0,1-1 0,-1 0 0,0 1 0,0-1 1,1 1-1,-1-1 0,0 0 0,1 1 0,-1-1 0,1 0 0,-1 0 0,1 1 1,-1-1-1,0 0 0,1 0 0,-1 1 0,1-1 0,-1 0 0,1 0 0,0 0 1,27-4 176,25-18 20,-7-7-1353,51-42 1,-49 35-152,-48 35 1265,0 0 0,1 1 0,-1-1 1,1 1-1,-1-1 0,1 0 0,-1 1 1,1-1-1,-1 1 0,1 0 0,0-1 0,-1 1 1,1-1-1,0 1 0,-1 0 0,1 0 0,0-1 1,-1 1-1,1 0 0,0 0 0,-1 0 1,1 0-1,0 0 0,0 0 0,-1 0 0,1 0 1,0 0-1,0 0 0,-1 0 0,1 0 0,0 1 1,-1-1-1,1 0 0,1 1 0,-2 23 88,0-23-37,-1 0 1,1 1 0,-1-1 0,1 0 0,0 1-1,0-1 1,-1 0 0,1 1 0,0-1-1,0 1 1,0-1 0,0 0 0,1 1 0,-1-1-1,0 0 1,1 1 0,-1-1 0,1 0 0,-1 1-1,1-1 1,-1 0 0,1 0 0,0 0-1,0 1 1,-1-1 0,1 0 0,0 0 0,0 0-1,0 0 1,2 1 0,5-1 17,0-1 1,0 0-1,0-1 1,0 0-1,0 0 1,0 0-1,0-1 0,-1 0 1,11-5-1,-8 4-821,-1 0 0,1 0 0,-1 1 0,1 0 0,14 0 0,-22 2 737,-1 0 0,1 1 0,-1 0-1,1-1 1,-1 1 0,0 0 0,1 0-1,-1 0 1,0 0 0,0 0 0,0 0 0,0 0-1,0 0 1,0 0 0,0 0 0,0 1-1,0-1 1,0 0 0,0 1 0,-1-1-1,1 1 1,-1-1 0,1 0 0,-1 1-1,0-1 1,1 1 0,-1 0 0,0-1-1,0 1 1,0 2 0,1 62 1365,-1-50-1101,15 174 3130,-8-138-2563,-3 1-1,-3 93 1,-2-140-561,-1 1 1,0 0 0,0 0-1,-1-1 1,1 0 0,-2 1 0,1-1-1,-1 0 1,-8 11 0,11-16-125,-1 1 0,1-1 0,-1 1 0,1-1 0,-1 1 0,1-1 1,-1 0-1,0 0 0,0 0 0,0 0 0,0 0 0,0 0 0,0 0 0,0-1 0,-2 2 1,2-3-36,1 1 1,-1 0-1,1 0 1,-1-1-1,1 1 0,0 0 1,-1-1-1,1 0 1,0 1-1,-1-1 1,1 0-1,0 1 1,0-1-1,0 0 1,-1 0-1,1 0 1,0 0-1,0 0 1,1-1-1,-1 1 1,0 0-1,0 0 1,0 0-1,1-1 1,-1-1-1,-4-8 13,0 0 0,1-1 1,1 0-1,0 0 0,0 0 0,1 0 0,1 0 0,0-13 1,0 2-187,2 0 1,0 1 0,8-36 0,-5 42 69,0 1 0,1 0-1,1 0 1,1 0 0,0 1 0,0 0-1,2 0 1,-1 1 0,2 0 0,19-21-1,-12 18-447,0 0-1,26-18 1,46-20-4780,-43 29-1399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4.511"/>
    </inkml:context>
    <inkml:brush xml:id="br0">
      <inkml:brushProperty name="width" value="0.025" units="cm"/>
      <inkml:brushProperty name="height" value="0.025" units="cm"/>
    </inkml:brush>
  </inkml:definitions>
  <inkml:trace contextRef="#ctx0" brushRef="#br0">0 72 5958,'0'0'7303,"12"-9"-5077,-7 5-2254,2-2 315,0 0 1,0 0 0,1 1-1,0 0 1,0 0-1,0 1 1,1 0 0,-1 0-1,1 1 1,0 0-1,0 1 1,0 0 0,13-2-1,-21 5-268,0-1-1,0 0 1,0 0-1,0 0 0,0 0 1,0 1-1,0-1 1,0 0-1,0 1 1,0-1-1,0 1 1,0-1-1,0 1 1,-1-1-1,1 1 1,0 0-1,0-1 0,-1 1 1,1 0-1,0 0 1,-1 0-1,1-1 1,0 1-1,-1 0 1,0 0-1,2 2 1,2 34 947,-6-26-673,1 1 0,-1-1 0,-1 0 1,-5 15-1,-6 3 94,-1-1-1,-32 45 1,29-46 397,0 1 0,-19 43 1,36-71-769,1 1 1,-1 0-1,1 0 1,-1 0 0,1 0-1,0-1 1,-1 1-1,1 0 1,0 0 0,0 0-1,0 0 1,-1 0-1,1 0 1,0 0 0,0 0-1,0 0 1,1 0-1,-1 0 1,0 0 0,0-1-1,0 1 1,1 0-1,-1 0 1,1 0 0,-1 0-1,0 0 1,1-1-1,-1 1 1,1 0 0,0 0-1,-1-1 1,1 1-1,0 0 1,0 0 0,2 0 9,0 0 0,0 0 1,-1 0-1,1-1 1,0 1-1,0-1 0,0 0 1,0 1-1,0-1 0,0-1 1,4 1-1,13-3 41,0-1-1,26-9 0,-45 13-63,145-41-458,-47 22-6820,-88 17 2364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4.844"/>
    </inkml:context>
    <inkml:brush xml:id="br0">
      <inkml:brushProperty name="width" value="0.025" units="cm"/>
      <inkml:brushProperty name="height" value="0.025" units="cm"/>
    </inkml:brush>
  </inkml:definitions>
  <inkml:trace contextRef="#ctx0" brushRef="#br0">0 73 8136,'0'0'13901,"68"-29"-13869,-25 20-641,1 0-1729,-2-4-2210,2 1-3075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5.550"/>
    </inkml:context>
    <inkml:brush xml:id="br0">
      <inkml:brushProperty name="width" value="0.025" units="cm"/>
      <inkml:brushProperty name="height" value="0.025" units="cm"/>
    </inkml:brush>
  </inkml:definitions>
  <inkml:trace contextRef="#ctx0" brushRef="#br0">75 57 16015,'0'0'1628,"-10"12"-725,2-1-696,1-1 0,0 1 1,1 1-1,0-1 0,0 1 1,2 0-1,-1 0 1,1 1-1,1-1 0,0 1 1,1 0-1,-1 13 0,3-20-169,0-1 0,0 1 0,0 0 0,1-1 0,0 1 1,0-1-1,0 1 0,3 6 0,-3-11-13,0 0 0,0 1 0,0-1 0,0 0 0,1 0 1,-1 0-1,0 0 0,1 0 0,-1 0 0,0 0 0,1 0 1,-1-1-1,1 1 0,0 0 0,-1-1 0,1 1 1,-1-1-1,1 0 0,0 0 0,-1 1 0,1-1 0,0 0 1,-1 0-1,1 0 0,0-1 0,-1 1 0,1 0 0,0-1 1,-1 1-1,1-1 0,1 0 0,4-2 73,0 0 0,0 0 0,0 0 0,0-1 0,-1 0 0,0 0 0,0-1 0,0 1 0,0-1 0,-1-1 0,0 1 0,0-1-1,5-6 1,-1-2-65,0 1-1,0-1 0,-1-1 0,11-29 0,-17 38-24,1 1 34,-1-1 0,0 0-1,0 0 1,0 0 0,-1 0 0,0 0 0,0-1 0,0-11 0,-2 18-46,1 0 1,0 0 0,-1 0 0,1 0-1,-1-1 1,1 1 0,0 0 0,-1 0-1,1 0 1,0 0 0,-1 1-1,1-1 1,0 0 0,-1 0 0,1 0-1,0 0 1,-1 0 0,1 0 0,0 0-1,-1 1 1,1-1 0,0 0 0,-1 0-1,1 1 1,0-1 0,0 0-1,-1 0 1,1 1 0,0-1 0,0 0-1,-1 1 1,1-1 0,0 0 0,0 0-1,0 1 1,0-1 0,0 1-1,-1-1 1,1 1 0,-9 14-69,4-3 72,0-1 0,1 1 0,0 0 0,0 0 0,2 0 0,-1 1 0,2-1 0,0 1 0,0-1 0,1 1 0,1-1 0,1 14 0,-1-25 4,-1 1-1,1-1 1,0 1 0,-1-1 0,1 0-1,0 1 1,0-1 0,0 0 0,0 1-1,0-1 1,0 0 0,0 0 0,0 0-1,1 0 1,-1 0 0,0 0 0,1 0-1,-1 0 1,1-1 0,-1 1 0,3 0-1,0 0 16,0 0-1,0-1 0,0 1 0,0-1 0,0 0 1,0 0-1,0-1 0,7 0 0,-2-1 13,0-1-1,-1 1 1,1-1 0,-1-1-1,1 0 1,-1 0-1,9-7 1,-9 6-8,-1-1 0,0-1 0,0 1 0,-1-1 1,0 0-1,0-1 0,0 0 0,-1 0 0,0 0 0,-1 0 0,0-1 1,0 1-1,-1-1 0,0 0 0,0 0 0,-1-1 0,2-17 0,-8 22-85,-3 11 38,-4 11 25,9-14 11,1 1 1,-1 0-1,1 0 1,0-1-1,0 1 1,0 0-1,1 0 1,-1 5-1,1-8-2,0 0 1,0 0-1,1 0 0,-1-1 1,0 1-1,0 0 0,1 0 0,-1 0 1,1 0-1,-1-1 0,1 1 1,-1 0-1,1-1 0,0 1 0,-1 0 1,1-1-1,0 1 0,-1-1 1,1 1-1,0-1 0,0 1 1,-1-1-1,1 0 0,0 1 0,0-1 1,0 0-1,0 1 0,-1-1 1,1 0-1,0 0 0,0 0 0,0 0 1,0 0-1,0 0 0,0 0 1,0 0-1,0 0 0,-1-1 1,1 1-1,0 0 0,1-1 0,3-1 31,-1 1 0,1-1 0,-1 0 0,1 0 0,-1-1-1,0 1 1,0-1 0,0 0 0,-1 0 0,1-1 0,-1 1-1,1-1 1,3-5 0,0 0-22,0-1 0,0 1 0,-1-1 1,8-19-1,3-17 14,-13 34-154,-11 32-15,2-7 206,1 1 1,1-1 0,0 1 0,1-1 0,1 1 0,-1 21 0,3-34-66,0 1 1,0-1-1,0 1 0,-1-1 1,1 0-1,0 0 0,1 1 1,-1-1-1,0 0 0,0 0 0,0 0 1,1 0-1,-1 0 0,0-1 1,1 1-1,-1 0 0,1-1 1,-1 1-1,1-1 0,-1 1 1,1-1-1,-1 1 0,1-1 1,0 0-1,-1 0 0,1 0 0,-1 0 1,1 0-1,2-1 0,51-3-36,-50 1 4,0 0-1,0 0 1,0-1 0,0 1-1,-1-1 1,1 0-1,-1 0 1,0-1 0,0 1-1,-1-1 1,1 0-1,-1 0 1,0 0 0,-1 0-1,1-1 1,-1 1 0,0-1-1,0 0 1,-1 1-1,1-1 1,-1 0 0,0-6-1,-1 11-100,-2 29-342,-1-14 630,0 0 0,1 0-1,1 1 1,0 15-1,1-27-269,0 0 0,0-1 0,0 1 0,1-1 0,-1 1-1,1 0 1,0-1 0,0 1 0,0-1 0,0 1-1,0-1 1,0 0 0,3 4 0,-3-5-207,0 0 0,1 0 0,-1-1 0,0 1 0,1 0 0,-1-1 0,0 1 0,1-1 0,-1 1 0,0-1 0,1 0 0,-1 1 0,1-1 0,-1 0 0,1 0 0,-1 0 0,1 0 0,-1 0 0,1-1 0,-1 1 0,0 0 0,1-1 0,-1 1 0,1-1 0,-1 1 0,0-1 0,2-1 1,9-7-7527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5.881"/>
    </inkml:context>
    <inkml:brush xml:id="br0">
      <inkml:brushProperty name="width" value="0.025" units="cm"/>
      <inkml:brushProperty name="height" value="0.025" units="cm"/>
    </inkml:brush>
  </inkml:definitions>
  <inkml:trace contextRef="#ctx0" brushRef="#br0">0 0 17809,'0'0'5189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6.227"/>
    </inkml:context>
    <inkml:brush xml:id="br0">
      <inkml:brushProperty name="width" value="0.025" units="cm"/>
      <inkml:brushProperty name="height" value="0.025" units="cm"/>
    </inkml:brush>
  </inkml:definitions>
  <inkml:trace contextRef="#ctx0" brushRef="#br0">95 0 4164,'0'0'17163,"-2"9"-15813,1-4-1258,-1 0-1,1 0 0,-1 0 0,0 0 0,0-1 0,0 1 0,-1-1 0,0 1 0,0-1 1,0 0-1,0 0 0,0 0 0,-1-1 0,-5 5 0,-1-1-65,7-5-31,0 0 1,-1 0 0,1 1-1,0-1 1,0 1-1,0-1 1,0 1-1,1 0 1,-1 0-1,1 0 1,0 1 0,-4 6-1,8-9-49,0 0 0,0 1 0,1-1 0,-1-1 0,0 1 0,1 0 0,-1 0 0,0-1 0,1 1 0,-1-1 0,1 0 0,-1 0 0,0 0 0,1 0 0,2 0 0,1 0-134,49-1-1310,-43-1 1426,0 1 0,0 1-1,0 0 1,0 1 0,0 0-1,0 1 1,21 6 0,-31-7 149,-1-1-1,0 1 1,0 0 0,0 0 0,0 0 0,1-1-1,-1 1 1,-1 0 0,1 1 0,0-1 0,0 0-1,0 0 1,0 0 0,-1 0 0,1 1 0,-1-1-1,1 0 1,-1 1 0,1-1 0,-1 0 0,0 1-1,0-1 1,1 0 0,-1 1 0,0-1 0,0 1-1,-1-1 1,1 0 0,0 1 0,0-1 0,-1 0-1,1 1 1,0-1 0,-1 0 0,0 1 0,1-1 0,-1 0-1,-1 2 1,0 1 214,0 1 0,-1-1 0,0 0 0,0 0 0,0 0-1,0 0 1,-1-1 0,1 1 0,-7 4 0,4-4-223,0-1 1,0 1-1,0-1 0,-1 0 0,1-1 1,-1 0-1,0 0 0,1 0 0,-1-1 1,0 1-1,0-2 0,0 1 0,-9-1 1,16-1-188,-1 1 0,0 0 0,1-1 0,-1 1 0,0-1 0,1 1 0,-1-1 0,1 1 0,-1-1 0,1 0 0,-1 1 0,1-1 0,-1 1 0,1-1 0,0 0 0,-1 0 0,1 1 0,0-1 0,0 0 0,-1 0 0,1 1 0,0-1 0,0 0 0,0 0 0,0 1 0,0-1 0,0 0 0,0 0 0,0 0 0,1-1 0,4-23-4857,9 9-15,6 0-961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6.604"/>
    </inkml:context>
    <inkml:brush xml:id="br0">
      <inkml:brushProperty name="width" value="0.025" units="cm"/>
      <inkml:brushProperty name="height" value="0.025" units="cm"/>
    </inkml:brush>
  </inkml:definitions>
  <inkml:trace contextRef="#ctx0" brushRef="#br0">73 264 12524,'0'0'9935,"-7"9"-8814,2-3-983,-36 52 1529,39-54-1551,-1 1 1,1-1-1,-1 1 0,1 0 0,1 0 0,-1 0 1,1 0-1,0 0 0,0 0 0,0 0 1,1 0-1,0 0 0,0 7 0,1-11-101,0 1-1,-1-1 0,1 0 1,0 1-1,0-1 0,0 0 1,1 1-1,-1-1 0,0 0 1,0 0-1,1 0 0,-1 0 1,0 0-1,1 0 1,-1-1-1,1 1 0,-1 0 1,1-1-1,0 1 0,-1-1 1,1 0-1,0 1 0,-1-1 1,1 0-1,0 0 0,-1 0 1,1 0-1,0 0 0,-1 0 1,1-1-1,-1 1 1,3-1-1,4 0 20,0 0 0,0-1 0,-1 0 0,1 0 0,12-6 0,-8 1-52,-1-1 0,0 1 0,0-2 0,-1 0 0,0 0-1,0 0 1,-1-2 0,-1 1 0,1-1 0,-2 0 0,0-1 0,0 1 0,7-17-1,-7 9 13,0 0-1,-2 0 0,0 0 0,0-1 0,-2 1 1,-1-1-1,0 0 0,-2-29 0,0 47-3,0-1-1,0 0 1,-1 1-1,1-1 1,-1 1-1,1-1 1,-1 1-1,0-1 1,0 1-1,0-1 1,0 1-1,0 0 1,-1 0-1,1-1 0,-1 1 1,1 0-1,-1 0 1,0 0-1,0 1 1,1-1-1,-2 0 1,1 1-1,0-1 1,-3-1-1,2 2-6,0 1 0,0-1 0,0 0 0,0 1 0,0-1 0,0 1 1,0 0-1,-1 0 0,1 1 0,0-1 0,0 0 0,0 1 0,0 0 0,0 0 0,0 0 0,0 0 0,0 0 0,0 1 0,1-1 0,-5 3 0,-5 5 54,-1 0 1,2 1-1,-1 0 1,-15 19-1,22-23 7,0-1-1,1 1 1,0 0-1,0 0 1,0 0-1,1 1 1,0-1-1,0 1 1,1-1-1,0 1 1,0 0-1,-1 8 1,3-14-43,0 1 0,1 0 1,-1-1-1,0 1 0,1-1 0,-1 1 1,1-1-1,-1 1 0,1-1 1,0 0-1,0 1 0,0-1 0,0 0 1,0 1-1,0-1 0,0 0 1,0 0-1,0 0 0,0 0 0,0 0 1,1 0-1,-1 0 0,1-1 0,-1 1 1,0 0-1,1-1 0,-1 1 1,1-1-1,-1 1 0,1-1 0,0 0 1,-1 0-1,2 1 0,63 2-297,-53-3 122,18-2-341,-17 1 102,0 1-1,0 0 1,0 0-1,23 5 1,-35-5 385,1 1 1,-1 0-1,1-1 1,-1 1-1,1 0 0,-1 0 1,0 0-1,0 1 0,1-1 1,-1 1-1,0-1 1,0 1-1,0-1 0,-1 1 1,1 0-1,0 0 0,-1 0 1,1 0-1,-1 0 1,0 1-1,1-1 0,-1 0 1,0 1-1,0-1 0,-1 0 1,1 1-1,0-1 1,-1 1-1,0-1 0,1 5 1,-1 7 191,-1-1 0,0 0 0,0 1 0,-5 16 0,-4 5-5693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7.439"/>
    </inkml:context>
    <inkml:brush xml:id="br0">
      <inkml:brushProperty name="width" value="0.025" units="cm"/>
      <inkml:brushProperty name="height" value="0.025" units="cm"/>
    </inkml:brush>
  </inkml:definitions>
  <inkml:trace contextRef="#ctx0" brushRef="#br0">48 178 5061,'0'0'16805,"10"1"-15599,-7-1-1107,1 1 0,-1-1-1,1 0 1,0 0 0,-1-1-1,1 1 1,-1-1 0,1 1-1,0-1 1,-1 0 0,0-1-1,1 1 1,-1-1 0,0 1-1,0-1 1,1 0 0,-1 0-1,-1 0 1,1 0 0,0-1-1,0 1 1,-1-1 0,0 0-1,1 0 1,-1 0 0,2-5-1,30-50 415,-33 56-491,1-1 1,-1 0-1,0 0 0,0 0 0,0 0 0,0 0 0,-1 0 0,1 0 0,-1 0 1,0 0-1,0 0 0,0 0 0,0 0 0,0 0 0,-1 0 0,1 0 1,-1 0-1,0 0 0,-2-4 0,2 5-22,0 1 1,0 0-1,0 0 0,-1 0 0,1 0 1,0 0-1,-1 0 0,1 1 1,-1-1-1,1 0 0,-1 1 0,1-1 1,-1 1-1,1-1 0,-1 1 1,1 0-1,-1 0 0,0 0 0,1 0 1,-1 0-1,0 0 0,1 0 1,-1 0-1,1 1 0,-1-1 0,1 1 1,-1-1-1,1 1 0,-1-1 1,1 1-1,-2 1 0,-3 1-25,0-1 0,0 2 0,0-1 0,1 1 0,-1 0 0,-6 6 0,2 1 0,0 1-1,1 0 1,0 0-1,1 1 1,-12 26-1,17-32 18,0 1 1,0-1-1,0 1 1,1-1-1,0 1 1,1 0-1,0 0 1,0 0 0,1 0-1,0-1 1,0 1-1,3 16 1,-2-22 11,0 0 0,0 0 1,1 0-1,-1 0 1,0 0-1,1-1 1,0 1-1,-1 0 1,1-1-1,0 1 1,0-1-1,0 1 1,0-1-1,0 0 1,0 0-1,0 0 1,0 0-1,0 0 1,0-1-1,1 1 1,-1-1-1,0 1 1,1-1-1,-1 0 1,0 0-1,1 0 0,2 0 1,8 0 46,1-1 1,-1 0-1,21-4 1,1-6 0,0-1 0,-1-2 1,0-2-1,-2 0 1,47-32-1,-63 36-4,2 2 3,-17 10-47,-1 1 0,1 0 0,-1-1 0,0 1 1,1-1-1,-1 1 0,0 0 0,1-1 0,-1 1 1,0 0-1,0-1 0,1 1 0,-1 0 0,0 0 1,0-1-1,0 1 0,0 0 0,0 0 0,0-1 1,0 1-1,0 0 0,0-1 0,-1 1 0,1 0 1,0 0-1,0-1 0,-1 1 0,1 0 0,-1 0 1,-8 33 260,6-26-181,1 1-1,0-1 1,0 0-1,-1 16 1,4-23-75,-1-1 1,0 1-1,0-1 0,1 0 0,-1 1 1,0-1-1,1 1 0,-1-1 0,0 0 1,1 1-1,-1-1 0,0 0 0,1 0 1,-1 1-1,1-1 0,-1 0 0,1 0 1,-1 0-1,1 1 0,-1-1 0,1 0 1,-1 0-1,1 0 0,-1 0 1,0 0-1,1 0 0,-1 0 0,1 0 1,-1 0-1,1 0 0,-1 0 0,1-1 1,-1 1-1,1 0 0,-1 0 0,2-1 1,19-5 282,49-39 81,-60 37-472,1 0 0,0 1 0,0 0 0,1 0 0,0 1 0,0 1 0,0 0 0,15-4 0,-26 9 84,0 0-1,0 1 0,0-1 1,0 0-1,0 0 0,-1 1 1,1-1-1,0 0 0,0 1 1,-1-1-1,1 1 0,0-1 0,-1 1 1,1-1-1,0 1 0,-1 0 1,1-1-1,-1 1 0,1 0 1,-1-1-1,1 1 0,-1 0 1,1 0-1,-1-1 0,0 1 1,1 0-1,-1 0 0,0 0 0,0 0 1,0 0-1,1-1 0,-1 1 1,0 0-1,0 0 0,-1 0 1,1 0-1,0 1 0,0 45-2714,-1-35-2330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6.256"/>
    </inkml:context>
    <inkml:brush xml:id="br0">
      <inkml:brushProperty name="width" value="0.025" units="cm"/>
      <inkml:brushProperty name="height" value="0.025" units="cm"/>
    </inkml:brush>
  </inkml:definitions>
  <inkml:trace contextRef="#ctx0" brushRef="#br0">143 16 5926,'0'0'225,"0"-1"0,0 1 0,0-1 0,0 0 0,0 1 0,0-1 1,0 0-1,0 1 0,0-1 0,-1 1 0,1-1 0,0 1 0,0-1 1,0 0-1,-1 1 0,1-1 0,0 1 0,-1-1 0,1 1 0,-1-1 0,1 1 1,0 0-1,-1-1 0,1 1 0,-1-1 0,1 1 0,-1 0 0,1-1 1,-1 1-1,0 0 0,1 0 0,-1-1 0,-23 5 4097,-17 22-955,35-21-3130,0 1 0,0-1 1,1 1-1,0 1 0,0-1 1,0 1-1,1 0 0,0 0 1,0 0-1,1 1 0,0-1 0,0 1 1,1 0-1,0 0 0,0 0 1,1 0-1,0 0 0,1 0 0,0 13 1,1-18-263,0 0 1,0-1 0,0 1 0,0 0-1,0-1 1,1 1 0,-1-1-1,1 0 1,0 0 0,0 1-1,-1-1 1,2 0 0,-1 0 0,0-1-1,0 1 1,0 0 0,1-1-1,-1 1 1,1-1 0,0 0 0,-1 0-1,1 0 1,0 0 0,-1 0-1,1-1 1,0 1 0,3-1 0,5 2-1021,-1-1 1,1 0-1,-1-1 1,1 0-1,0-1 1,10-2-1,13-8-5735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8.727"/>
    </inkml:context>
    <inkml:brush xml:id="br0">
      <inkml:brushProperty name="width" value="0.025" units="cm"/>
      <inkml:brushProperty name="height" value="0.025" units="cm"/>
    </inkml:brush>
  </inkml:definitions>
  <inkml:trace contextRef="#ctx0" brushRef="#br0">72 172 3427,'2'-8'1826,"-1"2"-472,2-1-403,-1 1 1,-1-1-1,1 0 1,-1 0-1,0 0 1,-1 0-1,1 0 1,-1 0-1,-2-9 1,2 16-895,0 0 1,-1-1-1,1 1 1,0 0-1,-1 0 0,1 0 1,0 0-1,-1-1 1,1 1-1,0 0 1,-1 0-1,1 0 0,0 0 1,-1 0-1,1 0 1,-1 0-1,1 0 1,0 0-1,-1 0 0,1 0 1,0 0-1,-1 0 1,1 0-1,-1 0 1,1 1-1,0-1 0,-1 0 1,1 0-1,0 0 1,-1 0-1,1 1 1,0-1-1,0 0 0,-1 0 1,1 1-1,0-1 1,-1 0-1,1 1 1,0-1-1,0 0 0,0 1 1,-1-1-1,-11 15-38,3 4 45,0 0 1,1 1-1,1 0 1,1 1-1,0 0 1,2 0-1,0 0 1,2 0 0,0 1-1,2 26 1,0-46-6,0 0 1,0-1-1,0 1 1,0 0-1,0-1 1,0 1-1,1-1 1,-1 1-1,0 0 1,1-1-1,0 1 1,-1-1-1,1 1 1,0-1-1,0 0 0,-1 1 1,1-1-1,0 0 1,0 1-1,1-1 1,-1 0-1,0 0 1,0 0-1,1 0 1,-1 0-1,0 0 1,1-1-1,-1 1 1,1 0-1,-1-1 1,1 1-1,-1-1 1,1 1-1,0-1 1,-1 0-1,1 0 1,-1 1-1,1-1 1,0 0-1,-1-1 1,1 1-1,2 0 1,3-1 138,1-1 1,-1 0 0,0 0-1,1 0 1,-1-1-1,0 0 1,0 0-1,7-6 1,11-7 12,-1-2 1,-1-1-1,-1 0 1,27-32-1,-37 38-39,-1 0 1,-1-1-1,0 0 1,-1-1-1,-1 0 1,0 0-1,-1-1 0,-1 0 1,5-17-1,-32 65-278,12-12 91,1 1 0,2 1 1,0 0-1,1 0 0,1 0 1,1 0-1,0 36 0,3-57 16,0 0 0,0 0 0,0-1 0,0 1 0,0 0 0,0 0 0,0 0 0,0-1-1,0 1 1,1 0 0,-1 0 0,0-1 0,1 1 0,-1 0 0,0-1 0,1 1 0,-1 0 0,1-1 0,-1 1 0,1 0 0,0-1-1,-1 1 1,1-1 0,-1 1 0,1-1 0,0 0 0,-1 1 0,1-1 0,0 1 0,0-1 0,-1 0 0,2 1 0,1-1 29,-1 0 1,1 0 0,0-1 0,-1 1 0,1 0 0,-1-1 0,1 0-1,-1 1 1,0-1 0,4-2 0,4-2 139,0 0-1,-1-1 0,0 0 1,9-7-1,-7 2-49,0 0 0,-1 0-1,0-1 1,-1 0 0,-1-1-1,0 0 1,12-27 0,-16 30-82,0 1 0,-1-1 1,0 1-1,-1-1 1,0 0-1,-1 0 0,0 0 1,0 0-1,-1 0 0,0 0 1,-1 0-1,0 0 1,-3-11-1,3 20-88,1-1 1,0 1-1,0 0 1,-1 0-1,1-1 1,-1 1-1,1 0 1,-1 0-1,1 0 0,-1 0 1,0 0-1,0 0 1,1 0-1,-1 0 1,0 0-1,0 0 0,0 0 1,0 0-1,0 1 1,0-1-1,0 0 1,0 1-1,-1-1 1,1 0-1,0 1 0,0 0 1,0-1-1,-1 1 1,1 0-1,0 0 1,-3-1-1,3 2-114,-1-1-1,0 1 1,1-1 0,-1 1-1,1 0 1,-1-1 0,1 1-1,-1 0 1,1 0-1,-1 0 1,1 0 0,0 0-1,0 0 1,0 1 0,-1-1-1,1 0 1,0 1 0,0-1-1,1 0 1,-1 1 0,0-1-1,0 1 1,0 3-1,-4 9-1765,1 1 0,1 0-1,0 0 1,0 17 0,2-4-2821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9.381"/>
    </inkml:context>
    <inkml:brush xml:id="br0">
      <inkml:brushProperty name="width" value="0.025" units="cm"/>
      <inkml:brushProperty name="height" value="0.025" units="cm"/>
    </inkml:brush>
  </inkml:definitions>
  <inkml:trace contextRef="#ctx0" brushRef="#br0">0 288 5477,'0'0'14392,"8"-6"-13297,27-13-513,-34 18-553,0 1-1,0 0 1,-1 0 0,1 0 0,0 0 0,0 0 0,0 0 0,0 1 0,-1-1-1,1 0 1,0 0 0,0 1 0,-1-1 0,1 0 0,0 1 0,0-1 0,-1 0-1,1 1 1,0-1 0,-1 1 0,1 0 0,0-1 0,-1 1 0,1-1 0,-1 1-1,1 0 1,-1-1 0,0 1 0,1 0 0,-1 0 0,1-1 0,-1 1 0,0 0 0,0 0-1,0-1 1,1 1 0,-1 1 0,7 37 561,-6-32-361,0 3-31,0-5-158,0 1 0,0-1 0,0 0 0,0 1 0,1-1 0,3 6 0,-5-10-31,1 0-1,-1 0 0,1-1 0,0 1 0,-1 0 0,1-1 0,0 1 0,-1 0 1,1-1-1,0 1 0,0-1 0,0 1 0,0-1 0,0 1 0,-1-1 0,1 0 1,0 0-1,0 1 0,0-1 0,0 0 0,0 0 0,0 0 0,0 0 0,0 0 0,0 0 1,0 0-1,0 0 0,0-1 0,0 1 0,0 0 0,0 0 0,0-1 0,0 1 1,-1-1-1,1 1 0,0-1 0,0 1 0,0-1 0,-1 1 0,1-1 0,0 0 1,1-1-1,10-9-43,1-1-1,-1-1 1,-1 0 0,0 0 0,-1-1 0,16-28 0,19-27-2976,-28 47 1278,28-46-1,-40 59 2045,-1 1 1,0-1-1,-1 0 1,0 0-1,0 0 1,-1 0-1,0-1 1,0 1-1,-1-13 1,-4 22 447,-3 8-605,-5 11-154,-1 19 343,2 1 0,1 0 0,2 1 0,2 0 1,2 0-1,1 51 0,2-91-337,0 1 1,0-1-1,0 0 1,0 1-1,0-1 0,0 1 1,-1-1-1,1 0 1,0 1-1,0-1 1,0 1-1,0-1 0,0 1 1,1-1-1,-1 0 1,0 1-1,0-1 0,0 1 1,0-1-1,0 0 1,0 1-1,1-1 0,-1 0 1,0 1-1,0-1 1,1 1-1,-1-1 0,0 0 1,1 0-1,-1 1 1,0-1-1,1 0 1,-1 0-1,0 1 0,1-1 1,-1 0-1,0 0 1,1 0-1,-1 0 0,1 1 1,-1-1-1,0 0 1,1 0-1,-1 0 0,1 0 1,-1 0-1,1 0 1,-1 0-1,0 0 0,1 0 1,-1 0-1,1-1 1,0 1 7,0-1 0,0 1 0,0-1 1,-1 0-1,1 0 0,0 0 0,-1 1 1,1-1-1,0 0 0,-1 0 0,1 0 1,-1 0-1,1 0 0,-1 0 0,1 0 1,-1 0-1,0 0 0,0 0 0,0 0 1,1 0-1,-1 0 0,0-2 0,-1-6-44,1 0-1,-2 0 0,1 0 1,-1 0-1,0 0 0,-1 0 1,0 0-1,-7-13 0,-43-63 70,34 58 97,19 27-90,0-1 0,-1 1 0,1 0 1,0 0-1,0-1 0,0 1 0,0 0 0,0 0 1,0-1-1,-1 1 0,1 0 0,0 0 0,0-1 0,0 1 1,0 0-1,0-1 0,0 1 0,0 0 0,0 0 0,0-1 1,0 1-1,1 0 0,-1 0 0,0-1 0,0 1 1,0 0-1,0 0 0,0-1 0,0 1 0,1 0 0,-1 0 1,0-1-1,0 1 0,0 0 0,0 0 0,1 0 1,-1 0-1,0-1 0,0 1 0,1 0 0,-1 0 0,0 0 1,0 0-1,1-1 0,20-3 548,37 3-1007,-44 2 599,9 1 311,-15 0-3598,-1-2-7630,-13 0 1543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9.776"/>
    </inkml:context>
    <inkml:brush xml:id="br0">
      <inkml:brushProperty name="width" value="0.025" units="cm"/>
      <inkml:brushProperty name="height" value="0.025" units="cm"/>
    </inkml:brush>
  </inkml:definitions>
  <inkml:trace contextRef="#ctx0" brushRef="#br0">1 1 1089,'0'0'20211,"64"11"-22645,-36-1-2082,6 1-2307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0.152"/>
    </inkml:context>
    <inkml:brush xml:id="br0">
      <inkml:brushProperty name="width" value="0.025" units="cm"/>
      <inkml:brushProperty name="height" value="0.025" units="cm"/>
    </inkml:brush>
  </inkml:definitions>
  <inkml:trace contextRef="#ctx0" brushRef="#br0">78 0 13997,'0'0'5819,"-9"2"-4938,8-2-838,-41 11 438,41-10-486,0-1 0,-1 0 0,1 1 1,0-1-1,-1 1 0,1 0 0,0-1 1,0 1-1,0 0 0,0 0 1,0-1-1,0 1 0,0 0 0,0 0 1,0 0-1,0 1 0,0-1 0,0 0 1,1 0-1,-1 0 0,0 0 0,1 1 1,-1-1-1,1 0 0,0 1 0,-1-1 1,1 0-1,0 1 0,0-1 0,0 1 1,0-1-1,0 0 0,0 1 0,0 1 1,4-1-224,-1 0 0,1-1 1,-1 1-1,1-1 0,0 0 1,0 0-1,-1 0 0,1 0 1,0-1-1,0 0 0,6 0 1,-3 1-533,6 0-1215,-3-1 1511,-1 1 1,1 0-1,-1 0 1,16 6-1,-24-7 633,1 0 0,-1 1-1,0-1 1,0 1 0,0-1 0,0 1 0,0-1-1,0 1 1,0 0 0,0-1 0,0 1-1,0 0 1,0 0 0,-1 0 0,1 0-1,0 0 1,-1 0 0,1 0 0,0 0-1,-1 0 1,1 0 0,-1 0 0,1 0-1,-1 0 1,0 1 0,0-1 0,1 0 0,-1 0-1,0 0 1,0 1 0,0-1 0,0 0-1,0 0 1,-1 0 0,1 0 0,0 1-1,-1-1 1,1 0 0,0 0 0,-1 0-1,1 0 1,-1 0 0,0 0 0,1 0-1,-2 2 1,-3 3 137,-1 0 0,0 0 0,0 0 0,0-1 0,0 0 0,-1 0 0,0-1 0,0 0 0,-1 0 0,1 0 0,-1-1 0,1 0 0,-1-1 0,0 1 0,-9 0 0,17-4-563,-1 1 0,1-1 0,-1 1 0,1-1 0,-1 0 0,1 1 0,-1-1 0,1 0 0,-1 0 0,1 1 1,0-1-1,0 0 0,-1 0 0,1 1 0,0-1 0,0 0 0,0 0 0,0 0 0,0 0 0,0 1 0,0-1 1,0 0-1,0 0 0,0 0 0,0 0 0,1 1 0,-1-1 0,0 0 0,1 0 0,-1 1 0,1-2 0,9-16-6496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0.481"/>
    </inkml:context>
    <inkml:brush xml:id="br0">
      <inkml:brushProperty name="width" value="0.025" units="cm"/>
      <inkml:brushProperty name="height" value="0.025" units="cm"/>
    </inkml:brush>
  </inkml:definitions>
  <inkml:trace contextRef="#ctx0" brushRef="#br0">48 241 13453,'0'0'6005,"-4"8"-5006,-2 2-784,1-2 84,0-1 1,1 1 0,0 0-1,0 1 1,1-1 0,0 0-1,1 1 1,0 0 0,0 0-1,1-1 1,0 1 0,0 13-1,1-21-281,1 0-1,0 0 0,-1 0 1,1 0-1,0 0 0,0 0 0,0 0 1,0-1-1,0 1 0,0 0 1,0 0-1,0-1 0,0 1 1,0 0-1,0-1 0,0 1 1,0-1-1,1 0 0,-1 1 1,0-1-1,0 0 0,1 0 1,-1 0-1,0 0 0,0 0 0,1 0 1,-1 0-1,0 0 0,0 0 1,2-1-1,41-8 300,-34 3-299,0 0-1,0 0 0,0-1 0,-1 0 0,1 0 0,-2-1 1,1 0-1,-1-1 0,-1 0 0,1 0 0,-1-1 0,-1 0 0,10-19 1,-9 13 1,0-1 1,-1 0-1,-1 0 1,0 0-1,-1-1 1,-1 1 0,-1-1-1,0-24 1,-2 39-27,0-1 1,0 1-1,0 0 1,-1-1-1,1 1 1,-1 0-1,0-1 1,0 1-1,0 0 1,-1 0-1,1 0 1,-1 0-1,1 0 1,-1 0-1,0 0 1,0 1-1,0-1 1,-1 0-1,1 1 1,-1 0-1,-3-3 1,3 3 0,1 1 1,-1 0-1,1 0 1,-1 1-1,1-1 0,-1 0 1,0 1-1,0-1 1,1 1-1,-1 0 1,0 0-1,1 0 0,-1 1 1,0-1-1,0 0 1,1 1-1,-1 0 0,0 0 1,1-1-1,-1 2 1,1-1-1,-1 0 1,1 0-1,0 1 0,0-1 1,-4 4-1,-3 2 66,1 1-1,1-1 0,-1 1 1,1 0-1,1 1 0,-1 0 1,-6 13-1,10-16-9,0-1 0,1 1 0,-1-1 0,1 1-1,1 0 1,-1 0 0,1 0 0,0 0 0,0 0 0,1 0-1,0 0 1,0 1 0,0-1 0,2 9 0,-1-13-49,1 0 0,-1 0 0,0 0 0,1 0 0,-1 0 0,1 0 0,0 0 0,-1-1 0,1 1 0,0 0 0,0-1 0,0 0 0,0 1 0,0-1 0,1 0 0,-1 0 0,0 0 0,0 0 0,1-1 0,-1 1 0,5 0 0,61 9-603,-52-9 130,-3 0 263,-4 0-137,0 0 0,0 0 0,-1 1 0,1 0 0,14 6 0,-21-7 293,0 0 0,1 1 0,-1-1-1,0 0 1,-1 1 0,1 0 0,0-1 0,0 1 0,-1 0-1,1 0 1,-1 0 0,0 0 0,1 0 0,-1 0-1,0 0 1,0 1 0,0-1 0,-1 0 0,1 0 0,0 1-1,-1-1 1,1 1 0,-1-1 0,0 1 0,0 3 0,0 52-1576,0-58 1487,0 0-1,0 1 0,0-1 0,0 0 1,0 0-1,0 0 0,0 0 0,0 1 1,0-1-1,0 0 0,0 0 1,1 0-1,-1 0 0,0 1 0,0-1 1,0 0-1,0 0 0,0 0 0,0 0 1,1 0-1,-1 0 0,0 0 1,0 0-1,0 1 0,0-1 0,1 0 1,-1 0-1,0 0 0,0 0 0,0 0 1,0 0-1,1 0 0,-1 0 1,0 0-1,0 0 0,0 0 0,1 0 1,-1 0-1,0 0 0,0 0 0,0 0 1,0 0-1,1-1 0,-1 1 1,0 0-1,0 0 0,0 0 0,1 0 1,-1 0-808,11-4-5472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1.449"/>
    </inkml:context>
    <inkml:brush xml:id="br0">
      <inkml:brushProperty name="width" value="0.025" units="cm"/>
      <inkml:brushProperty name="height" value="0.025" units="cm"/>
    </inkml:brush>
  </inkml:definitions>
  <inkml:trace contextRef="#ctx0" brushRef="#br0">74 384 10314,'0'0'8509,"-9"9"-7174,6-6-1228,-38 43 1136,39-43-1097,-1 0-1,1 0 1,0 1-1,0-1 0,0 1 1,1 0-1,0 0 0,-1-1 1,1 1-1,0 0 1,1 0-1,-1 0 0,1 0 1,-1 0-1,1 0 1,1 7-1,0-11-122,-1 1 0,1 0-1,-1-1 1,1 1 0,0-1 0,-1 1-1,1-1 1,0 1 0,-1-1 0,1 1 0,0-1-1,0 0 1,0 1 0,-1-1 0,1 0-1,0 1 1,0-1 0,0 0 0,0 0-1,-1 0 1,1 0 0,0 0 0,0 0 0,0 0-1,0 0 1,0 0 0,-1-1 0,1 1-1,0 0 1,0 0 0,0-1 0,1 0 0,28-12 389,-23 7-465,0 0 1,0-1-1,0 0 1,-1 0-1,0-1 1,-1 1-1,1-1 1,-1-1-1,-1 1 1,0-1-1,0 1 1,-1-1-1,0-1 1,0 1-1,-1 0 1,0 0-1,1-16 1,-6 21-449,-3 10 358,-3 11 210,5-11 23,2 1 0,-1 0-1,1 0 1,0 1 0,0-1-1,1 0 1,0 1 0,0-1 0,1 13-1,1-19-78,-1 0-1,1 0 0,-1 0 0,1-1 1,-1 1-1,1 0 0,-1-1 1,1 1-1,0 0 0,-1-1 1,1 1-1,0-1 0,-1 1 1,1-1-1,0 0 0,0 1 1,0-1-1,-1 0 0,1 1 1,0-1-1,0 0 0,0 0 1,0 0-1,0 0 0,0 0 0,-1 0 1,1 0-1,0 0 0,0 0 1,0 0-1,1-1 0,33-6 205,-23 1-262,0 0 1,0-1 0,-1-1 0,0 0 0,-1-1-1,1 0 1,16-20 0,-4 2-167,35-55 0,-44 59-282,0-1 0,-2-1 0,15-41 0,-84 158 319,49-75 185,-16 28 836,-18 53 1,37-86-688,1 1 0,0 0 1,1 0-1,0 0 0,1 0 0,1 1 1,0-1-1,1 0 0,2 21 1,-2-32-163,1 0 0,-1 0 0,1 0 0,-1 0 0,1 0 0,0 0 0,0 0 0,0 0 0,0-1 0,0 1 0,0 0 0,0 0 0,1-1 0,-1 1 0,1-1 0,-1 1 0,1-1 0,-1 0 1,1 0-1,0 0 0,0 0 0,-1 0 0,1 0 0,0 0 0,0 0 0,0-1 0,0 1 0,0-1 0,0 1 0,3-1 0,-2 0-2,0 0 0,0 0 0,0 0 1,0-1-1,0 1 0,0-1 0,0 0 0,0 1 0,0-2 1,-1 1-1,1 0 0,0 0 0,-1-1 0,1 0 0,-1 1 0,1-1 1,-1 0-1,0 0 0,0 0 0,4-5 0,9-18 80,-1-1-1,-1-1 0,-1 0 1,-2-1-1,8-30 1,8-18 286,-12 38-276,1-6 69,2 1-1,2 1 0,38-62 1,-57 104-158,0 1 1,0-1 0,0 0-1,0 0 1,0 0 0,0 0-1,0 0 1,0 0 0,0 0-1,0 0 1,0 0-1,0 1 1,0-1 0,0 0-1,0 0 1,0 0 0,0 0-1,0 0 1,0 0-1,0 0 1,1 0 0,-1 0-1,0 0 1,0 0 0,0 0-1,0 0 1,0 0-1,0 0 1,0 0 0,0 0-1,0 0 1,0 0 0,1 0-1,-1 0 1,0 0-1,0 0 1,0 0 0,0 0-1,0 0 1,0 0 0,0 0-1,0 0 1,1 0-1,-5 21-10,-10 27 180,-5 4 48,3 0 0,2 2-1,2 0 1,3 0 0,2 1 0,0 57 0,7-112-212,0 0 0,0 0 0,1-1 1,-1 1-1,0 0 0,0 0 0,0 0 1,0 0-1,0 0 0,0 0 0,1 0 0,-1 0 1,0 0-1,0 0 0,0 0 0,0 0 1,0 0-1,1 0 0,-1 0 0,0 0 1,0 0-1,0 0 0,0 0 0,0 0 1,0 0-1,1 0 0,-1 0 0,0 0 1,0 0-1,0 0 0,0 0 0,0 1 1,0-1-1,1 0 0,-1 0 0,0 0 0,0 0 1,0 0-1,0 0 0,0 0 0,0 1 1,0-1-1,0 0 0,0 0 0,0 0 1,0 0-1,0 0 0,1 0 0,-1 1 1,0-1-1,0 0 0,0 0 0,0 0 1,0 0-1,0 0 0,0 1 0,0-1 1,0 0-1,-1 0 0,7-13-177,-5 1 39,-1-1 1,-1 1-1,0 0 0,-1 0 0,0 0 0,-1 0 0,0 0 1,-1 0-1,0 1 0,-1-1 0,0 1 0,-1 0 0,0 1 1,-1-1-1,0 1 0,0 1 0,-1-1 0,-15-12 0,18 14 926,22 18-712,18 10-259,-21-15-766,1-1 0,-1-1 1,24 3-1,-8-4-3223,0-1 0,36-3 0,-39-3 1186,-2-6 3400,-5-7 3912,-19 17-3654,0-1 0,0 1 0,0-1 0,-1 1 0,1-1 0,0 0 0,-1 0 0,1 1 0,-1-1 0,0 0 0,1 0 0,-1-2 0,-1 3-496,0 0 1,0 0-1,0 0 0,0 0 1,0 0-1,0 1 0,0-1 1,0 0-1,0 1 0,-1-1 1,1 0-1,0 1 0,0 0 1,-1-1-1,1 1 0,0 0 0,0-1 1,-1 1-1,1 0 0,0 0 1,-1 0-1,1 0 0,0 0 1,-3 1-1,0-1-185,1 0 0,-1 0-1,1 0 1,-1 1 0,1-1 0,-1 1 0,1 0-1,-1 0 1,-3 2 0,6-3-31,0 1 0,0 0 0,0 0-1,0-1 1,0 1 0,0 0 0,0 0 0,1 0 0,-1 0 0,0 0 0,0 0 0,1 0-1,-1 0 1,1 1 0,-1-1 0,1 0 0,0 0 0,-1 0 0,1 1 0,0-1-1,0 0 1,0 0 0,0 1 0,0-1 0,0 0 0,0 2 0,1-1-26,0 0 1,0-1 0,0 1-1,0 0 1,1-1 0,-1 1 0,0-1-1,1 1 1,0-1 0,-1 1-1,1-1 1,0 0 0,-1 0-1,4 1 1,9 5-285,0-2 0,1 0 0,20 5 0,-27-8 211,-1 0 26,1 0 1,0 1 0,-1-1 0,0 2 0,0-1 0,9 6 0,-15-8 182,0 0 0,0 0 0,0 0-1,1 0 1,-1 0 0,0 0 0,0 0 0,-1 0 0,1 1 0,0-1 0,0 0 0,0 1 0,-1-1 0,1 0 0,-1 1 0,1-1-1,-1 1 1,0-1 0,1 1 0,-1-1 0,0 1 0,0-1 0,0 1 0,0-1 0,0 1 0,-1-1 0,1 1 0,0-1 0,-1 1-1,1-1 1,-1 0 0,1 1 0,-1-1 0,0 0 0,1 1 0,-1-1 0,0 0 0,0 0 0,0 1 0,-2 1 0,-2 2 205,0 0 1,0-1-1,0 1 0,-1-1 1,1 0-1,-1 0 1,0-1-1,-1 1 1,-8 2-1,10-4-529,0 0 0,0-1 1,0 1-1,0-1 0,0 0 0,-1-1 0,-8 1 1,3-5-4435,5-11-4608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1.781"/>
    </inkml:context>
    <inkml:brush xml:id="br0">
      <inkml:brushProperty name="width" value="0.025" units="cm"/>
      <inkml:brushProperty name="height" value="0.025" units="cm"/>
    </inkml:brush>
  </inkml:definitions>
  <inkml:trace contextRef="#ctx0" brushRef="#br0">0 1 18642,'16'0'2914,"-3"2"-671,3 0-834,1 4-640,5 1-385,1-1-384,0-4-1954,4-2-2979,-4 0-9704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2.629"/>
    </inkml:context>
    <inkml:brush xml:id="br0">
      <inkml:brushProperty name="width" value="0.025" units="cm"/>
      <inkml:brushProperty name="height" value="0.025" units="cm"/>
    </inkml:brush>
  </inkml:definitions>
  <inkml:trace contextRef="#ctx0" brushRef="#br0">104 1 1954,'0'0'9508,"-8"4"-7939,2-1-1317,-1 1 0,1 0 0,0 0 0,0 0 0,0 1 0,1 0-1,-1 0 1,1 0 0,0 1 0,1-1 0,0 1 0,-1 0 0,2 1 0,-1-1 0,1 1 0,0-1 0,0 1 0,1 0-1,0 0 1,-1 8 0,2-12-187,1 1 0,-1-1 0,1 1-1,0-1 1,0 0 0,0 1 0,1-1 0,-1 1-1,1-1 1,0 0 0,0 0 0,0 1-1,0-1 1,1 0 0,-1 0 0,4 6-1,-2-7-22,0 0 1,-1 0-1,1-1 0,0 1 0,0-1 0,0 1 0,0-1 0,0 0 0,1 0 0,-1 0 0,0-1 0,0 1 0,1-1 0,-1 1 0,0-1 0,1 0 0,4-1 0,3 0 80,-1-1 0,1 0 1,-1-1-1,0 0 0,0-1 0,0 1 0,0-2 0,0 0 1,-1 0-1,12-9 0,-13 9-95,-1 0 0,1-1 1,-1 0-1,0 0 0,-1-1 0,1 0 0,-1 0 1,-1-1-1,1 0 0,-1 0 0,-1 0 0,5-10 1,-7-5 72,-2 23-100,0-1 0,0 1 0,0 0 0,0-1 0,-1 1 0,1 0 0,0-1-1,0 1 1,0 0 0,-1-1 0,1 1 0,0 0 0,-1 0 0,1-1 0,0 1 0,0 0 0,-1 0-1,1 0 1,0 0 0,-1-1 0,1 1 0,0 0 0,-1 0 0,1 0 0,-1 0 0,1 0 0,0 0-1,-1 0 1,1 0 0,0 0 0,-1 0 0,-1 0-9,0 1 1,1 0-1,-1-1 0,1 1 1,-1 0-1,1 0 0,0 0 0,-1 0 1,1 0-1,0 0 0,-1 0 1,1 1-1,0-1 0,0 0 1,0 1-1,0-1 0,0 0 0,1 1 1,-1 0-1,-1 2 0,-2 6-5,1 0-1,0 1 1,1-1-1,0 1 1,0 0-1,1 0 1,0-1-1,1 1 1,1 0-1,2 17 1,-3-24 47,1-1 1,0 1-1,0-1 1,0 0-1,1 1 1,-1-1-1,1 0 1,0 0-1,0 0 1,0 0-1,0 0 1,0 0-1,0-1 1,1 1-1,0-1 1,-1 1-1,1-1 1,0 0-1,0 0 1,0 0-1,0-1 1,0 1-1,1-1 1,-1 1-1,0-1 1,1 0-1,-1-1 1,1 1-1,-1-1 1,1 1-1,0-1 1,-1 0-1,1 0 1,-1 0-1,5-2 1,-1 1 91,0-1 0,-1 1 1,1-2-1,0 1 1,-1-1-1,0 0 1,0 0-1,0-1 0,0 0 1,0 0-1,-1 0 1,0-1-1,0 1 0,0-1 1,0-1-1,-1 1 1,8-12-1,-7 10-16,-1-1 0,1 1 0,-1-1 1,-1 0-1,0-1 0,0 1 0,0 0 0,-1-1 0,0 0 0,-1 1 0,0-1 0,0 0 0,-1-15 1,-1 22-106,1 0 0,-1 0 0,0 0 0,1 0 0,-1 0 1,0 0-1,0 0 0,0 0 0,-1 0 0,1 0 0,0 1 1,-1-1-1,1 1 0,-1-1 0,1 1 0,-1-1 0,0 1 1,0 0-1,1 0 0,-1 0 0,0 0 0,-2-1 0,0 1-15,1-1-1,-1 1 1,0 0-1,0 0 1,1 1-1,-1-1 1,0 1-1,0 0 0,0 0 1,0 0-1,-5 1 1,8-1-21,1 0 0,-1 0 0,1 0 1,-1 1-1,0-1 0,1 0 0,-1 0 0,1 1 1,-1-1-1,1 0 0,-1 1 0,1-1 0,-1 0 1,1 1-1,-1-1 0,1 1 0,0-1 0,-1 1 1,1-1-1,-1 1 0,1-1 0,0 1 1,0-1-1,-1 1 0,1-1 0,0 1 0,0-1 1,0 1-1,-1 0 0,1-1 0,0 1 0,0 0 1,0-1-1,0 1 0,0-1 0,0 1 0,1 0 1,-1-1-1,0 1 0,0-1 0,0 1 0,1 0 1,-1 1-127,1-1 1,0 1-1,-1-1 1,1 1-1,0-1 1,0 1-1,0-1 1,0 0 0,0 0-1,0 1 1,0-1-1,1 0 1,-1 0-1,0 0 1,3 1-1,6 1-1023,1 0-1,-1 0 0,1-1 0,0-1 1,0 0-1,0 0 0,14-2 0,19 1-4882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2.975"/>
    </inkml:context>
    <inkml:brush xml:id="br0">
      <inkml:brushProperty name="width" value="0.025" units="cm"/>
      <inkml:brushProperty name="height" value="0.025" units="cm"/>
    </inkml:brush>
  </inkml:definitions>
  <inkml:trace contextRef="#ctx0" brushRef="#br0">204 27 8360,'0'0'3747,"-10"-2"-1595,-3 0-1518,0 0 1,-1 1 0,1 1-1,0 0 1,-1 0 0,-17 4-1,27-4-544,0 1 0,0 0 0,0 0-1,0 0 1,1 1 0,-1 0 0,0-1 0,0 1-1,1 0 1,-1 1 0,1-1 0,0 0 0,0 1-1,0 0 1,0 0 0,0 0 0,0 0 0,1 0-1,0 1 1,0-1 0,-1 1 0,2-1 0,-1 1-1,0 0 1,1 0 0,0 0 0,0 0 0,-1 5-1,2-8-82,0 0 0,-1 0 0,1 0 0,0 0 0,0 0 0,0 0 0,0 0 0,0 0 0,1 0 0,-1 0 0,0 0 0,0 0 0,1 0-1,-1 0 1,0 0 0,1-1 0,-1 1 0,1 0 0,-1 0 0,1 0 0,0 0 0,-1 0 0,1-1 0,0 1 0,-1 0 0,1-1 0,2 2-1,-1-1 7,1 0-1,-1 0 0,1-1 1,-1 1-1,1 0 0,-1-1 0,1 0 1,-1 0-1,1 0 0,5 0 1,1-1 15,0-1 1,1 0 0,-1 0 0,0-1 0,12-5-1,-10 2-43,0-1 0,0 0 0,0 0 0,14-14 0,-20 17-31,-1 0 1,0-1-1,0 1 0,0-1 0,-1 0 0,1 0 1,-1 0-1,0-1 0,-1 1 0,1-1 1,2-9-1,-36 94-1113,31-79 1136,-4 11 55,1 0 1,1 1-1,0-1 0,0 0 1,0 15-1,2-24-116,0-1 1,0 1-1,1 0 0,-1 0 1,0-1-1,1 1 0,-1 0 1,1-1-1,0 1 0,-1-1 1,1 1-1,0-1 1,0 1-1,0-1 0,0 1 1,0-1-1,2 2 0,-1-2-216,0 0 0,0 0 0,0 0 0,0 0 0,0-1 0,0 1 0,0-1 0,0 1 0,0-1 0,0 0 0,1 0 0,-1 0 0,0 0 0,0 0-1,0 0 1,0-1 0,0 1 0,3-2 0,20-7-3752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3.463"/>
    </inkml:context>
    <inkml:brush xml:id="br0">
      <inkml:brushProperty name="width" value="0.025" units="cm"/>
      <inkml:brushProperty name="height" value="0.025" units="cm"/>
    </inkml:brush>
  </inkml:definitions>
  <inkml:trace contextRef="#ctx0" brushRef="#br0">36 240 8968,'0'0'6460,"-5"10"-6177,3-6-289,-2 3 199,0 0 1,1 0 0,0 0 0,0 0-1,0 1 1,1 0 0,0-1 0,1 1 0,-1 0-1,2 0 1,-1 0 0,1 0 0,1 8-1,-1-14-169,1-1-1,0 0 0,-1 1 1,1-1-1,0 0 0,0 0 1,0 0-1,0 0 0,0 0 1,0 0-1,0 0 1,0 0-1,1 0 0,-1 0 1,0-1-1,1 1 0,-1 0 1,0-1-1,1 1 0,-1-1 1,1 1-1,-1-1 0,0 0 1,1 0-1,-1 0 0,1 0 1,-1 0-1,1 0 0,-1 0 1,1 0-1,1-1 0,2 1 15,0-1 0,0 0 0,0 0 0,-1-1 0,1 1 0,0-1 0,-1 0 0,8-4 0,0-3 11,-1-1-1,-1 0 0,0 0 0,0-1 0,-1-1 0,0 1 0,-1-2 0,0 1 0,-1-1 1,0 0-1,4-14 0,-5 10 157,0 1 0,-1-1 0,-1-1 0,-1 1 1,-1 0-1,0-1 0,-1 1 0,-2-34 0,1 50-206,0 0 1,0-1-1,0 1 0,0 0 0,0 0 0,0 0 1,0-1-1,-1 1 0,1 0 0,0 0 0,-1 0 1,1-1-1,0 1 0,-1 0 0,0 0 1,1 0-1,-1 0 0,0 0 0,1 0 0,-1 0 1,0 0-1,0 1 0,0-1 0,0 0 0,0 0 1,0 1-1,0-1 0,0 0 0,0 1 1,0-1-1,0 1 0,0-1 0,0 1 0,-1 0 1,1 0-1,0-1 0,0 1 0,0 0 0,-1 0 1,1 0-1,0 0 0,0 0 0,-1 0 1,1 1-1,0-1 0,0 0 0,0 1 0,-2 0 1,-2 1-13,1 0 1,0 0-1,-1 1 1,1 0-1,0 0 1,0 0-1,0 0 0,1 1 1,-1-1-1,-3 7 1,-37 64 96,40-68-72,2 0 0,-1 1 1,1-1-1,0 1 0,0 0 0,1 0 1,0 0-1,0-1 0,0 1 1,1 9-1,1-15-14,-1 0 1,1 0-1,-1 1 1,1-1-1,-1 0 1,1 0-1,0 0 1,0 0-1,-1 0 1,1 0-1,0 0 1,0 0-1,0 0 1,0 0-1,0-1 1,0 1-1,0 0 1,1-1-1,-1 1 1,0-1-1,0 1 1,0-1-1,1 1 1,-1-1-1,0 0 1,0 0-1,1 1 1,1-1-1,44 1-579,-36-2 106,-5 1 241,0 0 0,-1 0 0,1 0-1,-1 1 1,1 0 0,-1 0 0,1 1 0,-1-1-1,0 1 1,0 0 0,0 0 0,0 1 0,0 0 0,8 5-1,-10-4 223,0-1 1,0 1-1,0 0 0,0 0 0,-1 0 0,0 0 0,0 0 0,0 1 1,0-1-1,-1 0 0,1 1 0,-1-1 0,0 1 0,-1 0 0,1-1 1,-1 1-1,0 8 0,-2 33 957,1-27-1888,0-16-1515,1-6-1946,0-17-3385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482"/>
    </inkml:context>
    <inkml:brush xml:id="br0">
      <inkml:brushProperty name="width" value="0.025" units="cm"/>
      <inkml:brushProperty name="height" value="0.025" units="cm"/>
    </inkml:brush>
  </inkml:definitions>
  <inkml:trace contextRef="#ctx0" brushRef="#br0">179 36 13997,'0'0'3529,"7"-7"-3588,22-21 54,-24 27-153,-9 13 339,-10 17 501,-33 42 317,-49 81 42,86-133-904,1 0 0,0 1 0,2 0 0,0 0 0,2 1 1,-5 27-1,9-45-124,1 1 1,0-1 0,-1 1 0,1-1-1,0 1 1,1-1 0,-1 1 0,1-1-1,-1 1 1,1-1 0,0 0-1,0 1 1,0-1 0,1 0 0,-1 0-1,1 0 1,0 0 0,0 0 0,0 0-1,0 0 1,3 2 0,-1-2 16,1 0-1,-1 0 1,0-1 0,1 1 0,0-1 0,-1 0-1,1-1 1,0 1 0,0-1 0,0 0 0,0 0-1,0-1 1,5 1 0,6-1-141,0 0 0,0-2 1,-1 0-1,1 0 0,-1-2 0,1 1 1,-1-2-1,22-9 0,-17 3-928,0 0-1,-1 0 0,28-23 1,-35 24-540,-2 0 0,1-1 0,14-19 0,-1-5-3519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6.617"/>
    </inkml:context>
    <inkml:brush xml:id="br0">
      <inkml:brushProperty name="width" value="0.025" units="cm"/>
      <inkml:brushProperty name="height" value="0.025" units="cm"/>
    </inkml:brush>
  </inkml:definitions>
  <inkml:trace contextRef="#ctx0" brushRef="#br0">83 0 11851,'0'0'5429,"-10"8"-4281,4-4-993,0 1 0,1 0 0,-1 0 0,1 0 0,0 0 1,1 1-1,-1 0 0,1 0 0,0 0 0,1 0 0,0 1 0,0 0 0,0-1 0,0 1 0,1 0 0,1 0 0,-1 1 1,1-1-1,-1 10 0,2-16-151,0 1 0,0 0-1,0-1 1,0 1 0,0-1 0,0 1 0,1-1 0,-1 1 0,0-1 0,1 1 0,0-1 0,-1 1 0,1-1 0,0 1 0,-1-1 0,1 0 0,0 1-1,0-1 1,0 0 0,0 0 0,0 0 0,0 1 0,1-1 0,-1-1 0,0 1 0,1 0 0,1 1 0,0-1 10,-1-1 0,1 0 1,-1 1-1,0-1 0,1 0 1,-1 0-1,1-1 1,-1 1-1,1 0 0,-1-1 1,0 0-1,1 1 0,-1-1 1,0 0-1,0 0 0,0 0 1,4-3-1,5-4-4,0-1 0,-1 0 1,0-1-1,-1 0 0,0 0 0,-1-1 0,0 0 1,-1-1-1,0 1 0,10-24 0,-40 114 2685,19-68-3104,2 0 1,0 1-1,0-1 0,1 0 1,1 1-1,0 0 1,0-1-1,3 13 1,-3-23 80,1 0-1,-1 0 1,0 0 0,1 0 0,-1-1 0,1 1-1,-1 0 1,1 0 0,0-1 0,-1 1-1,1 0 1,0-1 0,-1 1 0,1-1 0,0 1-1,0-1 1,0 1 0,-1-1 0,1 1 0,0-1-1,0 0 1,0 0 0,0 1 0,0-1-1,0 0 1,0 0 0,0 0 0,1 0 0,16 0-8139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3.824"/>
    </inkml:context>
    <inkml:brush xml:id="br0">
      <inkml:brushProperty name="width" value="0.025" units="cm"/>
      <inkml:brushProperty name="height" value="0.025" units="cm"/>
    </inkml:brush>
  </inkml:definitions>
  <inkml:trace contextRef="#ctx0" brushRef="#br0">56 0 9897,'0'0'4367,"-7"11"-2760,2-3-1357,0 0 207,-1 0-1,1 1 1,0-1-1,1 1 1,0 0-1,0 1 1,1-1-1,0 0 1,-1 14-1,4-22-437,0 0-1,1-1 0,-1 1 0,1 0 1,0-1-1,-1 1 0,1-1 0,-1 1 1,1-1-1,0 1 0,-1-1 1,1 1-1,0-1 0,0 0 0,-1 1 1,1-1-1,0 0 0,0 0 1,-1 0-1,1 1 0,0-1 0,0 0 1,0 0-1,-1 0 0,1 0 1,0 0-1,1-1 0,31 1 119,-25 0-113,13-1-117,45 2-1579,-62-1 1574,0 1 1,0-1 0,-1 1-1,1 0 1,0 0-1,0 0 1,-1 1 0,1-1-1,-1 1 1,1 0 0,-1 0-1,0 0 1,5 3 0,-8-4 135,1 1 0,0-1 0,0 0 0,-1 0 0,1 0 1,-1 1-1,1-1 0,-1 0 0,1 1 0,-1-1 0,0 0 1,0 1-1,0-1 0,0 0 0,0 1 0,0-1 0,0 0 1,0 1-1,0-1 0,-1 0 0,1 1 0,0-1 0,-1 0 0,1 1 1,-1-1-1,0 0 0,1 0 0,-1 0 0,0 0 0,0 1 1,1-1-1,-1 0 0,0 0 0,0 0 0,0-1 0,0 1 1,-2 1-1,-48 34 1645,46-33-1544,-20 13 433,15-9-444,0 0 0,0-1 0,-22 9 0,49-57-10661,-3 13 4949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4.515"/>
    </inkml:context>
    <inkml:brush xml:id="br0">
      <inkml:brushProperty name="width" value="0.025" units="cm"/>
      <inkml:brushProperty name="height" value="0.025" units="cm"/>
    </inkml:brush>
  </inkml:definitions>
  <inkml:trace contextRef="#ctx0" brushRef="#br0">14 0 13293,'0'0'7489,"-1"14"-6709,-2 30-232,-7 226 1941,10-267-2461,1 0-1,-1-1 1,1 1-1,-1 0 0,1 0 1,0 0-1,0-1 1,0 1-1,0-1 0,1 1 1,-1-1-1,1 1 1,-1-1-1,1 0 1,0 1-1,0-1 0,0 0 1,0 0-1,4 2 1,-4-3-14,-1-1 0,1 1 0,-1-1 0,0 1 0,1-1 0,-1 0 0,1 0 0,-1 0 0,1 0 0,-1 0 0,1 0 0,-1 0 0,0 0 0,1 0 0,-1-1 0,1 1 0,-1 0 1,0-1-1,1 0 0,-1 1 0,0-1 0,1 0 0,-1 1 0,0-1 0,0 0 0,0 0 0,0 0 0,0 0 0,0 0 0,0-1 0,0 1 0,0 0 0,0 0 0,-1 0 0,1-1 0,0 1 1,-1 0-1,1-1 0,0-2 0,3-11-305,1 0 0,-2-1 0,0 1 0,-1-1 0,0-30 0,-2 51 303,0 1 1,0-1-1,1 1 1,-1-1-1,1 1 0,1-1 1,-1 0-1,1 0 1,0 1-1,0-1 0,0 0 1,1-1-1,-1 1 1,1 0-1,0-1 0,1 1 1,-1-1-1,1 0 1,0 0-1,0-1 0,0 1 1,1-1-1,-1 0 1,1 0-1,0 0 1,-1-1-1,1 1 0,0-1 1,1 0-1,-1-1 1,0 1-1,0-1 0,7 0 1,1 1 4,0-2 1,1 0 0,-1 0-1,0-1 1,0-1 0,0 0 0,-1-1-1,25-9 1,-13 3-270,-1-2 0,-1-1 0,35-24 0,-57 36 256,1-1 0,-1 1-1,0 0 1,1 0 0,-1-1 0,1 1 0,-1 0-1,1 0 1,-1 0 0,1 0 0,-1-1 0,1 1 0,-1 0-1,1 0 1,-1 0 0,1 0 0,-1 0 0,1 0-1,-1 1 1,1-1 0,-1 0 0,1 0 0,-1 0 0,1 0-1,-1 1 1,1-1 0,-1 0 0,1 0 0,-1 1-1,0-1 1,1 0 0,-1 1 0,0-1 0,1 0 0,-1 1-1,0-1 1,1 1 0,-1-1 0,0 0 0,0 1-1,1-1 1,-1 1 0,0-1 0,0 1 0,0-1 0,0 1-1,1-1 1,-1 1 0,0-1 0,0 1 0,0-1-1,0 1 1,0-1 0,0 1 0,-1-1 0,1 1 0,0 0-1,1 49 1288,-1-21-572,0-27-688,1-1-1,-1 0 0,1 0 0,-1 0 1,1 0-1,0-1 0,-1 1 1,1 0-1,0 0 0,0 0 0,0 0 1,0-1-1,0 1 0,0-1 0,0 1 1,0 0-1,0-1 0,0 1 1,0-1-1,0 0 0,0 1 0,0-1 1,0 0-1,0 0 0,0 0 0,1 0 1,-1 0-1,2 0 0,37-3 454,-22-3-483,0 0 1,-1-1-1,30-17 1,-36 17-186,-1 1 0,2 0-1,-1 1 1,0 0 0,1 0-1,0 1 1,0 1 0,1 0 0,-1 1-1,0 0 1,17 1 0,-28 1 233,0 1 1,0-1-1,0 1 0,0-1 1,0 1-1,0 0 1,-1 0-1,1-1 0,0 1 1,0 0-1,-1 0 1,1 0-1,0 0 0,-1 0 1,1 0-1,-1 0 1,1 0-1,-1 0 0,0 0 1,1 0-1,-1 2 1,1-1-2,-1-1 1,0 1 0,1-1 0,-1 1 0,1-1 0,0 1 0,0-1 0,-1 1 0,1-1 0,0 0 0,0 1 0,0-1 0,0 0 0,1 0 0,-1 0 0,0 0 0,0 0 0,1 0 0,1 1 0,8-1 26,0 0 0,1 0 0,-1-1 0,0-1 0,0 0 0,0-1 0,0 0 0,0 0 0,0-1 0,20-9 0,-15 7-117,0 0 0,0 1 0,28-4-1,-39 7-17,1 1-1,-1 0 0,1 0 0,-1 0 0,1 1 0,-1-1 0,11 4 0,-13-3-70,-1 1 1,1 0-1,-1-1 0,1 1 0,-1 0 0,0 0 0,0 0 0,0 1 0,0-1 1,0 0-1,-1 1 0,1-1 0,-1 1 0,3 5 0,-1-2-3077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5.724"/>
    </inkml:context>
    <inkml:brush xml:id="br0">
      <inkml:brushProperty name="width" value="0.025" units="cm"/>
      <inkml:brushProperty name="height" value="0.025" units="cm"/>
    </inkml:brush>
  </inkml:definitions>
  <inkml:trace contextRef="#ctx0" brushRef="#br0">0 0 8168,'0'0'11915,"47"17"-11306,-38 18-33,-7 14-95,-2 6-353,0 3-64,0-3-961,0-12-1666,0-14-4291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8.006"/>
    </inkml:context>
    <inkml:brush xml:id="br0">
      <inkml:brushProperty name="width" value="0.025" units="cm"/>
      <inkml:brushProperty name="height" value="0.025" units="cm"/>
    </inkml:brush>
  </inkml:definitions>
  <inkml:trace contextRef="#ctx0" brushRef="#br0">13 0 5189,'2'87'13336,"1"-1"-9268,1 84-6781,-13-172-6277,-3-9-1900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8.350"/>
    </inkml:context>
    <inkml:brush xml:id="br0">
      <inkml:brushProperty name="width" value="0.025" units="cm"/>
      <inkml:brushProperty name="height" value="0.025" units="cm"/>
    </inkml:brush>
  </inkml:definitions>
  <inkml:trace contextRef="#ctx0" brushRef="#br0">2 190 13581,'0'0'1826,"0"-12"373,-1 8-1981,1-1 0,0 0 0,0 1 0,0-1 0,0 0 0,1 0 0,0 1 0,0-1 0,0 1 0,1-1 0,-1 1 0,1 0 0,0-1 0,0 1 0,1 0 0,-1 0 0,1 0 0,0 1 0,0-1 0,0 1 0,1-1 0,-1 1 0,1 0 0,5-3 0,8-4-99,0 0 0,2 1-1,-1 1 1,1 1-1,0 0 1,0 2 0,0 0-1,1 1 1,0 1-1,0 1 1,0 1 0,0 0-1,32 4 1,-48-3-124,0 1 1,0-1 0,-1 1 0,1 0 0,0 0-1,-1 0 1,1 1 0,-1-1 0,0 1-1,1 0 1,-1-1 0,0 2 0,0-1-1,0 0 1,0 1 0,0-1 0,-1 1-1,1 0 1,-1 0 0,0 0 0,0 0 0,0 0-1,0 0 1,0 0 0,-1 1 0,1-1-1,-1 1 1,0 0 0,0-1 0,0 1-1,-1 0 1,1-1 0,-1 7 0,0-2 39,0 0 0,-1 0 0,0 0 0,-1 0 0,1 0 0,-1-1 0,-1 1 0,0-1 0,0 1 0,0-1 0,-1 0 0,0 0 0,0 0 0,-1-1 0,-5 7 0,-2 0 2,-1-1 0,0 0 0,-1-1 0,0-1 0,-1 0-1,0 0 1,0-2 0,-1 0 0,0-1 0,-24 8 0,40-15-148,0-1 1,0 1-1,1 0 1,-1 0-1,0 0 1,0 0-1,0-1 1,0 1-1,0 0 1,0 0-1,0 0 1,0-1-1,0 1 1,0 0-1,0 0 1,1 0-1,-1-1 1,0 1-1,0 0 1,0 0-1,-1 0 1,1-1-1,0 1 1,0 0-1,0 0 1,0 0-1,0-1 1,0 1-1,0 0 1,0 0-1,0 0 1,0 0-1,0-1 1,-1 1-1,1 0 1,0 0-1,0 0 1,0 0-1,0-1 1,0 1-1,-1 0 1,1 0-1,0 0 1,0 0-1,0 0 1,-1 0-1,1 0 1,0 0-1,0 0 1,0 0-1,-1 0 1,1 0-1,0-1 1,0 1-1,0 0 1,-1 1-1,1-1 1,0 0-1,0 0 1,0 0-1,-1 0 1,1 0-1,0 0 1,0 0-1,0 0 1,-1 0-1,1 0 1,0 0-1,0 1 1,4-16-6996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8.985"/>
    </inkml:context>
    <inkml:brush xml:id="br0">
      <inkml:brushProperty name="width" value="0.025" units="cm"/>
      <inkml:brushProperty name="height" value="0.025" units="cm"/>
    </inkml:brush>
  </inkml:definitions>
  <inkml:trace contextRef="#ctx0" brushRef="#br0">6 0 15503,'0'0'2055,"0"11"-101,-3 58 933,1 92-169,2-161-2698,0 1 0,0-1 0,0 0 0,-1 1 0,1-1 0,0 1 0,0-1 1,1 0-1,-1 1 0,0-1 0,0 0 0,0 1 0,0-1 0,0 0 0,0 1 0,0-1 0,0 0 0,1 1 0,-1-1 0,0 0 0,0 0 0,0 1 0,1-1 0,-1 0 0,0 0 1,0 1-1,1-1 0,-1 0 0,0 0 0,1 1 0,-1-1 0,0 0 0,1 0 0,-1 0 0,1 0 0,10-8 689,8-18-58,-14 15-627,0 0-1,-1 0 1,-1 0-1,0-1 1,0 1 0,-1-1-1,-1 1 1,0-1-1,0 0 1,-1 0-1,-2-16 1,-2 24-170,-1 12-17,-2 14 56,7-20 102,0 0 1,-1 0 0,1 0-1,1 0 1,-1 0 0,0 0-1,0 0 1,1 0 0,-1 0-1,1 0 1,0 0 0,0 0-1,-1 0 1,1 0 0,0 0-1,1-1 1,-1 1 0,0 0-1,0-1 1,3 3 0,0-2 6,-1-1 0,0 1 0,1-1 1,-1 0-1,1 0 0,0 0 0,-1-1 1,1 1-1,0-1 0,-1 0 0,6 0 1,-3-1 6,1 0 0,-1 0 0,0 0 0,0-1 0,0 1 0,0-1 0,0-1 0,0 1 0,-1-1 0,1 0 0,-1-1 1,0 1-1,9-8 0,-10 7-21,0 1 0,0-1 0,-1 0 0,1 0 1,-1 0-1,0 0 0,0 0 0,-1-1 0,1 1 1,-1-1-1,0 0 0,0 0 0,-1 0 0,1 0 1,-1 0-1,0 0 0,0-6 0,-1 10 6,0 1 0,0 0 0,-1 0 0,1 0 0,0 0 0,0 0 0,-1-1 0,1 1 0,0 0-1,0 0 1,-1 0 0,1 0 0,0 0 0,0 0 0,-1 0 0,1 0 0,0 0 0,0 0 0,-1 0 0,1 0 0,0 0 0,-1 0 0,1 0-1,0 0 1,0 0 0,-1 0 0,1 0 0,0 0 0,0 0 0,-1 1 0,1-1 0,0 0 0,0 0 0,0 0 0,-1 0 0,1 1 0,0-1 0,0 0-1,0 0 1,-1 0 0,1 1 0,0-1 0,0 0 0,0 0 0,0 1 0,0-1 0,-1 1 0,-11 10-141,4 2 158,1 0 0,0 0-1,0 0 1,2 1 0,0 0-1,0 0 1,1 0 0,1 1-1,1-1 1,0 1 0,0 0 0,2 16-1,0-30-1,0 0 0,0 1 0,0-1-1,0 0 1,0 1 0,0-1 0,0 0 0,1 1-1,-1-1 1,0 0 0,1 1 0,-1-1 0,1 0-1,0 0 1,-1 0 0,1 0 0,0 0 0,0 1-1,0-1 1,0 0 0,0-1 0,0 1 0,0 0-1,0 0 1,0 0 0,2 0 0,0 0 20,0 0 0,-1 0 0,1-1 0,0 0 0,0 1 1,0-1-1,0 0 0,0 0 0,0-1 0,0 1 0,5-2 0,1-1 33,1 0 0,-1 0 0,0-1-1,0 0 1,-1 0 0,16-12 0,-16 10-49,0-1 1,0 1-1,-1-2 1,0 1-1,0-1 1,-1 0-1,0 0 1,-1-1-1,0 1 1,0-1-1,0-1 1,-1 1-1,-1-1 1,0 1-1,0-1 1,-1 0-1,0 0 1,1-14-1,-20 43-312,12-10 350,1 1-1,0 0 1,1 0-1,0 1 1,1-1-1,0 1 1,1-1-1,-1 21 1,2-28-32,1 0 0,-1 0 1,0 0-1,1-1 1,-1 1-1,1 0 0,0 0 1,0 0-1,0-1 1,1 1-1,-1 0 0,0-1 1,1 1-1,0-1 1,-1 0-1,1 0 1,0 1-1,0-1 0,1 0 1,-1-1-1,0 1 1,1 0-1,-1-1 0,1 1 1,-1-1-1,1 0 1,0 0-1,-1 0 0,1 0 1,0 0-1,0 0 1,0-1-1,0 0 0,0 1 1,5-1-1,29-3-2002,-36 2 1694,1 1 1,-1-1-1,0 0 0,0 0 0,1 1 0,-1-1 0,0 0 1,0 0-1,0 0 0,0 0 0,0 0 0,0 0 0,0-1 1,0 1-1,0 0 0,0-1 0,-1 1 0,1 0 0,-1-1 0,1 1 1,-1 0-1,1-1 0,-1-1 0,3-22-6122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9.340"/>
    </inkml:context>
    <inkml:brush xml:id="br0">
      <inkml:brushProperty name="width" value="0.025" units="cm"/>
      <inkml:brushProperty name="height" value="0.025" units="cm"/>
    </inkml:brush>
  </inkml:definitions>
  <inkml:trace contextRef="#ctx0" brushRef="#br0">0 1 12107,'0'0'10795,"16"51"-11212,6-33-1633,-1-2-1153,4-6-2402,2-2-4132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9.719"/>
    </inkml:context>
    <inkml:brush xml:id="br0">
      <inkml:brushProperty name="width" value="0.025" units="cm"/>
      <inkml:brushProperty name="height" value="0.025" units="cm"/>
    </inkml:brush>
  </inkml:definitions>
  <inkml:trace contextRef="#ctx0" brushRef="#br0">127 1 6182,'0'0'13511,"-9"9"-11765,-21 16-620,-55 52 2323,85-77-3459,0 1 0,0-1 0,-1 0 0,1 0-1,0 0 1,0 0 0,0 0 0,-1 1 0,1-1 0,0 0 0,0 0 0,0 0 0,0 1-1,0-1 1,0 0 0,0 0 0,0 1 0,-1-1 0,1 0 0,0 0 0,0 1 0,0-1-1,0 0 1,0 0 0,0 0 0,0 1 0,0-1 0,0 0 0,1 0 0,-1 1 0,0-1 0,0 0-1,0 0 1,0 0 0,0 1 0,0-1 0,0 0 0,0 0 0,1 0 0,-1 1 0,0-1-1,0 0 1,0 0 0,0 0 0,1 1 0,16 3-734,30-4-1248,-38 0 1365,10-1-282,-11 0 567,1 1 1,0-1-1,-1 2 1,1-1 0,14 4-1,-21-3 445,-1-1 0,1 1 0,0-1 0,-1 1 0,0 0 0,1 0 0,-1 0 0,1-1 0,-1 1 0,0 1 0,0-1 1,0 0-1,0 0 0,1 0 0,-2 1 0,1-1 0,0 0 0,0 1 0,0-1 0,-1 1 0,1-1 0,0 1 0,-1-1 0,1 1 0,-1-1 0,0 1 0,0 0 0,0-1 0,1 1 0,-1 0 0,-1-1 0,1 1 0,0-1 0,0 1 0,-1 0 0,0 2 0,0-1-6,0 0 0,0-1 0,-1 1-1,1 0 1,-1 0 0,0-1 0,0 1-1,0-1 1,0 0 0,0 0-1,0 1 1,0-1 0,-1-1 0,1 1-1,-1 0 1,0-1 0,1 1 0,-1-1-1,0 0 1,0 1 0,0-2-1,-4 2 1,-34 7-963,5-7-3327,11-3-3649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0.393"/>
    </inkml:context>
    <inkml:brush xml:id="br0">
      <inkml:brushProperty name="width" value="0.025" units="cm"/>
      <inkml:brushProperty name="height" value="0.025" units="cm"/>
    </inkml:brush>
  </inkml:definitions>
  <inkml:trace contextRef="#ctx0" brushRef="#br0">6 107 4773,'0'0'17840,"8"6"-17306,-4-5-504,-2 1 13,0 0 1,1 0 0,-1-1-1,1 1 1,0-1-1,0 0 1,-1 1-1,1-1 1,0-1-1,0 1 1,0 0-1,0-1 1,0 1-1,0-1 1,0 0-1,0 0 1,0 0-1,0-1 1,0 1-1,0-1 1,0 1-1,0-1 1,0 0 0,0 0-1,-1 0 1,1-1-1,0 1 1,3-3-1,1-2 38,-1 1 0,0-1 0,0 0 0,9-13 0,-13 17-55,0-1 0,-1 0 1,1 1-1,-1-1 1,0 0-1,0 0 1,0 0-1,0 0 1,0 0-1,-1 0 1,1 0-1,-1 0 0,0 0 1,0 0-1,0 0 1,-1-4-1,1 5-7,-1 1-1,0 0 1,1-1-1,-1 1 1,0 0-1,0-1 1,0 1-1,0 0 1,0 0-1,0 0 1,-1 0-1,1 0 1,0 0-1,0 0 1,-1 1-1,1-1 1,-1 0-1,1 1 1,-1-1-1,1 1 1,-1-1-1,1 1 1,-1 0-1,1 0 1,-1-1-1,1 1 1,-1 0-1,1 1 1,-1-1-1,1 0 1,-3 1-1,-1-1-34,1 0-1,-1 1 1,0 0-1,0 0 1,1 0-1,-1 1 1,1 0-1,-1 0 1,-4 2-1,3 1 5,1 0-1,0 0 0,0 0 0,0 1 0,1-1 0,0 1 1,0 0-1,0 1 0,1-1 0,0 1 0,0-1 1,0 1-1,1 0 0,0 0 0,1 0 0,-1 0 1,1 0-1,1 0 0,-1 12 0,1-18 12,1 0 1,-1 0-1,0 0 1,0 0-1,0 0 0,1 0 1,-1 0-1,0 0 0,1 0 1,-1 0-1,1-1 0,-1 1 1,1 0-1,-1 0 1,1 0-1,0-1 0,-1 1 1,1 0-1,0-1 0,-1 1 1,1-1-1,0 1 0,0-1 1,0 1-1,0-1 1,0 1-1,-1-1 0,2 1 1,35 0 103,-24-3-56,0-1-1,-1-1 1,19-7 0,138-81-522,-169 92 457,1 0 1,-1-1-1,1 1 0,-1 0 0,0 0 1,1 0-1,-1-1 0,1 1 0,-1 0 0,1 0 1,-1 0-1,1 0 0,-1 0 0,1 0 1,-1 0-1,1 0 0,-1 0 0,1 0 1,-1 0-1,1 0 0,-1 1 0,1-1 0,-1 0 1,1 0-1,-1 0 0,1 1 0,-1-1 1,0 0-1,1 1 0,-1-1 0,1 0 0,-1 1 1,0-1-1,1 0 0,-1 1 0,0-1 1,1 1-1,-1-1 0,0 0 0,0 1 0,1 0 1,3 31 18,-12 38 787,7-69-730,1 1 1,-1 0-1,1-1 0,0 1 1,-1 0-1,1 0 0,0-1 1,0 1-1,0 0 0,0 0 1,1 0-1,-1-1 0,0 1 0,1 0 1,0 2-1,0-4-21,-1 1 0,1-1 0,-1 1 0,1-1 0,-1 0 0,1 1 0,-1-1 0,1 0 0,-1 0 0,1 0 0,0 1 0,-1-1 0,1 0 0,-1 0 0,1 0 0,0 0 0,-1 0 0,1 0 0,-1 0 0,1 0 0,0 0 0,-1 0 0,1-1 0,-1 1 0,1 0 0,0 0 0,-1 0 0,2-1 0,6-3 104,0-1 1,0 0-1,-1-1 0,10-7 0,35-39 0,-39 38-691,0 0-1,1 2 1,19-16-1,-35 71-613,-7-17 1143,7-20-440,-1 0-1,1 1 1,1-1 0,-1 1-1,1 0 1,-1 7-1,2-13-1331,7-9-3590,4-14 2481,-8 16 1247,10-20-4020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0.755"/>
    </inkml:context>
    <inkml:brush xml:id="br0">
      <inkml:brushProperty name="width" value="0.025" units="cm"/>
      <inkml:brushProperty name="height" value="0.025" units="cm"/>
    </inkml:brush>
  </inkml:definitions>
  <inkml:trace contextRef="#ctx0" brushRef="#br0">144 44 5862,'2'-8'5295,"-2"7"-5481,4-26 4244,-1 19-1130,-2 22-1571,-3 34-662,-11 59-1,8-75-124,1 1 0,1 0 0,1 0 0,6 64 0,-2-89-557,0 1-1,0-1 1,1 0-1,0 0 1,0 0 0,1 0-1,0 0 1,1-1 0,-1 0-1,10 12 1,-13-19-318,-21-20-848,-29-31-371,24 27 1585,1-2 1,-28-38-1,52 63 42,-1 0 0,0 1 0,1-1-1,-1 0 1,1 0 0,-1 0 0,1 0-1,0 0 1,-1 1 0,1-1 0,0 0-1,-1 0 1,1 0 0,0 0-1,0 0 1,0 0 0,0 0 0,0 0-1,0 0 1,0 0 0,0 0 0,1 0-1,-1 0 1,0 0 0,1 0 0,0-1-1,0 0-36,0 1 1,1 0-1,-1 0 0,1-1 0,-1 1 1,1 0-1,-1 0 0,1 1 0,0-1 0,-1 0 1,1 0-1,0 1 0,3-1 0,10-2-436,1 1 0,30-1-1,-25 3-249,18-5-1953,-3-1-1927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6.981"/>
    </inkml:context>
    <inkml:brush xml:id="br0">
      <inkml:brushProperty name="width" value="0.025" units="cm"/>
      <inkml:brushProperty name="height" value="0.025" units="cm"/>
    </inkml:brush>
  </inkml:definitions>
  <inkml:trace contextRef="#ctx0" brushRef="#br0">1 1 5669,'0'0'11788,"0"47"-10924,0-33 1058,0-2-865,0-3-929,0-4-832,7-5-2916,0-5-5284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1.799"/>
    </inkml:context>
    <inkml:brush xml:id="br0">
      <inkml:brushProperty name="width" value="0.025" units="cm"/>
      <inkml:brushProperty name="height" value="0.025" units="cm"/>
    </inkml:brush>
  </inkml:definitions>
  <inkml:trace contextRef="#ctx0" brushRef="#br0">45 134 5701,'0'0'4282,"-1"-10"-1170,-3-5-2069,0-6 428,2-1 4129,-14 70-3021,10-20-2373,3-17-158,0 0 1,1 0-1,0 1 0,1-1 0,0 0 1,1 1-1,1 11 0,0-22-37,-1 0-1,1 0 0,-1 0 1,1 0-1,-1-1 1,1 1-1,-1 0 0,1 0 1,0 0-1,-1-1 0,1 1 1,0 0-1,0-1 0,0 1 1,0-1-1,-1 1 1,1-1-1,0 1 0,0-1 1,0 0-1,0 1 0,0-1 1,0 0-1,0 0 0,0 0 1,0 1-1,0-1 0,0 0 1,0-1-1,0 1 1,0 0-1,0 0 0,2-1 1,34-10 533,-26 3-510,0 0 1,0-1-1,-1 0 0,-1-1 0,1 0 0,-2 0 0,1-1 1,-1 0-1,-1-1 0,0 1 0,-1-2 0,0 1 0,-1 0 1,6-23-1,-10 29-657,-3 11 245,-6 26 143,-9 48 350,17-78-111,-2 8 52,1 0 0,1 0 0,0 0 0,0 1-1,2 11 1,-1-20-29,-1 1 0,0-1 0,0 0-1,1 0 1,-1 1 0,1-1-1,0 0 1,-1 0 0,1 0 0,0 0-1,-1 0 1,1 1 0,0-2 0,0 1-1,0 0 1,0 0 0,0 0 0,0 0-1,0-1 1,0 1 0,1 0-1,-1-1 1,0 1 0,0-1 0,0 1-1,1-1 1,-1 0 0,0 1 0,1-1-1,-1 0 1,0 0 0,0 0 0,1 0-1,-1 0 1,0 0 0,1 0-1,-1-1 1,0 1 0,1 0 0,-1-1-1,0 1 1,0-1 0,0 0 0,1 1-1,-1-1 1,0 0 0,1 0 0,4-3 47,1 0 1,-2 0 0,1 0 0,0-1 0,-1 0 0,0 0 0,0 0 0,0-1 0,-1 0 0,1 0-1,-1 0 1,-1 0 0,6-12 0,-4 7-58,-1 0-1,0-1 0,0 1 1,-1-1-1,-1 0 1,0 0-1,1-19 0,-6 27-175,-2 10 54,-4 13 17,7-11 76,0-1 1,1 1-1,0 0 0,0 0 1,1 14-1,0-21 19,0 0-1,0 0 1,0 0 0,0 0-1,1-1 1,-1 1-1,0 0 1,1 0 0,-1 0-1,1 0 1,-1 0-1,1 0 1,-1-1 0,1 1-1,-1 0 1,1 0-1,0-1 1,0 1-1,-1-1 1,1 1 0,0 0-1,1 0 1,0-1 13,0 0 0,-1 1 1,1-1-1,0 0 0,0 0 0,0 0 1,0 0-1,0 0 0,0-1 0,0 1 1,0-1-1,0 1 0,-1-1 0,1 1 0,3-3 1,2-1 15,-1 1 0,1-2 1,-1 1-1,0-1 0,0 0 1,-1 0-1,1 0 0,-1-1 1,-1 0-1,1 0 1,4-9-1,-1 3-112,-2 0 1,0 0 0,0-1-1,-1 0 1,4-17 0,-45 120-635,33-81 747,1 1 97,0 0 1,0 1-1,1-1 0,-1 18 0,2-26-119,1 0-1,-1 0 1,0 0 0,0 0-1,1-1 1,-1 1 0,1 0 0,-1 0-1,1 0 1,0 0 0,0-1-1,0 1 1,0 0 0,0-1-1,0 1 1,1-1 0,-1 1-1,0-1 1,1 0 0,-1 1 0,1-1-1,-1 0 1,1 0 0,0 0-1,-1 0 1,1 0 0,0-1-1,0 1 1,0 0 0,3 0-1,45 5-27,-26-9-3600,-23 3 3178,0-1 1,-1 1-1,1 0 1,-1-1 0,1 1-1,0 0 1,-1-1 0,1 1-1,-1-1 1,1 1-1,-1-1 1,1 1 0,-1-1-1,1 0 1,-1 1 0,0-1-1,1 1 1,-1-1-1,0 0 1,1 1 0,-1-1-1,0 0 1,0 1-1,0-1 1,0-1 0,1-11-11903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2.129"/>
    </inkml:context>
    <inkml:brush xml:id="br0">
      <inkml:brushProperty name="width" value="0.025" units="cm"/>
      <inkml:brushProperty name="height" value="0.025" units="cm"/>
    </inkml:brush>
  </inkml:definitions>
  <inkml:trace contextRef="#ctx0" brushRef="#br0">0 0 16207,'0'0'6663,"23"59"-6631,-6-42-737,-7 1-1601,1-5-2755,-4-1-4228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2.476"/>
    </inkml:context>
    <inkml:brush xml:id="br0">
      <inkml:brushProperty name="width" value="0.025" units="cm"/>
      <inkml:brushProperty name="height" value="0.025" units="cm"/>
    </inkml:brush>
  </inkml:definitions>
  <inkml:trace contextRef="#ctx0" brushRef="#br0">68 245 12075,'0'0'1634,"-2"9"-358,-2 9-494,-2 3 418,1 1 0,1 0 0,1 0-1,0 0 1,2 34 0,1-54-1171,1-1 0,-1 0 0,0 1 0,0-1 1,1 0-1,-1 0 0,1 1 0,-1-1 0,1 0 1,-1 0-1,1 0 0,0 0 0,-1 1 0,1-1 0,0 0 1,0 0-1,0-1 0,0 1 0,0 0 0,0 0 1,0 0-1,0-1 0,0 1 0,1 0 0,-1-1 0,0 1 1,0-1-1,1 1 0,-1-1 0,0 0 0,0 0 1,1 0-1,-1 1 0,0-1 0,1 0 0,-1 0 0,0-1 1,1 1-1,-1 0 0,0 0 0,1-1 0,-1 1 1,0-1-1,0 1 0,1-1 0,-1 1 0,2-2 0,3-1 84,1 0 0,-1-1-1,1 0 1,-1 0-1,0 0 1,0-1-1,6-6 1,-1-2-84,-1 0 0,-1 0 0,0-1 0,0 0 0,-1-1 0,-1 0 0,-1 0 0,10-32 0,-10 20-31,-1-1 0,-1 0 0,-2 0 0,-1-41-1,-1 65-30,0 0 0,0 0 0,-1 0 0,1 0 0,-1 0 0,0 1 0,0-1 0,0 0 0,0 0 0,-1 1 0,0-1 0,0 1 0,0 0 0,0-1 0,0 1-1,0 0 1,-1 0 0,0 0 0,-4-3 0,4 4 13,1 1-1,-1 0 0,0-1 0,0 1 0,0 1 1,1-1-1,-1 0 0,0 1 0,0-1 1,0 1-1,0 0 0,0 0 0,-1 0 1,1 1-1,0-1 0,1 0 0,-1 1 0,0 0 1,0 0-1,0 0 0,0 0 0,0 1 1,1-1-1,-1 0 0,-4 5 0,-10 5 41,1 1 0,0 1 0,-22 22 0,33-30 22,1 0-1,-1 0 0,1 1 0,0-1 1,0 1-1,1 0 0,0 0 1,0 0-1,0 0 0,0 0 0,1 1 1,0-1-1,1 1 0,-2 8 1,4-15-40,-1 1 1,0 0-1,1 0 0,-1 0 1,1 0-1,-1-1 1,1 1-1,-1 0 0,1-1 1,0 1-1,-1 0 1,1-1-1,0 1 1,-1-1-1,1 1 0,0-1 1,0 1-1,0-1 1,0 0-1,-1 1 1,1-1-1,0 0 0,0 0 1,0 1-1,0-1 1,0 0-1,0 0 1,0 0-1,0 0 0,1 0 1,41 0-224,-30-1-103,29-1-992,-27 0 775,-1 1 0,0 1 0,0 0 0,0 1 0,0 1 0,16 3-1,-27-4 591,-1 1 0,0 0 0,1 0-1,-1 0 1,0 0 0,0 0-1,0 1 1,0-1 0,-1 1 0,1-1-1,0 1 1,-1 0 0,0-1-1,0 1 1,0 0 0,0 0 0,0 0-1,0 0 1,-1 0 0,0 0-1,1 0 1,-1 0 0,0 0 0,-1 4-1,1 10 312,-1 0-1,-5 32 0,-7 5-323,3-39-4017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3.131"/>
    </inkml:context>
    <inkml:brush xml:id="br0">
      <inkml:brushProperty name="width" value="0.025" units="cm"/>
      <inkml:brushProperty name="height" value="0.025" units="cm"/>
    </inkml:brush>
  </inkml:definitions>
  <inkml:trace contextRef="#ctx0" brushRef="#br0">64 0 18481,'0'0'598,"-6"10"822,-2 3-907,0 1-1,1 0 1,1 0-1,0 1 1,1 0-1,1 0 1,0 1-1,1-1 1,-2 32-1,5-33-391,-1-6-74,1 0 0,0 0-1,1 0 1,0 0-1,4 15 1,-5-21-40,1 0 0,0 0 0,0-1 0,0 1 0,0 0-1,0-1 1,0 1 0,1 0 0,-1-1 0,0 1 0,1-1 0,-1 0 0,1 0 0,0 1 0,-1-1 0,1 0 0,0 0 0,0 0 0,0-1 0,-1 1-1,1 0 1,0-1 0,0 1 0,0-1 0,0 0 0,0 0 0,0 1 0,0-1 0,2-1 0,4 0-179,0 0 0,0 0 1,-1-1-1,1 0 0,-1-1 1,1 1-1,-1-1 0,0-1 0,0 0 1,-1 0-1,1 0 0,-1-1 0,0 1 1,0-1-1,0-1 0,-1 1 1,6-8-1,-7 10 44,-10 32-70,3-24 295,1 1-1,-1-1 1,1 1-1,1 0 1,-1-1-1,1 1 1,0 0-1,0 0 1,1 0-1,-1 0 1,1 0-1,2 10 1,-1-15-69,0 1-1,0-1 1,1 0 0,-1 0 0,0 0-1,1 0 1,-1 0 0,1 0 0,-1 0-1,1 0 1,-1-1 0,1 1 0,-1-1-1,1 1 1,0-1 0,-1 0 0,1 1-1,0-1 1,0 0 0,-1 0 0,1 0-1,0 0 1,-1 0 0,3-1 0,44-5 159,-27 0-477,-15 4 39,0 0 0,1 1 0,-1-1 1,0 1-1,0 1 0,1-1 1,-1 1-1,9 1 0,-14-1 249,1 1 0,-1 0 1,0 0-1,0 0 0,0 0 0,0 0 0,0 0 0,0 0 0,0 0 0,0 0 1,0 0-1,0 1 0,0-1 0,-1 0 0,1 1 0,-1-1 0,1 1 0,-1-1 0,1 0 1,-1 1-1,0-1 0,1 1 0,-1-1 0,0 1 0,-1 2 0,1 51 1114,0-39-728,-3 81 1524,-21 131 1,21-212-1891,0-1 1,-2 1 0,-7 17-1,11-28-7,-1-1-1,0 1 0,0 0 1,0-1-1,-1 0 0,0 0 1,0 0-1,0 0 0,0 0 1,0 0-1,-1-1 0,0 1 1,0-1-1,-5 3 0,9-5 19,-1-1 0,0 0-1,0 0 1,1 0 0,-1 1-1,0-1 1,0 0 0,1 0-1,-1 0 1,0 0-1,1 0 1,-1 0 0,0-1-1,0 1 1,1 0 0,-1 0-1,0 0 1,1-1 0,-1 1-1,0 0 1,1-1 0,-1 1-1,0-1 1,1 1-1,-1-1 1,1 1 0,-1-1-1,1 1 1,-1-1 0,1 1-1,-1-1 1,1 1 0,-1-1-1,1 0 1,0 1 0,0-1-1,-1 0 1,1 0 0,0 1-1,0-2 1,-8-36 579,7 27-618,-3-16-68,1 0 1,1 0 0,1-1-1,2 1 1,1-1 0,1 1 0,8-33-1,-8 49-250,0 0 0,1 0-1,0 1 1,1-1-1,0 1 1,0 0 0,1 0-1,1 1 1,0 0 0,0 0-1,1 0 1,0 1 0,0 0-1,1 1 1,0 0 0,0 0-1,1 1 1,-1 0 0,22-9-1,9 2-3653,-5 4-3118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4.442"/>
    </inkml:context>
    <inkml:brush xml:id="br0">
      <inkml:brushProperty name="width" value="0.025" units="cm"/>
      <inkml:brushProperty name="height" value="0.025" units="cm"/>
    </inkml:brush>
  </inkml:definitions>
  <inkml:trace contextRef="#ctx0" brushRef="#br0">11 124 8808,'-6'7'7644,"3"7"-4969,3 21-2861,0-27 1141,0 3-708,-1-3-159,1 0 1,0-1-1,0 1 0,0 0 0,1-1 0,0 1 0,1 0 1,0-1-1,0 0 0,1 1 0,-1-1 0,2 0 0,-1 0 0,5 7 1,-7-13-60,1 1 1,-1-1-1,0 0 1,1 0-1,-1 0 1,1 0-1,-1 0 1,1 0-1,-1-1 1,1 1-1,0 0 1,-1-1-1,1 1 1,0-1-1,0 0 1,-1 1-1,1-1 1,0 0-1,0 0 1,-1 0-1,1 0 1,0-1-1,0 1 1,-1 0-1,1-1 1,0 1-1,-1-1 1,1 0-1,0 1 1,-1-1-1,1 0 1,1-1-1,6-4 124,1-1 0,-1 1-1,15-16 1,-14 12-179,4-3 90,-10 8-85,1 1 1,0-1 0,0 1-1,1 0 1,-1 0 0,10-5-1,-14 9 7,1 0 0,-1-1-1,0 1 1,0 0-1,1 0 1,-1 0-1,0 0 1,1 0-1,-1 0 1,0 0 0,1 0-1,-1 1 1,0-1-1,0 0 1,1 1-1,-1-1 1,0 1-1,0-1 1,0 1 0,0 0-1,1-1 1,-1 1-1,0 0 1,0 0-1,0 0 1,-1 0 0,1 0-1,0 0 1,0 0-1,0 0 1,-1 0-1,1 0 1,-1 0-1,1 1 1,-1-1 0,1 0-1,-1 0 1,1 1-1,-1 1 1,7 16 270,-3-8-723,0 0 0,0-1 1,1 0-1,0 0 1,10 14-1,-14-23 411,0 1 0,0-1-1,0 0 1,1 1 0,-1-1 0,0 0-1,1 0 1,-1 0 0,1 0 0,0 0-1,-1 0 1,1 0 0,0-1 0,0 1-1,-1-1 1,1 1 0,0-1 0,0 1-1,0-1 1,-1 0 0,1 0 0,0 0-1,0 0 1,0 0 0,0-1 0,-1 1-1,1 0 1,0-1 0,0 0 0,-1 1-1,1-1 1,0 0 0,-1 0-1,1 0 1,0 0 0,-1 0 0,0 0-1,1 0 1,2-3 0,11-11-484,-1-1 0,-1 0 0,0-1 1,-1 0-1,0-1 0,-2 0 0,13-30 0,-21 43 630,0 0 0,0 0 0,-1 0 0,0-1 0,0 1 0,1-10 0,-2 14-42,-1 1 0,1 0 0,0 0 0,0 0 0,0 0 0,-1 0 0,1 0 0,0 0 0,0-1 0,-1 1 0,1 0 0,0 0 0,0 0 0,-1 0 0,1 0 0,0 0 0,0 0 0,-1 0 0,1 0 0,0 1 0,0-1 0,-1 0 0,1 0 0,0 0-1,0 0 1,-1 0 0,1 0 0,0 0 0,0 1 0,0-1 0,-1 0 0,1 0 0,0 0 0,0 0 0,0 1 0,0-1 0,-1 0 0,1 0 0,0 0 0,0 1 0,0-1 0,0 0 0,0 0 0,0 1 0,0-1 0,0 0 0,-11 13 350,3 2 90,2 0-1,-1 1 0,2 0 1,0 0-1,1 1 1,1 0-1,0-1 0,1 1 1,1 25-1,1-41-445,0 0 1,0 0-1,0 0 0,0 0 0,0 0 1,0 0-1,1 0 0,-1 0 0,0 0 1,1 0-1,-1-1 0,1 1 0,-1 0 0,1 0 1,-1 0-1,1-1 0,-1 1 0,1 0 1,0 0-1,0-1 0,-1 1 0,1-1 0,0 1 1,0-1-1,0 1 0,-1-1 0,1 1 1,0-1-1,0 0 0,0 1 0,0-1 0,0 0 1,0 0-1,0 0 0,0 0 0,0 0 1,0 0-1,0 0 0,0 0 0,0 0 0,0 0 1,0 0-1,0-1 0,0 1 0,5-1 87,-1-1-1,0 1 0,0-1 0,0 0 0,0 0 0,-1 0 1,8-5-1,2-4-74,1-1 0,-2 0 0,1-1 0,-2 0 0,0-1 0,0 0 0,-2-1 0,0-1-1,0 0 1,-1 0 0,-1 0 0,-1-1 0,-1 0 0,0-1 0,-1 0 0,-1 0 0,3-20 0,-9 3 50,1 34-105,1 0-1,0 1 0,0-1 0,-1 0 0,1 0 0,0 1 0,-1-1 1,1 0-1,-1 1 0,1-1 0,-1 0 0,1 1 0,-1-1 0,1 1 1,-1-1-1,0 1 0,1-1 0,-1 1 0,0-1 0,0 1 0,1 0 1,-1-1-1,0 1 0,0 0 0,1 0 0,-1 0 0,0-1 0,0 1 1,0 0-1,1 0 0,-1 0 0,0 0 0,0 0 0,0 0 0,-1 1 1,1 0-14,-1 0 1,1-1-1,0 1 1,0 0-1,0 0 1,-1 1-1,1-1 1,0 0-1,0 0 1,1 0-1,-1 1 0,0-1 1,0 0-1,0 1 1,1-1-1,-1 1 1,1-1-1,-1 1 1,1-1-1,0 1 1,0-1-1,-1 3 1,-4 43-27,4-39 5,0 1 36,1 1 0,0 0 1,0-1-1,0 1 1,1-1-1,1 1 0,0-1 1,0 1-1,6 14 1,-6-20-26,0 0 1,1 0-1,-1-1 1,1 1-1,0-1 1,0 0 0,0 1-1,0-1 1,0-1-1,1 1 1,0 0 0,-1-1-1,1 0 1,0 0-1,0 0 1,0 0 0,0-1-1,1 1 1,-1-1-1,0 0 1,1 0 0,-1-1-1,7 1 1,-1 0-1130,0-1 0,0 0 0,0 0 0,-1-1 0,17-3 0,10-11-9261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6.544"/>
    </inkml:context>
    <inkml:brush xml:id="br0">
      <inkml:brushProperty name="width" value="0.025" units="cm"/>
      <inkml:brushProperty name="height" value="0.025" units="cm"/>
    </inkml:brush>
  </inkml:definitions>
  <inkml:trace contextRef="#ctx0" brushRef="#br0">112 234 4068,'0'0'7212,"5"-8"-3774,19-24-908,-17 29 922,-6 14-2557,-6 16-528,-19 33 694,-2-2-1,-68 109 1,136-258-3762,61-120 1788,-103 211 921,0 0 0,0 0 1,0 0-1,0 0 1,0 0-1,0 1 0,0-1 1,0 0-1,0 0 0,1 0 1,-1 0-1,0 0 0,0 0 1,0 0-1,0 0 1,0 1-1,0-1 0,1 0 1,-1 0-1,0 0 0,0 0 1,0 0-1,0 0 1,0 0-1,0 0 0,1 0 1,-1 0-1,0 0 0,0 0 1,0 0-1,0 0 0,0 0 1,1 0-1,-1 0 1,0 0-1,0 0 0,0 0 1,0 0-1,0 0 0,1-1 1,-1 1-1,0 0 0,0 0 1,0 0-1,0 0 1,0 0-1,0 0 0,0 0 1,1 0-1,-1-1 0,0 1 1,0 0-1,0 0 1,0 0-1,0 0 0,0 0 1,0 0-1,0-1 0,0 1 1,0 0-1,2 22 293,-6 31 73,-5-2 763,3-1 0,0 89 0,14-111-1491,-9-30-8,-2-3 384,-1-3-24,-1 0-1,2 0 1,-1-1-1,1 0 1,0 0 0,1 0-1,0 0 1,1 0-1,-2-18 1,3 24 1,0 1 0,0-1 0,1 1 0,-1-1 0,0 1 0,1-1 0,-1 1 0,1 0 0,0-1 1,0 1-1,0 0 0,0 0 0,0-1 0,1 1 0,-1 0 0,1 0 0,-1 0 0,1 0 0,0 1 0,0-1 0,0 0 0,0 1 0,0-1 0,0 1 0,0 0 0,0 0 0,0-1 0,1 2 0,-1-1 0,0 0 0,1 0 1,-1 1-1,1-1 0,-1 1 0,1 0 0,-1 0 0,1 0 0,-1 0 0,1 0 0,-1 0 0,5 2 0,-2-1-1,0 0 1,0 1-1,0 0 1,0 1-1,0-1 1,-1 1-1,1-1 1,-1 1-1,1 1 1,-1-1-1,0 1 1,0-1-1,-1 1 1,1 0-1,2 5 1,-2-4 3,0 0 0,0 1 0,0 0-1,-1-1 1,0 1 0,0 0 0,-1 0 0,1 1 0,-1-1-1,-1 0 1,1 1 0,0 6 0,-2-12 131,-1-31 401,-10-22-487,6 36-70,2 1-1,0-1 0,-1-22 0,34 39-269,-20 0 298,-1 0 1,1-1 0,-1 0-1,1-1 1,-1 0 0,1 0-1,-1-1 1,0-1-1,0 1 1,0-1 0,0-1-1,12-6 1,-15 7-1,0-1-1,0 0 1,-1-1-1,1 1 1,-1-1-1,0 0 1,-1 0-1,1-1 1,-1 1-1,0-1 1,0 0-1,-1 0 1,0 0-1,0-1 1,0 1-1,-1-1 1,4-13-1,-6 17-20,1-1 0,-1 0-1,1 0 1,-1 1 0,0-1-1,0 0 1,-1 0-1,1 0 1,-1 1 0,-1-6-1,2 9 11,-1-1 0,1 0 0,0 1 0,-1-1 0,1 1 0,0-1-1,-1 1 1,1-1 0,0 1 0,-1-1 0,1 1 0,-1-1 0,1 1 0,-1-1-1,1 1 1,-1 0 0,0-1 0,1 1 0,-1 0 0,1 0 0,-1-1 0,0 1-1,1 0 1,-2 0 0,1 0-3,-1 0 1,0 1-1,1-1 0,-1 0 0,1 1 1,-1 0-1,1-1 0,-1 1 0,1 0 1,0 0-1,-1-1 0,1 1 0,0 0 1,-3 3-1,-1 1-19,0 1-1,0 0 1,0 1-1,1-1 1,0 1 0,0 0-1,0 0 1,1 0 0,-3 9-1,-17 71-18,20-75 70,1 0 0,0 0-1,1 0 1,1 1 0,0 12 0,0-23-16,0 0 0,0 0 0,1 0 1,-1 1-1,0-1 0,1 0 0,0 0 1,-1 0-1,1 0 0,0 0 0,0 0 0,0 0 1,1 0-1,-1 0 0,0-1 0,1 1 1,-1 0-1,1-1 0,-1 1 0,1-1 1,0 1-1,0-1 0,-1 0 0,1 0 0,0 0 1,0 0-1,0 0 0,0 0 0,1-1 1,-1 1-1,0-1 0,0 1 0,0-1 1,4 0-1,1 0 9,0-1 0,0 0-1,0 0 1,0-1 0,-1 1 0,1-2 0,0 1 0,-1-1 0,0 0 0,1 0-1,-1-1 1,0 1 0,-1-1 0,1-1 0,-1 1 0,0-1 0,0 0 0,0 0-1,6-9 1,-7 8-1,1 0-1,-1-1 0,0 1 0,-1-1 0,0 1 1,0-1-1,0 0 0,-1 0 0,0-1 0,0 1 0,-1 0 1,0-1-1,0 1 0,0-1 0,-1 1 0,-1 0 1,1-1-1,-3-11 0,3 19-16,0 0-1,0-1 1,0 1 0,0 0 0,0-1 0,0 1-1,0 0 1,0-1 0,0 1 0,0 0-1,-1-1 1,1 1 0,0 0 0,0-1-1,0 1 1,0 0 0,-1 0 0,1-1-1,0 1 1,0 0 0,0 0 0,-1-1-1,1 1 1,0 0 0,-1 0 0,1 0 0,0-1-1,0 1 1,-1 0 0,1 0 0,0 0-1,-1 0 1,1 0 0,0 0 0,-1 0-1,1 0 1,0 0 0,-1 0 0,1 0-1,0 0 1,-1 0 0,1 0 0,0 0-1,-1 0 1,1 0 0,0 0 0,-1 0 0,1 0-1,0 0 1,-1 1 0,1-1 0,0 0-1,0 0 1,-1 0 0,1 1 0,0-1-1,0 0 1,-1 0 0,1 1 0,0-1-1,0 0 1,-11 20-169,10-11 183,0 0-1,0 0 1,1 0 0,0 0-1,1 0 1,0 0-1,0-1 1,1 1-1,5 17 1,-5-23 1,-1-1 0,1 1 0,-1 0 0,1-1 0,0 0 0,0 1 0,0-1 0,0 0 0,0 0 0,1 0 0,-1 0 0,1 0 0,-1-1 0,1 1 0,0-1 0,-1 0 0,1 0 0,0 1 0,0-2 0,0 1 0,0 0 0,0-1 0,0 1 0,0-1 0,0 0 0,0 0 0,0 0 0,0 0 0,0-1 0,0 1 0,0-1 0,5-2 0,-4 2-1,0 0 0,-1 0 1,1-1-1,-1 1 0,1-1 1,-1 0-1,0 0 0,0 0 0,0 0 1,0-1-1,0 1 0,-1-1 0,1 0 1,-1 0-1,1 0 0,-1 0 1,0 0-1,0 0 0,0-1 0,1-3 1,0-2-35,0 1 1,-1-1-1,1 0 0,-2 0 1,1 0-1,-2 0 1,1-10-1,-1 19 15,0 1-1,0-1 1,-1 0 0,1 1-1,0-1 1,0 0-1,-1 1 1,1-1 0,0 0-1,0 1 1,-1-1-1,1 0 1,0 0-1,-1 0 1,1 1 0,-1-1-1,1 0 1,0 0-1,-1 0 1,1 0 0,0 1-1,-1-1 1,1 0-1,-1 0 1,1 0 0,0 0-1,-1 0 1,1 0-1,-1 0 1,1 0-1,-1 0 1,1 0 0,0 0-1,-1-1 1,1 1-1,0 0 1,-1 0 0,1 0-1,-1 0 1,1-1-1,0 1 1,-1 0 0,1 0-1,0-1 1,0 1-1,-1 0 1,1-1-1,0 1 1,-1 0 0,1-1-1,0 1 1,0 0-1,0-1 1,0 1 0,-1 0-1,1-1 1,0 1-1,0-1 1,0 1 0,0 0-1,0-1 1,0 1-1,0-1 1,0 1-1,0-1 1,0 1 0,0 0-1,0-1 1,0 0-1,-20 27-156,17-18 221,0 1 0,1-1 0,0 1 0,0-1 0,1 1-1,0 0 1,1-1 0,0 16 0,1-22-41,-1 0-1,0 0 0,1 0 1,-1 0-1,1 0 1,-1 0-1,1 0 0,0 0 1,0-1-1,0 1 1,0 0-1,0 0 0,0-1 1,0 1-1,1-1 1,-1 1-1,0-1 0,1 0 1,-1 1-1,1-1 1,0 0-1,-1 0 0,1 0 1,0 0-1,0 0 1,0-1-1,0 1 0,0-1 1,-1 1-1,1-1 1,0 1-1,0-1 0,0 0 1,0 0-1,0 0 1,0 0-1,0-1 0,0 1 1,0 0-1,0-1 1,0 1-1,3-2 0,0 0 5,1 0 0,-1-1 0,0 0 0,1 0-1,-1 0 1,0 0 0,-1-1 0,1 0 0,-1 0-1,1 0 1,-1 0 0,-1-1 0,5-6-1,1-1-74,0-1-1,-2 0 0,13-28 0,-13 17-241,-6 20-66,-2 18 179,0 4 127,0-10 95,0 0 0,1 0 1,0 0-1,0 0 0,0 0 1,3 9-1,-3-16-24,0 0-1,1-1 1,-1 1-1,0 0 1,1 0 0,-1 0-1,1 0 1,-1-1-1,1 1 1,-1 0-1,1-1 1,0 1 0,-1 0-1,1-1 1,0 1-1,-1 0 1,1-1-1,0 1 1,0-1 0,0 0-1,-1 1 1,1-1-1,1 1 1,0-1 13,1 0 0,-1 0 0,0 0 1,0-1-1,0 1 0,1 0 0,-1-1 1,0 0-1,0 1 0,0-1 0,0 0 1,0 0-1,0 0 0,2-2 0,4-3 6,0 0 0,0-1 1,-1 1-1,0-2 0,0 1 0,-1-1 0,0 0 0,0 0 0,8-15 0,-5 4-19,0 0-1,-1 0 0,10-34 1,-13 23-161,0 0 0,-2 0 0,-1-54 0,-19 200-210,15-84 386,-1 6 184,3 63 0,0-92-190,1-1 1,0 1 0,0-1 0,1 0 0,0 1 0,1-1 0,0 0 0,0-1 0,1 1 0,-1 0 0,2-1 0,-1 0 0,8 9 0,0-8 83,-9-16 110,-10-20-34,-5 10-532,-1 0 0,-1 1-1,0 1 1,-1 0 0,-1 1 0,-32-24 0,33 26-15,14 13 327,148 8 1702,-146-8-1667,27-2-5305,-29-3 419,-14-3-92,-4-2-6044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6.920"/>
    </inkml:context>
    <inkml:brush xml:id="br0">
      <inkml:brushProperty name="width" value="0.025" units="cm"/>
      <inkml:brushProperty name="height" value="0.025" units="cm"/>
    </inkml:brush>
  </inkml:definitions>
  <inkml:trace contextRef="#ctx0" brushRef="#br0">11 2 9705,'-11'-2'3043,"11"4"-2146,9 9-256,4 1-481,8 1-385,-3 2-2753,1-5-3172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7.266"/>
    </inkml:context>
    <inkml:brush xml:id="br0">
      <inkml:brushProperty name="width" value="0.025" units="cm"/>
      <inkml:brushProperty name="height" value="0.025" units="cm"/>
    </inkml:brush>
  </inkml:definitions>
  <inkml:trace contextRef="#ctx0" brushRef="#br0">86 106 7111,'0'0'16271,"-3"5"-15796,2-3-384,-11 19-261,11-20 110,1-1 1,0 1-1,-1-1 1,1 1-1,0 0 1,0-1 0,-1 1-1,1 0 1,0-1-1,0 1 1,0 0 0,0-1-1,0 1 1,0 0-1,0-1 1,0 1-1,0 0 1,0-1 0,0 1-1,0-1 1,1 1-1,-1 0 1,0-1 0,0 1-1,1-1 1,-1 1-1,0 0 1,1-1-1,-1 1 1,1-1 0,-1 1-1,1-1 1,-1 1-1,1-1 1,-1 0 0,1 1-1,-1-1 1,2 1-1,1 0 67,1 1 0,0 0 0,0-1-1,-1 2 1,1-1 0,-1 0 0,1 1 0,-1-1-1,0 1 1,0 0 0,0 0 0,-1 0 0,1 1-1,-1-1 1,0 1 0,1-1 0,-2 1 0,3 4-1,-3-5 42,-1-1 0,0 0 0,0 0-1,0 1 1,0-1 0,0 1-1,0-1 1,0 0 0,-1 1-1,1-1 1,-1 0 0,0 0 0,1 0-1,-1 1 1,0-1 0,-1 0-1,1 0 1,0 0 0,0 0-1,-1 0 1,1-1 0,-1 1 0,0 0-1,1-1 1,-1 1 0,0-1-1,0 0 1,0 1 0,0-1-1,0 0 1,0 0 0,-1 0 0,-3 1-1,0 0 67,0 0 0,-1 0 0,1-1 0,0 0 0,-1 0 0,-8 0 0,-11-5-1729,25 3 1284,0 1 1,0-1-1,0 1 1,0-1-1,0 1 1,1-1 0,-1 0-1,0 1 1,1-1-1,-1 0 1,0 0-1,1 0 1,-1 1-1,1-1 1,-1 0-1,1 0 1,-1 0-1,1 0 1,0 0 0,-1 0-1,1-1 1,-1-9-6402</inkml:trace>
  <inkml:trace contextRef="#ctx0" brushRef="#br0" timeOffset="1">338 1 4452,'0'0'17003,"-7"8"-16170,0 1-621,1-1 0,0 1 0,0 1-1,1-1 1,1 1 0,-1-1 0,2 1 0,-1 1 0,-1 10 0,-1 4 550,4-18-581,0 1 0,0-1-1,1 1 1,-1 0-1,2 0 1,-1-1 0,1 1-1,1 0 1,-1 0 0,3 9-1,-2-16-216,0 1-1,0-1 0,0 1 0,0-1 1,0 0-1,1 1 0,-1-1 0,0 0 1,1 0-1,-1 0 0,1 0 0,-1 0 1,1-1-1,-1 1 0,1 0 1,0-1-1,0 1 0,-1-1 0,1 1 1,0-1-1,0 0 0,-1 0 0,1 0 1,0 0-1,0 0 0,-1 0 0,1 0 1,3-1-1,1 0-840,0 0 1,-1 0 0,1-1-1,0 1 1,-1-1-1,1-1 1,8-4-1,7-8-4189,-4-3-875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7.627"/>
    </inkml:context>
    <inkml:brush xml:id="br0">
      <inkml:brushProperty name="width" value="0.025" units="cm"/>
      <inkml:brushProperty name="height" value="0.025" units="cm"/>
    </inkml:brush>
  </inkml:definitions>
  <inkml:trace contextRef="#ctx0" brushRef="#br0">99 2 7271,'0'0'8872,"-10"6"-7169,2-2-1389,1 0 0,0 1 0,0 0 0,0 1-1,1-1 1,0 1 0,-7 9 0,9-11-126,1 1 1,1-1 0,-1 0-1,0 1 1,1-1 0,0 1-1,0 0 1,1 0 0,-1 0-1,1 0 1,0 0-1,0 0 1,1 0 0,-1 0-1,1 0 1,1 7 0,-1-11-162,0 1 1,1-1 0,-1 0 0,1 0-1,-1 0 1,1 0 0,-1 1 0,1-1-1,0 0 1,-1 0 0,1 0 0,0 0-1,0-1 1,0 1 0,0 0 0,0 0-1,0 0 1,0-1 0,0 1 0,0 0-1,0-1 1,0 1 0,0-1 0,1 0-1,-1 1 1,0-1 0,0 0 0,0 1 0,1-1-1,-1 0 1,0 0 0,0 0 0,1 0-1,-1-1 1,0 1 0,0 0 0,1 0-1,-1-1 1,1 0 0,3 0 55,0 0-1,0 0 1,-1-1 0,1 1 0,-1-1-1,1 0 1,-1-1 0,0 1 0,5-5-1,-3 1-50,-1 0 0,0-1-1,0 1 1,-1-1-1,0 0 1,0-1-1,0 1 1,-1-1-1,2-8 1,-4 13-28,0 0-1,0 0 1,-1 0 0,1 1 0,-1-1 0,0 0 0,0 0 0,0 0 0,-1 0 0,1 1 0,0-1-1,-1 0 1,-1-3 0,1 5-8,1-1 1,-1 1-1,0-1 0,0 1 0,-1 0 0,1-1 0,0 1 0,0 0 1,-1 0-1,1 0 0,0 0 0,-1 0 0,1 0 0,-1 0 1,0 1-1,1-1 0,-1 0 0,1 1 0,-1-1 0,0 1 1,0 0-1,1-1 0,-3 1 0,0 0-56,1-1-1,-1 1 1,0 0-1,1 0 1,-1 0-1,0 0 1,1 1-1,-1 0 1,1-1-1,-5 3 1,7-2 7,0-1 1,-1 1-1,1 0 1,0 0 0,0 0-1,0 0 1,0 0-1,0 1 1,0-1-1,0 0 1,0 0 0,0 1-1,0-1 1,1 0-1,-1 1 1,1-1-1,-1 1 1,1-1 0,-1 1-1,1-1 1,0 1-1,0-1 1,0 1-1,0 0 1,0 2-1,0-3-99,1 1 0,0-1 0,-1 0 0,1 0 0,0 1 0,0-1-1,0 0 1,-1 0 0,1 0 0,0 0 0,1 0 0,-1 0-1,0-1 1,0 1 0,0 0 0,0 0 0,1-1 0,-1 1-1,0-1 1,1 1 0,-1-1 0,0 1 0,1-1 0,-1 0-1,1 0 1,-1 0 0,0 0 0,1 0 0,-1 0 0,3 0 0,53-1-4325,-50 0 3565,30-4-3060,2-7-1889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8.036"/>
    </inkml:context>
    <inkml:brush xml:id="br0">
      <inkml:brushProperty name="width" value="0.025" units="cm"/>
      <inkml:brushProperty name="height" value="0.025" units="cm"/>
    </inkml:brush>
  </inkml:definitions>
  <inkml:trace contextRef="#ctx0" brushRef="#br0">101 1 12620,'0'0'7351,"-8"2"-6161,1 0-992,0 1-1,0-1 1,0 1-1,1 1 1,-1-1-1,1 1 1,0 0 0,0 1-1,0-1 1,0 1-1,1 0 1,0 1-1,-7 8 1,12-14-220,0 1 1,1-1-1,-1 0 1,0 1 0,0-1-1,1 0 1,-1 1-1,0-1 1,1 0-1,-1 1 1,0-1 0,1 0-1,-1 1 1,1-1-1,-1 0 1,0 0 0,1 0-1,-1 1 1,1-1-1,-1 0 1,1 0-1,-1 0 1,1 0 0,-1 0-1,0 0 1,1 0-1,-1 0 1,1 0-1,-1 0 1,1 0 0,-1 0-1,1 0 1,0-1-1,25 2-380,-22-1 283,7 0-31,3-1-134,0 1-1,1 1 0,22 4 1,-35-5 339,-1 0 1,1 1-1,0-1 1,-1 0 0,1 1-1,0-1 1,-1 1 0,1-1-1,0 1 1,-1 0-1,1 0 1,-1 0 0,1 0-1,-1 0 1,0 0 0,1 0-1,-1 0 1,0 0 0,0 1-1,0-1 1,0 1-1,0-1 1,0 0 0,0 1-1,0 0 1,-1-1 0,1 1-1,-1-1 1,1 1 0,-1 0-1,1 0 1,-1-1-1,0 1 1,0 0 0,0-1-1,0 1 1,0 0 0,-1 3-1,0-3 93,0 1 0,-1 0 0,1 0 1,-1-1-1,1 1 0,-1-1 0,0 1 0,0-1 0,-1 0 0,1 0 0,0 0 0,-1 0 0,1 0 0,-1-1 0,1 1 0,-6 2 0,3-2-158,-1 1 0,1-1-1,-1 0 1,1-1 0,-1 1-1,0-1 1,-10 1 0,16-3-461,0-1 0,0 1 0,0 0 0,0 0 1,0 0-1,0 0 0,0-1 0,0 1 1,0 0-1,1 0 0,-1 0 0,0 0 0,1-1 1,-1 1-1,2-1 0,10-15-5385,5-2-2296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7.370"/>
    </inkml:context>
    <inkml:brush xml:id="br0">
      <inkml:brushProperty name="width" value="0.025" units="cm"/>
      <inkml:brushProperty name="height" value="0.025" units="cm"/>
    </inkml:brush>
  </inkml:definitions>
  <inkml:trace contextRef="#ctx0" brushRef="#br0">1 79 4644,'0'0'7485,"6"-8"-4047,-2 2-3049,1 0 0,0 1-1,0 0 1,0 0 0,1 0 0,-1 0 0,1 1 0,0 0 0,1 0 0,-1 1 0,1 0 0,-1 0-1,1 0 1,0 1 0,0 0 0,0 0 0,0 1 0,0 0 0,15-1 0,-20 2-362,1 0 1,-1 0-1,1 0 0,-1 1 1,1-1-1,-1 0 1,0 1-1,1 0 1,-1-1-1,1 1 0,-1 0 1,0 0-1,0 0 1,0 1-1,0-1 0,0 0 1,0 1-1,0-1 1,0 1-1,0 0 1,-1 0-1,1 0 0,-1 0 1,1 0-1,-1 0 1,2 3-1,-1 0-16,-1-1-1,0 1 0,0 0 1,-1-1-1,1 1 1,-1 0-1,0 0 1,0-1-1,-1 1 0,1 0 1,-1-1-1,0 1 1,-1 0-1,-1 4 1,-4 9 31,-1-1 0,-1 1 0,-22 30 0,21-34-24,1 0 0,0 1 0,1-1 0,1 1 0,0 1-1,-4 17 1,10-32-29,1 0 1,0 0-1,-1 0 0,1 0 1,0 0-1,0 0 0,-1 0 0,1 0 1,0 0-1,0 0 0,0 1 0,0-1 1,1 0-1,-1 0 0,0 0 1,0 0-1,1 0 0,-1 0 0,0 0 1,1 0-1,-1 0 0,1 0 0,-1 0 1,1 0-1,0 0 0,0 0 0,-1 0 1,1-1-1,0 1 0,1 1 1,0-1-57,1-1 0,-1 1 0,0-1 0,1 0 1,-1 0-1,0 0 0,1 0 0,-1 0 0,0 0 1,1 0-1,-1-1 0,0 1 0,4-2 0,7-3-593,-1 0 0,0 0-1,0-1 1,15-10 0,6-8-5010,1-3-3341</inkml:trace>
  <inkml:trace contextRef="#ctx0" brushRef="#br0" timeOffset="1">669 32 9129,'0'0'10313,"-24"54"-8167,12-27-288,-6 4-705,2 2-480,0 1-385,3-4-160,3-2-96,-1-5 0,6-5-32,5-8-512,0-9-833,5-1-417,6-12-768,-1-12-3044,3-5-6149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8.383"/>
    </inkml:context>
    <inkml:brush xml:id="br0">
      <inkml:brushProperty name="width" value="0.025" units="cm"/>
      <inkml:brushProperty name="height" value="0.025" units="cm"/>
    </inkml:brush>
  </inkml:definitions>
  <inkml:trace contextRef="#ctx0" brushRef="#br0">48 108 11339,'0'0'4719,"-3"9"-1949,-8 27-977,-16 54 2848,25-83-4420,1 1 0,-1-1-1,1 1 1,1-1 0,-1 1 0,1-1 0,1 0 0,0 1 0,2 11 0,-3-18-226,1 0 0,-1 0 0,1 1-1,0-1 1,0 0 0,-1 0 0,1 0-1,0 1 1,0-1 0,0 0 0,0-1-1,0 1 1,0 0 0,1 0 0,-1 0-1,0-1 1,0 1 0,1 0 0,-1-1-1,0 1 1,1-1 0,-1 1 0,0-1-1,1 0 1,-1 0 0,1 0 0,-1 0-1,0 0 1,1 0 0,-1 0 0,1 0-1,-1 0 1,0-1 0,1 1 0,2-1-1,-3 0-165,1 0 0,0 1 0,-1-1-1,1 0 1,-1 0 0,1 0-1,-1 0 1,1 0 0,-1 0-1,0 0 1,1-1 0,-1 1-1,0 0 1,0-1 0,0 1 0,0-1-1,1-2 1,3-10-1606,-2 0-1,0 1 1,0-1 0,-2 0 0,1-1 0,-2 1-1,0 0 1,0 0 0,-5-20 0,-13-47-200,-9 9 9421,27 71-7195,0 1 0,-1-1-1,1 1 1,0-1 0,0 1 0,0-1 0,0 1-1,-1-1 1,1 1 0,0-1 0,-1 1 0,1-1 0,0 1-1,-1-1 1,1 1 0,0 0 0,-1-1 0,1 1 0,-1-1-1,1 1 1,-1 0 0,1 0 0,-1-1 0,1 1-1,-1 0 1,1 0 0,-1 0 0,1-1 0,-2 1 0,-4 14 1862,3 26-2131,4-36-146,0-1 1,0 1-1,0 0 1,1-1-1,-1 1 1,1-1 0,0 1-1,0-1 1,0 0-1,1 0 1,-1 0-1,4 3 1,-1-1-1411,1 0 0,-1 0 0,1-1 1,0 0-1,10 5 0,4 0-5481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8.712"/>
    </inkml:context>
    <inkml:brush xml:id="br0">
      <inkml:brushProperty name="width" value="0.025" units="cm"/>
      <inkml:brushProperty name="height" value="0.025" units="cm"/>
    </inkml:brush>
  </inkml:definitions>
  <inkml:trace contextRef="#ctx0" brushRef="#br0">134 0 7399,'0'0'12887,"-9"10"-12150,2-2-520,1 1 1,-1 0 0,2 1 0,-1-1-1,1 1 1,-5 15 0,8-21-191,1 0 0,0 0 1,0 0-1,0 1 0,0-1 0,1 0 1,0 1-1,-1-1 0,2 0 0,-1 1 1,0-1-1,1 0 0,0 1 0,0-1 1,0 0-1,1 0 0,-1 0 0,1 0 0,0 0 1,0 0-1,0 0 0,1-1 0,3 5 1,33 34-1340,-20-24 295,-2 2 0,25 33-1,-37-46 996,-1 1 0,0 0 0,0 0 0,0 0 0,-1 1 0,0-1 0,-1 1 0,0-1 0,-1 1-1,1 0 1,-1 14 0,-1-20 176,-1-1 0,1 1 0,-1 0 1,1 0-1,-1 0 0,0 0 0,0-1 0,-1 1 0,1-1 0,0 1 0,-1-1 0,1 1 0,-1-1 0,0 0 0,0 1 0,0-1 0,0 0 1,0 0-1,-1-1 0,1 1 0,0 0 0,-1-1 0,1 0 0,-1 1 0,0-1 0,1 0 0,-1 0 0,0 0 0,0-1 0,0 1 0,0-1 1,-5 1-1,1 0 119,1-1 0,-1 0 0,0 0 0,1 0 0,-1 0 1,1-1-1,-1 0 0,1-1 0,-1 0 0,1 1 1,0-2-1,0 1 0,0-1 0,-6-3 0,5 0-238,1 0-1,-1 0 1,1 0 0,0 0-1,1-1 1,0 0-1,0 0 1,0-1-1,1 1 1,0-1 0,1 0-1,-1 0 1,2 0-1,-1-1 1,-1-11-1,3 15-83,0 1-1,1-1 1,-1 0-1,1 1 1,0-1-1,1 0 0,-1 1 1,1-1-1,0 0 1,0 1-1,0-1 0,1 1 1,0 0-1,0-1 1,0 1-1,0 0 1,1 0-1,-1 0 0,1 0 1,0 1-1,0-1 1,0 1-1,1 0 1,-1 0-1,1 0 0,0 0 1,0 0-1,0 1 1,5-3-1,62-20-1471,0 1-6129,-34 6-2280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9.210"/>
    </inkml:context>
    <inkml:brush xml:id="br0">
      <inkml:brushProperty name="width" value="0.025" units="cm"/>
      <inkml:brushProperty name="height" value="0.025" units="cm"/>
    </inkml:brush>
  </inkml:definitions>
  <inkml:trace contextRef="#ctx0" brushRef="#br0">88 1 4452,'0'0'13816,"-7"13"-12642,-9 24-436,2 0 0,2 2 0,1-1 1,2 1-1,2 0 0,2 1 0,-2 65 0,7-104-704,0 0 0,0 0 0,0-1 0,0 1 0,0 0 0,1 0 0,-1 0 1,0-1-1,0 1 0,0 0 0,1 0 0,-1-1 0,0 1 0,1 0 0,-1-1 1,1 1-1,-1 0 0,1-1 0,-1 1 0,1 0 0,-1-1 0,1 1 0,0-1 0,-1 1 1,1-1-1,0 0 0,-1 1 0,1-1 0,0 1 0,0-1 0,-1 0 0,2 0 1,1 1 41,-1-1 1,1 0 0,0-1 0,-1 1 0,1 0 0,0-1 0,-1 1 0,1-1 0,-1 0-1,4-1 1,4-3 103,0 0 0,0-1-1,17-12 1,4-9-89,-1 0 0,42-52 0,-62 67-101,0-1-1,-1 0 0,0-1 0,-1 0 0,-1 0 1,0-1-1,-1 0 0,-1 0 0,6-25 1,-11 39-51,0 1-1,0-1 1,0 1 0,0 0 0,1-1 0,-1 1 0,0-1 0,0 1 0,0-1 0,0 1 0,0-1-1,0 1 1,0-1 0,-1 1 0,1 0 0,0-1 0,0 1 0,0-1 0,0 1 0,-1-1 0,1 1-1,0 0 1,0-1 0,-1 1 0,1-1 0,0 1 0,0 0 0,-1-1 0,1 1 0,-1 0-1,1 0 1,-1-1 0,-15 4-2402,-16 18-4113,12-3-417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9.558"/>
    </inkml:context>
    <inkml:brush xml:id="br0">
      <inkml:brushProperty name="width" value="0.025" units="cm"/>
      <inkml:brushProperty name="height" value="0.025" units="cm"/>
    </inkml:brush>
  </inkml:definitions>
  <inkml:trace contextRef="#ctx0" brushRef="#br0">0 1 14286,'0'0'4676,"0"61"-2274,11-42-960,2-3-706,6-1-544,1-4 1,5-5-161,-5-3 32,6-3-993,-1-3-833,-3-10-1024,-4-6-2275,-8-4-1762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0.093"/>
    </inkml:context>
    <inkml:brush xml:id="br0">
      <inkml:brushProperty name="width" value="0.025" units="cm"/>
      <inkml:brushProperty name="height" value="0.025" units="cm"/>
    </inkml:brush>
  </inkml:definitions>
  <inkml:trace contextRef="#ctx0" brushRef="#br0">2 383 12268,'0'0'2386,"0"8"-587,0-6-1685,-1 0 0,1 0 0,0 0-1,0 0 1,0 1 0,0-1 0,0 0 0,1 0 0,-1 0 0,0 0 0,1 0 0,0 0-1,-1 0 1,1 0 0,0 0 0,0 0 0,0 0 0,1 0 0,-1 0 0,0 0-1,1-1 1,-1 1 0,1-1 0,-1 1 0,1-1 0,0 0 0,-1 1 0,1-1 0,0 0-1,0 0 1,0 0 0,0 0 0,0-1 0,0 1 0,0-1 0,0 1 0,1-1 0,-1 1-1,0-1 1,0 0 0,0 0 0,0 0 0,1-1 0,2 0 0,0 1-53,0 0 0,0-1-1,-1 0 1,1 0 0,0-1 0,-1 1 0,1-1 0,-1 0 0,1 0 0,-1 0 0,0-1-1,0 0 1,0 1 0,0-1 0,4-4 0,-6 5-49,0-1 0,0 1 0,0 0 0,0-1 0,0 1 0,-1-1 0,1 1 0,-1-1 0,0 0 0,1 0 0,-1 1 0,0-1 0,-1 0 0,1 0 0,-1 0 0,1 0 0,-1 0 0,0 0 0,0 0 0,0 0 0,0 0 0,-1 0 0,1 0 0,-1 0 0,-2-6 0,3 7-12,-1 0 0,0 1 0,0-1-1,0 0 1,0 1 0,0-1 0,-1 1-1,1-1 1,0 1 0,-1 0 0,1-1-1,-1 1 1,0 0 0,1 0 0,-1 0-1,0 0 1,1 0 0,-1 0 0,0 1-1,0-1 1,0 1 0,0-1 0,0 1-1,0 0 1,0 0 0,0-1 0,0 2-1,0-1 1,0 0 0,1 0 0,-1 0-1,0 1 1,0-1 0,0 1 0,0 0-1,-2 0 1,0 1-5,-1 0 1,1 0-1,-1 0 0,1 0 1,0 1-1,0 0 0,0 0 1,0 0-1,0 0 0,1 1 1,-1-1-1,1 1 0,-5 7 1,6-6 73,-1 1 1,0 0 0,1 0 0,0 0-1,0 1 1,1-1 0,0 0 0,0 1-1,0-1 1,1 13 0,0-17-39,1 0 0,-1 1 0,0-1 0,1 0 1,-1 0-1,1 0 0,0 0 0,0 0 0,0 0 0,0 0 1,0 0-1,0 0 0,0 0 0,1-1 0,-1 1 0,1 0 1,-1-1-1,1 1 0,0-1 0,-1 0 0,1 1 0,0-1 0,0 0 1,0 0-1,0 0 0,0 0 0,0-1 0,0 1 0,0-1 1,0 1-1,0-1 0,1 1 0,-1-1 0,2 0 0,7-1-31,-1 1 0,0-1 0,0-1 0,0 0 0,0-1 0,0 0 0,0 0 0,-1-1 0,1 0 0,-1 0 0,0-1 0,0-1 0,14-11-1,-10 7-51,-1-1 0,0 0 0,-1 0 0,0-2 0,-1 1 0,0-1 0,-1-1 0,8-16 0,-9 5 74,-6 17-50,-2 15-148,-10 34 301,7-31-4,0 1 0,1-1 1,0 0-1,1 0 0,0 1 0,0-1 0,2 18 0,-1-27-102,0 0 0,1 0 0,-1 0 0,0 0 0,0 0 0,1 0 0,-1 0 0,0 0 0,1 0 0,-1 0 0,1 0 0,-1 0 0,1 0 0,0 0 0,-1 0 0,1-1 0,0 1 0,0 0 0,-1-1 0,1 1 0,0 0 0,0-1 0,0 1 0,0-1 0,0 1 0,0-1 0,1 1 0,1-1 2,-1 0-1,1 0 0,-1 0 1,1 0-1,-1 0 0,1-1 0,-1 1 1,0-1-1,1 1 0,-1-1 1,4-1-1,2-2 7,-1 0 1,1-1-1,-1 1 0,1-1 1,10-10-1,4-8-70,-1-2 0,-1 0 0,-1-1-1,-1 0 1,-1-2 0,-2 0 0,-1-1 0,-1 0 0,-1-1 0,-2-1 0,-1 1 0,7-47-1,-23 115-189,-21 61 0,16-60 409,1 1-1,2 0 0,-5 45 0,13-75-126,1 1 0,0-1-1,1 1 1,0-1 0,0 1-1,4 13 1,-4-22-109,0 1-1,-1-1 1,2 1 0,-1-1 0,0 0-1,0 1 1,1-1 0,-1 0-1,1 0 1,0 0 0,-1 0 0,1 0-1,0 0 1,0-1 0,0 1-1,1 0 1,-1-1 0,0 0-1,0 0 1,1 1 0,-1-1 0,1-1-1,-1 1 1,1 0 0,0-1-1,-1 1 1,1-1 0,-1 0 0,5 0-1,-6 0-298,-1-1-1,0 0 1,0 0-1,0 0 1,0 0-1,0 0 0,0 0 1,0 0-1,0 0 1,-1 0-1,1 0 1,0 1-1,0-1 1,-1 0-1,1 0 1,-1 0-1,1 0 1,0 1-1,-2-3 0,-37-30-6980,12 14 3561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0.452"/>
    </inkml:context>
    <inkml:brush xml:id="br0">
      <inkml:brushProperty name="width" value="0.025" units="cm"/>
      <inkml:brushProperty name="height" value="0.025" units="cm"/>
    </inkml:brush>
  </inkml:definitions>
  <inkml:trace contextRef="#ctx0" brushRef="#br0">113 403 3427,'0'0'4164,"-50"-56"-1569,38 31-97,1 5 385,9 4-417,2 8-608,8 2 192,13 4-449,4 2-512,5 0-352,10 0-321,-5 0-287,1 4-65,2 1-96,-12-3-1538,-11-2-2562</inkml:trace>
  <inkml:trace contextRef="#ctx0" brushRef="#br0" timeOffset="1">1 43 20275,'0'0'3331,"45"-42"-18001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1.394"/>
    </inkml:context>
    <inkml:brush xml:id="br0">
      <inkml:brushProperty name="width" value="0.025" units="cm"/>
      <inkml:brushProperty name="height" value="0.025" units="cm"/>
    </inkml:brush>
  </inkml:definitions>
  <inkml:trace contextRef="#ctx0" brushRef="#br0">40 0 4740,'0'0'15418,"-5"11"-14303,-2 5-806,1 0 1,1 0-1,0 0 0,1 1 0,1 0 0,1 0 0,0 0 0,1 34 0,2-49-290,0 0-1,-1 1 1,1-1 0,0 0 0,0 0 0,1 0 0,-1 0 0,0 0-1,1 0 1,0 0 0,-1 0 0,1 0 0,0-1 0,0 1-1,0-1 1,0 1 0,0-1 0,0 0 0,0 0 0,0 0 0,0 0-1,1 0 1,-1 0 0,0-1 0,1 1 0,-1-1 0,0 1 0,1-1-1,-1 0 1,5 0 0,2 0 50,-1 0 0,1-1 0,-1 0 0,1 0 1,-1 0-1,0-1 0,15-6 0,-7 0-77,-1 0 1,-1-2-1,0 0 0,0 0 1,-1-1-1,23-25 0,-39 44 73,-1 0-1,1 0 0,0 1 0,1-1 0,-3 13 0,5-20-34,0 0 0,0 0 0,-1 0 0,1 0 1,0 0-1,0 0 0,0 0 0,0-1 0,0 1 1,0 0-1,0 0 0,1 0 0,-1 0 0,0 0 0,0 0 1,1 0-1,-1 0 0,0 0 0,1-1 0,-1 1 0,1 0 1,-1 0-1,1-1 0,0 1 0,-1 0 0,1 0 0,0-1 1,1 2-1,-1-2 21,1 1-1,0 0 1,0-1 0,0 1-1,0-1 1,0 0 0,0 0 0,0 0-1,0 0 1,1 0 0,-1 0 0,3-1-1,6-2 53,0 0-1,0 0 0,18-10 0,6-5-99,-22 11-4,0 0 1,0 0 0,0 1-1,1 1 1,0 0 0,0 1 0,0 1-1,23-3 1,-35 6-2,-1 1 1,0-1-1,0 1 0,0 0 0,0-1 1,0 1-1,0 0 0,0 0 0,-1 0 1,1 0-1,0 0 0,0 0 1,-1 0-1,1 0 0,0 0 0,-1 0 1,1 0-1,-1 0 0,0 0 0,1 0 1,-1 1-1,0-1 0,0 0 0,1 0 1,-1 1-1,0-1 0,0 0 1,0 0-1,-1 2 0,1 52 626,-1-40-379,1-15-221,0 1 0,0-1 1,0 1-1,0-1 0,0 1 0,0-1 1,0 1-1,0-1 0,0 1 1,0-1-1,0 1 0,0-1 0,0 0 1,0 1-1,1-1 0,-1 1 1,0-1-1,0 1 0,1-1 1,-1 0-1,0 1 0,1-1 0,-1 1 1,0-1-1,1 0 0,-1 1 1,0-1-1,1 0 0,-1 0 0,1 1 1,-1-1-1,1 0 0,-1 0 1,0 0-1,1 0 0,-1 1 0,1-1 1,-1 0-1,1 0 0,0 0 1,25-10 322,23-27-331,-48 36-3,3-2-20,37-29-367,-39 30 277,0 1 1,0-1-1,0 1 0,1 0 1,-1-1-1,0 1 1,0 0-1,1 0 0,-1 1 1,1-1-1,-1 1 0,1-1 1,-1 1-1,1 0 1,-1 0-1,5 0 0,-6 3 74,0 0 0,0 0 0,-1 0 0,0 0 0,1 0 0,-1 0 0,0 0 0,0 0 0,-1 6 0,0-3 8,5 23-5066,3-25 721,2-19 556,-2 0-3226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1.770"/>
    </inkml:context>
    <inkml:brush xml:id="br0">
      <inkml:brushProperty name="width" value="0.025" units="cm"/>
      <inkml:brushProperty name="height" value="0.025" units="cm"/>
    </inkml:brush>
  </inkml:definitions>
  <inkml:trace contextRef="#ctx0" brushRef="#br0">1 0 15375,'0'0'6117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2.382"/>
    </inkml:context>
    <inkml:brush xml:id="br0">
      <inkml:brushProperty name="width" value="0.025" units="cm"/>
      <inkml:brushProperty name="height" value="0.025" units="cm"/>
    </inkml:brush>
  </inkml:definitions>
  <inkml:trace contextRef="#ctx0" brushRef="#br0">17 65 4420,'0'0'10068,"0"13"-9256,-8 130 1578,2-71-857,4 88 0,2-158-1505,0-1 0,0 0 1,0 0-1,0 0 0,0 0 0,0 0 1,0 0-1,0 0 0,1 0 1,-1 1-1,0-1 0,1 0 1,-1 0-1,0 0 0,1 0 1,0 0-1,-1 0 0,1 0 0,-1-1 1,1 1-1,0 0 0,0 0 1,0 0-1,-1-1 0,1 1 1,0 0-1,0-1 0,0 1 0,0-1 1,0 1-1,0-1 0,0 1 1,0-1-1,0 0 0,0 0 1,0 1-1,1-1 0,-1 0 0,0 0 1,0 0-1,0 0 0,0 0 1,0 0-1,0-1 0,0 1 1,0 0-1,1 0 0,-1-1 1,0 1-1,0-1 0,1 0 0,5-2 216,0-1-1,0 0 0,0 0 0,-1-1 0,12-9 0,19-25-28,-2 0 0,-2-3 0,-1 0 0,-3-3 0,-1 0 0,-2-1-1,21-55 1,-36 68-1281,-9 19-3825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2.714"/>
    </inkml:context>
    <inkml:brush xml:id="br0">
      <inkml:brushProperty name="width" value="0.025" units="cm"/>
      <inkml:brushProperty name="height" value="0.025" units="cm"/>
    </inkml:brush>
  </inkml:definitions>
  <inkml:trace contextRef="#ctx0" brushRef="#br0">1 0 9673,'0'0'993,"0"63"480,0-37-319,12-4-418,8-3-576,5-9-864,2-7-2563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7.884"/>
    </inkml:context>
    <inkml:brush xml:id="br0">
      <inkml:brushProperty name="width" value="0.025" units="cm"/>
      <inkml:brushProperty name="height" value="0.025" units="cm"/>
    </inkml:brush>
  </inkml:definitions>
  <inkml:trace contextRef="#ctx0" brushRef="#br0">184 26 5477,'0'0'13650,"-10"-5"-12278,-33-14-240,41 19-1099,0-1 0,0 1 0,0 0-1,0 0 1,0-1 0,0 1 0,0 1 0,0-1-1,-1 0 1,1 0 0,0 1 0,0-1 0,0 1 0,0 0-1,0 0 1,0-1 0,1 1 0,-1 1 0,0-1-1,0 0 1,1 0 0,-1 1 0,0-1 0,1 0-1,-1 1 1,-1 2 0,-3 4-11,0 0 0,1 0-1,-9 19 1,10-19 41,-29 66 681,31-69-628,1 1-1,-1-1 1,1 1 0,-1 0 0,2-1 0,-1 1 0,1 0 0,0 0 0,0 0 0,0 0 0,3 10 0,-3-15-105,1 0 0,0 1-1,0-1 1,0 0 0,0 0-1,0 0 1,0 1 0,0-1-1,0 0 1,1 0 0,-1 0-1,0-1 1,1 1 0,-1 0 0,0 0-1,1-1 1,-1 1 0,1-1-1,-1 1 1,1-1 0,-1 0-1,1 0 1,-1 1 0,1-1-1,0 0 1,-1 0 0,1-1-1,-1 1 1,1 0 0,-1 0 0,1-1-1,-1 1 1,1-1 0,1 0-1,4-1 22,-1 0 0,0 0 0,0-1 0,-1 1 0,1-1 0,0-1 0,5-4 0,-6 5-16,0-2 1,0 1-1,-1 0 0,1-1 0,-1 0 1,0 0-1,0 0 0,-1 0 0,0-1 1,0 0-1,0 1 0,0-1 1,-1 0-1,0 0 0,0 0 0,-1-1 1,0 1-1,0 0 0,0-1 0,-1-6 1,0 12-34,0 1 0,0-1 1,0 1-1,0 0 0,0-1 1,0 1-1,0 0 0,0-1 0,0 1 1,0 0-1,-1-1 0,1 1 1,0 0-1,0-1 0,0 1 1,0 0-1,-1 0 0,1-1 0,0 1 1,0 0-1,-1 0 0,1-1 1,0 1-1,-1 0 0,1 0 1,0 0-1,0-1 0,-1 1 1,1 0-1,0 0 0,-1 0 0,1 0 1,0 0-1,-1 0 0,1 0 1,-1 0-1,1 0 0,0 0 1,-1 0-1,1 0 0,0 0 0,-1 0 1,1 0-1,0 0 0,-1 0 1,1 0-1,0 0 0,-1 1 1,-16 11-1499,15-8 743,1 1 0,-1 0 0,1 0 0,0-1 0,0 1 0,0 0 0,1 0 0,-1 9 0,1-7-950,0 13-4913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3.059"/>
    </inkml:context>
    <inkml:brush xml:id="br0">
      <inkml:brushProperty name="width" value="0.025" units="cm"/>
      <inkml:brushProperty name="height" value="0.025" units="cm"/>
    </inkml:brush>
  </inkml:definitions>
  <inkml:trace contextRef="#ctx0" brushRef="#br0">84 1 11979,'0'0'3081,"-8"4"-1960,2-1-984,1-1 0,1 1 0,-1 1 0,0-1 0,1 1 0,-1 0 0,1 0 0,0 0 0,0 0 0,1 1 0,-1 0 0,1 0 0,0-1 0,1 2 0,-1-1 0,1 0 0,0 1 0,0-1 0,0 1 0,1-1 0,0 1 0,0 0 0,0 7 0,1-12-99,1 0 0,-1 0 0,0 0 0,1 0 0,-1 0 0,1 0 0,-1 0 0,1 0 1,0-1-1,-1 1 0,1 0 0,0 0 0,0 0 0,-1-1 0,1 1 0,0 0 0,0-1 0,0 1 0,0-1 0,0 1 0,0-1 0,0 1 0,0-1 0,0 0 0,0 1 0,0-1 0,0 0 0,0 0 1,0 0-1,0 0 0,0 0 0,1 0 0,-1 0 0,0 0 0,0 0 0,0-1 0,0 1 0,1-1 0,47-9 854,1-10-736,28-10-108,-72 28-79,-1 1 1,1 0-1,0 0 0,0 0 0,0 1 1,0-1-1,0 2 0,0-1 1,0 1-1,11 2 0,-15-2 8,-1 0 0,1 0 0,0 1-1,-1-1 1,1 1 0,-1-1 0,1 1 0,-1-1-1,0 1 1,0 0 0,0 0 0,0 0 0,0 0-1,0 0 1,0 0 0,0 0 0,-1 0 0,1 0-1,-1 3 1,12 21-1116,-11-25 1082,0-1 1,0 0 0,0 1 0,0-1 0,-1 0 0,1 0-1,0 1 1,0-1 0,0 0 0,0 0 0,0 0 0,0 0 0,0 0-1,0-1 1,0 1 0,0 0 0,0 0 0,-1 0 0,1-1 0,0 1-1,0-1 1,0 1 0,0-1 0,-1 1 0,1-1 0,0 1-1,0-1 1,-1 1 0,1-1 0,0 0 0,0-1 0,54-56-6463,-37 38 1902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3.488"/>
    </inkml:context>
    <inkml:brush xml:id="br0">
      <inkml:brushProperty name="width" value="0.025" units="cm"/>
      <inkml:brushProperty name="height" value="0.025" units="cm"/>
    </inkml:brush>
  </inkml:definitions>
  <inkml:trace contextRef="#ctx0" brushRef="#br0">50 15 9417,'0'0'5365,"-5"11"-3876,0 0-1219,0 0 0,1 1 0,1-1 0,0 1 0,0 0 0,1 0 0,1-1 0,0 1 0,1 1 0,0-1 0,0 0-1,2 0 1,-1 0 0,1-1 0,5 13 0,36 68-43,-33-75-308,-1 0 0,0 0 0,-2 1 0,0 1 0,-1-1 1,0 1-1,-2 0 0,0 0 0,2 31 0,-6-46 211,0 0 0,-1 0-1,1-1 1,0 1 0,-1 0-1,0-1 1,0 1 0,0 0 0,0-1-1,-1 1 1,0-1 0,1 0-1,-1 1 1,0-1 0,-1 0-1,1 0 1,0 0 0,-1-1-1,0 1 1,1-1 0,-1 1-1,0-1 1,0 0 0,-1 0 0,1 0-1,0 0 1,-1-1 0,1 1-1,-1-1 1,1 0 0,-1 0-1,0 0 1,-3 0 0,5-1-94,0-1 1,1 1-1,-1-1 1,0 1-1,1-1 1,-1 0-1,1 1 1,-1-1 0,1 0-1,0 0 1,-1 0-1,1 0 1,0 0-1,0-1 1,-1 1-1,1 0 1,0 0-1,0-1 1,1 1-1,-1-1 1,0 1-1,0-1 1,1 1 0,-2-4-1,-12-45-61,12 43 23,-3-14-285,2-1-1,0 1 1,1-1 0,1 0 0,1 0-1,1 1 1,0-1 0,2 0 0,1 1-1,1 0 1,0 0 0,2 0-1,0 0 1,1 1 0,21-36 0,-14 29-98,-10 18 350,0 0-1,0-1 0,1 2 1,0-1-1,0 1 1,1 0-1,0 0 0,12-9 1,-19 16 50,1 1 1,-1 0-1,1 0 1,-1 0-1,1 0 1,-1 0-1,1 0 1,-1 0 0,0 0-1,1 0 1,-1 0-1,1 1 1,-1-1-1,1 0 1,-1 0-1,1 0 1,-1 0-1,0 1 1,1-1-1,-1 0 1,1 1-1,-1-1 1,0 0-1,1 0 1,-1 1-1,0-1 1,1 1-1,-1-1 1,0 0-1,0 1 1,0-1-1,1 1 1,-1-1-1,0 0 1,0 1-1,0-1 1,0 1-1,0-1 1,1 1-1,-1-1 1,0 1-1,0-1 1,0 1-1,0-1 1,-1 1-1,1 0 1,4 32 552,-3-25-392,-1-3-90,0 1-1,1-1 1,0 0-1,0 0 1,1 0-1,-1 0 1,1 0-1,0 0 1,1 0-1,-1-1 1,1 1-1,0-1 1,0 0-1,0 0 1,0 0-1,6 5 1,-6-7-28,0 0 1,0-1-1,0 1 1,1-1-1,-1 0 1,0 1-1,1-2 1,-1 1-1,1 0 1,-1-1-1,1 1 0,-1-1 1,1 0-1,-1 0 1,1-1-1,-1 1 1,1-1-1,-1 1 1,1-1-1,-1 0 1,0-1-1,1 1 0,-1-1 1,0 1-1,4-4 1,11-6 58,0 0 1,21-20-1,-28 21-106,1 1 1,0 0-1,1 0 1,0 2-1,0-1 1,21-8-1,-33 16-15,0 0-1,0 0 1,-1 0-1,1 0 1,0 0-1,0 0 1,-1 0-1,1 0 0,0 0 1,0 0-1,-1 0 1,1 0-1,0 1 1,0-1-1,-1 0 1,1 0-1,0 1 1,-1-1-1,1 1 1,0-1-1,-1 1 1,1-1-1,-1 1 1,1-1-1,0 1 1,-1-1-1,0 1 1,1-1-1,-1 1 1,1 0-1,-1 0 0,14 31 145,-14-29-128,1 1 0,0-1 0,0 0 0,0 0 1,0 0-1,1 0 0,-1 0 0,1 0 1,0-1-1,0 1 0,0 0 0,0-1 0,5 5 1,-4-6-104,0 0 1,1 0-1,-1-1 1,0 1 0,1-1-1,-1 0 1,0 1-1,1-2 1,-1 1-1,1 0 1,-1-1 0,0 1-1,1-1 1,-1 0-1,0 0 1,0-1-1,0 1 1,0-1 0,0 1-1,0-1 1,0 0-1,0 0 1,-1 0 0,1 0-1,-1-1 1,0 1-1,4-4 1,7-9-2339,-1-1-1,0 1 1,12-24 0,-22 36 1935,19-33-3515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3.867"/>
    </inkml:context>
    <inkml:brush xml:id="br0">
      <inkml:brushProperty name="width" value="0.025" units="cm"/>
      <inkml:brushProperty name="height" value="0.025" units="cm"/>
    </inkml:brush>
  </inkml:definitions>
  <inkml:trace contextRef="#ctx0" brushRef="#br0">24 0 9353,'0'0'3694,"-1"10"-2482,-7 65 902,0-1 416,2 101 1,6-174-2585,0 1 1,0 0-1,1-1 1,-1 1 0,1 0-1,0-1 1,-1 1-1,1-1 1,0 1 0,0-1-1,0 1 1,0-1-1,0 0 1,0 1 0,0-1-1,1 0 1,-1 0-1,0 0 1,1 0 0,-1 0-1,0 0 1,3 1-1,-3-2-225,0 1-1,0-1 0,0 0 1,0 0-1,0 0 0,0 1 1,0-1-1,0 0 0,0 0 1,0-1-1,0 1 0,0 0 1,0 0-1,0 0 0,0-1 1,-1 1-1,1 0 0,0-1 1,0 1-1,0-1 0,0 1 0,0-1 1,-1 1-1,1-1 0,0 0 1,0 1-1,0-2 0,6-9-4503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4.605"/>
    </inkml:context>
    <inkml:brush xml:id="br0">
      <inkml:brushProperty name="width" value="0.025" units="cm"/>
      <inkml:brushProperty name="height" value="0.025" units="cm"/>
    </inkml:brush>
  </inkml:definitions>
  <inkml:trace contextRef="#ctx0" brushRef="#br0">8 358 7079,'-1'8'3400,"0"-3"-2994,-1 8 982,0 1 0,1-1 0,0 1 0,3 25 0,-2-38-1326,0-1 0,0 1-1,1 0 1,-1 0 0,0 0 0,1-1 0,-1 1-1,0 0 1,1 0 0,-1-1 0,1 1 0,-1 0 0,1-1-1,-1 1 1,1-1 0,0 1 0,-1 0 0,1-1 0,0 1-1,-1-1 1,1 0 0,0 1 0,0-1 0,-1 0-1,1 1 1,0-1 0,0 0 0,-1 0 0,1 0 0,0 1-1,0-1 1,0 0 0,0 0 0,-1 0 0,1-1 0,0 1-1,0 0 1,0 0 0,0 0 0,-1 0 0,1-1-1,0 1 1,1-1 0,1 0 60,-1 0-1,1-1 0,0 1 1,0-1-1,0 0 1,-1 0-1,1 0 0,-1 0 1,5-4-1,12-21-26,-1-1 0,-1-1-1,-1 0 1,-2-1 0,15-44-1,-13 22-14,-3-1-1,11-80 0,-24 131-191,1 7 111,0 0-1,-1 0 1,0 0-1,0 0 1,0 0-1,0 0 1,-1 0-1,0 0 1,0-1-1,0 1 1,-3 8-1,-1 3 20,-4 32 181,1 1-1,3-1 1,2 1 0,4 80-1,7-89-163,-8-38-32,1-1 1,-1 1-1,1 0 1,-1-1-1,1 1 0,-1-1 1,1 1-1,0-1 1,0 1-1,0-1 1,0 0-1,0 1 0,0-1 1,0 0-1,0 0 1,0 0-1,1 0 1,-1 0-1,1 0 1,1 1-1,-2-2 21,0-1 0,-1 0 0,1 0 0,0 0 1,0 1-1,-1-1 0,1 0 0,0 0 0,-1 0 0,1 0 0,-1 0 0,1 0 1,-1 0-1,0 0 0,1 0 0,-1-1 0,0 1 0,0 0 0,0 0 0,0-1 1,5-27 114,0-81-838,-5 95-7,0 17-238,0 1 957,0 0 1,0 1-1,1-1 1,-1 0-1,1 0 1,0 1-1,0-1 1,0 0-1,0 0 1,0 0-1,1 0 1,0 0-1,-1-1 1,1 1-1,0 0 1,0-1-1,0 1 1,1-1-1,-1 1 1,1-1-1,-1 0 1,1 0-1,0-1 0,-1 1 1,1 0-1,0-1 1,0 0-1,0 1 1,1-1-1,-1 0 1,0-1-1,0 1 1,0-1-1,1 1 1,3-1-1,-1 0 5,0 1 0,0-2-1,0 1 1,1-1 0,-1 0 0,0 0-1,0 0 1,-1-1 0,1 0 0,0 0-1,0-1 1,-1 1 0,1-1-1,-1 0 1,0-1 0,0 1 0,0-1-1,7-7 1,-8 6-5,0-1 0,0 1 0,-1 0 0,0-1-1,0 0 1,0 0 0,0 0 0,-1 0 0,0 0 0,0-1 0,-1 1 0,0 0-1,0-1 1,0 1 0,-1-1 0,-1-11 0,1 18-13,0 0-1,0-1 1,0 1 0,0 0 0,0 0-1,0 0 1,0-1 0,0 1-1,0 0 1,0 0 0,0 0-1,0-1 1,0 1 0,0 0 0,0 0-1,0 0 1,-1 0 0,1-1-1,0 1 1,0 0 0,0 0-1,0 0 1,0 0 0,-1 0 0,1 0-1,0-1 1,0 1 0,0 0-1,0 0 1,-1 0 0,1 0-1,0 0 1,0 0 0,0 0 0,-1 0-1,1 0 1,0 0 0,0 0-1,0 0 1,-1 0 0,1 0 0,0 0-1,0 0 1,0 0 0,-1 0-1,-10 8-18,-7 12 89,15-14 85,-1 1-1,1-1 1,1 1-1,-1 0 0,1 0 1,0 0-1,1 0 1,-1 1-1,1-1 0,1 0 1,0 1-1,0 6 1,1-12-139,-1-1 0,1 1 0,0-1 0,0 0-1,0 0 1,0 1 0,0-1 0,0 0 0,0 0 0,0 0 0,0 0 0,1 0 0,-1 0 0,0 0 0,1-1 0,-1 1 0,0 0 0,1-1 0,-1 1 0,1-1 0,-1 0 0,1 1 0,-1-1 0,1 0 0,0 0 0,-1 0 0,1 0 0,-1 0 0,4-1 0,52-2 16,-56 3-36,36-7-562,-26 5 422,1-1 0,0 2 0,0-1 0,14 2 0,-23 0 174,0 0 0,0 0 0,-1 1 1,1-1-1,0 1 0,0 0 0,-1 0 0,1 0 0,-1 0 0,1 0 1,-1 1-1,1-1 0,-1 1 0,0 0 0,0-1 0,1 1 0,-1 0 1,-1 0-1,1 0 0,0 1 0,0-1 0,2 4 0,-1 0 131,25 39 1026,-28-44-1145,1 0 1,-1-1 0,1 1-1,-1 0 1,1-1-1,-1 1 1,1-1-1,-1 1 1,1-1 0,0 1-1,-1-1 1,1 1-1,0-1 1,0 0-1,-1 1 1,1-1-1,0 0 1,0 0 0,-1 1-1,1-1 1,0 0-1,0 0 1,0 0-1,-1 0 1,1 0 0,0 0-1,0 0 1,0 0-1,-1 0 1,1-1-1,0 1 1,0 0-1,-1 0 1,1-1 0,0 1-1,0 0 1,-1-1-1,1 1 1,0-1-1,-1 1 1,1-1 0,-1 1-1,1-1 1,0 0-1,-1 1 1,1-1-1,-1 0 1,0 1-1,1-1 1,-1 0 0,0 1-1,1-1 1,-1-1-1,6-10 124,-2 0-1,0 0 1,0-1-1,-1 1 1,0-1-1,0-16 1,-1 11-440,1 1 0,9-28 0,-11 43 17,0 0 0,1 0 1,-1 0-1,1 0 1,-1 0-1,1 1 0,0-1 1,-1 0-1,1 1 1,0 0-1,0-1 0,0 1 1,0 0-1,1 0 1,-1 0-1,0 0 0,0 0 1,1 1-1,-1-1 1,0 1-1,1-1 0,-1 1 1,1 0-1,-1 0 1,3 0-1,15-3-4640,7-3-4456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5.958"/>
    </inkml:context>
    <inkml:brush xml:id="br0">
      <inkml:brushProperty name="width" value="0.025" units="cm"/>
      <inkml:brushProperty name="height" value="0.025" units="cm"/>
    </inkml:brush>
  </inkml:definitions>
  <inkml:trace contextRef="#ctx0" brushRef="#br0">1 473 7271,'0'-4'5603,"7"-19"-1602,-4 20-3576,-1 1 0,1-1 0,0 1 0,0 0 1,0 0-1,0 0 0,0 0 0,1 1 1,-1-1-1,0 1 0,1 0 0,-1 0 0,7-1 1,-9 1-404,1 1 1,-1 0 0,0 0-1,1 0 1,-1 0 0,0 0 0,1 0-1,-1 0 1,0 0 0,1 1-1,-1-1 1,0 0 0,0 1-1,1-1 1,-1 1 0,0-1 0,0 1-1,0 0 1,0 0 0,0-1-1,0 1 1,0 0 0,0 0 0,0 0-1,0 0 1,0 0 0,0 0-1,0 0 1,-1 1 0,1-1-1,-1 0 1,1 0 0,-1 0 0,1 1-1,-1-1 1,0 0 0,1 1-1,-1 2 1,1 7 6,-2 1-1,1 0 0,-1 0 1,-1 0-1,0 0 1,-1-1-1,0 1 1,0-1-1,-8 15 0,7-14-8,3-10-20,0-1 1,0 1-1,0 0 0,0 0 0,1 0 0,-1 0 0,1 0 0,-1 0 0,1 0 0,0-1 0,0 1 0,0 0 0,0 0 0,0 0 0,0 0 0,1 0 1,-1 0-1,1 0 0,-1 0 0,1 0 0,0 0 0,1 3 0,-1-4 9,1 0 0,0 0 0,-1-1 0,1 1 0,-1 0 0,1-1 0,0 1 0,-1-1 0,1 1 0,0-1 0,0 0 0,-1 0 0,1 0 0,0 0 0,0 0 0,-1 0 0,1 0 0,0 0 0,3-2-1,9-2 47,1 0 0,-1-1-1,0-1 1,20-12-1,-14 7-40,-1-1 0,0 0 0,24-23-1,-38 31 46,-1 0-1,1-1 0,-1 0 1,0 0-1,0 0 0,-1 0 1,1-1-1,-1 1 0,-1-1 1,1 0-1,-1 0 0,0 0 1,0 0-1,0 0 0,-1 0 1,0 0-1,0-8 0,-10 39 337,9-22-382,0-1-1,0 0 0,0 1 1,0-1-1,0 1 1,1-1-1,-1 1 0,1-1 1,0 0-1,0 1 0,-1-1 1,2 0-1,-1 0 1,0 0-1,0 1 0,4 2 1,-3-3 25,1 0 1,-1 0 0,1-1 0,0 0-1,0 1 1,0-1 0,0 0 0,0 0-1,0 0 1,0-1 0,0 1-1,1-1 1,5 0 0,3 1 66,0-1 0,0-1 0,0 0 0,0-1-1,0 0 1,0-1 0,0 0 0,13-6 0,-21 8-102,0-1 1,0 0-1,0 0 0,0 0 1,0 0-1,-1-1 0,1 1 1,-1-1-1,1 0 0,-1 0 1,0 0-1,0-1 0,-1 1 0,1-1 1,-1 1-1,1-1 0,-1 0 1,0 0-1,-1 0 0,1 0 1,-1 0-1,1 0 0,-1-1 1,-1 1-1,2-9 0,-3 12-7,1 0 0,0 0-1,-1 0 1,0-1 0,1 1 0,-1 0-1,0 0 1,1 0 0,-1 0-1,0 0 1,0 0 0,0 1 0,0-1-1,0 0 1,0 0 0,0 1-1,0-1 1,0 0 0,0 1 0,0-1-1,0 1 1,0-1 0,-1 1-1,1 0 1,0 0 0,0-1 0,0 1-1,-1 0 1,1 0 0,0 0-1,0 0 1,-1 0 0,1 1 0,-2-1-1,-3 1-11,1-1 0,0 1 0,0-1 1,0 1-1,0 1 0,0-1 0,-9 5 0,8-3 6,0 1 0,0 1 0,1-1 0,0 1 0,0 0 0,0 0 1,0 1-1,1-1 0,0 1 0,0 0 0,0 0 0,1 1 0,0-1 0,0 1 1,1-1-1,0 1 0,0 0 0,0 0 0,-1 13 0,4-18 7,-1-1-1,0 1 0,0-1 1,1 0-1,-1 1 1,1-1-1,-1 0 1,1 1-1,0-1 0,-1 0 1,1 0-1,0 1 1,0-1-1,0 0 1,0 0-1,0 0 0,0 0 1,0 0-1,0 0 1,0 0-1,0-1 1,1 1-1,-1 0 1,0-1-1,1 1 0,-1-1 1,0 1-1,1-1 1,-1 0-1,1 1 1,1-1-1,55 3 41,-46-3-40,45 1-73,-32 1-106,1-1 0,-1-2 0,0 0-1,1-2 1,41-10 0,-66 13 253,0-1 0,0 0 0,0 0 0,0 0 0,0 0 0,0 0 0,0 0 0,0 0 0,0 0 0,-1-1 0,1 1 0,0 0 0,-1 0 0,1-1 0,-1 1 0,0 0 0,1-1 0,-1 1 0,0 0 0,0-1 0,0 1 0,0 0 0,0-1 0,0 1 0,0-1 0,0 1 0,-1 0 0,1-1 0,0 1 0,-1 0 0,1-1 0,-1 1 0,1 0 0,-2-2 0,-23-53 675,22 50-774,-3-6 29,0 0 0,0-1 1,1 1-1,1-1 0,0 0 0,1 0 0,0-1 0,-1-20 1,5 33-5,0 0 0,0 0 0,0-1 0,0 2 0,0-1 0,0 0 0,1 0 0,-1 0 0,0 0 0,0 1 1,1-1-1,-1 1 0,0-1 0,1 1 0,-1-1 0,0 1 0,1 0 0,-1 0 0,1 0 0,-1-1 0,0 1 0,1 1 0,-1-1 0,1 0 1,1 1-1,43 1-135,-1 5 83,-30-4-411,2-1 0,-1 0 0,0-1 0,26-1-1,-38-1 426,1 0 0,0 0-1,0 0 1,0 0-1,-1-1 1,1 0 0,-1 0-1,1 0 1,-1 0-1,0-1 1,0 0 0,0 0-1,0 0 1,0 0-1,-1-1 1,0 1 0,1-1-1,-1 0 1,4-7-1,0-2 104,-1-1-1,0 0 1,0 0-1,-2 0 0,0 0 1,-1-1-1,0 0 1,-1 0-1,0 0 0,-2 0 1,0 0-1,0 0 1,-5-24-1,5 39-61,0-1 0,0 0 1,0 0-1,0 0 0,0 1 0,0-1 1,0 0-1,0 0 0,0 1 0,-1-1 1,1 0-1,0 0 0,-1 1 0,1-1 1,0 0-1,-1 1 0,1-1 0,-1 0 1,1 1-1,-1-1 0,1 1 0,-1-1 1,0 1-1,1-1 0,-1 1 1,0-1-1,1 1 0,-1 0 0,0-1 1,1 1-1,-1 0 0,0 0 0,0-1 1,1 1-1,-1 0 0,0 0 0,0 0 1,0 0-1,1 0 0,-1 0 0,0 0 1,0 0-1,-1 1 0,0 0-4,1 0-1,-1 0 1,0 0 0,0 0 0,0 1-1,1-1 1,-1 0 0,0 1-1,1 0 1,0-1 0,-1 1-1,1 0 1,0 0 0,-2 3 0,-8 21 183,1 1 0,0 0 0,3 0 0,0 1 0,1 0 0,2 1 0,1-1 0,1 1 0,2-1 0,4 43 0,-1-58-218,0-1 0,1 1 0,0-1 0,1 0 0,1 0 0,12 20 0,26 29-5992,-40-58 1322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7.031"/>
    </inkml:context>
    <inkml:brush xml:id="br0">
      <inkml:brushProperty name="width" value="0.025" units="cm"/>
      <inkml:brushProperty name="height" value="0.025" units="cm"/>
    </inkml:brush>
  </inkml:definitions>
  <inkml:trace contextRef="#ctx0" brushRef="#br0">133 170 14125,'-2'-1'385,"0"0"0,0 0 0,0 0 0,0 0 0,-1 0-1,1 1 1,0 0 0,-1-1 0,1 1 0,0 0 0,-1 0-1,1 0 1,0 0 0,-1 0 0,1 1 0,0-1 0,-1 1-1,1 0 1,0-1 0,0 1 0,-3 1 0,1 1-164,1 0 0,-1 0 1,0 0-1,1 0 0,-1 0 0,1 1 1,0-1-1,0 1 0,-4 8 0,0 1 73,0 0-1,2 1 0,-1-1 0,2 1 1,-6 27-1,9-38-227,0 0 0,1 1 0,-1-1 1,1 0-1,0 0 0,0 0 0,0 0 0,0 1 1,0-1-1,1 0 0,-1 0 0,1 0 0,0 0 0,0 0 1,0 0-1,0 0 0,1 0 0,-1 0 0,1 0 1,-1-1-1,4 4 0,-1-4-37,-1 0 1,1 0-1,-1 0 0,1-1 0,0 1 1,0-1-1,-1 0 0,1-1 0,0 1 1,0-1-1,0 1 0,0-1 1,0 0-1,0-1 0,0 1 0,7-2 1,-5 1-19,0 0 0,0-1 1,-1 1-1,1-1 0,-1 0 0,0-1 1,1 1-1,-1-1 0,0 0 1,0 0-1,-1-1 0,1 0 1,-1 1-1,0-1 0,0-1 0,0 1 1,0-1-1,-1 1 0,6-10 1,-4 4-34,-1 1 1,0-1-1,0-1 1,-1 1-1,0 0 0,-1-1 1,0 0-1,-1 1 1,1-19-1,-2 29 11,0-1 0,0 1 0,1-1 0,-1 1 0,0-1 0,0 1 0,0-1 0,0 1 0,0-1 0,0 0 0,0 1 0,0-1 0,0 1 0,0-1 0,0 1 0,0-1 0,0 1 0,0-1 0,-1 1 0,1-1 0,0 1 0,0-1 0,-1 1 0,1 0 0,0-1 0,0 1 0,-1-1 0,1 1 0,-1 0 0,1-1 0,0 1 0,-1 0 0,1-1 0,-1 1 0,1 0 0,-1 0 0,1-1 0,-1 1 0,1 0 0,-1 0 0,1 0 0,-1 0 0,1-1 0,-1 1 0,1 0 0,-1 0 0,1 0 0,-1 0 0,1 0 0,-1 0 0,1 1 0,-1-1 0,1 0 0,-1 0 0,1 0 0,-1 0 0,1 1 0,-1-1 0,1 0 0,-1 0 0,1 1 0,-1 0 0,-1 0-12,-1 1 0,1 0 0,0 0 1,0 0-1,0 0 0,0 0 0,0 0 0,0 1 0,1-1 0,-2 4 0,0-1 23,1 1-1,0 0 1,0 0-1,0 0 0,1 0 1,0 0-1,1 0 0,-1 0 1,1 0-1,1 12 1,-1-17 10,1 1 0,0 0 0,-1 0 0,1 0 0,0 0 0,0-1-1,0 1 1,0 0 0,0-1 0,1 1 0,-1-1 0,0 1 0,1-1 0,-1 1 0,1-1 0,-1 0 0,1 0 0,0 0 0,0 0 0,-1 0 0,1 0 0,0-1 0,0 1 0,0 0 0,0-1 0,0 0 0,0 1 0,0-1 0,0 0 0,0 0 0,0 0 0,0 0 0,0 0 0,0-1 0,2 0 0,3 0 5,0-1 0,0 1 0,0-2 0,0 1 0,-1-1 0,1 0 0,-1 0 0,1-1 0,-1 0 0,0 0 0,-1-1 0,1 1 0,-1-1 0,8-9 0,7-10 86,35-51 1,-47 63-98,-14 23 11,0 1 0,1 0 0,1 0 0,0 0 0,0 1 0,2-1 0,-1 1 0,2 0 0,-1 18 0,2-30-7,0 1 1,0-1-1,0 0 1,0 0 0,1 1-1,-1-1 1,0 0 0,1 0-1,-1 0 1,1 1-1,-1-1 1,1 0 0,0 0-1,0 0 1,-1 0-1,1 0 1,0 0 0,0 0-1,0 0 1,0-1-1,0 1 1,0 0 0,0 0-1,0-1 1,0 1-1,0-1 1,1 1 0,-1-1-1,0 1 1,0-1-1,0 0 1,1 0 0,-1 1-1,0-1 1,1 0 0,-1 0-1,0 0 1,0-1-1,1 1 1,-1 0 0,0 0-1,0-1 1,1 1-1,0-1 1,5-1 19,0 1-1,0-1 1,-1-1 0,1 1-1,-1-1 1,1 0 0,5-5-1,11-9-87,-1-1 0,34-35 0,-48 44-39,0 0-1,-1 0 1,0-1-1,0 0 1,-1 0-1,0 0 1,-1-1 0,0 0-1,3-13 1,-47 95-307,37-66 491,0 1 0,0-1 0,1 1 0,0-1 0,0 1-1,0 0 1,1-1 0,-1 1 0,1 0 0,1-1 0,0 7 0,0-11-66,-1 1 1,0-1-1,1 0 0,-1 1 1,1-1-1,0 0 1,-1 0-1,1 0 1,0 0-1,0 0 0,0 0 1,0 0-1,0 0 1,0 0-1,0 0 0,0 0 1,0 0-1,0 0 1,2 0-1,-1 0-8,1-1-1,-1 1 1,1-1-1,-1 1 0,1-1 1,-1 0-1,1 0 1,-1-1-1,1 1 1,-1 0-1,1-1 1,-1 1-1,1-1 1,2-1-1,4-2-3,-1 0 0,0-1-1,0 0 1,0 0 0,-1 0-1,0-1 1,0 0 0,7-8-1,47-60-370,-50 60 294,31-47 3,-38 56 28,-1 0-1,-1-1 1,1 1 0,-1-1 0,0 1 0,0-1 0,-1 0 0,1 0 0,0-9-1,-17 38-301,5 0 416,1 0 1,1 1-1,1 0 1,1 0 0,-5 48-1,7-21 304,5 99 1,4-115-242,1 1 1,2-1 0,12 35-1,-11-40-96,0 0 0,-2 0 0,-2 1-1,4 50 1,-9-78 33,0 0 0,-1 0 0,1 0 0,-1 0 0,1 0 0,-1 0 0,0 0 0,0 0 0,0 0 0,0 0-1,-1-1 1,1 1 0,-1 0 0,1-1 0,-1 1 0,0-1 0,0 0 0,-4 4 0,4-5-39,1 0-1,-1 0 1,0 0-1,0-1 1,0 1-1,0 0 1,1-1-1,-1 1 1,0-1-1,0 0 1,0 1-1,0-1 1,0 0-1,0 0 1,0-1-1,0 1 1,0 0-1,0 0 1,0-1-1,0 0 1,0 1-1,0-1 1,1 0-1,-1 0 1,0 0-1,0 0 1,1 0-1,-1 0 1,1 0 0,-3-3-1,-2-2-6,0-1 0,1 1 0,0-1 0,0 0 0,0-1 0,1 1 0,0-1 0,1 0 0,0 0 0,0 0 0,-3-16 0,0-4-51,1 0 1,-1-36-1,4 42-154,1-1 1,2 1-1,0 0 0,1 0 1,10-41-1,-9 53 101,0 1 1,1 0-1,0 0 1,1 0-1,-1 1 0,2 0 1,-1 0-1,1 0 1,0 0-1,1 1 0,0 0 1,0 1-1,0-1 1,1 1-1,16-9 1,2 2-1322,1 1 0,0 1 0,46-12 1,-17 7-5429,4-5-8070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18.989"/>
    </inkml:context>
    <inkml:brush xml:id="br0">
      <inkml:brushProperty name="width" value="0.025" units="cm"/>
      <inkml:brushProperty name="height" value="0.025" units="cm"/>
      <inkml:brushProperty name="color" value="#E71224"/>
    </inkml:brush>
  </inkml:definitions>
  <inkml:trace contextRef="#ctx0" brushRef="#br0">13251 352 4228,'0'0'6032,"-10"1"-4409,-353-7-2862,151-2 1330,-541-34 846,212 7-373,-515-28-394,81 54-379,579 11 151,-248 0 305,-690-4 505,126-46 285,-159-1-579,-202-14-293,719 32-112,-1 33 10,738-1-62,-12 2-159,-185 26-1,260-21 111,0 2 0,2 3 1,-1 1-1,2 3 0,0 2 1,-72 39-1,107-50 69,-1 1-1,1 0 0,1 0 1,0 1-1,0 0 1,1 1-1,0 1 1,1-1-1,0 1 1,1 1-1,0 0 0,1 0 1,-7 19-1,10-20 10,0 0-1,1 0 0,0 0 1,1 1-1,1-1 0,0 1 1,0-1-1,2 1 0,-1-1 1,1 1-1,1-1 0,1 0 1,-1 1-1,2-1 0,0 0 1,6 13-1,1-5-15,0-1-1,2 0 1,0-1 0,1 0 0,1-1 0,0 0-1,1-2 1,1 0 0,1 0 0,0-2-1,0 0 1,2-1 0,26 12 0,16 4 6,0-2 0,2-4-1,78 18 1,-10-10-70,166 14 0,141-10-116,-270-23 144,877 36 47,-211-13-7,444 7-19,-311-15 7,1461-3 31,1013-200 59,-2662 112-74,-9-61 31,-703 110-7,0-2-1,98-42 0,-145 51 25,0-1 0,-1 0-1,0-2 1,-1-1-1,-1 0 1,1-1 0,-2-1-1,0 0 1,-1-2-1,-1 0 1,23-32 0,-35 45-37,-1 0 1,0 0-1,0 0 1,0-1-1,0 1 1,-1 0-1,1-1 1,-1 1-1,0-1 1,-1 0-1,1 1 1,-1-1-1,0 1 1,0-1-1,0 0 1,-1 1-1,-1-9 0,0 7-22,-1 1 0,1-1 0,-1 1 0,0-1 0,-1 1 0,1 0-1,-1 0 1,0 1 0,0-1 0,-1 1 0,-8-7 0,-6-3 34,-1 2 0,-1 0 0,0 1 0,0 2 0,-41-14 0,-28-3 216,0 4-1,-2 4 1,-105-7-1,-280 5-2197,388 19 697,-5-4-2251,2-6-2382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30.800"/>
    </inkml:context>
    <inkml:brush xml:id="br0">
      <inkml:brushProperty name="width" value="0.025" units="cm"/>
      <inkml:brushProperty name="height" value="0.025" units="cm"/>
      <inkml:brushProperty name="color" value="#E71224"/>
    </inkml:brush>
  </inkml:definitions>
  <inkml:trace contextRef="#ctx0" brushRef="#br0">7124 396 3876,'0'0'10265,"-8"-2"-9757,-5-3-273,-1 0 1,0 2 0,-1 0 0,1 0-1,-19 0 1,-1190-79 455,1018 62-624,-449-67 31,-141-12 119,-310 41-91,989 53-118,-485-8-3,181 5-10,-156 11 4,484 4-6,0 4-1,1 4 1,1 4 0,-108 37-1,127-31-7,2 4 0,1 2 0,1 3-1,2 4 1,1 2 0,-85 70 0,129-90-2,1 0 0,1 1 1,1 0-1,1 2 1,1 0-1,1 1 1,0 0-1,2 1 1,1 1-1,2 0 1,0 0-1,1 1 1,2 0-1,1 0 1,1 0-1,1 1 1,1-1-1,2 1 1,1 0-1,6 37 1,-4-52 3,0 1 0,2-1 0,-1 1 0,2-1 1,0-1-1,0 1 0,1-1 0,1 0 0,0-1 0,1 1 1,0-2-1,0 1 0,1-1 0,1-1 0,-1 0 1,2 0-1,18 10 0,5 3 15,2-3 1,0-1-1,1-1 0,68 19 1,75 11 24,3-7 1,277 23 0,379-29 43,112-1-24,119 1-24,1750-229-365,-2816 194 342,353-57-6,-304 47 17,-2-4-1,0-1 1,-1-3 0,79-40 0,-118 51 88,1 1-1,-1-1 0,0-1 1,-1 0-1,0-1 1,0 0-1,-1-1 0,0 0 1,-1-1-1,-1 1 1,12-21-1,-17 25-71,0 0 1,0-1-1,0 1 0,-1-1 1,0 1-1,-1-1 0,0 0 1,0 0-1,0 1 0,-1-1 1,-1 0-1,1 0 0,-1 0 1,0 1-1,-1-1 0,0 0 0,0 1 1,0-1-1,-1 1 0,-1 0 1,1 0-1,-1 0 0,-6-8 1,-10-12-20,-2 1 1,-1 1 0,0 1 0,-2 0-1,-1 2 1,-1 2 0,-1 0 0,0 1-1,-1 2 1,-35-14 0,-42-15 1,-176-51 1,-618-124-341,290 116-6488,436 78 2376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2:13.078"/>
    </inkml:context>
    <inkml:brush xml:id="br0">
      <inkml:brushProperty name="width" value="0.025" units="cm"/>
      <inkml:brushProperty name="height" value="0.025" units="cm"/>
      <inkml:brushProperty name="color" value="#E71224"/>
    </inkml:brush>
  </inkml:definitions>
  <inkml:trace contextRef="#ctx0" brushRef="#br0">308 193 3844,'0'0'4612,"-9"0"-2509,5-1-2910,-21 1 1640,-25 1 5325,32 1-679,57 3-3716,42-1-1117,0-3 0,87-12 0,159-33-633,-311 42 28,272-49-13,116-16 16,-301 55-181,200 3-1,-296 9 86,-1 1 1,1 0-1,0 0 0,0 0 1,-1 1-1,1-1 0,-1 2 1,0-1-1,1 1 1,-1 0-1,6 4 0,-12-3-673,-10-1 413,-15-2 114,24-1 179,-385 2-4592,-195 19 3675,222-4 1365,-210 18 2180,544-33-2463,3 0-91,0 0 0,0 1 0,0 2 0,-30 10 1,52-15-62,0 0 1,0 0-1,0 0 1,1 0-1,-1 0 1,0 0-1,0 0 1,0 0-1,0 0 1,0 0-1,0 0 1,0 0-1,0 0 1,0 0-1,0 0 1,1 0-1,-1 0 1,0 1-1,0-1 1,0 0-1,0 0 1,0 0-1,0 0 1,0 0-1,0 0 1,0 0-1,0 0 1,0 0-1,0 1 1,0-1-1,0 0 1,0 0-1,0 0 1,0 0-1,0 0 1,0 0-1,0 0 0,0 0 1,0 1-1,0-1 1,0 0-1,0 0 1,0 0-1,0 0 1,0 0-1,0 0 1,0 0-1,-1 0 1,1 0-1,0 1 1,0-1-1,0 0 1,0 0-1,0 0 1,19 3 26,28-2 170,308-15-9,-90 0-151,1330-1-2444,-2147 10-3591,-162 1 8397,2 31 2046,698-26-4326,-44 3 101,52-2-238,36-2-82,270-16 235,-65 2-434,360 7 121,377-24 208,-945 29-25,-12 2 8,0-2 1,-1 1 0,1-2 0,25-7-1,-40 10-6,0 0-1,-1 0 0,1-1 0,0 1 0,0 0 0,0 0 0,0 0 0,0 0 0,0 0 0,-1 0 0,1 0 0,0-1 0,0 1 0,0 0 0,0 0 0,0 0 1,0 0-1,0 0 0,0-1 0,0 1 0,0 0 0,0 0 0,0 0 0,0 0 0,0-1 0,0 1 0,0 0 0,0 0 0,0 0 0,0 0 0,0-1 0,0 1 0,0 0 1,0 0-1,0 0 0,0 0 0,0-1 0,0 1 0,0 0 0,0 0 0,0 0 0,0 0 0,0 0 0,1 0 0,-1-1 0,0 1 0,0 0 0,0 0 0,0 0 1,0 0-1,1 0 0,-1 0 0,0 0 0,0 0 0,0 0 0,0 0 0,0 0 0,1-1 0,-1 1 0,0 0 0,0 0 0,0 0 0,0 0 0,1 0 0,-1 0 0,0 1 1,-16-6 0,-355-14 241,242 17-217,-125 2 46,6 1-1015,87-10-3837,94 0-4769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12.819"/>
    </inkml:context>
    <inkml:brush xml:id="br0">
      <inkml:brushProperty name="width" value="0.025" units="cm"/>
      <inkml:brushProperty name="height" value="0.025" units="cm"/>
      <inkml:brushProperty name="color" value="#E71224"/>
    </inkml:brush>
  </inkml:definitions>
  <inkml:trace contextRef="#ctx0" brushRef="#br0">49 40 2883,'-22'0'683,"-2"0"4718,21 0-2877,6 0-500,23 0-1280,245-14 1156,-23 1-1046,578 11 326,-662-3-858,248-1 887,-278 10-952,141 22 0,-154-14-174,174-4-1,-136-7-50,408-4 74,215 8 66,-151 9 34,-178-8-81,-408-5-188,224-2-755,-221-5 894,-3 1-1079,-16 4-5448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8.249"/>
    </inkml:context>
    <inkml:brush xml:id="br0">
      <inkml:brushProperty name="width" value="0.025" units="cm"/>
      <inkml:brushProperty name="height" value="0.025" units="cm"/>
    </inkml:brush>
  </inkml:definitions>
  <inkml:trace contextRef="#ctx0" brushRef="#br0">18 11 6502,'0'0'7074,"-2"8"-3952,0 0-2558,-2 4 107,1 0 1,1 0 0,0 0-1,0 16 1,1-26-628,1 0 0,0 0 0,0-1 0,0 1 0,0 0 0,0 0 0,1 0 0,-1 0 0,0-1 0,1 1 0,0 0 0,-1 0 0,1-1 0,0 1 0,0 0 0,0-1 0,0 1 0,0-1 0,0 1 0,0-1 0,0 0 0,1 1 0,-1-1 0,0 0 0,1 0 0,-1 0 0,1 0 0,0 0 0,-1 0 0,1-1 0,0 1 0,-1 0 0,1-1 0,0 1 0,0-1 0,0 0 0,-1 0 0,5 1 0,-4-2 68,1 0-1,-1 1 1,0-1 0,1 0-1,-1 0 1,0-1 0,1 1-1,-1 0 1,0-1 0,0 1 0,0-1-1,0 0 1,0 0 0,-1 0-1,1 0 1,0 0 0,-1 0 0,0 0-1,1 0 1,-1-1 0,0 1-1,0 0 1,1-4 0,2-4 249,-1 0-1,1 0 1,-2-1-1,3-13 1,-5 22-305,0 0 1,-1 0-1,1 1 0,0-1 1,-1 0-1,1 1 0,-1-1 1,1 0-1,-1 1 0,0-1 1,0 1-1,0-1 0,0 1 0,0-1 1,0 1-1,0 0 0,0-1 1,0 1-1,-1 0 0,1 0 1,0 0-1,-1 0 0,1 0 1,-1 0-1,1 1 0,-1-1 1,-2-1-1,1 1-114,1 0 0,-1 0 0,1 1 0,-1-1 0,0 0 0,1 1 0,-1 0 0,0-1 0,1 1 0,-1 0 0,0 1 1,1-1-1,-1 0 0,0 1 0,1-1 0,-1 1 0,-3 2 0,5-3-59,0 1 0,1 0 0,-1-1 0,0 1-1,1 0 1,-1 0 0,1 0 0,-1 0 0,1-1 0,0 1 0,-1 0 0,1 0 0,0 0 0,0 0 0,-1 0 0,1 0 0,0 0-1,0 1 1,2 12-4230,2-7-2182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6.647"/>
    </inkml:context>
    <inkml:brush xml:id="br0">
      <inkml:brushProperty name="width" value="0.025" units="cm"/>
      <inkml:brushProperty name="height" value="0.025" units="cm"/>
      <inkml:brushProperty name="color" value="#E71224"/>
    </inkml:brush>
  </inkml:definitions>
  <inkml:trace contextRef="#ctx0" brushRef="#br0">0 2018 10570,'181'-78'5267,"113"-64"-4731,-100 47-130,763-410 1,-213 104-33,26 55-355,-720 327-46,985-413 6,-1093 449 21,-380 135-2468,94-40 2235,-555 280-6580,551-233 6419,-726 398 2311,609-300-2123,154-95 3898,284-148-3136,62-33-381,710-380-29,29 48 15,-64 30-94,716-337-2902,-1362 632 4186,-63 26-1138,-4 0-165,0 0 0,0 0-1,0 1 1,0-1 0,1 1 0,-1 0-1,0 0 1,0 0 0,1 0 0,-1 1-1,1-1 1,-1 1 0,-2 1-1,-6 3-16,-398 148-2792,375-143 2170,-119 40-2505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10.327"/>
    </inkml:context>
    <inkml:brush xml:id="br0">
      <inkml:brushProperty name="width" value="0.025" units="cm"/>
      <inkml:brushProperty name="height" value="0.025" units="cm"/>
      <inkml:brushProperty name="color" value="#E71224"/>
    </inkml:brush>
  </inkml:definitions>
  <inkml:trace contextRef="#ctx0" brushRef="#br0">4298 105 7335,'0'0'3086,"-8"0"-2697,-47 4 831,-1 3-1,1 2 0,-88 27 1,-22 4-1245,-496 112 96,386-86-83,-364 104-622,432-102 281,-205 96 0,293-110 261,-268 131 525,293-134-134,2 4 0,-86 68 0,18-2-194,-222 185-76,357-283-13,0 1 0,2 1 1,1 1-1,-26 40 0,38-50-20,1 0 0,1 0-1,1 1 1,0 0-1,1 1 1,1-1-1,1 1 1,0 0-1,-2 34 1,6-27 3,1 0-1,1 0 1,1 0 0,1 0-1,1-1 1,1 0 0,2 0-1,0 0 1,1-1 0,2 0-1,0-1 1,2 0 0,0-1-1,1 0 1,1-1 0,1-1-1,1-1 1,0 0 0,30 23-1,-12-14 49,2-2 1,0-2-1,1-1 0,1-2 0,67 24 0,219 54 106,-270-83-146,-31-8-7,229 55 24,-196-51-9,0-3 0,89 1 1,-15-16 26,1-6 1,136-31 0,-40 5-16,6 4-9,427-121 1,-371 57 20,-5-12 0,461-253 0,-645 304-37,-2-5 0,143-122 0,-184 135 123,-2-3 0,-2-2-1,-4-3 1,83-124 0,-115 153 27,-1 0-1,-1-1 1,-2-1 0,-1 0-1,-2-1 1,10-51-1,-17 67-92,-2 1-1,0-1 1,-1 0-1,-1 0 0,-1 0 1,0 0-1,-1 0 1,-1 0-1,-1 1 1,-1-1-1,0 1 1,-1 0-1,-1 1 1,-14-27-1,0 11 6,-2 1 0,-1 0 0,-42-41 0,-96-73 1,90 82-60,10 9 18,-3 3 0,-133-82 1,158 111-8,-1 2 0,-1 2 0,-1 2-1,0 1 1,-1 2 0,-84-12 0,49 18-64,-97 6 0,-56-5-3961,161-7-529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19.579"/>
    </inkml:context>
    <inkml:brush xml:id="br0">
      <inkml:brushProperty name="width" value="0.025" units="cm"/>
      <inkml:brushProperty name="height" value="0.025" units="cm"/>
      <inkml:brushProperty name="color" value="#E71224"/>
    </inkml:brush>
  </inkml:definitions>
  <inkml:trace contextRef="#ctx0" brushRef="#br0">1 1549 3491,'0'0'5985,"13"-7"-4411,446-316 1535,-279 189-2961,592-398-359,44 65 1431,-646 382 451,-193 86-5478,-9 7 364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19.995"/>
    </inkml:context>
    <inkml:brush xml:id="br0">
      <inkml:brushProperty name="width" value="0.025" units="cm"/>
      <inkml:brushProperty name="height" value="0.025" units="cm"/>
      <inkml:brushProperty name="color" value="#E71224"/>
    </inkml:brush>
  </inkml:definitions>
  <inkml:trace contextRef="#ctx0" brushRef="#br0">338 1 9225,'0'0'3187,"-8"8"-2835,-58 64-151,4 2 0,-72 111 0,127-173-17,-37 62 1196,41-68-1299,1 0 0,-1 0 0,1 0 0,0 1 0,1-1 1,-1 1-1,1 0 0,0-1 0,1 1 0,0 7 0,0-12-77,1-1 0,-1 1 0,0-1-1,1 1 1,-1-1 0,1 0 0,-1 1 0,1-1 0,0 0 0,0 0 0,-1 1-1,1-1 1,0 0 0,0 0 0,0 0 0,0 0 0,1 0 0,-1 0-1,0 0 1,0 0 0,0-1 0,1 1 0,-1 0 0,0-1 0,1 1 0,-1-1-1,1 0 1,-1 1 0,1-1 0,-1 0 0,3 0 0,51-2 448,-54 2-430,53-12 483,-1-2 1,-1-2-1,94-43 1,-37 14-307,3 3-154,196-82-1195,-188 66-3094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1.129"/>
    </inkml:context>
    <inkml:brush xml:id="br0">
      <inkml:brushProperty name="width" value="0.025" units="cm"/>
      <inkml:brushProperty name="height" value="0.025" units="cm"/>
      <inkml:brushProperty name="color" value="#E71224"/>
    </inkml:brush>
  </inkml:definitions>
  <inkml:trace contextRef="#ctx0" brushRef="#br0">10 10 12908,'0'0'5862,"-2"10"-5707,-3 32-47,2 0 1,4 67-1,-1-108-89,0 0 1,0 0-1,1 0 0,-1 0 0,0 0 1,0 0-1,1 0 0,-1 0 0,0 1 1,1-1-1,-1-1 0,1 1 0,-1 0 1,1 0-1,0 0 0,-1 0 0,1 0 0,0 0 1,0-1-1,-1 1 0,1 0 0,0-1 1,0 1-1,0 0 0,0-1 0,0 1 1,0-1-1,0 0 0,0 1 0,0-1 1,0 0-1,0 0 0,0 1 0,0-1 1,1 0-1,-1 0 0,0 0 0,0 0 0,0 0 1,0-1-1,0 1 0,0 0 0,0 0 1,0-1-1,0 1 0,0-1 0,0 1 1,0-1-1,0 1 0,0-1 0,0 1 1,1-2-1,6-3 310,1 0 0,-1 0-1,0-1 1,9-8 0,93-113 2137,-110 127-2467,0 0 0,1 0-1,-1 0 1,1 0-1,-1 0 1,0 0-1,1 0 1,-1 0 0,0 0-1,1 0 1,-1 1-1,1-1 1,-1 0-1,0 0 1,1 0 0,-1 0-1,0 0 1,1 1-1,-1-1 1,0 0 0,1 0-1,-1 1 1,0-1-1,0 0 1,1 0-1,-1 1 1,0-1 0,0 0-1,0 1 1,1-1-1,-1 0 1,0 1-1,0-1 1,0 0 0,0 1-1,0-1 1,0 1-1,1-1 1,-1 0 0,0 1-1,0-1 1,0 0-1,0 1 1,-1-1-1,1 1 1,0-1 0,5 23 27,-5-21-18,0-1-7,0 1 0,0-1-1,0 1 1,1-1 0,-1 1-1,0-1 1,1 1-1,0-1 1,-1 0 0,1 1-1,0-1 1,-1 0 0,1 1-1,0-1 1,0 0-1,0 0 1,0 0 0,0 0-1,0 0 1,1 0 0,-1 0-1,0 0 1,2 1-1,-1-2 5,0 0-1,-1 0 1,1 0-1,0 0 1,-1-1-1,1 1 1,-1 0-1,1-1 1,-1 1-1,1-1 0,-1 0 1,1 1-1,-1-1 1,1 0-1,-1 0 1,0 0-1,1 0 1,-1 0-1,0 0 0,0 0 1,0-1-1,2-1 1,35-49 146,-32 41-123,1 0-1,1 1 0,0 0 1,16-15-1,-22 30-66,0 1 0,0 0 0,-1 0 1,1 0-1,-1 0 0,0 11 0,0-9 17,-1-5-214,1-1-1,-1 1 0,1 0 0,0-1 0,0 1 0,0-1 0,0 1 0,0-1 0,1 1 0,1 2 0,6-3-4187,1-19-183,-4-7-2226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1.570"/>
    </inkml:context>
    <inkml:brush xml:id="br0">
      <inkml:brushProperty name="width" value="0.025" units="cm"/>
      <inkml:brushProperty name="height" value="0.025" units="cm"/>
      <inkml:brushProperty name="color" value="#E71224"/>
    </inkml:brush>
  </inkml:definitions>
  <inkml:trace contextRef="#ctx0" brushRef="#br0">0 0 3812,'0'0'14440,"8"7"-15641,18 10-16,-13-10-539,-1-1-1,1-1 1,0 0-1,25 6 1,-37-10 1972,1-1 1,0 0-1,0 1 1,-1 0-1,1-1 0,-1 1 1,1 0-1,0 0 0,-1 0 1,0 0-1,1 0 1,-1 1-1,0-1 0,1 0 1,-1 0-1,0 1 1,0-1-1,0 1 0,0-1 1,0 1-1,0 0 0,-1-1 1,1 1-1,-1 0 1,1-1-1,-1 1 0,1 0 1,-1 0-1,0-1 1,0 1-1,0 3 0,-1 8 342,0 0-1,-1 0 0,-6 24 1,6-29-512,-1 0 0,2 1 0,-1 0 0,1-1 0,0 1 0,1 12 0,35-15 361,-13-4-307,-20-2-81,0 1 0,0 0 0,0-1 1,0 1-1,-1 0 0,1 0 0,0 0 0,0 1 1,-1-1-1,1 0 0,0 1 0,-1-1 1,0 1-1,1-1 0,-1 1 0,0 0 0,0 0 1,0-1-1,0 1 0,0 0 0,0 0 0,0 0 1,-1 0-1,1 0 0,-1 0 0,1 0 0,-1 0 1,0 0-1,0 0 0,0 0 0,0 1 0,0-1 1,0 0-1,-1 0 0,0 4 0,0-3 29,-1 0 0,1 0 0,0 0 0,-1 0 0,1-1 0,-1 1 0,0 0 0,0-1 0,0 1 0,0-1-1,0 0 1,-1 1 0,1-1 0,-1 0 0,1-1 0,-1 1 0,0 0 0,0-1 0,0 1 0,0-1 0,0 0 0,0 0 0,-4 1 0,-20-2-1403,27 0 1109,-1-1 0,0 1 0,0 0 1,1-1-1,-1 1 0,0-1 0,1 1 0,-1-1 1,0 1-1,1-1 0,-1 1 0,1-1 1,-1 0-1,1 1 0,-1-1 0,1 0 0,-1 1 1,1-1-1,0 0 0,-1 0 0,1 0 1,0 1-1,0-1 0,-1 0 0,1 0 0,0 0 1,0 1-1,0-1 0,0-1 0,0-16-5770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1.951"/>
    </inkml:context>
    <inkml:brush xml:id="br0">
      <inkml:brushProperty name="width" value="0.025" units="cm"/>
      <inkml:brushProperty name="height" value="0.025" units="cm"/>
      <inkml:brushProperty name="color" value="#E71224"/>
    </inkml:brush>
  </inkml:definitions>
  <inkml:trace contextRef="#ctx0" brushRef="#br0">3 0 4548,'0'0'18145,"0"11"-18129,-2 165 81,2-174-97,1-1-1,-1 0 1,0 0 0,1 0 0,0 0 0,-1 0 0,1 0 0,-1 0 0,1 0 0,0 0 0,0 0 0,0 0 0,-1-1 0,1 1 0,0 0 0,0 0-1,0-1 1,0 1 0,0-1 0,0 1 0,0-1 0,1 1 0,-1-1 0,0 0 0,0 1 0,0-1 0,0 0 0,1 0 0,-1 0 0,0 0 0,2 0-1,50 0-45,-37-1-151,-12 1 122,1 0 0,-1 0 1,1 0-1,-1 1 0,1-1 0,-1 1 1,0 0-1,1 1 0,-1-1 0,0 1 1,0 0-1,0 0 0,0 0 0,5 4 0,-8-4 69,1 0 1,0 0-1,-1 0 0,1 0 0,-1 1 0,0-1 0,0 1 0,0-1 0,0 1 0,0-1 0,0 1 0,-1-1 0,1 1 0,-1 0 0,0-1 0,1 1 1,-1 0-1,-1-1 0,1 1 0,0 0 0,-1-1 0,1 1 0,-1-1 0,0 1 0,-1 4 0,0-3 62,0 1-1,-1-1 1,1 0-1,-1 0 1,0 0 0,0 0-1,0-1 1,0 1-1,-1-1 1,1 0-1,-1 0 1,0 0 0,0 0-1,0-1 1,0 1-1,0-1 1,-1 0-1,1 0 1,-1-1 0,1 0-1,-7 2 1,10-4-274,-1 1 0,1-1 1,0 1-1,0-1 0,1 1 1,-1-1-1,0 0 0,0 0 0,0 0 1,0 1-1,1-1 0,-1 0 1,0 0-1,1 0 0,-1 0 1,1 0-1,-1 0 0,1 0 1,-1 0-1,1-1 0,0 1 1,-1 0-1,1 0 0,0 0 1,0 0-1,0 0 0,0-1 1,0 1-1,0 0 0,0 0 0,0 0 1,1 0-1,-1-1 0,1 0 1,-1-6-2585,0-9-4159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2.472"/>
    </inkml:context>
    <inkml:brush xml:id="br0">
      <inkml:brushProperty name="width" value="0.025" units="cm"/>
      <inkml:brushProperty name="height" value="0.025" units="cm"/>
      <inkml:brushProperty name="color" value="#E71224"/>
    </inkml:brush>
  </inkml:definitions>
  <inkml:trace contextRef="#ctx0" brushRef="#br0">0 99 3299,'0'0'7848,"8"0"-4779,-3 1-2676,0-1 0,0 0 0,0-1-1,-1 1 1,1-1 0,0 0 0,-1 0-1,1-1 1,0 1 0,-1-1 0,6-3 0,-7 4-264,0-1 0,-1 0 0,0 0 0,1 1 0,-1-1 0,0-1 0,0 1 0,0 0 0,0 0 0,0-1 0,0 1 0,-1-1 0,1 0 0,-1 1 0,0-1 0,0 0 0,0 0 0,0 0 0,0 0 0,-1 0 0,1 0 0,-1 0 0,0-4 0,0 6-102,1 0 0,-1 0 0,0 1-1,0-1 1,0 0 0,0 0 0,-1 0 0,1 1 0,0-1-1,0 0 1,0 0 0,-1 0 0,1 1 0,0-1-1,-1 0 1,1 0 0,-1 1 0,1-1 0,-1 0 0,1 1-1,-1-1 1,1 1 0,-1-1 0,1 1 0,-1-1-1,0 1 1,1-1 0,-1 1 0,0-1 0,0 1 0,1 0-1,-1-1 1,0 1 0,0 0 0,1 0 0,-1 0-1,0 0 1,0-1 0,0 1 0,0 0 0,1 0 0,-1 1-1,0-1 1,0 0 0,0 0 0,1 0 0,-1 0 0,0 1-1,0-1 1,1 0 0,-2 1 0,-2 1-43,0-1-1,1 1 1,-1 0 0,1 0 0,-1 0 0,1 1 0,0-1 0,0 1-1,-5 5 1,-4 16-19,4-6 5,5-18 596,2-9 679,1 9-1165,0 0-128,0 1 47,0-1 1,-1 0-1,1 1 1,0-1-1,0 0 1,0 1 0,0-1-1,0 0 1,0 1-1,-1-1 1,1 0 0,0 1-1,0-1 1,0 0-1,0 1 1,0-1-1,0 0 1,1 1 0,-1-1-1,0 1 1,0-1-1,0 0 1,0 1-1,0-1 1,0 0 0,1 1-1,-1-1 1,0 0-1,0 0 1,0 1 0,1-1-1,-1 0 1,0 0-1,0 1 1,1-1-1,-1 0 1,0 0 0,1 0-1,-1 1 1,12 13-31,5-2-147,5 4-1782,2-8-3755,-14-8 78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2.969"/>
    </inkml:context>
    <inkml:brush xml:id="br0">
      <inkml:brushProperty name="width" value="0.025" units="cm"/>
      <inkml:brushProperty name="height" value="0.025" units="cm"/>
      <inkml:brushProperty name="color" value="#E71224"/>
    </inkml:brush>
  </inkml:definitions>
  <inkml:trace contextRef="#ctx0" brushRef="#br0">86 0 12684,'0'0'6572,"-8"3"-6012,1-1-502,1 1 1,0-1-1,0 1 0,0 1 1,-11 7-1,15-9-54,-1 0-1,1 0 1,0 0-1,0 0 1,0 0 0,0 1-1,0-1 1,0 1-1,1 0 1,-1-1 0,1 1-1,0 0 1,0 0-1,0 0 1,0-1-1,0 1 1,1 0 0,-1 0-1,1 4 1,3-6-13,1 0 0,-1 0 0,1 0 0,-1-1 0,1 1 0,-1-1 0,1 0 0,-1 0 0,1 0 0,5-1 0,-3 1-10,108-5-958,-114 5 972,1 0-1,0-1 0,0 1 0,-1 0 0,1 0 0,0 1 0,-1-1 0,1 0 0,0 0 0,-1 0 1,1 0-1,0 1 0,-1-1 0,1 0 0,-1 0 0,1 1 0,0-1 0,-1 1 0,1-1 1,-1 1-1,1-1 0,-1 0 0,1 1 0,-1 0 0,1-1 0,-1 1 0,0-1 0,1 1 0,0 1 1,-5 21 469,2-17-179,-1 0 0,-1 0 0,1-1-1,-1 1 1,-7 8 0,8-12-175,-1 3-74,0 0 0,-1 0 0,0-1 0,0 0 0,0 0 1,-1 0-1,1 0 0,-1-1 0,0 0 0,-12 5 0,18-13-4301,4-11 389,4 1-758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3.329"/>
    </inkml:context>
    <inkml:brush xml:id="br0">
      <inkml:brushProperty name="width" value="0.025" units="cm"/>
      <inkml:brushProperty name="height" value="0.025" units="cm"/>
      <inkml:brushProperty name="color" value="#E71224"/>
    </inkml:brush>
  </inkml:definitions>
  <inkml:trace contextRef="#ctx0" brushRef="#br0">0 35 12684,'0'0'6977,"0"8"-6742,0 26-155,1-33-76,-1 0 0,1 0-1,-1-1 1,1 1 0,0 0-1,-1 0 1,1 0 0,0 0-1,-1-1 1,1 1 0,0 0-1,0-1 1,0 1 0,0 0-1,-1-1 1,1 1 0,0-1-1,0 0 1,0 1 0,0-1-1,0 0 1,0 1 0,0-1-1,1 0 1,-1 0 0,0 0 0,0 0-1,0 0 1,0 0 0,0 0-1,0 0 1,1-1 0,35-3 168,19-17 44,-49 17-423,1 1 0,0 0 1,-1 0-1,1 0 0,0 1 1,0 0-1,0 1 0,11-1 1,2 3-800,-18-1 731,0 1-1,0-1 1,0 0-1,0 0 1,0 0-1,0 0 1,1 0-1,-1-1 1,0 1-1,0-1 1,0 0-1,0 0 1,0 0-1,0-1 1,4-2-1,16-11-3167,-2-3-2066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8.920"/>
    </inkml:context>
    <inkml:brush xml:id="br0">
      <inkml:brushProperty name="width" value="0.025" units="cm"/>
      <inkml:brushProperty name="height" value="0.025" units="cm"/>
    </inkml:brush>
  </inkml:definitions>
  <inkml:trace contextRef="#ctx0" brushRef="#br0">0 32 4548,'0'0'8366,"0"10"-5889,3 208 4643,0 28-2656,-2-272-4229,2 0 1,6-27-1,0 0-231,-6 27-56,23-122-899,-23 135 773,1-1 0,1 1 0,0 0 0,0 1 0,1-1 0,1 1 0,0 0 0,13-16 0,-16 24 112,1-1 0,0 1 0,0 1 0,0-1 0,1 1 0,-1 0 0,1 0 0,0 0 0,0 1 0,0 0 1,0 0-1,0 1 0,0-1 0,0 1 0,1 1 0,-1-1 0,0 1 0,1 0 0,10 2 0,-16-2 57,0 0 1,0 0-1,0 0 0,0 0 0,-1 1 1,1-1-1,0 0 0,0 1 0,-1-1 1,1 0-1,0 1 0,0-1 0,-1 1 1,1-1-1,0 1 0,-1 0 0,1-1 1,-1 1-1,1-1 0,-1 1 0,1 0 1,-1 0-1,1-1 0,-1 1 0,0 0 1,1 0-1,-1 1 0,-1 26-77,-2-20 133,1 0 0,-2 0 0,1 0 0,-8 12 0,-66 82 1076,43-60-3346,33-50-8267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3.799"/>
    </inkml:context>
    <inkml:brush xml:id="br0">
      <inkml:brushProperty name="width" value="0.025" units="cm"/>
      <inkml:brushProperty name="height" value="0.025" units="cm"/>
      <inkml:brushProperty name="color" value="#E71224"/>
    </inkml:brush>
  </inkml:definitions>
  <inkml:trace contextRef="#ctx0" brushRef="#br0">62 260 1057,'0'0'10725,"-5"2"-10015,1 0-388,1-1 1,0 1-1,0-1 0,0 1 1,0 0-1,0 1 1,1-1-1,-1 0 0,1 1 1,-1-1-1,1 1 0,0 0 1,0 0-1,0 0 1,0 0-1,-1 4 0,-9 11 1293,114-124 290,-101 104-1889,24-29-99,21-36 0,-41 59 239,0-1 1,0 0-1,-1 0 0,0 0 1,-1 0-1,0-1 0,0 1 1,-1-1-1,0 0 0,0-9 1,-2 18-149,0 1 0,0 0 1,1 0-1,-1 0 0,0 0 0,0-1 1,0 1-1,0 0 0,0 0 0,0 0 1,0 0-1,0-1 0,0 1 0,0 0 1,0 0-1,0 0 0,0 0 0,0-1 1,0 1-1,0 0 0,0 0 0,0 0 1,-1 0-1,1-1 0,0 1 1,0 0-1,0 0 0,0 0 0,0 0 1,0 0-1,0-1 0,-1 1 0,1 0 1,0 0-1,0 0 0,0 0 0,0 0 1,0 0-1,-1 0 0,1 0 0,0-1 1,0 1-1,0 0 0,0 0 0,-1 0 1,1 0-1,0 0 0,0 0 0,0 0 1,0 0-1,-1 0 0,1 0 0,0 0 1,0 0-1,-1 1 0,-10 9 531,-7 17 93,14-16-678,0 0 0,0 0 0,1 0 0,1 1 0,0-1-1,0 1 1,1-1 0,0 1 0,1 0 0,1-1 0,3 20 0,-4-27 20,1 0 0,-1-1 1,1 1-1,1 0 1,-1 0-1,0 0 0,1-1 1,0 1-1,0 0 1,0-1-1,0 0 1,0 1-1,1-1 0,0 0 1,-1 0-1,1-1 1,0 1-1,0 0 1,1-1-1,-1 0 0,0 0 1,1 0-1,0 0 1,-1 0-1,1-1 1,0 0-1,0 0 0,0 0 1,0 0-1,0 0 1,0-1-1,0 0 1,0 0-1,0 0 0,0 0 1,5-1-1,-7 0-375,1 0-1,-1 1 1,1-1-1,-1 0 1,0-1-1,1 1 0,-1 0 1,0-1-1,0 1 1,0-1-1,0 1 1,0-1-1,0 0 1,0 0-1,-1 0 1,1 0-1,-1 0 0,1-1 1,-1 1-1,2-4 1,2-3-2137,8-8-3345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4.514"/>
    </inkml:context>
    <inkml:brush xml:id="br0">
      <inkml:brushProperty name="width" value="0.025" units="cm"/>
      <inkml:brushProperty name="height" value="0.025" units="cm"/>
      <inkml:brushProperty name="color" value="#E71224"/>
    </inkml:brush>
  </inkml:definitions>
  <inkml:trace contextRef="#ctx0" brushRef="#br0">0 174 7815,'0'0'9102,"10"4"-7361,31 14-263,-39-18-1374,0 1 0,0-1-1,0 0 1,0 0 0,0 0-1,0 0 1,0 0-1,0 0 1,0 0 0,0-1-1,0 1 1,0-1 0,-1 1-1,1-1 1,0 0 0,0 0-1,0 0 1,-1 0-1,1 0 1,0 0 0,-1 0-1,1-1 1,-1 1 0,3-3-1,22-35 168,-25 39-267,-1-1 1,1 0 0,-1 0 0,1 1-1,-1-1 1,1 0 0,-1 0 0,0 0-1,0 0 1,1 0 0,-1 0-1,0 0 1,0 0 0,0 1 0,0-1-1,0 0 1,0 0 0,0 0-1,-1 0 1,1 0 0,0-1 0,-1 2-8,1-1 1,-1 1-1,1 0 0,-1 0 1,1-1-1,-1 1 1,0 0-1,1 0 1,-1 0-1,1 0 1,-1 0-1,1 0 0,-1 0 1,0 0-1,1 0 1,-1 0-1,1 0 1,-1 0-1,1 0 1,-1 0-1,0 0 0,1 1 1,-2-1-1,-1 2-5,-1-1-1,0 1 0,0 0 0,1 0 0,0 0 0,-1 1 0,1-1 0,-5 6 0,5-4 28,0 0 0,0 0 0,0 0 0,1 1 0,0-1 0,-1 1-1,2 0 1,-1-1 0,0 1 0,1 0 0,0 0 0,0 0 0,1 0-1,-1 9 1,2-13-5,0 0 0,0 0-1,-1 0 1,1 0 0,0-1 0,0 1-1,0 0 1,0-1 0,0 1-1,0 0 1,0-1 0,0 1-1,0-1 1,0 1 0,0-1 0,0 0-1,1 0 1,-1 1 0,0-1-1,0 0 1,0 0 0,1 0-1,-1 0 1,0 0 0,0 0 0,0-1-1,2 0 1,39-3 216,28-24-166,-4 1-21,-65 28-21,0 1 0,-1-1 0,1 1 1,-1 0-1,1-1 0,-1 1 0,1 0 0,-1 0 0,0-1 0,0 1 0,0 0 1,0 0-1,0-1 0,0 1 0,-1 2 0,1 3-29,0-7 87,14-18 411,-6 7-442,0-1 1,-1 1-1,0-1 0,5-14 0,5-7 106,-16 31-143,0 1 0,0 0 0,1 0 0,-1-1 0,0 1 0,1 0 1,-1 0-1,0 0 0,1 0 0,-1 0 0,1 1 0,0-1 0,-1 0 1,1 1-1,0-1 0,-1 1 0,1 0 0,2-1 0,39-1-60,-18 1 84,-9 0 34,1-1 0,-1-1 0,0 0 0,1-1 0,-1-1 0,-1-1 0,1 0 0,-1-1 0,17-10 0,-32 17-61,0 0 1,1 0 0,-1-1-1,0 1 1,1 0-1,-1 0 1,0 0 0,0 0-1,1 0 1,-1-1-1,0 1 1,0 0 0,1 0-1,-1 0 1,0-1-1,0 1 1,0 0 0,1 0-1,-1-1 1,0 1-1,0 0 1,0 0 0,0-1-1,0 1 1,0 0-1,1-1 1,-1 1 0,0 0-1,0-1 1,0 1-1,0 0 1,0-1 0,0 1-1,0 0 1,0 0-1,0-1 1,0 1-1,-1-1 1,-12-1 169,-19 8-161,25-3-29,1 1-1,0 1 1,0-1-1,0 1 1,1 0 0,-1 0-1,-6 10 1,10-13 1,1-1-1,0 1 1,0 0-1,0 0 1,0-1 0,0 1-1,0 0 1,1 0-1,-1 0 1,0 0-1,1 0 1,0 0 0,-1 0-1,1 3 1,0-4-11,1 0 0,-1 0 0,1 0-1,-1 0 1,1 0 0,-1 0 0,1 0 0,0 0 0,-1 0 0,1 0 0,0 0 0,0 0-1,0 0 1,0-1 0,-1 1 0,1 0 0,0-1 0,0 1 0,1-1 0,-1 1 0,0-1 0,0 1-1,0-1 1,0 0 0,0 1 0,0-1 0,2 0 0,56 4-4154,-24-4-672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5.460"/>
    </inkml:context>
    <inkml:brush xml:id="br0">
      <inkml:brushProperty name="width" value="0.025" units="cm"/>
      <inkml:brushProperty name="height" value="0.025" units="cm"/>
      <inkml:brushProperty name="color" value="#E71224"/>
    </inkml:brush>
  </inkml:definitions>
  <inkml:trace contextRef="#ctx0" brushRef="#br0">56 157 13453,'-2'1'106,"0"-1"-1,-1 1 1,1-1 0,0 1 0,-1 0 0,1 0 0,0 0 0,0 0-1,0 0 1,0 0 0,0 1 0,0-1 0,0 1 0,0-1-1,0 1 1,1 0 0,-1 0 0,1 0 0,-1 0 0,1 0 0,0 0-1,-1 0 1,1 0 0,1 0 0,-1 1 0,0-1 0,0 0-1,0 5 1,-1 0 143,1 0-1,0 0 1,0 1-1,0-1 1,1 0-1,0 1 1,0-1 0,3 13-1,-3-19-231,1 1 0,-1-1 1,1 0-1,-1 0 0,1 0 0,-1 0 0,1 0 1,-1 0-1,1 0 0,0 0 0,-1-1 0,1 1 1,0 0-1,0 0 0,0-1 0,0 1 0,0 0 1,0-1-1,0 1 0,0-1 0,0 1 0,0-1 1,0 1-1,0-1 0,0 0 0,0 1 0,1-1 1,-1 0-1,0 0 0,0 0 0,0 0 0,0 0 1,0 0-1,1-1 0,-1 1 0,0 0 0,0 0 1,0-1-1,0 1 0,0-1 0,0 1 0,0-1 1,1 0-1,4-2 170,0 1 0,0-2 0,-1 1 0,1 0 0,-1-1 0,7-7 0,1-1 112,-1 0 1,-1-2-1,0 1 1,-1-1-1,0-1 1,-1 0-1,-1 0 1,0-1-1,-1 0 0,5-17 1,-19 76-208,3 0 1,0 51-1,4-93-89,0 1-1,0-1 0,0 1 0,0 0 0,0-1 1,0 1-1,0-1 0,1 1 0,-1-1 1,1 1-1,-1-1 0,1 1 0,-1-1 0,1 1 1,0-1-1,-1 0 0,1 1 0,0-1 0,0 0 1,0 0-1,0 0 0,0 1 0,1-1 1,-1 0-1,0 0 0,0-1 0,1 1 0,-1 0 1,1 0-1,-1-1 0,0 1 0,1-1 1,-1 1-1,1-1 0,-1 0 0,1 1 0,0-1 1,-1 0-1,1 0 0,-1 0 0,1 0 0,-1 0 1,3-1-1,2 0 11,-1-1-1,0 0 1,0 0 0,0 0 0,-1-1 0,1 1-1,-1-1 1,1 0 0,-1-1 0,0 1 0,7-8-1,-3 2-171,-1-1 0,0 0 0,0 0 0,-1-1 0,-1 0 0,0 0 0,6-19 0,-6 13-1667,-1 1-1,-1-1 1,-1 0-1,1-34 1,-3-7-5466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5.818"/>
    </inkml:context>
    <inkml:brush xml:id="br0">
      <inkml:brushProperty name="width" value="0.025" units="cm"/>
      <inkml:brushProperty name="height" value="0.025" units="cm"/>
      <inkml:brushProperty name="color" value="#E71224"/>
    </inkml:brush>
  </inkml:definitions>
  <inkml:trace contextRef="#ctx0" brushRef="#br0">3 1 9833,'0'0'8067,"0"11"-6167,-1 11-1161,0 4 427,4 45 0,-3-66-1130,1 1 0,-1 0-1,1-1 1,1 1 0,-1-1 0,1 1 0,0-1 0,0 0 0,1 0-1,0 0 1,0 0 0,0 0 0,0 0 0,7 7 0,-6-10-53,0 0-1,1 0 1,-1-1 0,0 1-1,0-1 1,1 0 0,-1 0 0,1 0-1,-1-1 1,1 0 0,-1 0-1,1 0 1,-1 0 0,1-1 0,-1 1-1,1-1 1,-1 0 0,8-3-1,-8 2-39,1 1-1,-1-1 0,0 1 1,0 1-1,1-1 0,-1 1 1,0-1-1,1 1 0,-1 0 1,1 1-1,-1-1 0,0 1 1,1 0-1,-1 0 0,0 0 1,0 1-1,6 2 0,-9-3 64,1 1 0,-1-1 0,1 1-1,-1 0 1,0 0 0,0-1 0,0 1 0,0 0-1,0 0 1,0 0 0,0 0 0,-1 0-1,1 0 1,-1 0 0,1 1 0,-1-1 0,0 0-1,0 0 1,0 0 0,0 0 0,0 1 0,0-1-1,-1 0 1,1 0 0,-1 0 0,0 0-1,1 0 1,-3 3 0,1 1 117,0-1 0,-1 1 0,0 0 1,-1-1-1,1 0 0,-1 0 0,0 0 0,-6 6 0,7-9-81,1 0 0,-1 0 0,0 0 0,0 0 0,0 0 0,0-1 0,0 1 0,0-1 0,0 0 0,0 0 0,0 0 0,-1 0 0,1-1 0,0 1 0,-1-1 0,1 0 0,-1 0 0,1 0 0,0 0 0,-1-1 0,-4-1 0,6 2-168,0-1 1,0 0-1,0 0 0,0 0 1,0 0-1,0-1 0,0 1 1,0-1-1,0 1 0,0-1 1,1 1-1,-1-1 0,-1-2 0,2 1-318,-1 1 0,1-1 0,0 0 0,-1 1 0,1-1 0,1 0 0,-1 0 0,0 0 0,1 0-1,-1 0 1,1 0 0,0-3 0,0 5 178,0 0-1,0 0 0,0 1 1,0-1-1,0 0 1,1 0-1,-1 0 1,0 0-1,0 0 1,1 0-1,-1 1 1,1-1-1,-1 0 0,1 0 1,-1 0-1,1 1 1,-1-1-1,1 0 1,0 1-1,-1-1 1,1 0-1,0 1 0,-1-1 1,1 1-1,0-1 1,0 1-1,0 0 1,1-1-1,15-7-4868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6.224"/>
    </inkml:context>
    <inkml:brush xml:id="br0">
      <inkml:brushProperty name="width" value="0.025" units="cm"/>
      <inkml:brushProperty name="height" value="0.025" units="cm"/>
      <inkml:brushProperty name="color" value="#E71224"/>
    </inkml:brush>
  </inkml:definitions>
  <inkml:trace contextRef="#ctx0" brushRef="#br0">1 232 4324,'8'-1'2728,"4"0"-1923,13-2 3510,47-12-1,-67 14-3948,1-1 0,0 0 0,-1 0 0,1 0 0,-1 0 0,0-1 0,0 0 0,0 0-1,0-1 1,-1 1 0,1-1 0,-1 0 0,0 0 0,0 0 0,4-7 0,-7 10-263,0-1 1,0 1-1,0-1 0,-1 0 1,1 1-1,0-1 0,-1 0 1,0 0-1,1 1 0,-1-1 1,0 0-1,0 0 0,0-3 1,0 4-51,0 1 0,-1-1 0,1 0 0,0 1 0,0-1 1,0 1-1,-1-1 0,1 1 0,0-1 0,-1 0 0,1 1 0,-1-1 1,1 1-1,0 0 0,-1-1 0,1 1 0,-1-1 0,1 1 0,-1 0 1,1-1-1,-1 1 0,0 0 0,1-1 0,-1 1 0,0 0 0,0 0-43,-1 0-1,1 0 0,0 0 0,0 1 0,-1-1 0,1 0 0,0 1 0,0-1 0,0 1 0,0-1 0,-1 1 0,1 0 0,0 0 1,0-1-1,0 1 0,0 0 0,0 0 0,1 0 0,-1 0 0,0 0 0,0 0 0,1 0 0,-1 0 0,0 0 0,1 0 0,-1 1 0,1-1 1,0 0-1,-1 0 0,1 0 0,0 1 0,0-1 0,-1 0 0,1 1 0,1 1 0,-2 0-58,1 0 0,-1 1 0,1-1 0,0 0-1,0 0 1,0 0 0,1 0 0,-1 0 0,1 0 0,-1 0 0,2 3-1,-1-5 37,0 0-1,0 0 0,-1 0 0,1 0 0,0-1 0,0 1 1,0 0-1,0-1 0,0 1 0,0 0 0,0-1 0,0 1 1,0-1-1,0 0 0,0 1 0,0-1 0,1 0 0,-1 0 1,0 1-1,0-1 0,0 0 0,0 0 0,1 0 0,-1-1 1,0 1-1,0 0 0,0 0 0,0-1 0,0 1 0,0 0 0,0-1 1,2 0-1,0 0 14,0-1 1,0 1-1,0-1 1,0 0-1,0 1 0,0-1 1,0-1-1,-1 1 1,1 0-1,-1 0 1,0-1-1,1 0 1,-1 1-1,0-1 0,-1 0 1,1 0-1,0 0 1,-1 0-1,0 0 1,0-1-1,0 1 0,0 0 1,1-6-1,0-7 204,0-1-1,-1 1 1,-2-27-1,1 18 708,25 24-1146,92-7 182,-69 0-3626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6.602"/>
    </inkml:context>
    <inkml:brush xml:id="br0">
      <inkml:brushProperty name="width" value="0.025" units="cm"/>
      <inkml:brushProperty name="height" value="0.025" units="cm"/>
      <inkml:brushProperty name="color" value="#E71224"/>
    </inkml:brush>
  </inkml:definitions>
  <inkml:trace contextRef="#ctx0" brushRef="#br0">0 86 5669,'0'0'9417,"38"-47"-8360,-10 35-576,-1 0-449,2 4-2915,-4 1-5573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7.642"/>
    </inkml:context>
    <inkml:brush xml:id="br0">
      <inkml:brushProperty name="width" value="0.025" units="cm"/>
      <inkml:brushProperty name="height" value="0.025" units="cm"/>
      <inkml:brushProperty name="color" value="#E71224"/>
    </inkml:brush>
  </inkml:definitions>
  <inkml:trace contextRef="#ctx0" brushRef="#br0">0 313 4324,'0'0'13837,"8"0"-12807,-5 0-931,0-1 0,0 1 0,0-1-1,0 1 1,0-1 0,0 0-1,0 0 1,0 0 0,0 0 0,0-1-1,-1 1 1,1-1 0,4-3-1,-2-1 21,0 1-1,0-1 0,0 0 1,-1 0-1,0 0 0,3-9 1,-1 4 15,-1-1 0,0-1 0,-1 1 0,0 0 0,-1-1 0,-1 0 0,2-17 0,-4 27-101,1 0 0,-1 0 0,0-1 0,0 1 1,0 0-1,0-1 0,0 1 0,-1 0 0,1-1 1,-1 1-1,0 0 0,0 0 0,-1 0 0,1 0 1,0 0-1,-1 0 0,0 0 0,0 0 0,0 1 0,0-1 1,0 0-1,0 1 0,-1 0 0,1 0 0,-1 0 1,0 0-1,1 0 0,-1 0 0,0 0 0,0 1 1,0 0-1,-7-2 0,9 2-42,-1 1 1,0 0-1,1 0 0,-1 0 1,0 0-1,0 0 1,1 1-1,-1-1 0,0 0 1,1 1-1,-1-1 0,0 1 1,1 0-1,-1-1 0,1 1 1,-1 0-1,1 0 1,-1 0-1,1 0 0,0 0 1,0 1-1,-1-1 0,1 0 1,0 0-1,0 1 1,0-1-1,0 1 0,0-1 1,1 1-1,-1-1 0,0 1 1,1 0-1,-1-1 0,1 1 1,0 0-1,-1-1 1,1 3-1,-2 9-9,0 0 0,0 0 1,2 22-1,0-30 6,-1 5 1,1 1 0,1-1 0,0 0 0,0 0 0,1 0 0,0-1 1,1 1-1,0 0 0,5 9 0,-6-15 1,1-1 0,-1 1-1,1-1 1,0 1 0,-1-1 0,2 0 0,-1 0 0,0-1 0,1 1-1,-1-1 1,1 1 0,0-1 0,0 0 0,-1 0 0,2-1 0,-1 1 0,0-1-1,0 0 1,0 0 0,0 0 0,1-1 0,-1 1 0,8-2 0,-1 1 19,-1-1 0,0-1 0,0 0 0,0 0 0,0-1 0,0 0 0,0-1 0,-1 0 0,1 0 0,-1-1 0,0 0 0,-1-1 0,1 0 0,-1 0 0,0-1 0,-1 0 0,13-15 0,-7 6 47,0-1 1,0 0-1,-2-1 1,0-1-1,-1 0 1,-1 0-1,11-35 0,-25 134 174,5-75-231,-1-1 0,0 1 0,1 0 0,0-1-1,0 1 1,0 0 0,2 8-1,-1-12 8,-1 0-1,0 0 0,1-1 0,-1 1 0,1 0 0,0 0 1,-1 0-1,1 0 0,0 0 0,-1-1 0,1 1 0,0 0 1,0-1-1,0 1 0,0-1 0,0 1 0,0-1 0,-1 1 1,1-1-1,0 1 0,0-1 0,0 0 0,1 0 0,-1 0 1,0 1-1,0-1 0,0 0 0,0 0 0,0 0 0,0 0 1,0-1-1,0 1 0,0 0 0,0 0 0,0-1 0,1 1 1,5-3 74,1 1 1,-1-1-1,0 0 1,0-1-1,0 1 1,0-1-1,-1-1 1,10-7-1,52-51 120,-31 26-164,-35 36-15,23-18-79,-25 19 53,1 0 1,-1 0-1,1 0 1,-1 0-1,1 0 1,-1 0-1,1 0 1,-1 0-1,1 0 1,-1 0-1,1 0 1,-1 0 0,1 1-1,-1-1 1,0 0-1,1 0 1,-1 0-1,1 1 1,-1-1-1,1 0 1,-1 0-1,0 1 1,1-1-1,-1 0 1,0 1-1,1-1 1,-1 1-1,0-1 1,1 0-1,-1 1 1,0-1-1,0 1 1,0-1 0,1 1-1,-1-1 1,0 1-1,0-1 1,0 0-1,0 1 1,0-1-1,0 1 1,0-1-1,0 1 1,0-1-1,0 1 1,0-1-1,0 1 1,0-1-1,0 1 1,0 11 81,1 1-80,0-1-1,1 0 1,0 0-1,1 0 1,4 13-1,-6-24 13,-1 1 0,1-1-1,0 1 1,-1-1 0,1 0 0,0 1-1,0-1 1,0 0 0,0 0 0,0 0-1,1 1 1,-1-1 0,0 0 0,0-1-1,1 1 1,-1 0 0,0 0-1,1 0 1,1 0 0,-1-1 26,1 0 1,-1 0-1,0 0 0,0 0 1,0-1-1,1 1 0,-1-1 1,0 1-1,0-1 0,0 0 0,0 0 1,0 0-1,0 0 0,0 0 1,-1 0-1,1 0 0,0-1 1,2-1-1,7-7 201,0 0-1,-1 0 1,16-21-1,-3-7-1496,-22 35 718,0 0-1,-1 0 1,1 0 0,0 1 0,-1-1 0,1 0 0,-1 0 0,0 0-1,0 0 1,-1-6 0,-3-4-6199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7.990"/>
    </inkml:context>
    <inkml:brush xml:id="br0">
      <inkml:brushProperty name="width" value="0.025" units="cm"/>
      <inkml:brushProperty name="height" value="0.025" units="cm"/>
      <inkml:brushProperty name="color" value="#E71224"/>
    </inkml:brush>
  </inkml:definitions>
  <inkml:trace contextRef="#ctx0" brushRef="#br0">1 7 16207,'0'0'4965,"66"-6"-4997,-38 6-1185,-1 0-2755,-2 2-4003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8.335"/>
    </inkml:context>
    <inkml:brush xml:id="br0">
      <inkml:brushProperty name="width" value="0.025" units="cm"/>
      <inkml:brushProperty name="height" value="0.025" units="cm"/>
      <inkml:brushProperty name="color" value="#E71224"/>
    </inkml:brush>
  </inkml:definitions>
  <inkml:trace contextRef="#ctx0" brushRef="#br0">11 133 12844,'0'0'5547,"9"3"-4848,-4-1-633,-1-1 0,1 0 0,0 0 0,0 0 0,-1-1 0,1 0 1,0 0-1,0 0 0,0 0 0,0-1 0,0 0 0,-1 0 0,1 0 0,0 0 0,-1-1 0,1 0 0,-1 0 0,1 0 0,-1 0 0,0-1 0,0 0 0,0 0 1,4-4-1,32-33 34,-39 38-50,1-1 0,0 1 1,-1-1-1,0 0 0,1 1 0,-1-1 0,0 0 0,0 0 1,-1 0-1,1 1 0,-1-1 0,1 0 0,-1 0 0,0 0 1,0 0-1,0 0 0,-1-3 0,0 4 10,1 1 0,-1 0 0,0 0 0,0 0 0,0 0 0,0 0 0,0 0-1,0 0 1,0 0 0,0 0 0,-1 0 0,1 1 0,0-1 0,0 0 0,-1 1 0,1-1 0,0 1 0,-1-1 0,1 1-1,-1 0 1,1 0 0,-1-1 0,1 1 0,0 0 0,-1 0 0,-1 1 0,-40 2 153,37-1-187,0 0 0,0 0 0,0 1 0,0 0 0,1 0 0,-1 0 0,1 1 0,0 0 0,0 0 0,0 0-1,0 0 1,1 1 0,-1 0 0,1 0 0,1 0 0,-1 0 0,1 1 0,-1 0 0,2-1 0,-1 1 0,1 0 0,0 0 0,0 1 0,0-1-1,1 0 1,0 1 0,0 7 0,1-13-23,0 0 1,0 1-1,1-1 0,-1 1 0,1-1 0,-1 0 0,1 0 0,-1 1 1,1-1-1,0 0 0,-1 0 0,1 0 0,0 1 0,0-1 1,0 0-1,0 0 0,0 0 0,0-1 0,0 1 0,0 0 0,0 0 1,3 1-1,1 0 15,-1 0 0,1-1-1,0 1 1,0-1 0,0 0 0,8 1 0,3-1-444,0-1 0,-1 0 1,23-4-1,9-11-4026,1-8-4698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9.597"/>
    </inkml:context>
    <inkml:brush xml:id="br0">
      <inkml:brushProperty name="width" value="0.025" units="cm"/>
      <inkml:brushProperty name="height" value="0.025" units="cm"/>
      <inkml:brushProperty name="color" value="#E71224"/>
    </inkml:brush>
  </inkml:definitions>
  <inkml:trace contextRef="#ctx0" brushRef="#br0">97 511 13421,'0'0'2018,"0"-9"-406,1 0-1268,-1-55 1861,1 62-2129,-1 1 0,0-1 0,0 0 0,0 0-1,0 1 1,-1-1 0,1 0 0,0 1 0,-1-1 0,1 0 0,-1 1-1,0-1 1,1 0 0,-1 1 0,0-1 0,0 1 0,0 0-1,0-1 1,0 1 0,-1 0 0,1-1 0,0 1 0,0 0 0,-1 0-1,1 0 1,-1 0 0,1 0 0,-1 1 0,1-1 0,-4-1-1,4 3-78,-1-1 0,0 1 0,1-1 0,-1 1 0,1 0 0,-1-1 0,1 1 0,-1 0 0,1 0 0,-1 0 0,1 0 0,0 0 0,-1 0 0,1 1 0,0-1 0,0 0 0,0 1 0,0-1 0,0 0-1,0 1 1,0 0 0,1-1 0,-1 1 0,0 2 0,-15 49-52,13-44 53,-2 13 1,0 0 1,1 1-1,2-1 0,0 1 1,1 0-1,1 0 0,5 32 1,-4-51 0,-1 0 0,1-1 1,0 1-1,1-1 0,-1 0 1,1 1-1,-1-1 0,1 0 0,0 0 1,0 0-1,0 0 0,1 0 1,-1 0-1,1-1 0,-1 1 1,1-1-1,0 0 0,0 0 1,0 0-1,0 0 0,6 2 1,3 0 17,0 0 0,0-1 0,1 0 0,23 1 1,-24-3-21,0 1 1,1 0-1,-1 0 1,14 6-1,-24-7-5,0 0 0,0 0 0,-1 0-1,1 1 1,0-1 0,-1 0 0,1 1 0,-1-1-1,0 1 1,1-1 0,-1 1 0,0 0-1,0 0 1,0-1 0,0 1 0,0 0 0,-1 0-1,1 0 1,0 0 0,-1 0 0,1 0-1,-1 0 1,0 0 0,0 0 0,0 0 0,0 0-1,0 0 1,0 0 0,-1 0 0,1 0-1,0 0 1,-1 0 0,0 0 0,-1 3 0,-1 4 23,-1 1 0,0-1 1,0 0-1,-1 0 0,-8 12 1,-27 25 42,38-43-52,0-1 0,0-1 0,0 1 0,-1 0 0,1 0 0,-1-1 0,1 1 0,-1-1 0,1 0 0,-1 0 0,0 0 0,0 0 0,1-1 0,-1 1 0,0-1 0,0 1 0,0-1 0,-5 0 0,8 0-4,-1-1 1,0 1-1,0-1 0,0 1 1,0-1-1,1 1 1,-1-1-1,0 1 1,0-1-1,1 0 0,-1 1 1,0-1-1,1 0 1,-1 0-1,1 1 1,-1-1-1,1 0 0,-1 0 1,1 0-1,0 0 1,-1 1-1,1-1 1,0 0-1,0 0 0,0 0 1,0 0-1,0-1 1,-1-32-58,1 24 17,3-17-6,1 0 1,1 1-1,1-1 1,1 1-1,2 0 0,0 1 1,17-32-1,-1 1 53,-19 40-8,93-205-36,-98 218 7,-3 46-95,0-24 182,0-5-10,1-1 0,0 1 0,1 0-1,2 19 1,-1-32-45,-1 1-1,0-1 1,1 0 0,-1 0-1,1 0 1,-1 0-1,1 0 1,-1 0-1,1 0 1,0 0 0,-1-1-1,1 1 1,0 0-1,0 0 1,0 0-1,0-1 1,0 1 0,0-1-1,0 1 1,0 0-1,0-1 1,0 0-1,0 1 1,0-1-1,0 0 1,0 1 0,0-1-1,0 0 1,0 0-1,1 0 1,-1 0-1,0 0 1,0 0 0,0 0-1,2-1 1,0 1 34,1-1 0,0 0 0,0 0 0,-1 0 0,1 0 0,0-1 0,-1 1 0,0-1 0,7-4 0,2-5 34,0 0 0,-1 0-1,0-2 1,0 1-1,-2-1 1,0-1-1,0 1 1,-1-2-1,12-27 1,-12 21-47,-1-1 0,-1 1 0,-1-1 0,-1 0 0,-1-1 0,1-37 0,-8 94-356,2-23 305,0 0 1,1 0 0,0 0-1,1 16 1,1-25 31,-1-1 1,0 0-1,0 1 0,0-1 1,1 1-1,-1-1 1,0 0-1,1 1 0,-1-1 1,1 0-1,0 0 0,-1 0 1,1 1-1,0-1 1,0 0-1,0 0 0,0 0 1,0 0-1,0 0 1,0 0-1,0 0 0,0-1 1,0 1-1,0 0 0,1-1 1,-1 1-1,0 0 1,1-1-1,-1 0 0,0 1 1,1-1-1,-1 0 0,0 0 1,1 1-1,-1-1 1,1 0-1,-1 0 0,0-1 1,1 1-1,1 0 0,1-2 111,0 1 0,0-1 0,0 1-1,0-1 1,-1-1 0,1 1 0,0 0-1,-1-1 1,0 0 0,0 0 0,1 0-1,-2 0 1,1 0 0,0 0 0,-1-1-1,5-6 1,30-64 806,-29 52-883,-1 1-1,-1-1 1,-1 0 0,-1 0-1,-1 0 1,-1-1 0,-2-28 0,-10 71-687,3 20 665,2 1 0,1 0 0,3 0 0,7 77 1,-5-113-11,0 0 1,0 0 0,1 0 0,-1-1-1,1 1 1,1-1 0,-1 1-1,1-1 1,-1 0 0,1 0 0,0 0-1,1 0 1,-1-1 0,1 1-1,5 3 1,-7-5 8,1 0 0,0 0-1,-1 0 1,1 0 0,0-1 0,0 1-1,1-1 1,-1 0 0,0 0 0,0 0 0,1 0-1,-1-1 1,0 1 0,1-1 0,-1 0-1,0 0 1,1 0 0,-1 0 0,0-1 0,1 0-1,-1 1 1,0-1 0,5-2 0,-5 1-1,-1 0 0,1 0 1,-1 0-1,1 0 1,-1 0-1,0 0 0,0-1 1,0 1-1,-1-1 0,1 1 1,0-1-1,-1 0 1,0 0-1,0 0 0,0 0 1,0 0-1,0 0 1,0 0-1,-1 0 0,1-5 1,1-73 472,-3 55-54,1 25-437,0-1-1,1 0 0,-1 0 1,1 1-1,0-1 0,0 1 1,-1-1-1,1 1 0,0-1 1,0 1-1,0-1 0,0 1 1,1 0-1,-1-1 0,0 1 0,0 0 1,3-1-1,-2 0 6,-1 1 0,1 0 0,-1-1 1,1 1-1,-1-1 0,1 1 0,-1-1 0,0 1 0,0-1 0,0 0 1,0 0-1,0 0 0,0 0 0,0 0 0,-1 0 0,1 0 0,-1 0 0,1-2 1,-1 1 3,0-1 1,0 1 0,0-1-1,-1 1 1,0 0 0,1-1-1,-1 1 1,0 0 0,-3-5 0,4 7-20,-1 0 1,0 0 0,1 0-1,-1 0 1,0 0-1,0 0 1,0 0 0,0 1-1,0-1 1,0 0 0,0 0-1,0 1 1,-1-1 0,1 1-1,0-1 1,0 1 0,0-1-1,-1 1 1,1 0-1,0 0 1,-1-1 0,1 1-1,0 0 1,0 0 0,-1 0-1,1 0 1,-3 1 0,3 0 0,0 0 0,0-1 0,1 1 0,-1 0 0,0 0 0,0 0 1,0 0-1,1 0 0,-1 0 0,0 0 0,1 0 0,-1 0 0,1 0 0,-1 0 1,1 0-1,0 0 0,-1 1 0,1-1 0,0 0 0,0 0 0,0 0 1,0 2-1,-2 29-36,2-27 59,0-1 1,0 0-1,0 0 0,1 1 0,0-1 0,0 0 0,0 0 0,0 1 0,1-1 0,-1 0 0,1-1 0,0 1 0,0 0 1,1 0-1,-1-1 0,1 1 0,0-1 0,0 0 0,0 0 0,0 0 0,0 0 0,1-1 0,-1 1 0,1-1 0,0 0 0,-1 0 1,1 0-1,0 0 0,1-1 0,-1 0 0,0 1 0,0-2 0,0 1 0,1 0 0,-1-1 0,8 0 0,0 0-22,-1 0-1,1-1 0,0 0 0,0-1 1,-1 0-1,1-1 0,-1 0 1,0-1-1,1-1 0,-2 1 0,1-2 1,15-9-1,-20 10-764,0 1 0,-1-1 0,1 0 0,-1 0 0,7-10 0,-1-5-4431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9.281"/>
    </inkml:context>
    <inkml:brush xml:id="br0">
      <inkml:brushProperty name="width" value="0.025" units="cm"/>
      <inkml:brushProperty name="height" value="0.025" units="cm"/>
    </inkml:brush>
  </inkml:definitions>
  <inkml:trace contextRef="#ctx0" brushRef="#br0">0 1 19250,'0'0'7527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0.431"/>
    </inkml:context>
    <inkml:brush xml:id="br0">
      <inkml:brushProperty name="width" value="0.025" units="cm"/>
      <inkml:brushProperty name="height" value="0.025" units="cm"/>
      <inkml:brushProperty name="color" value="#E71224"/>
    </inkml:brush>
  </inkml:definitions>
  <inkml:trace contextRef="#ctx0" brushRef="#br0">0 1 11659,'0'0'9417,"0"55"-8873,0-23-127,15 7-257,4 1-160,5 0 64,1 2-32,1-4 0,-2-6-160,-7-3-929,3-7-352,-11-7-289,-5-5-704,-4-5-1218,-6-2-896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0.763"/>
    </inkml:context>
    <inkml:brush xml:id="br0">
      <inkml:brushProperty name="width" value="0.025" units="cm"/>
      <inkml:brushProperty name="height" value="0.025" units="cm"/>
      <inkml:brushProperty name="color" value="#E71224"/>
    </inkml:brush>
  </inkml:definitions>
  <inkml:trace contextRef="#ctx0" brushRef="#br0">1 263 14253,'0'0'5894,"50"-20"-4645,-11-4-256,13-3 256,1-5-576,1 1-449,-4 2-192,-13 7-128,-8 5-1089,-17 2-320,-10 4-673,-2 1-1186,-12-2-1504,-15 0-3652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1.169"/>
    </inkml:context>
    <inkml:brush xml:id="br0">
      <inkml:brushProperty name="width" value="0.025" units="cm"/>
      <inkml:brushProperty name="height" value="0.025" units="cm"/>
      <inkml:brushProperty name="color" value="#E71224"/>
    </inkml:brush>
  </inkml:definitions>
  <inkml:trace contextRef="#ctx0" brushRef="#br0">0 168 3683,'0'0'17201,"50"-46"-16144,-9 25 32,6-1-705,8-3-320,-3 4-160,3 4-1441,-8 5-1346,-8 9-2274,-11 3-2402</inkml:trace>
  <inkml:trace contextRef="#ctx0" brushRef="#br0" timeOffset="1">477 165 7687,'1'8'3395,"-1"1"-2462,0 7 593,2 0-1,-1 0 1,9 31-1,-9-44-1361,0 0 1,0 0-1,0-1 0,0 1 0,1 0 0,-1-1 0,1 1 0,0-1 0,-1 1 1,1-1-1,0 0 0,1 0 0,1 2 0,-2-3-139,-1 0 1,1 0-1,0-1 0,0 1 1,-1-1-1,1 1 0,0-1 1,0 0-1,0 1 0,-1-1 0,1 0 1,0 0-1,0-1 0,0 1 1,-1 0-1,1 0 0,0-1 1,0 1-1,-1-1 0,1 0 1,0 0-1,-1 1 0,4-3 1,2-2 59,0-1 1,0 0-1,0 0 1,-1 0-1,0-1 1,0 0-1,-1 0 1,0 0-1,0-1 0,0 0 1,4-11-1,-4 8-59,1 0 0,1 1-1,-1 0 1,2 0 0,11-12-1,-19 21-19,0 1 1,1 0-1,-1 0 0,1 0 0,-1-1 0,1 1 0,-1 0 0,1 0 0,-1 0 1,1 0-1,-1 0 0,1 0 0,-1 0 0,1 0 0,-1 0 0,0 0 0,1 0 0,-1 0 1,1 1-1,-1-1 0,1 0 0,-1 0 0,1 0 0,-1 1 0,0-1 0,1 0 1,-1 0-1,1 1 0,-1-1 0,0 0 0,1 1 0,-1-1 0,0 0 0,1 1 0,-1-1 1,0 1-1,0-1 0,1 1 0,-1-1 0,0 0 0,0 1 0,0-1 0,0 1 0,0-1 1,0 1-1,0-1 0,0 2 0,10 28 314,-9-25-261,0-3-84,19 50 256,-20-50-287,1-1-1,0 1 1,0 0-1,0-1 0,0 1 1,0-1-1,0 0 1,0 1-1,0-1 1,1 0-1,-1 0 1,0 0-1,1 1 0,-1-2 1,1 1-1,0 0 1,-1 0-1,1 0 1,-1-1-1,1 1 1,0-1-1,0 1 0,-1-1 1,1 0-1,0 1 1,0-1-1,2 0 1,-1-2-332,0 0 1,-1 0-1,1 0 0,-1 0 1,1 0-1,-1-1 1,0 1-1,0-1 0,0 1 1,0-1-1,-1 0 1,1 0-1,-1 0 0,1 0 1,-1 0-1,0 0 1,1-4-1,-1 4-168,9-30-4793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1.658"/>
    </inkml:context>
    <inkml:brush xml:id="br0">
      <inkml:brushProperty name="width" value="0.025" units="cm"/>
      <inkml:brushProperty name="height" value="0.025" units="cm"/>
      <inkml:brushProperty name="color" value="#E71224"/>
    </inkml:brush>
  </inkml:definitions>
  <inkml:trace contextRef="#ctx0" brushRef="#br0">28 0 13869,'0'0'4522,"-5"9"-3524,1 1-791,0 0 0,1 1 0,0-1-1,0 1 1,1-1 0,0 1 0,1 0 0,1 0 0,0 0 0,0 0-1,1 0 1,0 0 0,1-1 0,0 1 0,4 12 0,34 79 125,-26-72-273,-1 1 1,-2-1-1,-1 2 0,-2 0 1,-1 0-1,3 35 0,-7-39 73,1-36 100,4-50 91,-7 46-353,2-11 15,0-8-165,1 0 1,2 1-1,1-1 1,11-30-1,-17 59 187,-1 0 0,1 0 1,0 0-1,0 0 0,0 0 1,0 0-1,1 1 0,-1-1 0,0 0 1,1 0-1,-1 1 0,1-1 1,0 1-1,-1 0 0,1-1 0,0 1 1,0 0-1,2-1 0,-2 2-8,0-1-1,-1 1 1,1 0-1,0 0 0,-1 0 1,1 0-1,0 0 1,-1 1-1,1-1 1,0 0-1,-1 1 1,1-1-1,-1 1 1,1 0-1,-1-1 1,1 1-1,-1 0 1,2 1-1,3 3 5,0 0-1,-1 0 1,0 0 0,0 0 0,0 1-1,-1 0 1,0 0 0,7 13-1,-2 7-54,-3-13 1811,-5-36-465,-1 12-1247,-3-61 93,3 66-134,-1 1 0,0-1 0,-1 1-1,1 0 1,-1-1 0,0 1 0,0 0-1,0 0 1,-1 0 0,-5-7-1,8 12-25,0 0 0,0 0-1,0 0 1,1 0-1,-1 0 1,0 0-1,0 0 1,0 1-1,0-1 1,0 0-1,0 0 1,0 0-1,0 0 1,0 0-1,0 0 1,0 0-1,0 0 1,0 1-1,0-1 1,0 0-1,0 0 1,0 0-1,0 0 1,0 0-1,0 0 1,0 0-1,0 1 1,0-1 0,0 0-1,0 0 1,0 0-1,0 0 1,0 0-1,-1 0 1,1 0-1,0 0 1,0 0-1,0 0 1,0 1-1,0-1 1,0 0-1,0 0 1,0 0-1,0 0 1,0 0-1,-1 0 1,1 0-1,0 0 1,0 0-1,0 0 1,0 0-1,0 0 1,0 0-1,-1 0 1,2 1-76,0 0 0,-1 0 0,1-1 0,-1 1 0,1 0-1,0-1 1,0 1 0,-1 0 0,1-1 0,0 1 0,0-1 0,0 1 0,0-1 0,-1 0 0,1 1 0,0-1 0,0 0-1,0 1 1,0-1 0,1 0 0,8 1-927,-1 0 0,1 0 0,-1-1 1,1 0-1,-1-1 0,0 0 0,1-1 0,-1 0 0,0 0 0,0-1 0,0 0 0,13-7 0,2-2-3760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2.053"/>
    </inkml:context>
    <inkml:brush xml:id="br0">
      <inkml:brushProperty name="width" value="0.025" units="cm"/>
      <inkml:brushProperty name="height" value="0.025" units="cm"/>
      <inkml:brushProperty name="color" value="#E71224"/>
    </inkml:brush>
  </inkml:definitions>
  <inkml:trace contextRef="#ctx0" brushRef="#br0">77 28 4420,'0'0'13869,"-8"-3"-12753,5 3-1061,1-1-1,0 0 1,0 1 0,-1-1-1,1 1 1,0 0 0,-1-1-1,1 1 1,0 0 0,-1 1-1,1-1 1,0 0 0,0 1-1,-1-1 1,1 1 0,-2 0-1,1 1 25,1 0-1,0 0 1,1 0-1,-1 0 1,0 0 0,0 1-1,1-1 1,0 0-1,-1 1 1,1-1 0,0 1-1,0 0 1,0-1-1,0 1 1,1 0-1,-1-1 1,1 5 0,-1-3 34,0-1 1,0 1-1,1 0 0,-1 0 1,1 0-1,0 0 1,0 0-1,1 0 1,-1 0-1,1 0 1,0-1-1,0 1 1,0 0-1,0 0 1,1-1-1,1 4 1,-1-5-95,0 0 1,-1-1-1,1 1 1,0-1-1,0 1 1,0-1 0,0 0-1,1 0 1,-1 0-1,0 0 1,0 0-1,1 0 1,-1-1 0,0 1-1,1-1 1,-1 0-1,1 0 1,-1 1-1,0-1 1,1-1 0,-1 1-1,1 0 1,-1-1-1,0 1 1,1-1-1,-1 0 1,4-1 0,1-1 2,-1 0 0,1-1 0,0 0 1,-1 0-1,0-1 0,0 1 0,0-1 1,-1-1-1,0 1 0,0-1 0,0 0 1,-1 0-1,1 0 0,-1-1 0,-1 1 0,1-1 1,-1 0-1,-1 0 0,1 0 0,-1-1 1,0 1-1,-1 0 0,2-15 0,-18 71-443,15-36 129,0-8-226,-1-1 0,1 1 0,0 0 0,0-1 0,1 1 0,0 0 0,-1-1 0,1 1 0,1-1 0,2 7 0,10 3-5947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2.678"/>
    </inkml:context>
    <inkml:brush xml:id="br0">
      <inkml:brushProperty name="width" value="0.025" units="cm"/>
      <inkml:brushProperty name="height" value="0.025" units="cm"/>
      <inkml:brushProperty name="color" value="#E71224"/>
    </inkml:brush>
  </inkml:definitions>
  <inkml:trace contextRef="#ctx0" brushRef="#br0">87 73 14318,'0'0'2407,"3"-9"-437,2-2-1289,-2 6-394,-1 1-1,0-1 1,0 1-1,-1-1 1,1 0-1,-1 0 1,0-6 0,-1 11-227,0 0 1,0 0 0,0-1 0,0 1-1,0 0 1,0 0 0,0 0 0,0-1-1,0 1 1,0 0 0,0 0 0,0 0 0,0-1-1,0 1 1,0 0 0,0 0 0,0 0-1,-1-1 1,1 1 0,0 0 0,0 0-1,0 0 1,0 0 0,-1 0 0,1-1 0,0 1-1,0 0 1,0 0 0,0 0 0,-1 0-1,1 0 1,0 0 0,0 0 0,-1 0-1,1 0 1,0 0 0,0 0 0,0 0 0,-1 0-1,1 0 1,0 0 0,0 0 0,0 0-1,-1 0 1,-15 3 588,-13 11-723,28-14 74,-3 2-3,0 0 0,1 1 0,-1-1 0,0 1 0,1 0 0,-1 0 0,1 0 0,0 1 1,0-1-1,0 1 0,1-1 0,-1 1 0,1 0 0,0 0 0,0 0 0,0 1 0,1-1 0,-1 0 0,0 7 1,3-11-3,-1 1 1,1 0 0,0-1 0,0 1 0,0-1-1,0 1 1,0-1 0,0 1 0,0-1 0,-1 0 0,1 1-1,0-1 1,0 0 0,1 0 0,-1 0 0,0 0-1,0 0 1,0 0 0,0 0 0,0 0 0,0 0 0,1-1-1,30-2 64,19-10-8,-40 9-103,1 1 0,0 0 0,-1 0 0,1 1-1,0 0 1,0 1 0,1 1 0,-1 0-1,0 1 1,15 2 0,-26-2 42,1 0 1,0 0-1,0 0 0,0 0 0,-1 0 0,1 1 1,0-1-1,-1 1 0,1-1 0,-1 1 1,0-1-1,1 1 0,-1 0 0,0 0 1,0 0-1,0 0 0,0-1 0,-1 1 1,1 0-1,-1 1 0,1-1 0,-1 0 1,1 0-1,-1 0 0,0 0 0,0 0 0,0 0 1,0 0-1,0 0 0,-1 1 0,0 1 1,0 2 47,0 0 0,0-1 0,-1 1 0,1-1 0,-1 1 0,0-1 0,-1 0 1,0 0-1,1 0 0,-7 7 0,-35 28 146,41-38-192,1 0 0,-1 0 1,0 0-1,0-1 0,0 1 0,0-1 0,0 0 0,-1 0 0,1 0 1,0 0-1,0-1 0,-1 1 0,1-1 0,0 0 0,-7 0 1,9-1-99,-1 0 1,1 0 0,0 0 0,0 0-1,0 0 1,0-1 0,0 1 0,0 0-1,0 0 1,0-1 0,0 1 0,0-1-1,0 1 1,1-1 0,-1 1 0,1-1 0,-1 1-1,1-1 1,0 1 0,0-1 0,-1 1-1,1-1 1,0 0 0,0 1 0,1-1-1,-1 0 1,0 1 0,0-1 0,2-2 0,9-52-3492,28-42-4997,-17 46 1115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3.339"/>
    </inkml:context>
    <inkml:brush xml:id="br0">
      <inkml:brushProperty name="width" value="0.025" units="cm"/>
      <inkml:brushProperty name="height" value="0.025" units="cm"/>
      <inkml:brushProperty name="color" value="#E71224"/>
    </inkml:brush>
  </inkml:definitions>
  <inkml:trace contextRef="#ctx0" brushRef="#br0">29 90 9961,'0'0'9700,"-3"10"-9326,-5 23 118,2 1 1,0 0-1,0 35 1,7-67-490,-1 0 0,1 0 0,-1 0 0,1-1-1,-1 1 1,1 0 0,0-1 0,0 1 0,0 0 0,0-1 0,0 1 0,0-1 0,0 0 0,1 1 0,-1-1 0,0 0 0,1 0 0,-1 1 0,1-1-1,0 0 1,-1-1 0,1 1 0,0 0 0,-1 0 0,1-1 0,0 1 0,0-1 0,-1 0 0,1 1 0,0-1 0,0 0 0,2 0 0,12 2 67,0-1 1,29-2 0,-26 0-65,3 0 6,-17 1-58,1-1 1,0 1-1,0 0 1,0 0-1,0 0 1,-1 1-1,1 0 1,0 0-1,9 3 1,-14-2 706,-9-14-132,-1-8-205,5 12-253,1 0-1,0-1 0,0 1 1,0-1-1,1 0 1,-1-9-1,7 22-131,-1-1 0,1 0 0,0 0 0,0 0 0,0 0 0,0-1 0,8 4 0,-11-6 58,7 4 14,-1-2 1,0 1 0,1-1-1,0 0 1,-1 0-1,1-1 1,0 0 0,0-1-1,0 0 1,0 0-1,-1-1 1,1 1-1,0-2 1,0 1 0,-1-1-1,1 0 1,-1-1-1,14-6 1,-16 7 1,-1 0 0,1-1 0,-1 0-1,1 0 1,-1 0 0,0 0 0,0-1 0,0 1 0,0-1-1,-1 0 1,0 0 0,0-1 0,0 1 0,0-1 0,0 1-1,-1-1 1,0 0 0,0 0 0,0 0 0,-1 0 0,0 0-1,0-1 1,0 1 0,-1 0 0,1 0 0,-1-1 0,0 1 0,-2-8-1,2 13-9,0 0 0,0-1 0,0 1 0,0 0 0,0 0 0,-1 0 0,1-1 0,0 1 0,0 0 0,0 0 1,0 0-1,-1 0 0,1 0 0,0-1 0,0 1 0,0 0 0,-1 0 0,1 0 0,0 0 0,0 0 0,0 0 0,-1 0 0,1 0 0,0 0 0,0 0 0,-1 0 0,1 0 0,0 0 0,0 0 0,0 0 0,-1 0 0,1 0 0,0 0 0,0 0 0,-1 0 0,1 0 0,0 0 0,0 0 0,0 1 0,-1-1 0,1 0 0,0 0 0,0 0 0,0 0 0,0 0 0,-1 1 0,1-1 0,0 0 0,0 0 0,0 0 0,0 1 0,0-1 0,0 0 0,0 0 0,0 0 0,-1 1 0,1-1 0,-9 13 20,5-5-17,2 0 0,-1 1 1,1 0-1,0-1 0,1 1 0,0 0 0,0 0 1,1 0-1,0 0 0,1 0 0,1 10 1,-1-18 5,0 1 1,-1-1 0,1 0 0,0 1-1,0-1 1,-1 0 0,1 0 0,0 0-1,0 0 1,0 0 0,1 0 0,-1 0-1,0 0 1,0-1 0,0 1 0,1 0-1,-1-1 1,0 1 0,1 0 0,-1-1-1,0 0 1,1 1 0,-1-1 0,1 0-1,-1 0 1,1 0 0,-1 0 0,0 0-1,1 0 1,-1 0 0,1 0 0,-1-1-1,0 1 1,1 0 0,-1-1 0,3-1-1,2 0 122,0 0-1,-1 0 0,1-1 0,-1 0 0,0 0 1,1-1-1,5-4 0,-1-2-93,0 0 1,-1-1-1,0 0 1,0 0-1,-1-1 0,-1 0 1,0-1-1,0 0 0,-1 0 1,-1 0-1,0 0 1,-1-1-1,-1 0 0,0 0 1,2-28-1,-19 107-1134,13-54 685,-1 0-76,2 1-1,-1-1 1,2 20 0,-1-29 229,0-1 0,1 1-1,-1 0 1,0-1 0,0 1 0,1-1 0,-1 1-1,1-1 1,-1 1 0,1-1 0,0 1-1,0-1 1,0 1 0,0-1 0,0 0 0,0 1-1,0-1 1,0 0 0,0 0 0,0 0-1,1 0 1,-1 0 0,0 0 0,1 0 0,-1 0-1,1-1 1,-1 1 0,1 0 0,-1-1-1,1 0 1,-1 1 0,1-1 0,1 1 0,15-1-4517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3.783"/>
    </inkml:context>
    <inkml:brush xml:id="br0">
      <inkml:brushProperty name="width" value="0.025" units="cm"/>
      <inkml:brushProperty name="height" value="0.025" units="cm"/>
      <inkml:brushProperty name="color" value="#E71224"/>
    </inkml:brush>
  </inkml:definitions>
  <inkml:trace contextRef="#ctx0" brushRef="#br0">24 1 12460,'0'0'4810,"-3"10"-2856,-3 14-1370,1-1 0,1 1 0,1-1 1,0 1-1,3 40 0,0-53-507,1-1 0,-1 0 0,2 0 0,0 1 0,0-1 0,0-1 0,2 1 0,-1 0 0,1-1 0,0 1 1,1-1-1,0 0 0,1-1 0,0 1 0,0-1 0,14 13 0,-19-19-55,0-1 1,0 0-1,1 0 1,-1 0 0,1 0-1,-1-1 1,1 1-1,-1 0 1,1-1-1,0 1 1,-1-1-1,1 1 1,0-1 0,-1 0-1,1 0 1,0 1-1,-1-1 1,1-1-1,0 1 1,0 0-1,-1 0 1,1-1 0,0 1-1,2-2 1,-1 1 20,1-1 0,-1 0 0,0-1 0,-1 1 1,1-1-1,0 1 0,-1-1 0,1 0 0,-1 0 0,4-6 1,3-7-84,-1 0 1,-1-1-1,9-27 1,-10 24-703,0 0 0,-2 0-1,0-1 1,2-38 0,-6 59 682,-1 0 0,1 0 0,0 0-1,0-1 1,0 1 0,0 0 0,-1 0-1,1 0 1,0 0 0,0 0 0,0 0-1,-1 0 1,1-1 0,0 1 0,0 0-1,-1 0 1,1 0 0,0 0 0,0 0-1,0 0 1,-1 0 0,1 0 0,0 0-1,0 0 1,-1 0 0,1 0 0,0 1-1,0-1 1,0 0 0,-1 0 0,1 0-1,0 0 1,0 0 0,0 0 0,-1 0-1,1 1 1,0-1 0,0 0 0,0 0-1,0 0 1,-1 0 0,1 1 0,0-1-1,0 0 1,0 0 0,0 0 0,0 1-1,0-1 1,0 0 0,-1 0 0,1 0-1,0 1 1,0-1 0,0 0 0,0 0-1,0 1 1,0-1 0,-10 14-1266,1 2 90,1 0 0,0 1 0,2 1 0,0-1 1,0 1-1,2 0 0,0 0 0,2 0 0,-2 27 0,4-43 1409,0 0 0,1 1 0,-1-1-1,1 1 1,0-1 0,-1 0 0,1 0-1,0 1 1,0-1 0,1 0 0,-1 0-1,0 0 1,1 0 0,-1 0-1,1 0 1,0-1 0,-1 1 0,1 0-1,0-1 1,0 0 0,0 1 0,0-1-1,0 0 1,1 0 0,-1 0 0,0 0-1,0 0 1,1-1 0,-1 1-1,4 0 1,-2 0-95,0-1 1,0 1-1,0-1 0,0 0 0,0 0 1,1-1-1,-1 1 0,4-2 0,-5 1-356,-1 1-1,1-1 1,-1 0 0,0 0-1,1 0 1,-1 0-1,0-1 1,0 1 0,0-1-1,0 1 1,0-1 0,3-3-1,11-18-3789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4.531"/>
    </inkml:context>
    <inkml:brush xml:id="br0">
      <inkml:brushProperty name="width" value="0.025" units="cm"/>
      <inkml:brushProperty name="height" value="0.025" units="cm"/>
      <inkml:brushProperty name="color" value="#E71224"/>
    </inkml:brush>
  </inkml:definitions>
  <inkml:trace contextRef="#ctx0" brushRef="#br0">28 0 9001,'0'0'4505,"-3"10"-3272,-4 11-830,2 0 0,1 0 0,0 1 0,2 0 1,1-1-1,0 1 0,1 0 0,2 0 0,0 0 0,1-1 0,7 22 0,-8-38-362,0 0-1,0 0 1,1 0 0,-1 0 0,1 0-1,1-1 1,-1 1 0,1-1 0,-1 0-1,8 6 1,-9-9 2,-1 0-1,0 0 0,0 0 0,0-1 1,0 1-1,1-1 0,-1 1 0,0-1 1,1 1-1,-1-1 0,0 1 0,1-1 1,-1 0-1,0 0 0,1 0 0,-1 0 1,1 0-1,-1 0 0,0 0 0,1 0 1,-1-1-1,0 1 0,1-1 0,-1 1 1,0-1-1,1 1 0,-1-1 0,0 1 1,0-1-1,0 0 0,0 0 0,0 0 1,0 0-1,0 0 0,0 0 0,0 0 1,0 0-1,0 0 0,0 0 0,-1 0 1,1-1-1,0 1 0,-1 0 0,1 0 1,-1-1-1,1-1 0,3-7-3,-1-1-1,0 0 1,0 0 0,-1-1-1,-1 1 1,0 0-1,0-1 1,-1 1 0,0-1-1,-1 1 1,-1 0-1,-3-15 1,-4 11-144,0 15-20,8 2 119,0-1 1,-1 1-1,1-1 0,1 0 1,-1 1-1,0 0 0,0-1 1,1 1-1,-1 0 0,0-1 1,1 1-1,0 0 0,-1-1 1,1 5-1,-1 1-2,1 0 1,0 0-1,0 0 1,1 0-1,-1 0 1,2 0-1,-1 0 0,3 7 1,-3-12 23,0 0 0,0 0 0,1-1 0,-1 1 0,0 0 0,1-1 0,-1 1 0,1-1 0,0 1 0,-1-1 0,1 0 0,0 0 0,0 0 0,0 0-1,0 0 1,0 0 0,0 0 0,0-1 0,0 1 0,0-1 0,0 0 0,0 1 0,0-1 0,0 0 0,1 0 0,-1 0 0,0 0 0,0-1 0,0 1 0,0-1 0,3 0 0,-1 0 7,1-1-1,-1 0 0,1 0 1,-1 0-1,0-1 1,0 1-1,0-1 0,0 0 1,0 0-1,-1 0 1,1-1-1,-1 1 1,0-1-1,0 0 0,0 0 1,-1 0-1,1 0 1,-1 0-1,0-1 1,2-6-1,1 0-86,-1-1 1,0 0 0,-1 0-1,0 0 1,-1-1-1,1-22 1,-23 82 282,18-41-110,0 1 0,1-1 0,0 1 0,0 0 0,0-1 0,0 1 0,1 0 0,0 0 0,3 11 0,-3-16-91,0-1-1,1 0 1,-1 0 0,1 0-1,0 1 1,-1-1-1,1 0 1,0 0 0,0 0-1,-1 0 1,1 0-1,0 0 1,0 0 0,0-1-1,0 1 1,0 0-1,1 0 1,-1-1 0,0 1-1,0-1 1,2 1 0,0 0-8,0-1 1,1 1 0,-1-1 0,1 0-1,-1 0 1,0 0 0,1-1 0,-1 1-1,0-1 1,1 0 0,5-2 0,1-1-159,0-1 0,0 0 0,0-1 0,-1 1 0,9-9 0,38-21-587,-55 36 783,0-1 0,0 1 0,0-1 0,0 1 0,0 0 0,-1-1 0,1 1 1,0 0-1,0 0 0,-1-1 0,1 1 0,0 0 0,-1 0 0,1 0 0,-1 0 0,1 0 1,-1 0-1,0 0 0,1 0 0,-1 0 0,0 0 0,0 2 0,11 16 1046,-6-21-287,2-13 259,-1-37-193,-6 43-852,1 0 0,-1 1 0,2-1 0,-1 1 0,1-1 0,4-8-1,-4 15-155,-1 0 1,1 0-1,0 0 0,0 1 0,1-1 0,-1 1 0,0 0 0,0-1 0,1 1 0,-1 0 0,1 0 0,-1 1 0,1-1 0,-1 0 0,1 1 0,-1-1 0,1 1 0,0 0 0,-1 0 0,6 1 0,16-4-3490,-4-4-2151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6.993"/>
    </inkml:context>
    <inkml:brush xml:id="br0">
      <inkml:brushProperty name="width" value="0.025" units="cm"/>
      <inkml:brushProperty name="height" value="0.025" units="cm"/>
      <inkml:brushProperty name="color" value="#E71224"/>
    </inkml:brush>
  </inkml:definitions>
  <inkml:trace contextRef="#ctx0" brushRef="#br0">3 413 5093,'0'0'16229,"-1"10"-15744,0 35 129,1-43-570,-1 0-1,1 0 0,0 0 0,0 0 1,0 0-1,0 0 0,1 0 1,-1 0-1,0-1 0,1 1 1,0 0-1,-1 0 0,1 0 1,0-1-1,0 1 0,0 0 1,0-1-1,0 1 0,0-1 0,0 1 1,1-1-1,-1 1 0,0-1 1,1 0-1,-1 0 0,1 0 1,0 0-1,-1 0 0,1 0 1,0 0-1,0 0 0,-1-1 1,1 1-1,0-1 0,0 1 0,0-1 1,0 0-1,0 1 0,0-1 1,2-1-1,1 1 29,0-1-1,0 0 1,0 0-1,0-1 1,0 1 0,0-1-1,0 0 1,-1 0-1,1-1 1,-1 0 0,1 0-1,4-4 1,3-5 23,-1 0 1,-1-1 0,11-16-1,12-15 1028,-33 50-1079,-1-1 0,1 1 0,1-1 0,-1 1 0,1 0 1,0-1-1,2 7 0,-3-11-34,0 1-13,0 1 0,0-1 1,1 1-1,-1-1 0,1 0 0,0 1 0,0-1 0,0 0 0,0 1 0,0-1 0,0 0 1,0 0-1,1 0 0,-1 0 0,1 0 0,-1-1 0,1 1 0,0 0 0,0-1 0,0 1 0,0-1 1,0 1-1,0-1 0,0 0 0,0 0 0,1 0 0,-1 0 0,0-1 0,1 1 0,-1 0 1,0-1-1,1 0 0,-1 0 0,1 1 0,-1-1 0,1-1 0,-1 1 0,0 0 0,1-1 1,-1 1-1,1-1 0,-1 0 0,0 1 0,0-1 0,1 0 0,-1 0 0,3-3 0,19-12-1326,-1-2 0,-1 0 0,0-2-1,28-33 1,-12 14-3128,-25 24 2320,18-16-1810,-30 30 4025,1 0 1,0 0-1,-1 0 1,1 0 0,0 0-1,-1 1 1,1-1-1,0 1 1,0-1 0,0 1-1,7 1 11265,-9-5-10751,-16 19 97,14-7-573,-1-1 1,1 1-1,1-1 1,-1 1-1,1 0 0,1 0 1,-1-1-1,2 11 1,-1-10 116,0-7-225,0-1 0,0 1 0,0-1 0,0 1 0,1-1 0,-1 0 0,0 1 0,0-1 1,0 1-1,1-1 0,-1 0 0,0 1 0,1-1 0,-1 0 0,0 1 0,1-1 0,-1 0 0,0 1 0,1-1 0,-1 0 0,0 0 0,1 0 0,-1 1 0,1-1 0,-1 0 0,0 0 0,1 0 0,-1 0 0,1 0 1,-1 0-1,1 0 0,-1 0 0,1 0 0,-1 0 0,0 0 0,1 0 0,-1 0 0,2 0 0,18-5 223,-13 1-165,0 0 0,0-1 1,0 1-1,-1-2 1,0 1-1,0-1 0,0 1 1,-1-2-1,0 1 0,7-10 1,40-74 99,-43 74-54,-1-1 0,-1 0-1,-1-1 1,0 1-1,-1-1 1,-1 0-1,0-1 1,-2 1 0,1-22-1,-3 40-112,0-1 0,0 1-1,0 0 1,0 0 0,0 0-1,0-1 1,0 1 0,0 0-1,0 0 1,0 0 0,0-1-1,0 1 1,0 0 0,0 0-1,0 0 1,0-1 0,0 1-1,0 0 1,0 0 0,0 0-1,-1 0 1,1-1 0,0 1-1,0 0 1,0 0 0,0 0-1,0 0 1,-1 0 0,1-1-1,0 1 1,0 0 0,0 0-1,-1 0 1,1 0 0,0 0-1,0 0 1,0 0 0,-1 0-1,1 0 1,0 0 0,0 0 0,0 0-1,-1 0 1,1 0 0,0 0-1,0 0 1,0 0 0,-1 0-1,1 0 1,0 0 0,0 0-1,0 0 1,0 0 0,-1 0-1,1 1 1,0-1 0,0 0-1,0 0 1,0 0 0,-1 0-1,1 0 1,0 0 0,0 1-1,0-1 1,0 0 0,0 0-1,0 0 1,0 0 0,-1 1-1,-10 13-70,3 5 146,0 0 0,2 1 0,0-1 0,2 1 0,0 0 1,1 1-1,1-1 0,1 39 0,1-56-62,0-1-1,0 1 1,0-1 0,0 1-1,1-1 1,0 1 0,-1-1-1,1 1 1,0-1 0,0 0-1,0 1 1,0-1 0,1 0-1,-1 0 1,0 1 0,1-1-1,0 0 1,0-1 0,3 4-1,-1-2 16,0-1 0,-1 0 0,1 0 0,0 0 0,1-1-1,-1 1 1,0-1 0,0 0 0,1 0 0,7 0-1,0 0-452,-1-1-1,1-1 1,-1 0 0,1 0-1,-1-1 1,0-1-1,0 0 1,15-6-1,14-11-6625,-1-6-8130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9.628"/>
    </inkml:context>
    <inkml:brush xml:id="br0">
      <inkml:brushProperty name="width" value="0.025" units="cm"/>
      <inkml:brushProperty name="height" value="0.025" units="cm"/>
    </inkml:brush>
  </inkml:definitions>
  <inkml:trace contextRef="#ctx0" brushRef="#br0">164 0 9801,'0'0'7698,"-11"0"-4943,2 0-2353,1 1-1,-1 0 1,1 0 0,-1 1-1,1 0 1,-1 1 0,1-1-1,-10 6 1,14-6-228,-1 0 0,1 1 1,0 0-1,0 0 0,0 0 0,0 0 0,0 0 0,1 1 0,0 0 0,-1 0 1,2 0-1,-1 0 0,0 0 0,1 0 0,-1 1 0,1-1 0,1 1 1,-3 8-1,3-11-160,0-1 1,1 1 0,-1 0 0,1-1-1,0 1 1,-1 0 0,1 0-1,0-1 1,0 1 0,0 0 0,0 0-1,1-1 1,-1 1 0,0 0 0,1 0-1,-1-1 1,1 1 0,0-1-1,-1 1 1,1 0 0,0-1 0,0 1-1,0-1 1,0 0 0,0 1-1,0-1 1,1 0 0,-1 0 0,0 1-1,1-1 1,-1 0 0,1 0 0,-1-1-1,1 1 1,1 1 0,2-1 10,0 0 0,0 0 1,0-1-1,0 1 0,0-1 1,-1 0-1,1-1 0,0 1 1,0-1-1,0 0 1,0 0-1,6-3 0,-1 0-80,-1 0-1,1-1 1,-1 0-1,0 0 1,-1-1-1,1 0 1,-1-1 0,-1 0-1,1 0 1,-1 0-1,0-1 1,-1 0-1,0-1 1,0 1-1,-1-1 1,0 0-1,6-15 1,-12 21-129,-4 7 115,-5 9 2,5-1 74,-1 1 1,2 0-1,-1 1 1,2-1-1,-3 16 1,6-25-181,-1-1 1,0 1-1,1 0 1,0-1 0,-1 1-1,2 0 1,-1-1-1,0 1 1,1 0-1,-1-1 1,1 1 0,0 0-1,1-1 1,-1 1-1,0-1 1,1 0 0,0 0-1,0 1 1,0-1-1,0 0 1,0 0-1,1-1 1,-1 1 0,5 3-1,24 6-5528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2.613"/>
    </inkml:context>
    <inkml:brush xml:id="br0">
      <inkml:brushProperty name="width" value="0.025" units="cm"/>
      <inkml:brushProperty name="height" value="0.025" units="cm"/>
      <inkml:brushProperty name="color" value="#E71224"/>
    </inkml:brush>
  </inkml:definitions>
  <inkml:trace contextRef="#ctx0" brushRef="#br0">120 448 2146,'0'0'11899,"-8"-1"-9907,3 0-1891,2 0 53,0 0 1,0 1-1,0-1 1,0 1-1,0-1 1,-1 1-1,1 0 1,0 0-1,0 0 1,0 1-1,0-1 1,0 1-1,0 0 1,0 0-1,0 0 1,0 0-1,0 0 1,0 0-1,0 1 1,1 0-1,-1-1 0,1 1 1,-1 0-1,1 0 1,0 1-1,0-1 1,0 0-1,0 1 1,0-1-1,0 1 1,-1 3-1,0-1 50,0 1-1,1-1 1,0 1-1,0 0 1,0-1-1,1 1 0,-1 0 1,1 11-1,1-16-193,0-1 0,0 0 1,1 1-1,-1-1 0,0 0 0,0 1 0,1-1 0,-1 0 0,0 0 0,1 0 0,-1 1 0,0-1 0,1 0 0,-1 0 0,0 0 0,1 0 1,-1 1-1,0-1 0,1 0 0,-1 0 0,0 0 0,1 0 0,-1 0 0,1 0 0,-1 0 0,0 0 0,1 0 0,-1 0 0,0 0 1,1 0-1,-1-1 0,1 1 0,-1 0 0,0 0 0,1 0 0,-1 0 0,0-1 0,1 1 0,-1 0 0,0 0 0,0-1 0,1 1 0,-1 0 1,18-10 223,-6-2-91,0 1-1,-1-2 0,10-13 0,11-12-54,-32 38-90,0 0-1,0-1 1,1 1 0,-1-1-1,1 1 1,-1 0 0,0-1-1,1 1 1,-1 0 0,1-1-1,-1 1 1,1 0 0,-1 0-1,1-1 1,-1 1 0,1 0-1,-1 0 1,1 0 0,-1 0-1,1 0 1,-1 0 0,1 0-1,-1 0 1,1 0 0,-1 0-1,1 0 1,-1 0 0,1 0-1,-1 0 1,1 0 0,-1 0-1,1 1 1,-1-1 0,1 0-1,-1 0 1,1 1 0,-1-1-1,0 0 1,1 1 0,-1-1-1,1 0 1,-1 1 0,0-1-1,1 1 1,-1-1 0,0 0-1,1 1 1,-1-1 0,0 1-1,0-1 1,0 1 0,1-1-1,-1 1 1,0-1 0,0 1-1,0-1 1,0 2 0,10 39 33,-8-30 121,7 26 148,35 179 25,-38-181-69,-3 2 0,-1-1 0,-1 0 1,-5 38-1,4-72-231,-1 0 0,1 0 0,-1 0 0,0 0 0,0 0 0,1 0 0,-1-1 0,0 1 0,-1 0 0,1-1 0,0 1 0,0 0 0,-1-1 0,1 0 0,-1 1 0,1-1 0,-4 2 0,5-3-12,-1 1-1,1-1 0,-1 0 1,0 1-1,1-1 0,-1 0 1,0 0-1,1 0 0,-1 0 1,0 0-1,0 0 1,1 0-1,-1 0 0,0 0 1,1 0-1,-1 0 0,0 0 1,1 0-1,-1 0 0,0-1 1,1 1-1,-1 0 0,0 0 1,1-1-1,-1 1 0,1 0 1,-1-1-1,1 1 0,-1-1 1,1 1-1,-1-1 1,1 1-1,-1-1 0,1 1 1,-1-1-1,1 0 0,0 1 1,-1-1-1,1 1 0,0-1 1,0 0-1,0 1 0,-1-1 1,1 0-1,0 1 0,0-1 1,0 0-1,0 0 0,0 1 1,0-1-1,0 0 1,1 0-1,-7-56-81,3-1-1,2 1 1,9-76 0,5 35-674,27-104 1,-40 202 733,0-1 0,0 1 0,0-1 0,0 1 0,0-1 0,0 1 0,0-1 0,0 0 0,0 1 0,0-1 0,0 1 0,1-1 0,-1 1 0,0-1 0,0 1 0,1-1 0,-1 1 1,0-1-1,1 1 0,-1-1 0,0 1 0,1 0 0,-1-1 0,1 1 0,-1-1 0,0 1 0,1 0 0,-1 0 0,2-1 0,3 18-74,1 39 233,-6-52-119,2 22 16,-1-9 3,0 1-1,1-1 1,7 27 0,-9-43-47,0 0 0,0-1 0,1 1 0,-1 0 0,0 0 0,0-1 0,1 1 0,-1 0 0,0 0 0,1-1 0,-1 1 0,1 0 0,-1-1 0,1 1 0,-1-1 0,1 1 0,0 0 0,-1-1 0,1 1 0,0-1 0,-1 0 0,1 1 0,0-1 0,-1 1 0,1-1 0,0 0 0,0 0 0,1 1 0,-1-2 22,0 1-1,1 0 1,-1-1 0,1 1 0,-1-1 0,0 1 0,1-1 0,-1 0 0,0 1 0,0-1 0,0 0 0,1 0 0,-1 0 0,1-2 0,30-40 635,-19 17-590,0 0 0,-2-2 0,7-28 0,4-10-24,-19 84-123,0-1 1,8 28-1,-10-42 77,0 0 0,0-1 1,0 1-1,0 0 0,0 0 0,1 0 1,-1-1-1,1 1 0,0-1 0,-1 1 0,1-1 1,0 0-1,1 0 0,-1 0 0,0 0 0,1 0 1,-1 0-1,5 2 0,-5-3 6,0-1 0,1 0 0,-1 1 0,0-1 0,0 0 0,0 0 0,1 0 0,-1 0 0,0-1 0,0 1 0,0-1 0,0 1 0,0-1 0,0 0 0,1 1 0,-1-1 0,-1 0 0,1 0 0,0-1 0,0 1 0,0 0 0,-1-1 0,1 1 0,0-1 0,-1 1 0,3-4 0,9-11 30,0-1 0,-1 0 0,-1-1 0,-1-1 1,0 1-1,-1-1 0,-1-1 0,8-31 1,-9 25-2,-2 0 1,0 0 0,-2-1 0,-1 0 0,-1 1-1,-3-37 1,2 63-35,0-1 0,0 1 0,0-1 0,0 1 0,0-1 0,0 1 0,0-1 0,0 1 0,0-1 0,0 1 0,0-1 0,0 1 0,0-1 0,-1 1 0,1 0 0,0-1 0,0 1 0,0-1-1,-1 1 1,1 0 0,0-1 0,-1 1 0,1-1 0,0 1 0,-1 0 0,1 0 0,0-1 0,-1 1 0,0-1 0,-9 11 8,-4 22 17,5 15 178,3 0 1,1 1-1,2 67 0,3-111-201,0 0 0,1-1 0,-1 1 1,1 0-1,-1-1 0,1 1 0,0-1 0,1 1 0,-1-1 1,1 0-1,-1 1 0,1-1 0,0 0 0,0 0 1,0 0-1,1 0 0,-1 0 0,1-1 0,-1 1 0,1-1 1,4 3-1,-2-2 9,0-1 0,0 0 0,0 1 0,0-2 1,1 1-1,-1-1 0,0 0 0,1 0 0,0 0 0,-1-1 1,1 1-1,-1-2 0,8 0 0,-12 1-18,-1 0 0,1 0 0,-1 0 0,1 0-1,-1 0 1,1 0 0,-1-1 0,1 1 0,-1 0 0,1 0-1,-1-1 1,1 1 0,-1 0 0,0-1 0,1 1 0,-1 0 0,1-1-1,-1 1 1,0-1 0,1 1 0,-1 0 0,0-1 0,0 1-1,1-1 1,-1 1 0,0-1 0,0 1 0,0-1 0,1 1-1,-1-1 1,0 1 0,0-1 0,0 1 0,0-1 0,0 0 0,0 1-1,0-1 1,0 1 0,0-1 0,-1 1 0,1-1 0,0 1-1,0-1 1,0 1 0,-1-1 0,1 1 0,0-1 0,0 1 0,-1 0-1,1-1 1,0 1 0,-1-1 0,1 1 0,0 0 0,-1-1-1,-20-24-694,-1 11 53,1 1 0,-41-18-1,37 19 995,1-1 0,-24-15-1,48 28-325,0 0 1,0 0-1,0-1 0,0 1 0,0 0 0,0 0 0,0 0 0,-1 0 0,1 0 0,0 0 0,0-1 1,0 1-1,0 0 0,0 0 0,0 0 0,0 0 0,0 0 0,0-1 0,0 1 0,0 0 0,0 0 0,0 0 1,0 0-1,0 0 0,0-1 0,0 1 0,0 0 0,0 0 0,0 0 0,0 0 0,0 0 0,0-1 1,0 1-1,1 0 0,-1 0 0,0 0 0,0 0 0,0 0 0,0 0 0,0 0 0,0-1 0,0 1 1,0 0-1,1 0 0,-1 0 0,0 0 0,0 0 0,0 0 0,0 0 0,0 0 0,1 0 0,-1 0 1,0 0-1,0 0 0,0 0 0,16-7 229,22-1-376,-36 8 187,47-9-245,40-8-986,-34-5-8310,-33 7-2866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3.628"/>
    </inkml:context>
    <inkml:brush xml:id="br0">
      <inkml:brushProperty name="width" value="0.025" units="cm"/>
      <inkml:brushProperty name="height" value="0.025" units="cm"/>
      <inkml:brushProperty name="color" value="#E71224"/>
    </inkml:brush>
  </inkml:definitions>
  <inkml:trace contextRef="#ctx0" brushRef="#br0">90 225 3171,'-31'4'12728,"7"8"-7937,20-9-4698,1 0 0,0 0 0,1 0 0,-1 1 0,1-1 0,-1 1 1,1-1-1,0 1 0,0 0 0,1 0 0,-1 0 0,1 0 0,0 0 0,0 0 0,0 0 0,0 0 0,1 0 1,0 7-1,-1-9-93,1 0 0,0 0 0,0 0 0,0 0 0,0 0 0,0 0 0,1-1 0,-1 1 0,1 0 0,-1 0 0,1 0 1,0 0-1,-1 0 0,1-1 0,0 1 0,0 0 0,0-1 0,0 1 0,1-1 0,-1 1 0,0-1 0,2 2 0,-1-3 10,-1 1-1,1-1 1,-1 0-1,1 1 0,-1-1 1,1 0-1,-1 0 1,1 0-1,-1 0 0,1-1 1,-1 1-1,1 0 1,-1-1-1,0 1 1,1-1-1,-1 1 0,0-1 1,1 0-1,-1 1 1,0-1-1,1 0 0,-1 0 1,0 0-1,0 0 1,0 0-1,0 0 1,0 0-1,0 0 0,0 0 1,0-3-1,15-18 321,-1-1 0,-2 0 0,0-2 1,-2 1-1,13-37 0,-25 81-355,4 58 12,-3-74 12,1 0 0,0 1 0,0-1 0,0 0 0,0 0 0,0 0 0,1 0 0,0 0 0,0-1 0,0 1-1,0 0 1,1-1 0,-1 0 0,6 6 0,-7-8 1,1 0 1,-1 0-1,0 0 0,1 0 0,-1 0 0,0-1 0,1 1 0,-1-1 0,1 1 0,0-1 0,-1 1 1,1-1-1,-1 0 0,1 0 0,-1 0 0,1 0 0,0 0 0,-1 0 0,1 0 0,-1 0 0,1-1 1,0 1-1,1-1 0,1-1 29,0 0-1,0 0 1,-1-1 0,1 1 0,-1-1 0,0 0 0,0 1 0,5-7-1,3-5 74,-1 0-1,0 0 0,8-20 1,-6 10-65,-2-1 0,0 0 1,10-48-1,-22 98 75,1 47 0,1-45 54,0-26-156,0 0 1,0-1-1,0 1 1,-1 0-1,1 0 0,1 0 1,-1 0-1,0-1 1,0 1-1,0 0 1,0 0-1,1 0 0,-1 0 1,0-1-1,0 1 1,1 0-1,-1 0 0,1-1 1,-1 1-1,1 0 1,-1-1-1,1 1 1,-1-1-1,1 1 0,0 0 1,-1-1-1,1 0 1,0 1-1,-1-1 1,1 1-1,0-1 0,0 0 1,0 1-1,-1-1 1,1 0-1,0 0 1,0 1-1,0-1 0,-1 0 1,1 0-1,0 0 1,0 0-1,0 0 1,0-1-1,-1 1 0,1 0 1,0 0-1,0 0 1,0-1-1,-1 1 1,1 0-1,1-1 0,2-1 47,-1 1-1,1-1 0,0 0 1,-1 0-1,0-1 0,0 1 1,1-1-1,-1 1 0,4-6 1,6-11 43,-2 1 0,0-2 0,-1 1 0,-1-1 0,-1-1 0,-1 0 0,9-41 0,-16 220 50,0-157-231,-1 0 0,1 0 0,0 0-1,0 0 1,0 0 0,0 0 0,0 0 0,1 0 0,-1 0 0,0 0 0,0 0 0,1 0 0,-1 0 0,0 0 0,1 0 0,-1-1-1,1 1 1,-1 0 0,1 0 0,-1 0 0,1-1 0,0 1 0,0 0 0,-1-1 0,1 1 0,0 0 0,0-1 0,-1 1 0,1-1 0,0 1-1,0-1 1,0 0 0,0 1 0,0-1 0,0 0 0,0 1 0,0-1 0,0 0 0,0 0 0,0 0 0,0 0 0,0 0 0,1-1-1,2 1-425,-1-1-1,0 0 1,0 0-1,1 0 1,-1-1 0,0 1-1,0-1 1,0 1-1,0-1 1,-1 0-1,6-5 1,15-18-5488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3.991"/>
    </inkml:context>
    <inkml:brush xml:id="br0">
      <inkml:brushProperty name="width" value="0.025" units="cm"/>
      <inkml:brushProperty name="height" value="0.025" units="cm"/>
      <inkml:brushProperty name="color" value="#E71224"/>
    </inkml:brush>
  </inkml:definitions>
  <inkml:trace contextRef="#ctx0" brushRef="#br0">84 1 8584,'0'0'12508,"-9"10"-11072,-36 49-205,41-52-1106,0-1 0,1 1 1,0 0-1,0 0 1,0 0-1,0 0 1,1 0-1,1 1 1,-1-1-1,0 10 0,3-17-126,-1 1-1,1-1 0,-1 0 1,1 0-1,-1 1 0,1-1 0,0 0 1,-1 0-1,1 0 0,-1 0 0,1 0 1,-1 0-1,1 0 0,0 0 0,-1 0 1,1 0-1,-1 0 0,1 0 1,-1 0-1,1-1 0,-1 1 0,1 0 1,-1 0-1,1-1 0,-1 1 0,1 0 1,-1-1-1,1 1 0,-1 0 0,1-1 1,16-9 49,-7 4-472,-1 1 0,1 0 0,0 0 0,0 1 0,0 0 0,1 1 0,-1 0 0,1 1 1,0 0-1,-1 0 0,19 1 0,-28 1 469,0 0 0,0 0 0,0 0 1,0 1-1,0-1 0,0 0 0,-1 1 1,1-1-1,0 1 0,0-1 0,0 1 1,-1 0-1,1-1 0,0 1 0,-1-1 1,1 1-1,0 0 0,-1 0 0,1-1 1,-1 1-1,1 0 0,-1 0 0,1 0 1,-1 0-1,0 0 0,0 0 0,1-1 1,-1 1-1,0 0 0,0 0 0,0 0 1,0 0-1,0 0 0,0 0 0,0 0 1,0 0-1,0 0 0,-1 0 0,1 0 1,0 0-1,-1 1 0,0 1 192,1 1 0,-1 0 0,0 0 0,-1 0 0,1-1 0,-1 1 0,0 0 0,1-1 0,-6 6 0,-1 0 245,0-1 0,-1 0-1,0-1 1,-1 0 0,-17 11-1,22-16-708,0 0 0,0 1-1,-1-2 1,1 1-1,0 0 1,-1-1 0,1 0-1,-11 0 1,11-3-3809,5-10-2963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4.886"/>
    </inkml:context>
    <inkml:brush xml:id="br0">
      <inkml:brushProperty name="width" value="0.025" units="cm"/>
      <inkml:brushProperty name="height" value="0.025" units="cm"/>
      <inkml:brushProperty name="color" value="#E71224"/>
    </inkml:brush>
  </inkml:definitions>
  <inkml:trace contextRef="#ctx0" brushRef="#br0">181 237 12716,'0'0'6091,"-7"-9"-3534,2 2-2119,-1 0-1,0 0 0,-1 1 0,1 0 1,-1 0-1,0 1 0,-13-7 1,18 10-412,0 1 0,-1 0 1,1-1-1,0 1 0,-1 0 1,1 1-1,-1-1 0,1 0 1,-1 1-1,0-1 0,1 1 1,-1 0-1,0 0 0,1 0 1,-1 0-1,1 1 0,-1-1 1,0 1-1,1-1 1,-1 1-1,1 0 0,-1 0 1,1 0-1,0 0 0,-1 0 1,1 1-1,0-1 0,0 1 1,0 0-1,0-1 0,0 1 1,0 0-1,0 0 0,1 0 1,-3 4-1,0 0-32,1-1-1,0 1 1,1 0 0,-1 0 0,1 1-1,0-1 1,1 0 0,0 1-1,0-1 1,-1 12 0,2-18 6,0 1 0,0-1 0,0 1 0,0-1 0,0 0 0,0 1 0,0-1 1,0 0-1,0 1 0,0-1 0,0 1 0,0-1 0,1 0 0,-1 1 0,0-1 0,0 0 1,0 1-1,0-1 0,1 0 0,-1 1 0,0-1 0,0 0 0,1 1 0,-1-1 0,0 0 1,1 0-1,-1 1 0,0-1 0,1 0 0,-1 0 0,0 0 0,1 1 0,-1-1 0,0 0 1,1 0-1,-1 0 0,0 0 0,1 0 0,-1 0 0,1 0 0,0 0 0,20-8 82,16-22-35,39-52-1734,-76 82 1683,0-1-1,1 1 0,-1-1 1,0 1-1,1 0 0,-1 0 1,1-1-1,-1 1 0,0 0 1,1 0-1,-1-1 0,1 1 1,-1 0-1,1 0 0,-1 0 1,1 0-1,-1 0 0,1-1 1,-1 1-1,1 0 0,-1 0 1,1 0-1,-1 0 0,1 1 1,-1-1-1,1 0 0,-1 0 1,0 0-1,1 0 0,-1 0 1,1 1-1,-1-1 0,1 0 1,-1 0-1,0 1 0,1-1 1,-1 0-1,1 1 0,-1-1 1,0 0-1,1 1 0,-1-1 1,0 0-1,0 1 0,1-1 1,-1 1-1,0-1 0,0 1 1,0-1-1,1 1 0,-1-1 1,0 1-1,0-1 0,0 1 1,0-1-1,0 0 0,0 2 1,5 37-2,-5-30 21,9 75-1,5 104 1219,-14-167-992,0 0 0,-2 0 1,0 0-1,-2 0 0,0-1 0,-11 33 1,-2-22 109,7-23-143,9-9-198,0 1 0,1-1 0,-1 1 0,1 0 0,-1-1 0,1 1 0,-1-1 0,1 1 0,-1-1 0,1 0 0,0 1 1,-1-1-1,1 1 0,0-1 0,-1 0 0,1 1 0,0-1 0,0 0 0,-1 1 0,1-1 0,0 0 0,0 1 0,0-2 0,-2-16-12,0 1-1,1-1 0,0 0 0,2 0 0,0 1 0,1-1 0,1 0 1,0 1-1,9-25 0,9-20-63,36-70 0,-37 89 104,1-3-35,25-57-304,-41 91 264,-1-1 1,0 0-1,-1 0 0,-1 0 1,2-25-1,-4 37 30,0 1-1,-1 0 1,1 0 0,-1 0-1,1 0 1,-1-1 0,1 1 0,0 0-1,-1 0 1,1 0 0,-1 0-1,1 0 1,-1 0 0,1 0-1,-1 1 1,1-1 0,-1 0 0,1 0-1,0 0 1,-1 0 0,1 0-1,-1 1 1,1-1 0,0 0-1,-1 0 1,1 1 0,0-1 0,-1 0-1,0 1 1,-5 5 0,1 1 1,-1 0-1,1 0 1,1 0-1,-1 0 0,1 1 1,1 0-1,-1 0 0,1 0 1,-2 8-1,-1 4 120,2-1 0,0 0 0,-2 28 0,6-43-96,-1-1 1,1 1-1,0-1 1,0 1-1,1-1 0,-1 1 1,1-1-1,0 1 1,0-1-1,0 0 0,0 1 1,3 4-1,-3-7-40,0 0 0,0 0 0,1 0 1,-1 0-1,1 0 0,-1 0 0,1 0 0,-1 0 0,1 0 0,-1-1 0,1 1 0,0-1 1,-1 1-1,1-1 0,0 0 0,-1 0 0,1 0 0,0 1 0,0-2 0,-1 1 0,1 0 1,0 0-1,-1 0 0,1-1 0,0 1 0,-1-1 0,1 1 0,3-3 0,2 0-432,-1 0 0,1-1 0,0 0-1,-1 0 1,0 0 0,0-1 0,0 0-1,0 0 1,-1-1 0,7-7 0,25-40-5876,-14 12 725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5.233"/>
    </inkml:context>
    <inkml:brush xml:id="br0">
      <inkml:brushProperty name="width" value="0.025" units="cm"/>
      <inkml:brushProperty name="height" value="0.025" units="cm"/>
      <inkml:brushProperty name="color" value="#E71224"/>
    </inkml:brush>
  </inkml:definitions>
  <inkml:trace contextRef="#ctx0" brushRef="#br0">84 0 11147,'0'0'8125,"-9"13"-6951,0 1-836,-1 0 0,2 1-1,0 0 1,1 0 0,1 1 0,0 0-1,1 1 1,0-1 0,2 1 0,-3 23 0,6-29-225,-1-8-89,1 1-1,0-1 1,0 1 0,0-1 0,0 1 0,1-1 0,-1 1 0,3 6 0,-2-9-12,0-1 1,-1 1 0,1 0 0,0 0 0,0 0 0,0-1-1,0 1 1,0 0 0,0-1 0,0 1 0,0-1 0,0 1-1,1-1 1,-1 1 0,0-1 0,0 0 0,0 0 0,0 0-1,1 1 1,-1-1 0,0 0 0,0-1 0,0 1 0,1 0 0,-1 0-1,0 0 1,0-1 0,0 1 0,0 0 0,2-2 0,31-10 29,-29 9-151,0 0 0,1 1 0,-1 0 0,1 1 0,0-1 0,9-1 0,-13 3 100,0 1 0,-1-1 1,1 0-1,0 0 0,0 1 0,-1-1 0,1 1 0,-1-1 0,1 1 0,0 0 0,-1 0 0,1 0 0,-1-1 0,0 2 0,1-1 0,-1 0 0,0 0 0,0 0 0,1 0 0,-1 1 0,0-1 0,0 1 0,0-1 0,-1 1 0,1-1 0,0 1 0,0 2 0,3 6 216,-1-1 0,0 1 0,0 0 0,-1 0 0,-1 0 0,0 0 0,0 1 0,-1-1 0,0 0 0,-1 0 0,0 0 0,-4 18 0,4-27-158,1 0 0,-1 1 1,0-1-1,1 0 0,-1 0 1,0 0-1,0 1 0,1-1 1,-1 0-1,0 0 0,0 0 1,0-1-1,0 1 0,-1 0 1,1 0-1,0 0 1,0-1-1,0 1 0,-1-1 1,1 1-1,0-1 0,-1 1 1,1-1-1,0 0 0,-1 0 1,1 1-1,0-1 0,-1 0 1,1 0-1,-1 0 0,1-1 1,0 1-1,-1 0 1,1 0-1,0-1 0,-1 1 1,1-1-1,0 1 0,0-1 1,-1 0-1,1 1 0,0-1 1,-1-1-1,-2-1-287,0 1 0,1-1 0,-1 0 0,1-1 1,-1 1-1,1-1 0,0 1 0,1-1 0,-1 0 0,1 0 0,-4-6 0,4 2-1803,0 1 0,0-1 0,1 0 0,0 0 0,0-15 0,1 8-4109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5.608"/>
    </inkml:context>
    <inkml:brush xml:id="br0">
      <inkml:brushProperty name="width" value="0.025" units="cm"/>
      <inkml:brushProperty name="height" value="0.025" units="cm"/>
      <inkml:brushProperty name="color" value="#E71224"/>
    </inkml:brush>
  </inkml:definitions>
  <inkml:trace contextRef="#ctx0" brushRef="#br0">1 1 18706,'0'0'6182,"0"60"-4773,0-33-480,0 0-609,0-2-160,0-1-96,0-4-32,0-5-480,0-4-2275,0-6-3074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6.063"/>
    </inkml:context>
    <inkml:brush xml:id="br0">
      <inkml:brushProperty name="width" value="0.025" units="cm"/>
      <inkml:brushProperty name="height" value="0.025" units="cm"/>
      <inkml:brushProperty name="color" value="#E71224"/>
    </inkml:brush>
  </inkml:definitions>
  <inkml:trace contextRef="#ctx0" brushRef="#br0">1 0 11691,'0'0'10960,"4"13"-9738,10 29-670,-2 1 0,10 72-1,-1 105 560,-17-194-4421,-5-50-3363,-4-5-1719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6.408"/>
    </inkml:context>
    <inkml:brush xml:id="br0">
      <inkml:brushProperty name="width" value="0.025" units="cm"/>
      <inkml:brushProperty name="height" value="0.025" units="cm"/>
      <inkml:brushProperty name="color" value="#E71224"/>
    </inkml:brush>
  </inkml:definitions>
  <inkml:trace contextRef="#ctx0" brushRef="#br0">1 0 3107,'0'0'20307,"20"6"-24183,-6-2-736,-3 1-2467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6.785"/>
    </inkml:context>
    <inkml:brush xml:id="br0">
      <inkml:brushProperty name="width" value="0.025" units="cm"/>
      <inkml:brushProperty name="height" value="0.025" units="cm"/>
      <inkml:brushProperty name="color" value="#E71224"/>
    </inkml:brush>
  </inkml:definitions>
  <inkml:trace contextRef="#ctx0" brushRef="#br0">100 289 16528,'0'0'587,"-9"7"625,1-2-1027,1 0 1,0 1-1,1 1 1,-1-1 0,1 1-1,0 0 1,0 0-1,1 0 1,0 1 0,1 0-1,0 0 1,0 0-1,0 1 1,1 0-1,0-1 1,-2 15 0,5-20-129,0 39 620,0-41-661,0 0-1,0-1 1,0 1 0,0 0-1,0-1 1,1 1 0,-1 0-1,0-1 1,1 1 0,-1-1-1,0 1 1,1-1 0,-1 1 0,1 0-1,-1-1 1,0 0 0,1 1-1,-1-1 1,1 1 0,0-1-1,-1 1 1,1-1 0,-1 0-1,1 0 1,0 1 0,-1-1-1,1 0 1,0 0 0,-1 1 0,1-1-1,0 0 1,-1 0 0,1 0-1,0 0 1,-1 0 0,1 0-1,0 0 1,-1-1 0,1 1-1,0 0 1,-1 0 0,1 0 0,0-1-1,-1 1 1,1 0 0,-1 0-1,1-1 1,-1 1 0,1-1-1,0 1 1,-1-1 0,1 1-1,-1-1 1,0 1 0,1-1 0,-1 1-1,1-1 1,7-6 176,-1 0-1,0 0 1,0-1 0,-1 0-1,0 0 1,-1 0 0,1-1-1,-1 1 1,4-13 0,4-9-64,13-51 0,-19 55 143,-2 0 1,0-1-1,-2 0 1,-1 0 0,-1 0-1,-2 1 1,-6-46-1,7 70-267,0 1 1,0 0-1,0 0 0,0 0 0,0 0 0,-1 0 0,1 0 0,0-1 1,-1 1-1,1 0 0,-1 0 0,1 0 0,-1 0 0,0 0 1,1 0-1,-1 1 0,0-1 0,0 0 0,0 0 0,1 0 0,-1 1 1,0-1-1,0 0 0,0 1 0,0-1 0,-1 0 0,1 2-9,0-1 0,0 0 0,0 1 0,0-1-1,0 1 1,1-1 0,-1 1 0,0 0 0,0-1 0,1 1 0,-1 0-1,0-1 1,1 1 0,-1 0 0,1 0 0,-1 0 0,1-1-1,-1 1 1,1 0 0,0 0 0,-1 0 0,1 0 0,0 0 0,0 0-1,0 0 1,-1 0 0,1 0 0,0 0 0,1 1 0,-5 22 38,2 0 1,1 0-1,1-1 0,1 1 1,1 0-1,9 45 1,-9-62-126,0-1 0,0 1 0,0-1 0,1 0 0,0 0 0,0 0 0,0 0 0,1 0 0,0-1 0,0 0 0,0 1 0,1-2 0,0 1 0,0 0 0,0-1 0,0 0 0,1 0 0,-1-1 0,1 1-1,0-1 1,0 0 0,1-1 0,-1 0 0,0 0 0,1 0 0,-1-1 0,1 0 0,13 1 0,-20-2 46,25 1-3893,-10-2-2459,-1-3-4818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7.462"/>
    </inkml:context>
    <inkml:brush xml:id="br0">
      <inkml:brushProperty name="width" value="0.025" units="cm"/>
      <inkml:brushProperty name="height" value="0.025" units="cm"/>
      <inkml:brushProperty name="color" value="#E71224"/>
    </inkml:brush>
  </inkml:definitions>
  <inkml:trace contextRef="#ctx0" brushRef="#br0">1 451 12812,'0'0'9508,"10"2"-8953,-2 0-438,50 11 284,-53-12-370,0 0 1,0 0-1,0-1 1,1 0 0,-1 0-1,0-1 1,0 1-1,0-1 1,0 0-1,6-2 1,-10 2-13,1 0 1,-1 0-1,0 1 0,0-1 1,0 0-1,0-1 0,0 1 1,0 0-1,0 0 1,-1 0-1,1 0 0,0-1 1,0 1-1,-1 0 1,1-1-1,-1 1 0,0 0 1,1-1-1,-1 1 0,0-1 1,0 1-1,0-1 1,1 1-1,-2 0 0,1-1 1,0 1-1,0-1 1,0 1-1,-1-1 0,0-1 1,1 1-7,-1-1 1,0 1-1,1 0 1,-1-1-1,0 1 1,-1 0-1,1-1 0,0 1 1,-1 0-1,1 0 1,-1 0-1,0 0 1,1 0-1,-1 1 1,0-1-1,0 1 1,-2-2-1,1 1-60,0 1 0,0 0 0,-1 0 0,1 1 1,0-1-1,0 1 0,0-1 0,-1 1 0,1 0 0,0 0 0,0 1 0,-1-1 0,1 0 0,0 1 0,0 0 0,0 0 0,0 0 0,0 0 0,0 1 0,0-1 0,0 1 0,0-1 0,1 1 0,-1 0 1,1 0-1,-1 0 0,1 1 0,-4 4 0,3-4 36,1 0 0,-1 0 1,1 1-1,0-1 0,0 1 1,0-1-1,1 1 0,-1 0 1,1 0-1,0 0 0,0-1 1,0 1-1,1 0 0,-1 0 1,1 1-1,0-1 0,0 0 1,0 0-1,1 0 0,0 0 1,-1 0-1,1 0 0,2 4 1,-2-6-28,0 0 0,1-1 0,-1 1 0,0-1 0,1 0 0,-1 1 0,0-1 0,1 0 0,0 0 0,-1 0 1,1 0-1,0 0 0,-1 0 0,1 0 0,0-1 0,0 1 0,0 0 0,0-1 0,0 0 0,0 1 0,0-1 0,-1 0 0,1 0 0,0 0 1,0 0-1,0-1 0,0 1 0,0-1 0,0 1 0,3-2 0,1 1-328,1-1 0,-1 0 1,0-1-1,0 0 0,0 1 0,0-2 0,0 1 0,5-5 1,0-2-552,-1-1 1,0 0-1,0 0 1,-1-1-1,-1 0 1,10-18-1,-8 10 628,-1-1-1,0 0 0,8-35 1,-8 13 1016,-2-1 0,-1 0 0,-1-73 0,-5 115-584,0 0 0,0 1 0,0-1 0,0 0 0,0 0 0,-1 0 0,1 1 0,0-1 0,-1 0 0,1 0 0,-1 1 0,0-1 0,0 0 0,0 1 0,0-1 0,-1-1 0,-5 5 1415,-1 17-764,3 9-104,0 1 0,2 0 0,1-1-1,3 52 1,-1-67-580,2 1 0,0-1-1,0 0 1,1 0-1,1 0 1,0-1-1,1 1 1,0-1 0,1 0-1,0-1 1,1 1-1,14 17 1,-19-27-105,0 0 1,0 0-1,0 0 1,0 0-1,0 0 1,1 0-1,-1-1 1,0 1-1,1-1 1,0 0-1,-1 0 1,6 2-1,-7-3-20,0 0-1,0 0 1,0-1 0,0 1-1,-1 0 1,1 0 0,0 0 0,0-1-1,0 1 1,0 0 0,-1-1-1,1 1 1,0-1 0,0 1-1,-1-1 1,1 1 0,0-1-1,-1 0 1,1 1 0,-1-1-1,1 0 1,-1 1 0,1-1 0,-1 0-1,1 0 1,-1 1 0,1-1-1,-1 0 1,0 0 0,0 0-1,1 0 1,-1 1 0,0-1-1,0 0 1,0 0 0,0 0 0,0 0-1,0 0 1,0 0 0,0 1-1,-1-1 1,1-2 0,0-5-20,0-1 0,-1 1 1,0 0-1,-1-1 0,1 1 0,-1 0 1,-1 0-1,0 0 0,0 0 1,0 0-1,-1 1 0,0-1 1,-8-9-1,11 16 45,1 0 0,-1 1 0,1-1 0,0 1 0,-1-1 1,1 0-1,-1 1 0,1-1 0,-1 1 0,1-1 0,-1 1 0,0 0 0,1-1 1,-1 1-1,1-1 0,-1 1 0,0 0 0,1 0 0,-1-1 0,0 1 0,0 0 1,1 0-1,-2 0 0,-2 12 384,4-8-350,0-1-1,1 1 1,-1-1 0,1 1-1,0-1 1,0 1 0,0-1-1,3 6 1,-1-5-24,1-1 0,-1 1 0,1-1 1,0 0-1,-1 0 0,1 0 0,1-1 0,-1 1 0,0-1 0,1 0 0,-1 0 0,1-1 0,0 1 1,-1-1-1,1 0 0,0 0 0,0-1 0,0 1 0,0-1 0,-1 0 0,1-1 0,0 1 0,0-1 1,0 0-1,5-2 0,-1 2 11,-2-2 1,1 1 0,0-1 0,0 0-1,-1-1 1,1 0 0,-1 0-1,0 0 1,-1-1 0,1 0 0,-1 0-1,0-1 1,0 0 0,5-7-1,-8 10 15,-1-1 0,0 0 0,0 0 0,0 0 0,0 0 0,-1 0 0,0 0 0,0 0 0,0 0 0,0 0 0,-1 0 0,1-1 0,-1 1 0,0 0 0,0-1 0,-1 1 0,1 0 0,-3-8 0,2 10-30,0 0 0,0 0 1,0 0-1,0 0 0,-1 0 0,1 0 0,-1 0 1,1 0-1,-1 0 0,0 1 0,0-1 1,1 1-1,-1-1 0,0 1 0,0 0 1,-1 0-1,1 0 0,0 0 0,0 0 0,0 0 1,-1 1-1,1-1 0,0 1 0,-1-1 1,1 1-1,0 0 0,-1 0 0,1 0 0,-1 0 1,1 1-1,0-1 0,-1 0 0,1 1 1,-4 1-1,2 0 28,0 0 1,1 0 0,-1 0-1,0 0 1,1 1 0,-1-1-1,1 1 1,0 0 0,0 0-1,0 0 1,0 1-1,1-1 1,-1 1 0,1-1-1,0 1 1,0 0 0,0 0-1,1 0 1,-1 0 0,1 0-1,0 0 1,0 0 0,1 0-1,-1 6 1,-1-4 55,1 0 1,1 0-1,-1 0 1,1 1-1,0-1 1,1 0-1,-1 0 1,1 0-1,1 0 1,-1 0-1,1 0 0,0 0 1,0 0-1,0 0 1,1-1-1,4 7 1,-1-7-57,0 0 0,0 0 0,1-1 0,0 1 0,0-2 0,0 1 0,0-1 0,0 0 0,1 0 1,-1-1-1,1 0 0,0 0 0,0-1 0,0 0 0,0 0 0,0-1 0,8 0 0,-1-1-430,1 0 0,-1 0 0,20-6 1,-24 4-905,-1 0 1,1-1 0,-1 0 0,15-8 0,12-13-8534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0.664"/>
    </inkml:context>
    <inkml:brush xml:id="br0">
      <inkml:brushProperty name="width" value="0.025" units="cm"/>
      <inkml:brushProperty name="height" value="0.025" units="cm"/>
    </inkml:brush>
  </inkml:definitions>
  <inkml:trace contextRef="#ctx0" brushRef="#br0">0 0 15375,'0'0'8712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8.125"/>
    </inkml:context>
    <inkml:brush xml:id="br0">
      <inkml:brushProperty name="width" value="0.025" units="cm"/>
      <inkml:brushProperty name="height" value="0.025" units="cm"/>
      <inkml:brushProperty name="color" value="#E71224"/>
    </inkml:brush>
  </inkml:definitions>
  <inkml:trace contextRef="#ctx0" brushRef="#br0">1 0 14061,'16'38'2563,"-2"3"-2051,6 1 385,3 0-96,-2-1-577,6-5-224,-7-3-1922,-4-7-3331,-7-6-3107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8.599"/>
    </inkml:context>
    <inkml:brush xml:id="br0">
      <inkml:brushProperty name="width" value="0.025" units="cm"/>
      <inkml:brushProperty name="height" value="0.025" units="cm"/>
      <inkml:brushProperty name="color" value="#E71224"/>
    </inkml:brush>
  </inkml:definitions>
  <inkml:trace contextRef="#ctx0" brushRef="#br0">1 239 11787,'4'-11'2824,"3"-7"-1986,0 0-1,2 1 1,0 0 0,2 0-1,-1 0 1,20-21 0,-23 31-701,-1-1 0,2 1 0,-1 0 0,1 0 0,0 1 0,1 0 0,-1 1 0,1 0 0,0 0 0,0 1 0,1 0 0,-1 0 0,1 1 0,0 1 0,14-3 0,-21 5-142,0-1 0,-1 1 0,1 0 0,0 1 0,-1-1 0,1 0 0,0 1 1,-1 0-1,1-1 0,-1 1 0,1 0 0,-1 0 0,1 0 0,-1 1 0,0-1 0,1 1 0,-1-1 1,0 1-1,0 0 0,0 0 0,2 2 0,-1 0 37,0 1 0,0 0 0,0 0 0,-1 0 0,0 0-1,1 0 1,-2 1 0,1-1 0,1 10 0,-1 1 168,-1 1 0,0-1 1,-1 0-1,-1 0 0,0 1 0,-5 21 0,4-28-137,-1 0 0,1-1 0,-1 1 1,-1-1-1,-8 15 0,12-23-36,15-11-1330,-4 8 1131,0 1 0,0 1 0,0 0 0,1 1 1,-1 0-1,0 0 0,0 1 0,0 1 0,-1 0 0,1 0 0,14 7 0,-20-8 215,1 1 0,-1 0 0,1 0 0,-1 0 0,0 1 0,-1 0 0,1 0 0,-1 0 1,1 0-1,-1 1 0,0-1 0,-1 1 0,1 0 0,-1 1 0,0-1 0,0 0 0,-1 1 0,0 0 0,0-1 0,0 1 0,0 0 0,0 8 0,-1-6 236,-1 0 0,0 1-1,-1-1 1,0 0 0,0 0-1,-1 1 1,0-1 0,0 0-1,-1-1 1,0 1 0,-1 0 0,1-1-1,-1 0 1,-1 1 0,-9 10-1,10-13-251,0 0 0,0-1 0,-1 0 0,0 1 0,0-2 0,0 1-1,0-1 1,0 1 0,-1-1 0,0-1 0,0 1 0,1-1 0,-1 0-1,-1 0 1,1-1 0,0 0 0,0 0 0,0 0 0,-1-1-1,1 0 1,-11-1 0,16 0-170,-1 1 0,0 0 1,1-1-1,-1 1 0,0-1 0,1 0 0,-1 1 0,1-1 0,-1 0 0,1 0 1,0 0-1,-1 0 0,1 0 0,0 0 0,0-1 0,0 1 0,0 0 0,0-1 0,0 1 1,0-1-1,0 1 0,0-1 0,0 1 0,1-1 0,-1 1 0,0-4 0,-3-47-7610,4 46 6136,0-20-5563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8.931"/>
    </inkml:context>
    <inkml:brush xml:id="br0">
      <inkml:brushProperty name="width" value="0.025" units="cm"/>
      <inkml:brushProperty name="height" value="0.025" units="cm"/>
      <inkml:brushProperty name="color" value="#E71224"/>
    </inkml:brush>
  </inkml:definitions>
  <inkml:trace contextRef="#ctx0" brushRef="#br0">1 155 14061,'0'0'1319,"9"-1"464,-7 0-1747,6 1 476,1-1 0,-1-1 0,1 1-1,-1-2 1,0 1 0,10-5 0,-15 6-417,-1-1 0,1 1-1,0-1 1,-1 0 0,1 0 0,-1 0 0,0 0-1,0-1 1,0 1 0,0-1 0,0 1 0,0-1 0,-1 1-1,1-1 1,-1 0 0,0 0 0,0 0 0,0 0 0,0 0-1,0 0 1,-1 0 0,1 0 0,-1 0 0,0-4 0,0 4 32,0-1 1,0 1 0,0-1 0,0 1 0,-1-1 0,0 1 0,0-1 0,0 1 0,0-1 0,0 1 0,-1 0 0,1 0 0,-1 0 0,-3-4-1,4 5-92,-1 1 0,1-1 0,-1 1 0,0 0 0,1-1 0,-1 1 0,0 0 0,1 0 0,-1 0 0,0 1 0,0-1 0,0 0 0,0 1 0,0-1 0,0 1 0,0 0 0,0-1 0,0 1 0,0 0 0,0 0 0,0 0 0,0 1 0,0-1 0,0 0 0,0 1 0,0-1 0,-3 2 0,2 0-36,1-1 0,-1 1 0,0-1 0,1 1 0,-1 0 0,1 0 0,-1 1 0,1-1 0,0 0 0,0 1 0,0-1 0,0 1 0,1-1 0,-1 1 0,1 0 0,-1 0 0,1 0 0,0 0 0,0 0 0,0 0-1,1 0 1,-1 4 0,-2 9 36,1 1-1,1 31 0,1-42-22,0 1-4,1 0-1,0 0 1,0-1-1,0 1 1,1 0-1,0-1 1,1 1-1,-1-1 1,1 0-1,0 0 1,1 0-1,-1 0 1,1 0-1,0-1 1,1 0-1,-1 1 1,1-2-1,0 1 1,10 6-1,-11-8-214,0-1-1,0 1 0,0-1 1,0 0-1,1-1 0,-1 1 1,1-1-1,-1 0 0,1 0 0,0 0 1,-1-1-1,9 1 0,-8-2-341,0 1 0,0-1-1,-1 0 1,1-1 0,-1 1 0,1-1-1,-1 0 1,0 0 0,1 0 0,-1 0-1,0-1 1,0 0 0,-1 0-1,6-5 1,18-20-6764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9.371"/>
    </inkml:context>
    <inkml:brush xml:id="br0">
      <inkml:brushProperty name="width" value="0.025" units="cm"/>
      <inkml:brushProperty name="height" value="0.025" units="cm"/>
      <inkml:brushProperty name="color" value="#E71224"/>
    </inkml:brush>
  </inkml:definitions>
  <inkml:trace contextRef="#ctx0" brushRef="#br0">1 239 12236,'0'0'6155,"10"-6"-4410,-7 4-1533,38-24 1092,-39 25-1174,1 0 0,-1-1 0,0 1 0,0 0 0,1 1 0,-1-1 0,1 0 0,-1 1 0,1-1 0,-1 1 0,1 0 0,-1 0 0,1 0 0,-1 0 0,1 0 0,-1 0 0,1 1 0,-1-1 0,5 2 0,-6 0-57,0-1 0,0 1-1,0-1 1,1 1-1,-2 0 1,1 0 0,0-1-1,0 1 1,0 0 0,-1 0-1,1 0 1,-1 0-1,0-1 1,1 1 0,-1 0-1,0 2 1,1 40 597,-2-34-578,1-1 5,0 3-58,0-1 0,1 1 0,3 22 1,-4-33-32,0 0 0,0 0 0,1 0 0,-1 1 0,0-1 0,0 0 0,1 0 0,-1 0 0,1 0 0,-1 0 0,1 0 0,-1 0 0,1 0 0,0 0 0,-1 0 0,1 0 0,0 0 0,0 0 0,0 0 0,0 0 0,0-1 0,0 1 0,0 0 0,0-1 0,0 1 0,0-1 0,0 1 0,0-1 0,0 1 0,0-1 0,1 0 0,-1 0 0,0 0 0,0 0 0,0 1 0,1-1 0,-1-1 0,0 1 0,0 0 0,0 0 0,1 0 0,-1-1 0,0 1 0,0 0 0,0-1 0,0 1 0,0-1 0,2-1 0,2-1 51,-1-1 0,0 0 0,0 0 1,0 0-1,0 0 0,-1-1 0,0 0 0,0 0 0,0 0 1,0 0-1,3-9 0,-1 2-46,-1-1 0,0 1-1,0-1 1,1-15 0,-4 23-3,1-40-81,-2 44 68,0 0 0,0 0 0,0 0 1,0 0-1,0 0 0,0 0 0,0-1 1,0 1-1,0 0 0,-1 0 0,1 0 1,0 0-1,-1 1 0,1-1 0,-1 0 1,1 0-1,-1 0 0,0 0 0,1 0 1,-1 0-1,0 1 0,0-1 0,1 0 1,-1 1-1,0-1 0,0 0 0,0 1 1,0-1-1,0 1 0,0 0 0,0-1 1,0 1-1,-2-1 0,3 2 0,0-1 1,0 1-1,-1-1 1,1 1-1,0-1 1,0 1-1,0-1 0,0 1 1,0 0-1,0-1 1,-1 1-1,1-1 0,0 1 1,1-1-1,-1 1 1,0 0-1,0-1 0,0 1 1,0-1-1,0 1 1,1-1-1,-1 1 1,0-1-1,0 1 0,1-1 1,-1 1-1,0-1 1,1 1-1,-1-1 0,0 1 1,1-1-1,0 1 1,1 0 6,-1 0 1,1-1-1,0 1 1,-1 0-1,1-1 1,0 1-1,0-1 1,0 0-1,-1 1 0,1-1 1,0 0-1,0 0 1,0 0-1,0-1 1,-1 1-1,1 0 1,0-1-1,0 1 1,0-1-1,-1 1 1,1-1-1,0 0 1,-1 0-1,4-1 1,-2-1 65,0 0 1,0-1-1,0 1 1,0 0 0,0-1-1,-1 0 1,0 0-1,1 1 1,-1-1-1,1-6 1,14-49-1092,-13 9-4260,-7 34-62,-6 3-3834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9.751"/>
    </inkml:context>
    <inkml:brush xml:id="br0">
      <inkml:brushProperty name="width" value="0.025" units="cm"/>
      <inkml:brushProperty name="height" value="0.025" units="cm"/>
      <inkml:brushProperty name="color" value="#E71224"/>
    </inkml:brush>
  </inkml:definitions>
  <inkml:trace contextRef="#ctx0" brushRef="#br0">82 32 7399,'0'0'16741,"-10"10"-16367,3-3-228,0 0 1,1 0-1,0 1 0,0 0 1,0 0-1,1 0 1,1 0-1,0 1 0,0 0 1,0 0-1,1 0 0,0 1 1,1-1-1,0 1 1,1-1-1,0 1 0,0-1 1,1 15-1,1-23-131,-1 1-1,0 0 1,0-1-1,1 1 1,-1 0-1,1-1 1,-1 1-1,1-1 1,0 1-1,-1-1 1,1 1-1,0-1 1,0 1-1,0-1 1,0 0-1,0 0 1,1 1-1,-1-1 1,0 0-1,0 0 1,1 0-1,-1 0 1,1 0 0,-1-1-1,1 1 1,-1 0-1,1-1 1,0 1-1,-1-1 1,1 1-1,0-1 1,-1 0-1,1 0 1,0 0-1,-1 0 1,1 0-1,0 0 1,-1 0-1,1-1 1,0 1-1,1-1 1,2 0 13,0 0 1,1-1-1,-1 0 0,0 0 1,0 0-1,-1 0 0,1-1 1,0 0-1,-1 0 1,0 0-1,7-7 0,-4 2 29,-1-1 0,0 0-1,-1 0 1,0-1 0,0 1 0,-1-1-1,-1 0 1,1 0 0,-2 0-1,1-1 1,1-14 0,-4 21-50,1 1 0,-1 0 1,0 0-1,0 0 1,0-1-1,0 1 0,0 0 1,-1 0-1,1 0 0,-1-1 1,0 1-1,0 0 0,0 0 1,-1 0-1,1 1 1,0-1-1,-1 0 0,0 0 1,0 1-1,0-1 0,0 1 1,0-1-1,0 1 0,-1 0 1,1 0-1,-1 0 1,0 0-1,1 1 0,-1-1 1,0 1-1,0-1 0,0 1 1,0 0-1,0 0 0,0 1 1,0-1-1,-1 0 1,1 1-1,0 0 0,-5 0 1,6 0-110,1 0 0,-1-1 0,1 1 0,-1 0 1,1 0-1,-1 1 0,0-1 0,1 0 0,-1 0 1,1 1-1,0-1 0,-1 1 0,1-1 0,-1 1 0,1 0 1,0 0-1,-1-1 0,1 1 0,0 0 0,-2 2 1,-3 22-4691,8-18 863,7-3-2236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0.546"/>
    </inkml:context>
    <inkml:brush xml:id="br0">
      <inkml:brushProperty name="width" value="0.025" units="cm"/>
      <inkml:brushProperty name="height" value="0.025" units="cm"/>
      <inkml:brushProperty name="color" value="#E71224"/>
    </inkml:brush>
  </inkml:definitions>
  <inkml:trace contextRef="#ctx0" brushRef="#br0">20 0 11787,'0'0'7591,"-3"11"-6790,-3 12-488,2 1 0,1-1 1,1 1-1,0 0 0,4 38 0,-1-4-139,0-21-3,6 56 0,-6-84-110,0-1-1,1 0 1,0 0-1,1 0 1,0 0-1,0 0 1,0 0-1,1-1 1,1 1-1,-1-1 1,1 0-1,7 7 1,-9-11-59,1 0 1,-1 0 0,1 0-1,0-1 1,0 0-1,0 0 1,0 0 0,0 0-1,0-1 1,0 1-1,1-1 1,-1 0 0,1-1-1,-1 1 1,1-1 0,-1 1-1,1-1 1,-1-1-1,1 1 1,-1-1 0,0 0-1,1 0 1,-1 0-1,1 0 1,-1-1 0,0 1-1,0-1 1,7-5-1,1 0-718,0 0 0,-1-1 0,0-1 0,0 0 0,0 0 0,-1-1 0,16-22-1,1-6-4605,-5-1-2451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0.893"/>
    </inkml:context>
    <inkml:brush xml:id="br0">
      <inkml:brushProperty name="width" value="0.025" units="cm"/>
      <inkml:brushProperty name="height" value="0.025" units="cm"/>
      <inkml:brushProperty name="color" value="#E71224"/>
    </inkml:brush>
  </inkml:definitions>
  <inkml:trace contextRef="#ctx0" brushRef="#br0">9 82 11627,'0'0'4911,"-1"9"-3667,-4 34 92,2 0-1,5 74 1,19 94 1437,-21-205-2677,1 1-1,1 0 1,-1 0 0,1-1-1,0 1 1,1-1-1,4 9 1,-7-15-66,1 1-1,-1 0 1,1 0 0,-1-1-1,1 1 1,-1 0 0,1-1-1,0 1 1,0 0 0,-1-1-1,1 1 1,0-1 0,0 1-1,-1-1 1,1 0 0,0 1-1,0-1 1,0 0 0,0 1-1,0-1 1,0 0-1,0 0 1,1 0 0,0 0 25,-1-1 0,1 0 0,0 1 0,0-1 1,0 0-1,-1 0 0,1 0 0,0 0 0,-1 0 0,1-1 1,-1 1-1,0 0 0,1-1 0,-1 1 0,2-4 0,13-16 162,-2-1-1,-1-1 1,0 0-1,-2 0 1,-1-1-1,0-1 1,-2 0-1,-1 0 0,4-28 1,-1-14-161,-3-1 0,-2-88 0,-5 154-995,5 37-9375,-5-22 4292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1.273"/>
    </inkml:context>
    <inkml:brush xml:id="br0">
      <inkml:brushProperty name="width" value="0.025" units="cm"/>
      <inkml:brushProperty name="height" value="0.025" units="cm"/>
      <inkml:brushProperty name="color" value="#E71224"/>
    </inkml:brush>
  </inkml:definitions>
  <inkml:trace contextRef="#ctx0" brushRef="#br0">1 0 15054,'0'0'2082,"7"53"513,-2-36-706,6-5-671,3-8-930,-1-4-160,-1 0-224,1-8-1089,-3-6-545,-1-5-800,-1 0-3140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2.059"/>
    </inkml:context>
    <inkml:brush xml:id="br0">
      <inkml:brushProperty name="width" value="0.025" units="cm"/>
      <inkml:brushProperty name="height" value="0.025" units="cm"/>
      <inkml:brushProperty name="color" value="#E71224"/>
    </inkml:brush>
  </inkml:definitions>
  <inkml:trace contextRef="#ctx0" brushRef="#br0">38 358 13741,'0'0'8381,"10"-1"-6240,-3 0-1950,-1 0 1,1 0-1,-1-1 0,1 0 0,-1-1 1,0 1-1,0-1 0,0 0 1,10-8-1,-13 9-168,0 0 1,0-1-1,-1 0 0,1 1 1,-1-1-1,1 0 0,-1-1 1,0 1-1,0 0 1,0-1-1,-1 1 0,1-1 1,-1 1-1,0-1 0,0 0 1,0 1-1,-1-1 0,1 0 1,-1 0-1,0 0 1,0 1-1,0-6 0,-1 7-11,1 0-1,-1 0 0,1-1 1,-1 1-1,0 0 1,0 1-1,0-1 0,0 0 1,0 0-1,0 0 1,0 1-1,-1-1 0,1 0 1,-1 1-1,1-1 0,-1 1 1,1 0-1,-1-1 1,0 1-1,0 0 0,0 0 1,0 0-1,0 0 1,0 1-1,0-1 0,0 0 1,0 1-1,0 0 1,0-1-1,0 1 0,0 0 1,0 0-1,0 0 0,-3 1 1,1-1-11,0 0 1,-1 0-1,1 1 0,0-1 1,0 1-1,0 0 0,0 0 1,0 1-1,0-1 0,0 1 1,0 0-1,0 0 1,1 1-1,-1-1 0,1 0 1,-6 6-1,5-2-10,1 1 0,0-1 0,0 1-1,0-1 1,1 1 0,0 0 0,0 0 0,1 0 0,-2 10 0,3-15 6,-1 0 0,1 1-1,-1-1 1,1 0 0,0 0 0,0 1 0,0-1 0,0 0 0,0 0 0,1 1 0,-1-1 0,1 0 0,-1 0 0,1 0 0,0 0 0,0 1 0,0-1 0,0 0 0,0-1 0,1 1-1,-1 0 1,0 0 0,1 0 0,-1-1 0,1 1 0,0-1 0,0 1 0,-1-1 0,1 0 0,0 0 0,0 0 0,4 2 0,0-2 7,1-1 1,0 1 0,0-1 0,-1 0-1,1-1 1,0 0 0,-1 0-1,1 0 1,11-4 0,60-29 25,2 1-113,-70 29-31,0 2 0,1-1 0,-1 2 0,0-1-1,1 1 1,-1 1 0,0 0 0,1 0-1,16 4 1,-23-3 118,-3-1 3,-1 1 0,1-1 0,0 1 0,0-1 0,-1 1 0,1-1 0,0 0 0,0 1 0,-1-1 0,1 0 0,0 0 0,0 0 0,0 0 0,0 0 0,-1 0 0,1 0 1,0 0-1,0 0 0,0 0 0,0 0 0,-1 0 0,1 0 0,0-1 0,0 1 0,0 0 0,-1-1 0,1 1 0,0-1 0,-1 1 0,1 0 0,0-1 0,-1 0 0,1 1 0,0-1 0,-1 1 0,1-1 0,-1 0 0,1 1 1,-1-1-1,0 0 0,1 0 0,-1 1 0,0-1 0,1 0 0,-1 0 0,0 1 0,0-1 0,0 0 0,1 0 0,-1-1 0,18-60 122,-17 52-154,1 0 0,1 0 0,0 1 0,0-1 0,1 1 0,0 0 0,1 0 0,9-14 0,-12 21-10,1 0 0,-1 0-1,0 1 1,1-1 0,0 1 0,-1-1-1,1 1 1,0 0 0,-1 0 0,1 1-1,0-1 1,0 1 0,0-1 0,0 1-1,0 0 1,0 0 0,0 0 0,0 0 0,-1 0-1,1 1 1,0 0 0,4 1 0,-4-1 13,-1-1 0,1 1 0,-1 0-1,1-1 1,0 0 0,-1 1 0,1-1 0,0 0 0,-1-1 0,1 1 0,0 0 0,-1-1 0,1 1 0,0-1 0,-1 0 0,1 0 0,-1 0 0,1 0 0,-1 0 0,0-1 0,1 1 0,-1-1 0,0 1 0,2-3 0,13-23-116,-14 20 135,1 0 1,0 0-1,1 0 1,0 1-1,0 0 1,7-7-1,-10 12-36,-1 0-1,1 0 0,-1 0 1,1 0-1,-1 0 1,1 0-1,0 1 0,0-1 1,-1 1-1,1-1 0,0 1 1,0 0-1,-1-1 1,1 1-1,0 0 0,0 0 1,0 0-1,0 1 1,-1-1-1,1 0 0,0 1 1,0-1-1,-1 1 1,1-1-1,0 1 0,-1 0 1,1 0-1,0 0 0,-1 0 1,0 0-1,1 0 1,2 3-1,35 31-42,-2 1 1,38 49-1,-28-31 124,-36-42 38,-1 1-1,-1 0 1,0 1-1,0 0 1,-1 0-1,-1 1 1,-1 0-1,0 1 1,-1-1-1,0 1 1,-2 0-1,1 0 1,-2 0-1,0 0 1,-1 1-1,-1-1 1,-1 1-1,-3 21 1,3-32-4,0-1 1,0 0 0,-1 1-1,0-1 1,0 0-1,-1 0 1,1 0 0,-1 0-1,0-1 1,0 1-1,-1-1 1,1 0 0,-1 0-1,0 0 1,0 0-1,0 0 1,-1-1 0,1 0-1,-1 0 1,0 0-1,0-1 1,0 1-1,0-1 1,0 0 0,-1-1-1,1 1 1,0-1-1,-1 0 1,1-1 0,-1 1-1,1-1 1,-1 0-1,0 0 1,1-1 0,-1 0-1,1 0 1,0 0-1,-1 0 1,1-1-1,0 0 1,0 0 0,0-1-1,0 1 1,0-1-1,0 0 1,1 0 0,-1-1-1,-5-5 1,1 0-85,1 0 1,0-1 0,0 0 0,1 0-1,1-1 1,0 0 0,0 0-1,1 0 1,0-1 0,1 1-1,0-1 1,1 0 0,0-1 0,1 1-1,1 0 1,0-1 0,0 1-1,3-25 1,-1 32 3,0 0 1,1 0-1,-1 0 0,1 0 0,1 0 1,-1 0-1,0 0 0,1 1 0,0-1 1,0 1-1,1 0 0,-1 0 1,1 0-1,0 0 0,8-6 0,4-1-817,1 0-1,36-16 0,-5 3-3919,-32 12-245,-9 0-2050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2.434"/>
    </inkml:context>
    <inkml:brush xml:id="br0">
      <inkml:brushProperty name="width" value="0.025" units="cm"/>
      <inkml:brushProperty name="height" value="0.025" units="cm"/>
      <inkml:brushProperty name="color" value="#E71224"/>
    </inkml:brush>
  </inkml:definitions>
  <inkml:trace contextRef="#ctx0" brushRef="#br0">12 79 10922,'-6'7'353,"1"-5"63,5 1 3684,5-3-2659,10-3-512,2-6-705,7-5-160,-1-7-320,0 0-2274,-2-1-2211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1.232"/>
    </inkml:context>
    <inkml:brush xml:id="br0">
      <inkml:brushProperty name="width" value="0.025" units="cm"/>
      <inkml:brushProperty name="height" value="0.025" units="cm"/>
    </inkml:brush>
  </inkml:definitions>
  <inkml:trace contextRef="#ctx0" brushRef="#br0">1 1 18738,'0'0'3619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3.076"/>
    </inkml:context>
    <inkml:brush xml:id="br0">
      <inkml:brushProperty name="width" value="0.025" units="cm"/>
      <inkml:brushProperty name="height" value="0.025" units="cm"/>
      <inkml:brushProperty name="color" value="#E71224"/>
    </inkml:brush>
  </inkml:definitions>
  <inkml:trace contextRef="#ctx0" brushRef="#br0">0 12 19282,'0'0'2403,"50"2"-4742,-38-16-5476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28.943"/>
    </inkml:context>
    <inkml:brush xml:id="br0">
      <inkml:brushProperty name="width" value="0.025" units="cm"/>
      <inkml:brushProperty name="height" value="0.025" units="cm"/>
      <inkml:brushProperty name="color" value="#E71224"/>
    </inkml:brush>
  </inkml:definitions>
  <inkml:trace contextRef="#ctx0" brushRef="#br0">5434 1 3427,'1'0'140,"-1"1"0,0 0 0,0-1 0,1 1 0,-1-1 1,0 1-1,1 0 0,-1-1 0,1 1 0,-1-1 0,0 1 0,1-1 0,-1 0 0,1 1 0,0-1 0,-1 1 0,1-1 0,-1 0 0,1 0 0,-1 1 0,1-1 0,0 0 0,-1 0 0,1 0 0,0 1 0,-1-1 1,1 0-1,0 0 0,-1 0 0,1 0 0,0 0 0,-1-1 0,1 1 0,0 0 0,-1 0 0,1 0 0,0 0 0,-1-1 0,1 1 0,-1 0 0,1-1 0,6 1 2567,-16 8-1927,-8 2-545,-1 0 0,0-1 0,0-1 0,0 0 0,-33 7 0,6 0-49,-511 201 1381,-86 30-972,-306 15-448,711-202-123,-532 102 20,495-109-29,104-15-27,-314 110 1,361-97 1,2 5-1,3 5 1,-125 85 0,173-97 190,3 3 0,2 3 0,2 2 0,2 4 0,3 2 0,-96 136 0,145-185-73,2 0-1,-1 1 1,-5 17 0,11-27-104,0 0-1,1 0 1,0 1 0,0-1-1,0 0 1,0 1 0,1-1-1,-1 1 1,1-1 0,0 1-1,0 0 1,1-1-1,0 1 1,0-1 0,2 7-1,-2-9 4,1 0 0,-1 0 0,1 0-1,0 0 1,0-1 0,0 1-1,0-1 1,0 1 0,1-1 0,-1 0-1,0 0 1,0 0 0,1 0-1,-1 0 1,1 0 0,-1-1 0,1 1-1,-1-1 1,1 0 0,4 0 0,59-1 269,-56 0-254,21-2-384,-1-2 1,43-12 0,13-9-6436,-46 12-628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29.333"/>
    </inkml:context>
    <inkml:brush xml:id="br0">
      <inkml:brushProperty name="width" value="0.025" units="cm"/>
      <inkml:brushProperty name="height" value="0.025" units="cm"/>
      <inkml:brushProperty name="color" value="#E71224"/>
    </inkml:brush>
  </inkml:definitions>
  <inkml:trace contextRef="#ctx0" brushRef="#br0">56 108 4132,'0'0'4783,"-8"1"-3283,-26 0-811,33-1-670,1 1 0,0-1 1,-1 0-1,1 0 0,-1 0 0,1 0 1,-1 0-1,1 0 0,-1 0 0,1 0 1,-1-1-1,1 1 0,0 0 0,-1 0 1,1 0-1,-1 0 0,1-1 0,-1 1 1,1 0-1,0 0 0,-1-1 0,1 1 1,0 0-1,-1 0 0,1-1 0,0 1 1,-1 0-1,1-1 0,0 1 0,0-1 1,0 1-1,-1 0 0,1-1 0,0 1 1,0-1-1,0 1 0,0-1 1,0 1-1,-1-1 0,1 1 0,0 0 1,0-1-1,0 1 0,0-1 0,1 1 1,-1-1-1,0 1 0,0-1 0,0 1 1,0 0-1,0-1 0,0 1 0,1-1 1,-1 1-1,0 0 0,0-1 0,1 1 1,-1-1-1,0 1 0,1 0 0,-1-1 1,0 1-1,1 0 0,-1 0 0,0-1 1,1 1-1,0 0 0,21-23 385,-6 13-188,1 1-1,0 1 0,0 0 0,1 1 0,0 1 1,0 1-1,0 0 0,1 2 0,-1 0 0,1 1 0,0 0 1,36 3-1,-54-1-200,-1 1 0,1-1-1,0 0 1,0 0 0,0 0 0,0 1 0,-1-1 0,1 0 0,0 1 0,0-1 0,-1 1-1,1-1 1,0 1 0,-1-1 0,1 1 0,0 0 0,-1-1 0,1 1 0,-1-1 0,1 1-1,-1 0 1,1 0 0,-1-1 0,0 1 0,1 0 0,-1 0 0,1 1 0,-3 29 752,-1-21-578,0 0 0,-1 0 0,0-1 1,-5 10-1,-94 137 1466,-32 55-630,130-201-1222,0 0 1,1 0-1,0 1 1,-3 13-1,3 5-8440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3.034"/>
    </inkml:context>
    <inkml:brush xml:id="br0">
      <inkml:brushProperty name="width" value="0.025" units="cm"/>
      <inkml:brushProperty name="height" value="0.025" units="cm"/>
      <inkml:brushProperty name="color" value="#E71224"/>
    </inkml:brush>
  </inkml:definitions>
  <inkml:trace contextRef="#ctx0" brushRef="#br0">0 1 17969,'0'0'865,"0"53"-865,0-20-32,4 2 0,12 0 32,-2-7-449,2-3-1376,0-9-1090,-3-8-32,-4-8 1249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3.367"/>
    </inkml:context>
    <inkml:brush xml:id="br0">
      <inkml:brushProperty name="width" value="0.025" units="cm"/>
      <inkml:brushProperty name="height" value="0.025" units="cm"/>
      <inkml:brushProperty name="color" value="#E71224"/>
    </inkml:brush>
  </inkml:definitions>
  <inkml:trace contextRef="#ctx0" brushRef="#br0">0 1 6662,'0'0'13966,"27"22"-17874,-6-16-1569,3-2-4965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3.712"/>
    </inkml:context>
    <inkml:brush xml:id="br0">
      <inkml:brushProperty name="width" value="0.025" units="cm"/>
      <inkml:brushProperty name="height" value="0.025" units="cm"/>
      <inkml:brushProperty name="color" value="#E71224"/>
    </inkml:brush>
  </inkml:definitions>
  <inkml:trace contextRef="#ctx0" brushRef="#br0">57 0 6086,'0'0'10383,"-5"9"-8600,-3 4-1375,0-2-86,1 1 0,0 0 0,0 0 0,-7 22 0,14-33-339,0-1 0,1 1 0,-1-1 1,1 1-1,-1-1 0,0 1 0,1-1 0,-1 1 0,1-1 1,-1 0-1,1 1 0,-1-1 0,1 0 0,-1 1 0,1-1 1,0 0-1,-1 0 0,1 1 0,-1-1 0,1 0 0,0 0 1,-1 0-1,1 0 0,0 0 0,-1 0 0,1 0 0,-1 0 1,1 0-1,0 0 0,-1 0 0,1 0 0,0 0 0,-1-1 1,2 1-1,34-5 157,-29 4-204,-2 1 108,13-3-235,1 2 0,-1 0-1,27 2 1,-43-1 172,1 0 0,0 0 0,0 0 1,0 0-1,-1 1 0,1 0 0,0-1 0,-1 1 0,1 0 1,-1 0-1,1 0 0,-1 1 0,1-1 0,-1 0 0,0 1 1,1 0-1,-1 0 0,0-1 0,0 1 0,0 0 1,-1 1-1,1-1 0,0 0 0,-1 0 0,1 1 0,-1-1 1,0 1-1,0-1 0,0 1 0,0 0 0,0 3 0,0 1 153,-1 0 0,-1 0-1,0 0 1,1 0 0,-2 0-1,1-1 1,-1 1 0,0 0-1,-1-1 1,1 1 0,-1-1-1,-1 0 1,1 0 0,-1 0-1,0 0 1,0-1-1,-1 0 1,0 0 0,0 0-1,0 0 1,0-1 0,-1 1-1,1-1 1,-1-1 0,0 1-1,0-1 1,-13 4 0,18-7-208,0 0 0,0 0-1,1-1 1,-1 1 0,0 0 0,0-1 0,1 1 0,-1 0 0,0-1 0,1 1 0,-1-1 0,1 1 0,-1-1 0,1 0 0,-1 1-1,1-1 1,-1 0 0,1 1 0,-1-1 0,1 0 0,0 1 0,-1-1 0,1 0 0,0 0 0,0 1 0,0-1 0,-1 0 0,1 0 0,0 0-1,0 1 1,0-1 0,0 0 0,0 0 0,0 0 0,1 1 0,-1-1 0,0 0 0,0 0 0,1 1 0,-1-2 0,1-3-936,0-30-4051,8-9-1409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4.072"/>
    </inkml:context>
    <inkml:brush xml:id="br0">
      <inkml:brushProperty name="width" value="0.025" units="cm"/>
      <inkml:brushProperty name="height" value="0.025" units="cm"/>
      <inkml:brushProperty name="color" value="#E71224"/>
    </inkml:brush>
  </inkml:definitions>
  <inkml:trace contextRef="#ctx0" brushRef="#br0">68 0 12460,'0'0'7655,"0"10"-6940,0-6-655,-1 16 157,1 1 0,0-1 0,2 0 0,0-1 0,9 34 0,-3-28-339,2 0 0,1-1 0,1 0 0,0-1 0,2 0 0,30 37 0,-75-81-831,-41-21 1,-14-8 2723,85 50-1732,1 0 0,0 0-1,0 0 1,0 0 0,0 0 0,-1-1-1,1 1 1,0 0 0,0 0 0,0 0-1,0 0 1,0 0 0,-1 0 0,1-1-1,0 1 1,0 0 0,0 0 0,0 0-1,0 0 1,0-1 0,0 1 0,0 0-1,0 0 1,0 0 0,0 0 0,0-1-1,0 1 1,-1 0 0,1 0 0,1 0-1,-1-1 1,0 1 0,0 0 0,0 0-1,0 0 1,0-1 0,0 1 0,0 0-1,0 0 1,0 0 0,0 0 0,0-1-1,0 1 1,0 0 0,1 0 0,-1 0-1,0 0 1,0 0 0,0-1 0,15-7 560,29-5-787,-34 11 460,36-11-324,39-12-300,-33 2-6883,-30 10-5556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4.883"/>
    </inkml:context>
    <inkml:brush xml:id="br0">
      <inkml:brushProperty name="width" value="0.025" units="cm"/>
      <inkml:brushProperty name="height" value="0.025" units="cm"/>
      <inkml:brushProperty name="color" value="#E71224"/>
    </inkml:brush>
  </inkml:definitions>
  <inkml:trace contextRef="#ctx0" brushRef="#br0">0 43 3299,'0'0'11883,"1"9"-10692,0 1-911,0 1 1,0-1-1,2 0 1,-1 0-1,6 14 1,-7-22-222,-1 0 0,1 0 0,0 0 0,0 0 0,0 0 0,0 0 0,0-1-1,0 1 1,1-1 0,-1 1 0,0 0 0,1-1 0,-1 0 0,1 1 0,0-1 0,-1 0 0,1 0 0,0 0 0,0 0 0,0 0 0,-1 0 0,1-1 0,0 1-1,0-1 1,0 1 0,0-1 0,0 0 0,1 0 0,-1 0 0,0 0 0,0 0 0,0 0 0,0 0 0,0-1 0,0 1 0,0-1 0,0 1 0,0-1 0,-1 0 0,1 0-1,4-2 1,0-1 261,-1-1-1,1 1 1,0-1-1,-1-1 1,0 1-1,4-7 1,27-25 436,-34 35-727,0 1 0,0-1-1,0 1 1,0 0 0,0-1 0,0 1-1,0 0 1,0 0 0,1 1-1,-1-1 1,0 0 0,1 1-1,-1-1 1,0 1 0,1 0-1,3 0 1,-4 1 0,0-1 0,0 1 0,0 0 0,-1 0 0,1 0 0,0 0 0,0 0-1,0 0 1,-1 1 0,1-1 0,-1 1 0,1-1 0,-1 1 0,1-1 0,-1 1 0,0 0 0,0 0 0,2 2 0,18 42 545,-13-28-540,-7-15-26,0-1-1,0 1 0,0-1 0,0 0 1,0 0-1,1 1 0,-1-1 0,1 0 1,0 0-1,-1 0 0,1-1 0,0 1 1,0 0-1,0-1 0,0 1 0,1-1 1,-1 1-1,0-1 0,4 1 0,-3-2 47,-1 0-1,0-1 0,0 1 1,0-1-1,0 1 1,1-1-1,-1 0 0,0 0 1,0 0-1,-1 0 0,1 0 1,0 0-1,0-1 0,0 1 1,-1-1-1,1 1 0,-1-1 1,1 0-1,-1 1 0,0-1 1,1 0-1,0-4 0,6-5-26,0-1-1,1 2 0,0-1 0,0 1 1,19-15-1,-25 23-28,-1 1-1,0-1 1,0 1-1,1-1 1,-1 1 0,1 0-1,-1 0 1,1 0 0,-1 0-1,1 0 1,0 0 0,-1 1-1,1-1 1,0 1-1,-1 0 1,1 0 0,0 0-1,0 0 1,-1 1 0,1-1-1,0 1 1,-1-1 0,1 1-1,0 0 1,-1 0-1,1 0 1,-1 0 0,1 1-1,-1-1 1,0 1 0,0-1-1,1 1 1,-1 0 0,3 4-1,7 9 16,-9-12-7,-1 1 0,1-1 0,0 0-1,0 0 1,0 0 0,0 0 0,5 3 0,-7-6-7,0 0 0,0 1 0,0-1 0,0 0 0,0 0 0,0 1 0,0-1 0,0 0 0,0 0 0,0 0 0,0 0 0,0 0 0,0-1 0,0 1 0,0 0-1,0 0 1,-1-1 0,1 1 0,0-1 0,0 1 0,0-1 0,0 1 0,0-1 0,0 1 0,-1-1 0,1 0 0,0 1 0,0-1 0,-1 0 0,1 0 0,-1 1 0,1-1 0,0 0 0,-1 0 0,0 0 0,1-1 0,27-43-2193,-4-2-3972,-16 21-326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5.210"/>
    </inkml:context>
    <inkml:brush xml:id="br0">
      <inkml:brushProperty name="width" value="0.025" units="cm"/>
      <inkml:brushProperty name="height" value="0.025" units="cm"/>
      <inkml:brushProperty name="color" value="#E71224"/>
    </inkml:brush>
  </inkml:definitions>
  <inkml:trace contextRef="#ctx0" brushRef="#br0">42 77 3491,'0'0'20916,"-41"-47"-19891,41 39-769,0 0-288,5 3-897,2 1-2402,-1-1-4324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5.637"/>
    </inkml:context>
    <inkml:brush xml:id="br0">
      <inkml:brushProperty name="width" value="0.025" units="cm"/>
      <inkml:brushProperty name="height" value="0.025" units="cm"/>
      <inkml:brushProperty name="color" value="#E71224"/>
    </inkml:brush>
  </inkml:definitions>
  <inkml:trace contextRef="#ctx0" brushRef="#br0">1 51 3587,'0'0'14515,"11"-7"-12497,-8 5-1872,7-5 341,0 0-1,0 1 1,20-8-1,-29 13-427,1 0-1,0 0 0,0 0 0,-1 0 1,1 1-1,0-1 0,0 0 1,0 1-1,0 0 0,-1-1 1,1 1-1,0 0 0,0 0 1,0 0-1,0 0 0,0 1 1,0-1-1,0 0 0,-1 1 0,1 0 1,0-1-1,0 1 0,0 0 1,-1 0-1,1 0 0,0 0 1,-1 0-1,1 0 0,-1 0 1,1 0-1,-1 1 0,0-1 0,0 1 1,1-1-1,-1 1 0,1 3 1,1 3 11,-1 0-1,0 0 1,-1 1 0,0-1 0,0 0 0,-1 1 0,0-1 0,0 1-1,-1-1 1,-2 11 0,-23 83 218,24-97-287,-4 16 49,-2 1 54,2 0 1,0 1 0,1 0-1,2 0 1,-2 26 0,6-47-91,-1-1 1,0 0-1,1 1 1,-1-1 0,1 0-1,-1 0 1,1 1-1,-1-1 1,1 0-1,0 0 1,0 0 0,0 0-1,-1 0 1,1 0-1,0 0 1,0 0 0,0 0-1,1 0 1,-1-1-1,0 1 1,0 0-1,0-1 1,0 1 0,1-1-1,-1 1 1,0-1-1,1 0 1,-1 1-1,0-1 1,1 0 0,-1 0-1,0 0 1,1 0-1,-1 0 1,0 0-1,1-1 1,1 1 0,5-1 113,1 0 0,-1 0 1,0-1-1,16-5 0,17-10-332,-1-2-1,62-41 1,-101 60 50,-1 0 1,0 0 0,0-1 0,0 1-1,0 0 1,1 0 0,-1 0 0,0 0-1,0-1 1,0 1 0,0 0 0,0 0 0,0-1-1,0 1 1,0 0 0,0 0 0,0 0-1,0-1 1,0 1 0,0 0 0,0 0-1,0-1 1,0 1 0,0 0 0,0 0 0,0 0-1,0-1 1,0 1 0,0 0 0,0 0-1,0-1 1,0 1 0,-1 0 0,1 0-1,0 0 1,0 0 0,0-1 0,0 1 0,0 0-1,-1 0 1,1 0 0,0 0 0,0 0-1,0-1 1,-1 1 0,1 0 0,0 0-1,0 0 1,0 0 0,-1 0 0,1 0 0,0 0-1,0 0 1,-1 0 0,1 0 0,0 0-1,0 0 1,-1 0 0,1 0 0,0 0-1,0 0 1,-1 0 0,-18-5-4442,18 5 3544,-27-6-6620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802"/>
    </inkml:context>
    <inkml:brush xml:id="br0">
      <inkml:brushProperty name="width" value="0.025" units="cm"/>
      <inkml:brushProperty name="height" value="0.025" units="cm"/>
    </inkml:brush>
  </inkml:definitions>
  <inkml:trace contextRef="#ctx0" brushRef="#br0">147 1 4965,'0'0'11146,"-57"35"-9704,43-5-193,-4 8-32,2 4-416,1 3-481,1 4-256,5 2-32,6-3-737,3-5-1825,0-11-4773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6.547"/>
    </inkml:context>
    <inkml:brush xml:id="br0">
      <inkml:brushProperty name="width" value="0.025" units="cm"/>
      <inkml:brushProperty name="height" value="0.025" units="cm"/>
    </inkml:brush>
  </inkml:definitions>
  <inkml:trace contextRef="#ctx0" brushRef="#br0">0 849 8264,'0'0'12246,"8"-9"-11509,219-225 1564,-105 114-2077,5-11-312,165-223 0,-294 370-3,-40 91 252,-13 39 174,45-109-489,2 1-1,1-1 0,2 2 0,2-1 0,1 1 0,6 72 1,-3-110-65,-1 1 0,0-1 0,0 1 0,0-1 0,1 1 1,-1-1-1,-1 1 0,1-1 0,0 1 0,0 0 0,-1-1 0,1 1 1,0-1-1,-1 1 0,0-1 0,1 0 0,-1 1 0,0-1 0,0 0 1,0 1-1,1-1 0,-1 0 0,-2 2 0,0-2-445,1 0 0,-1 0-1,1 0 1,-1 0 0,0 0 0,1 0 0,-1-1-1,0 0 1,0 1 0,0-1 0,-4 0-1,-13 0-3712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5.979"/>
    </inkml:context>
    <inkml:brush xml:id="br0">
      <inkml:brushProperty name="width" value="0.025" units="cm"/>
      <inkml:brushProperty name="height" value="0.025" units="cm"/>
      <inkml:brushProperty name="color" value="#E71224"/>
    </inkml:brush>
  </inkml:definitions>
  <inkml:trace contextRef="#ctx0" brushRef="#br0">1 50 3619,'0'0'15631,"57"-43"-16271,-25 40-2211,-4-1-2658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6.325"/>
    </inkml:context>
    <inkml:brush xml:id="br0">
      <inkml:brushProperty name="width" value="0.025" units="cm"/>
      <inkml:brushProperty name="height" value="0.025" units="cm"/>
      <inkml:brushProperty name="color" value="#E71224"/>
    </inkml:brush>
  </inkml:definitions>
  <inkml:trace contextRef="#ctx0" brushRef="#br0">36 1 13132,'0'0'10955,"-6"3"-10934,-16 9-64,21-12 23,1 0 0,0 0 0,-1 0 0,1 0 0,0 0 0,-1 0 0,1 0 0,0 0 0,0 1 0,-1-1 0,1 0 0,0 0 0,0 0-1,-1 0 1,1 1 0,0-1 0,0 0 0,0 0 0,-1 0 0,1 1 0,0-1 0,0 0 0,0 0 0,0 1 0,-1-1 0,1 0 0,0 1-1,0-1 1,0 0 0,0 0 0,0 1 0,0-1 0,0 0 0,0 1 0,0-1 0,0 0 0,0 0 0,0 1 0,0-1 0,0 0 0,0 1 0,0-1-1,0 0 1,0 0 0,1 1 0,-1-1 0,0 0 0,0 1 0,0-1 0,0 0 0,1 0 0,-1 0 0,0 1 0,0-1 0,0 0 0,1 0-1,-1 0 1,0 1 0,0-1 0,1 0 0,-1 0 0,0 0 0,0 0 0,1 0 0,-1 0 0,0 0 0,1 0 0,-1 1 0,1-1 0,23 5 155,-21-5-238,4 2 206,7 0-147,-1 1 1,0 1-1,0 0 1,0 0-1,22 13 0,-32-16 113,-1 1-1,1-1 1,-1 1-1,0 0 1,1 0-1,-1 1 0,0-1 1,0 0-1,-1 1 1,1-1-1,0 1 1,-1-1-1,1 1 0,-1 0 1,0-1-1,0 1 1,0 0-1,-1 0 0,1 0 1,0 0-1,-1 0 1,0 0-1,0 0 1,0 0-1,0 0 0,0 0 1,-1 0-1,1 0 1,-1 0-1,0 0 1,0 0-1,0-1 0,-2 4 1,1 0 18,-1 0 1,-1-1 0,1 1-1,-1-1 1,0 0-1,0-1 1,0 1-1,0 0 1,-1-1-1,0 0 1,0 0-1,0-1 1,-1 1 0,1-1-1,-1 0 1,1-1-1,-1 1 1,0-1-1,-8 2 1,14-5-200,-1 1 1,1 0-1,0 0 1,-1-1-1,1 1 1,-1 0-1,1-1 0,0 1 1,-1 0-1,1-1 1,0 1-1,-1 0 1,1-1-1,0 1 1,0-1-1,-1 1 1,1 0-1,0-1 1,0 1-1,0-1 0,-1 1 1,1-1-1,0 1 1,0-1-1,0 1 1,0-1-1,0 1 1,0-1-1,0 1 1,0-1-1,0 1 0,0-1 1,1 0-1,2-20-2763,9-12-1700,2-9-929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6.718"/>
    </inkml:context>
    <inkml:brush xml:id="br0">
      <inkml:brushProperty name="width" value="0.025" units="cm"/>
      <inkml:brushProperty name="height" value="0.025" units="cm"/>
      <inkml:brushProperty name="color" value="#E71224"/>
    </inkml:brush>
  </inkml:definitions>
  <inkml:trace contextRef="#ctx0" brushRef="#br0">14 0 4356,'0'0'16982,"0"13"-15936,-4 20-560,-5 71 1791,8-96-2145,1 0 1,0 0 0,1 0-1,0 0 1,0 1 0,1-2 0,0 1-1,1 0 1,-1 0 0,5 8 0,-6-14-123,1 0 1,-1 0 0,1 0-1,-1 0 1,1-1 0,-1 1 0,1 0-1,0-1 1,0 1 0,0-1-1,0 0 1,0 0 0,0 0 0,0 0-1,0 0 1,0 0 0,1 0 0,-1-1-1,0 1 1,1-1 0,-1 0-1,0 1 1,1-1 0,-1 0 0,0-1-1,1 1 1,-1 0 0,0-1-1,1 1 1,-1-1 0,0 1 0,0-1-1,1 0 1,-1 0 0,0 0 0,4-3-1,7-4-14,0-1-1,-1-1 1,0 0-1,15-15 1,-16 14-253,-10 10 236,0-1-1,1 1 1,-1 0 0,0 0 0,1 0 0,-1 0-1,1 0 1,-1 0 0,1 0 0,-1 0-1,1 1 1,0-1 0,-1 0 0,1 1 0,0-1-1,-1 1 1,3 0 0,-3 0 15,0 0 0,0 1 0,-1-1 0,1 0 0,0 1 0,0-1 1,-1 1-1,1-1 0,0 1 0,-1-1 0,1 1 0,-1 0 0,1-1 0,-1 1 0,1 0 0,-1-1 0,1 1 1,-1 0-1,0 0 0,1-1 0,-1 1 0,0 0 0,1 0 0,-1 1 0,2 9 26,-1 0-1,0 0 1,-1 0-1,-1 15 1,0-8 44,1-7-141,-1-4-51,1 0 1,0 0 0,0-1-1,1 1 1,0 0 0,0 0-1,0-1 1,1 1-1,3 8 1,-5-15-98,1 1 1,0-1-1,-1 0 0,1 1 0,-1-1 1,1 0-1,0 0 0,-1 0 1,1 1-1,0-1 0,-1 0 0,1 0 1,0 0-1,-1 0 0,1 0 0,0 0 1,-1 0-1,1 0 0,0 0 1,-1 0-1,1-1 0,0 1 0,-1 0 1,1 0-1,0-1 0,-1 1 1,1 0-1,-1-1 0,1 1 0,0-1 1,-1 1-1,1 0 0,-1-1 1,1 1-1,-1-1 0,0 0 0,1 1 1,-1-1-1,0 1 0,1-1 0,-1-1 1,11-17-8777</inkml:trace>
  <inkml:trace contextRef="#ctx0" brushRef="#br0" timeOffset="1">393 247 6919,'0'0'17136,"0"51"-16239,0-41-289,0-2-576,0-4-736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7.945"/>
    </inkml:context>
    <inkml:brush xml:id="br0">
      <inkml:brushProperty name="width" value="0.025" units="cm"/>
      <inkml:brushProperty name="height" value="0.025" units="cm"/>
      <inkml:brushProperty name="color" value="#E71224"/>
    </inkml:brush>
  </inkml:definitions>
  <inkml:trace contextRef="#ctx0" brushRef="#br0">8 358 7143,'0'0'13602,"-1"8"-12422,1-7-1161,-6 85 1452,5-76-1385,1-1 1,1 0-1,0 0 1,0 0-1,1 0 1,0 0-1,1 0 1,4 11 0,-7-19-79,1 0 0,-1 0 0,0 0 0,1 0 0,0 0 1,-1 0-1,1 0 0,0 0 0,-1 0 0,1 0 0,0 0 1,0-1-1,0 1 0,0 0 0,0 0 0,0-1 0,0 1 1,0-1-1,0 1 0,0-1 0,0 1 0,0-1 1,0 0-1,0 1 0,0-1 0,0 0 0,1 0 0,-1 0 1,0 0-1,2 0 0,0-1 59,-1 0 1,1 0 0,-1-1-1,1 1 1,-1-1-1,1 1 1,-1-1 0,0 0-1,0 0 1,1 0-1,2-5 1,5-5 157,-1-1 0,0-1 0,9-19 0,23-83 26,-42 125-274,0-1 0,1 1 0,0 0 0,2 13 0,0 6 53,-2-23-21,0-1 1,0 0-1,1 1 1,-1-1-1,1 0 1,0 0-1,1 0 1,-1 0-1,1 0 1,3 6-1,-5-9 2,1 0 0,0 0 0,0 0 0,-1 0-1,1 0 1,0-1 0,0 1 0,0 0 0,0-1 0,0 1 0,0-1-1,0 1 1,1-1 0,-1 1 0,0-1 0,0 0 0,0 0 0,0 1-1,0-1 1,1 0 0,-1 0 0,0 0 0,0 0 0,0 0-1,1 0 1,-1-1 0,0 1 0,0 0 0,0-1 0,0 1 0,0-1-1,0 1 1,0-1 0,1 1 0,-2-1 0,1 0 0,0 1 0,0-1-1,0 0 1,0 0 0,0 0 0,0-1 0,8-5 75,-1-1 1,-1 0-1,0-1 0,0 1 1,0-1-1,-1-1 1,7-14-1,2-8 172,14-47-1,-30 86-296,0 1 0,0 0-1,1-1 1,0 16 0,0 10-53,-2-4 90,0-13 1,0-1 0,2 1 0,2 28 1,-2-44 2,0 1 1,0 0 0,0 0 0,1 0-1,-1-1 1,0 1 0,0 0 0,1 0-1,-1-1 1,1 1 0,-1 0 0,1-1-1,-1 1 1,1 0 0,-1-1 0,1 1-1,-1-1 1,1 1 0,0-1 0,-1 1-1,1-1 1,0 0 0,0 1 0,-1-1-1,1 0 1,0 1 0,0-1 0,-1 0-1,1 0 1,0 0 0,0 0 0,0 0-1,-1 0 1,1 0 0,0 0 0,0 0-1,0 0 1,0 0 0,-1 0 0,1 0-1,0-1 1,0 1 0,3-1 23,0-1 0,-1 1 0,0-1 0,1 1 0,-1-1 0,0 0 0,0 0 0,4-3 0,8-12 10,-1 0 1,-1 0-1,0-1 1,-1-1-1,-1 0 0,-1-1 1,0 0-1,-2-1 1,0 1-1,5-24 0,-14 110-564,1-63 526,-3 11 6,1 1 1,1 0 0,1-1 0,2 28-1,-2-41-3,0-1 0,0 1 0,1 0-1,-1-1 1,0 1 0,1 0 0,-1-1 0,0 1-1,1 0 1,-1-1 0,1 1 0,-1-1 0,1 1-1,-1-1 1,1 1 0,0-1 0,-1 1 0,1-1-1,-1 1 1,1-1 0,0 0 0,0 1 0,-1-1 0,1 0-1,0 0 1,-1 0 0,1 1 0,0-1 0,0 0-1,-1 0 1,1 0 0,0 0 0,0 0 0,-1-1-1,1 1 1,0 0 0,0 0 0,-1 0 0,1 0-1,0-1 1,-1 1 0,1 0 0,0-1 0,0 0-1,30-19 231,-18 2-189,0 0 0,0 0 1,-2-2-1,-1 1 0,0-1 0,-1-1 0,-1 0 0,6-25 1,-6 9-37,-1-1 1,-2 0-1,1-73 1,-7 128-121,-1 0-1,-7 27 1,-2 24 115,11-65 0,-2 22-9,1 1-1,1 0 1,6 43-1,-5-64 11,-1 1 0,2-1 1,-1 1-1,0-1 0,1 0 0,0 0 0,0 1 0,1-2 1,-1 1-1,1 0 0,0 0 0,1-1 0,-1 0 1,1 1-1,-1-1 0,1 0 0,1-1 0,-1 1 0,0-1 1,1 0-1,0 0 0,-1 0 0,1-1 0,6 2 1,-10-3-2,0 0 1,1-1-1,-1 1 1,1-1-1,-1 0 1,0 0-1,1 1 1,-1-1 0,1 0-1,-1 0 1,1 0-1,-1 0 1,1-1-1,-1 1 1,0 0-1,1 0 1,-1-1 0,1 1-1,-1-1 1,2-1-1,-2 2 5,-1-1-1,1 0 1,0 0 0,-1 0-1,1 0 1,-1 0 0,1 0-1,-1 0 1,1 0-1,-1 0 1,0 0 0,0 0-1,0 0 1,1 0-1,-1 0 1,0 0 0,0 0-1,0 0 1,0 0-1,-1-2 1,0-2-11,0 0 0,0 0 0,-1 1 0,0-1 0,0 1 0,0-1 0,0 1 0,-1 0 1,0 0-1,-6-8 0,-20-13-2565,0 0 0,-54-32 0,72 50 1642,10 6 835,0 0 1,0 0-1,0 0 0,0 1 0,0-1 0,0 0 1,0 0-1,0 0 0,0-1 0,0 1 1,0 0-1,1 0 0,-1 0 0,0-1 1,1 1-1,-1 0 0,1 0 0,0-1 0,-1 1 1,1 0-1,0-1 0,0 1 0,0-1 1,0-1-1,11-32 826,0-3-2654,-11 26-3049,0-1-5648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8.278"/>
    </inkml:context>
    <inkml:brush xml:id="br0">
      <inkml:brushProperty name="width" value="0.025" units="cm"/>
      <inkml:brushProperty name="height" value="0.025" units="cm"/>
      <inkml:brushProperty name="color" value="#E71224"/>
    </inkml:brush>
  </inkml:definitions>
  <inkml:trace contextRef="#ctx0" brushRef="#br0">21 6 8136,'-8'-3'9160,"-5"1"-672,20 2-8392,11 0-31,-2 0-130,2 0-2337,-4 0-2530,-3 0-11468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9.116"/>
    </inkml:context>
    <inkml:brush xml:id="br0">
      <inkml:brushProperty name="width" value="0.025" units="cm"/>
      <inkml:brushProperty name="height" value="0.025" units="cm"/>
      <inkml:brushProperty name="color" value="#E71224"/>
    </inkml:brush>
  </inkml:definitions>
  <inkml:trace contextRef="#ctx0" brushRef="#br0">67 202 3716,'0'0'7217,"3"-11"-3811,0 6-2954,15-41 1847,-17 43-1984,0 0 1,0-1-1,0 1 1,0 0 0,-1-1-1,1 1 1,-1-1 0,0 1-1,0 0 1,-1-1-1,1 1 1,0-1 0,-2-3-1,1 6-291,1 1 0,-1-1-1,1 1 1,-1-1-1,1 1 1,-1-1 0,1 1-1,-1-1 1,0 1 0,1 0-1,-1-1 1,0 1 0,1 0-1,-1 0 1,0-1-1,0 1 1,1 0 0,-1 0-1,0 0 1,0 0 0,1 0-1,-1 0 1,0 0-1,0 0 1,1 0 0,-1 0-1,0 0 1,1 1 0,-1-1-1,0 0 1,0 0-1,1 1 1,-1-1 0,0 0-1,1 1 1,-1-1 0,1 1-1,-1-1 1,1 1-1,-1-1 1,1 1 0,-1 0-1,0 0 1,-25 26 575,21-19-604,0 1 0,1-1-1,-1 1 1,1 0 0,1 0-1,0 1 1,0-1 0,1 1-1,0-1 1,1 1 0,-1 17-1,2-26 5,0-1 1,0 1-1,0 0 0,0-1 0,0 1 0,1-1 1,-1 1-1,0 0 0,0-1 0,0 1 0,0-1 1,1 1-1,-1 0 0,0-1 0,1 1 0,-1-1 1,0 1-1,1-1 0,-1 1 0,1-1 0,-1 0 1,1 1-1,-1-1 0,1 1 0,-1-1 0,1 0 1,-1 1-1,1-1 0,-1 0 0,1 0 0,-1 1 1,1-1-1,0 0 0,-1 0 0,1 0 0,-1 0 1,1 0-1,0 0 0,-1 0 0,1 0 0,0 0 1,-1 0-1,1 0 0,-1 0 0,1-1 0,0 1 1,-1 0-1,1 0 0,-1 0 0,1-1 0,-1 1 1,2-1-1,31-20 262,-2-12-22,-1-2 0,-2-1 0,32-52 0,-60 87-241,0 1 1,0 0-1,0-1 1,0 1-1,0 0 1,0-1 0,0 1-1,1 0 1,-1-1-1,0 1 1,0 0 0,0 0-1,0-1 1,0 1-1,1 0 1,-1 0-1,0-1 1,0 1 0,1 0-1,-1 0 1,0 0-1,0-1 1,1 1-1,-1 0 1,0 0 0,0 0-1,1 0 1,-1 0-1,0 0 1,1-1-1,-1 1 1,0 0 0,0 0-1,1 0 1,-1 0-1,0 0 1,1 0 0,-1 0-1,0 0 1,1 0-1,-1 0 1,0 1-1,0-1 1,1 0 0,-1 0-1,0 0 1,1 0-1,-1 0 1,0 0-1,0 1 1,1-1 0,4 23-45,-4 48 69,-1-56 26,-1-3 0,1 3-68,0-1-1,0 1 1,6 27 0,-6-41 26,0 1-1,0-1 1,0 0 0,1 1 0,-1-1 0,0 1 0,1-1 0,-1 0 0,1 0 0,-1 1 0,1-1-1,0 0 1,-1 0 0,1 1 0,0-1 0,0 0 0,0 0 0,0 0 0,0 0 0,0 0 0,0-1-1,0 1 1,1 0 0,-1 0 0,0-1 0,0 1 0,1-1 0,-1 1 0,0-1 0,1 1 0,-1-1-1,0 0 1,1 0 0,-1 0 0,1 0 0,-1 0 0,0 0 0,1 0 0,-1 0 0,1 0 0,-1-1 0,0 1-1,1 0 1,-1-1 0,0 1 0,0-1 0,1 0 0,-1 1 0,0-1 0,0 0 0,2-2 0,5-2 69,0-1 0,-1-1 1,1 0-1,-1 0 1,-1 0-1,0-1 1,11-15-1,31-66 50,-44 81-111,-11 123-196,7-113 179,0 0 0,-1-1 1,1 1-1,0-1 0,1 1 1,-1 0-1,0-1 0,0 1 0,1-1 1,-1 1-1,1 0 0,-1-1 1,1 1-1,0-1 0,-1 0 1,1 1-1,0-1 0,0 1 0,0-1 1,0 0-1,0 0 0,1 0 1,-1 0-1,0 0 0,0 0 0,1 0 1,-1 0-1,0 0 0,1 0 1,-1-1-1,1 1 0,-1 0 1,1-1-1,0 0 0,-1 1 0,1-1 1,-1 0-1,1 0 0,0 0 1,-1 0-1,1 0 0,0 0 1,-1 0-1,1-1 0,-1 1 0,1 0 1,0-1-1,-1 0 0,3 0 1,3-2 17,0 1 1,-1-1-1,1 0 0,-1-1 1,0 1-1,0-1 1,0 0-1,0-1 1,-1 0-1,8-7 1,-11 9 71,1 0 0,-1 0 0,0-1 1,1 1-1,-2-1 0,1 1 0,0-1 0,-1 0 0,1 0 1,-1 0-1,0 1 0,-1-1 0,1 0 0,-1 0 1,1 0-1,-1 0 0,-1-7 0,-1 2 280,-1 1 0,1 0 1,-2 0-1,1 0 0,-1 0 0,-5-8 0,2 5-380,2 1 0,0-1 0,-7-20 0,15 30-227,0-1 0,0 1 0,1 1 0,-1-1 0,0 0 0,1 1 0,-1 0-1,0-1 1,1 1 0,-1 1 0,5 0 0,-4-1-346,27 0-3093,2 0-2050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9.931"/>
    </inkml:context>
    <inkml:brush xml:id="br0">
      <inkml:brushProperty name="width" value="0.025" units="cm"/>
      <inkml:brushProperty name="height" value="0.025" units="cm"/>
      <inkml:brushProperty name="color" value="#E71224"/>
    </inkml:brush>
  </inkml:definitions>
  <inkml:trace contextRef="#ctx0" brushRef="#br0">148 46 3683,'9'-21'7404,"1"-1"-949,-7 20-2731,-2 12 730,-2 12-4245,-2 1-1,0 0 1,-2-1-1,0 0 1,-13 34 0,-51 105-179,66-154-27,-6 13 29,-2 1 1,0-1-1,-21 28 1,32-66-1243,6-13-367,37-142-10006,-16 58 5958,-6 40 7838,-21 75-2072,0 0 1,0 0 0,0 1-1,0-1 1,0 0 0,0 0-1,1 0 1,-1 0 0,0 1-1,0-1 1,0 0 0,0 0-1,0 0 1,1 0-1,-1 0 1,0 0 0,0 0-1,0 0 1,0 1 0,1-1-1,-1 0 1,0 0 0,0 0-1,0 0 1,1 0 0,-1 0-1,0 0 1,0 0-1,0 0 1,0 0 0,1 0-1,-1 0 1,0 0 0,0 0-1,0 0 1,1-1 0,-1 1-1,0 0 1,0 0-1,0 0 1,0 0 0,1 0-1,-1 0 1,0 0 0,0 0-1,0-1 1,3 21 797,1 13-329,1 0-1,1-1 0,2 1 0,1-1 1,24 54-1,2 9-1692,-26-61-2161,-7-10-5736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0.288"/>
    </inkml:context>
    <inkml:brush xml:id="br0">
      <inkml:brushProperty name="width" value="0.025" units="cm"/>
      <inkml:brushProperty name="height" value="0.025" units="cm"/>
      <inkml:brushProperty name="color" value="#E71224"/>
    </inkml:brush>
  </inkml:definitions>
  <inkml:trace contextRef="#ctx0" brushRef="#br0">47 105 4260,'0'0'9769,"-41"-59"-6245,36 45-866,5 4-480,0 2-608,12 2-898,6 5-544,11 0-128,4 1-32,1 0-576,0 0-2147,-2-6-4356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1.690"/>
    </inkml:context>
    <inkml:brush xml:id="br0">
      <inkml:brushProperty name="width" value="0.025" units="cm"/>
      <inkml:brushProperty name="height" value="0.025" units="cm"/>
      <inkml:brushProperty name="color" value="#E71224"/>
    </inkml:brush>
  </inkml:definitions>
  <inkml:trace contextRef="#ctx0" brushRef="#br0">18 415 3587,'0'0'13346,"-2"10"-12011,1-2-968,-12 89 2912,12-90-3144,0 0-1,1 0 0,1 1 0,-1-1 1,1 0-1,0 0 0,1 0 0,-1 0 1,1 0-1,1-1 0,-1 1 0,6 8 1,-8-14-74,0-1 0,0 1 1,1 0-1,-1-1 1,0 1-1,1 0 0,-1-1 1,1 1-1,-1-1 1,1 1-1,-1-1 0,1 1 1,-1-1-1,1 1 1,-1-1-1,1 1 0,0-1 1,-1 0-1,1 1 1,0-1-1,-1 0 0,1 0 1,0 1-1,-1-1 1,1 0-1,0 0 0,0 0 1,-1 0-1,1 0 0,0 0 1,-1 0-1,1 0 1,0 0-1,0 0 0,-1-1 1,2 1-1,-1-2 41,1 1 0,-1-1 0,0 1 0,0-1-1,0 0 1,0 0 0,0 1 0,0-1 0,0 0 0,-1 0-1,1 0 1,0-3 0,7-57 451,-7 45-499,-3-39 114,2 54-171,0-1 0,-1 0 1,1 1-1,-1-1 0,0 1 0,0-1 1,0 1-1,0-1 0,0 1 1,0 0-1,-1-1 0,1 1 1,-1 0-1,0 0 0,1 0 1,-5-3-1,6 5-7,0 0 1,-1-1 0,1 1-1,0 0 1,0 0 0,0 0-1,-1 0 1,1 0-1,0-1 1,-1 1 0,1 0-1,0 0 1,0 0 0,-1 0-1,1 0 1,0 0-1,0 0 1,-1 0 0,1 0-1,0 0 1,-1 0-1,1 0 1,0 0 0,0 0-1,-1 0 1,1 1 0,0-1-1,0 0 1,-1 0-1,1 0 1,0 0 0,0 0-1,-1 1 1,1-1 0,0 0-1,0 0 1,0 0-1,-1 1 1,-4 13-181,4 22 28,1-32 122,0-2 35,0 0 0,0 1 0,0-1 0,1 0 0,-1 0 0,1 0 0,-1 1 0,1-1 0,0 0 0,0 0 0,0 0 0,0 0 1,0 0-1,0 0 0,1-1 0,-1 1 0,0 0 0,1-1 0,0 1 0,-1-1 0,1 1 0,0-1 0,0 0 0,0 0 0,-1 1 0,1-1 0,0-1 0,1 1 0,-1 0 1,0 0-1,0-1 0,0 1 0,0-1 0,1 0 0,3 0 0,-1 1 13,1-1 0,0-1 0,-1 1 0,1-1 1,-1 0-1,0 0 0,1 0 0,-1-1 0,0 0 0,1 0 0,-1 0 0,-1-1 1,9-5-1,-3 0 2,0-1 0,-1 0 0,0-1 0,-1 0 0,0 0 0,0-1 0,-2 0 0,1 0 0,-1-1 0,-1 0 0,7-20 0,-6 13 16,-1-1 1,-2 1-1,0-1 0,0 0 0,-2 0 1,-2-37-1,0 53-32,1 0 1,-1 1 0,0-1-1,0 0 1,0 0-1,-1 0 1,1 1-1,-1-1 1,0 1-1,0-1 1,-4-4-1,5 8-1,1-1 1,-1 0-1,1 1 0,-1-1 0,1 1 1,-1-1-1,0 1 0,1-1 1,-1 1-1,0 0 0,1-1 0,-1 1 1,0 0-1,0 0 0,1-1 0,-1 1 1,0 0-1,0 0 0,1 0 0,-1 0 1,0 0-1,0 0 0,-1 0 0,1 1-3,0 0-1,-1-1 1,1 1-1,0 0 1,0 0-1,-1 0 1,1 0-1,0 0 1,0 0-1,0 1 1,0-1 0,0 0-1,1 0 1,-1 1-1,0-1 1,1 0-1,-2 3 1,-8 21-11,0 1 0,2 1 0,1 0 0,1 0 0,1 0 1,2 1-1,0 0 0,2-1 0,4 48 0,-3-70 21,1-1 0,-1 0 0,1 0 0,0 0 0,0 0-1,1-1 1,-1 1 0,1 0 0,0 0 0,0-1 0,0 1-1,0-1 1,0 0 0,1 1 0,0-1 0,0 0 0,-1-1 0,2 1-1,-1 0 1,0-1 0,0 0 0,1 0 0,-1 0 0,1 0-1,0 0 1,0-1 0,0 1 0,-1-1 0,1 0 0,0 0-1,0-1 1,1 1 0,-1-1 0,7 0 0,-5-1 12,0 1 1,0-1-1,-1 0 0,1 0 1,-1-1-1,1 0 1,-1 0-1,0 0 0,1 0 1,-1-1-1,0 0 1,-1 0-1,1-1 0,0 1 1,-1-1-1,0 0 1,0 0-1,0 0 0,0-1 1,-1 1-1,0-1 0,0 0 1,0 0-1,3-8 1,-3 5 69,0-1 0,-1 1 0,0-1 0,0 1 0,0-18 0,-2 25-73,1-1-1,-1 1 1,0-1 0,0 1-1,0-1 1,-1 1 0,1 0-1,0-1 1,-1 1 0,1-1-1,-1 1 1,1 0 0,-1-1-1,1 1 1,-1 0 0,0-1-1,0 1 1,0 0 0,0 0-1,0 0 1,0 0 0,0 0-1,0 0 1,0 0 0,0 0-1,0 0 1,-1 1 0,1-1-1,0 0 1,-1 1 0,1-1-1,0 1 1,-1-1 0,1 1-1,-1 0 1,1 0-1,-1 0 1,1 0 0,-1 0-1,1 0 1,0 0 0,-2 0 0,0 1-13,1 0 0,0-1 1,-1 1-1,1 1 1,0-1-1,0 0 1,0 0-1,0 1 1,0-1-1,0 1 1,0 0-1,0-1 0,1 1 1,-1 0-1,1 0 1,-1 0-1,1 0 1,0 1-1,0-1 1,0 0-1,0 0 1,0 1-1,0-1 0,1 0 1,-2 5-1,2-5 2,-1-1 0,1 1 0,0 0 0,-1-1 0,1 1 0,0 0 0,0-1 0,0 1-1,0 0 1,0-1 0,1 1 0,-1-1 0,0 1 0,1 0 0,-1-1 0,1 1 0,-1-1 0,1 1-1,0-1 1,0 1 0,0-1 0,0 0 0,0 1 0,0-1 0,0 0 0,0 0 0,0 0 0,1 0-1,-1 0 1,0 0 0,1 0 0,-1 0 0,1 0 0,-1-1 0,1 1 0,-1 0 0,1-1 0,-1 0-1,3 1 1,2-1 11,0 0 0,0 0 0,0 0-1,0-1 1,1 0 0,-1 0 0,0-1-1,0 1 1,-1-2 0,1 1 0,0 0-1,-1-1 1,1 0 0,-1 0 0,0-1-1,0 0 1,0 0 0,-1 0 0,1 0-1,-1 0 1,0-1 0,0 0 0,-1 0-1,1 0 1,-1 0 0,0-1 0,0 0-1,-1 1 1,0-1 0,0 0 0,0 0-1,-1 0 1,0 0 0,0 0 0,0-10-1,-1 16-8,1-1 1,-1 1-1,0 0 0,0 0 0,0-1 0,0 1 0,0 0 0,0-1 0,0 1 0,0 0 0,0-1 1,0 1-1,0 0 0,0-1 0,0 1 0,-1 0 0,1-1 0,0 1 0,0 0 0,0 0 0,0-1 1,0 1-1,-1 0 0,1 0 0,0-1 0,0 1 0,0 0 0,-1 0 0,1-1 0,0 1 1,0 0-1,-1 0 0,1 0 0,0 0 0,-1-1 0,1 1 0,0 0 0,0 0 0,-1 0 0,-12 8-81,-8 20-34,18-20 147,0 0-1,0 1 1,1-1-1,0 1 1,1-1 0,0 1-1,0-1 1,0 1-1,2 0 1,-1-1 0,3 17-1,-2-23-21,0-1 0,0 1 1,0-1-1,0 1 0,0-1 0,0 0 0,0 0 0,1 0 0,-1 1 0,0-1 0,1 0 1,-1-1-1,1 1 0,-1 0 0,1 0 0,-1-1 0,1 1 0,0 0 0,-1-1 1,1 0-1,0 1 0,-1-1 0,1 0 0,0 0 0,-1 0 0,1 0 0,0 0 1,-1 0-1,1-1 0,2 0 0,1 1 13,1-1 0,0 0-1,-1-1 1,1 1 0,0-1 0,-1 0 0,9-5 0,-1-2-81,-1-1 0,0 0 0,-1-1 0,0-1 0,-1 1 0,-1-1 0,1-1 0,-2 0 1,0 0-1,0-1 0,-1 0 0,6-18 0,-16 48-56,1 0-1,1 0 1,1 0 0,2 27 0,-2-41 116,0-1 1,0 1 0,0-1 0,1 1-1,-1-1 1,0 1 0,1-1-1,-1 0 1,1 1 0,0-1 0,-1 1-1,1-1 1,0 0 0,0 0 0,0 1-1,0-1 1,0 0 0,0 0-1,0 0 1,0 0 0,0 0 0,0 0-1,1-1 1,-1 1 0,0 0-1,1 0 1,-1-1 0,1 1 0,-1-1-1,0 1 1,1-1 0,-1 0-1,1 0 1,-1 0 0,1 0 0,0 0-1,-1 0 1,1 0 0,-1 0 0,1 0-1,-1-1 1,0 1 0,4-2-1,1 1 11,1-1-1,-1-1 0,1 1 0,-1-1 0,0-1 1,0 1-1,0-1 0,7-6 0,3-5-35,-1-2 1,-1 0-1,0-1 0,-2 0 0,0-1 0,0 0 0,-2-1 1,-1 0-1,0-1 0,-2 0 0,0 0 0,-1-1 0,-1 0 1,-2 1-1,0-2 0,-1 1 0,-1-27 0,-1 47 15,1 1 0,-1-1 0,0 1 0,0-1 0,0 1 0,0-1 0,0 1 0,0-1 0,0 1 0,-1-1 0,1 1 0,-1-1 0,1 1-1,-1 0 1,1-1 0,-1 1 0,0-1 0,1 1 0,-1 0 0,0 0 0,0-1 0,0 1 0,0 0 0,0 0 0,0 0 0,-1 0 0,1 0 0,0 0 0,-2 0 0,1 1 1,0 0 1,1 1-1,-1-1 1,1 1-1,-1 0 1,0-1-1,1 1 0,-1 0 1,1 0-1,0 0 1,-1 0-1,1 0 1,0 0-1,0 1 1,-1-1-1,1 0 1,0 1-1,0-1 1,1 1-1,-1-1 1,0 1-1,0-1 1,1 1-1,-1-1 1,0 4-1,-6 14-49,0 1 0,2 0 0,0 0-1,1 1 1,1-1 0,1 1 0,1 0 0,1 0-1,2 21 1,0-31 5,-1-1-1,2 1 0,-1 0 1,2-1-1,-1 0 0,1 1 1,1-1-1,7 12 0,-8-16 25,0-1 0,0 1 0,1-1 0,0 0 1,0 0-1,0 0 0,0-1 0,1 0 0,0 0 0,0 0 0,0-1 0,0 0 0,13 5 0,-47-41-923,-43-50 444,47 53 412,-49-49 0,107 79 1850,10 9-1609,2 0-1794,-16-5-4556,-23-4-379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2.067"/>
    </inkml:context>
    <inkml:brush xml:id="br0">
      <inkml:brushProperty name="width" value="0.025" units="cm"/>
      <inkml:brushProperty name="height" value="0.025" units="cm"/>
      <inkml:brushProperty name="color" value="#E71224"/>
    </inkml:brush>
  </inkml:definitions>
  <inkml:trace contextRef="#ctx0" brushRef="#br0">0 1 4837,'0'0'7559,"0"7"-6278,9 2-1089,11 0-128,7-1-1313,1 1-4516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6.879"/>
    </inkml:context>
    <inkml:brush xml:id="br0">
      <inkml:brushProperty name="width" value="0.025" units="cm"/>
      <inkml:brushProperty name="height" value="0.025" units="cm"/>
    </inkml:brush>
  </inkml:definitions>
  <inkml:trace contextRef="#ctx0" brushRef="#br0">1 180 10378,'0'0'11467,"68"-57"-10570,-18 39-257,2-2-256,3-1-255,-7 2-129,-1 4-1250,-12 1-2465,-8-1-3076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2.410"/>
    </inkml:context>
    <inkml:brush xml:id="br0">
      <inkml:brushProperty name="width" value="0.025" units="cm"/>
      <inkml:brushProperty name="height" value="0.025" units="cm"/>
      <inkml:brushProperty name="color" value="#E71224"/>
    </inkml:brush>
  </inkml:definitions>
  <inkml:trace contextRef="#ctx0" brushRef="#br0">107 0 4420,'0'0'11745,"-10"4"-7645,-86 24-1463,97-24-7594,10 1 3850,8 1 1181,-18-6-74,12 2-625,0 1-1,-1 0 1,1 0 0,-1 1-1,14 7 1,-23-10 604,-1 0 1,0 0 0,0 0 0,0 1 0,0-1 0,-1 1-1,1-1 1,0 1 0,-1 0 0,1 0 0,-1 0-1,0 0 1,1 0 0,-1 0 0,1 3 0,-1-3 262,-1 0 1,0 1 0,0-1-1,1 0 1,-1 1-1,-1-1 1,1 0-1,0 1 1,-1-1 0,1 0-1,-1 1 1,1-1-1,-1 0 1,0 0 0,0 0-1,0 0 1,0 0-1,-3 4 1,0-1 3,0 0 0,0 1 0,0-2 1,-1 1-1,0 0 0,0-1 0,0 0 0,0 0 0,-1-1 1,-9 6-1,9-7-455,1 1 0,0-2 0,-1 1 0,1-1 0,-1 1 0,0-1 0,-9 0-1,-9-1-5747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2.774"/>
    </inkml:context>
    <inkml:brush xml:id="br0">
      <inkml:brushProperty name="width" value="0.025" units="cm"/>
      <inkml:brushProperty name="height" value="0.025" units="cm"/>
      <inkml:brushProperty name="color" value="#E71224"/>
    </inkml:brush>
  </inkml:definitions>
  <inkml:trace contextRef="#ctx0" brushRef="#br0">0 0 8104,'0'0'11664,"2"9"-10831,6 63 2082,-1 106 0,-4-56-2072,-3-116-839,1 1 0,0 0 1,0 0-1,0 0 0,0 0 1,4 7-1,-4-13-61,-1 0 0,1 1 0,-1-1 0,1 0 0,-1-1 0,1 1 0,0 0 0,0 0 0,0 0 0,-1 0 0,1-1 0,0 1 0,0 0 0,0-1 0,0 1 0,0 0 0,0-1 0,0 1 0,1-1 0,-1 0 0,0 1 0,0-1 0,0 0 0,0 0 0,0 0-1,1 0 1,-1 0 0,0 0 0,0 0 0,0 0 0,0 0 0,1-1 0,-1 1 0,0 0 0,0-1 0,0 1 0,0-1 0,0 1 0,0-1 0,0 1 0,0-1 0,0 0 0,0 0 0,1-1 0,6-4-1007,-1 0 0,0-1 0,0 0 0,-1 0-1,9-12 1,10-17-5598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3.133"/>
    </inkml:context>
    <inkml:brush xml:id="br0">
      <inkml:brushProperty name="width" value="0.025" units="cm"/>
      <inkml:brushProperty name="height" value="0.025" units="cm"/>
      <inkml:brushProperty name="color" value="#E71224"/>
    </inkml:brush>
  </inkml:definitions>
  <inkml:trace contextRef="#ctx0" brushRef="#br0">134 0 3427,'0'0'9647,"-8"10"-6076,-6 5-2870,-8 10 1081,-32 45 1,50-63-1667,0-1-1,0 1 1,0-1-1,1 1 1,0 0 0,0 1-1,1-1 1,0 0 0,0 1-1,0-1 1,1 1 0,0 0-1,1-1 1,0 9-1,0-15-111,0 0 0,0 0 0,1-1 0,-1 1 0,0 0 0,0 0 0,1 0 0,-1-1 0,1 1 0,-1 0 0,1 0 0,-1-1-1,1 1 1,-1 0 0,1-1 0,-1 1 0,1-1 0,0 1 0,-1 0 0,1-1 0,0 0 0,-1 1 0,1-1 0,0 1 0,0-1 0,0 0-1,-1 0 1,2 1 0,29-5 328,-23 1-206,0 0 0,-1 0 0,0-1 0,1 0 0,8-7 0,-7 4-49,0-1 0,-1 0 1,0 0-1,-1 0 1,0-1-1,0 0 0,0-1 1,-1 1-1,-1-1 1,0 0-1,0-1 0,-1 1 1,0-1-1,-1 0 1,2-12-1,-5 21-50,0 0 0,0 0 0,0 0-1,0 0 1,-1 0 0,1 0 0,-1 0 0,1 0-1,-1 0 1,0 0 0,0 0 0,0 1 0,0-1 0,0 0-1,0 0 1,0 1 0,-1-1 0,1 1 0,0-1 0,-1 1-1,0 0 1,1-1 0,-1 1 0,0 0 0,1 0-1,-1 0 1,0 0 0,0 0 0,0 1 0,0-1 0,0 1-1,0-1 1,0 1 0,0 0 0,0-1 0,0 1 0,0 0-1,-4 1 1,2-1-52,-1 0-1,0 0 1,1 0-1,-1 1 1,0 0 0,1 0-1,-1 0 1,1 0-1,0 1 1,-1 0 0,1-1-1,0 2 1,0-1-1,0 0 1,0 1-1,-6 5 1,9-7-89,-1 1 1,1-1-1,-1 1 1,1-1-1,0 1 1,0 0-1,-1 0 1,1-1-1,1 1 0,-1 0 1,0 0-1,0 0 1,1 0-1,-1 0 1,1 0-1,-1 0 0,1 0 1,0 0-1,0 0 1,0 0-1,0 0 1,0 0-1,0 0 1,1 0-1,-1 0 0,1 0 1,-1 0-1,2 2 1,0-2-212,0 0-1,0 0 1,0-1 0,0 1 0,0 0 0,1-1-1,-1 0 1,0 0 0,1 0 0,-1 0 0,1 0 0,-1 0-1,1 0 1,0-1 0,-1 1 0,1-1 0,0 0-1,-1 0 1,1 0 0,0 0 0,2-1 0,29-4-3460,3-10 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3.464"/>
    </inkml:context>
    <inkml:brush xml:id="br0">
      <inkml:brushProperty name="width" value="0.025" units="cm"/>
      <inkml:brushProperty name="height" value="0.025" units="cm"/>
      <inkml:brushProperty name="color" value="#E71224"/>
    </inkml:brush>
  </inkml:definitions>
  <inkml:trace contextRef="#ctx0" brushRef="#br0">61 38 3555,'0'0'16272,"-8"3"-15391,5-3-846,0 1 1,1 0-1,-1 0 1,1 0 0,-1 0-1,1 0 1,-1 0-1,1 1 1,-1-1-1,1 1 1,0 0 0,0-1-1,0 1 1,0 0-1,0 0 1,0 1 0,1-1-1,-1 0 1,1 1-1,0-1 1,-1 0 0,1 1-1,0 0 1,0-1-1,1 1 1,-1 0-1,0-1 1,1 1 0,0 0-1,-1-1 1,1 1-1,1 3 1,-1-4-17,0 0 0,0-1 0,1 1 1,-1-1-1,0 1 0,1 0 0,0-1 0,-1 1 0,1-1 0,0 1 1,0-1-1,0 1 0,0-1 0,0 0 0,0 1 0,0-1 0,0 0 1,0 0-1,1 0 0,-1 0 0,0 0 0,1 0 0,-1 0 0,1-1 1,-1 1-1,1 0 0,2 0 0,58 17-148,-13-5-822,-48-13 954,0 1 1,1 0 0,-1-1 0,0 1 0,0 0 0,1 0 0,-1 0 0,0 0-1,0 0 1,0 0 0,0 0 0,0 0 0,0 0 0,-1 1 0,1-1-1,0 0 1,0 0 0,-1 1 0,1-1 0,-1 1 0,1-1 0,-1 0 0,0 1-1,0-1 1,1 1 0,-1 1 0,-1 0 59,1 1-1,-1-1 1,0 0 0,0 0-1,0 1 1,0-1 0,-1 0-1,1 0 1,-1 0 0,0-1-1,-3 5 1,-1 0 85,0 0 0,0 0 0,-1 0-1,-1 0 1,1-1 0,-1 0 0,-13 7 0,21-13-183,0 1 1,-1-1-1,1 0 0,-1 1 1,1-1-1,-1 0 1,1 0-1,-1 1 0,1-1 1,-1 0-1,1 0 1,-1 0-1,1 0 0,-1 1 1,1-1-1,-1 0 0,1 0 1,-1 0-1,1 0 1,-1 0-1,1 0 0,-1 0 1,1-1-1,-1 1 1,1 0-1,-1 0 0,1 0 1,-1 0-1,1-1 1,-1 1-1,1 0 0,-1 0 1,1-1-1,-1 1 1,1 0-1,0-1 0,-1 1 1,1-1-1,-1 1 1,1 0-1,0-1 0,0 1 1,-1-1-1,1 1 0,0-1 1,0 1-1,-1-1 1,1 1-1,0-1 0,0 1 1,0-1-1,0 1 1,0-1-1,0 1 0,0-1 1,0 0-1,0 1 1,0-1-1,8-34-5728,4 5-808</inkml:trace>
  <inkml:trace contextRef="#ctx0" brushRef="#br0" timeOffset="1">290 1 11755,'0'0'4965,"-8"51"-3396,0-22 353,4 1-160,4-5-481,0 1-448,0-9-609,7-5-160,0-6-737,4-6-1088,0 0-1090,-6-10-2562,-3-10-4837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3.823"/>
    </inkml:context>
    <inkml:brush xml:id="br0">
      <inkml:brushProperty name="width" value="0.025" units="cm"/>
      <inkml:brushProperty name="height" value="0.025" units="cm"/>
      <inkml:brushProperty name="color" value="#E71224"/>
    </inkml:brush>
  </inkml:definitions>
  <inkml:trace contextRef="#ctx0" brushRef="#br0">1 0 7623,'0'0'10955,"9"52"-10859,7-30-32,-2-5-1249,2 0-3460,0 0-4387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4.185"/>
    </inkml:context>
    <inkml:brush xml:id="br0">
      <inkml:brushProperty name="width" value="0.025" units="cm"/>
      <inkml:brushProperty name="height" value="0.025" units="cm"/>
      <inkml:brushProperty name="color" value="#E71224"/>
    </inkml:brush>
  </inkml:definitions>
  <inkml:trace contextRef="#ctx0" brushRef="#br0">80 1 11499,'0'0'6886,"-4"11"-5455,0-1-1246,0 1-1,1 1 1,0-1-1,1 0 1,1 1-1,0-1 1,0 1-1,1-1 1,0 1-1,1-1 1,1 1-1,0-1 1,0 1-1,1-1 1,8 20-1,8 6-339,25 62-1,-40-87 139,0 1 0,-1-1 0,0 1 0,-1-1 0,-1 1 1,0 0-1,0 0 0,-1 0 0,-3 20 0,2-30 84,0-1 0,0 1 1,0-1-1,0 1 0,-1-1 0,1 1 1,-1-1-1,1 0 0,-1 1 0,0-1 1,0 0-1,0 0 0,0-1 0,0 1 1,-1 0-1,1-1 0,0 1 0,-1-1 1,1 0-1,-1 0 0,0 0 0,1 0 1,-1 0-1,0 0 0,0-1 0,1 1 1,-1-1-1,0 0 0,0 0 0,0 0 1,-5-1-1,5 1-6,-1 0 0,1 0 0,-1-1 0,1 1 1,-1-1-1,1 0 0,0 0 0,-1 0 0,1 0 0,0-1 1,0 1-1,0-1 0,0 0 0,0 0 0,0 0 0,0 0 1,1 0-1,-1-1 0,1 1 0,0-1 0,-1 0 0,1 0 1,0 1-1,1-1 0,-4-6 0,4 1-45,-1 0 0,1 0 0,0 0 0,1 0 0,0 0 0,0-1 0,1 1 0,-1 0 0,2 0-1,-1 0 1,2 0 0,-1 1 0,1-1 0,6-12 0,4-5-10,2 2-1,0-1 1,20-20 0,-17 21-1720,-1 0 0,21-37 1,-19 17-4240,1-3-3095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4.533"/>
    </inkml:context>
    <inkml:brush xml:id="br0">
      <inkml:brushProperty name="width" value="0.025" units="cm"/>
      <inkml:brushProperty name="height" value="0.025" units="cm"/>
      <inkml:brushProperty name="color" value="#E71224"/>
    </inkml:brush>
  </inkml:definitions>
  <inkml:trace contextRef="#ctx0" brushRef="#br0">37 1 14958,'-3'8'3289,"-6"26"-1776,1 1 0,2 0 0,-2 37 0,5-22-658,7 86 0,-4-131-835,1 1 1,0-1-1,0 0 1,0 0-1,0 0 1,1 0-1,0 0 1,0 0-1,0 0 1,1-1 0,-1 1-1,1-1 1,0 1-1,0-1 1,1 0-1,5 5 1,-6-7 19,0-1 0,-1 1 0,1-1 1,-1 0-1,1 0 0,0 0 0,0 0 1,0-1-1,0 1 0,0-1 0,0 1 1,-1-1-1,1 0 0,0 0 0,0 0 0,0-1 1,0 1-1,0-1 0,0 0 0,0 1 1,-1-1-1,1-1 0,0 1 0,0 0 0,-1-1 1,1 1-1,-1-1 0,0 0 0,1 1 1,1-4-1,6-3-18,-1 0 0,0-1 0,-1 0 0,0 0 0,-1-1 0,1 0 0,-2 0-1,0-1 1,0 0 0,-1 0 0,5-13 0,-4 4-62,-1 1 0,0-1-1,-2 0 1,0 0-1,-1-37 1,-1 56-52,-1-1-1,0 1 1,0 0-1,0-1 0,-1 1 1,1 0-1,0 0 1,0-1-1,-1 1 1,1 0-1,-1 0 1,1-1-1,-1 1 1,1 0-1,-1 0 1,0 0-1,1 0 1,-1 0-1,0 0 1,0 0-1,0 0 0,0 0 1,0 0-1,-2 0 1,2 0-349,-1 0 0,0 1 0,0-1 0,0 1 0,0 0 0,0 0 0,0 0 0,0 0 0,0 0 0,0 0 0,0 0 0,0 1 0,0-1 0,0 1 0,-3 0 0,-16 11-7150</inkml:trace>
  <inkml:trace contextRef="#ctx0" brushRef="#br0" timeOffset="1">83 445 4068,'0'0'11787,"57"25"-10922,-35-25-769,-4-4-4068,-2-9-6213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5.275"/>
    </inkml:context>
    <inkml:brush xml:id="br0">
      <inkml:brushProperty name="width" value="0.025" units="cm"/>
      <inkml:brushProperty name="height" value="0.025" units="cm"/>
      <inkml:brushProperty name="color" value="#E71224"/>
    </inkml:brush>
  </inkml:definitions>
  <inkml:trace contextRef="#ctx0" brushRef="#br0">11 513 12844,'0'0'8451,"7"4"-8382,-5-2-80,0-1 0,0 0-1,0 0 1,0 1 0,0-1 0,0-1-1,1 1 1,-1 0 0,0-1 0,1 1-1,-1-1 1,0 1 0,1-1 0,-1 0-1,5 0 1,-6-1 4,1 0 0,0 0 0,-1 0 0,1-1 0,-1 1 0,1 0 0,-1-1 0,1 1 0,-1-1 0,0 1 0,0-1 0,0 1 0,0-1 0,0 0 1,0 0-1,0 1 0,0-1 0,-1 0 0,1 0 0,-1 0 0,1 0 0,-1 0 0,0 0 0,0 0 0,0 0 0,0-2 0,0-45 127,0 47-111,0 1-1,-1-1 0,1 1 0,0-1 1,-1 0-1,1 1 0,-1-1 1,1 1-1,-1 0 0,0-1 0,0 1 1,1-1-1,-1 1 0,0 0 1,0 0-1,0 0 0,-1-1 0,1 1 1,0 0-1,0 0 0,-1 0 0,1 1 1,0-1-1,-1 0 0,1 0 1,-1 1-1,-1-1 0,2 1 14,0 0 0,-1 0 0,1 0 0,0 0 0,0 1 0,0-1 0,0 0 0,0 1 0,0-1 0,0 1 0,0-1 0,0 1 0,0 0 0,0-1 0,0 1 0,0 0 0,0 0 0,1-1 0,-1 1 0,0 0 0,0 0 0,1 0 0,-1 0 0,1 0 0,-1 0 0,1 0 0,-1 0 0,0 2 0,-11 38 644,10-34-539,-11 66 1128,12-68-1169,0 0 0,1 0 0,0 0-1,0 0 1,0 0 0,1 0 0,0 0-1,0 0 1,0 0 0,0 0 0,1 0-1,2 6 1,-2-9-75,-1-1 0,1 1-1,-1 0 1,1-1 0,0 1 0,0-1 0,0 0-1,0 0 1,-1 0 0,1 0 0,1 0-1,-1 0 1,0 0 0,0 0 0,0-1-1,0 1 1,1-1 0,-1 0 0,0 0 0,0 0-1,1 0 1,-1 0 0,0 0 0,0 0-1,1-1 1,-1 1 0,0-1 0,0 1-1,0-1 1,0 0 0,0 0 0,0 0 0,0 0-1,4-3 1,2-1-142,0 0 0,0-1 0,-1 0-1,0 0 1,0-1 0,0 0 0,6-8-1,-4 2 79,-1 0 0,0-1-1,-1 0 1,0-1 0,-2 0-1,1 0 1,-2 0-1,0 0 1,-1-1 0,0 1-1,-1-1 1,0-26 0,-21 82 1718,15-29-1505,1-1 0,1 1 1,0 0-1,1-1 0,0 1 0,0 0 0,1 0 0,1 0 0,2 17 1,-2-26-154,0-1 1,0 0 0,-1 1-1,1-1 1,0 0-1,0 1 1,0-1 0,1 0-1,-1 0 1,0 0 0,0 0-1,1 0 1,-1 0 0,0-1-1,1 1 1,-1 0 0,1-1-1,-1 1 1,1-1-1,-1 1 1,1-1 0,-1 0-1,1 0 1,0 1 0,-1-1-1,1 0 1,-1-1 0,1 1-1,-1 0 1,1 0 0,0-1-1,-1 1 1,1 0-1,-1-1 1,1 0 0,-1 1-1,0-1 1,1 0 0,-1 0-1,0 0 1,2-1 0,5-2 11,-1-1 0,0 0 0,0 0-1,-1-1 1,1 0 0,5-8 0,5-8-35,-1-2 0,-1 0 0,-1-1 0,-1 0 0,-2-1 0,16-52 0,-17 40-56,-1 0-1,-3 0 1,-1-1-1,1-56 0,-10 90 51,-6 11 33,-5 12 27,6-3-8,1 0-1,1 0 1,0 0 0,1 1-1,0 0 1,2 1 0,0-1-1,0 1 1,2 0 0,0-1-1,1 1 1,1 0 0,0 0-1,4 24 1,-2-27-53,1 0 0,0-1-1,1 1 1,1 0 0,0-1 0,1 0-1,0 0 1,1-1 0,0 1 0,1-1-1,0-1 1,1 0 0,1 0 0,-1-1-1,2 0 1,-1 0 0,16 9 0,-194-165-9170,150 132 8267,-42-38 94,57 49 1193,-1-1-1,1 1 1,1-1-1,-1 0 1,0 0-1,1 0 1,-3-8-1,5 11-299,0 1 0,0 0 0,0-1-1,0 1 1,0-1 0,1 1 0,-1 0-1,0-1 1,0 1 0,0 0 0,1-1-1,-1 1 1,0 0 0,0-1 0,1 1-1,-1 0 1,0 0 0,1-1 0,-1 1-1,0 0 1,1 0 0,-1 0-1,0-1 1,1 1 0,-1 0 0,0 0-1,1 0 1,-1 0 0,1 0 0,-1 0-1,1 0 1,-1 0 0,0 0 0,1 0-1,-1 0 1,1 0 0,0 0 0,22 0 381,-18 0-241,118 0 1428,-61 0-2831,-1 1-5855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5.651"/>
    </inkml:context>
    <inkml:brush xml:id="br0">
      <inkml:brushProperty name="width" value="0.025" units="cm"/>
      <inkml:brushProperty name="height" value="0.025" units="cm"/>
      <inkml:brushProperty name="color" value="#E71224"/>
    </inkml:brush>
  </inkml:definitions>
  <inkml:trace contextRef="#ctx0" brushRef="#br0">1 0 19090,'0'0'3459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6.692"/>
    </inkml:context>
    <inkml:brush xml:id="br0">
      <inkml:brushProperty name="width" value="0.025" units="cm"/>
      <inkml:brushProperty name="height" value="0.025" units="cm"/>
      <inkml:brushProperty name="color" value="#E71224"/>
    </inkml:brush>
  </inkml:definitions>
  <inkml:trace contextRef="#ctx0" brushRef="#br0">0 201 3908,'0'0'12748,"1"-10"-11216,0-1-1015,0 0 1,1 0-1,0 1 1,8-21-1,-9 27-391,0 0 1,0 1-1,1-1 1,0 1-1,-1-1 1,1 1-1,0 0 0,1 0 1,-1 0-1,1 0 1,-1 0-1,1 1 1,0-1-1,0 1 1,0 0-1,0-1 0,0 1 1,1 1-1,-1-1 1,8-2-1,-11 4-126,1 0 0,-1 0 0,1 0 1,-1 0-1,1 0 0,-1 0 0,1 0 0,0 0 0,-1 0 0,1 1 0,-1-1 0,1 0 1,-1 0-1,1 1 0,-1-1 0,1 0 0,-1 0 0,1 1 0,-1-1 0,0 1 0,1-1 0,-1 0 1,1 1-1,-1-1 0,0 1 0,0-1 0,1 1 0,-1-1 0,0 1 0,0-1 0,1 1 0,-1-1 1,0 1-1,0 0 0,0-1 0,0 2 0,2 23 45,-2-20-14,-1 70 289,0-48-309,0 0 0,2 0-1,5 33 1,-6-59-14,0 0 0,0 0 0,0 0 0,0 0 0,1 0 0,-1 0 0,0 0 0,0 1 0,1-1 0,-1 0 0,1 0 0,-1 0 1,1 0-1,-1-1 0,1 1 0,-1 0 0,1 0 0,0 0 0,0 0 0,-1-1 0,1 1 0,0 0 0,0 0 0,0-1 0,0 1 0,0-1 0,0 1 0,0-1 0,0 1 0,0-1 0,0 0 0,0 1 0,1-1 0,1-1 21,0 1 0,-1-1 1,1 0-1,-1 0 0,0-1 1,1 1-1,-1 0 0,0-1 0,0 1 1,1-1-1,-1 0 0,0 0 0,1-2 1,9-9 114,0-2 1,18-28-1,-18 22-46,0-1 0,-2 0 0,-1 0 0,-1-1 0,-1 0 0,5-26 0,-13 90-77,-1 40-63,2-75 48,1 0 0,-1 0 1,1 0-1,0 0 0,1 0 0,0 0 1,0 0-1,0-1 0,5 10 0,-6-13 24,1 0 0,-1 0-1,0-1 1,1 1 0,-1-1 0,1 1-1,-1-1 1,1 1 0,0-1-1,-1 0 1,1 0 0,0 0 0,0 0-1,0 0 1,0 0 0,0-1-1,0 1 1,0 0 0,0-1-1,1 0 1,-1 1 0,0-1 0,0 0-1,0 0 1,0 0 0,0-1-1,1 1 1,-1 0 0,0-1 0,0 0-1,0 1 1,0-1 0,0 0-1,0 0 1,0 0 0,-1 0 0,1 0-1,0-1 1,0 1 0,1-2-1,6-4 143,-1-1-1,1 0 1,-2 0-1,1 0 0,-1-1 1,7-12-1,-5 7-102,0 0 0,-1 0-1,-1-1 1,-1 0 0,0 0 0,-1-1-1,0 1 1,-1-1 0,-1 0 0,2-28-1,-7 39 12,-2 13-119,-2 15-70,5-9-155,-1 6 395,1 0-1,2 31 0,-1-48-310,0-1-1,0 1 0,1 0 1,-1 0-1,1-1 0,-1 1 0,1 0 1,0-1-1,0 1 0,0-1 1,0 1-1,0-1 0,1 1 0,-1-1 1,1 0-1,-1 0 0,1 0 1,0 0-1,0 0 0,0 0 0,0 0 1,0 0-1,0-1 0,1 1 0,-1-1 1,5 2-1,12-4-5477,1-10-5430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7.212"/>
    </inkml:context>
    <inkml:brush xml:id="br0">
      <inkml:brushProperty name="width" value="0.025" units="cm"/>
      <inkml:brushProperty name="height" value="0.025" units="cm"/>
    </inkml:brush>
  </inkml:definitions>
  <inkml:trace contextRef="#ctx0" brushRef="#br0">226 0 11147,'0'0'11584,"-6"10"-11264,-47 102 542,-75 232 0,119-318-703,1 1-1,2 0 1,0 0-1,2 0 0,-1 44 1,5-69-155,0-1 0,1 0 0,-1 1 0,1-1 0,-1 0 0,1 1 0,0-1 0,-1 0 0,1 0 0,0 0 0,0 0 0,0 0 0,0 0 0,0 0 0,0 0 0,0 0 0,0 0 0,0 0 0,0-1 0,1 1 0,-1 0 0,0-1 0,1 1 0,-1-1 0,0 1 0,1-1 0,-1 0 0,0 0 0,1 1 0,-1-1 0,1 0 0,-1 0 0,0 0 0,1-1 0,2 1 0,5-1-80,0 1 1,1-2-1,-1 1 0,12-4 0,6-6-2000,0 0 1,-1-2-1,0-1 1,29-21-1,-13 9-3204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7.620"/>
    </inkml:context>
    <inkml:brush xml:id="br0">
      <inkml:brushProperty name="width" value="0.025" units="cm"/>
      <inkml:brushProperty name="height" value="0.025" units="cm"/>
      <inkml:brushProperty name="color" value="#E71224"/>
    </inkml:brush>
  </inkml:definitions>
  <inkml:trace contextRef="#ctx0" brushRef="#br0">154 84 3748,'-3'-32'12432,"-7"0"-6948,10 31-5423,-1 0-1,0 0 0,1-1 0,-1 1 0,0 0 1,0 0-1,1 0 0,-1 0 0,0 0 0,0 0 1,0 0-1,0 1 0,-1-1 0,1 0 0,0 1 1,0-1-1,0 0 0,-1 1 0,1-1 0,0 1 1,0 0-1,-1-1 0,1 1 0,0 0 0,-1 0 1,1 0-1,0 0 0,-1 0 0,1 0 0,0 0 1,-1 1-1,1-1 0,0 0 0,-1 1 1,1-1-1,0 1 0,0-1 0,0 1 0,-1 0 1,1-1-1,0 1 0,0 0 0,0 0 0,0 0 1,-1 2-1,-50 41 103,48-41-162,0 1 1,1-1-1,0 1 1,-1 0 0,2 0-1,-1 0 1,0 1-1,1-1 1,0 1-1,0-1 1,-2 8-1,4-11-11,1 0-1,-1-1 0,1 1 0,-1 0 1,1-1-1,-1 1 0,1 0 0,0-1 1,0 1-1,-1-1 0,1 1 0,0-1 1,0 0-1,0 1 0,-1-1 0,1 0 1,0 1-1,0-1 0,0 0 1,0 0-1,0 0 0,-1 0 0,1 0 1,0 0-1,0 0 0,0 0 0,1 0 1,39 0 82,-31-1-63,-9 1 0,18 0-68,-1 0 0,1 2 0,0 0 1,27 7-1,-42-8 43,-1 0 0,1 1-1,0-1 1,-1 1 0,0 0 0,1-1 0,-1 2-1,0-1 1,0 0 0,0 1 0,0-1 0,5 7 0,-7-7 31,0 0 1,0 1 0,0-1 0,0 1-1,0 0 1,0-1 0,0 1-1,-1 0 1,0-1 0,1 1 0,-1 0-1,0-1 1,0 1 0,-1 0 0,1 0-1,0-1 1,-1 1 0,0-1-1,1 1 1,-3 4 0,1-4 72,-1 1 0,1-2 0,0 1 0,-1 0-1,0 0 1,0-1 0,0 1 0,0-1 0,0 0 0,0 0 0,0 0 0,-1 0 0,1-1 0,-1 1 0,1-1 0,-1 0-1,0 0 1,1 0 0,-1 0 0,0-1 0,0 0 0,1 0 0,-7 0 0,4 0-304,0 0 0,-1-1 0,1 1 1,0-1-1,0-1 0,-9-2 0,12 3-283,1 0 0,-1 0-1,1 0 1,-1 0-1,1-1 1,0 1-1,0-1 1,0 1 0,0-1-1,0 0 1,0 0-1,0 0 1,0 0-1,-2-4 1,0-11-6270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7.951"/>
    </inkml:context>
    <inkml:brush xml:id="br0">
      <inkml:brushProperty name="width" value="0.025" units="cm"/>
      <inkml:brushProperty name="height" value="0.025" units="cm"/>
      <inkml:brushProperty name="color" value="#E71224"/>
    </inkml:brush>
  </inkml:definitions>
  <inkml:trace contextRef="#ctx0" brushRef="#br0">0 125 5157,'0'0'14168,"10"-4"-12705,2-2-1188,0 0 0,-1-1 0,15-10 0,-23 15-237,0-1 0,0 1 1,0-1-1,0 0 0,0 0 0,-1 0 0,1 0 0,-1 0 1,0 0-1,0-1 0,0 1 0,0-1 0,-1 0 1,1 1-1,-1-1 0,0 0 0,0 0 0,0-7 0,-1 10 10,0 1 0,-1-1-1,1 0 1,0 0 0,-1 0 0,1 1-1,0-1 1,-1 0 0,1 1-1,-1-1 1,1 0 0,-1 1-1,0-1 1,1 1 0,-1-1-1,0 1 1,1-1 0,-1 1 0,0-1-1,0 1 1,1 0 0,-1-1-1,0 1 1,0 0 0,1-1-1,-1 1 1,0 0 0,0 0-1,0 0 1,0 0 0,0 0-1,1 0 1,-1 0 0,0 0 0,0 0-1,0 1 1,1-1 0,-1 0-1,0 0 1,0 1 0,0-1-1,1 1 1,-2 0 0,-2 0-37,0 0 0,1 0 0,-1 1 0,1-1 1,-1 1-1,1 0 0,0 0 0,0 0 0,-3 3 0,2 1-18,0 0 0,1 0 0,0 1-1,0-1 1,1 1 0,0-1-1,0 1 1,1 0 0,-1 0 0,1 0-1,1 0 1,0 0 0,0 0-1,1 13 1,-1-16-2,1-1 0,-1 1 0,1-1 0,-1 0 0,1 1 0,0-1 0,0 0 0,1 0 0,-1 1 0,1-1 0,-1 0 0,1 0 0,0 0-1,0-1 1,1 1 0,-1 0 0,0-1 0,1 0 0,0 1 0,-1-1 0,1 0 0,0 0 0,0-1 0,0 1 0,0-1 0,0 1 0,1-1 0,-1 0 0,0 0 0,7 1 0,-3-2-261,0 0 1,-1 0-1,1-1 0,-1 0 1,1 0-1,-1 0 1,0-1-1,1 0 0,-1 0 1,0-1-1,0 0 0,0 0 1,5-4-1,42-35-5612,-16 6-1272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8.294"/>
    </inkml:context>
    <inkml:brush xml:id="br0">
      <inkml:brushProperty name="width" value="0.025" units="cm"/>
      <inkml:brushProperty name="height" value="0.025" units="cm"/>
      <inkml:brushProperty name="color" value="#E71224"/>
    </inkml:brush>
  </inkml:definitions>
  <inkml:trace contextRef="#ctx0" brushRef="#br0">72 0 3651,'0'0'10901,"-9"6"-9256,5-4-1479,0 1 0,0 0 0,0 0 0,1 0 0,-1 0 0,1 1 0,0 0 0,-1-1 0,2 1 0,-1 0 0,0 0 0,1 1 0,0-1 0,0 0 0,0 1 0,0-1 1,1 1-1,-2 9 0,0 7 490,0 0 1,2 1 0,0-1-1,1 1 1,2-1-1,4 29 1,-6-48-639,1 0-1,-1-1 1,0 1 0,1-1-1,-1 1 1,1-1 0,0 1 0,-1-1-1,1 0 1,0 1 0,0-1-1,0 0 1,0 1 0,0-1-1,0 0 1,0 0 0,1 0 0,-1 0-1,0 0 1,0 0 0,1 0-1,-1 0 1,1-1 0,-1 1-1,1-1 1,-1 1 0,1-1 0,-1 1-1,1-1 1,-1 0 0,1 0-1,0 0 1,-1 0 0,1 0-1,-1 0 1,1 0 0,0 0 0,-1 0-1,1-1 1,-1 1 0,1-1-1,-1 1 1,1-1 0,1-1-1,7-3 89,0-1-1,0 0 1,-1 0-1,16-14 1,-21 16-149,-3 3 33,0 0-1,0 0 0,-1 1 0,1-1 1,0 0-1,0 1 0,0-1 1,0 0-1,1 1 0,-1-1 1,0 1-1,0 0 0,0-1 1,0 1-1,0 0 0,1 0 1,-1 0-1,0-1 0,0 1 1,0 0-1,1 1 0,-1-1 1,0 0-1,0 0 0,2 1 1,-1 0 8,0 0 1,-1 1 0,1-1-1,-1 0 1,0 1 0,1-1-1,-1 1 1,0 0 0,0-1-1,0 1 1,0 0 0,0 0-1,0 0 1,0 2 0,4 11 66,-1 0 0,-1 0 0,2 21 0,-3-21-22,0 3-16,-2-13-25,1 0 1,-1 1-1,1-1 0,0 0 0,0 0 0,4 9 0,-5-14-54,1 0-1,-1 0 1,0 0 0,0 1-1,0-1 1,1 0-1,-1 0 1,0 0 0,0 0-1,0-1 1,1 1-1,-1 0 1,0 0 0,0 0-1,0 0 1,1 0-1,-1 0 1,0 0 0,0 0-1,0 0 1,0 0-1,1 0 1,-1-1 0,0 1-1,0 0 1,0 0-1,0 0 1,0 0 0,1 0-1,-1-1 1,0 1-1,0 0 1,0 0 0,0 0-1,0-1 1,0 1-1,0 0 1,0 0 0,0 0-1,0-1 1,0 1-1,0 0 1,0 0 0,0 0-1,0-1 1,0 1-1,0 0 1,0 0 0,0 0-1,0-1 1,0 1-1,0 0 1,0 0 0,0 0-1,0-1 1,1-13-2528,-1-7-3442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8.830"/>
    </inkml:context>
    <inkml:brush xml:id="br0">
      <inkml:brushProperty name="width" value="0.025" units="cm"/>
      <inkml:brushProperty name="height" value="0.025" units="cm"/>
      <inkml:brushProperty name="color" value="#E71224"/>
    </inkml:brush>
  </inkml:definitions>
  <inkml:trace contextRef="#ctx0" brushRef="#br0">57 118 5509,'0'0'17270,"8"-7"-16790,-7 6-400,37-40 134,-36 40-176,-1-1-1,0 1 1,1-1-1,-1 0 1,0 1-1,0-1 1,0 0 0,0 0-1,0 0 1,0 0-1,-1 0 1,1 0-1,-1 0 1,1 0-1,-1 0 1,0 0 0,0 0-1,0 0 1,0 0-1,0 0 1,0 0-1,0 0 1,-1 0-1,1-1 1,-1 1 0,0 1-1,-1-5 1,1 5-9,0 0 1,0 0 0,0 0-1,0 0 1,0 0 0,0 1 0,0-1-1,0 0 1,-1 0 0,1 1 0,0-1-1,-1 1 1,1-1 0,0 1-1,-1 0 1,1-1 0,0 1 0,-1 0-1,1 0 1,0 0 0,-1 0-1,1 0 1,-1 0 0,1 1 0,0-1-1,-1 0 1,1 1 0,0-1-1,-1 1 1,1-1 0,0 1 0,0 0-1,0-1 1,-1 1 0,1 0 0,0 0-1,-1 1 1,-3 2-28,1 0 1,0 0-1,0 0 0,0 1 0,0-1 1,1 1-1,-5 9 0,2-1-12,1 1 0,0 0 0,1 0 0,1 0 0,0 0 0,1 1-1,1-1 1,0 1 0,2 22 0,-1-35 10,0 0 1,0-1-1,0 1 1,0 0-1,0-1 1,1 1-1,-1 0 1,0-1-1,1 1 1,-1-1-1,1 1 1,0 0-1,0-1 1,0 0-1,-1 1 1,1-1-1,0 1 1,1-1-1,-1 0 1,0 0-1,0 0 1,0 1-1,1-1 1,-1 0-1,1-1 1,-1 1-1,1 0 1,-1 0-1,1-1 1,-1 1-1,1-1 1,0 1-1,-1-1 1,1 0-1,0 1 1,-1-1-1,1 0 1,0 0-1,-1 0 1,1 0-1,0-1 1,-1 1-1,1 0 1,2-2-1,4 0 24,0-1 0,0 0 0,0 0 0,0-1 0,-1 0 0,0 0 0,12-9-1,13-16-961,-1-1 0,41-53 0,-48 54 1217,-24 29-242,0-1 0,1 1 0,-1 0 0,0-1 0,0 1 0,0 0 0,1-1-1,-1 1 1,0 0 0,1-1 0,-1 1 0,0 0 0,1 0 0,-1-1 0,0 1 0,1 0 0,-1 0 0,0-1 0,1 1 0,-1 0 0,1 0 0,-1 0 0,0 0 0,1 0 0,-1 0 0,1 0 0,-1 0 0,1 0 0,-1 0 0,0 0 0,1 0 0,-1 0 0,1 0 0,-1 0 0,0 0 0,1 0-1,0 1 1,5 17 836,-5 37-237,-1-46-618,5 22 22,-5-31-31,1 1 0,-1-1 0,1 1 0,-1-1-1,0 1 1,1 0 0,-1-1 0,1 1 0,-1-1 0,1 0 0,-1 1-1,1-1 1,0 1 0,-1-1 0,1 0 0,-1 0 0,1 1-1,0-1 1,-1 0 0,1 0 0,0 0 0,-1 1 0,1-1-1,1 0 1,1-1 20,0 0-1,0 0 1,0 0 0,0-1-1,0 1 1,0-1-1,0 1 1,0-1 0,0 0-1,-1 0 1,1-1-1,-1 1 1,4-5-1,13-13 50,44-42-311,-60 59 194,1 0 0,-1 1 0,1-1 0,0 1 0,0-1 0,0 1 0,1 1 0,-1-1 0,0 0 0,1 1 0,-1 0 0,1 0 0,-1 0 0,1 1 0,7 0 0,-11 0 46,0 1 1,0 0-1,0-1 0,0 1 1,0 0-1,0 0 0,0 0 1,0 0-1,0 0 0,0 0 1,0 0-1,-1 0 0,1 0 1,0 1-1,-1-1 0,1 0 1,-1 0-1,0 1 0,1-1 1,-1 0-1,0 0 0,0 1 1,0-1-1,0 0 0,0 1 1,0 1-1,1 47 199,-2-38-290,1-4-4,0-1-1121,0-2-4866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2.204"/>
    </inkml:context>
    <inkml:brush xml:id="br0">
      <inkml:brushProperty name="width" value="0.025" units="cm"/>
      <inkml:brushProperty name="height" value="0.025" units="cm"/>
      <inkml:brushProperty name="color" value="#E71224"/>
    </inkml:brush>
  </inkml:definitions>
  <inkml:trace contextRef="#ctx0" brushRef="#br0">8 235 3716,'-1'-15'9973,"1"11"-4590,-3 19-2081,0 34-3842,3-41 673,0 1 1,1-1-1,1 1 1,0-1-1,0 0 1,0 0-1,6 13 0,-7-19-98,-1-1 0,1 1 0,0-1 0,0 1-1,-1-1 1,1 0 0,0 1 0,0-1 0,0 0 0,1 0-1,-1 0 1,0 0 0,0 0 0,1 0 0,-1 0-1,0 0 1,1 0 0,-1 0 0,1-1 0,-1 1 0,1-1-1,-1 1 1,1-1 0,-1 0 0,1 1 0,0-1-1,-1 0 1,1 0 0,-1 0 0,1 0 0,0 0 0,-1-1-1,1 1 1,-1 0 0,1-1 0,-1 1 0,1-1-1,-1 0 1,1 1 0,-1-1 0,1 0 0,-1 0 0,0 0-1,1 0 1,-1 0 0,0 0 0,2-3 0,6-4 141,-1-1 1,0-1 0,-1 1 0,0-1-1,0-1 1,-1 1 0,-1-1 0,7-15-1,3-7 278,-11 32-460,-2 9-48,1 9 45,-3-9 70,-1 0-12,1-1 1,0 0-1,0 0 1,1 0-1,0 0 0,0 1 1,0-1-1,1 0 1,6 13-1,-8-20-24,1 1 0,0-1 0,-1 1 0,1-1 0,0 0 0,0 1 0,-1-1 0,1 0 0,0 1 0,0-1 0,0 0 0,0 0 0,-1 0 0,1 0 0,0 1 0,0-1 0,0-1 0,0 1 0,0 0 0,-1 0 0,1 0 0,0 0 0,0-1 0,0 1 0,-1 0 0,1 0 0,0-1 0,0 1 0,-1-1 0,1 1 0,0-1 0,-1 1 0,1-1 0,0 0 0,-1 1 1,1-1-1,-1 1 0,1-1 0,0-1 0,27-31 582,-24 27-581,-2 3-19,5-6 6,1-1 0,0 1 0,1 0 0,14-11 0,-22 19-44,0 0 0,0 0 1,0 1-1,0-1 1,1 0-1,-1 0 1,0 1-1,1-1 0,-1 1 1,0-1-1,1 1 1,-1-1-1,0 1 1,1 0-1,-1 0 1,1 0-1,-1 0 0,1 0 1,-1 0-1,1 0 1,-1 0-1,0 0 1,1 1-1,-1-1 1,1 1-1,-1-1 0,0 1 1,0-1-1,1 1 1,-1 0-1,0-1 1,0 1-1,0 0 1,1 0-1,-1 0 0,0 0 1,0 0-1,-1 0 1,1 1-1,0-1 1,0 0-1,0 0 1,-1 1-1,1-1 0,-1 0 1,1 1-1,-1-1 1,1 2-1,4 13-970,12 23-1875,-17-37 2473,1-1-1,-1 0 1,1 1 0,0-1-1,0 0 1,0 0 0,0 1-1,0-1 1,0 0 0,0 0-1,0 0 1,0-1 0,1 1-1,-1 0 1,0 0 0,1 0-1,-1-1 1,0 1 0,1-1-1,-1 1 1,1-1 0,1 1-1,-2-2 226,1 1-1,-1-1 0,1 1 0,-1-1 0,1 0 0,-1 0 0,0 1 0,0-1 1,1 0-1,-1 0 0,0 0 0,0 0 0,0 0 0,0-1 0,0 1 0,0 0 1,1-2-1,17-31-778,-12 23 153,60-89-2706,-39 60 6395,-30 46 3956,-4 10-3297,-1 2-2904,1 0 1,1 1-1,-6 37 0,11-55-629,0-1 0,0 0 1,0 0-1,0 1 0,0-1 1,0 0-1,0 1 0,0-1 1,0 0-1,0 1 0,0-1 1,0 0-1,0 0 1,0 1-1,0-1 0,1 0 1,-1 1-1,0-1 0,0 0 1,0 0-1,0 1 0,1-1 1,-1 0-1,0 0 0,0 0 1,0 1-1,1-1 0,-1 0 1,0 0-1,0 0 0,1 1 1,-1-1-1,0 0 0,1 0 1,-1 0-1,0 0 0,0 0 1,1 0-1,0 0 1,13-6 325,12-16 212,-7 2-461,-1-2 0,0-1 1,-2 0-1,-1-1 1,-1 0-1,-1-1 0,-1-1 1,13-38-1,-28 89 1508,-16 130-891,19-153-734,0 0 1,0 0-1,0 0 0,0 0 1,0 0-1,1 0 0,-1 0 1,1 0-1,-1 0 1,1 0-1,0-1 0,0 1 1,0 0-1,0 0 0,0-1 1,0 1-1,0 0 0,0-1 1,1 0-1,-1 1 0,2 1 1,-1-2-228,0-1-1,0 1 1,-1 0 0,1 0 0,0-1-1,0 1 1,0-1 0,0 0 0,0 1-1,0-1 1,0 0 0,0 0 0,0 0 0,3-1-1,21-5-5508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3.412"/>
    </inkml:context>
    <inkml:brush xml:id="br0">
      <inkml:brushProperty name="width" value="0.025" units="cm"/>
      <inkml:brushProperty name="height" value="0.025" units="cm"/>
      <inkml:brushProperty name="color" value="#E71224"/>
    </inkml:brush>
  </inkml:definitions>
  <inkml:trace contextRef="#ctx0" brushRef="#br0">76 244 4100,'-2'-1'9246,"-2"1"-5066,-22 7-1906,21-3-2170,1 1 0,0 0-1,0 0 1,1 0 0,0 0 0,0 0 0,0 1-1,0 0 1,1-1 0,0 1 0,0 0 0,0 0-1,1 0 1,0 1 0,0-1 0,1 0 0,0 8 0,0-13-93,0 0 1,0-1 0,0 1 0,0-1 0,0 1 0,0-1 0,0 1 0,0-1 0,0 1 0,0-1 0,1 1 0,-1-1 0,0 1-1,0-1 1,1 1 0,-1-1 0,0 1 0,1-1 0,-1 0 0,0 1 0,1-1 0,-1 1 0,0-1 0,1 0 0,-1 1 0,1-1-1,-1 0 1,1 0 0,-1 1 0,1-1 0,-1 0 0,1 0 0,-1 0 0,1 0 0,-1 0 0,1 1 0,-1-1 0,1 0 0,-1 0-1,1 0 1,-1 0 0,1-1 0,-1 1 0,1 0 0,-1 0 0,1 0 0,-1 0 0,1 0 0,-1-1 0,1 1 0,-1 0 0,1 0-1,-1-1 1,1 1 0,-1 0 0,1-1 0,27-19 809,-5-4-439,-2-2 0,-1 0 1,0-1-1,-3 0 1,0-2-1,-1 0 1,-2-1-1,-1 0 0,-2-1 1,10-39-1,-40 147-490,9-42 115,2 0 0,1 0 0,-4 63 0,11-97-6,0 1 1,0-1-1,0 0 0,0 1 1,1-1-1,-1 1 0,0-1 1,0 0-1,1 1 0,-1-1 1,1 0-1,-1 1 0,1-1 1,0 0-1,-1 0 0,1 1 1,0-1-1,0 0 0,0 0 0,0 0 1,0 0-1,0 0 0,0 0 1,0 0-1,2 0 0,-1 0 5,0 0-1,1-1 1,-1 1-1,1-1 1,0 1 0,-1-1-1,1 0 1,-1 0-1,1 0 1,0 0-1,-1-1 1,5 0-1,4-2 10,-1 0 1,1-1-1,-1-1 0,0 1 0,15-10 1,-8 2 15,0-1 1,21-20-1,-32 28-20,-1-1 1,0 0-1,0 0 1,0 0-1,-1 0 0,0 0 1,0-1-1,0 0 0,4-14 1,-8 21-10,0 0 0,0 0 0,-1 0 0,1 1 1,0-1-1,0 0 0,0 0 0,-1 0 0,1 0 0,0 0 0,0 0 0,0 0 1,-1 0-1,1 0 0,0 0 0,0 0 0,-1 0 0,1 0 0,0 0 0,0 0 1,0 0-1,-1 0 0,1 0 0,0 0 0,0 0 0,0 0 0,-1 0 1,1 0-1,0-1 0,0 1 0,0 0 0,0 0 0,-1 0 0,1 0 0,0 0 1,0-1-1,0 1 0,0 0 0,0 0 0,-1 0 0,1-1 0,0 1 0,0 0 1,0 0-1,0 0 0,0-1 0,0 1 0,0 0 0,0 0 0,0 0 1,0-1-1,-16 18 84,-31 59 176,44-70-239,0 0-1,0-1 1,1 1-1,0 0 1,0 0-1,0 0 1,1 0 0,0 1-1,0-1 1,1 0-1,0 1 1,0 7 0,0-14-21,1 1 1,-1 0 0,1 0 0,-1 0-1,1 0 1,-1-1 0,1 1-1,0 0 1,-1-1 0,1 1 0,0 0-1,-1-1 1,1 1 0,0-1 0,0 1-1,0-1 1,0 1 0,-1-1 0,1 0-1,0 1 1,0-1 0,0 0-1,0 0 1,0 0 0,0 0 0,1 1-1,31-1 63,-26-1-43,20-1 4,0-2 0,-1-1 1,0-1-1,46-18 0,32-7-440,-160-12 3291,47 36-2777,-33-31 151,40 35-249,-1 1-1,1 0 1,0-1-1,1 1 1,-1-1-1,0 0 1,1 0-1,-1 0 1,1 0-1,0 0 1,0 0-1,0 0 1,1 0-1,-2-5 1,3 7-37,-1 0 0,1 0 0,-1 0 0,1 1 0,0-1 0,-1 0 0,1 0 0,0 0 0,0 0 0,-1 1 0,1-1-1,0 0 1,0 1 0,0-1 0,0 0 0,0 1 0,0 0 0,0-1 0,0 1 0,0-1 0,0 1 0,0 0 0,0 0 0,0 0 0,2-1 0,36-4-1423,-29 4 720,53-13-8743,-31 4-2819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4.179"/>
    </inkml:context>
    <inkml:brush xml:id="br0">
      <inkml:brushProperty name="width" value="0.025" units="cm"/>
      <inkml:brushProperty name="height" value="0.025" units="cm"/>
      <inkml:brushProperty name="color" value="#E71224"/>
    </inkml:brush>
  </inkml:definitions>
  <inkml:trace contextRef="#ctx0" brushRef="#br0">1 148 8392,'0'0'12246,"11"0"-10863,-3 0-1209,0 0 1,-1 0 0,1-1-1,-1-1 1,0 1 0,1-1-1,-1 0 1,0-1 0,0 0-1,0 0 1,0 0 0,-1-1-1,10-7 1,-8 5-12,0-1 0,-1 0-1,0 0 1,10-13 0,-15 17-61,0 0 1,0 0-1,0 0 0,0 0 0,-1-1 1,0 1-1,1 0 0,-1-1 0,0 0 1,-1 1-1,1-1 0,-1 1 0,1-1 1,-1 0-1,-1-6 0,1 9-94,0 1 1,0 0-1,0 0 0,-1-1 0,1 1 1,0 0-1,0-1 0,-1 1 0,1 0 0,0 0 1,-1-1-1,1 1 0,0 0 0,-1 0 1,1 0-1,0 0 0,-1-1 0,1 1 1,0 0-1,-1 0 0,1 0 0,0 0 0,-1 0 1,1 0-1,0 0 0,-1 0 0,1 0 1,0 0-1,-1 0 0,1 0 0,-1 0 1,1 0-1,0 1 0,-1-1 0,1 0 0,0 0 1,-1 0-1,1 0 0,0 1 0,-1-1 1,-13 8-64,9 0 43,1 0 0,0-1 0,0 1 0,1 1 0,0-1 0,0 0 0,1 1 0,0 0 0,1-1 0,0 1 0,0 0 0,1 0 0,0 0 0,0-1 0,3 13 0,-3-19 13,1-1 1,0 1-1,-1-1 1,1 1-1,0-1 0,0 1 1,0-1-1,0 1 1,0-1-1,0 0 1,0 0-1,1 0 1,-1 1-1,0-1 0,1 0 1,-1-1-1,0 1 1,1 0-1,-1 0 1,1-1-1,0 1 0,-1 0 1,1-1-1,0 0 1,-1 1-1,1-1 1,0 0-1,-1 0 1,1 0-1,0 0 0,-1 0 1,1 0-1,0-1 1,-1 1-1,3-1 1,5-1 33,0 1 1,-1-2 0,1 1 0,-1-1 0,13-6 0,37-30 76,-48 31-105,1 0 1,-1 1-1,2 0 0,-1 0 0,1 1 0,0 1 0,0 0 0,20-5 0,-31 10-12,0 0-1,0 0 1,-1 0 0,1 1-1,0-1 1,0 0 0,0 0-1,0 1 1,0-1 0,0 1-1,-1-1 1,1 1 0,0-1-1,0 1 1,-1-1-1,1 1 1,0 0 0,-1-1-1,1 1 1,-1 0 0,1-1-1,-1 1 1,1 0 0,-1 0-1,1 0 1,-1-1 0,0 1-1,1 0 1,-1 0 0,0 0-1,0 0 1,0 0 0,1 0-1,-1 1 1,4 42 145,-3-21 94,-1-22-222,0 0 0,1 0 1,-1 0-1,0-1 0,0 1 0,1 0 1,-1 0-1,1 0 0,-1-1 0,1 1 1,-1 0-1,1 0 0,-1-1 0,1 1 1,0 0-1,-1-1 0,1 1 0,0-1 1,-1 1-1,1-1 0,0 1 0,0-1 1,0 1-1,0-1 0,-1 0 0,1 0 1,0 1-1,0-1 0,0 0 0,0 0 0,0 0 1,0 0-1,0 0 0,0 0 0,-1 0 1,1 0-1,0 0 0,0 0 0,0-1 1,0 1-1,0 0 0,0-1 0,-1 1 1,1-1-1,0 1 0,0-1 0,-1 1 1,1-1-1,0 1 0,0-1 0,0-1 1,48-39 340,-37 30-372,-5 6 26,-1 0-1,1 1 1,0 0-1,0 0 1,1 0-1,-1 1 0,1 0 1,8-2-1,-15 5-133,1-1-1,0 1 1,0 0-1,0 0 1,0 0-1,-1 0 1,1 0-1,0 0 1,0 0-1,0 1 1,0-1-1,-1 0 1,1 1-1,0 0 1,-1-1-1,4 3 1,-4-2-215,1 0 1,-1 1 0,0-1-1,0 1 1,0-1 0,0 1-1,0-1 1,0 1 0,0 0-1,-1-1 1,1 1 0,0 0-1,-1 0 1,0 0-1,1-1 1,-1 1 0,0 0-1,0 0 1,0 0 0,0 2-1,0 6-8130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4.773"/>
    </inkml:context>
    <inkml:brush xml:id="br0">
      <inkml:brushProperty name="width" value="0.025" units="cm"/>
      <inkml:brushProperty name="height" value="0.025" units="cm"/>
      <inkml:brushProperty name="color" value="#E71224"/>
    </inkml:brush>
  </inkml:definitions>
  <inkml:trace contextRef="#ctx0" brushRef="#br0">1 1 4740,'0'0'19096,"4"13"-18274,5 26-249,4 47 0,-7-38-415,20 77 1,-14-104-271,-6-20-866,-4-12-1055,-3-38-7550,-8 15 1805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5.134"/>
    </inkml:context>
    <inkml:brush xml:id="br0">
      <inkml:brushProperty name="width" value="0.025" units="cm"/>
      <inkml:brushProperty name="height" value="0.025" units="cm"/>
      <inkml:brushProperty name="color" value="#E71224"/>
    </inkml:brush>
  </inkml:definitions>
  <inkml:trace contextRef="#ctx0" brushRef="#br0">1 118 3299,'0'0'17713,"26"-53"-15439,-2 42-608,8-1-161,3 1-352,3-1-608,1 4-417,-3 1-96,-2 4-64,-6 3-961,-10 0-1089,-7 4-545,-11 7-1120,0 3-3812</inkml:trace>
  <inkml:trace contextRef="#ctx0" brushRef="#br0" timeOffset="1">40 215 7079,'0'0'15823,"62"-4"-13453,-28-13-769,11-3-736,-6 2-609,-5 3-223,-2 4-66,-10 10-991,-15 1-1763,-7 6-1377,-7 7-4068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5.465"/>
    </inkml:context>
    <inkml:brush xml:id="br0">
      <inkml:brushProperty name="width" value="0.025" units="cm"/>
      <inkml:brushProperty name="height" value="0.025" units="cm"/>
      <inkml:brushProperty name="color" value="#E71224"/>
    </inkml:brush>
  </inkml:definitions>
  <inkml:trace contextRef="#ctx0" brushRef="#br0">1 37 11819,'0'0'11051,"50"26"-10155,-22-26-735,6 0-129,0-3-417,0-8-1088,-2-1-1154,-3-3-2049,-6-6-1089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7.559"/>
    </inkml:context>
    <inkml:brush xml:id="br0">
      <inkml:brushProperty name="width" value="0.025" units="cm"/>
      <inkml:brushProperty name="height" value="0.025" units="cm"/>
    </inkml:brush>
  </inkml:definitions>
  <inkml:trace contextRef="#ctx0" brushRef="#br0">300 69 4356,'0'0'11387,"-9"-5"-9567,6 3-1655,0 1-60,0-1 1,0 0-1,0 1 1,0-1-1,0 1 1,0 0-1,0 0 1,0 0-1,-1 1 1,1-1-1,0 1 1,0-1 0,-1 1-1,1 0 1,0 0-1,-1 1 1,1-1-1,0 1 1,0 0-1,-1 0 1,1 0-1,0 0 1,0 0-1,-4 3 1,-11 7 232,1 1-1,1 1 1,0 0 0,1 1 0,0 1-1,2 0 1,-17 23 0,21-27-141,2 1 1,0 0-1,0 0 1,1 0-1,1 1 1,0 0-1,0 0 1,1 0-1,1 1 0,1 0 1,-3 25-1,5-36-187,0 0-1,1-1 0,-1 1 0,0 0 1,1-1-1,-1 1 0,1 0 1,0-1-1,0 1 0,0-1 0,0 1 1,0-1-1,0 1 0,1-1 0,-1 0 1,1 0-1,0 0 0,0 0 0,0 0 1,2 2-1,0-1 4,0-1-1,0 0 1,0 0-1,0-1 1,0 1 0,1-1-1,-1 0 1,0 0-1,1 0 1,-1 0 0,7-1-1,1 0 11,0 0-1,-1-1 1,0-1-1,1 0 1,-1-1-1,0 0 1,0 0 0,0-1-1,12-6 1,-6 0-6,0-2 1,-1 1 0,0-2 0,0 0-1,-1-1 1,-1 0 0,-1-1-1,18-25 1,-23 29 18,-1 0 1,-1 0-1,0-1 0,0 0 1,-1 0-1,-1 0 1,0-1-1,0 1 0,-1-1 1,-1 0-1,0 0 0,-1 0 1,0 0-1,-2-15 0,1 25-15,-1 1-1,0-1 0,1 0 0,-1 0 1,0 1-1,0-1 0,0 1 1,0-1-1,-1 1 0,1 0 0,-1-1 1,1 1-1,-1 0 0,0 0 1,0 0-1,0 0 0,0 0 0,-4-2 1,1 1-40,0 0 0,-1 1 1,1-1-1,0 1 0,-1 1 0,1-1 1,-1 1-1,-10-1 0,6 1-281,0 0 1,1 1-1,-1 0 0,0 1 0,0 0 1,1 1-1,-1 0 0,1 0 1,-1 1-1,-13 6 0,16-5-975,0 1 0,1-1 1,-1 1-1,-9 11 0,4-2-4773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5.796"/>
    </inkml:context>
    <inkml:brush xml:id="br0">
      <inkml:brushProperty name="width" value="0.025" units="cm"/>
      <inkml:brushProperty name="height" value="0.025" units="cm"/>
      <inkml:brushProperty name="color" value="#E71224"/>
    </inkml:brush>
  </inkml:definitions>
  <inkml:trace contextRef="#ctx0" brushRef="#br0">21 1 4228,'0'0'15145,"-3"10"-13880,1-3-1099,-1 1 62,0 1-1,1-1 1,0 1-1,0 0 1,1 0 0,0 0-1,0 0 1,1 0-1,0 0 1,2 9-1,-1-17-213,-1 1-1,1-1 1,0 0-1,0 0 0,0 0 1,0 1-1,0-1 0,0 0 1,1-1-1,-1 1 1,0 0-1,0 0 0,1 0 1,-1-1-1,0 1 1,1-1-1,-1 1 0,1-1 1,-1 1-1,0-1 0,1 0 1,-1 0-1,1 0 1,-1 1-1,1-2 0,-1 1 1,1 0-1,-1 0 1,1 0-1,-1-1 0,3 0 1,2 0 24,0-1 1,0 0 0,0 0 0,-1 0-1,1 0 1,8-6 0,-3-1-35,1-1 0,-2-1 0,15-15 0,-17 16-55,1 0 0,0 0-1,1 1 1,20-14-1,-30 23 62,1-1-1,-1 1 0,0 0 0,1 0 1,-1-1-1,1 1 0,-1 0 0,1 0 1,-1 0-1,0 0 0,1-1 0,-1 1 1,1 0-1,-1 0 0,1 0 0,-1 0 1,1 0-1,-1 0 0,1 0 0,-1 0 0,0 0 1,1 1-1,-1-1 0,1 0 0,-1 0 1,1 0-1,-1 0 0,0 1 0,1-1 1,-1 0-1,1 1 0,6 16 472,-6 36 716,0-27-469,-1-25-709,0 0 0,0 0-1,0 0 1,0 0 0,0 0 0,1 0 0,-1 0 0,0 0 0,1 0 0,-1 0 0,1-1 0,-1 1 0,1 0-1,-1 0 1,1-1 0,0 1 0,-1 0 0,1 0 0,0-1 0,0 1 0,-1-1 0,1 1 0,0-1-1,0 1 1,0-1 0,0 1 0,0-1 0,-1 0 0,1 0 0,0 1 0,0-1 0,0 0 0,0 0 0,0 0-1,0 0 1,0 0 0,0 0 0,0 0 0,0 0 0,0-1 0,0 1 0,0 0 0,0 0 0,-1-1 0,1 1-1,0-1 1,0 1 0,0-1 0,0 1 0,-1-1 0,1 1 0,0-1 0,0 0 0,0 0 0,43-38 228,-42 37-253,7-8-100,-6 6-195,1-1 0,0 1 0,-1 0-1,2 0 1,-1 0 0,0 1-1,1-1 1,0 1 0,-1 0 0,1 0-1,6-2 1,-10 30-1525,-6 2-1037,-4-11-4497,4-9-1993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6.188"/>
    </inkml:context>
    <inkml:brush xml:id="br0">
      <inkml:brushProperty name="width" value="0.025" units="cm"/>
      <inkml:brushProperty name="height" value="0.025" units="cm"/>
      <inkml:brushProperty name="color" value="#E71224"/>
    </inkml:brush>
  </inkml:definitions>
  <inkml:trace contextRef="#ctx0" brushRef="#br0">14 73 7399,'0'0'7111,"-12"-56"-3748,10 44-1441,2 7-97,0 11-1728,7 9-97,4 1-289,2 2-2241,-1-5-2915,4-2-4677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6.646"/>
    </inkml:context>
    <inkml:brush xml:id="br0">
      <inkml:brushProperty name="width" value="0.025" units="cm"/>
      <inkml:brushProperty name="height" value="0.025" units="cm"/>
      <inkml:brushProperty name="color" value="#E71224"/>
    </inkml:brush>
  </inkml:definitions>
  <inkml:trace contextRef="#ctx0" brushRef="#br0">15 37 6822,'0'0'12508,"-1"11"-11194,-8 80 734,4 108 1,6-162-2027,2 1-1,2-1 1,1 0 0,1-1-1,2 1 1,15 35 0,-24-70-3,1-1 1,0 1-1,-1 0 1,1-1 0,0 1-1,0-1 1,0 1-1,0-1 1,0 1-1,0-1 1,1 0-1,-1 1 1,0-1-1,2 1 1,-2-2 12,-1 0-1,1 1 1,-1-1 0,1 0-1,-1 0 1,1 0 0,-1 0 0,1 0-1,-1 0 1,1 0 0,-1 0 0,1-1-1,-1 1 1,1 0 0,-1 0-1,1 0 1,-1-1 0,0 1 0,1 0-1,-1 0 1,1-1 0,-1 1 0,0 0-1,1-1 1,-1 1 0,0 0-1,1-1 1,-1 1 0,0 0 0,1-2-1,1-2 64,0 0 0,0 0 0,0 0 0,-1 0 0,1-1-1,-1 1 1,0-1 0,0-8 0,5-203 0,-6 110-327,19-135 1,-18 233 256,3-19-142,-2 23-25,-2 15-41,-8 123 137,1 18 701,7-147-603,0-1 1,0 1-1,1 0 0,0-1 1,0 1-1,0-1 0,1 1 1,0-1-1,-1 0 1,1 0-1,1 0 0,-1 0 1,1 0-1,-1 0 0,1 0 1,0-1-1,5 5 1,-5-6-24,-1-1 0,1 1 0,-1-1 0,1 0 0,-1 1 0,1-1 0,-1 0 0,1-1 0,0 1 0,0 0 0,-1-1 0,1 0 1,0 1-1,0-1 0,0 0 0,0-1 0,-1 1 0,1 0 0,0-1 0,0 0 0,-1 1 0,1-1 0,0 0 0,-1 0 0,1-1 1,-1 1-1,1 0 0,-1-1 0,5-3 0,1-2-13,0-1 1,-1 0 0,0 0-1,0-1 1,-1 1-1,0-1 1,-1-1-1,0 1 1,0-1 0,-1 0-1,0 0 1,-1 0-1,0-1 1,-1 1-1,0-1 1,0 1 0,-1-1-1,0-13 1,-16 132-354,15-104 349,0 0-1,0 0 0,0 0 0,1 0 0,0 0 0,-1 0 0,1 0 0,1 0 1,-1 0-1,1 0 0,2 5 0,-3-8-3,0 0 0,0 1 1,1-1-1,-1 0 0,1 0 0,-1 0 1,0 0-1,1-1 0,0 1 1,-1 0-1,1-1 0,-1 1 0,1-1 1,0 1-1,-1-1 0,1 0 0,0 0 1,0 1-1,-1-1 0,1 0 0,0-1 1,-1 1-1,1 0 0,0 0 1,-1-1-1,1 1 0,0-1 0,-1 0 1,1 1-1,1-2 0,3-1 8,0 0 0,0-1-1,-1 1 1,0-1 0,0 0-1,0-1 1,0 1 0,0-1-1,-1 0 1,0 0 0,0 0-1,0 0 1,-1-1 0,4-7-1,2-5 13,-2 0 0,1-1 0,5-26 0,-8 17 13,-13 38-109,-13 43 170,19-45-7,0 1 0,1-1 0,0 1 1,0 0-1,1 0 0,0 8 0,0-15-77,1-1-1,-1 0 0,0 0 0,1 1 1,-1-1-1,0 0 0,1 0 0,-1 0 1,1 0-1,0 1 0,-1-1 0,1 0 1,0 0-1,0 0 0,-1-1 1,1 1-1,0 0 0,0 0 0,0 0 1,1 0-1,0 0-10,0-1 1,0 1-1,0-1 1,0 0-1,0 0 1,0 0-1,0 0 1,0 0-1,0 0 1,0 0-1,-1-1 1,1 1-1,0-1 1,0 1-1,0-1 1,0 0-1,2-1 1,0 0-219,0-1 1,0 1 0,0-1-1,-1 1 1,1-1 0,-1-1-1,0 1 1,0 0 0,0-1-1,0 1 1,-1-1 0,5-8-1,7-20-4076,-2 0-3283,-11 28 6146,5-18-9909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7.146"/>
    </inkml:context>
    <inkml:brush xml:id="br0">
      <inkml:brushProperty name="width" value="0.025" units="cm"/>
      <inkml:brushProperty name="height" value="0.025" units="cm"/>
      <inkml:brushProperty name="color" value="#E71224"/>
    </inkml:brush>
  </inkml:definitions>
  <inkml:trace contextRef="#ctx0" brushRef="#br0">6 266 5541,'0'0'4170,"-2"9"447,0 11-2217,0 0 0,2 32 0,6-9-1902,-2-7-486,-1-1 0,-2 1 0,-4 45 0,2-33 2609,33-465-663,-25 363-1871,-5 28-111,-1 9 13,1 0 0,1 1 0,0-1 0,1 1-1,10-25 1,-14 40 7,0 0 0,0-1 0,1 1 0,-1 0 0,1 0 0,-1 0 0,1 0 0,-1 0 0,1-1 0,0 1 0,0 0 0,-1 0 0,1 1 0,0-1 0,0 0 0,0 0 0,0 0 0,0 0 0,0 1 0,0-1 0,0 1 0,1-1 0,-1 1 0,0-1 0,0 1 0,0-1 0,0 1 0,1 0 0,-1 0 0,0 0 0,0 0 0,1 0 0,-1 0 0,0 0 0,1 0 0,-1 0-1,0 0 1,0 1 0,0-1 0,1 1 0,-1-1 0,0 1 0,1 0 0,1 1-7,0 0-1,-1 0 0,1 0 1,-1 1-1,0-1 0,0 1 0,0 0 1,0 0-1,0-1 0,0 1 1,-1 0-1,1 0 0,-1 1 1,1 3-1,1 5 88,-2 1 0,1 0 0,-1-1 0,-1 1-1,-1 0 1,1 0 0,-2-1 0,-5 25 0,6-36-40,1 0 1,-1 0-1,1 0 0,0 0 0,-1 0 0,1 0 0,0 0 1,0 0-1,0 0 0,0 0 0,0 0 0,0 1 1,0-1-1,0 0 0,0 0 0,0 0 0,0 0 0,1 0 1,-1 0-1,0 0 0,1 0 0,-1 0 0,1 0 1,-1 0-1,1 0 0,0 0 0,-1-1 0,1 1 0,0 0 1,0 0-1,-1-1 0,2 2 0,2-1-153,-1 0-1,1 0 1,-1-1-1,1 1 1,-1-1-1,1 0 1,0 0-1,4-1 1,-4 1-64,0 0-1,1 0 1,-1 0 0,0 0-1,0 1 1,1-1 0,-1 1 0,0 0-1,4 2 1,-6-2 188,0-1 0,0 1 0,0 0 0,0 0 0,0 0 0,-1 0 0,1 1 0,0-1 0,-1 0 0,1 1 0,-1-1 0,1 1 0,-1-1 0,0 1 0,1 0 0,-1-1 0,0 1 0,0 0 0,0 0 0,-1 0 0,1 0 0,0 0 0,-1 0 0,1 0 0,-1 0 0,0 0 0,0 0 0,0 0 0,0 0 0,0 0 0,0 0 0,0 1 0,0-1 0,-2 3 0,0-2 56,0 1 0,0 0 0,0-1-1,-1 1 1,1-1 0,-1 0 0,0 0-1,0 0 1,0 0 0,-1 0-1,1-1 1,-1 1 0,1-1 0,-1 0-1,-6 2 1,-42 14-1232,17-12-7436,21-6-6284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8.494"/>
    </inkml:context>
    <inkml:brush xml:id="br0">
      <inkml:brushProperty name="width" value="0.025" units="cm"/>
      <inkml:brushProperty name="height" value="0.025" units="cm"/>
      <inkml:brushProperty name="color" value="#E71224"/>
    </inkml:brush>
  </inkml:definitions>
  <inkml:trace contextRef="#ctx0" brushRef="#br0">110 517 8552,'0'0'7682,"1"-9"-4191,-1-32-1307,0 40-2124,0 0 1,0-1-1,0 1 1,0 0-1,0 0 1,-1 0 0,1-1-1,0 1 1,-1 0-1,1 0 1,-1 0-1,0 0 1,1 0-1,-1 0 1,0 0-1,0 0 1,1 0 0,-1 0-1,0 0 1,0 0-1,0 1 1,0-1-1,0 0 1,0 1-1,0-1 1,0 1-1,0-1 1,-1 1 0,1-1-1,0 1 1,0 0-1,0-1 1,-1 1-1,1 0 1,0 0-1,0 0 1,0 0-1,-1 0 1,1 0 0,-1 1-1,-1-1 42,0 1 0,0 0 0,0 0-1,0 0 1,0 0 0,0 0 0,0 0 0,1 1-1,-1-1 1,0 1 0,1 0 0,-1 0 0,-1 2-1,-1 2-101,1 1 0,0 0-1,0-1 1,1 1 0,0 0-1,1 0 1,-1 1 0,1-1-1,1 1 1,-1-1 0,1 1-1,0-1 1,1 1 0,0 0-1,1 9 1,0-16 3,-1 0 0,0 0-1,1 0 1,-1 0 0,1 0 0,-1 0 0,1 0-1,0 0 1,-1 0 0,1 0 0,0-1 0,0 1-1,0 0 1,-1-1 0,1 1 0,0 0 0,0-1-1,0 1 1,0-1 0,0 1 0,0-1-1,0 0 1,0 0 0,0 1 0,0-1 0,1 0-1,-1 0 1,0 0 0,0 0 0,0 0 0,0 0-1,0 0 1,0 0 0,0-1 0,0 1 0,0 0-1,0-1 1,2 0 0,3 0 31,0-1 1,-1 0-1,1-1 0,0 1 1,10-7-1,-2-2-11,1-1 1,-2 0-1,0-1 0,0 0 0,-1-1 0,14-21 1,-19 25 37,-1 0 0,-1 0 0,0-1 0,0 1 1,-1-1-1,0 0 0,-1 0 0,0-1 0,-1 1 1,0-1-1,0-13 0,-2 25-60,0 0 1,-1 0-1,1 0 0,0 0 1,0 1-1,0-1 1,-1 0-1,1 0 0,0 0 1,0 0-1,0 0 0,-1 0 1,1 0-1,0 0 1,0 0-1,-1 0 0,1 0 1,0 0-1,0 0 1,-1 0-1,1 0 0,0 0 1,0 0-1,0 0 0,-1 0 1,1 0-1,0 0 1,0 0-1,-1 0 0,1 0 1,0-1-1,0 1 1,0 0-1,0 0 0,-1 0 1,1 0-1,0-1 0,0 1 1,0 0-1,0 0 1,0 0-1,-1-1 0,1 1 1,0 0-1,0 0 0,0-1 1,-11 24-83,6-7 90,0 1 1,1 0-1,1 0 0,0 0 1,1 1-1,1-1 0,2 28 1,-1-44 3,0 1 0,0-1 0,0 1 0,1-1 0,-1 1 0,0-1 0,1 1 0,-1-1 0,1 0 0,-1 1 0,1-1 0,0 0 0,0 0 0,-1 1 0,1-1 0,0 0 0,0 0 0,0 0 0,0 0 0,0 0 0,1 0 0,-1 0 0,0 0 1,0-1-1,3 2 0,-1-1 38,0-1 1,-1 0-1,1 1 1,0-1-1,0 0 1,-1-1 0,1 1-1,0 0 1,0-1-1,-1 0 1,1 1 0,4-3-1,3-2 84,0 1 0,-1-2 0,1 1 0,-1-1 0,-1-1 0,10-7-1,-9 5-104,0 0-1,0-1 1,0 0 0,-1 0-1,-1-1 1,0 0-1,0-1 1,-1 1-1,-1-1 1,0 0-1,0-1 1,-1 1-1,-1-1 1,0 0-1,-1 1 1,2-25-1,-8 29-92,-5 16-36,-6 15 5,9-7 117,1 1 0,1 0 0,0 0 0,1 1-1,1-1 1,0 27 0,2-43-14,0 0-1,0 0 0,0 0 0,0 0 1,0 0-1,1 0 0,-1 0 1,0 0-1,0 0 0,1 0 1,-1 0-1,1 0 0,-1 0 1,1 0-1,-1-1 0,1 1 1,0 0-1,-1 0 0,1 0 1,0-1-1,0 1 0,-1 0 1,1-1-1,0 1 0,0-1 1,0 1-1,0-1 0,0 1 0,0-1 1,0 1-1,0-1 0,0 0 1,0 0-1,0 0 0,0 1 1,0-1-1,0 0 0,0 0 1,0-1-1,0 1 0,0 0 1,0 0-1,0 0 0,0-1 1,0 1-1,0 0 0,0-1 1,2 0-1,3-1 32,1-1 0,-1 1 0,1-1 0,-1 0 1,0-1-1,6-4 0,2-3-23,-1-1 1,-1 0 0,0-1-1,-1 0 1,0 0 0,-1-1-1,-1-1 1,0 0 0,-1 0-1,0-1 1,-2 0 0,10-31-1,-22 68-65,1 1 0,1 0 0,1 1 0,0-1 0,2 24 0,1-45 48,0-1 0,1 1-1,-1 0 1,1 0 0,-1-1 0,1 1-1,-1 0 1,1-1 0,-1 1 0,1 0-1,-1-1 1,1 1 0,0-1 0,-1 1-1,1-1 1,0 0 0,-1 1-1,1-1 1,0 1 0,0-1 0,0 0-1,-1 0 1,1 0 0,0 1 0,0-1-1,0 0 1,-1 0 0,1 0 0,0 0-1,0 0 1,0 0 0,0-1 0,-1 1-1,1 0 1,0 0 0,0 0 0,0-1-1,-1 1 1,2-1 0,34-13 47,-21 3-154,-1-1 0,0 0 0,-1 0-1,-1-1 1,0-1 0,-1 0 0,0-1-1,-1 0 1,-1 0 0,8-18 0,-8 14-11,0-1 0,-2 0 0,0 0 0,-1-1 0,-2 1-1,0-1 1,-1-1 0,1-23 0,-4 45 115,0 0 0,0 0-1,0 0 1,0 0 0,0 0-1,0-1 1,1 1 0,-1 0-1,0 0 1,0 0 0,0 0-1,0 0 1,0-1 0,0 1-1,0 0 1,0 0-1,0 0 1,0 0 0,0 0-1,0-1 1,0 1 0,0 0-1,0 0 1,0 0 0,0 0-1,-1-1 1,1 1 0,0 0-1,0 0 1,0 0 0,0 0-1,0 0 1,0 0 0,0 0-1,0-1 1,0 1 0,-1 0-1,1 0 1,0 0 0,0 0-1,0 0 1,0 0 0,0 0-1,-1 0 1,1 0-1,0 0 1,0 0 0,0 0-1,0 0 1,0 0 0,-1-1-1,1 1 1,0 0 0,0 0-1,0 1 1,0-1 0,0 0-1,-1 0 1,1 0 0,-8 10-78,-7 19 47,6 1 101,1 0-1,2 1 1,-5 48-1,11-63-39,0-1 1,0 1-1,1 0 0,1-1 1,1 1-1,0-1 1,1 0-1,1 0 0,6 15 1,19 32-1020,-20-46 409,-1 1 0,-2 0-1,1 0 1,-2 0 0,0 1 0,-1 0-1,-1 0 1,4 36 0,-8-52 581,0-1 0,0 1 0,0-1 0,0 1 0,-1 0 0,1-1 0,0 1 0,-1-1 0,1 1 0,-1-1 0,1 1 0,-1-1 0,0 1 0,0-1 0,-1 3 0,1-4 67,1 1-1,-1-1 0,0 1 1,1-1-1,-1 0 0,0 1 0,1-1 1,-1 0-1,0 0 0,0 1 1,1-1-1,-1 0 0,0 0 1,0 0-1,1 0 0,-1 0 0,0 0 1,0 0-1,0 0 0,1 0 1,-1 0-1,-1-1 0,-1 0 166,0 0 1,0-1-1,0 1 0,1-1 1,-1 1-1,1-1 0,-1 0 0,1 0 1,-1-1-1,1 1 0,0 0 1,0-1-1,-3-4 0,-6-13-53,1-1-1,0 1 1,2-2 0,0 1-1,2-1 1,0 0 0,2 0-1,0-1 1,1 1 0,1-28-1,2 48-214,0 0 0,0-1 1,0 1-1,1 0 0,-1 0 0,0 0 0,1-1 0,0 1 0,0 0 0,-1 0 0,1 0 0,0 0 0,1 0 0,-1 1 1,0-1-1,0 0 0,1 0 0,-1 1 0,1-1 0,0 1 0,-1-1 0,1 1 0,0 0 0,0 0 0,3-2 0,3 0-958,0 0-1,1 0 1,0 1-1,-1 0 1,11-1-1,-3 1-1924,14-4-5407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8.904"/>
    </inkml:context>
    <inkml:brush xml:id="br0">
      <inkml:brushProperty name="width" value="0.025" units="cm"/>
      <inkml:brushProperty name="height" value="0.025" units="cm"/>
      <inkml:brushProperty name="color" value="#E71224"/>
    </inkml:brush>
  </inkml:definitions>
  <inkml:trace contextRef="#ctx0" brushRef="#br0">124 163 3587,'-51'1'16434,"47"-1"-15940,0 1 1,0 0-1,1 1 0,-1-1 1,1 0-1,-1 1 0,1 0 1,-7 4-1,7-3-407,0 0-1,0 0 1,0 1-1,1-1 1,-1 1-1,1-1 1,0 1-1,0 0 1,0 0-1,0 0 1,1 0-1,-1 0 1,1 0 0,0 0-1,1 1 1,-1-1-1,1 0 1,-1 0-1,2 8 1,-1-10-75,0-1 1,0 1 0,0-1-1,0 1 1,0-1 0,1 1-1,-1-1 1,1 1-1,-1-1 1,1 1 0,-1-1-1,1 1 1,0-1 0,0 0-1,0 1 1,-1-1-1,1 0 1,0 0 0,1 0-1,-1 0 1,0 0 0,0 0-1,0 0 1,1 0 0,-1 0-1,0 0 1,1-1-1,-1 1 1,1-1 0,-1 1-1,1-1 1,-1 1 0,1-1-1,-1 0 1,1 0-1,-1 0 1,1 0 0,-1 0-1,1 0 1,0 0 0,2-1-1,2 0 9,0 0-1,0 0 1,0-1 0,0 1-1,0-2 1,0 1 0,-1-1-1,1 1 1,8-8-1,-2 0-27,0-1 0,-1-1-1,0 0 1,-1 0-1,-1-1 1,0-1 0,-1 1-1,0-1 1,-1-1-1,-1 1 1,0-1 0,-1-1-1,0 1 1,-2 0-1,0-1 1,0 0-1,0-24 1,-3 40 10,0-1-1,-1 1 1,1 0 0,0 0-1,0 0 1,0 0-1,0 0 1,-1 0 0,1 0-1,0 0 1,0 0 0,0 0-1,0 0 1,-1 0 0,1-1-1,0 1 1,0 0 0,0 0-1,-1 0 1,1 0-1,0 1 1,0-1 0,0 0-1,0 0 1,-1 0 0,1 0-1,0 0 1,0 0 0,0 0-1,0 0 1,-1 0-1,1 0 1,0 0 0,0 1-1,0-1 1,0 0 0,0 0-1,0 0 1,-1 0 0,1 0-1,0 0 1,0 1-1,0-1 1,0 0 0,0 0-1,0 0 1,0 0 0,0 1-1,0-1 1,0 0 0,0 0-1,0 0 1,0 1 0,0-1-1,0 0 1,0 0-1,-9 13 184,-1 8 108,1 0 0,1 1-1,1-1 1,1 2-1,0-1 1,2 1 0,1-1-1,-1 37 1,4-57-314,0 0-1,1 0 1,-1 0 0,1 0-1,-1 0 1,1 0 0,0 0 0,-1 0-1,1-1 1,0 1 0,0 0-1,0 0 1,1-1 0,-1 1 0,0 0-1,1-1 1,-1 1 0,1-1-1,-1 0 1,1 0 0,0 1 0,-1-1-1,1 0 1,0 0 0,0-1-1,0 1 1,0 0 0,0-1 0,0 1-1,0-1 1,0 1 0,0-1-1,0 0 1,0 0 0,0 0 0,0 0-1,0 0 1,0 0 0,0-1-1,4 0 1,40-15-4801,-11-8-6540,-17 3-1024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9.232"/>
    </inkml:context>
    <inkml:brush xml:id="br0">
      <inkml:brushProperty name="width" value="0.025" units="cm"/>
      <inkml:brushProperty name="height" value="0.025" units="cm"/>
      <inkml:brushProperty name="color" value="#E71224"/>
    </inkml:brush>
  </inkml:definitions>
  <inkml:trace contextRef="#ctx0" brushRef="#br0">103 42 6118,'0'0'13154,"-10"1"-10565,6 0-2352,-1 0 0,0 0 0,1 1 0,-1-1-1,1 1 1,0 0 0,0 0 0,-1 1 0,1-1 0,1 1 0,-1 0 0,0 0 0,1 0 0,-1 0 0,1 1 0,0-1 0,0 1 0,0 0 0,1 0 0,-1 0 0,1 0 0,0 0 0,0 1 0,1-1 0,-1 1 0,1-1-1,0 1 1,0 0 0,1-1 0,-1 9 0,1-13-234,0 1 0,0 0 0,0-1 1,0 1-1,0 0 0,0-1 0,0 1 0,0 0 0,0-1 0,1 1 0,-1 0 0,0-1 0,0 1 0,1-1 0,-1 1 0,0 0 0,1-1 0,-1 1 1,1-1-1,-1 1 0,1-1 0,-1 1 0,1-1 0,-1 1 0,1-1 0,-1 0 0,1 1 0,-1-1 0,1 0 0,0 1 0,0-1 0,25-3-233,-19 1 50,-1-1 0,0 0 0,0 0 0,0-1 0,9-7 0,-5 2-77,-1-1-1,0-1 0,0 1 1,-1-1-1,-1-1 0,0 0 1,-1 0-1,0 0 0,0 0 1,3-16-1,-27 76 1515,15-42-1214,0-1-1,0 0 1,0 1-1,1 0 1,0-1-1,0 1 1,1 0-1,0 0 1,0 0 0,0 0-1,1 0 1,-1 0-1,1 0 1,1 1-1,-1-1 1,3 8-1,-2-13-187,-1 1-1,1-1 0,0 0 0,0-1 0,0 1 0,0 0 1,0 0-1,0 0 0,0 0 0,0-1 0,0 1 1,0 0-1,0-1 0,0 1 0,0-1 0,1 1 1,-1-1-1,0 0 0,0 0 0,0 1 0,1-1 0,-1 0 1,0 0-1,1 0 0,1 0 0,34-9-5730,-7-8-482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9.579"/>
    </inkml:context>
    <inkml:brush xml:id="br0">
      <inkml:brushProperty name="width" value="0.025" units="cm"/>
      <inkml:brushProperty name="height" value="0.025" units="cm"/>
      <inkml:brushProperty name="color" value="#E71224"/>
    </inkml:brush>
  </inkml:definitions>
  <inkml:trace contextRef="#ctx0" brushRef="#br0">188 0 6374,'0'0'17174,"-8"1"-15920,5-1-1156,-1 0-1,1 1 0,0 0 1,0 0-1,-1 0 0,1 0 1,0 0-1,0 1 1,0-1-1,0 1 0,1 0 1,-1 0-1,0 0 1,1 0-1,-1 0 0,1 1 1,0-1-1,-1 1 0,1 0 1,1-1-1,-1 1 1,0 0-1,1 0 0,-1 0 1,1 0-1,0 1 1,0-1-1,0 0 0,0 0 1,1 1-1,-1-1 0,1 4 1,0-4-111,-1-1 0,1 1 0,0-1 0,0 1 0,0 0 0,1-1 0,-1 1 1,0-1-1,1 1 0,0-1 0,0 0 0,-1 1 0,1-1 0,1 1 0,1 2 0,-1-3-102,1 0 0,-1 0 0,1 0 0,0-1 0,0 1 0,0-1-1,0 1 1,0-1 0,0 0 0,0 0 0,0 0 0,5 0 0,7 1-655,37 9-810,-51-11 1627,0 1 0,1-1 0,-1 0 0,1 1 0,-1-1 0,1 1 0,-1 0 0,0-1 0,1 1 0,-1 0 0,0 0 0,0 0 1,0 0-1,0 0 0,0 0 0,0 0 0,0 0 0,0 0 0,0 1 0,0-1 0,0 0 0,-1 0 0,1 1 0,-1-1 0,2 4 0,-3-4 73,1 0-1,-1 1 1,1-1-1,-1 0 0,0 0 1,0 1-1,0-1 0,1 0 1,-1 0-1,0 0 1,0 0-1,-1 0 0,1 0 1,0 0-1,0-1 0,0 1 1,-1 0-1,1 0 1,0-1-1,0 1 0,-3 0 1,-38 13 405,29-10-255,-13 6-542,-52 16 533,52-21-3626,0-1-3610,5-4-10161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0.267"/>
    </inkml:context>
    <inkml:brush xml:id="br0">
      <inkml:brushProperty name="width" value="0.025" units="cm"/>
      <inkml:brushProperty name="height" value="0.025" units="cm"/>
      <inkml:brushProperty name="color" value="#E71224"/>
    </inkml:brush>
  </inkml:definitions>
  <inkml:trace contextRef="#ctx0" brushRef="#br0">0 0 7783,'0'0'9417,"0"54"-7815,13-29-513,-1 3-192,4 5-449,0 1-320,0 0-96,0-5-128,-3-2-993,-2-6-737,-10-5-63,-1-6-866,0-3-2402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0.615"/>
    </inkml:context>
    <inkml:brush xml:id="br0">
      <inkml:brushProperty name="width" value="0.025" units="cm"/>
      <inkml:brushProperty name="height" value="0.025" units="cm"/>
      <inkml:brushProperty name="color" value="#E71224"/>
    </inkml:brush>
  </inkml:definitions>
  <inkml:trace contextRef="#ctx0" brushRef="#br0">5 271 3812,'-1'-9'8744,"0"3"-8061,0 0-200,0-1 1,0 1-1,1-1 1,0 0-1,0 1 1,1-1-1,0 0 1,0 1-1,0-1 1,1 1-1,0 0 1,0-1-1,1 1 1,0 0-1,4-7 1,3 0-187,2 1 0,-1 0 0,1 1 1,1 0-1,0 1 0,1 1 1,0 0-1,0 0 0,1 2 1,17-8-1,-18 10-267,0 0 1,0 1-1,1 0 1,-1 1-1,1 0 0,0 1 1,-1 1-1,1 1 1,0 0-1,0 1 1,23 4-1,-34-5-30,-1 1 0,1 0 0,0 1 0,-1-1 1,1 1-1,-1 0 0,1-1 0,-1 2 0,0-1 0,0 0 0,0 1 1,0-1-1,0 1 0,0 0 0,-1 0 0,1 0 0,-1 0 0,0 0 0,0 1 1,0-1-1,0 1 0,-1-1 0,0 1 0,1 0 0,-1-1 0,0 1 1,-1 0-1,1 0 0,-1 0 0,0 0 0,0-1 0,0 9 0,-1-5 83,0 1 1,0 0-1,-1-1 0,0 1 0,0-1 0,-1 0 0,0 0 0,0 0 1,0 0-1,-1 0 0,0-1 0,-1 1 0,1-1 0,-1 0 0,-10 9 1,7-9-71,0 1 0,0-2 1,-1 1-1,0-2 0,0 1 1,0-1-1,0 0 0,-1-1 1,1 0-1,-1 0 0,0-1 1,0-1-1,0 1 0,0-2 1,-12 0-1,22 1-61,-1-1 1,1 0-1,0 0 1,0 0-1,-1 0 0,1 0 1,0-1-1,-1 1 0,1 0 1,0 0-1,0 0 0,-1 0 1,1 0-1,0 0 1,0 0-1,-1 0 0,1-1 1,0 1-1,0 0 0,0 0 1,-1 0-1,1 0 1,0-1-1,0 1 0,0 0 1,-1 0-1,1-1 0,0 1 1,0 0-1,0 0 0,0-1 1,0 1-1,0 0 1,0 0-1,0-1 0,0 1 1,0 0-1,-1 0 0,1-1 1,0 1-1,1 0 0,-1-1 1,0 1-1,0 0 1,0 0-1,0-1 0,0 1 1,0 0-1,0 0 0,0-1 1,0 1-1,0 0 1,1 0-1,-1-1 0,0 1 1,12-14-2630,54-24-5904,-42 25 5599,14-7-3226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7.915"/>
    </inkml:context>
    <inkml:brush xml:id="br0">
      <inkml:brushProperty name="width" value="0.025" units="cm"/>
      <inkml:brushProperty name="height" value="0.025" units="cm"/>
    </inkml:brush>
  </inkml:definitions>
  <inkml:trace contextRef="#ctx0" brushRef="#br0">0 0 10762,'0'0'13389,"64"46"-12428,-39-23-705,9-1-128,-2 0-64,4-1 0,-2-1-32,0-1-961,-6-3-1441,-4-8-1281,-5-8-4805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0.957"/>
    </inkml:context>
    <inkml:brush xml:id="br0">
      <inkml:brushProperty name="width" value="0.025" units="cm"/>
      <inkml:brushProperty name="height" value="0.025" units="cm"/>
      <inkml:brushProperty name="color" value="#E71224"/>
    </inkml:brush>
  </inkml:definitions>
  <inkml:trace contextRef="#ctx0" brushRef="#br0">1 0 3683,'0'0'6599,"4"9"-2489,14 49 66,-15-41-3316,2 0-1,0-1 0,1 0 0,0 0 1,2 0-1,9 16 0,-16-31-831,-1-1-1,0 1 1,1 0-1,-1-1 1,0 1-1,1-1 1,-1 1-1,1-1 1,-1 1-1,1-1 1,-1 1 0,1-1-1,0 1 1,-1-1-1,1 0 1,0 1-1,-1-1 1,1 0-1,0 0 1,-1 1-1,1-1 1,0 0-1,-1 0 1,1 0-1,0 0 1,-1 0-1,1 0 1,1 0-1,7-17 1167,-6-34 113,-3 47-1456,-1-4 178,1-1 1,-1 1-1,0 0 0,-1 0 1,1 0-1,-2 0 0,1 0 1,-1 0-1,0 1 1,-1-1-1,0 1 0,0 0 1,0 0-1,-1 0 0,-8-8 1,13 15-48,0 0 0,0 1 0,0-1-1,0 0 1,0 0 0,0 1 0,-1-1 0,1 0 0,0 0 0,0 1 0,0-1 0,0 0 0,0 0 0,0 0 0,0 1 0,-1-1 0,1 0 0,0 0 0,0 0 0,0 1 0,0-1 0,-1 0-1,1 0 1,0 0 0,0 0 0,-1 1 0,1-1 0,0 0 0,0 0 0,-1 0 0,1 0 0,0 0 0,0 0 0,-1 0 0,1 0 0,0 0 0,0 0 0,-1 0 0,1 0 0,0 0 0,0 0-1,-1 0 1,1 0 0,0 0 0,0 0 0,-1 0 0,1 0 0,0-1 0,0 1 0,0 0 0,-1 0 0,1 0 0,0 0 0,0 0 0,0-1 0,-1 1 0,1 0 0,0-1 0,9 23-1368,-5-19 953,0 0 1,0 1-1,0-2 0,1 1 0,-1 0 0,1-1 0,-1 0 0,1 0 0,0 0 0,0 0 0,0-1 1,9 1-1,-3 0-1491,1-1 0,0-1 0,0 0 1,18-3-1,-5-3-3297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1.300"/>
    </inkml:context>
    <inkml:brush xml:id="br0">
      <inkml:brushProperty name="width" value="0.025" units="cm"/>
      <inkml:brushProperty name="height" value="0.025" units="cm"/>
      <inkml:brushProperty name="color" value="#E71224"/>
    </inkml:brush>
  </inkml:definitions>
  <inkml:trace contextRef="#ctx0" brushRef="#br0">57 79 2915,'0'0'17136,"-8"8"-16490,-28 37-83,35-43-516,-1 1-1,1-1 1,-1 0-1,1 0 1,0 1-1,0-1 1,0 1 0,1-1-1,-1 1 1,0-1-1,1 1 1,0-1-1,0 1 1,-1-1 0,1 1-1,1 0 1,-1-1-1,0 1 1,1-1-1,-1 1 1,1-1-1,0 1 1,0-1 0,0 1-1,0-1 1,2 4-1,-1-5-2,-1 0-1,0 0 0,0 0 1,1 0-1,-1 0 0,0-1 1,1 1-1,-1 0 0,1-1 1,-1 1-1,1-1 0,-1 1 1,1-1-1,-1 0 0,1 0 1,-1 0-1,1 1 0,0-2 1,-1 1-1,1 0 0,-1 0 1,1 0-1,-1-1 0,1 1 1,-1-1-1,1 1 1,-1-1-1,1 0 0,-1 1 1,1-1-1,-1 0 0,0 0 1,0 0-1,1 0 0,0-2 1,4-1 75,-1-1 1,0 1-1,0-1 1,0-1-1,-1 1 1,7-11-1,-7 8-8,0 0 0,-1 0-1,0-1 1,-1 1-1,0-1 1,0 0 0,-1 0-1,1-15 1,-2 22-120,0-1-1,1 1 1,-1 0-1,0-1 1,0 1-1,-1 0 1,1 0-1,0-1 1,-1 1-1,0 0 1,1 0-1,-1-1 1,0 1-1,0 0 1,0 0-1,0 0 1,0 0-1,-1 0 1,1 1-1,-1-1 1,1 0-1,-1 1 1,0-1-1,1 0 1,-1 1-1,0 0 1,0 0-1,0-1 1,0 1-1,0 0 1,0 1-1,-1-1 1,1 0-1,0 0 1,0 1 0,0 0-1,-5-1 1,6 1-123,0 0 0,0 1 0,0-1 0,0 0 0,0 0 0,0 1 0,0-1 0,0 1 0,0-1 0,0 1 0,1-1 0,-1 1 0,0 0 1,0-1-1,0 1 0,1 0 0,-1-1 0,0 1 0,1 0 0,-1 0 0,1 0 0,-1 0 0,1 0 0,-1-1 0,1 1 0,0 0 1,0 0-1,-1 0 0,1 0 0,0 0 0,0 0 0,0 0 0,0 0 0,0 0 0,0 0 0,0 0 0,0 0 0,0 0 0,1 2 1,-1-1-203,1 0 0,-1-1 1,0 1-1,1-1 1,-1 1-1,1 0 1,0-1-1,-1 1 1,1-1-1,0 1 0,0-1 1,0 0-1,0 1 1,0-1-1,0 0 1,1 0-1,-1 1 1,0-1-1,0 0 0,1 0 1,-1-1-1,1 1 1,-1 0-1,1 0 1,-1-1-1,1 1 1,2 0-1,14 0-2058,2-1 802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1.752"/>
    </inkml:context>
    <inkml:brush xml:id="br0">
      <inkml:brushProperty name="width" value="0.025" units="cm"/>
      <inkml:brushProperty name="height" value="0.025" units="cm"/>
      <inkml:brushProperty name="color" value="#E71224"/>
    </inkml:brush>
  </inkml:definitions>
  <inkml:trace contextRef="#ctx0" brushRef="#br0">49 127 2691,'0'0'14755,"-8"10"-14013,3-5-629,1 0 0,0 0 0,0 1 0,1 0 0,0-1 0,0 1 0,0 1-1,1-1 1,-1 0 0,2 0 0,-1 1 0,1-1 0,0 1 0,0 0 0,0-1 0,1 1 0,0-1 0,2 12 0,-2-17-73,1 0 1,-1 0-1,0 0 1,1 0-1,0 0 0,-1 1 1,1-1-1,-1 0 1,1 0-1,0-1 0,0 1 1,0 0-1,-1 0 1,1 0-1,0 0 1,0-1-1,0 1 0,0 0 1,0-1-1,1 1 1,-1-1-1,0 1 0,0-1 1,0 0-1,0 1 1,1-1-1,-1 0 1,0 0-1,0 0 0,0 0 1,1 0-1,-1 0 1,0 0-1,0 0 0,0-1 1,1 1-1,-1 0 1,0-1-1,0 1 1,0-1-1,2 0 0,2-1 138,0 0 0,0-1 0,0 1 0,-1-1 0,1 0 0,-1-1 0,0 1 0,4-5 0,4-5-48,-1-1 0,-1-1 0,0 0 0,-1 0 0,-1-1 0,0 0 0,-2 0 0,1-1 0,-2 0 0,0 0 0,-1 0 0,-1-1 0,1-26 0,-20 100-215,14-45 121,1 0 0,-1-1 0,2 1 0,-1 0-1,2-1 1,-1 1 0,2 0 0,2 12 0,-4-21-24,1 1 0,1 0 1,-1 0-1,0 0 0,1-1 0,-1 1 0,1 0 1,0-1-1,0 0 0,0 1 0,0-1 1,0 0-1,1 0 0,-1 0 0,0 0 0,1-1 1,0 1-1,-1-1 0,1 1 0,0-1 0,0 0 1,0 0-1,0 0 0,0 0 0,0-1 1,0 1-1,0-1 0,0 0 0,0 0 0,0 0 1,0 0-1,5-1 0,-3 0 16,0-1 1,0 1-1,0-1 0,0 0 0,0 0 1,0 0-1,0-1 0,0 0 1,-1 0-1,1 0 0,-1 0 1,0-1-1,0 0 0,-1 0 0,8-8 1,-5 4-65,0-1 1,0 0 0,0 0 0,-1 0 0,-1-1-1,0 1 1,4-14 0,-7 17-67,-6 57-441,3-41 742,0 0 1,1 1-1,1-1 1,0 20-1,0-30-177,0 1 0,0 0-1,0-1 1,1 1 0,-1 0-1,0-1 1,0 1 0,0 0-1,1-1 1,-1 1 0,0-1-1,1 1 1,-1 0 0,1-1 0,-1 1-1,0-1 1,1 1 0,-1-1-1,1 1 1,-1-1 0,1 0-1,0 1 1,-1-1 0,1 0-1,-1 1 1,1-1 0,0 0-1,-1 0 1,2 1 0,22-5 500,18-23 35,21-50-447,-22 24-161,-32 66-561,-6-9 460,-1 1 1,1-1 0,0 0 0,0 0-1,0 0 1,0 0 0,0-1-1,1 0 1,7 6 0,12-5-4003,-9-6-2070,4-7-9455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2.913"/>
    </inkml:context>
    <inkml:brush xml:id="br0">
      <inkml:brushProperty name="width" value="0.025" units="cm"/>
      <inkml:brushProperty name="height" value="0.025" units="cm"/>
      <inkml:brushProperty name="color" value="#E71224"/>
    </inkml:brush>
  </inkml:definitions>
  <inkml:trace contextRef="#ctx0" brushRef="#br0">0 134 11851,'0'0'9673,"1"13"-8925,1 24-269,2 0 1,2 0-1,1 0 0,23 69 1,-29-104-474,0 0 0,-1 0 0,1 0 0,0-1 0,0 1 0,0 0 0,0-1 0,0 1 0,1 0 0,-1-1 0,0 0 0,1 1 0,-1-1 0,1 0 0,0 0 0,-1 1 0,1-1 0,0 0 0,0-1 0,-1 1 0,4 1 0,-4-2 23,1 0 1,0-1 0,0 1 0,0 0-1,-1-1 1,1 1 0,0-1 0,-1 1-1,1-1 1,0 0 0,-1 0-1,1 0 1,-1 0 0,1 0 0,-1 0-1,0 0 1,1 0 0,1-3-1,4-4 52,0-1-1,-1 0 1,0 0-1,-1 0 1,0-1-1,5-11 1,12-54-766,-16 24-2864,-12 97-3921,-1 4 6041,6-33 1128,1-9 253,-1 1 0,1 0 0,0 0 0,1-1-1,2 12 1,-3-18 45,1-1 0,-1 0 0,0 1 0,1-1 0,0 0 0,-1 0 0,1 1 0,0-1 0,-1 0 0,1 0 0,0 0 0,0 0 0,0 0 0,0 0 0,0 0 0,0 0 0,0 0 0,1 0 0,-1-1 0,0 1 0,0 0 0,1-1 0,-1 1 0,0-1 0,1 0 0,-1 1 0,0-1 0,1 0 0,-1 0 0,0 0 0,1 0 0,-1 0 0,1 0 0,-1 0 0,0 0 0,1 0 0,-1-1 0,1 1 0,1-1 0,1-1-70,1 0 1,-1 0-1,0-1 1,0 1-1,1-1 0,-1 0 1,-1 0-1,1 0 0,0-1 1,-1 1-1,0-1 0,0 0 1,4-5-1,32-57-1729,-27 41 1806,15-43-1,-18 38 2009,-1 0 1,-1-1-1,-1 0 0,2-57 1,-9 151-1449,2 78 709,0-123-971,2-1-1,0 1 1,0-1-1,2 1 0,11 29 1,-15-44-282,0-1-1,1 1 1,-1 0 0,1-1 0,-1 0 0,1 1 0,0-1-1,0 0 1,0 1 0,0-1 0,0 0 0,0-1 0,1 1-1,-1 0 1,1-1 0,-1 1 0,1-1 0,0 0 0,-1 0 0,1 0-1,0 0 1,3 1 0,-4-2-6,0-1 0,0 1-1,0 0 1,0-1 0,-1 1 0,1-1 0,0 0 0,0 0-1,-1 1 1,1-1 0,0 0 0,-1 0 0,1-1-1,-1 1 1,1 0 0,-1 0 0,0-1 0,0 1-1,1-1 1,-1 1 0,0-1 0,0 1 0,0-1-1,-1 0 1,1 0 0,0 1 0,-1-1 0,1 0-1,-1 0 1,1 0 0,-1 0 0,0 1 0,0-1-1,0-4 1,1-5-12,0 0 0,-1-1-1,0 1 1,-1 0 0,0-1-1,0 1 1,-6-19 0,6 27-14,0 0 0,0 0-1,0 0 1,0 0 0,-1 0 0,1 0 0,-1 1 0,1-1 0,-1 0 0,0 1 0,0-1 0,-1 1-1,1 0 1,0 0 0,-1 0 0,1 0 0,-1 0 0,1 0 0,-1 0 0,0 1 0,0 0 0,0-1 0,0 1-1,0 0 1,0 1 0,0-1 0,0 0 0,-1 1 0,1 0 0,0 0 0,-6 0 0,7 1 5,0 0-1,0 0 1,0 0 0,0 0 0,0 0 0,0 0 0,0 1 0,1-1 0,-1 1 0,1-1 0,-1 1-1,1-1 1,-1 1 0,1 0 0,0 0 0,0 0 0,0 0 0,0 0 0,0 0 0,0 0 0,1 0-1,-1 0 1,1 0 0,-1 1 0,1-1 0,0 0 0,0 0 0,0 0 0,0 1 0,1 2 0,-2-3 21,1 1 0,0-1 0,0 1 0,1-1 1,-1 1-1,0-1 0,1 1 0,-1-1 0,1 1 1,0-1-1,0 0 0,0 1 0,0-1 1,0 0-1,1 0 0,-1 0 0,1 0 0,-1 0 1,1 0-1,0 0 0,-1 0 0,1 0 0,0-1 1,0 1-1,0-1 0,1 0 0,-1 0 1,3 2-1,1-3 10,0 1 0,0-1 1,0 0-1,0-1 0,1 0 0,-1 0 1,0 0-1,-1 0 0,1-1 1,0 0-1,0 0 0,-1-1 0,1 0 1,-1 0-1,0 0 0,0 0 1,0-1-1,0 0 0,-1 0 0,1 0 1,-1-1-1,0 1 0,4-7 0,7-9 13,-1 0-1,0-1 0,-2-1 0,12-27 0,-24 49-40,0-1 0,0 1-1,0 0 1,0 0-1,0 0 1,0 0 0,0 0-1,0-1 1,0 1 0,0 0-1,0 0 1,0 0 0,0 0-1,0-1 1,0 1 0,0 0-1,0 0 1,0 0 0,1 0-1,-1 0 1,0 0 0,0-1-1,0 1 1,0 0 0,0 0-1,0 0 1,0 0 0,1 0-1,-1 0 1,0 0 0,0 0-1,0 0 1,0 0 0,0-1-1,0 1 1,1 0 0,-1 0-1,0 0 1,0 0 0,0 0-1,0 0 1,0 0 0,1 0-1,-1 0 1,0 0 0,0 0-1,0 0 1,0 0 0,1 0-1,-1 1 1,0-1 0,0 0-1,0 0 1,0 0 0,0 0-1,0 0 1,1 0 0,-1 0-1,0 0 1,0 0 0,0 0-1,0 1 1,0-1 0,5 16-5,0 34 384,-4-39-245,0 0 77,1 0 1,0-1-1,0 1 0,2 0 1,-1-1-1,1 1 0,9 17 0,-11-26-174,-1 1 0,1 0 0,0-1 0,0 0 0,0 1 0,0-1 0,0 0-1,0 0 1,0 0 0,1 0 0,-1-1 0,1 1 0,-1 0 0,1-1-1,0 0 1,0 0 0,-1 0 0,1 0 0,0 0 0,0 0 0,0-1 0,0 1-1,0-1 1,0 0 0,0 0 0,0 0 0,0 0 0,0-1 0,0 1 0,0-1-1,0 0 1,0 0 0,3-1 0,-3 1-169,-1-1 0,1 1 0,-1-1 0,0 1 0,0-1 0,1 0 0,-1 0 0,0 0 0,0 0 0,-1 0-1,1 0 1,0 0 0,-1-1 0,1 1 0,1-4 0,-1 0-1022,0 0-1,0 0 0,0 0 1,-1 0-1,2-12 0,-2-10-5423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3.258"/>
    </inkml:context>
    <inkml:brush xml:id="br0">
      <inkml:brushProperty name="width" value="0.025" units="cm"/>
      <inkml:brushProperty name="height" value="0.025" units="cm"/>
      <inkml:brushProperty name="color" value="#E71224"/>
    </inkml:brush>
  </inkml:definitions>
  <inkml:trace contextRef="#ctx0" brushRef="#br0">1 1 5189,'0'0'12043,"0"45"-11915,16-32-416,2-1-1634,0-5-2818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3.650"/>
    </inkml:context>
    <inkml:brush xml:id="br0">
      <inkml:brushProperty name="width" value="0.025" units="cm"/>
      <inkml:brushProperty name="height" value="0.025" units="cm"/>
      <inkml:brushProperty name="color" value="#E71224"/>
    </inkml:brush>
  </inkml:definitions>
  <inkml:trace contextRef="#ctx0" brushRef="#br0">6 86 6022,'0'0'3902,"0"11"16,-6 98 3732,9-111-7554,1 0 1,-1 0-1,0 0 0,0 0 0,0-1 0,-1 0 0,5-5 0,-6 8-96,6-10-63,1 1-1,1 0 1,0 0 0,15-11-1,-23 19 55,1 0 1,-1 0-1,1 0 0,-1 0 0,1 0 1,0 0-1,-1 0 0,1 1 0,0-1 1,0 1-1,-1-1 0,1 1 0,0-1 1,0 1-1,0 0 0,0 0 0,-1 0 1,1 0-1,0 0 0,0 1 0,0-1 0,0 0 1,-1 1-1,1 0 0,0-1 0,-1 1 1,1 0-1,0 0 0,-1 0 0,1 0 1,-1 0-1,1 0 0,-1 0 0,1 0 1,-1 1-1,0-1 0,0 1 0,0-1 1,2 3-1,16 12-1694,-17-16 1375,-1 1 0,0-1 0,0 0-1,0 1 1,1-1 0,-1 0 0,0 0 0,0 0 0,1 0 0,-1 0 0,0 0 0,0 0 0,0 0 0,1 0 0,-1-1 0,0 1 0,0-1 0,0 1 0,2-1 0,9-10-3745</inkml:trace>
  <inkml:trace contextRef="#ctx0" brushRef="#br0" timeOffset="1">307 0 3331,'0'0'16768,"-7"6"-16229,-24 18-283,31-24-238,-1 1 0,0 0 0,0-1 0,0 1-1,0 0 1,1-1 0,-1 1 0,0 0-1,1 0 1,-1 0 0,0 0 0,1 0-1,-1 0 1,1 0 0,0 0 0,-1 0 0,1 0-1,-1 1 1,2-1-29,-1 0-1,0-1 1,0 1-1,1-1 1,-1 0-1,0 1 1,0-1-1,1 1 1,-1-1-1,1 1 1,-1-1-1,0 0 1,1 1-1,-1-1 1,1 0-1,-1 1 1,1-1-1,-1 0 1,1 0-1,-1 1 1,1-1 0,-1 0-1,1 0 1,0 0-1,39 4-1092,-35-4 967,-1 0-91,10 0-313,0 2 0,0-1-1,23 7 1,-35-8 597,0 1-1,0-1 1,0 1-1,0 0 1,0 0-1,-1 0 1,1 0 0,0 0-1,-1 0 1,1 0-1,-1 1 1,1-1-1,-1 0 1,3 4-1,-4-4 85,1 1 0,-1-1 0,0 0 1,1 1-1,-1-1 0,0 0 0,0 1 0,0-1 0,0 0 0,0 1 0,0-1 0,-1 0 0,1 1 0,0-1 0,-1 0 0,1 1 0,-1-1 0,1 0 1,-1 0-1,0 0 0,0 1 0,1-1 0,-1 0 0,0 0 0,-1 1 0,-2 3 4,0-1 0,-1 0 0,1 0 0,-1 0 0,0 0 0,0-1 1,0 1-1,0-1 0,0 0 0,-10 3 0,9-4-912,0 0 0,0-1 0,0 1 0,0-1 0,-1-1 1,-6 1-1,-5-1-7907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4.371"/>
    </inkml:context>
    <inkml:brush xml:id="br0">
      <inkml:brushProperty name="width" value="0.025" units="cm"/>
      <inkml:brushProperty name="height" value="0.025" units="cm"/>
      <inkml:brushProperty name="color" value="#E71224"/>
    </inkml:brush>
  </inkml:definitions>
  <inkml:trace contextRef="#ctx0" brushRef="#br0">0 31 7527,'0'0'10976,"4"11"-9086,40 151 1730,-33-112-3313,-2 0-1,-2 0 1,1 64 0,-8-127 183,5-165-514,-3 146-228,1 0-1,2 0 1,2 0 0,14-45-1,-19 72 244,-1 1 0,1 0 0,0 0 0,0 0 0,1 0 0,-1 1 0,1-1 0,0 1 0,0-1 0,0 1 0,1 0 0,-1 0 0,1 0 0,-1 1 0,1-1 0,0 1 0,0 0 0,0 0-1,0 0 1,0 0 0,1 1 0,-1 0 0,0 0 0,1 0 0,-1 0 0,1 1 0,-1 0 0,1 0 0,-1 0 0,1 0 0,-1 1 0,1 0 0,-1 0 0,1 0 0,-1 0 0,0 1 0,0-1-1,0 1 1,0 0 0,0 0 0,0 1 0,0-1 0,0 1 0,-1 0 0,6 5 0,-7-5 46,1-1 1,-1 0-1,0 1 1,0-1-1,0 1 0,0 0 1,0-1-1,0 1 0,-1 0 1,1 0-1,-1 0 1,0 0-1,0 1 0,0-1 1,0 0-1,-1 0 1,0 1-1,1-1 0,-1 0 1,0 1-1,0-1 0,-1 0 1,1 1-1,-1-1 1,1 0-1,-1 0 0,0 0 1,0 1-1,-1-1 0,1 0 1,-1 0-1,1-1 1,-1 1-1,0 0 0,0 0 1,0-1-1,-1 1 0,1-1 1,0 0-1,-5 3 1,0 1-6,1-1 0,-1 0 0,0-1 0,-1 0 0,1 0 0,-1-1 0,0 0 0,1 0 0,-1 0 0,-1-1 0,1-1 0,0 1 0,0-1 0,-1 0 0,-10-1 0,18 0-280,0 0 1,0-1-1,-1 1 0,1 0 1,0 0-1,-1-1 1,1 1-1,0 0 0,0-1 1,0 0-1,0 1 1,-1-1-1,1 1 0,0-1 1,0 0-1,0 0 1,0 0-1,0 0 1,1 0-1,-1 0 0,0 0 1,0 0-1,1 0 1,-1 0-1,0 0 0,1 0 1,-1 0-1,1-1 1,0 1-1,-1 0 1,1 0-1,0-1 0,0 1 1,-1 0-1,1 0 1,1-3-1,-1-14-6222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4.752"/>
    </inkml:context>
    <inkml:brush xml:id="br0">
      <inkml:brushProperty name="width" value="0.025" units="cm"/>
      <inkml:brushProperty name="height" value="0.025" units="cm"/>
      <inkml:brushProperty name="color" value="#E71224"/>
    </inkml:brush>
  </inkml:definitions>
  <inkml:trace contextRef="#ctx0" brushRef="#br0">56 167 6726,'0'0'13731,"-8"6"-12931,7-6-799,-2 2 46,0 0 1,-1 1-1,1-1 0,0 0 1,0 1-1,1 0 0,-1 0 1,0 0-1,1 0 0,0 0 1,0 0-1,0 1 0,0-1 1,0 1-1,1 0 0,-1-1 1,1 1-1,0 0 0,0 0 1,1 0-1,-1-1 0,0 8 0,1-7-3,1 0 0,-1 0 0,0 0 0,1 0 0,0 0 0,0 0-1,0-1 1,0 1 0,1 0 0,-1-1 0,4 5 0,-5-7-26,1 0 1,0 0 0,0 0 0,0 0 0,0 0-1,0 0 1,0-1 0,0 1 0,1 0 0,-1-1 0,0 1-1,0-1 1,0 1 0,1-1 0,-1 1 0,0-1-1,1 0 1,-1 0 0,0 0 0,1 0 0,-1 0 0,0 0-1,1 0 1,-1 0 0,0 0 0,0-1 0,1 1-1,-1 0 1,0-1 0,0 1 0,1-1 0,-1 0-1,0 1 1,0-1 0,0 0 0,0 0 0,0 1 0,1-3-1,4-1 62,-1-1-1,-1 0 1,1-1-1,-1 1 0,1-1 1,-1 0-1,-1 0 1,0 0-1,1 0 0,-2-1 1,4-9-1,-2 4-45,0 0-1,-1-1 0,-1 1 1,1-1-1,-1-16 0,-2 28-31,1 0 0,-1 0-1,0 0 1,0 0-1,0 0 1,0 0-1,0 0 1,0 0 0,0 0-1,0 0 1,0 0-1,0 0 1,0 0-1,-1 0 1,1 1 0,0-1-1,-1 0 1,1 0-1,0 0 1,-1 0-1,0 1 1,1-1-1,-1 0 1,1 0 0,-1 1-1,0-1 1,1 0-1,-1 1 1,0-1-1,0 1 1,1-1 0,-1 1-1,0-1 1,0 1-1,0-1 1,-1 1-1,1 0-7,0 1-1,0 0 1,0-1-1,0 1 0,0 0 1,0 0-1,0 0 0,0 0 1,0 0-1,1 0 0,-1 0 1,0 0-1,1 0 0,-1 0 1,0 0-1,1 0 0,0 0 1,-1 1-1,1-1 1,0 0-1,-1 0 0,1 0 1,0 1-1,0-1 0,0 0 1,0 0-1,1 3 0,-1-3-23,-1 1 0,1-1-1,0 0 1,0 1-1,0-1 1,1 0 0,-1 1-1,0-1 1,0 0-1,1 0 1,-1 1 0,1-1-1,-1 0 1,1 0 0,0 0-1,-1 0 1,1 1-1,0-1 1,0 0 0,-1 0-1,1 0 1,0-1-1,0 1 1,0 0 0,0 0-1,1 0 1,-1-1 0,0 1-1,0-1 1,0 1-1,1-1 1,-1 1 0,0-1-1,0 1 1,1-1-1,-1 0 1,0 0 0,1 0-1,-1 0 1,0 0 0,1 0-1,-1 0 1,0 0-1,0-1 1,1 1 0,-1 0-1,1-1 1,3-1-255,0 1 1,0-1-1,-1 0 0,1 0 1,-1 0-1,1 0 0,-1-1 1,0 0-1,0 0 1,0 0-1,5-6 0,1-4-1546,-1-1-1,-1-1 1,0 1-1,8-22 1,-14 31 1198,17-34-4626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5.363"/>
    </inkml:context>
    <inkml:brush xml:id="br0">
      <inkml:brushProperty name="width" value="0.025" units="cm"/>
      <inkml:brushProperty name="height" value="0.025" units="cm"/>
      <inkml:brushProperty name="color" value="#E71224"/>
    </inkml:brush>
  </inkml:definitions>
  <inkml:trace contextRef="#ctx0" brushRef="#br0">15 0 256,'0'0'14825,"-2"13"-12348,-4 28-1326,2-1-1,2 1 1,3 57 0,1-79-871,0 1-1,1 0 1,1-1-1,0 0 1,2 0 0,0 0-1,1 0 1,1-1-1,18 30 1,-26-47-273,1 0 1,-1 0-1,1 0 0,-1-1 1,1 1-1,0 0 1,-1 0-1,1 0 0,0 0 1,-1-1-1,1 1 0,0 0 1,0-1-1,0 1 1,0-1-1,0 1 0,-1-1 1,1 1-1,0-1 0,0 1 1,0-1-1,2 0 0,-3 0 5,1-1-1,0 1 1,-1-1-1,1 1 1,-1-1-1,1 0 1,-1 1-1,0-1 1,1 0-1,-1 1 1,0-1-1,1 0 1,-1 0-1,0 1 1,0-1-1,0 0 1,1 0-1,-1 0 1,0 1-1,0-1 1,-1-1-1,-3-50 202,-22-8-142,24 55-76,-1 1-1,1-1 1,-1 1-1,0 0 1,-1-1-1,1 1 1,-1 1-1,0-1 1,0 0-1,-5-3 1,13 17-339,13 5 330,-7-11-36,1-1 0,0 0 1,0 0-1,1-2 0,-1 1 0,0-1 0,1-1 0,-1 0 0,0 0 0,1-1 1,18-4-1,-24 4 25,0 0 1,0-1-1,0 0 1,0 1-1,-1-2 1,1 1 0,-1-1-1,0 1 1,1-2-1,-1 1 1,0 0-1,-1-1 1,1 0-1,-1 0 1,0-1 0,0 1-1,0-1 1,0 0-1,-1 0 1,0 0-1,0 0 1,0 0 0,3-10-1,-6 14 31,0 1 0,1-1 0,-1 0 0,0 0 0,1 0-1,-1 0 1,0 0 0,0 1 0,0-1 0,0 0 0,0 0 0,0 0 0,0 0-1,0 0 1,0 0 0,0 1 0,-1-1 0,1 0 0,0 0 0,-1 0 0,1 0 0,-1-1-1,-14 6 382,-17 28 362,28-25-556,1 1 0,-1 0 1,1-1-1,1 1 1,-1 0-1,1 0 1,1 1-1,0-1 0,0 0 1,0 1-1,1-1 1,2 15-1,-2-22-177,1 0 0,0 0 0,-1 0 0,1 0 0,0 0 0,0 0 0,-1 0 0,1 0 0,0 0 0,0-1 0,0 1 0,0 0 0,0-1 0,0 1 0,0-1 0,0 1 0,1-1 0,-1 1 0,0-1 0,0 0 0,0 0 0,0 0 0,0 1 0,1-1 0,-1 0 0,0 0 0,0 0 0,0-1 0,1 1 0,-1 0 0,0 0 0,0-1 0,0 1 0,0-1 0,0 1 0,0-1 0,0 1 0,2-2 0,41-21 171,-4-13-302,-33 27-87,1 1 0,0 1 0,0 0 1,1 0-1,0 1 0,0 0 1,20-10-1,-28 16 197,-1 0 0,1 0 0,0 1 0,-1-1 0,1 0 0,0 0 0,-1 0 0,1 1 0,0-1 0,-1 0 0,1 1 0,-1-1 0,1 1 0,-1-1 0,1 0 0,-1 1 0,1-1 0,-1 1 0,1 0 0,-1-1 0,0 1 0,1-1 0,-1 1 0,0-1 0,1 1 0,-1 0 0,0-1 0,0 1 0,0 0 0,1-1 0,-1 1 0,0 0 0,0-1 0,0 1 0,0 0 0,0 0 0,3 37 148,-2-28-58,0-4 5,0 0 1,0 0-1,0 0 1,1-1-1,0 1 1,0 0-1,0-1 1,1 1-1,5 8 1,-7-13-114,-1 0 0,1 0 1,0 0-1,0 0 0,0 0 0,0 0 1,0-1-1,0 1 0,0 0 0,1-1 1,-1 1-1,0-1 0,0 1 0,0-1 1,1 1-1,-1-1 0,0 0 0,1 0 1,1 1-1,-1-2-199,0 1 1,1-1 0,-1 1-1,0-1 1,0 0 0,0 0 0,0 0-1,0 0 1,0 0 0,0 0-1,0 0 1,0-1 0,-1 1-1,1-1 1,1-2 0,13-13-4637,-2-3-2920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5.768"/>
    </inkml:context>
    <inkml:brush xml:id="br0">
      <inkml:brushProperty name="width" value="0.025" units="cm"/>
      <inkml:brushProperty name="height" value="0.025" units="cm"/>
      <inkml:brushProperty name="color" value="#E71224"/>
    </inkml:brush>
  </inkml:definitions>
  <inkml:trace contextRef="#ctx0" brushRef="#br0">0 25 6342,'0'0'12748,"10"-4"-11440,31-13-705,-40 16-590,0 1-1,0 0 1,0-1-1,0 1 1,0 0-1,0-1 1,0 1-1,0 0 1,0 0-1,0 0 1,0 0-1,0 0 1,0 0-1,1 0 1,-1 0-1,0 1 1,0-1-1,0 0 1,0 1-1,0-1 1,-1 0-1,1 1 1,0-1-1,0 1 1,0 0-1,0-1 1,0 1 0,-1 0-1,1-1 1,0 1-1,0 0 1,-1 0-1,1 0 1,-1-1-1,1 1 1,-1 0-1,1 0 1,-1 0-1,1 0 1,-1 0-1,0 0 1,1 2-1,2 45 392,-4-41-166,1 1 124,-1 0 0,-1-1 0,0 1 0,0 0 1,0-1-1,-1 0 0,0 0 0,-1 1 0,1-2 0,-1 1 0,-10 12 0,-12 23 1598,26-42-1948,0 0 1,0 0 0,0 0 0,0 1 0,0-1-1,0 0 1,0 0 0,0 0 0,0 0 0,-1 0-1,1 1 1,0-1 0,0 0 0,0 0 0,0 0-1,0 0 1,0 1 0,0-1 0,0 0 0,0 0-1,0 0 1,0 0 0,0 0 0,1 1 0,-1-1-1,0 0 1,0 0 0,0 0 0,0 0 0,0 1-1,0-1 1,0 0 0,0 0 0,0 0-1,0 0 1,1 0 0,-1 0 0,0 0 0,0 1-1,0-1 1,0 0 0,0 0 0,0 0 0,1 0-1,-1 0 1,0 0 0,0 0 0,0 0 0,0 0-1,1 0 1,-1 0 0,0 0 0,0 0 0,15-2 170,13-7-187,3-4-221,35-17-774,-27 4-2576,-27 7-605,-12 5-2040,-3 4-1435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9.405"/>
    </inkml:context>
    <inkml:brush xml:id="br0">
      <inkml:brushProperty name="width" value="0.025" units="cm"/>
      <inkml:brushProperty name="height" value="0.025" units="cm"/>
    </inkml:brush>
  </inkml:definitions>
  <inkml:trace contextRef="#ctx0" brushRef="#br0">1 136 3876,'0'0'4511,"10"-6"-4202,14-8 263,43-34-1,-58 40 976,0 0 0,-1 0 0,1-1 0,11-17 0,-16 17 1829,-9 11-1154,-12 12-1526,3 3-697,1 0 0,0 0 1,1 1-1,1 1 0,1 0 0,0 1 1,2 0-1,0 0 0,1 0 0,1 1 1,1 0-1,1 1 0,-2 31 0,6-47-83,0-1-1,0 0 0,0 0 1,1 0-1,0 0 0,0 0 1,0 0-1,1 0 0,-1-1 1,1 1-1,0 0 0,1-1 1,-1 1-1,1-1 0,0 0 1,0 0-1,0 0 0,0 0 1,8 6-1,-6-7-450,-1 0 1,1 0-1,0 0 0,0-1 1,0 1-1,0-1 0,0-1 1,0 1-1,1-1 1,-1 0-1,10 1 0,23-1-5572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6.096"/>
    </inkml:context>
    <inkml:brush xml:id="br0">
      <inkml:brushProperty name="width" value="0.025" units="cm"/>
      <inkml:brushProperty name="height" value="0.025" units="cm"/>
      <inkml:brushProperty name="color" value="#E71224"/>
    </inkml:brush>
  </inkml:definitions>
  <inkml:trace contextRef="#ctx0" brushRef="#br0">1 129 3267,'0'0'22742,"69"20"-22646,-35-24-192,-2-3-1474,-5 0-1345,-2-3-2402,-2-4-4644</inkml:trace>
  <inkml:trace contextRef="#ctx0" brushRef="#br0" timeOffset="1">304 0 6470,'0'0'15247,"-14"65"-13614,3-35-288,2 4-256,4-3-768,5-2-225,0-4-32,0-9-256,5-7-1186,4-8-575,0-1-610,-7-9-768,3-13-2499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6.426"/>
    </inkml:context>
    <inkml:brush xml:id="br0">
      <inkml:brushProperty name="width" value="0.025" units="cm"/>
      <inkml:brushProperty name="height" value="0.025" units="cm"/>
      <inkml:brushProperty name="color" value="#E71224"/>
    </inkml:brush>
  </inkml:definitions>
  <inkml:trace contextRef="#ctx0" brushRef="#br0">1 1 3491,'0'0'17361,"0"56"-17393,12-46-1538,1-3-2882,3 0-3844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6.820"/>
    </inkml:context>
    <inkml:brush xml:id="br0">
      <inkml:brushProperty name="width" value="0.025" units="cm"/>
      <inkml:brushProperty name="height" value="0.025" units="cm"/>
      <inkml:brushProperty name="color" value="#E71224"/>
    </inkml:brush>
  </inkml:definitions>
  <inkml:trace contextRef="#ctx0" brushRef="#br0">67 270 3972,'0'0'13789,"-7"9"-12535,-2 3-617,0 0 0,2 0 1,-11 21-1,15-27-341,0 0 0,1 1 0,0 0 0,0 0 0,0-1 0,1 1 0,0 0 1,1 0-1,-1 0 0,1 0 0,1 11 0,0-17-284,-1-1 0,0 1-1,1 0 1,-1-1 0,0 1 0,1-1 0,-1 1-1,0-1 1,1 1 0,-1-1 0,1 1-1,-1-1 1,1 0 0,-1 1 0,1-1 0,-1 1-1,1-1 1,0 0 0,-1 0 0,1 1-1,-1-1 1,1 0 0,0 0 0,-1 0-1,1 0 1,0 0 0,-1 1 0,1-1 0,0-1-1,-1 1 1,1 0 0,0 0 0,-1 0-1,1 0 1,-1 0 0,1 0 0,0-1 0,-1 1-1,1 0 1,-1-1 0,1 1 0,-1 0-1,1-1 1,0 1 0,0-1 0,26-18 135,-14 5-360,-1-1 1,-1 0-1,0-1 1,-1 0-1,-1 0 1,-1-1-1,0 0 1,-1-1 0,8-30-1,-15 47 138,0 4-106,-4 42 233,3-34 113,-1 1 0,1-1 0,1 1-1,0-1 1,1 0 0,2 15 0,-2-25-141,-1 1 0,1 0 0,-1-1 0,1 1 0,0-1 0,0 1 0,-1-1 0,1 0 0,0 1 0,0-1 0,0 0 0,1 0 0,-1 1 0,0-1 0,0 0 0,1 0 0,-1 0 0,0-1 0,1 1 0,-1 0 0,1 0 0,-1-1 0,1 1 0,-1-1 0,1 1 0,0-1-1,-1 0 1,1 0 0,-1 0 0,1 1 0,0-2 0,-1 1 0,1 0 0,0 0 0,-1 0 0,1-1 0,-1 1 0,1-1 0,0 1 0,2-2 0,3-1 1,0 0-1,-1 0 1,1-1 0,0 0-1,-1 0 1,0 0-1,8-9 1,4-5-161,-1-2-1,0 0 0,-2-1 1,-1 0-1,19-36 1,-27 44 178,0-1 0,0 0 0,-2 0 0,1 0 0,-2 0 0,0-1 0,-1 1-1,0-1 1,-1 1 0,-2-31 0,1 45-32,1-1 0,-1 0-1,0 0 1,0 1 0,-1-1 0,1 0-1,0 0 1,0 1 0,0-1-1,0 0 1,-1 1 0,1-1-1,0 0 1,0 1 0,-1-1 0,1 0-1,-1 1 1,1-1 0,-1 1-1,1-1 1,-1 1 0,1-1-1,-1 1 1,1-1 0,-1 1-1,1-1 1,-1 1 0,0 0 0,1-1-1,-1 1 1,0 0 0,1-1-1,-1 1 1,0 0 0,0 0-1,1 0 1,-1 0 0,0 0 0,0 0-1,1 0 1,-1 0 0,0 0-1,1 0 1,-1 0 0,0 0-1,0 1 1,1-1 0,-1 0-1,0 0 1,0 1 0,-2 1 65,-1 0 1,1 0 0,0 0-1,0 0 1,0 0-1,1 1 1,-1-1-1,-4 7 1,-8 12 366,1 1 1,1 0-1,-11 28 0,20-42-248,0 1-1,1 1 0,0-1 1,1 0-1,0 1 0,0-1 1,1 1-1,0-1 0,1 1 0,0 0 1,2 16-1,0-23-183,-1-1 0,1 1-1,-1-1 1,1 1 0,0-1 0,0 0-1,0 0 1,0 0 0,0 0 0,1 0 0,-1 0-1,1 0 1,-1-1 0,1 1 0,0-1-1,-1 0 1,1 0 0,0 0 0,0 0-1,0-1 1,-1 1 0,1-1 0,0 1-1,0-1 1,6 0 0,12 1-971,0-1-1,27-3 1,-45 3 628,31-6-3932,-2-1-2728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7.167"/>
    </inkml:context>
    <inkml:brush xml:id="br0">
      <inkml:brushProperty name="width" value="0.025" units="cm"/>
      <inkml:brushProperty name="height" value="0.025" units="cm"/>
      <inkml:brushProperty name="color" value="#E71224"/>
    </inkml:brush>
  </inkml:definitions>
  <inkml:trace contextRef="#ctx0" brushRef="#br0">39 0 7303,'0'0'21044</inkml:trace>
  <inkml:trace contextRef="#ctx0" brushRef="#br0" timeOffset="1">29 148 4516,'0'0'21172,"-29"54"-20755,29-51-417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7.948"/>
    </inkml:context>
    <inkml:brush xml:id="br0">
      <inkml:brushProperty name="width" value="0.025" units="cm"/>
      <inkml:brushProperty name="height" value="0.025" units="cm"/>
      <inkml:brushProperty name="color" value="#E71224"/>
    </inkml:brush>
  </inkml:definitions>
  <inkml:trace contextRef="#ctx0" brushRef="#br0">1 36 3748,'0'0'17520,"67"4"-17392,-33-8-96,6-4-704,-6 2-1186,-2-5-1762,-13 1-2305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8.435"/>
    </inkml:context>
    <inkml:brush xml:id="br0">
      <inkml:brushProperty name="width" value="0.025" units="cm"/>
      <inkml:brushProperty name="height" value="0.025" units="cm"/>
      <inkml:brushProperty name="color" value="#E71224"/>
    </inkml:brush>
  </inkml:definitions>
  <inkml:trace contextRef="#ctx0" brushRef="#br0">76 1 7911,'0'0'15151,"-6"3"-14644,1 1-461,-1 0 1,0 1-1,1-1 0,0 1 1,0 1-1,0-1 0,0 1 1,-4 8-1,7-11-57,0 0-1,-1 0 1,2 1-1,-1-1 1,0 1-1,1-1 1,0 1-1,-1 0 0,1-1 1,1 1-1,-1 0 1,1 0-1,-1 0 1,1 0-1,0 0 1,0-1-1,1 1 1,-1 0-1,3 7 1,0-10-37,0 0-1,0 0 1,0 0 0,0 0 0,0 0-1,0-1 1,1 1 0,-1-1-1,0 0 1,0 0 0,1 0 0,-1-1-1,5 0 1,1 1 3,21-1-7,-19 0-65,0 0 0,0 1 0,1 1 0,-1 0 1,17 3-1,-26-3 133,0 0 0,1-1 0,-1 1 0,0 0 0,0 1 0,0-1 0,0 0 0,0 1 0,0-1 0,0 1 0,0-1 0,-1 1 0,1 0 0,0 0 0,-1 0 0,0 0 0,1 0 0,-1 0 0,0 0 0,0 0 1,0 0-1,0 1 0,-1-1 0,1 0 0,0 1 0,-1-1 0,0 0 0,0 1 0,0-1 0,0 5 0,0-5 87,-1 0 1,0 0-1,0 1 0,0-1 1,0 0-1,-1 0 1,1 0-1,0 0 0,-1 0 1,1 0-1,-1-1 1,0 1-1,0 0 0,1-1 1,-1 1-1,0-1 0,0 0 1,-1 0-1,1 0 1,0 0-1,0 0 0,0 0 1,-1 0-1,-2 0 0,-60 14 729,25-16-1606,29-6-2183,11 6 2697,0 0 0,0 0 0,0 0 0,1 0 0,-1 0 0,1 0 0,-1 0 0,0 0 0,1 0 0,-1 0 0,1 1 0,0-1 0,-1 0 0,1 0 0,0 1 0,-1-1 0,1 0 0,0 1 0,1-2 0,12-10-4854,5 0-662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8.875"/>
    </inkml:context>
    <inkml:brush xml:id="br0">
      <inkml:brushProperty name="width" value="0.025" units="cm"/>
      <inkml:brushProperty name="height" value="0.025" units="cm"/>
      <inkml:brushProperty name="color" value="#E71224"/>
    </inkml:brush>
  </inkml:definitions>
  <inkml:trace contextRef="#ctx0" brushRef="#br0">108 44 4292,'0'0'14889,"-8"-4"-14323,6 2-545,0 1 0,0-1 0,0 1 0,0 0 0,0 0 0,0 0 0,0 0 1,0 1-1,0-1 0,0 0 0,-1 1 0,1-1 0,0 1 0,0 0 0,-1 0 1,1 0-1,0 0 0,0 0 0,-1 0 0,1 1 0,0-1 0,0 1 0,0-1 0,-1 1 1,1 0-1,0 0 0,0 0 0,0 0 0,0 0 0,1 1 0,-1-1 0,0 1 1,0-1-1,1 1 0,-1-1 0,1 1 0,-1 0 0,1 0 0,0 0 0,0 0 0,0 0 1,0 0-1,0 0 0,-1 3 0,0 0 68,-1 1 1,1-1-1,0 1 1,1 0-1,-1 0 1,1 0-1,0 0 1,1 0-1,-1 0 0,1 0 1,0 0-1,2 7 1,-2-11-66,0 0 0,0-1 0,1 1 1,-1 0-1,1-1 0,0 1 0,-1 0 1,1-1-1,0 1 0,0-1 0,0 0 0,0 1 1,0-1-1,0 0 0,0 1 0,0-1 0,0 0 1,1 0-1,-1 0 0,1 0 0,-1 0 1,0 0-1,1-1 0,0 1 0,-1 0 0,1-1 1,-1 1-1,1-1 0,0 1 0,-1-1 0,1 0 1,0 0-1,-1 0 0,1 0 0,0 0 0,0 0 1,-1 0-1,1-1 0,0 1 0,-1-1 1,1 1-1,-1-1 0,1 1 0,0-1 0,-1 0 1,3-1-1,3-3 24,0 1 1,-1-1-1,1 0 1,-1-1-1,0 1 0,0-1 1,-1 0-1,1-1 1,-1 0-1,-1 1 1,1-1-1,5-14 1,-4 11 34,-1-1 1,0 0 0,-1-1-1,0 1 1,4-21-1,-8 43 12,0 0 0,1 0 0,0-1 0,0 1-1,2-1 1,-1 1 0,8 17 0,-10-26-87,1 0 1,0-1 0,1 1 0,-1 0 0,0 0 0,0-1 0,1 1 0,-1-1 0,1 1 0,-1-1 0,1 1 0,0-1 0,0 0 0,-1 0 0,1 0 0,0 0-1,0 0 1,3 0 0,-2 0-48,0-1 1,0 0-1,0 0 0,0 0 0,0-1 0,0 1 0,0-1 0,0 1 0,0-1 1,0 0-1,0 0 0,0 0 0,0-1 0,-1 1 0,1-1 0,3-2 0,-1 1-1098,3-2-1076,-4-1-3341,0-1-4012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9.252"/>
    </inkml:context>
    <inkml:brush xml:id="br0">
      <inkml:brushProperty name="width" value="0.025" units="cm"/>
      <inkml:brushProperty name="height" value="0.025" units="cm"/>
      <inkml:brushProperty name="color" value="#E71224"/>
    </inkml:brush>
  </inkml:definitions>
  <inkml:trace contextRef="#ctx0" brushRef="#br0">0 0 4356,'0'0'14702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9.598"/>
    </inkml:context>
    <inkml:brush xml:id="br0">
      <inkml:brushProperty name="width" value="0.025" units="cm"/>
      <inkml:brushProperty name="height" value="0.025" units="cm"/>
      <inkml:brushProperty name="color" value="#E71224"/>
    </inkml:brush>
  </inkml:definitions>
  <inkml:trace contextRef="#ctx0" brushRef="#br0">24 148 4004,'0'0'21012,"5"60"-20980,0-40-32,-1-4 0,-2-3 32,1-4-256,-1-5-417,-2-10-5477,0-8-256</inkml:trace>
  <inkml:trace contextRef="#ctx0" brushRef="#br0" timeOffset="1">0 0 6534,'0'0'13485,"15"41"-20179,-6-28 800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9.985"/>
    </inkml:context>
    <inkml:brush xml:id="br0">
      <inkml:brushProperty name="width" value="0.025" units="cm"/>
      <inkml:brushProperty name="height" value="0.025" units="cm"/>
      <inkml:brushProperty name="color" value="#E71224"/>
    </inkml:brush>
  </inkml:definitions>
  <inkml:trace contextRef="#ctx0" brushRef="#br0">106 1 3844,'0'0'14189,"-8"3"-13196,-2 1-818,1 0-1,-1 1 1,1 0-1,-12 10 1,18-13-149,0 1 1,0-1-1,0 1 1,1-1 0,-1 1-1,1 0 1,-1 0-1,1 0 1,0 1-1,0-1 1,0 0-1,1 1 1,-1-1 0,1 1-1,0 0 1,0-1-1,0 1 1,0 6-1,49-8-656,-14-3 53,-20 0 473,0 1 0,0 0 0,17 3 0,-31-3 133,1 0-1,-1 0 0,1 0 1,-1 0-1,1 0 0,-1 0 1,1 0-1,-1 0 0,1 0 1,-1 0-1,1 0 0,-1 0 1,1 0-1,-1 1 0,1-1 1,-1 0-1,1 0 0,-1 0 1,0 1-1,1-1 0,-1 0 1,1 1-1,-1-1 0,0 0 1,1 1-1,-1-1 0,0 1 0,1-1 1,-1 1-1,0-1 0,0 0 1,1 1-1,-1-1 0,0 1 1,0-1-1,0 1 0,0-1 1,0 1-1,0-1 0,1 1 1,-1-1-1,0 1 0,-1 0 1,1-1-1,0 1 0,0-1 1,0 1-1,0-1 0,0 1 1,0-1-1,-1 1 0,1-1 1,0 0-1,0 1 0,-1-1 1,1 1-1,0-1 0,-1 1 1,1-1-1,0 0 0,-1 1 0,1-1 1,0 0-1,-1 1 0,1-1 1,-1 0-1,0 1 0,-31 19 1362,-9-10-1065,23-9-2578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9.765"/>
    </inkml:context>
    <inkml:brush xml:id="br0">
      <inkml:brushProperty name="width" value="0.025" units="cm"/>
      <inkml:brushProperty name="height" value="0.025" units="cm"/>
    </inkml:brush>
  </inkml:definitions>
  <inkml:trace contextRef="#ctx0" brushRef="#br0">54 1 20275,'0'0'1826,"-34"50"-929,23-15 64,4 2-577,6 3-288,1-2-96,0 1 0,0-6-128,7-3-865,-2-7-640,-3-10-1026,-2-10-2210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30.330"/>
    </inkml:context>
    <inkml:brush xml:id="br0">
      <inkml:brushProperty name="width" value="0.025" units="cm"/>
      <inkml:brushProperty name="height" value="0.025" units="cm"/>
      <inkml:brushProperty name="color" value="#E71224"/>
    </inkml:brush>
  </inkml:definitions>
  <inkml:trace contextRef="#ctx0" brushRef="#br0">0 1 6374,'0'0'13346,"3"10"-12615,-1-3-763,-1 1 399,1-1 0,0 1-1,1-1 1,0 0 0,6 12-1,-8-17-322,0-1-1,-1 0 0,1 0 0,0 0 0,0 1 0,0-1 1,0 0-1,0 0 0,0-1 0,1 1 0,-1 0 1,0 0-1,0-1 0,1 1 0,-1 0 0,0-1 1,1 1-1,-1-1 0,1 0 0,-1 1 0,0-1 1,1 0-1,-1 0 0,1 0 0,-1 0 0,1 0 0,-1 0 1,0 0-1,1-1 0,-1 1 0,1-1 0,-1 1 1,0-1-1,1 1 0,-1-1 0,0 1 0,1-1 1,-1 0-1,0 0 0,0 0 0,0 0 0,1-1 0,4-3-442,0 1 0,0 0 0,0 1 0,0-1-1,1 1 1,-1 0 0,1 1 0,7-3-1,-6 4-841,0 1 0,0-1 0,0 1 0,0 0 0,0 1 0,-1 0-1,10 2 1,4-4-2479,-9-6-471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31.015"/>
    </inkml:context>
    <inkml:brush xml:id="br0">
      <inkml:brushProperty name="width" value="0.025" units="cm"/>
      <inkml:brushProperty name="height" value="0.025" units="cm"/>
      <inkml:brushProperty name="color" value="#E71224"/>
    </inkml:brush>
  </inkml:definitions>
  <inkml:trace contextRef="#ctx0" brushRef="#br0">75 271 2851,'0'0'13922,"-8"8"-11173,4-3-2380,-40 49 1688,42-51-1980,0 0 0,0 0 0,0 0-1,0 0 1,1 1 0,-1-1 0,1 0 0,0 1 0,0-1 0,0 1 0,1-1 0,-1 1-1,1 0 1,0-1 0,0 1 0,0-1 0,0 1 0,2 5 0,-2-9-71,1 1 0,-1 0 0,1-1 0,-1 1 0,1 0 1,0-1-1,0 1 0,-1-1 0,1 1 0,0-1 0,0 1 0,-1-1 0,1 0 0,0 1 1,0-1-1,0 0 0,0 1 0,0-1 0,0 0 0,-1 0 0,1 0 0,0 0 0,0 0 1,0 0-1,0 0 0,0 0 0,0-1 0,0 1 0,0 0 0,-1 0 0,1-1 0,0 1 1,0-1-1,0 1 0,-1-1 0,3 0 0,27-19-83,-20 9-303,0 0-1,-2-1 1,1 0-1,-2 0 1,1-1-1,7-19 0,-5 126 1145,-10-92-696,0 0 0,0 0 0,1 0 1,-1 0-1,0 0 0,1 0 0,-1 0 0,1 0 1,0 0-1,0 0 0,0 0 0,0 0 0,1 1 1,-1-2-21,-1-1 1,1 1 0,-1 0-1,1-1 1,0 1 0,0-1-1,-1 0 1,1 1 0,0-1 0,0 0-1,-1 1 1,1-1 0,0 0-1,0 0 1,0 1 0,0-1-1,-1 0 1,1 0 0,0 0 0,0 0-1,0 0 1,1-1 0,1 0 36,0 0 1,0 0-1,1-1 1,-1 1-1,0-1 1,0 0-1,-1 0 1,1 0 0,0 0-1,-1 0 1,1-1-1,-1 1 1,3-5-1,4-4-134,-1 0 0,0-1 0,-1-1-1,0 1 1,-1-1 0,-1 0 0,0 0 0,-1-1 0,0 1-1,-1-1 1,0 0 0,-1 0 0,0-15 0,-2 29 33,-11 25 482,4-7-52,7-18-408,0 0 0,0 0 0,0 0 0,0 0 1,0 0-1,0 0 0,0 0 0,0 0 0,0 0 1,0 0-1,0-1 0,0 1 0,0 0 0,-1 0 0,1 0 1,0 0-1,0 0 0,0 0 0,0 0 0,0 0 1,0 0-1,0 0 0,0 0 0,0 0 0,-1 0 1,24-74-579,-18 41 575,0-2-5,1-50 1,-6 85-2,0-1 0,0 1 1,0 0-1,0-1 0,0 1 0,0 0 0,-1 0 0,1-1 0,0 1 0,0 0 0,-1-1 0,1 1 0,0 0 0,0 0 0,-1 0 0,1-1 0,0 1 0,0 0 0,-1 0 0,1 0 0,0 0 1,-1-1-1,1 1 0,0 0 0,-1 0 0,1 0 0,0 0 0,-1 0 0,1 0 0,0 0 0,-1 0 0,1 0 0,0 0 0,-1 0 0,1 0 0,0 0 0,-1 0 0,1 0 0,0 1 0,-1-1 1,1 0-1,0 0 0,-1 0 0,1 0 0,0 1 0,0-1 0,-1 0 0,1 0 0,0 1 0,0-1 0,-1 0 0,-16 14 12,11-2 127,0 1-1,1 0 1,1 0-1,0 0 1,0 1-1,-2 25 1,1 85 1429,5-119-1484,0-1-41,0-1 1,0 1-1,0 0 1,0 0 0,1-1-1,0 1 1,-1 0-1,1-1 1,1 1 0,-1-1-1,1 1 1,-1-1-1,1 0 1,0 1 0,0-1-1,0 0 1,0 0-1,4 3 1,-2-4-73,0 1 0,0-1 1,0 0-1,0 0 0,0 0 0,1 0 0,-1-1 0,0 0 0,1 0 1,0 0-1,-1 0 0,1-1 0,-1 0 0,7 0 0,-3 0-370,25-1-2899,-12-4-1863,-6-2-3094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55.738"/>
    </inkml:context>
    <inkml:brush xml:id="br0">
      <inkml:brushProperty name="width" value="0.025" units="cm"/>
      <inkml:brushProperty name="height" value="0.025" units="cm"/>
      <inkml:brushProperty name="color" value="#E71224"/>
    </inkml:brush>
  </inkml:definitions>
  <inkml:trace contextRef="#ctx0" brushRef="#br0">0 4 17296,'0'0'6567,"14"-4"-12301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56.100"/>
    </inkml:context>
    <inkml:brush xml:id="br0">
      <inkml:brushProperty name="width" value="0.025" units="cm"/>
      <inkml:brushProperty name="height" value="0.025" units="cm"/>
      <inkml:brushProperty name="color" value="#E71224"/>
    </inkml:brush>
  </inkml:definitions>
  <inkml:trace contextRef="#ctx0" brushRef="#br0">0 0 5990,'39'58'4644,"-39"-51"161,0 1-2051,0-1-704,-5-1-384,5-2-866,0 3-543,0-1-161,0-2-96,0 3 0,0-2-513,0-2-832,0-1-929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0.952"/>
    </inkml:context>
    <inkml:brush xml:id="br0">
      <inkml:brushProperty name="width" value="0.025" units="cm"/>
      <inkml:brushProperty name="height" value="0.025" units="cm"/>
      <inkml:brushProperty name="color" value="#E71224"/>
    </inkml:brush>
  </inkml:definitions>
  <inkml:trace contextRef="#ctx0" brushRef="#br0">128 185 13421,'0'0'3320,"-1"8"-3256,-16 199-38,-19 147 183,19-246-194,-7 40 26,-8 240-1,32-367-122,0 0 0,2 0 0,0 0 0,1 0 0,10 31 0,-11-46 55,0 1 1,1-1 0,0 0-1,0 0 1,0 0-1,1-1 1,0 1 0,0-1-1,0 0 1,1 0-1,0 0 1,0-1 0,0 0-1,0 0 1,1 0 0,0 0-1,0-1 1,0 0-1,0 0 1,0-1 0,8 3-1,70 16 295,1-4 0,1-4 1,92 3-1,262-12 207,-233-7-533,554 0 102,357 1 931,-388 14-891,195 1-8,1944 54-60,-2350-34-24,945 50-21,112 7-31,699 24-56,-1840-107 164,427 19 107,-808-22-129,-23-1 2,1 0 0,0-2 0,0-2-1,44-6 1,-67 4 5,-1 0-1,1-1 0,-1 0 1,1 0-1,-1-1 0,-1 0 1,1 0-1,-1-1 0,0 0 1,0 0-1,0 0 0,-1-1 1,0 0-1,0-1 1,-1 1-1,0-1 0,-1 0 1,1 0-1,2-10 0,7-14-36,-3 1 0,0-2-1,10-60 1,-12 37-151,-3 0 1,-2-1-1,-3 0 0,-7-76 0,2 100 257,-17-65-1,17 83-68,-1 0 1,-1 1 0,0-1-1,-1 1 1,0 0-1,-14-18 1,19 29 7,1 2-22,0-1 0,1 1-1,-1 0 1,0-1 0,0 1 0,0 0-1,0 0 1,0 0 0,-1 0 0,1 0-1,0 0 1,0 0 0,-1 1 0,1-1-1,0 0 1,-1 1 0,1-1 0,-1 1-1,-1-1 1,3 3-34,0 0 0,0 0-1,0 0 1,1 0 0,-1 1-1,1-1 1,0 0 0,0 0-1,-1 0 1,1 0 0,1-1 0,-1 1-1,0 0 1,2 2 0,5 4 6,1-1 0,0 0 1,1-1-1,-1 0 0,1 0 1,0-1-1,1 0 0,15 5 1,97 22 327,-68-20 70,21 5-140,1-4 1,0-3 0,153-1 0,233-41-294,-141 6 92,-71 10-48,393-74 0,-309 9-2,364-139-1,-665 208 8,0-2-1,42-24 1,-65 31 7,0 0 0,-1 0 0,1-1 0,-1-1 0,-1 1 0,1-2-1,-2 1 1,1-1 0,13-22 0,-20 30-22,-1-1 0,1 0 0,-1 0 0,0 0-1,0 0 1,0 0 0,0 0 0,0 0 0,-1-1-1,0 1 1,1 0 0,-1 0 0,0 0 0,0-1-1,-1 1 1,1 0 0,-1 0 0,0 0 0,1 0-1,-1 0 1,-1 0 0,1 0 0,0 0 0,-1 0-1,1 0 1,-1 1 0,0-1 0,0 0 0,0 1-1,0 0 1,-1-1 0,1 1 0,-1 0 0,1 0-1,-1 0 1,0 1 0,1-1 0,-5-1-1,-13-7-70,-1 0 0,0 2-1,0 0 1,-30-6-1,26 7 183,-267-104-96,-10-4-10,11 43-158,-544-62 0,1 75 260,-3 40 69,216 7-109,-2802-32-217,1849 56-200,1 1 48,-1833-13 450,2205-32-122,-31 0-5,144 70 197,782-8 215,-93 7-654,388-38-749,18-9-15037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2.264"/>
    </inkml:context>
    <inkml:brush xml:id="br0">
      <inkml:brushProperty name="width" value="0.025" units="cm"/>
      <inkml:brushProperty name="height" value="0.025" units="cm"/>
      <inkml:brushProperty name="color" value="#E71224"/>
    </inkml:brush>
  </inkml:definitions>
  <inkml:trace contextRef="#ctx0" brushRef="#br0">1 1138 3812,'0'0'11189,"4"-10"-10650,66-129 2255,156-228 0,-175 289-2670,63-88 104,-41 62 349,61-115 1,-132 214-465,1 1 0,-1-1 0,0 1 0,0-1 1,-1 0-1,1 0 0,-1 0 0,0 0 0,0-6 0,-29 40-4341,-24 27-3566,14-21 1239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2.627"/>
    </inkml:context>
    <inkml:brush xml:id="br0">
      <inkml:brushProperty name="width" value="0.025" units="cm"/>
      <inkml:brushProperty name="height" value="0.025" units="cm"/>
      <inkml:brushProperty name="color" value="#E71224"/>
    </inkml:brush>
  </inkml:definitions>
  <inkml:trace contextRef="#ctx0" brushRef="#br0">5 1 13293,'0'0'3566,"3"10"-3145,2 23-158,0-1 0,-2 1 0,-2 49 0,-15 108-24,9-124-46,4-64-164,1 1 0,-1-1-1,1 1 1,0-1-1,0 1 1,0 0-1,0-1 1,0 1-1,1-1 1,-1 1-1,1-1 1,0 0 0,0 1-1,0-1 1,0 1-1,0-1 1,2 4-1,0-5 37,0 1-1,-1-1 0,1 0 0,0 1 1,0-1-1,0-1 0,-1 1 1,1 0-1,0-1 0,0 1 1,0-1-1,0 0 0,0 0 1,0 0-1,4-1 0,3 0 84,0 0-1,0-1 0,0 0 0,0-1 1,0 0-1,0 0 0,10-6 1,68-39 641,-68 37-632,193-119 488,-82 31-6645,-82 52-3262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9.577"/>
    </inkml:context>
    <inkml:brush xml:id="br0">
      <inkml:brushProperty name="width" value="0.025" units="cm"/>
      <inkml:brushProperty name="height" value="0.025" units="cm"/>
      <inkml:brushProperty name="color" value="#E71224"/>
    </inkml:brush>
  </inkml:definitions>
  <inkml:trace contextRef="#ctx0" brushRef="#br0">1 219 4548,'0'0'16539,"0"16"-16358,2 32-148,3 0 0,2-1 0,2 1-1,2-2 1,2 0 0,37 87 0,-50-132-38,1 0 0,-1 0 0,0 0 0,1-1 1,-1 1-1,0 0 0,1 0 0,0 0 0,-1 0 1,1 0-1,-1 0 0,1-1 0,0 1 0,-1 0 1,1 0-1,0-1 0,0 1 0,0-1 0,0 1 1,0-1-1,-1 1 0,1-1 0,0 1 0,0-1 1,0 0-1,0 1 0,2-1 0,-2-1 3,0 1 0,0-1-1,0 0 1,0 0 0,0 0-1,0 0 1,0 1 0,0-2 0,0 1-1,0 0 1,0 0 0,-1 0 0,1 0-1,0 0 1,-1-1 0,1 1 0,0-2-1,17-70-113,-17 66 61,16-108-3011,2-164 1,-17 147 7375,2 196-3739,4-1 1,2 1-1,3-2 0,25 72 0,-35-122-606,15 43 155,-17-52-160,1 0 0,-1 0 0,1 1 1,-1-1-1,1 0 0,0 0 0,0-1 1,1 1-1,-1 0 0,1-1 0,-1 1 1,5 2-1,-7-5-2,0 0 0,0 0 0,1 1 0,-1-1 0,0 0 0,0 0 0,0 0-1,1 0 1,-1 0 0,0 1 0,1-1 0,-1 0 0,0 0 0,0 0 0,1 0 0,-1 0 0,0 0 0,0 0 0,1 0 0,-1 0 0,0 0 0,1 0 0,-1 0 0,0 0-1,0 0 1,1 0 0,-1 0 0,0-1 0,0 1 0,1 0 0,-1 0 0,0 0 0,0 0 0,1 0 0,-1-1 0,0 1 0,0 0 0,0 0 0,1-1 0,-1 1 0,1-14-1095,-10-17-977,3 23 1791,1 1 1,-1-1-1,0 1 1,0 0-1,-14-11 1,5 6 1052,0 1 1,-1 1 0,-33-17-1,25 23 1463,24 4-2149,-1 0 0,1 0 1,0 0-1,-1 0 0,1 1 0,0-1 0,-1 0 0,1 0 0,0 1 0,0-1 0,-1 0 0,1 1 0,0-1 1,0 0-1,0 1 0,-1-1 0,1 0 0,0 1 0,0-1 0,0 0 0,0 1 0,0-1 0,0 0 1,0 1-1,0-1 0,0 1 0,0-1 0,0 0 0,0 1 0,0-1 0,0 0 0,0 1 0,0 0 1,1 1-9,0 0 1,0 0 0,0 0 0,0 0 0,0 0 0,0 0 0,0 0 0,1-1-1,-1 1 1,1 0 0,-1-1 0,1 1 0,0-1 0,0 0 0,-1 1 0,1-1-1,3 1 1,-2 0-9,0-1 0,0 0 0,0 0 0,0 0 0,0-1 0,0 1-1,1-1 1,-1 1 0,0-1 0,0 0 0,0 0 0,1-1 0,-1 1 0,0-1-1,0 1 1,0-1 0,0 0 0,0 0 0,5-3 0,-3 1-1,1-1 0,-1 1-1,-1-1 1,1-1 0,0 1 0,-1 0 0,0-1 0,0 0-1,5-9 1,-1 1 109,-2 1 0,0-1 0,0 0 0,-1-1 0,-1 1 0,0-1 0,-1 0 0,2-20 0,-2 29 793,2 19-526,7 36-342,-6-27 62,-3-10-110,2 0-1,-1 0 0,14 25 1,-17-36-12,0 0 0,1 0 0,-1 0 1,0 0-1,1 0 0,0-1 0,-1 1 0,1 0 1,0-1-1,0 1 0,0-1 0,0 0 0,4 2 1,-5-2 7,1-1 0,-1 0 0,0 0 0,1 0 0,-1 0 0,0 0 0,1 0 0,-1-1 0,0 1 0,1 0 0,-1-1 0,0 1 0,0-1 0,1 1 0,-1-1 0,0 1 0,0-1 0,0 0 0,0 0 0,0 0 0,0 0 0,0 0 0,0 0 0,0 0 0,0 0 0,1-2 0,3-4 57,0 0 0,-1-1 0,0 0 0,0 0 0,-1 0 0,0 0 1,0 0-1,-1-1 0,0 1 0,1-13 0,2-90 404,-5 103-375,1 19-63,1 0 0,0 0 0,0 0 0,1-1 0,1 1 0,0-1 0,0 0 0,1 0 0,8 12 0,-13-21-25,1 1-1,0-1 0,0 0 1,0 0-1,0 1 1,0-1-1,0 0 1,0 0-1,0 0 1,1 0-1,-1-1 0,0 1 1,0 0-1,1 0 1,-1-1-1,1 1 1,-1-1-1,1 1 1,-1-1-1,1 0 0,-1 1 1,1-1-1,-1 0 1,1 0-1,2 0 1,-1-1 32,0 0 0,0 0 0,0-1 0,0 1-1,0-1 1,0 1 0,-1-1 0,1 0 0,-1 0 0,1 0 0,3-4 0,6-8 110,-1 0-1,0 0 1,11-23 0,-19 32-188,-2 4 44,23-44 114,-23 42-103,0 0-1,1 0 0,-1 0 0,0 1 0,-1-1 0,1 0 1,0 0-1,-1 0 0,0 0 0,0 0 0,0-1 0,0 1 1,0 0-1,-1-3 0,1 6-15,0-1 1,0 1 0,0 0-1,0 0 1,0 0-1,0-1 1,-1 1-1,1 0 1,0 0-1,0 0 1,0-1-1,0 1 1,0 0-1,0 0 1,0 0 0,-1 0-1,1 0 1,0-1-1,0 1 1,0 0-1,0 0 1,-1 0-1,1 0 1,0 0-1,0 0 1,0 0-1,0 0 1,-1 0-1,1 0 1,0-1 0,0 1-1,0 0 1,-1 0-1,1 0 1,0 0-1,0 0 1,0 0-1,-1 1 1,1-1-1,0 0 1,0 0-1,0 0 1,-1 0 0,1 0-1,0 0 1,-9 10-100,-3 15-46,11-21 138,-1 0 1,1 0-1,0 1 1,0-1-1,1 0 1,-1 1-1,1-1 1,0 1-1,0-1 0,0 0 1,2 6-1,-2-9 3,0 0 0,1 0 1,-1 0-1,0-1 0,1 1 0,0 0 0,-1 0 0,1-1 0,-1 1 0,1 0 0,0-1 0,-1 1 0,1-1 0,0 1 0,-1-1 0,1 1 1,0-1-1,0 0 0,0 1 0,0-1 0,1 1 0,1-1 4,0 0 0,0 0 0,0 0 0,0 0 0,0 0 0,0-1 0,0 1 0,0-1 0,4-1 0,28-11-9,0 0 0,35-21 0,-68 32 19,1 1-1,-1 0 1,0 0 0,1-1 0,-1 1 0,0-1-1,0 0 1,0 0 0,-1 0 0,1 0 0,0 0-1,-1 0 1,1 0 0,1-4 0,-2 4 7,-1 1-1,0-1 1,1 1 0,-1-1 0,0 0 0,0 1-1,0-1 1,0 0 0,0 1 0,0-1 0,-1 1 0,1-1-1,0 0 1,-1 1 0,1-1 0,-1 1 0,-1-3 0,-1-1-43,0 1 1,-1-1-1,1 1 1,-1 0-1,0 0 1,0 1-1,0-1 1,-1 1-1,1 0 1,-1 0-1,-9-4 1,-23-6-1126,14 6-1123,1-3-3889,13 5-387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9.968"/>
    </inkml:context>
    <inkml:brush xml:id="br0">
      <inkml:brushProperty name="width" value="0.025" units="cm"/>
      <inkml:brushProperty name="height" value="0.025" units="cm"/>
      <inkml:brushProperty name="color" value="#E71224"/>
    </inkml:brush>
  </inkml:definitions>
  <inkml:trace contextRef="#ctx0" brushRef="#br0">10 2 10122,'-7'-1'9288,"5"1"-7878,4 0-4357,8 0-3299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1.179"/>
    </inkml:context>
    <inkml:brush xml:id="br0">
      <inkml:brushProperty name="width" value="0.025" units="cm"/>
      <inkml:brushProperty name="height" value="0.025" units="cm"/>
      <inkml:brushProperty name="color" value="#E71224"/>
    </inkml:brush>
  </inkml:definitions>
  <inkml:trace contextRef="#ctx0" brushRef="#br0">71 575 3812,'0'0'11360,"-2"-9"-8552,2 8-2724,-14-38 2651,13 38-2632,1 0 0,-1 0-1,1 0 1,-1-1-1,1 1 1,-1 0 0,0 0-1,0 0 1,1 1 0,-1-1-1,0 0 1,0 0 0,0 0-1,0 1 1,0-1-1,0 0 1,0 1 0,0-1-1,0 1 1,0-1 0,0 1-1,-1-1 1,1 1 0,0 0-1,0 0 1,0 0-1,-1-1 1,1 1 0,0 0-1,0 1 1,0-1 0,-1 0-1,1 0 1,0 0 0,0 1-1,0-1 1,-1 0-1,0 2 1,0 0-104,1-1-1,-1 1 1,1 0-1,0 0 1,0 0 0,0 1-1,0-1 1,0 0-1,0 0 1,0 0-1,1 1 1,-1-1 0,1 0-1,0 1 1,0-1-1,0 0 1,0 5 0,4 42-81,-2-40 77,2 1 0,-1 0-1,1-1 1,1 0 0,-1 0 0,1 0-1,1-1 1,11 15 0,5 1-9,36 30 1,-39-38 37,0 1 0,-2 1 1,22 28-1,-34-39-1,-1 1 1,1-1 0,-2 0 0,1 1 0,-1 0-1,0 0 1,-1 0 0,1 0 0,-2 0-1,1 0 1,-1 1 0,-1-1 0,1 1 0,-2 10-1,1-17 15,0 0-1,0 0 0,0 0 0,-1 0 0,1 0 1,0 0-1,-1 0 0,0 0 0,1 0 1,-1 0-1,0 0 0,0 0 0,0 0 0,-1 0 1,1-1-1,0 1 0,-1-1 0,1 1 0,0-1 1,-1 1-1,0-1 0,1 0 0,-1 1 0,0-1 1,0 0-1,0 0 0,0-1 0,0 1 1,0 0-1,0-1 0,0 1 0,-4 0 0,4-1-23,-1 0 0,0 0 0,0-1 0,0 1 0,0-1 0,0 0 0,1 1 0,-1-1 0,0-1 0,1 1 0,-1 0 0,1 0 0,-1-1 0,1 0 0,-1 1 0,1-1 0,0 0 0,0 0 1,0 0-1,0-1 0,0 1 0,1 0 0,-3-5 0,-2-5-29,1 0 0,0 0 1,1 0-1,1-1 0,0 0 1,0 1-1,1-1 0,1 0 0,0 0 1,1 0-1,0 0 0,1 0 1,1 0-1,4-19 0,6-14 18,2 0-1,32-69 0,-32 81-13,-8 19 24,0 0 0,-1-1-1,0 1 1,-1-1 0,-1 0-1,-1 0 1,1-18 0,-3 34-16,0-1-1,0 1 1,0-1 0,0 1 0,0-1 0,0 1 0,0-1 0,0 0-1,0 1 1,0-1 0,0 1 0,0-1 0,0 1 0,0-1 0,-1 1-1,1-1 1,0 1 0,0-1 0,-1 1 0,1-1 0,0 1-1,-1-1 1,1 1 0,-1 0 0,1-1 0,0 1 0,-1 0 0,1-1-1,-1 1 1,1 0 0,-1-1 0,1 1 0,-1 0 0,1 0-1,-1 0 1,1-1 0,-1 1 0,1 0 0,-1 0 0,1 0 0,-1 0-1,0 0 1,1 0 0,-1 0 0,1 0 0,-1 0 0,1 0 0,-1 1-1,0-1 1,-1 1-14,1-1-1,-1 1 1,1 0 0,-1-1-1,1 1 1,0 0-1,0 0 1,-1 0-1,1 0 1,0 0 0,0 1-1,0-1 1,0 0-1,0 0 1,0 1-1,-1 2 1,-1 6-5,0-1-1,0 1 1,1 0 0,1 0-1,0 0 1,0 0 0,1 1-1,0-1 1,1 0 0,3 19-1,-4-28 21,1 0 0,-1 0 0,1 0 0,-1 0 0,1 0 0,-1 0-1,1 0 1,-1 0 0,1 0 0,0 0 0,-1 0 0,1 0 0,0 0-1,0 0 1,0-1 0,0 1 0,0 0 0,0-1 0,0 1 0,0-1 0,0 1-1,0-1 1,0 1 0,0-1 0,0 0 0,0 1 0,1-1 0,-1 0-1,0 0 1,0 0 0,0 0 0,0 0 0,1 0 0,-1 0 0,0 0-1,0-1 1,0 1 0,0 0 0,0-1 0,0 1 0,1-1 0,-1 1-1,0-1 1,0 0 0,0 1 0,1-2 0,3-2 26,-1 1-1,0-1 1,1 0-1,-1 0 1,-1 0 0,1-1-1,-1 1 1,5-8 0,0-6 8,0 1 0,-1-2 0,-1 1 0,-1-1 1,-1 0-1,4-32 0,-5 6 162,-4-78 0,-3 93 47,4 29-236,0 0 1,0 0-1,0 0 1,0 0-1,0 1 1,0-1-1,-1 0 1,1 0 0,0 0-1,-1 0 1,1 0-1,-1 0 1,1 0-1,-1 0 1,1 1-1,-1-1 1,0 0-1,1 0 1,-1 1 0,0-1-1,0 1 1,0-1-1,1 0 1,-1 1-1,-1-1 1,1 2-16,0 0 0,0 0 0,1 1 0,-1-1 0,0 0 0,1 1 0,-1-1 0,1 1 0,0-1 0,-1 0 0,1 1 0,0-1 0,0 1 0,0-1 0,0 1 0,0-1 0,0 1 0,1 2 0,-1 0-30,2 39 54,1-1-1,2 0 0,2 1 1,2-2-1,19 55 0,-26-89-11,1 0 0,0 0-1,0 0 1,1-1-1,7 11 1,-10-16 9,0 1 1,0-1 0,0 0-1,0 0 1,0 0-1,0 0 1,0 0 0,0 0-1,0 0 1,0 0-1,1-1 1,-1 1-1,0 0 1,1-1 0,-1 1-1,0-1 1,1 1-1,-1-1 1,1 0-1,-1 1 1,0-1 0,1 0-1,-1 0 1,1 0-1,-1 0 1,1 0-1,-1-1 1,1 1 0,-1 0-1,0-1 1,1 1-1,-1-1 1,0 1-1,1-1 1,-1 0 0,2-1-1,2-2 75,-1 0-1,1-1 1,-1 0-1,0 0 1,0 0-1,-1-1 1,1 1-1,-1-1 1,0 0-1,-1 0 1,4-11-1,1-6 25,-1 1 0,2-25 0,-1-9 6,-3-1 1,-2 0-1,-2 0 1,-15-99-1,22 228-386,3 24-74,-8-86 344,0 0-1,1 1 1,0-1-1,1 0 1,0 0-1,0-1 1,1 1-1,0-1 1,1 0-1,0 0 1,0-1-1,1 0 1,0 0-1,0 0 1,1-1-1,0 0 1,0-1-1,1 0 1,0 0-1,0 0 1,12 4-1,11 4-815,-63-33-386,-14-10 1272,19 11-43,12 10 225,1-1 1,0-1-1,1 0 0,0 0 1,0-2-1,-15-19 0,26 31-244,1-1-1,0 1 0,0-1 1,-1 1-1,1-1 0,0 1 0,0-1 1,0 0-1,0 1 0,0-1 1,0 1-1,0-1 0,0 0 0,0 1 1,0-1-1,0 0 0,0 1 1,0-1-1,0 1 0,0-1 0,1 0 1,-1 1-1,0-1 0,0 1 1,1-1-1,-1 1 0,0-1 0,1 1 1,-1-1-1,1 1 0,-1-1 1,0 1-1,1 0 0,-1-1 0,1 1 1,-1 0-1,1-1 0,0 1 1,-1 0-1,1 0 0,0-1 0,32-9-256,-22 7 171,65-22-4913,-36 8-1842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0.098"/>
    </inkml:context>
    <inkml:brush xml:id="br0">
      <inkml:brushProperty name="width" value="0.025" units="cm"/>
      <inkml:brushProperty name="height" value="0.025" units="cm"/>
    </inkml:brush>
  </inkml:definitions>
  <inkml:trace contextRef="#ctx0" brushRef="#br0">16 46 5701,'0'0'13143,"9"-6"-11861,-2 1-1064,0 0 1,0 1-1,0 0 1,1 0-1,0 1 1,0 0-1,0 0 1,0 1-1,0 0 1,0 1-1,1 0 1,-1 0-1,9 0 1,7 0 1,65 3 140,-84-2-356,1 1-1,-1 0 1,0 0 0,0 0-1,0 1 1,-1 0 0,1-1-1,0 2 1,0-1 0,-1 1-1,0-1 1,1 1 0,-1 0-1,4 4 1,-7-5 9,0-1 0,0 1 1,0-1-1,0 1 0,0-1 0,0 1 1,0-1-1,-1 1 0,1 0 1,0 0-1,-1-1 0,0 1 0,1 0 1,-1 0-1,0 0 0,0-1 0,0 1 1,0 0-1,0 0 0,0 0 0,-1-1 1,1 1-1,-1 0 0,1 0 1,-1-1-1,0 1 0,1 0 0,-1-1 1,0 1-1,0-1 0,0 1 0,0-1 1,-1 1-1,1-1 0,-2 2 0,-6 6 197,-1-1-1,0 1 1,0-2-1,-12 8 0,6-4-78,-27 17 239,26-18-174,1 1 0,0 0-1,-16 16 1,31-26-202,1-1 1,-1 1-1,0-1 0,1 0 1,-1 1-1,0-1 0,1 1 1,-1-1-1,1 1 0,-1-1 1,1 1-1,-1 0 0,1-1 1,-1 1-1,1 0 0,0-1 1,-1 1-1,1 0 0,0 0 1,0-1-1,-1 1 0,1 0 1,0 0-1,0-1 0,0 1 0,0 0 1,0 0-1,0-1 0,0 1 1,0 0-1,0 0 0,1-1 1,-1 1-1,0 0 0,0 0 1,1-1-1,-1 1 0,0 0 1,1-1-1,-1 1 0,1 0 1,-1-1-1,1 1 0,-1-1 1,1 1-1,-1 0 0,1-1 1,-1 0-1,1 1 0,0-1 1,-1 1-1,1-1 0,0 0 1,0 1-1,-1-1 0,1 0 1,0 0-1,0 0 0,-1 1 1,1-1-1,1 0 0,53 5-613,-48-5 469,40 1-635,-31-2 638,-1 0 1,1 2-1,-1 0 0,1 0 0,-1 1 0,0 1 0,0 1 1,0 0-1,23 10 0,-37-13 132,0 0-1,1-1 1,-1 1-1,0 0 1,0 0 0,0 0-1,1 0 1,-1 0-1,0 1 1,0-1 0,0 0-1,-1 0 1,1 1-1,0-1 1,0 0-1,-1 1 1,1-1 0,-1 1-1,1-1 1,-1 1-1,0-1 1,1 1 0,-1-1-1,0 3 1,-1 0 37,1-1 0,-1 0 0,0 0 1,0 0-1,0 0 0,-1 0 0,1 0 0,-1 0 1,1 0-1,-1 0 0,-3 2 0,-3 5 204,-1 0-1,-1-1 1,0 0-1,-17 12 1,5-6 141,0-1 1,0-1-1,-2-1 0,1-1 1,-2-1-1,1-2 1,-1 0-1,0-1 0,-1-2 1,-45 4-1,69-8-439,-1-1-1,1 0 1,0 0-1,-1 0 1,1 0 0,0-1-1,0 1 1,0-1-1,-1 1 1,1-1 0,0 0-1,0 0 1,0 0-1,0 0 1,0 0-1,-3-3 1,4 3-63,0 0 0,1 0 0,-1 0-1,0 0 1,1 0 0,0 0 0,-1 0 0,1-1 0,-1 1-1,1 0 1,0 0 0,0-1 0,0 1 0,0 0 0,0 0-1,0-1 1,0 1 0,0 0 0,1 0 0,-1 0 0,1-3-1,3-5-1122,0 0 0,0 1-1,1-1 1,1 1-1,9-13 1,10-12-4593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1.880"/>
    </inkml:context>
    <inkml:brush xml:id="br0">
      <inkml:brushProperty name="width" value="0.025" units="cm"/>
      <inkml:brushProperty name="height" value="0.025" units="cm"/>
      <inkml:brushProperty name="color" value="#E71224"/>
    </inkml:brush>
  </inkml:definitions>
  <inkml:trace contextRef="#ctx0" brushRef="#br0">25 137 7591,'-14'19'8675,"5"4"-4058,9-23-4568,-1 1-1,1 0 0,0 0 0,0 0 0,0-1 0,0 1 0,0 0 1,0 0-1,0-1 0,0 1 0,0 0 0,0 0 0,0 0 1,0-1-1,1 1 0,-1 0 0,0 0 0,0-1 0,1 1 0,-1 0 1,1-1-1,-1 1 0,1 0 0,-1-1 0,1 1 0,-1-1 0,1 1 1,-1-1-1,1 1 0,0-1 0,-1 1 0,1-1 0,0 1 0,-1-1 1,1 0-1,0 1 0,0-1 0,-1 0 0,1 0 0,0 0 0,0 0 1,0 0-1,-1 0 0,1 0 0,0 0 0,0 0 0,-1 0 1,1 0-1,0 0 0,0 0 0,0 0 0,-1-1 0,1 1 0,1-1 1,1 0 48,0-1 1,0 0 0,1 1 0,-1-1-1,-1 0 1,1-1 0,0 1-1,0 0 1,-1-1 0,1 0 0,-1 1-1,0-1 1,0 0 0,0 0 0,0 0-1,-1-1 1,3-3 0,21-59 486,-18 18-360,-7 46-204,0 1 0,1-1 0,-1 1 0,0 0 0,0-1 1,0 1-1,0-1 0,0 1 0,0 0 0,0-1 0,-1 1 0,1-1 0,0 1 0,-1 0 0,1-1 0,-1 1 0,0 0 0,1 0 1,-1-1-1,0 1 0,0 0 0,0 0 0,1 0 0,-1 0 0,0 0 0,-1 0 0,1 0 0,-2-1 0,2 2-20,0 1-1,0-1 1,-1 1-1,1-1 1,0 1-1,0 0 1,0 0-1,0-1 1,0 1-1,0 0 1,0 0-1,0 0 0,0 0 1,0 0-1,1 0 1,-1 0-1,0 0 1,1 1-1,-1-1 1,1 0-1,-1 0 1,1 0-1,-1 1 1,1-1-1,0 0 1,0 1-1,0-1 1,-1 0-1,1 1 1,1 1-1,-4 47-136,3-49 141,-1 36 2,2 46 124,-1-77-115,1 1 0,0-1 0,1 0-1,-1 1 1,1-1 0,1 0 0,-1 0-1,1 0 1,0 0 0,4 5 0,-6-9-16,0 0 0,1 0 0,-1-1 0,1 1 0,-1-1 1,1 1-1,0-1 0,-1 1 0,1-1 0,0 0 0,0 0 1,0 0-1,0 0 0,0 0 0,0 0 0,0 0 0,1-1 1,-1 1-1,0-1 0,0 0 0,1 1 0,2-1 0,-1-1-73,0 0 0,0 0 0,0 0 0,0-1 0,0 1 0,0-1 0,-1 0 0,1 0 0,-1 0 0,1 0 0,4-5 0,4-4-913,-1-1-1,0 0 0,-1 0 1,0-1-1,9-16 1,9-21-4293,-4 1-1270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2.224"/>
    </inkml:context>
    <inkml:brush xml:id="br0">
      <inkml:brushProperty name="width" value="0.025" units="cm"/>
      <inkml:brushProperty name="height" value="0.025" units="cm"/>
      <inkml:brushProperty name="color" value="#E71224"/>
    </inkml:brush>
  </inkml:definitions>
  <inkml:trace contextRef="#ctx0" brushRef="#br0">24 1 10858,'0'0'5905,"-2"9"-3973,-1 0-1560,-12 48 1273,14-52-1534,0-1 0,1 1 0,-1-1-1,1 1 1,0-1 0,0 1 0,0 0 0,1-1 0,0 1-1,0-1 1,1 6 0,-1-9-119,0 0 1,0-1-1,-1 1 0,1 0 1,0 0-1,0-1 0,0 1 1,0-1-1,0 1 0,0-1 0,0 1 1,0-1-1,0 0 0,0 1 1,0-1-1,1 0 0,-1 0 0,0 0 1,0 0-1,0 0 0,0 0 1,0 0-1,0 0 0,0 0 0,1-1 1,-1 1-1,0 0 0,0-1 1,0 1-1,1-1 0,33-16 92,-22 8-255,2 1 0,28-12 0,-39 18 122,1 0 0,-1 0 0,1 1 0,0-1 0,-1 1 0,1 1 0,0-1 0,0 1 0,0-1-1,-1 1 1,1 1 0,0-1 0,0 1 0,7 1 0,-11-1 117,1 0 0,-1 0 0,0 0-1,0 1 1,0-1 0,0 0 0,-1 0 0,1 1-1,0-1 1,0 0 0,-1 1 0,1-1-1,-1 0 1,1 1 0,-1-1 0,0 1 0,1-1-1,-1 1 1,0-1 0,0 1 0,0-1 0,0 1-1,0-1 1,0 1 0,-1-1 0,1 1 0,0-1-1,-1 1 1,1-1 0,-2 3 0,-19 44 2266,13-37-1931,0-1-1,0 0 0,-17 16 1,-7-4-1256,29-21 262,0 1-1,0-1 0,0 0 0,-1 0 0,1 0 0,0-1 0,-1 1 1,-4-1-1,0 0-7293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3.145"/>
    </inkml:context>
    <inkml:brush xml:id="br0">
      <inkml:brushProperty name="width" value="0.025" units="cm"/>
      <inkml:brushProperty name="height" value="0.025" units="cm"/>
      <inkml:brushProperty name="color" value="#E71224"/>
    </inkml:brush>
  </inkml:definitions>
  <inkml:trace contextRef="#ctx0" brushRef="#br0">16 186 5285,'0'0'5440,"0"-9"-1874,-4-26-726,0 23 964,0 19-1938,0 16-1290,5-8-533,0 1 1,0-1-1,2 0 1,4 17-1,-5-25-27,0 0 0,0 0 1,1-1-1,0 1 0,0 0 0,1-1 0,0 0 0,0 0 1,1 0-1,8 9 0,-12-14 7,1 1-1,0-1 1,0 0 0,0 0 0,0 0 0,0 0-1,0 0 1,0-1 0,0 1 0,0 0-1,0-1 1,0 0 0,0 1 0,1-1 0,-1 0-1,0 0 1,0 0 0,0 0 0,0-1-1,1 1 1,-1-1 0,0 1 0,0-1 0,0 0-1,0 0 1,0 1 0,0-1 0,0-1-1,0 1 1,-1 0 0,1 0 0,0-1 0,-1 1-1,1-1 1,-1 0 0,1 1 0,1-4-1,6-6 144,0 0-1,-1-1 0,0 0 1,7-16-1,-5 5-64,-1 0 1,-1 0-1,6-30 0,-2 7 706,-10 65-647,1 0 0,7 24 0,-10-41-142,1 0 0,-1-1-1,0 1 1,1 0 0,-1-1-1,1 1 1,0 0-1,-1-1 1,1 1 0,0-1-1,0 1 1,0-1 0,0 1-1,0-1 1,0 0-1,1 0 1,-1 1 0,0-1-1,1 0 1,-1 0 0,1 0-1,-1 0 1,1-1-1,-1 1 1,1 0 0,0-1-1,1 1 1,0-1 28,-1 0 1,0 0-1,1-1 1,-1 1-1,0-1 0,0 0 1,1 1-1,-1-1 1,0 0-1,0 0 0,0-1 1,0 1-1,0 0 1,-1-1-1,1 1 0,0-1 1,-1 0-1,1 1 1,-1-1-1,2-2 0,31-42 363,-21 27-390,0 1 1,1 1-1,23-22 0,-36 38-27,0 0-1,0 0 1,-1 0-1,1 0 0,0 0 1,0 0-1,0 1 1,1-1-1,-1 0 1,0 1-1,0-1 1,0 1-1,0-1 0,1 1 1,-1 0-1,0-1 1,0 1-1,1 0 1,-1 0-1,0 0 1,1 0-1,-1 0 0,0 0 1,0 0-1,1 0 1,-1 1-1,0-1 1,0 0-1,1 1 1,-1-1-1,0 1 0,0-1 1,0 1-1,0 0 1,0-1-1,1 1 1,-1 0-1,-1 0 1,1 0-1,0 0 0,0 0 1,0 0-1,0 0 1,-1 0-1,1 0 1,0 0-1,-1 0 0,1 2 1,4 9 9,0 0-1,-1 0 1,-1 0-1,3 16 1,1 2 31,-7-29-32,1 0 0,-1 0 0,0 0 1,0 0-1,1 0 0,-1 0 0,1 0 0,-1 0 1,1 0-1,0 0 0,-1 0 0,1 0 0,0 0 0,0 0 1,-1 0-1,1-1 0,0 1 0,0 0 0,0 0 1,0-1-1,0 1 0,0-1 0,0 1 0,2 0 0,-2-1 24,0-1-1,1 1 1,-1 0-1,0-1 0,0 1 1,0 0-1,1-1 1,-1 0-1,0 1 0,0-1 1,0 0-1,0 1 0,0-1 1,0 0-1,0 0 1,0 0-1,1-2 0,5-6 143,0-1 0,0 0 0,7-16 0,-12 22-203,1-4 39,4-5 18,0 0 0,0 1 0,11-14 0,-17 25-37,0-1 1,0 0-1,1 0 1,-1 1-1,1-1 0,-1 1 1,1-1-1,0 1 0,-1-1 1,1 1-1,0 0 1,0 0-1,0 0 0,0 0 1,0 0-1,0 1 0,0-1 1,0 0-1,0 1 0,0 0 1,0-1-1,1 1 1,-1 0-1,0 0 0,0 0 1,0 1-1,0-1 0,1 0 1,1 2-1,-2-1 12,0 1-1,-1-1 1,1 1-1,0 0 1,-1 0 0,0 0-1,1 0 1,-1 0-1,0 0 1,0 0 0,1 3-1,12 20 27,-13-24-51,-1-1 0,0 1 1,1-1-1,-1 1 0,1-1 1,-1 1-1,1-1 1,-1 0-1,1 1 0,0-1 1,-1 0-1,1 0 0,-1 1 1,1-1-1,0 0 1,-1 0-1,1 0 0,-1 0 1,1 0-1,0 0 1,-1 1-1,1-2 0,0 1 1,-1 0-1,1 0 0,0 0 1,-1 0-1,1 0 1,-1 0-1,1-1 0,0 1 1,-1 0-1,2-1 0,3-5-2980,-1-6-3039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4.202"/>
    </inkml:context>
    <inkml:brush xml:id="br0">
      <inkml:brushProperty name="width" value="0.025" units="cm"/>
      <inkml:brushProperty name="height" value="0.025" units="cm"/>
      <inkml:brushProperty name="color" value="#E71224"/>
    </inkml:brush>
  </inkml:definitions>
  <inkml:trace contextRef="#ctx0" brushRef="#br0">54 350 7847,'2'-10'6956,"-1"4"-6255,4-19 1144,-1-1 1,-2 1-1,0-32 1,-2 56-1783,0 1 0,0-1 0,0 0 1,0 0-1,0 1 0,0-1 1,0 0-1,0 0 0,0 1 0,0-1 1,-1 0-1,1 0 0,0 1 1,0-1-1,-1 0 0,1 1 0,-1-1 1,1 0-1,0 1 0,-1-1 1,1 1-1,-1-1 0,0 1 0,1-1 1,-1 1-1,1-1 0,-1 1 0,0-1 1,1 1-1,-1 0 0,0-1 1,1 1-1,-1 0 0,0 0 0,0-1 1,1 1-1,-1 0 0,0 0 1,0 0-1,-1 1-34,0-1-1,1 1 1,-1-1 0,1 1-1,0 0 1,-1 0 0,1-1 0,-1 1-1,1 0 1,0 0 0,0 1 0,0-1-1,-1 0 1,1 0 0,0 0-1,1 1 1,-3 2 0,-2 8-42,0 0 1,1 0 0,1 0-1,-1 1 1,2 0-1,0 0 1,1-1-1,0 1 1,0 0-1,2 0 1,2 23-1,-3-35 12,0 0-1,0 1 0,1-1 0,-1 0 0,0 1 0,0-1 0,1 0 0,-1 1 0,0-1 0,1 0 1,-1 0-1,1 1 0,0-1 0,-1 0 0,1 0 0,0 0 0,0 0 0,0 0 0,0 0 1,0 0-1,0 0 0,0 0 0,0-1 0,0 1 0,0 0 0,0-1 0,1 1 0,-1 0 1,0-1-1,0 0 0,1 1 0,-1-1 0,0 0 0,1 0 0,-1 1 0,0-1 0,1 0 0,-1 0 1,0 0-1,1-1 0,-1 1 0,0 0 0,1-1 0,-1 1 0,0 0 0,0-1 0,2 0 1,2-2 21,0 0 0,0 0 0,0 0 1,-1-1-1,1 1 0,-1-1 1,0 0-1,0 0 0,6-9 1,5-8 75,-2-1 1,-1-1-1,0 0 1,-2-1-1,0 0 1,-2 0 0,-1-1-1,-1 0 1,-1 0-1,4-51 1,-12 58 71,-4 15-167,5 4-18,1 0 0,0 0 0,0 0 0,0 0 0,0 1 0,0-1 0,0 0-1,0 1 1,0-1 0,1 1 0,-1-1 0,1 1 0,-1-1 0,1 1-1,-1-1 1,1 1 0,0 1 0,-5 30 22,1 0-1,2 0 1,2 0-1,1 0 1,1-1-1,12 61 1,-13-88 27,1 0 0,0 0 0,-1 0 0,2-1 0,-1 1 0,0 0 0,1-1 0,6 9 0,-7-12-13,-1 0 0,0 1 0,1-1 0,-1 0 0,1 0 0,0 0 0,-1 0 0,1 0 0,0-1 0,-1 1 0,1 0 0,0-1 0,0 1 0,-1-1 0,1 0 0,0 0 0,0 0 0,0 1-1,0-2 1,0 1 0,-1 0 0,1 0 0,0-1 0,0 1 0,0 0 0,-1-1 0,1 0 0,3-1 0,3-3 92,-1 0 1,0-1-1,0 0 0,0 0 1,-1 0-1,0-1 0,0 0 0,0 0 1,-1 0-1,0-1 0,5-12 0,3-4-17,-1-2 1,13-40-1,-19 40-224,-1 0 0,3-51 0,-9 115-30,3 51 208,-2-87-36,0-1 0,0 1 0,0-1 0,1 1 0,-1 0 0,0-1 0,1 0 0,0 1 0,-1-1 0,1 1 0,0-1 0,-1 0 0,1 1 0,0-1 0,0 0 0,0 0 0,2 2 0,-2-2-1,0-1-1,0 1 1,0-1 0,0 0 0,0 0-1,0 1 1,0-1 0,0 0 0,0 0-1,0 0 1,0 0 0,-1 0-1,1 0 1,0-1 0,0 1 0,0 0-1,0 0 1,0-1 0,0 1 0,0 0-1,1-1 1,1-2 32,1 1 0,0-1 0,0 1 0,-1-1-1,0 0 1,0 0 0,1-1 0,-2 1 0,1-1 0,2-4-1,3-5-15,-1-1 0,-1-1 0,0 1-1,-1-1 1,-1 0 0,0-1-1,-1 1 1,-1 0 0,0-1-1,-1-17 1,-1 46-432,-1 0 338,1-1 1,1 1 0,0-1-1,0 1 1,5 16-1,-5-25 85,0-1 0,0 0-1,0 0 1,0 0-1,1 0 1,0 0 0,-1 0-1,1 0 1,0-1-1,0 1 1,0-1-1,1 1 1,-1-1 0,1 0-1,-1 0 1,1 0-1,0 0 1,0 0 0,0-1-1,0 1 1,0-1-1,0 0 1,0 0 0,0 0-1,0 0 1,1 0-1,-1-1 1,7 1-1,-3-2 50,1 0 0,-1 0 0,1 0-1,-1-1 1,0 0 0,1-1 0,10-4-1,14-15-1093,-31 21 754,0-1-1,1 1 0,-1 0 1,0-1-1,0 1 0,0-1 0,0 1 1,-1-1-1,1 0 0,0 1 1,-1-1-1,1 0 0,-1 1 0,1-1 1,-1 0-1,0-2 0,-2-9-6068,-8-3-5909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4.548"/>
    </inkml:context>
    <inkml:brush xml:id="br0">
      <inkml:brushProperty name="width" value="0.025" units="cm"/>
      <inkml:brushProperty name="height" value="0.025" units="cm"/>
      <inkml:brushProperty name="color" value="#E71224"/>
    </inkml:brush>
  </inkml:definitions>
  <inkml:trace contextRef="#ctx0" brushRef="#br0">0 1 20019,'0'0'4644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5.549"/>
    </inkml:context>
    <inkml:brush xml:id="br0">
      <inkml:brushProperty name="width" value="0.025" units="cm"/>
      <inkml:brushProperty name="height" value="0.025" units="cm"/>
      <inkml:brushProperty name="color" value="#E71224"/>
    </inkml:brush>
  </inkml:definitions>
  <inkml:trace contextRef="#ctx0" brushRef="#br0">19 42 8200,'0'0'4826,"-3"-8"-1778,-8-25-667,8 32 939,2 11-2442,1 13-613,11 32 1069,25 69 1,2 10-737,-38-133-597,6 28 150,1-1 0,22 55 0,-29-83-150,0 1 1,0-1-1,1 1 1,-1 0-1,0-1 1,0 1-1,1-1 1,-1 1-1,1-1 1,-1 0 0,0 1-1,1-1 1,-1 1-1,1-1 1,-1 0-1,1 1 1,-1-1-1,1 0 1,-1 1 0,1-1-1,-1 0 1,1 0-1,0 0 1,-1 1-1,1-1 1,-1 0-1,1 0 1,0 0-1,-1 0 1,2 0 0,17-13 91,14-31-70,-29 38-97,60-78-3830,-17 30-3976,-36 42 5107,10-12-4338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6.331"/>
    </inkml:context>
    <inkml:brush xml:id="br0">
      <inkml:brushProperty name="width" value="0.025" units="cm"/>
      <inkml:brushProperty name="height" value="0.025" units="cm"/>
      <inkml:brushProperty name="color" value="#E71224"/>
    </inkml:brush>
  </inkml:definitions>
  <inkml:trace contextRef="#ctx0" brushRef="#br0">86 160 11371,'0'0'4148,"-8"0"-924,6 0-3098,-1 0 1,0 0-1,1 0 0,-1 0 1,1 1-1,-1-1 0,0 1 1,1-1-1,-1 1 0,1 0 1,-1 0-1,1 0 1,0 0-1,-1 1 0,1-1 1,0 1-1,0-1 0,0 1 1,0 0-1,0 0 0,0 0 1,1 0-1,-1 0 0,1 0 1,-1 0-1,1 1 0,0-1 1,0 0-1,0 1 0,0-1 1,0 1-1,0 4 0,-3 8-3,1 1 0,1 0 0,0 0-1,1 0 1,1 0 0,1 0 0,0 1 0,1-1-1,6 27 1,-7-41-117,-1 0 0,0-1 0,1 1-1,-1 0 1,1 0 0,0 0 0,0 0 0,-1-1-1,1 1 1,0 0 0,0-1 0,1 1 0,-1-1 0,0 1-1,0-1 1,1 0 0,-1 1 0,1-1 0,-1 0-1,1 0 1,0 0 0,-1 0 0,1 0 0,0 0-1,0-1 1,0 1 0,-1-1 0,1 1 0,0-1 0,0 0-1,0 1 1,0-1 0,0 0 0,0 0 0,0 0-1,0-1 1,0 1 0,-1 0 0,4-2 0,0 0 23,0 0 0,-1-1 0,1 0 0,-1 0 0,0 0 1,0-1-1,0 1 0,0-1 0,0 0 0,-1 0 0,0 0 0,0-1 1,4-6-1,5-15 10,-1 0-1,-1-1 1,10-45 0,-7 23-77,-2 84-367,-8-17 561,-2-9-117,0 0 0,0-1 0,1 1 1,0 0-1,0-1 0,1 1 0,1-1 0,-1 0 0,1 0 1,6 9-1,-9-16-30,0-1 1,-1 1-1,1-1 1,-1 1 0,1-1-1,0 1 1,-1-1-1,1 1 1,0-1-1,0 0 1,-1 0 0,1 1-1,0-1 1,0 0-1,0 0 1,-1 0 0,1 0-1,0 0 1,0 0-1,0 0 1,0 0-1,-1 0 1,1 0 0,0 0-1,0-1 1,-1 1-1,1 0 1,0 0-1,0-1 1,-1 1 0,1-1-1,0 1 1,-1-1-1,1 1 1,0-1-1,-1 1 1,1-1 0,-1 1-1,1-1 1,-1 0-1,1 1 1,-1-1-1,1 0 1,-1 1 0,0-1-1,1 0 1,-1 0-1,0 1 1,0-1 0,1-1-1,16-48 468,-15 43-492,6-25 59,23-67-360,-31 97 284,1 1-1,-1 0 1,1-1 0,0 1 0,-1 0 0,1 0 0,0-1 0,-1 1-1,1 0 1,0 0 0,0 0 0,0 0 0,0 0 0,0 0-1,0 1 1,0-1 0,1 0 0,0 0 0,-1 1 17,0 0-1,0 0 1,0 0 0,-1 0-1,1 0 1,0 0 0,0 0 0,0 0-1,-1 0 1,1 1 0,0-1-1,0 0 1,0 1 0,-1-1 0,1 1-1,0-1 1,-1 1 0,1-1 0,0 1-1,-1-1 1,1 1 0,0 0-1,6 8-29,-1-1-1,-1 1 0,1 0 0,4 12 0,8 10-6,-17-29 25,0-1 0,0 0 0,0 1 0,1-1-1,-1 0 1,1 0 0,-1 0 0,1 1 0,-1-2 0,1 1 0,-1 0 0,1 0 0,0 0 0,-1-1 0,1 1-1,0-1 1,0 0 0,0 1 0,-1-1 0,1 0 0,0 0 0,0 0 0,3 0 0,-2-1-3,-1 0 0,1-1 0,0 1 1,-1 0-1,1-1 0,-1 0 0,1 1 0,-1-1 1,0 0-1,0 0 0,0 0 0,0-1 0,2-2 1,4-7-202,-1 0 0,0 0 0,0-1 1,8-25-1,20-76-1862,-19 238 3791,-14-115-1618,-1 1 0,1-1 0,1 0-1,-1 0 1,2-1 0,-1 1 0,1-1 0,0 0-1,1 0 1,0 0 0,0 0 0,1-1 0,0 0 0,0 0-1,1 0 1,0-1 0,0 0 0,0 0 0,1-1-1,14 8 1,-8-5-98,1 0-1,-1 1 0,-1 1 0,0 0 1,18 18-1,-27-24 103,-1 0 1,0-1-1,0 1 1,0 0-1,-1 1 1,1-1 0,-1 0-1,0 1 1,0-1-1,0 1 1,-1 0-1,0-1 1,0 1-1,0 0 1,0 0-1,-1 0 1,0 0 0,0 0-1,0 0 1,-1-1-1,1 1 1,-1 0-1,-3 8 1,3-11 54,0 1 0,0 0 0,0 0 0,-1-1 0,0 1 0,1-1 0,-1 0 0,0 1 0,0-1 0,0 0 0,0 0 0,-1 0 0,1 0 0,0-1 0,-1 1 0,1-1 0,-1 1-1,0-1 1,0 0 0,1 0 0,-1 0 0,0 0 0,0-1 0,0 1 0,0-1 0,0 1 0,0-1 0,0 0 0,0-1 0,0 1 0,0 0 0,-3-2 0,-2 1-64,0-1 0,0 0-1,0 0 1,0-1 0,1 0-1,0 0 1,-1-1 0,1 0-1,0 0 1,-11-10 0,12 8-119,0 1 1,0-1-1,1 0 1,-1-1-1,1 1 1,1-1-1,-1 0 1,1 0 0,1-1-1,-1 1 1,1-1-1,0 1 1,1-1-1,0 0 1,0 0-1,1-1 1,0 1 0,0 0-1,1 0 1,0 0-1,0-1 1,1 1-1,0 0 1,1 0-1,0 0 1,0 0-1,1 0 1,-1 0 0,2 1-1,-1-1 1,1 1-1,0 0 1,1 0-1,0 0 1,6-6-1,61-74-5935,-35 44-272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7.293"/>
    </inkml:context>
    <inkml:brush xml:id="br0">
      <inkml:brushProperty name="width" value="0.025" units="cm"/>
      <inkml:brushProperty name="height" value="0.025" units="cm"/>
      <inkml:brushProperty name="color" value="#E71224"/>
    </inkml:brush>
  </inkml:definitions>
  <inkml:trace contextRef="#ctx0" brushRef="#br0">1 0 14446,'0'0'3790,"1"4"-1874,57 186 2271,9 30-2234,1 131-1147,-71-401-594,3-1 0,10-92 1,-6 99-151,19-137-516,-19 260-1302,-3-101 1731,1-1 0,2 1 0,0 0 0,1 1 0,12-34 0,-17 55 22,0 0-1,0 0 1,0 0-1,0 0 1,0 0-1,0 0 1,0-1-1,0 1 0,0 0 1,1 0-1,-1 0 1,0 0-1,0 0 1,0 0-1,0-1 0,0 1 1,0 0-1,0 0 1,0 0-1,1 0 1,-1 0-1,0 0 1,0 0-1,0 0 0,0 0 1,0 0-1,0-1 1,1 1-1,-1 0 1,0 0-1,0 0 1,0 0-1,0 0 0,0 0 1,1 0-1,-1 0 1,0 0-1,0 0 1,0 0-1,0 0 1,0 1-1,1-1 0,-1 0 1,0 0-1,0 0 1,0 0-1,0 0 1,0 0-1,0 0 1,1 0-1,-1 0 0,0 1 1,8 9-105,7 23 106,-12-26 60,0-1-51,0 0-1,0 0 1,1 0 0,0-1-1,0 1 1,1-1 0,-1 0-1,1-1 1,8 7-1,-12-10 13,1 0 0,-1 0 0,1 0 0,0 0-1,0 0 1,-1 0 0,1-1 0,0 1-1,0 0 1,0-1 0,0 0 0,0 0-1,0 1 1,0-1 0,0 0 0,0 0-1,0-1 1,0 1 0,-1 0 0,1-1 0,0 1-1,0-1 1,0 0 0,0 1 0,-1-1-1,1 0 1,0 0 0,0 0 0,-1 0-1,1 0 1,-1-1 0,1 1 0,-1 0 0,0-1-1,0 1 1,1-1 0,0-2 0,5-8 48,0-1 1,-1 0 0,0 0 0,-1 0-1,0-1 1,-2 0 0,1 0 0,-2 0-1,0 0 1,0 0 0,-1 0 0,-2-16-1,1 53-103,3 80 11,-2-93 112,0 0 1,1 0 0,0-1 0,0 1 0,1-1-1,1 1 1,8 16 0,-12-26-91,0 1 1,0-1-1,0 1 0,0-1 0,0 0 1,1 1-1,-1-1 0,0 0 0,0 1 1,0-1-1,1 0 0,-1 0 0,0 1 1,1-1-1,-1 0 0,0 0 0,0 1 1,1-1-1,-1 0 0,0 0 0,1 0 1,-1 1-1,0-1 0,1 0 0,-1 0 1,1 0-1,-1 0 0,0 0 0,1 0 1,-1 0-1,0 0 0,1 0 0,-1 0 1,1 0-1,-1 0 0,0 0 0,1 0 1,-1 0-1,0 0 0,1 0 1,-1-1-1,1 1 0,-1 0 0,0 0 1,0 0-1,1-1 0,-1 1 0,0 0 1,1 0-1,-1-1 0,0 1 0,0 0 1,1-1-1,-1 1 0,0 0 0,0-1 1,0 1-1,0 0 0,1-1 0,-1 1 1,0 0-1,0-1 0,0 1 0,0-1 1,0 0-1,8-27-2153,-8 27 1909,4-23-3858,-4-6-2322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7.735"/>
    </inkml:context>
    <inkml:brush xml:id="br0">
      <inkml:brushProperty name="width" value="0.025" units="cm"/>
      <inkml:brushProperty name="height" value="0.025" units="cm"/>
      <inkml:brushProperty name="color" value="#E71224"/>
    </inkml:brush>
  </inkml:definitions>
  <inkml:trace contextRef="#ctx0" brushRef="#br0">0 9 15471,'0'0'4922,"10"0"-4880,-1 1-52,80 1-2403,-80-3 182,1 0 1,-1 0 0,0-1-1,15-5 1,-24 16 12452,-2 14-6381,-2 56-2615,4-77-1209,0-1 0,-1 1 0,1-1 1,0 1-1,1-1 0,-1 1 0,0-1 0,0 1 0,1-1 0,-1 0 1,0 1-1,1-1 0,0 0 0,-1 1 0,1-1 0,0 0 0,0 1 1,-1-1-1,1 0 0,0 0 0,0 0 0,0 0 0,1 0 0,-1 0 1,0 0-1,0 0 0,0 0 0,1-1 0,2 2 0,-1-2-11,0 1-1,0-1 0,0 0 0,0 0 0,0-1 1,0 1-1,0 0 0,0-1 0,0 0 0,0 0 1,0 0-1,0 0 0,-1 0 0,6-3 1,8-5-324,-7 3-181,0 1 1,0 0 0,1 0-1,0 1 1,-1 1 0,1-1-1,0 2 1,1-1 0,15 0-1,-25 3 529,0 0-1,0 0 0,0 0 0,0 0 0,0 0 0,0 0 0,0 0 1,-1 0-1,1 1 0,0-1 0,0 0 0,0 1 0,0-1 0,-1 1 0,1-1 1,0 1-1,-1-1 0,1 1 0,0-1 0,-1 1 0,1 0 0,0-1 0,-1 1 1,1 0-1,-1 0 0,0-1 0,1 1 0,-1 0 0,1 1 0,0 1 161,-1 1-1,1-1 0,-1 0 1,0 0-1,0 0 0,0 0 1,-1 0-1,1 0 0,-1 4 1,-2 1 299,1 1 0,-1-1 0,0 1 0,0-1 0,-10 14 0,7-13-198,-2 0 0,1-1 0,-1 0 0,-16 13 0,21-19-432,1-1-1,0 1 1,-1 0-1,1-1 1,-1 1 0,1-1-1,-1 0 1,0 0 0,0 0-1,0 0 1,1 0-1,-1 0 1,0-1 0,0 0-1,0 1 1,0-1 0,0 0-1,0-1 1,0 1 0,0 0-1,0-1 1,0 0-1,-4-1 1,5 1-201,1-1-1,0 0 0,-1 1 1,1-1-1,0 1 1,0-1-1,0 0 1,0 0-1,0 0 1,1 0-1,-1 0 1,1 0-1,-1 0 1,1 0-1,-1 0 1,1 0-1,0-4 0,0 1-452,-4-32-3775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8.250"/>
    </inkml:context>
    <inkml:brush xml:id="br0">
      <inkml:brushProperty name="width" value="0.025" units="cm"/>
      <inkml:brushProperty name="height" value="0.025" units="cm"/>
      <inkml:brushProperty name="color" value="#E71224"/>
    </inkml:brush>
  </inkml:definitions>
  <inkml:trace contextRef="#ctx0" brushRef="#br0">0 0 10730,'0'0'11419,"3"12"-10784,8 28 131,45 143 335,-47-160-956,1 1-1,1-1 0,1 0 1,1-1-1,27 34 0,-38-54-62,0 1-1,0-1 0,0 0 0,0 0 1,1 0-1,-1 0 0,1 0 0,0 0 1,-1-1-1,1 1 0,0-1 0,0 0 0,6 2 1,-8-3-30,0 0 0,0 0 1,0 0-1,0-1 0,1 1 0,-1 0 1,0-1-1,0 1 0,0-1 1,0 1-1,0-1 0,0 1 0,0-1 1,0 0-1,0 1 0,0-1 1,-1 0-1,1 0 0,0 0 0,0 0 1,-1 0-1,1 0 0,0 0 1,-1 0-1,1 0 0,-1 0 0,1 0 1,-1 0-1,0 0 0,0 0 1,1-1-1,-1 1 0,0 0 0,0 0 1,0 0-1,0-1 0,0 1 1,-1-1-1,3-12 46,-1 1 1,0 0-1,-1 0 1,-1-1 0,0 1-1,-1 0 1,0 0-1,-1 0 1,-1 0-1,0 0 1,0 1-1,-13-24 1,17 35-107,-1 0 0,1 0 0,0 0 0,-1 0 0,1 1 0,-1-1 0,1 0 0,-1 0 0,1 0 0,-1 1 0,0-1 0,1 0 0,-1 1 0,0-1 0,0 1 0,1-1 0,-1 1 0,0-1 0,0 1 0,0-1 0,0 1 0,0 0 0,0-1 0,0 1 0,-1 0 0,1 0-11,0 1 0,0 0 0,1 0 0,-1-1 0,1 1 1,-1 0-1,0 0 0,1 0 0,-1 0 0,1 0 0,0 0 0,-1 0 1,1 0-1,0 0 0,0 0 0,-1 0 0,1 0 0,0 2 0,-1 4-21,1 1-1,0 0 0,0-1 0,0 1 0,3 11 1,-2-16 41,-1-1 0,1 0 1,0 0-1,-1 0 1,1 0-1,0 0 1,0 0-1,1 0 1,-1 0-1,0 0 1,1 0-1,-1-1 0,1 1 1,-1 0-1,1-1 1,0 1-1,0-1 1,0 0-1,0 0 1,-1 0-1,2 0 0,-1 0 1,0 0-1,0 0 1,0 0-1,0-1 1,0 1-1,1-1 1,-1 0-1,0 0 0,1 0 1,-1 0-1,0 0 1,0 0-1,5-1 1,-3-1 14,1 1 1,-1-1 0,1 0 0,-1 0-1,0 0 1,0-1 0,1 1-1,-2-1 1,1 0 0,0 0 0,-1 0-1,1-1 1,-1 1 0,0-1-1,0 0 1,2-4 0,1-4-6,-1 1 0,-1-1 0,0 0 1,3-14-1,12-33-206,-11 98-670,-7-19 861,-1-11-14,1 1 0,-1-1 1,2 1-1,-1-1 0,1 0 0,0 0 1,1 0-1,0 0 0,1 0 1,0-1-1,0 1 0,6 7 0,-10-15-64,0-1 0,0 0 0,1 1 0,-1-1-1,0 0 1,0 1 0,1-1 0,-1 0 0,0 1 0,1-1-1,-1 0 1,1 0 0,-1 0 0,0 1 0,1-1-1,-1 0 1,1 0 0,-1 0 0,0 0 0,1 0 0,-1 0-1,1 0 1,-1 0 0,1 0 0,-1 0 0,0 0-1,1 0 1,-1 0 0,1 0 0,-1 0 0,1 0 0,-1 0-1,0 0 1,1 0 0,-1-1 0,0 1 0,1 0-1,-1 0 1,1-1 0,-1 1 0,0 0 0,1 0 0,-1-1-1,0 1 1,0 0 0,1-1 0,-1 1 0,0-1-1,0 1 1,0 0 0,1-1 0,-1 1 0,0-1 0,0 1-1,0 0 1,0-1 0,0 1 0,0-1 0,0 1-1,0-1 1,0 1 0,0 0 0,0-1 0,0 1 0,0-1-1,0 0 1,2-37-6976,-2 34 5342,0-26-7428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0.443"/>
    </inkml:context>
    <inkml:brush xml:id="br0">
      <inkml:brushProperty name="width" value="0.025" units="cm"/>
      <inkml:brushProperty name="height" value="0.025" units="cm"/>
    </inkml:brush>
  </inkml:definitions>
  <inkml:trace contextRef="#ctx0" brushRef="#br0">218 0 9161,'0'0'14573,"-34"74"-14188,4-28-257,1 4-64,-5-1-32,6 0 64,3-6 96,3-9-128,10-7-64,8-14-512,4-10-1058,0-6-1408,11-20-3012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8.598"/>
    </inkml:context>
    <inkml:brush xml:id="br0">
      <inkml:brushProperty name="width" value="0.025" units="cm"/>
      <inkml:brushProperty name="height" value="0.025" units="cm"/>
      <inkml:brushProperty name="color" value="#E71224"/>
    </inkml:brush>
  </inkml:definitions>
  <inkml:trace contextRef="#ctx0" brushRef="#br0">1 1 16303,'0'0'4837,"10"56"-4837,6-38-1057,2-2-1826,0-2-3170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9.022"/>
    </inkml:context>
    <inkml:brush xml:id="br0">
      <inkml:brushProperty name="width" value="0.025" units="cm"/>
      <inkml:brushProperty name="height" value="0.025" units="cm"/>
      <inkml:brushProperty name="color" value="#E71224"/>
    </inkml:brush>
  </inkml:definitions>
  <inkml:trace contextRef="#ctx0" brushRef="#br0">1 165 15150,'0'7'2472,"0"3"-1852,0 6 157,0 1 0,1-1 1,1 1-1,4 19 0,-4-30-741,0 0 0,0-1-1,0 1 1,1-1 0,-1 0 0,1 0-1,1 0 1,-1 0 0,1 0 0,0-1 0,0 1-1,0-1 1,0 0 0,1 0 0,0-1-1,8 6 1,23 10 173,-23-13-241,0 1 0,-1 0 0,0 1 0,0 0 0,13 12 0,-22-17 149,0 1-1,0-1 1,0 1 0,-1 0-1,0 0 1,1 0 0,-1 0-1,-1 0 1,1 0-1,-1 1 1,1-1 0,-1 0-1,0 1 1,-1-1 0,1 1-1,-1-1 1,0 1 0,0-1-1,0 1 1,-2 8 0,2-11-86,-1-1 0,1 1 1,0-1-1,-1 1 0,1-1 1,-1 1-1,0-1 1,1 1-1,-1-1 0,0 0 1,0 1-1,0-1 0,0 0 1,0 1-1,0-1 1,0 0-1,0 0 0,-1 0 1,1 0-1,0 0 1,-1-1-1,1 1 0,0 0 1,-1 0-1,1-1 0,-1 1 1,1-1-1,-1 0 1,0 1-1,1-1 0,-1 0 1,1 0-1,-1 0 1,0 0-1,1 0 0,-1 0 1,1 0-1,-1-1 0,1 1 1,-4-1-1,2 0 7,-1 0 1,1-1-1,-1 1 0,1-1 1,0 1-1,-1-1 0,1 0 1,0 0-1,0 0 0,0-1 1,0 1-1,1-1 0,-1 1 0,1-1 1,-1 0-1,-3-6 0,2-3-49,0-1 0,1 0 0,0 0-1,1-1 1,0 1 0,1-1 0,1-14-1,8-96-592,32-75 198,-28 149 343,-11 207 682,-1-155-573,0 1 1,0 0-1,1-1 1,-1 1-1,0 0 1,1-1 0,0 1-1,0-1 1,-1 1-1,1-1 1,1 0-1,-1 1 1,0-1-1,3 4 1,-3-5-16,0 0 1,0-1 0,1 1-1,-1 0 1,0-1-1,0 1 1,0-1 0,1 1-1,-1-1 1,0 0-1,1 0 1,-1 1 0,0-1-1,0 0 1,1 0-1,-1 0 1,0 0 0,1-1-1,-1 1 1,0 0-1,1 0 1,-1-1 0,0 1-1,0-1 1,1 1-1,-1-1 1,0 0 0,0 1-1,0-1 1,0 0-1,0 0 1,0 0 0,1-1-1,9-8 45,0-1-1,-1 0 0,0 0 1,-1-1-1,-1 0 0,1-1 1,-2 0-1,9-20 0,-7 14-212,1 1-1,1 0 1,18-23-1,-28 40 126,-1 1-1,1-1 1,-1 1-1,0-1 1,1 0 0,-1 1-1,1-1 1,-1 1-1,1 0 1,0-1-1,-1 1 1,1-1-1,-1 1 1,1 0-1,0-1 1,-1 1-1,1 0 1,0 0 0,-1-1-1,1 1 1,0 0-1,0 0 1,-1 0-1,1 0 1,0 0-1,-1 0 1,3 0-1,7 17-12,-4 42 369,-6-47-271,0-11-56,0 1 0,0-1 0,0 1 0,0-1 0,0 1 1,0-1-1,0 1 0,1-1 0,-1 1 0,0-1 0,1 1 0,0-1 0,-1 0 0,1 1 0,0-1 0,-1 0 1,1 1-1,0-1 0,0 0 0,0 0 0,0 0 0,0 0 0,0 0 0,2 1 0,-1-2 7,-1-1 0,1 1-1,-1-1 1,1 0 0,-1 1-1,1-1 1,-1 0 0,0 0-1,1 0 1,-1 0 0,0 0-1,1 0 1,-1-1 0,0 1-1,0 0 1,0 0 0,0-1-1,0 1 1,-1-1 0,1 1-1,0-1 1,0-2 0,4-4-68,0 0-1,1 0 1,0 1 0,11-11 0,11 0-2381,-27 18 2077,0 0 1,1-1-1,-1 1 0,0 0 1,1 0-1,-1 0 1,0 0-1,1 0 0,-1 0 1,1 0-1,-1 1 1,0-1-1,1 0 0,-1 1 1,0-1-1,0 1 1,1-1-1,-1 1 0,0 0 1,1 0-1,4 7-5444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9.583"/>
    </inkml:context>
    <inkml:brush xml:id="br0">
      <inkml:brushProperty name="width" value="0.025" units="cm"/>
      <inkml:brushProperty name="height" value="0.025" units="cm"/>
      <inkml:brushProperty name="color" value="#E71224"/>
    </inkml:brush>
  </inkml:definitions>
  <inkml:trace contextRef="#ctx0" brushRef="#br0">8 1 13837,'0'0'7719,"-8"65"-7046,21-30-193,8 4-95,2 0-1,1-2-288,-3-2-64,1-4 0,-6-5-64,-7-5-865,1-5-448,-10-6-192,0-5-641,-12-1-1218,-11-4-1856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9.915"/>
    </inkml:context>
    <inkml:brush xml:id="br0">
      <inkml:brushProperty name="width" value="0.025" units="cm"/>
      <inkml:brushProperty name="height" value="0.025" units="cm"/>
      <inkml:brushProperty name="color" value="#E71224"/>
    </inkml:brush>
  </inkml:definitions>
  <inkml:trace contextRef="#ctx0" brushRef="#br0">2 300 10474,'-1'-11'2023,"1"-2"-1265,-1-1-1,2 1 1,0 0-1,0-1 0,2 1 1,-1 0-1,2 0 1,5-15-1,-3 17-271,1 0-1,-1 0 1,2 1-1,0 0 1,0 0 0,0 1-1,1 0 1,1 1-1,0 0 1,20-14-1,-21 17-412,-1 0-1,1 1 0,0 0 1,0 1-1,1-1 1,-1 2-1,1-1 1,-1 1-1,1 1 1,0 0-1,0 0 0,0 1 1,-1 0-1,16 3 1,-22-3-78,1 1 1,-1 0-1,0 0 0,0 0 1,0 0-1,0 0 1,0 1-1,0-1 1,-1 1-1,1 0 1,0 0-1,-1 0 0,1 0 1,-1 0-1,0 1 1,0-1-1,0 1 1,3 4-1,-2-2 13,-1 1 1,0-1-1,0 1 0,0 0 0,-1-1 1,0 1-1,0 0 0,0 0 1,-1 10-1,0 0 63,-2 0-1,0 0 1,-1 1 0,0-2-1,-1 1 1,-10 23 0,-7 3 474,16-32-379,-1 0 1,1 0-1,1 1 0,0 0 0,-4 16 1,10-26-177,0-1 0,0 1 1,-1 0-1,1-1 0,0 1 1,0-1-1,0 1 0,0-1 1,0 0-1,0 0 1,0 0-1,0 0 0,0 0 1,4-2-1,-4 2 10,19-2-568,-1-1-1,1-2 0,21-6 1,26-12-5606,-65 22 5633,33-12-6250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0.244"/>
    </inkml:context>
    <inkml:brush xml:id="br0">
      <inkml:brushProperty name="width" value="0.025" units="cm"/>
      <inkml:brushProperty name="height" value="0.025" units="cm"/>
      <inkml:brushProperty name="color" value="#E71224"/>
    </inkml:brush>
  </inkml:definitions>
  <inkml:trace contextRef="#ctx0" brushRef="#br0">94 101 3619,'0'0'9855,"-8"-3"-5477,-27-8-2206,33 11-2108,0 0 0,1 0 0,-1 0 0,0 0 0,1 0 0,-1 0 0,1 0 0,-1 1 0,0-1 0,1 1 0,-1-1 0,1 1 0,-1 0 0,1-1-1,-1 1 1,1 0 0,0 0 0,-1 0 0,1 0 0,0 0 0,0 0 0,0 1 0,-1-1 0,1 0 0,1 0 0,-1 1 0,0-1 0,0 1 0,0-1 0,1 1 0,-1-1 0,1 1-1,-1 0 1,1-1 0,0 1 0,-1-1 0,1 4 0,-2 8 39,0 0 0,1 0 0,0 16 0,1-27-78,0 6-14,0 0 0,1 1 0,0-1 0,0 0 0,0 0 0,4 9 0,-4-16 6,-1 1 1,1-1 0,-1 0 0,1 1-1,0-1 1,-1 0 0,1 0 0,0 1-1,0-1 1,0 0 0,0 0 0,0 0-1,0 0 1,1 0 0,-1-1 0,0 1-1,0 0 1,1 0 0,-1-1 0,0 1-1,1-1 1,-1 1 0,0-1 0,1 0-1,-1 1 1,1-1 0,-1 0 0,1 0-1,-1 0 1,1 0 0,-1 0 0,0-1-1,1 1 1,-1 0 0,1-1 0,-1 1-1,0-1 1,1 1 0,-1-1 0,0 1-1,1-1 1,-1 0 0,0 0 0,2-1-1,2-2 100,0 0 0,0 0-1,-1 0 1,1-1-1,-1 0 1,0 1-1,0-2 1,0 1-1,-1 0 1,0-1-1,0 0 1,0 1-1,-1-1 1,0 0-1,0-1 1,0 1-1,0-8 1,3-11 15,-2 0 0,0-49 0,-2 67-59,-1 4-52,0 1 0,1 0 0,-1-1 0,0 1 0,0 0 1,-1-1-1,1 1 0,0 0 0,-1-1 0,1 1 0,-1 0 0,0 0 1,0-1-1,0 1 0,0 0 0,0 0 0,-1-2 0,1 4-31,1 1-1,-1-1 0,1 0 1,-1 0-1,1 1 0,0-1 1,-1 0-1,1 1 0,-1-1 1,1 1-1,0-1 0,0 0 1,-1 1-1,1-1 0,0 1 1,0-1-1,-1 1 0,1-1 1,0 0-1,0 1 0,0-1 1,0 1-1,0-1 0,0 1 1,-1-1-1,1 1 0,1-1 1,-1 1-1,0-1 0,0 1 1,0-1-1,0 1 1,0 0-1,-1 24-71,1-24 83,0 11-225,0 5 313,0 0 0,1 1 0,1-1 0,4 20 0,-5-34-205,-1-1 0,1 0 0,-1 1 0,1-1 0,0 1 0,-1-1 0,1 0 0,0 0 0,1 0 0,-1 0 0,0 1 0,1-1 0,-1-1 0,1 1 0,0 0 0,-1 0 0,1-1 0,0 1 0,0-1 0,0 1 0,0-1 0,0 0 0,0 0 0,1 0 0,-1 0 0,0 0 0,1 0 0,-1-1 0,0 1 0,1-1 0,-1 0 0,1 0 0,-1 1 0,1-1 0,-1-1 0,0 1 0,1 0 0,3-2 0,-2 0-503,0 0 0,0 0 0,0-1-1,0 0 1,0 1 0,0-2 0,-1 1-1,1 0 1,-1-1 0,0 1 0,0-1-1,-1 0 1,1 0 0,-1 0 0,1 0-1,-1-1 1,1-4 0,11-29-7511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0.889"/>
    </inkml:context>
    <inkml:brush xml:id="br0">
      <inkml:brushProperty name="width" value="0.025" units="cm"/>
      <inkml:brushProperty name="height" value="0.025" units="cm"/>
      <inkml:brushProperty name="color" value="#E71224"/>
    </inkml:brush>
  </inkml:definitions>
  <inkml:trace contextRef="#ctx0" brushRef="#br0">21 0 9513,'0'0'10186,"-4"11"-9193,0 4-762,0 1 1,1-1-1,1 1 1,0-1-1,1 1 1,1 0-1,0-1 1,1 1-1,1 0 0,5 22 1,-3-22 64,2 7 1,0-1 1,16 36-1,-20-54-280,-1-1-1,1 1 1,0 0-1,0-1 1,0 0 0,0 1-1,1-1 1,0 0-1,-1 0 1,1 0 0,0 0-1,0-1 1,1 1-1,-1-1 1,0 0-1,1 0 1,-1 0 0,1 0-1,0-1 1,0 1-1,0-1 1,5 1-1,-6-2 46,0-1 0,0 1-1,0-1 1,0 1 0,0-1-1,-1 0 1,1 0-1,0 0 1,0-1 0,-1 1-1,1-1 1,-1 1-1,1-1 1,-1 0 0,0 0-1,1 0 1,-1 0-1,0-1 1,-1 1 0,1 0-1,0-1 1,-1 1 0,1-1-1,1-5 1,5-8 7,-1-2 0,10-32 1,-12 32-41,1-15 3,-5 27-24,0 0-1,0 0 0,0 0 1,1-1-1,0 1 0,0 0 1,5-8-1,-6 14-19,-1 0 1,1 1-1,0-1 1,-1 1-1,1-1 0,-1 1 1,1-1-1,-1 1 1,1-1-1,-1 1 0,1-1 1,-1 1-1,0-1 1,1 1-1,-1 0 1,0-1-1,1 1 0,-1 0 1,0-1-1,0 1 1,0 0-1,0 0 0,0-1 1,0 1-1,0 0 1,0 1-1,6 25 218,-3-8-89,5 31-15,-7-47-91,0 0 1,0-1-1,-1 1 1,1 0-1,1-1 0,-1 1 1,0-1-1,1 1 1,-1-1-1,1 0 0,0 0 1,0 0-1,0 0 0,2 2 1,-3-3 8,0-1 0,1 1-1,-1-1 1,0 1 0,1-1 0,-1 0 0,0 0 0,1 0 0,-1 0-1,1 0 1,-1 0 0,0 0 0,1 0 0,-1 0 0,0 0 0,1-1-1,-1 1 1,0-1 0,1 1 0,-1-1 0,0 1 0,0-1 0,1 0-1,-1 0 1,0 0 0,0 1 0,0-1 0,0 0 0,0 0 0,1-2-1,31-40 399,-26 32-426,12-17 13,34-42-245,-53 69 234,1 1 0,-1-1 0,0 0 0,1 1 0,-1-1 0,1 1-1,-1-1 1,1 1 0,-1-1 0,1 1 0,0 0 0,-1-1 0,1 1 0,-1 0 0,1-1 0,0 1 0,-1 0 0,1 0 0,0 0 0,0 0 0,-1-1-1,1 1 1,0 0 0,-1 0 0,1 0 0,0 1 0,-1-1 0,1 0 0,0 0 0,0 0 0,-1 0 0,1 1 0,0-1 0,-1 0 0,1 0 0,-1 1 0,1-1-1,0 1 1,-1-1 0,1 0 0,-1 1 0,1-1 0,-1 1 0,1 0 0,-1-1 0,0 1 0,1-1 0,-1 1 0,0 0 0,1-1 0,-1 1 0,0-1 0,0 1-1,1 0 1,-1 0 0,0-1 0,0 1 0,0 0 0,0-1 0,0 2 0,9 54 511,-8-48-485,-1-6 13,0 0 0,0 0 0,0 0 0,0 0 1,1 0-1,-1-1 0,0 1 0,1 0 0,0 0 0,-1 0 0,1-1 1,0 1-1,0 0 0,0-1 0,0 1 0,0 0 0,0-1 1,0 0-1,1 1 0,-1-1 0,0 0 0,1 1 0,-1-1 1,1 0-1,0 0 0,1 1 0,-1-2 6,1-1-1,-1 1 1,0 0 0,0-1-1,0 0 1,0 1 0,0-1-1,0 0 1,1 0 0,-2 0-1,1 0 1,0 0 0,0-1-1,0 1 1,0 0-1,-1-1 1,1 0 0,-1 1-1,1-1 1,-1 0 0,2-3-1,25-35 96,-20 28-282,0 0 0,1 0 0,0 0 0,1 1 0,0 1 0,12-11 0,-21 21 140,-1-1 1,0 1-1,1 0 0,-1-1 0,0 1 0,1 0 0,-1 0 0,1-1 1,-1 1-1,1 0 0,-1 0 0,1 0 0,-1-1 0,1 1 1,-1 0-1,1 0 0,-1 0 0,1 0 0,-1 0 0,1 0 1,-1 0-1,1 0 0,-1 0 0,1 0 0,-1 0 0,1 0 1,-1 1-1,1-1 0,-1 0 0,0 0 0,1 0 0,-1 1 0,1-1 1,-1 0-1,1 1 0,-1-1 0,0 0 0,1 1 0,-1-1 1,0 0-1,1 1 0,7 25 112,-9-25-99,2 1 0,-1-1 1,0 1-1,0-1 1,0 1-1,1 0 0,-1-1 1,1 1-1,-1-1 1,1 1-1,0-1 1,-1 0-1,1 1 0,0-1 1,0 0-1,0 1 1,0-1-1,0 0 0,2 1 1,-2-2 5,0 1 1,0-1 0,0 0 0,0 0-1,0 0 1,0 0 0,1 0 0,-1 0-1,0-1 1,0 1 0,0 0 0,0-1-1,0 1 1,0 0 0,0-1 0,0 1-1,0-1 1,0 0 0,0 1 0,-1-1-1,1 0 1,1-1 0,18-25 429,-19 24-539,0 1 1,0-1-1,1 1 1,-1 0-1,1-1 1,-1 1-1,1 0 1,-1 0-1,1 0 1,0 0-1,0 1 1,0-1-1,0 0 0,1 1 1,-1-1-1,0 1 1,1 0-1,-1 0 1,1 0-1,-1 0 1,1 0-1,2 0 1,-4 2-162,0 0 0,0 0 0,0 0 0,0 0 0,0 0 0,-1 0 0,1 1 0,0-1 0,-1 0 0,1 1 0,-1-1 0,1 0 0,-1 1 0,0-1 0,1 1 0,-1-1 0,0 0 0,0 1 0,0-1 0,0 1 0,0-1 0,-1 2 0,1-1-505,0 12-6128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1.750"/>
    </inkml:context>
    <inkml:brush xml:id="br0">
      <inkml:brushProperty name="width" value="0.025" units="cm"/>
      <inkml:brushProperty name="height" value="0.025" units="cm"/>
      <inkml:brushProperty name="color" value="#E71224"/>
    </inkml:brush>
  </inkml:definitions>
  <inkml:trace contextRef="#ctx0" brushRef="#br0">9 267 11018,'0'0'12668,"7"-7"-11178,9-9-843,-2 0 1,0-1-1,19-31 1,-29 42-594,0-1 1,0 1-1,0-1 0,-1 0 1,0-1-1,-1 1 0,0 0 1,0-1-1,0 1 0,-1-1 0,0 0 1,-1 1-1,1-1 0,-2 0 1,-1-13-1,2 20-46,-1 0 1,1 0-1,-1 0 0,1 0 1,-1 0-1,0 0 0,1 0 1,-1 0-1,0 0 0,0 1 1,0-1-1,0 0 0,0 0 1,0 1-1,0-1 0,0 1 1,0-1-1,0 1 0,0-1 0,0 1 1,0-1-1,0 1 0,0 0 1,-1 0-1,1 0 0,0 0 1,0 0-1,0 0 0,0 0 1,-1 0-1,1 0 0,0 0 1,0 0-1,-2 2 0,-1-2-16,1 1-1,-1 0 0,1 0 1,0 1-1,0-1 0,0 1 0,-1-1 1,2 1-1,-1 0 0,0 0 1,-3 3-1,1 2-17,0 0 0,0 1 1,1 0-1,0 0 0,0 0 0,1 0 0,0 1 1,0-1-1,1 1 0,0 0 0,-1 10 1,1 0-19,1 0 0,1 0 0,0 1 0,4 22 0,-4-40 40,0 1 1,1-1-1,-1 1 0,1-1 0,-1 0 0,1 1 0,0-1 0,0 0 0,0 1 0,0-1 0,0 0 0,1 0 0,-1 0 0,1 0 0,-1 0 0,1 0 0,0-1 0,2 3 0,-2-3 3,0 0 0,-1 0 0,1-1 0,0 1 0,0-1-1,0 1 1,0-1 0,0 0 0,0 0 0,0 0 0,0 0-1,0 0 1,0 0 0,0 0 0,0-1 0,0 1 0,3-2-1,3-1 24,-1-1-1,0 0 0,1 0 1,-2 0-1,1-1 0,0 0 1,-1 0-1,0-1 1,6-7-1,25-35 71,-2-1 1,42-81-1,-77 129-94,0 1-1,0 0 0,0-1 0,0 1 0,0 0 0,0-1 0,1 1 0,-1 0 0,0-1 0,0 1 0,0 0 0,0 0 0,1-1 0,-1 1 0,0 0 0,0 0 0,1-1 0,-1 1 0,0 0 0,1 0 0,-1 0 0,0-1 0,0 1 1,1 0-1,-1 0 0,0 0 0,1 0 0,-1 0 0,0 0 0,1 0 0,-1-1 0,0 1 0,1 0 0,-1 0 0,0 0 0,1 1 0,5 13-77,-1 33 34,-5-37 73,1 11 17,-1-16-36,0 0 0,0 0 0,0-1 0,0 1 0,1 0 0,0-1 0,0 1 0,0-1 0,1 1-1,-1-1 1,1 1 0,0-1 0,3 5 0,-4-8-2,0-1 0,-1 1 0,1-1 0,0 1 0,0-1 1,0 1-1,-1-1 0,1 0 0,0 1 0,0-1 0,0 0 0,0 0 0,0 0 0,0 0 0,0 1 0,0-1 0,-1 0 0,1-1 0,0 1 0,0 0 1,0 0-1,0 0 0,0 0 0,0-1 0,0 1 0,-1 0 0,1-1 0,0 1 0,0-1 0,-1 1 0,1-1 0,0 1 0,0-1 0,-1 0 0,1 1 1,0-2-1,24-25 205,-24 26-204,87-136 164,-87 136-181,-1 0 1,1 0-1,0 0 0,-1 0 0,1 0 1,0 1-1,-1-1 0,1 0 1,0 0-1,0 0 0,0 1 0,0-1 1,0 0-1,0 1 0,0-1 1,0 1-1,0-1 0,0 1 0,0-1 1,0 1-1,3 0 0,-4 0 13,1 0-1,0 1 1,0-1-1,0 0 1,0 1-1,0 0 1,-1-1-1,1 1 1,0-1-1,0 1 0,-1 0 1,1-1-1,0 1 1,-1 0-1,1 0 1,-1 0-1,1-1 1,-1 1-1,1 0 1,0 1-1,3 10-103,0 0 0,-1 0 0,2 17-1,-1-10-740,-2-8-179,2 4-3889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2.396"/>
    </inkml:context>
    <inkml:brush xml:id="br0">
      <inkml:brushProperty name="width" value="0.025" units="cm"/>
      <inkml:brushProperty name="height" value="0.025" units="cm"/>
      <inkml:brushProperty name="color" value="#E71224"/>
    </inkml:brush>
  </inkml:definitions>
  <inkml:trace contextRef="#ctx0" brushRef="#br0">1 1 13068,'0'0'7666,"1"10"-6929,56 213 2986,-44-175-3367,-11-42-329,0-1 0,0 0 0,0 0 0,0 0 0,1 0 0,0 0 0,5 7 1,-7-12-19,-1 1 0,1 0 0,0 0 1,-1-1-1,1 1 0,0-1 0,0 1 1,0-1-1,-1 1 0,1-1 1,0 1-1,0-1 0,0 0 0,0 1 1,0-1-1,0 0 0,0 0 0,-1 0 1,1 0-1,0 0 0,0 0 1,0 0-1,0 0 0,0 0 0,0 0 1,0 0-1,0-1 0,0 1 0,0 0 1,0-1-1,-1 1 0,1 0 1,0-1-1,0 1 0,0-1 0,-1 0 1,1 1-1,0-1 0,-1 1 1,1-1-1,0 0 0,-1 0 0,1 1 1,-1-1-1,1 0 0,-1 0 0,1 0 1,-1 0-1,0 0 0,1 1 1,-1-3-1,21-41 309,-18 36-314,1-1 0,-1 1-1,2 0 1,-1 1 0,1-1 0,0 1 0,1-1-1,7-7 1,-12 14-16,0 0 1,0 0-1,0 1 0,-1-1 0,1 0 0,0 0 0,1 1 1,-1-1-1,0 1 0,0-1 0,0 1 0,0-1 1,0 1-1,0 0 0,1-1 0,-1 1 0,0 0 0,0 0 1,1 0-1,-1 0 0,0 0 0,0 0 0,0 0 1,1 0-1,-1 1 0,0-1 0,0 0 0,0 1 0,2 0 1,-1 1-3,0 0 1,1 0 0,-1 0 0,-1 0 0,1 0-1,0 1 1,0-1 0,-1 1 0,1-1-1,-1 1 1,2 5 0,2 5 28,-2 0 0,1 1 0,-2-1 0,2 18 0,-3-21 125,0 0 0,-1-1 0,0 1 0,-1 0 0,0-1 0,-1 1 0,-3 10 0,4-18-94,0 1 0,0-1 0,0 1 0,-1-1 0,1 0 0,-1 0 0,1 0 0,-1 0 0,0 0 0,0 0 1,0 0-1,0-1 0,0 1 0,0-1 0,0 1 0,-1-1 0,1 0 0,-1 0 0,1 0 0,-1 0 0,1 0 0,-1 0 0,1-1 0,-1 0 0,0 1 0,1-1 0,-1 0 0,0 0 0,1 0 0,-5-1 0,5 0-223,-1 1 0,1-1 1,0 1-1,-1-1 0,1 0 0,0 0 0,0 0 1,-1 0-1,1-1 0,0 1 0,0 0 1,0-1-1,1 0 0,-1 1 0,0-1 0,1 0 1,-1 0-1,1 0 0,-1 0 0,1 0 1,0 0-1,0 0 0,0-1 0,-1-4 1,-1 1-1042,2 0 0,-1 0 0,1 0 0,0-1 0,0 1 0,1-1 1,0 1-1,1-11 0,3-2-5129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2.786"/>
    </inkml:context>
    <inkml:brush xml:id="br0">
      <inkml:brushProperty name="width" value="0.025" units="cm"/>
      <inkml:brushProperty name="height" value="0.025" units="cm"/>
      <inkml:brushProperty name="color" value="#E71224"/>
    </inkml:brush>
  </inkml:definitions>
  <inkml:trace contextRef="#ctx0" brushRef="#br0">69 168 9897,'9'-5'4228,"-1"1"-3077,1-1 0,-1 0 0,1 0 0,-2-1 1,13-11-1,-16 13-827,-1 1 1,0-1-1,0 1 0,0-1 1,0 0-1,0 0 1,-1-1-1,0 1 1,0 0-1,0-1 1,-1 1-1,1-1 1,-1 0-1,0 1 1,0-1-1,0-6 1,-1 10-279,0-1 1,0 0-1,0 1 0,0-1 1,0 1-1,0-1 1,0 0-1,-1 1 0,1-1 1,-1 0-1,1 1 0,-1-1 1,0 1-1,1-1 1,-1 1-1,0-1 0,0 1 1,0 0-1,0 0 1,0-1-1,0 1 0,-1 0 1,1 0-1,0 0 1,-3-2-1,0 2 6,1 0 1,-1 1-1,1-1 1,-1 1 0,1-1-1,-1 1 1,1 0-1,-1 1 1,0-1-1,1 0 1,-6 3-1,3-2-56,1 1 0,0 0 0,0 0 1,1 0-1,-1 1 0,0-1 0,1 1 0,-1 0 0,1 1 0,0-1 0,0 1 0,1 0 0,-1 0 0,1 0 1,-1 0-1,1 1 0,1-1 0,-5 9 0,2-3-25,1 0 1,1 0-1,-1 0 1,1 0-1,1 1 1,0-1-1,0 1 1,1 14-1,1-23 12,0 0 0,0 0 0,0-1 0,1 1 0,-1 0 0,1 0 0,-1 0 0,1 0 0,0-1 0,0 1 0,0 0 0,0-1 0,0 1 0,0 0 0,0-1 0,0 1 0,0-1 0,1 0 0,-1 0 0,1 1 0,-1-1 0,1 0 0,-1 0 0,1 0 0,0 0 0,0-1 0,-1 1 0,1 0 0,0-1 0,0 1 0,0-1 0,0 0 0,0 1 0,-1-1 0,1 0 0,0 0 0,0 0-1,3-1 1,2 1-209,1-1 0,-1 0 0,0 0 0,0-1 0,0 0-1,0 0 1,0 0 0,0-1 0,8-4 0,2-4-1554,0-1 0,22-20 1,-25 19-1337,-1-1 0,21-28 1,-12 7-1369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3.291"/>
    </inkml:context>
    <inkml:brush xml:id="br0">
      <inkml:brushProperty name="width" value="0.025" units="cm"/>
      <inkml:brushProperty name="height" value="0.025" units="cm"/>
      <inkml:brushProperty name="color" value="#E71224"/>
    </inkml:brush>
  </inkml:definitions>
  <inkml:trace contextRef="#ctx0" brushRef="#br0">73 256 2114,'0'0'16229,"-9"4"-15236,6-3-921,0 1 0,-1 0-1,1 0 1,0 0 0,0 0 0,0 1 0,0-1 0,0 1 0,0-1 0,1 1 0,-1 0 0,1 0 0,0 1 0,-2 2 0,0 2 125,1-1 1,0 1-1,1-1 0,0 1 1,0 0-1,1 0 1,-2 10-1,6 16 754,-3-33-928,0 0-1,0-1 1,1 1 0,-1-1-1,0 1 1,0-1 0,1 1-1,-1-1 1,0 1 0,1-1-1,-1 1 1,1-1 0,-1 0-1,1 1 1,-1-1 0,0 1-1,1-1 1,0 0 0,-1 0-1,1 1 1,-1-1-1,1 0 1,-1 0 0,1 0-1,-1 1 1,1-1 0,0 0-1,0 0 1,2-1 41,-1 0-1,1 0 0,0-1 1,-1 1-1,1-1 0,-1 1 1,1-1-1,-1 0 0,0 0 1,1 0-1,-1 0 1,0 0-1,-1 0 0,1-1 1,0 1-1,2-5 0,9-13 88,-1 0 0,0-1 0,-2-1 0,0 1 0,-2-1 0,0-1 0,-1 0 0,-2 0 0,0 0 0,-2 0 0,0-1 0,-1 0 0,-3-31 0,-9 24-21,2 25-156,0 19-163,4 21 155,1-1 1,1 1 0,4 55-1,0-38 221,-2-46-155,0 0-1,1 0 0,0 0 1,0 0-1,0-1 0,0 1 1,1 0-1,-1-1 0,1 1 0,0-1 1,1 1-1,-1-1 0,1 0 1,4 6-1,-5-9-16,0 1 0,0-1 0,-1 0 0,1 1 0,0-1 0,0 0-1,0 0 1,0 0 0,0-1 0,0 1 0,0 0 0,1-1 0,-1 1 0,0-1 0,0 0 0,1 0 0,-1 0 0,0 0-1,0 0 1,0 0 0,1 0 0,-1-1 0,0 1 0,0-1 0,0 0 0,0 0 0,0 1 0,0-1 0,0-1 0,0 1-1,0 0 1,0 0 0,2-3 0,7-6 24,0-1 1,-1 0-1,-1 0 0,0-1 0,0 0 0,-1-1 0,-1 1 0,0-2 1,-1 1-1,0-1 0,6-22 0,-13 56-148,2 0-1,0 0 1,5 27-1,-5-43 125,0-1 0,0 1-1,0-1 1,1 1 0,-1-1 0,1 0-1,0 1 1,0-1 0,0 0 0,0 0-1,0-1 1,1 1 0,-1 0 0,4 2-1,-4-4 4,-1 0 0,1 0 0,-1-1 0,1 1 0,0-1 0,-1 1 0,1-1-1,0 1 1,0-1 0,-1 0 0,1 0 0,0 0 0,0 0 0,-1 0 0,1 0 0,0-1-1,0 1 1,-1 0 0,1-1 0,0 0 0,-1 1 0,1-1 0,-1 0 0,1 0 0,-1 0-1,1 0 1,-1 0 0,1 0 0,-1 0 0,0 0 0,0-1 0,2 0 0,16-19 75,0-1 1,21-32-1,22-25-405,-62 78 302,0 1 1,1-1-1,-1 1 0,0 0 1,0-1-1,0 1 1,1 0-1,-1-1 0,0 1 1,0 0-1,1-1 1,-1 1-1,0 0 1,1 0-1,-1-1 0,0 1 1,1 0-1,-1 0 1,1 0-1,-1-1 0,0 1 1,1 0-1,-1 0 1,1 0-1,-1 0 1,0 0-1,1 0 0,-1 0 1,1 0-1,-1 0 1,0 0-1,1 0 0,-1 0 1,1 0-1,-1 0 1,0 0-1,1 1 1,-1-1-1,1 0 0,-1 0 1,0 0-1,1 0 1,-1 1-1,0-1 1,1 1-1,7 21 128,-9-21-141,1 0-1,1 1 1,-1-1-1,0 0 1,0 1-1,0-1 1,1 1-1,-1-1 1,1 0-1,-1 0 1,1 1-1,0-1 1,-1 0-1,1 0 1,0 0-1,0 0 1,0 0-1,0 0 1,0 0-1,0 0 1,0 0-1,0 0 1,2 1 0,-2-2-136,-1-1 1,1 1 0,-1 0-1,1-1 1,-1 1 0,1-1 0,0 1-1,-1-1 1,0 1 0,1-1 0,-1 1-1,1-1 1,-1 0 0,0 1 0,1-1-1,-1 1 1,0-1 0,0 0 0,1 1-1,-1-1 1,0 0 0,0 0 0,0 1-1,0-1 1,0 0 0,0 1 0,0-2-1,0-27-5648,0 22 3089,0-17-6512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0.788"/>
    </inkml:context>
    <inkml:brush xml:id="br0">
      <inkml:brushProperty name="width" value="0.025" units="cm"/>
      <inkml:brushProperty name="height" value="0.025" units="cm"/>
    </inkml:brush>
  </inkml:definitions>
  <inkml:trace contextRef="#ctx0" brushRef="#br0">209 0 14221,'0'0'5061,"-2"13"-3657,-17 119 491,-5 207 0,29-306-1721,-5-32-209,0-1 0,1 1 0,-1 0 0,0 0-1,0-1 1,1 1 0,-1 0 0,1-1 0,-1 1-1,1-1 1,-1 1 0,1 0 0,-1-1 0,1 1-1,-1-1 1,1 1 0,-1-1 0,1 0 0,0 1-1,-1-1 1,1 0 0,0 1 0,0-1 0,-1 0-1,1 0 1,0 1 0,0-1 0,-1 0 0,1 0-1,0 0 1,0 0 0,-1 0 0,1 0 0,0 0-1,0-1 1,-1 1 0,2 0 0,-1-1-178,-1 1 0,1-1 1,0 1-1,-1-1 1,1 1-1,-1-1 0,0 1 1,1-1-1,-1 0 0,1 1 1,-1-1-1,0 0 0,0 1 1,1-1-1,-1 0 1,0 1-1,0-1 0,0 0 1,0 1-1,0-1 0,0 0 1,0 0-1,0 1 0,0-1 1,0 0-1,0 1 0,-1-2 1,1-3-1271,0-18-5232</inkml:trace>
  <inkml:trace contextRef="#ctx0" brushRef="#br0" timeOffset="1">0 257 6790,'0'0'14510,"50"0"-13421,-18 0-640,6 0-385,1-2-224,0-4-1378,-1 1-1665,-4-7-3267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3.655"/>
    </inkml:context>
    <inkml:brush xml:id="br0">
      <inkml:brushProperty name="width" value="0.025" units="cm"/>
      <inkml:brushProperty name="height" value="0.025" units="cm"/>
      <inkml:brushProperty name="color" value="#E71224"/>
    </inkml:brush>
  </inkml:definitions>
  <inkml:trace contextRef="#ctx0" brushRef="#br0">1 1 16912,'0'0'5605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4.868"/>
    </inkml:context>
    <inkml:brush xml:id="br0">
      <inkml:brushProperty name="width" value="0.025" units="cm"/>
      <inkml:brushProperty name="height" value="0.025" units="cm"/>
      <inkml:brushProperty name="color" value="#E71224"/>
    </inkml:brush>
  </inkml:definitions>
  <inkml:trace contextRef="#ctx0" brushRef="#br0">64 231 14798,'0'0'5995,"-8"1"-4436,5 0-1502,0-1 1,1 0 0,-1 1 0,1 0-1,-1-1 1,1 1 0,-1 0-1,1 0 1,-1 1 0,1-1-1,0 0 1,0 1 0,-4 3-1,4-3-43,0 1 0,0 0-1,1 0 1,-1 1-1,1-1 1,0 0 0,0 0-1,0 1 1,0-1 0,0 0-1,1 1 1,-1-1-1,1 7 1,0-5-14,-1 12-8,1 0 1,0-1-1,4 23 0,-4-36 8,1 0 0,0 0-1,0 0 1,0 0-1,0 0 1,0 0-1,0 0 1,1 0 0,0-1-1,-1 1 1,3 2-1,-3-4 2,0 0 0,0 0 0,1 0 0,-1-1 0,0 1 0,0 0 0,0-1 0,1 1 0,-1-1 0,0 1 0,1-1 0,-1 0 0,0 1 0,1-1 0,-1 0 0,0 0 0,1 0 0,-1 0 0,1 0 0,-1 0 0,0-1 0,1 1 0,-1 0-1,0-1 1,3 0 0,0-2 15,-1 1-1,1 0 1,-1-1-1,0 0 1,0 0-1,0 0 1,0 0-1,0 0 1,-1-1-1,0 1 1,1-1-1,-1 0 1,0 0-1,1-5 1,22-59 168,-21 52-350,8-22-1048,-12 38 1205,0 0-1,0 1 1,0-1-1,0 0 1,0 0-1,0 0 1,0 0 0,0 0-1,0 0 1,0 0-1,0 0 1,0 0 0,0 0-1,0 0 1,0 1-1,0-1 1,0 0 0,1 0-1,-1 0 1,0 0-1,0 0 1,0 0-1,0 0 1,0 0 0,0 0-1,0 0 1,0 0-1,0 0 1,1 0 0,-1 0-1,0 0 1,0 0-1,0 0 1,0 0-1,0 0 1,0 0 0,0 0-1,0 0 1,0 0-1,0 0 1,1 0 0,-1 0-1,0 0 1,0 0-1,0 0 1,0-1-1,0 1 1,0 0 0,0 0-1,0 0 1,0 0-1,0 0 1,0 0 0,0 0-1,0 0 1,1 0-1,-1 0 1,0 0-1,0-1 1,0 1 0,0 0-1,1 24-242,23 358 2320,-14-271-1520,-9-104-510,1 47 65,-8-32 53,5-22-145,1 1-1,0-1 1,-1 0-1,1 1 1,-1-1 0,1 0-1,0 1 1,-1-1-1,1 0 1,-1 1-1,1-1 1,-1 0 0,1 0-1,-1 0 1,1 1-1,-1-1 1,0 0-1,1 0 1,-1 0 0,1 0-1,-1 0 1,1 0-1,-1 0 1,1 0-1,-1 0 1,1 0 0,-1 0-1,0-1 1,1 1-1,-1 0 1,0-1-1,-1 0 5,-1-1-1,1 0 1,-1 0-1,1 0 0,0-1 1,0 1-1,0-1 1,0 1-1,0-1 0,1 1 1,-1-1-1,1 0 0,0 0 1,0 0-1,0 0 1,0 0-1,-1-5 0,-9-58 133,9 28-156,1 1 1,2-1-1,1 0 0,3 0 0,16-68 0,70-179-238,-86 271 227,5-10-449,-4 17-27,-4 15-509,-4 35 844,0-29 160,1 0-1,1 0 1,0 0-1,1 0 1,0 0 0,7 26-1,-8-39-3,0 0 1,1 0-1,-1 0 0,1 0 0,-1 1 1,1-1-1,0 0 0,-1 0 0,1-1 1,0 1-1,0 0 0,-1 0 0,1 0 1,0 0-1,0-1 0,0 1 0,0 0 0,0-1 1,0 1-1,0-1 0,0 1 0,1-1 1,-1 1-1,0-1 0,0 0 0,2 1 1,0-2 11,0 1 1,-1 0 0,1-1 0,-1 0-1,1 0 1,-1 1 0,1-1 0,-1-1-1,1 1 1,-1 0 0,4-3 0,3-3 39,0-1 1,0 0 0,0-1-1,7-10 1,31-54 193,-37 55-182,0 2-1,1-1 1,13-14-1,-23 30-59,-1 1 0,1-1 0,-1 1 0,1 0 0,-1-1 0,1 1 0,-1 0 0,1-1 0,0 1 0,-1 0 0,1 0 0,0 0 0,-1 0 0,1-1 0,-1 1 0,1 0 0,0 0-1,-1 0 1,1 0 0,0 0 0,-1 1 0,1-1 0,0 0 0,-1 0 0,1 0 0,-1 0 0,1 1 0,0-1 0,-1 0 0,1 1 0,-1-1 0,1 0 0,-1 1 0,1-1 0,-1 1 0,1-1 0,-1 1 0,1-1 0,-1 1 0,0-1 0,1 1 0,-1-1 0,0 1 0,1-1-1,-1 1 1,0 0 0,0-1 0,0 1 0,0 0 0,1-1 0,-1 2 0,14 39-51,-12-36 57,-2-2 4,0-1 1,1 0 0,0 0-1,-1 1 1,1-1 0,0 0-1,0 0 1,0 0 0,1 0-1,-1 0 1,0 0 0,1 0-1,-1-1 1,1 1 0,0 0-1,-1-1 1,1 1 0,0-1-1,0 0 1,0 1 0,0-1-1,0 0 1,0 0 0,4 1-1,-3-2 23,-1-1-1,1 1 1,-1-1-1,1 1 1,-1-1-1,1 0 1,-1 0-1,1 0 1,-1 0-1,0 0 1,1 0-1,-1-1 1,0 1-1,0-1 1,0 0-1,0 1 1,0-1-1,-1 0 1,1 0-1,-1 0 1,1-1-1,1-2 1,93-151-1751,-94 164 1609,0 1 1,-1 0-1,0-1 0,-1 16 0,0-17 157,1-2-3,-1 1 0,1 0 0,0-1 0,0 1 0,1-1 0,0 1 0,0-1 1,0 0-1,1 0 0,-1 0 0,1 0 0,0 0 0,1-1 0,-1 1 0,1-1 0,5 5 0,6 4-27,1-1-1,1 0 1,24 13 0,37 25-200,-73-45 169,1 0 0,-1 0-1,0 0 1,0 1 0,0-1-1,-1 1 1,0 0-1,0 1 1,-1-1 0,4 8-1,-3-2 114,-1 1 0,0-1 0,-1 1 0,0 0 0,-1 25 0,0-32 125,-1 0 0,-1 0-1,1 0 1,-1 0 0,0 0 0,0 0 0,-1 0-1,0 0 1,0 0 0,0-1 0,0 1-1,-1-1 1,0 0 0,-6 8 0,9-13-156,-1 1 0,0 0 0,0 0 0,0-1 0,0 1 0,0 0-1,0-1 1,0 1 0,0-1 0,0 1 0,0-1 0,-1 0 0,1 1 0,0-1 0,0 0 0,0 0 0,0 0 0,-1 0 0,1 0 0,0 0 0,0 0 0,0 0 0,-1 0 0,1-1 0,0 1 0,0 0 0,0-1 0,0 1 0,0-1 0,0 1 0,0-1 0,0 0-1,0 1 1,0-1 0,0 0 0,0 0 0,0 0 0,1 1 0,-1-1 0,0 0 0,0 0 0,1 0 0,-1-2 0,-6-6-72,2 0-1,-1-1 1,-6-16-1,8 17 140,-3-7-146,1 0 1,1 0-1,1 0 1,0-1-1,1 0 1,0 0 0,1 0-1,1 0 1,1 0-1,1 0 1,0 0-1,1 0 1,1 0-1,6-19 1,-4 19-489,1 0-1,1 0 1,0 0 0,16-24-1,13-23-8372,-23 32-2851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6.030"/>
    </inkml:context>
    <inkml:brush xml:id="br0">
      <inkml:brushProperty name="width" value="0.025" units="cm"/>
      <inkml:brushProperty name="height" value="0.025" units="cm"/>
      <inkml:brushProperty name="color" value="#E71224"/>
    </inkml:brush>
  </inkml:definitions>
  <inkml:trace contextRef="#ctx0" brushRef="#br0">0 60 7399,'0'0'16058,"2"11"-15279,1 6-674,1 0 0,0 0 0,2-1 0,10 24 0,-15-37-98,0-1-1,0 1 1,1-1-1,-1 0 1,1 0 0,0 1-1,-1-1 1,1 0-1,0 0 1,0-1-1,0 1 1,0 0 0,1-1-1,-1 1 1,0-1-1,1 0 1,4 2-1,-5-3 12,1 0-1,0 0 0,-1-1 0,1 1 1,-1-1-1,1 0 0,-1 0 0,1 1 1,-1-2-1,1 1 0,-1 0 0,0 0 1,0-1-1,0 1 0,1-1 0,-1 0 1,-1 0-1,1 1 0,0-1 0,0 0 1,-1-1-1,1 1 0,1-3 0,47-75 241,-19 26-126,-31 54-134,0-1 0,1 0 0,-1 1 0,0-1 0,1 0 0,-1 1 0,1-1 0,-1 1 0,1-1 0,-1 1 0,1-1 0,-1 1 1,1-1-1,-1 1 0,1 0 0,0-1 0,-1 1 0,1 0 0,0-1 0,-1 1 0,1 0 0,0 0 0,-1 0 0,1 0 0,0-1 0,-1 1 0,1 0 0,0 0 0,0 0 0,0 1 0,15 16 17,4 41 104,-17-50-96,17 39-50,-20-46 40,0-1 0,1 1 0,-1 0 0,1 0 0,-1-1 0,1 1-1,-1 0 1,1 0 0,-1-1 0,1 1 0,0-1 0,-1 1 0,1 0-1,0-1 1,-1 1 0,1-1 0,0 0 0,0 1 0,0-1-1,-1 0 1,1 1 0,0-1 0,0 0 0,0 0 0,0 0 0,0 1-1,0-1 1,-1 0 0,1 0 0,0-1 0,0 1 0,0 0 0,0 0-1,0 0 1,0 0 0,-1-1 0,1 1 0,0-1 0,0 1-1,0 0 1,-1-1 0,1 1 0,0-1 0,-1 1 0,1-1 0,0 0-1,-1 1 1,1-1 0,-1 0 0,1 1 0,-1-1 0,1 0-1,0-1 1,7-11 219,0 0 0,-2 0-1,9-21 1,-10 21-230,0 0-1,2 0 1,-1 1-1,14-19 1,-20 30-44,1 1 0,-1-1 1,0 0-1,1 1 0,-1-1 1,1 0-1,-1 1 0,1-1 1,-1 0-1,1 1 0,-1-1 1,1 1-1,0-1 0,-1 1 1,1-1-1,0 1 1,-1 0-1,1-1 0,0 1 1,0 0-1,-1-1 0,1 1 1,0 0-1,0 0 0,-1 0 1,1 0-1,0 0 0,0 0 1,0 0-1,-1 0 0,1 0 1,0 0-1,0 0 0,-1 0 1,1 1-1,0-1 1,0 0-1,-1 0 0,1 1 1,0-1-1,0 1 0,-1-1 1,1 1-1,-1-1 0,1 1 1,0-1-1,-1 1 0,1-1 1,-1 1-1,1 0 0,-1-1 1,0 1-1,1 0 1,-1-1-1,1 2 0,1 4-1016,0-1-1,0 1 0,0-1 1,-1 1-1,1 0 1,-1 7-1,1 9-5689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6.376"/>
    </inkml:context>
    <inkml:brush xml:id="br0">
      <inkml:brushProperty name="width" value="0.025" units="cm"/>
      <inkml:brushProperty name="height" value="0.025" units="cm"/>
      <inkml:brushProperty name="color" value="#E71224"/>
    </inkml:brush>
  </inkml:definitions>
  <inkml:trace contextRef="#ctx0" brushRef="#br0">1 1 17328,'0'0'5926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7.146"/>
    </inkml:context>
    <inkml:brush xml:id="br0">
      <inkml:brushProperty name="width" value="0.025" units="cm"/>
      <inkml:brushProperty name="height" value="0.025" units="cm"/>
      <inkml:brushProperty name="color" value="#E71224"/>
    </inkml:brush>
  </inkml:definitions>
  <inkml:trace contextRef="#ctx0" brushRef="#br0">37 244 14286,'0'0'7868,"-6"12"-7745,1 1-48,0 0 0,0 1-1,1-1 1,1 1 0,0 0 0,1 0-1,0 0 1,1 23 0,1-36-68,0 0 0,0 0 0,0 0 0,0 0 0,0 0 0,0 0 0,0 0 0,0 0 0,0 0 0,0 0 0,1 0-1,-1 0 1,0 0 0,1-1 0,-1 1 0,0 0 0,1 0 0,-1 0 0,1 0 0,0 0 0,-1-1 0,1 1 0,-1 0 0,1 0 0,0-1 0,0 1 0,0-1 0,-1 1 0,1-1 0,0 1 0,0-1 0,0 1 0,0-1 0,0 0 0,0 1 0,0-1 0,0 0 0,0 0 0,0 0 0,0 0 0,0 0 0,0 0 0,0 0 0,0 0 0,0 0 0,0 0 0,-1 0 0,1-1 0,0 1 0,0 0 0,0-1 0,0 1 0,0-1 0,0 1 0,0-1 0,-1 1 0,2-2 0,5-2 107,-1 0 1,1 0-1,-1-1 1,0 0-1,0 0 1,4-7-1,8-10 9,-1 0 0,-1-1 0,-2-1-1,0 0 1,-1-1 0,-2-1 0,0 0-1,-2 0 1,-1-1 0,-1 0 0,-2 0 0,0-1-1,0-30 1,-17 88-235,5 15 69,1-1 1,3 1-1,1 0 0,7 79 1,-4-121 32,-1 0 1,1 0-1,-1 0 1,1 0-1,0 0 1,0 0-1,0 0 1,1 0-1,-1 0 1,1-1-1,-1 1 1,1-1-1,3 4 1,-4-5 19,0 0-1,1 0 1,-1 0-1,0 0 1,1 0 0,-1-1-1,0 1 1,1-1-1,-1 1 1,1-1 0,0 1-1,-1-1 1,1 0 0,-1 0-1,1 1 1,-1-1-1,1 0 1,0-1 0,1 1-1,2-1 40,0-1 0,-1 0-1,1 0 1,-1 0 0,1 0-1,-1-1 1,0 1 0,1-1-1,-2 0 1,1 0 0,0-1 0,0 1-1,-1-1 1,4-5 0,3-5 14,0 0 0,-1-1 0,0 0 1,-2 0-1,1-1 0,-2 1 1,0-2-1,-1 1 0,-1-1 1,0 1-1,-2-1 0,0 0 0,0-24 1,-2 41-62,0 0 1,0 0 0,0 0 0,0 0-1,-1 0 1,1-1 0,0 1-1,0 0 1,0 0 0,0 0-1,-1 0 1,1 0 0,0 0-1,0 0 1,0 0 0,-1 0-1,1 0 1,0 0 0,0 0 0,0 0-1,-1 0 1,1 0 0,0 0-1,0 0 1,0 1 0,0-1-1,-1 0 1,1 0 0,0 0-1,0 0 1,0 0 0,0 0 0,-1 0-1,1 1 1,0-1 0,0 0-1,0 0 1,0 0 0,0 0-1,0 0 1,0 1 0,-1-1-1,1 0 1,0 0 0,0 0-1,0 1 1,0-1 0,0 0 0,0 0-1,0 0 1,0 1 0,0-1-1,0 0 1,0 0 0,0 1-1,-8 12-51,-9 70-14,16-75 52,0 0 1,1 0-1,0 1 0,0-1 0,1 0 0,0 0 1,0 0-1,4 11 0,-4-17 12,1 0 0,-1 0 0,1 1 0,0-1 0,0 0 0,0-1 0,0 1 1,0 0-1,0-1 0,1 1 0,-1-1 0,0 0 0,1 1 0,-1-1 0,1-1 0,0 1 0,-1 0 0,1 0 0,0-1 0,-1 0 0,1 1 0,4-1 1,68-1 59,-61 0-56,-5 1 44,0-1 0,0 0-1,0 0 1,0-1 0,0 0 0,0-1 0,16-6 0,-23 8-31,0-1-1,-1 1 1,1 0 0,0-1 0,0 1-1,-1-1 1,1 0 0,-1 0 0,1 0-1,-1 1 1,0-1 0,0 0 0,0 0-1,0-1 1,0 1 0,0 0 0,-1 0-1,1 0 1,-1-1 0,1 1 0,-1 0-1,0 0 1,0-1 0,0 1 0,0 0 0,0-1-1,-1 1 1,1 0 0,-1 0 0,1-1-1,-1 1 1,0 0 0,0 0 0,0 0-1,-1-2 1,-7-13 126,0 0-1,0 0 0,-2 1 1,0 1-1,-19-20 1,-12-20-156,42 55-25,-1 0 0,1 0 0,0 0 0,0 0 0,0 0 0,0-1 0,0 1-1,0 0 1,0 0 0,0 0 0,0-1 0,0 1 0,0 0 0,0 0 0,0 0 0,0 0 0,0-1 0,0 1 0,0 0 0,0 0 0,0 0 0,0 0 0,0-1 0,0 1 0,0 0 0,0 0 0,0 0-1,1 0 1,-1-1 0,0 1 0,0 0 0,0 0 0,0 0 0,0 0 0,0 0 0,1 0 0,-1 0 0,0-1 0,0 1 0,0 0 0,0 0 0,1 0 0,-1 0 0,0 0 0,0 0 0,0 0-1,1 0 1,15-3-1621,25 2-3101,-34 1 2668,21 0-5933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8.096"/>
    </inkml:context>
    <inkml:brush xml:id="br0">
      <inkml:brushProperty name="width" value="0.025" units="cm"/>
      <inkml:brushProperty name="height" value="0.025" units="cm"/>
      <inkml:brushProperty name="color" value="#E71224"/>
    </inkml:brush>
  </inkml:definitions>
  <inkml:trace contextRef="#ctx0" brushRef="#br0">1 263 12556,'0'16'1878,"0"6"-724,0 1 0,1-1 0,1 0 0,9 37 0,-10-55-1122,0 0-1,0-1 0,0 1 1,0-1-1,1 1 0,-1-1 1,1 0-1,0 1 0,0-1 1,0 0-1,1 0 0,-1 0 1,1 0-1,0-1 0,-1 1 1,1-1-1,0 0 0,0 0 1,1 0-1,-1 0 0,0 0 1,1 0-1,-1-1 0,1 0 1,0 0-1,-1 0 0,1 0 1,0 0-1,-1-1 0,1 0 1,0 0-1,0 0 0,0 0 1,-1 0-1,6-2 0,-2 0 89,0-1 0,0 1 0,-1-2 1,0 1-1,1-1 0,-1 0 0,0 0 0,-1 0 0,1-1 0,-1 0 0,0 0 0,0 0 0,-1-1 1,1 0-1,-1 1 0,0-2 0,4-8 0,2-5 41,0 0 0,-1-1 1,-2 1-1,9-33 0,-12 34 183,0 0-1,-1-1 1,-1 0-1,-1 1 1,-2-37-1,-4 42 126,-3 16-294,7-1-180,0 1-1,-1 0 0,1 0 1,0 0-1,0 1 0,1-1 1,-1 0-1,0 0 0,1 0 1,-1 5-1,-1 12-31,2 0-1,0 1 1,1-1 0,7 36 0,-7-49 31,1 1 0,-1-1 0,1 0 0,0 1 0,1-1 0,-1 0 0,1 0 0,1 0 0,-1-1 0,1 1 0,0-1 0,0 0 0,0 0 0,1 0 0,0 0 0,0-1 0,9 7 0,-12-10 14,1 0-1,-1 0 0,0 0 1,0 0-1,1-1 0,-1 1 1,1-1-1,-1 1 0,0-1 0,1 0 1,-1 0-1,1 0 0,-1 0 1,1 0-1,-1 0 0,1-1 1,-1 1-1,0-1 0,1 0 1,2-1-1,-1 0 49,0-1-1,0 0 1,-1 1-1,1-1 1,-1 0-1,0-1 1,0 1-1,0 0 1,0-1-1,3-5 1,1-4 148,0-1 1,-1 1-1,-1-1 0,0 0 1,6-27-1,-7 16 56,-1 1 0,-1-1 0,-1 1 0,-1-1-1,-5-39 1,4 62-265,1-1 0,-1 1 0,1 0 0,-1 0 0,0 0 0,0-1-1,0 1 1,-1 0 0,1 0 0,0 0 0,-1 0 0,1 1 0,-1-1 0,0 0-1,0 1 1,1-1 0,-1 1 0,0-1 0,-4-1 0,6 3-35,-1 0 0,0 0 0,1-1 0,-1 1 0,0 0 0,1 0 0,-1 0 0,0 0 0,1 0 0,-1 0 0,0 0 0,1 0 0,-1 0 0,0 0 0,1 0 0,-1 0 0,0 1 0,1-1 0,-1 0 0,1 0 0,-1 1 0,0-1 0,1 0 0,-1 1 0,0 0 0,0 0-83,0 0 0,0 0-1,1 1 1,-1-1 0,0 1 0,1-1 0,-1 0 0,1 1 0,-1-1 0,1 1 0,0-1 0,-1 1 0,1 0-1,0-1 1,0 1 0,0 1 0,0 48-5820,0-17-2271,0-16 51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9.322"/>
    </inkml:context>
    <inkml:brush xml:id="br0">
      <inkml:brushProperty name="width" value="0.025" units="cm"/>
      <inkml:brushProperty name="height" value="0.025" units="cm"/>
      <inkml:brushProperty name="color" value="#E71224"/>
    </inkml:brush>
  </inkml:definitions>
  <inkml:trace contextRef="#ctx0" brushRef="#br0">48 530 4356,'0'0'16320,"-7"-2"-15701,6 2-632,-1 0 125,1-1 0,-1 1 1,0-1-1,0 1 1,0-1-1,0 0 1,1 0-1,-1 1 1,0-1-1,1 0 1,-1-1-1,1 1 1,-1 0-1,1 0 1,-1-1-1,1 1 1,0-1-1,0 1 1,0-1-1,-1 1 1,2-1-1,-1 0 1,0 0-1,0 1 1,1-1-1,-1 0 1,0 0-1,1 0 1,0 0-1,0 0 1,-1 0-1,1 0 1,0 1-1,1-5 1,-3-64 1750,2 70-1570,2 31 305,1 4-170,-3-21-294,0 0 0,2 0 0,0 0 0,0 0 0,1-1 1,8 23-1,-11-36-125,0 1 0,1 0 0,-1-1 0,0 1 0,1 0 0,-1-1 0,0 1 0,1 0 0,-1-1 0,1 1 0,-1-1 0,1 1 0,-1-1 0,1 1 0,0-1 0,-1 1 0,1-1 0,-1 1 0,1-1 0,0 0 0,0 1 0,-1-1 0,1 0 0,0 0 0,-1 0 0,1 1 0,0-1 0,0 0 0,0 0 0,16-15 301,7-31-13,-23 43-315,8-18 14,-3 7 0,-1 1-1,0-1 1,-1 0-1,4-22 1,-8 35-1,0 1 0,0 0 1,0-1-1,0 1 1,0 0-1,0 0 1,0-1-1,0 1 1,0 0-1,1-1 1,-1 1-1,0 0 0,0-1 1,0 1-1,0 0 1,0 0-1,1-1 1,-1 1-1,0 0 1,0 0-1,0-1 0,1 1 1,-1 0-1,0 0 1,0 0-1,1-1 1,-1 1-1,0 0 1,1 0-1,-1 0 1,0 0-1,1 0 0,-1 0 1,0 0-1,0 0 1,1-1-1,0 1 1,13 7-223,10 16 87,-5 12 133,-17-30 5,1 1-1,-1-1 0,1 0 0,1 1 0,-1-1 1,0-1-1,1 1 0,5 4 0,-8-14 17,0 1 0,0-1 0,0 0-1,-1 0 1,1 0 0,-2-8-1,1 6 0,0 0-1,0 0 0,-1 0 0,0 0 0,0 0 0,-1 0 0,0 0 0,0 0 0,-1 1 0,1-1 1,-1 1-1,-1 0 0,1 0 0,-6-7 0,49-4-482,-33 12 193,0 1 0,-1-2 0,1 1 0,-1-1-1,0 1 1,6-9 0,-6 6-698,0-1 0,-1 0 0,0-1-1,0 1 1,-1-1 0,0 0 0,4-14 0,-4 6-886,-1 0 0,0 0 0,0-29 1,-5-21 557,-5 30 1373,7 36 171,0 1 0,-1 0 0,1-1-1,0 1 1,-1 0 0,1 0 0,-1-1 0,1 1 0,-1 0 0,1 0-1,-1 0 1,0 0 0,0 0 0,0 0 0,1 0 0,-1 0 0,0 0-1,0 0 1,0 0 0,-1 0 0,1 0 0,0 1 0,0-1 0,-2 0-1,1 3-31,1 1 0,-1 0 0,1 0 0,0 0 0,0 0 0,0 0 0,0 0 0,1 0 0,-1 0 0,1 0 0,0 0-1,0 6 1,0-7 1,-1 27 221,2-1 0,1 0 0,1 0 1,1 0-1,1-1 0,2 1 0,1-1 0,1 0 0,1-1 1,1 0-1,2-1 0,15 24 0,-22-37-438,-5-10-1,-1 0 1,1-1 0,-1 1-1,1-1 1,0 1-1,0-1 1,0 1 0,0-1-1,0 1 1,0-1-1,0 0 1,0 0-1,1 1 1,-1-1 0,0 0-1,4 1 1,-14-22-410,-10-3 261,-1 1-1,-1 1 1,0 0-1,-2 2 1,-37-25-1,40 29 552,19 14-343,1 1 0,-1 0 0,1 0-1,0-1 1,-1 1 0,1 0 0,-1-1 0,1 1 0,0 0 0,-1-1 0,1 1 0,0-1 0,0 1 0,-1-1 0,1 1-1,0 0 1,0-1 0,0 1 0,-1-1 0,1 1 0,0-1 0,0 1 0,0-1 0,0 1 0,0-1 0,0 1 0,0-1 0,0 1-1,0-1 1,0 1 0,1-2 0,13-11 396,37-6-800,-38 15 559,6-4-552,14-5 259,-14 9-9764,-28 4 3550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9.719"/>
    </inkml:context>
    <inkml:brush xml:id="br0">
      <inkml:brushProperty name="width" value="0.025" units="cm"/>
      <inkml:brushProperty name="height" value="0.025" units="cm"/>
      <inkml:brushProperty name="color" value="#E71224"/>
    </inkml:brush>
  </inkml:definitions>
  <inkml:trace contextRef="#ctx0" brushRef="#br0">20 4 11179,'-13'0'2818,"8"-1"-448,3-1-31,13 2-2435,9 0-33,3 0-1248,3 0-3427,1 3-2788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0.048"/>
    </inkml:context>
    <inkml:brush xml:id="br0">
      <inkml:brushProperty name="width" value="0.025" units="cm"/>
      <inkml:brushProperty name="height" value="0.025" units="cm"/>
      <inkml:brushProperty name="color" value="#E71224"/>
    </inkml:brush>
  </inkml:definitions>
  <inkml:trace contextRef="#ctx0" brushRef="#br0">125 0 6598,'0'0'14425,"-8"3"-13294,-3-1-999,1 2 1,0 0-1,0 0 0,-18 11 0,25-13-149,-1 0 0,1 0 0,0 0 1,0 0-1,0 1 0,0-1 0,1 1 0,-1 0 0,1-1 0,-1 1 0,1 1 0,0-1 0,0 0 0,1 0 0,-1 1 0,1-1 0,-1 1 0,1 0 0,0-1 0,0 1 0,0 3 1,5-5-124,1-1 0,-1-1 0,0 1 0,1 0 0,-1-1 0,0 0 1,1 0-1,-1 0 0,5-2 0,65-11-1228,-53 8 1000,-1 1 0,1 1 0,21 0 0,-41 3 428,-1 0 0,1 0 0,0 0 1,0 1-1,0-1 0,0 0 0,0 0 0,-1 1 1,1-1-1,0 1 0,0-1 0,0 0 0,-1 1 0,1 0 1,0-1-1,-1 1 0,1-1 0,-1 1 0,1 0 1,0-1-1,-1 1 0,1 0 0,-1 0 0,0-1 0,1 1 1,-1 1-1,6 31 1433,-6-24-1090,0 0 0,-1 0 0,0 0 0,0 0 0,-4 10 0,3-14-175,-1 0 1,1 1-1,-1-1 1,0 0-1,-1 0 1,1-1-1,-6 6 1,8-8-237,0-1 0,0 0 0,-1 0 1,1 1-1,0-1 0,-1 0 1,1 0-1,-1 0 0,1-1 1,-1 1-1,0 0 0,1 0 0,-1-1 1,0 1-1,1-1 0,-1 0 1,0 1-1,0-1 0,1 0 1,-1 0-1,0 0 0,0 0 0,0 0 1,1-1-1,-1 1 0,0 0 1,-3-2-1,4 0-361,0 1 0,0-1 0,0 0 0,0 0 0,0 0 0,0 0 0,1 1 0,-1-1 0,1 0 0,-1 0 0,1 0 0,0 0 0,0-1 0,0 1 0,0 0 0,0 0 0,0 0 0,1-3 0,-1-2-1364,0-18-3760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0.394"/>
    </inkml:context>
    <inkml:brush xml:id="br0">
      <inkml:brushProperty name="width" value="0.025" units="cm"/>
      <inkml:brushProperty name="height" value="0.025" units="cm"/>
      <inkml:brushProperty name="color" value="#E71224"/>
    </inkml:brush>
  </inkml:definitions>
  <inkml:trace contextRef="#ctx0" brushRef="#br0">12 393 11499,'0'0'6619,"-2"11"-5455,-1 2-636,0 1 0,1 0 0,1 0 0,1 26 0,0-38-413,0 1-1,0-1 1,0 0-1,1 1 1,-1-1-1,1 0 1,0 0-1,0 1 1,0-1-1,0 0 1,0 0-1,0 0 1,0 0-1,1 0 0,-1-1 1,1 1-1,-1 0 1,3 1-1,-2-2-51,1 0-1,-1 0 0,1-1 0,-1 1 0,0-1 1,1 0-1,-1 0 0,1 0 0,-1 0 0,1 0 1,-1 0-1,1-1 0,-1 1 0,1-1 1,-1 1-1,0-1 0,1 0 0,-1 0 0,0 0 1,0 0-1,0-1 0,3-1 0,4-3-1,0-1 0,0 0-1,-1 0 1,0-1 0,0 0 0,-1 0-1,0-1 1,-1 0 0,0 0-1,0-1 1,-1 1 0,6-14 0,0-4-37,-1 0 0,-1 0 0,8-46 0,-13 49-8,-1-1 1,1-46-1,-4 63-4,-1 0 0,1 0 1,-1 0-1,-1 1 0,1-1 1,-2 0-1,1 0 0,-1 1 0,0 0 1,0-1-1,-1 1 0,-8-12 1,11 17-2,-1 0 0,1 0 0,-1 0 0,1 0 0,-1 1 0,0-1 0,0 1 0,0-1 0,0 1 0,0-1 0,0 1 0,0 0 0,0 0 0,0 0 0,0 0 0,-1 1 0,1-1 0,0 1 0,-1-1 0,1 1 0,-1 0 0,1 0 0,-4 0 0,3 1-3,0 0-1,0 0 0,-1 1 1,2-1-1,-1 1 0,0 0 0,0 0 1,0 0-1,1 0 0,-1 0 0,1 1 1,0-1-1,0 1 0,-3 4 1,-5 8-1,2 0 0,0 1 0,0 0 0,2 0 0,-6 19 0,8-21 79,1 0 0,0 0 0,1 1 0,0-1 0,1 1 0,1-1 0,1 19 1,0-32-80,-1 0 1,0 0 0,1 0 0,-1 1-1,1-1 1,0 0 0,-1 0-1,1 0 1,0 0 0,0-1 0,-1 1-1,1 0 1,0 0 0,0 0 0,0-1-1,0 1 1,0 0 0,0-1 0,0 1-1,0-1 1,1 1 0,-1-1 0,0 0-1,0 1 1,0-1 0,0 0-1,1 0 1,-1 0 0,0 0 0,0 0-1,1 0 1,-1 0 0,0 0 0,0 0-1,0-1 1,0 1 0,1 0 0,-1-1-1,0 1 1,0-1 0,0 1 0,1-2-1,4 0 25,1 0 0,-1-1 0,0 0-1,-1 0 1,1-1 0,7-5 0,90-108-1666,-103 116 1631,1 1 1,-1-1-1,1 1 0,-1-1 0,1 1 0,-1-1 0,1 1 0,0 0 1,-1-1-1,1 1 0,0 0 0,-1-1 0,1 1 0,0 0 1,-1 0-1,1 0 0,0 0 0,-1-1 0,1 1 0,0 0 0,0 0 1,-1 0-1,1 0 0,0 1 0,-1-1 0,1 0 0,0 0 1,-1 0-1,1 1 0,0-1 0,-1 0 0,1 0 0,0 1 1,-1-1-1,1 1 0,-1-1 0,1 1 0,-1-1 0,1 1 0,-1-1 1,1 1-1,-1-1 0,1 1 0,-1-1 0,0 1 0,1 0 1,-1-1-1,0 1 0,1 0 0,-1-1 0,0 1 0,0 0 1,0-1-1,0 1 0,0 1 0,10 49 422,-9-40-364,18 142 575,-20-151-632,2-1 0,-1 0 0,0 0 0,0 0 0,0 1-1,0-1 1,1 0 0,-1 0 0,1 0 0,-1 0 0,1 0 0,-1 0 0,1 0 0,-1 0-1,1 0 1,0 0 0,0 0 0,-1 0 0,1 0 0,0-1 0,0 1 0,0 0 0,1 0-1,-1-1-133,0 0-1,0 0 0,0 0 0,0 0 0,1 0 0,-1-1 1,0 1-1,-1 0 0,1-1 0,0 1 0,0-1 1,0 1-1,0-1 0,0 1 0,0-1 0,0 0 0,-1 1 1,1-1-1,0 0 0,0 0 0,32-47-9863,-18 20 2281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08.328"/>
    </inkml:context>
    <inkml:brush xml:id="br0">
      <inkml:brushProperty name="width" value="0.025" units="cm"/>
      <inkml:brushProperty name="height" value="0.025" units="cm"/>
    </inkml:brush>
  </inkml:definitions>
  <inkml:trace contextRef="#ctx0" brushRef="#br0">2717 299 7207,'-18'-4'218,"0"1"0,-1 0 0,1 2-1,-1 0 1,0 1 0,1 1 0,-33 6 0,-6 5-450,-63 23 0,83-22 500,-1-2-1,0-1 0,0-2 0,-1-2 0,-40 2 1,27-10 210,1-3 1,-53-12 0,52 8-643,1 2 0,-54-1 0,61 10 90,0 1 0,-84 19-1,-86 35 331,65-14-246,135-40-5,-110 29-51,-163 63-1,248-79 79,2 2 0,-1 1-1,2 2 1,1 2 0,1 1-1,0 2 1,2 1 0,-34 38 0,25-19 48,3 1 0,1 2 1,-51 91-1,70-105-90,2 0 0,2 1 0,1 1-1,1 0 1,2 1 0,2 0 0,-3 39 0,-2 108-463,12 188 1,3-334 479,3-1 1,1 1-1,2-1 0,2-1 1,1 0-1,1 0 0,3-1 1,1-1-1,38 63 0,15 4 47,143 164-1,-140-181-41,-4-6 14,3-2 1,154 127-1,-175-167-14,1-1 1,2-3-1,2-2 1,1-3-1,1-2 0,72 23 1,54-2 27,329 43 1,-318-62-32,-145-21-8,604 80 37,-507-76-24,1-6 0,218-20 0,410-101 59,-304 40-66,-416 68-8,1162-190-30,-391 52 53,-355 65-12,-272 47-64,339-106 0,-465 113 60,-1-3-1,123-72 0,-149 73 65,-2-2 1,-1-2 0,-1-1-1,71-78 1,-101 98-27,1-1 0,-2 0 0,0-1 0,-1 0 0,0-1-1,-1 0 1,-1 0 0,-1-1 0,-1 0 0,0 0 0,-1 0 0,-1-1-1,-1 0 1,-1 0 0,0 0 0,-1 0 0,-1 0 0,-1 0 0,-1 0 0,-1 0-1,0 0 1,-9-27 0,-8-13-57,-3 2 1,-2 0-1,-3 2 0,-2 1 0,-2 1 1,-3 2-1,-73-83 0,42 65-17,-2 4 1,-3 2-1,-3 4 0,-115-71 0,-884-444 906,825 463-990,-391-118-1,-286 2-121,739 193 125,-1 9-1,-210-2 0,255 26 11,-1 8-1,1 5 0,-200 44 0,41 23-752,-467 187 0,634-214-1014,4-4-850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1.132"/>
    </inkml:context>
    <inkml:brush xml:id="br0">
      <inkml:brushProperty name="width" value="0.025" units="cm"/>
      <inkml:brushProperty name="height" value="0.025" units="cm"/>
    </inkml:brush>
  </inkml:definitions>
  <inkml:trace contextRef="#ctx0" brushRef="#br0">277 1 13132,'0'0'7447,"-2"11"-6112,0 4-862,0-1 0,2 1 0,0 0 1,0 0-1,1 0 0,1 0 0,5 16 0,3 11-281,-1 0 1,-3 1-1,3 49 0,-9-70-238,-1-1 1,0 1-1,-2 0 0,0-1 1,-1 1-1,-2-1 0,0 0 0,-10 23 1,-1-8-701,-2-1 0,-1 0 0,-40 50 0,-38 25-5799,37-52-1687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1.255"/>
    </inkml:context>
    <inkml:brush xml:id="br0">
      <inkml:brushProperty name="width" value="0.025" units="cm"/>
      <inkml:brushProperty name="height" value="0.025" units="cm"/>
      <inkml:brushProperty name="color" value="#E71224"/>
    </inkml:brush>
  </inkml:definitions>
  <inkml:trace contextRef="#ctx0" brushRef="#br0">32 432 16720,'0'0'9497,"-3"9"-8670,-1 0-651,-15 47 247,18-52-410,0 0 0,0 0 1,0 1-1,0-1 0,1 0 1,0 0-1,0 1 0,0-1 0,0 0 1,1 0-1,1 7 0,-2-10-10,1 0-1,-1-1 0,1 1 0,-1-1 1,1 0-1,-1 1 0,1-1 0,-1 1 1,1-1-1,-1 0 0,1 1 0,-1-1 1,1 0-1,0 0 0,-1 1 0,1-1 1,0 0-1,-1 0 0,1 0 0,0 0 1,-1 0-1,1 0 0,0 0 1,-1 0-1,1 0 0,-1 0 0,1 0 1,0 0-1,-1 0 0,1-1 0,0 1 1,-1 0-1,1 0 0,-1-1 0,1 1 1,0 0-1,-1-1 0,1 0 0,22-16 102,-15 5-169,0 0-1,-1 0 0,0-1 0,0 1 0,-1-2 0,-1 1 0,-1-1 0,0 0 0,0 0 0,-2 0 0,1 0 0,-2 0 0,0-19 0,-1 31 71,-2 5-36,0 1-1,1-1 1,-1 1 0,1 0-1,-1 0 1,1-1-1,0 1 1,0 5-1,-3 5 86,1 0-1,1 0 1,1 0-1,0 1 0,0-1 1,2 0-1,2 18 0,-3-31-42,0 0-1,0 0 0,0 0 1,1 0-1,-1 0 1,1 0-1,-1-1 0,0 1 1,1 0-1,-1 0 0,1 0 1,0 0-1,-1-1 0,1 1 1,0 0-1,-1-1 1,1 1-1,0 0 0,0-1 1,0 1-1,0-1 0,-1 1 1,1-1-1,0 1 0,0-1 1,0 0-1,0 0 0,0 1 1,0-1-1,0 0 1,0 0-1,0 0 0,0 0 1,0 0-1,0 0 0,0 0 1,0 0-1,0-1 0,0 1 1,0 0-1,0-1 1,0 1-1,0 0 0,0-1 1,-1 1-1,2-2 0,3 0 50,-1-1 0,0 0 0,1 0 0,-2 0 0,1 0 0,0-1 0,5-6 0,4-8-82,-2 0 0,0-1 0,-2 0 1,0 0-1,0-1 0,-2 0 1,-1-1-1,0 1 0,-2-1 0,0 0 1,-2-1-1,0 1 0,-2-33 0,0 54 12,0 0 0,-1-1 0,1 1-1,0 0 1,-1 0 0,1 0 0,0 1 0,-1-1-1,1 0 1,-1 0 0,1 0 0,0 0-1,-1 0 1,1 0 0,0 0 0,-1 1-1,1-1 1,0 0 0,-1 0 0,1 0 0,0 1-1,0-1 1,-1 0 0,1 1 0,0-1-1,0 0 1,0 0 0,-1 1 0,1-1-1,0 0 1,0 1 0,0-1 0,0 0-1,0 1 1,-1 0 0,-7 18-35,1 1 1,1 1-1,0-1 0,-4 38 0,-1 88 451,11-141-377,0 1 1,0 0 0,1 0-1,-1 0 1,1 0 0,1 0 0,-1-1-1,1 1 1,4 9 0,-5-13-22,0-1 0,0 0 0,0 1 0,0-1 1,1 0-1,-1 1 0,0-1 0,1 0 0,-1 0 1,0 0-1,1 0 0,0 0 0,-1 0 0,1-1 1,-1 1-1,1-1 0,0 1 0,0-1 0,-1 1 1,1-1-1,0 0 0,0 0 0,-1 0 0,1 0 1,0 0-1,0 0 0,-1 0 0,1-1 0,0 1 1,0-1-1,-1 1 0,1-1 0,-1 0 0,1 1 1,0-1-1,-1 0 0,3-2 0,2-1-13,0 0 1,0-1-1,-1 0 0,1 0 0,-1-1 1,0 1-1,-1-1 0,1 0 0,-1 0 0,0-1 1,-1 1-1,1-1 0,3-12 0,4-12-52,13-54 0,-11 13 156,-3-1 1,0-122 0,-12 279-111,1 56-6,2-121 19,0 0 0,2-1 0,1 1 0,0 0 0,8 20 0,13 7-4,-23-44 0,-1 0 1,0 0-1,0-1 0,1 1 1,-1 0-1,1-1 1,-1 0-1,1 1 0,0-1 1,-1 0-1,1 0 0,0 0 1,0 0-1,0 0 1,0 0-1,0 0 0,0-1 1,0 1-1,0-1 0,0 1 1,3-1-1,-4-2-53,-1-1 0,1 0-1,-1 1 1,0-1 0,0 1-1,0-1 1,-1 1 0,1-1-1,-1 1 1,0-4 0,-7-7-200,-1 0 0,-1 0 1,1 1-1,-2 0 0,0 1 1,0 0-1,-1 1 0,-19-13 1,4 1 266,19 15 11,3 4 90,0 0 1,1 0-1,0-1 1,-1 0-1,1 0 1,1 0-1,-1 0 1,0 0-1,1-1 1,0 0-1,0 0 1,1 1 0,-1-2-1,1 1 1,0 0-1,0 0 1,-1-9-1,3 13-103,1 0 0,-1 0 0,0 0 0,1 0 0,0 0 0,-1 0 0,1 0 0,0 0 0,-1 0 0,1 0 1,0 0-1,0 0 0,0 0 0,0 0 0,0 1 0,0-1 0,0 0 0,0 1 0,0-1 0,0 1 0,0-1 0,0 1 0,1-1 0,35-11-101,-28 10 101,24-7-57,-12 4-786,0-1 1,31-13-1,-46 16 122,-1 0 0,0 1 0,0-2-1,0 1 1,0-1 0,-1 1 0,1-1 0,-1 0 0,0-1-1,0 1 1,0-1 0,-1 0 0,0 0 0,4-7 0,4-16-7121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1.582"/>
    </inkml:context>
    <inkml:brush xml:id="br0">
      <inkml:brushProperty name="width" value="0.025" units="cm"/>
      <inkml:brushProperty name="height" value="0.025" units="cm"/>
      <inkml:brushProperty name="color" value="#E71224"/>
    </inkml:brush>
  </inkml:definitions>
  <inkml:trace contextRef="#ctx0" brushRef="#br0">11 0 18065,'0'0'4612,"-11"48"-3747,11-28-288,0 3-385,7 0-128,-1 0-288,3-3-2082,-4-2-2915,2-1-6214</inkml:trace>
  <inkml:trace contextRef="#ctx0" brushRef="#br0" timeOffset="1">125 475 18578,'0'0'7943,"9"50"-6694,-7-42-608,3-3-513,1-1-192,-5-3-1666,5-1-3202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7.169"/>
    </inkml:context>
    <inkml:brush xml:id="br0">
      <inkml:brushProperty name="width" value="0.025" units="cm"/>
      <inkml:brushProperty name="height" value="0.025" units="cm"/>
      <inkml:brushProperty name="color" value="#E71224"/>
    </inkml:brush>
  </inkml:definitions>
  <inkml:trace contextRef="#ctx0" brushRef="#br0">1 1 4740,'2'3'11619,"1"10"-6023,10 79-5156,-1 33-2426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7.500"/>
    </inkml:context>
    <inkml:brush xml:id="br0">
      <inkml:brushProperty name="width" value="0.025" units="cm"/>
      <inkml:brushProperty name="height" value="0.025" units="cm"/>
      <inkml:brushProperty name="color" value="#E71224"/>
    </inkml:brush>
  </inkml:definitions>
  <inkml:trace contextRef="#ctx0" brushRef="#br0">12 141 6854,'0'0'3486,"-3"-8"-565,1 2-2174,0 0 0,1-1 0,0 1 0,0 0 0,0-1 0,0 1 1,2-12-1,-1 15-539,1 0 1,0 0-1,0 0 1,0 0-1,0 0 1,0 0 0,1 0-1,-1 1 1,1-1-1,0 0 1,-1 1-1,1-1 1,1 1-1,-1 0 1,0 0-1,1 0 1,-1 0-1,1 0 1,-1 0-1,6-2 1,-4 2-103,0 0-1,-1 0 1,1 0 0,0 0-1,0 1 1,0 0-1,1 0 1,-1 0 0,0 0-1,6 0 1,-9 2-97,0-1 0,0 0-1,0 1 1,1-1 0,-1 0 0,0 1 0,0 0 0,0-1 0,0 1-1,0 0 1,0-1 0,0 1 0,0 0 0,0 0 0,0 0 0,0 0-1,0 0 1,-1 0 0,1 0 0,0 0 0,-1 0 0,1 0-1,-1 0 1,1 1 0,-1-1 0,0 0 0,1 0 0,-1 0 0,0 1-1,0-1 1,0 0 0,0 0 0,0 1 0,0-1 0,0 0 0,-1 2-1,0 14 44,0-1-1,-2 0 1,0 0-1,-1 0 1,0 0-1,-1-1 1,-1 0-1,-11 21 1,15-31-35,0-3-15,1 0 0,0 0 0,0 0 0,0 0 1,1 0-1,-1 0 0,0 0 0,1 0 0,0 1 0,-1-1 0,1 0 0,0 0 1,0 0-1,0 0 0,0 1 0,0-1 0,1 0 0,-1 0 0,1 0 0,-1 0 1,3 4-1,-2-5-47,0 0 0,1 1 1,-1-1-1,1 0 1,-1 0-1,1-1 0,0 1 1,-1 0-1,1 0 0,0-1 1,0 1-1,-1-1 1,1 0-1,0 1 0,0-1 1,0 0-1,0 0 0,-1 0 1,1 0-1,2-1 1,10-1-1021,0-1 1,0 0 0,-1-1-1,1 0 1,17-9 0,47-22-6971,-39 17 3140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7.861"/>
    </inkml:context>
    <inkml:brush xml:id="br0">
      <inkml:brushProperty name="width" value="0.025" units="cm"/>
      <inkml:brushProperty name="height" value="0.025" units="cm"/>
      <inkml:brushProperty name="color" value="#E71224"/>
    </inkml:brush>
  </inkml:definitions>
  <inkml:trace contextRef="#ctx0" brushRef="#br0">96 30 7015,'0'0'10810,"-9"3"-9043,2 1-1519,0-1 0,1 1-1,-1 1 1,1-1 0,0 1 0,0 0 0,-9 11-1,12-12-173,0-1 1,0 1-1,1-1 0,0 1 0,0 0 0,0 0 0,0 0 0,0 0 0,1 0 0,0 0 0,0 0 0,0 1 0,0-1 0,1 0 0,0 0 1,-1 1-1,2-1 0,0 7 0,-1-10-73,0-1 0,0 1 0,1-1 1,-1 1-1,0 0 0,1-1 0,-1 0 1,0 1-1,1-1 0,-1 1 0,1-1 1,-1 1-1,1-1 0,-1 0 0,1 1 1,-1-1-1,1 0 0,-1 0 0,1 1 0,-1-1 1,1 0-1,-1 0 0,1 0 0,0 0 1,-1 1-1,1-1 0,-1 0 0,1 0 1,0 0-1,-1 0 0,1-1 0,-1 1 1,1 0-1,0 0 0,-1 0 0,1 0 0,-1-1 1,1 1-1,0 0 0,22-12 307,-16 4-115,-1 1 0,0-1 0,0-1 0,0 1 0,-1-1 0,-1 0-1,0 0 1,0-1 0,0 1 0,-2-1 0,1 0 0,-1 0-1,0 0 1,-1 0 0,0-11 0,-13 42-161,6 8 55,1 0 0,2 0-1,1 45 1,1-74-84,1 1-1,0-1 1,0 1-1,0 0 1,0-1-1,0 1 1,0 0-1,0-1 1,0 1-1,0 0 1,0-1-1,0 1 1,1 0-1,-1-1 1,0 1-1,0-1 1,1 1 0,-1 0-1,0-1 1,1 1-1,-1-1 1,0 1-1,1-1 1,-1 1-1,1-1 1,-1 1-1,1-1 1,-1 1-1,1-1 1,-1 0-1,1 1 1,0-1-1,-1 0 1,1 0 0,-1 1-1,1-1 1,0 0-1,2 0 7,-1-1 1,0 1-1,0-1 0,0 1 1,1-1-1,-1 0 0,0 0 0,0 0 1,0 0-1,-1-1 0,3-1 1,43-39-266,-27 20-579,17-19-2753,-15 10-1908,-11 12-291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8.548"/>
    </inkml:context>
    <inkml:brush xml:id="br0">
      <inkml:brushProperty name="width" value="0.025" units="cm"/>
      <inkml:brushProperty name="height" value="0.025" units="cm"/>
      <inkml:brushProperty name="color" value="#E71224"/>
    </inkml:brush>
  </inkml:definitions>
  <inkml:trace contextRef="#ctx0" brushRef="#br0">1 1 11243,'0'0'9064,"0"12"-8311,0 3-642,0 46 1905,10 81 0,-10-140-2004,0-1 0,0 0 1,0 1-1,0-1 0,0 0 1,1 1-1,-1-1 0,1 0 1,-1 1-1,1-1 0,-1 0 1,1 0-1,0 1 0,-1-1 1,1 0-1,0 0 0,0 0 1,0 0-1,0 0 0,0 0 1,0 0-1,0 0 0,0-1 1,1 1-1,0 1 0,0-2 11,0 0 0,-1-1 0,1 1-1,0 0 1,-1 0 0,1-1 0,0 1 0,-1-1-1,1 0 1,-1 1 0,1-1 0,-1 0-1,1 0 1,-1 0 0,1 0 0,-1 0 0,2-2-1,9-9 109,0 0 0,-1-1 0,11-18 0,-15 22-158,-7 8 31,0 1 0,0-1 0,1 1 0,-1 0 0,0-1 0,1 1 0,-1 0 0,0-1 0,1 1 0,-1 0 0,1-1 0,-1 1-1,1 0 1,-1 0 0,0 0 0,1-1 0,-1 1 0,1 0 0,-1 0 0,1 0 0,-1 0 0,1 0 0,-1 0 0,1 0 0,-1 0 0,1 0 0,-1 0 0,1 0-1,-1 0 1,1 0 0,-1 0 0,1 1 0,-1-1 0,1 0 0,-1 0 0,0 0 0,1 1 0,-1-1 0,1 0 0,-1 1 0,0-1 0,1 0 0,-1 1-1,0-1 1,1 0 0,-1 1 0,0-1 0,1 1 0,-1-1 0,0 1 0,0-1 0,0 1 0,0-1 0,1 1 0,-1-1 0,0 0 0,0 1 0,0-1 0,0 2-1,11 34 127,-10-30-122,0-3-2,0 0 1,-1 0-1,1 0 0,1 0 0,-1 1 1,0-1-1,1-1 0,0 1 1,-1 0-1,4 3 0,-4-6 4,0 1 1,0-1-1,0 1 0,0-1 0,0 0 1,0 0-1,0 1 0,0-1 0,0 0 0,0 0 1,0 0-1,0 0 0,1 0 0,-1-1 1,0 1-1,0 0 0,0 0 0,0-1 1,0 1-1,0-1 0,0 1 0,0-1 1,0 1-1,0-1 0,0 1 0,-1-1 1,1 0-1,0 0 0,0 1 0,-1-1 1,1 0-1,0 0 0,-1 0 0,1 0 1,0-1-1,12-14 75,21-20-30,-33 34-69,1 1 1,-1-1-1,1 1 0,0 0 0,-1 0 0,1 0 0,0 0 0,0 0 1,0 0-1,0 0 0,0 1 0,0-1 0,0 1 0,0-1 0,0 1 1,0 0-1,0 0 0,3 0 0,-3 0 0,-1 1 0,0 0-1,1-1 1,-1 1 0,0 0 0,0 0 0,0 0-1,0 0 1,1 0 0,-1 0 0,0 1 0,-1-1-1,1 0 1,0 0 0,0 1 0,-1-1-1,1 0 1,0 1 0,-1-1 0,1 1 0,-1-1-1,0 1 1,1 1 0,5 43 58,-5-30 50,0-9-77,10 35 462,-11-42-465,0 0-1,0 1 1,0-1 0,1 1 0,-1-1 0,0 0-1,0 0 1,1 1 0,-1-1 0,0 0 0,0 1-1,1-1 1,-1 0 0,0 0 0,1 0 0,-1 1-1,0-1 1,1 0 0,-1 0 0,1 0 0,-1 0-1,0 0 1,1 0 0,-1 0 0,0 0 0,1 0-1,-1 0 1,1 0 0,-1 0 0,0 0 0,1 0-1,0 0 1,16-18 567,-4-2-362,-5 7-225,0 0 0,0 1 0,1 0 0,1 0 0,0 1 0,20-17-1,-29 27 0,-1 1 0,1-1-1,-1 0 1,1 1 0,0-1 0,-1 1-1,1-1 1,0 1 0,0 0-1,-1-1 1,1 1 0,0 0-1,0-1 1,0 1 0,-1 0-1,1 0 1,0 0 0,0 0-1,0-1 1,0 1 0,-1 1-1,1-1 1,0 0 0,0 0 0,0 0-1,0 0 1,-1 0 0,1 1-1,0-1 1,0 0 0,-1 1-1,1-1 1,0 1 0,0-1-1,-1 1 1,1-1 0,0 1-1,-1-1 1,1 1 0,-1 0 0,1-1-1,-1 1 1,1 0 0,-1-1-1,1 1 1,-1 0 0,0 0-1,1 0 1,-1 1 0,2 6 23,0 1 1,0 0 0,-1-1-1,0 13 1,4 17 265,-4-37-311,-1-1 0,0 0-1,1 1 1,-1-1-1,1 0 1,-1 1-1,1-1 1,-1 0 0,0 0-1,1 0 1,-1 1-1,1-1 1,-1 0-1,1 0 1,-1 0 0,1 0-1,-1 0 1,1 0-1,-1 0 1,1 0-1,-1 0 1,1 0 0,-1 0-1,1 0 1,-1-1-1,1 1 1,-1 0-1,1 0 1,-1 0 0,1-1-1,-1 1 1,0 0-1,1 0 1,0-1-1,13-11-6755,-10 6 934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9.165"/>
    </inkml:context>
    <inkml:brush xml:id="br0">
      <inkml:brushProperty name="width" value="0.025" units="cm"/>
      <inkml:brushProperty name="height" value="0.025" units="cm"/>
      <inkml:brushProperty name="color" value="#E71224"/>
    </inkml:brush>
  </inkml:definitions>
  <inkml:trace contextRef="#ctx0" brushRef="#br0">0 81 14990,'0'0'5098,"9"0"-3598,10 1-774,-6 0-644,0 0 0,0-1-1,0-1 1,19-3 0,-29 4-36,-1-1 1,0 1 0,1-1-1,-1 0 1,0 0 0,1 0-1,-1 0 1,0 0-1,0 0 1,0 0 0,0-1-1,0 1 1,0-1 0,-1 1-1,1-1 1,0 0 0,-1 0-1,1 0 1,-1 0-1,0 0 1,0 0 0,1 0-1,-1 0 1,-1 0 0,1-1-1,0 1 1,0 0-1,-1-1 1,0 1 0,1 0-1,-1-5 1,0 6-1,1 1 0,-1-1 0,0 0 0,0 1 0,0-1 0,0 0 0,0 0 1,0 1-1,0-1 0,0 0 0,0 1 0,0-1 0,0 0 0,0 1 0,-1-1 0,1 0 0,0 1 0,0-1 0,-1 0 0,1 1 1,0-1-1,-1 1 0,1-1 0,-1 0 0,1 1 0,-1-1 0,1 1 0,-1-1 0,1 1 0,-1 0 0,1-1 0,-1 1 0,0 0 1,1-1-1,-1 1 0,0 0 0,1 0 0,-1-1 0,0 1 0,1 0 0,-1 0 0,0 0 0,1 0 0,-1 0 0,0 0 0,1 0 1,-1 0-1,0 0 0,0 0 0,1 0 0,-1 1 0,0-1 0,1 0 0,-1 0 0,1 1 0,-1-1 0,0 1 0,-2 0 0,1 1 0,0-1-1,0 0 1,0 1 0,0 0-1,0 0 1,1-1 0,-1 1-1,0 0 1,1 0 0,0 0-1,-1 1 1,1-1 0,0 0-1,0 0 1,-1 4 0,0 2 15,1-1 1,0 1-1,0-1 1,1 1-1,0-1 1,0 1-1,2 11 1,-1-18-51,-1 0 1,0 1-1,1-1 0,-1 0 1,1 0-1,-1 0 1,1 0-1,-1 1 1,1-1-1,0 0 1,0 0-1,0 0 0,0-1 1,-1 1-1,1 0 1,0 0-1,0 0 1,1-1-1,-1 1 1,1 0-1,0 0-2,1-1-1,-1 1 1,0-1-1,0 0 1,1 0 0,-1 0-1,0 0 1,0-1-1,1 1 1,-1-1 0,0 1-1,0-1 1,0 0-1,0 1 1,4-3 0,-1-1-48,1 1 1,-1-1-1,1 0 0,-1-1 1,0 1-1,-1-1 1,7-8-1,-8 9-1,1-1-1,-1 1 0,1 0 0,0 1 1,0-1-1,0 1 0,0-1 0,0 1 1,1 0-1,0 1 0,-1-1 0,8-1 1,-11 4 48,0 0 1,0 0 0,0 1 0,-1-1 0,1 1 0,0-1 0,0 1 0,0-1 0,-1 1 0,1-1 0,0 1 0,0 0 0,-1 0 0,1-1 0,-1 1 0,1 0 0,-1 0 0,1-1 0,-1 1 0,1 0 0,-1 0 0,0 0 0,1 0-1,-1 0 1,0 0 0,0 0 0,0 0 0,1 0 0,-1 0 0,0 0 0,0 0 0,-1 0 0,1 1 0,2 42 539,-2-39-456,3 30 673,-3-35-755,0 0 1,0 0-1,0 1 1,0-1-1,0 0 1,1 0-1,-1 0 0,0 1 1,0-1-1,0 0 1,0 0-1,0 0 1,0 0-1,1 0 1,-1 1-1,0-1 1,0 0-1,0 0 1,0 0-1,1 0 1,-1 0-1,0 0 1,0 0-1,0 0 1,0 0-1,1 0 1,-1 0-1,0 0 1,0 0-1,0 1 1,1-1-1,-1-1 0,0 1 1,0 0-1,0 0 1,1 0-1,-1 0 1,0 0-1,0 0 1,0 0-1,1 0 1,-1 0-1,0 0 1,14-17 269,-5 2-209,28-40-41,-35 53-49,0 0-1,0 0 1,0 0-1,0 0 1,0 0 0,0 0-1,0 1 1,1-1 0,-1 1-1,1-1 1,-1 1-1,1 0 1,0 0 0,-1 0-1,1 0 1,0 1 0,0-1-1,5 0 1,-7 1 16,0 1 0,0-1 1,0 1-1,0-1 0,-1 1 0,1 0 0,0-1 1,0 1-1,-1 0 0,1-1 0,0 1 1,-1 0-1,1 0 0,0-1 0,-1 1 0,1 0 1,-1 0-1,0 0 0,1 0 0,-1 0 0,0 0 1,1 0-1,-1 0 0,0 0 0,0 1 1,5 36 6,-3-20-315,-2-18 202,0 0-1,0 1 1,0-1 0,0 0-1,0 1 1,0-1 0,1 1 0,-1-1-1,0 0 1,0 1 0,0-1-1,0 0 1,0 1 0,0-1-1,1 0 1,-1 1 0,0-1 0,0 0-1,1 0 1,-1 1 0,0-1-1,0 0 1,1 1 0,-1-1-1,0 0 1,1 0 0,-1 0 0,0 1-1,1-1 1,-1 0 0,0 0-1,1 0 1,-1 0 0,0 0-1,1 0 1,-1 0 0,1 0 0,-1 0-1,0 0 1,1 0 0,-1 0-1,0 0 1,1 0 0,-1 0 0,1 0-1,-1 0 1,0 0 0,1 0-1,-1-1 1,0 1 0,1 0-1,-1 0 1,0 0 0,0-1 0,1 1-1,-1 0 1,0 0 0,1-1-1,-1 1 1,0 0 0,0-1-1,0 1 1,1 0 0,-1-1 0,0 1-1,0 0 1,0-1 0,0 1-1,0-1 1,15-25-7385,-15 26 7478,11-23-7084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9.531"/>
    </inkml:context>
    <inkml:brush xml:id="br0">
      <inkml:brushProperty name="width" value="0.025" units="cm"/>
      <inkml:brushProperty name="height" value="0.025" units="cm"/>
      <inkml:brushProperty name="color" value="#E71224"/>
    </inkml:brush>
  </inkml:definitions>
  <inkml:trace contextRef="#ctx0" brushRef="#br0">3 1 12844,'0'0'12887,"0"9"-12492,-2 116 219,2-124-617,0 0-1,0-1 1,0 1 0,0 0-1,1 0 1,-1-1 0,0 1-1,0 0 1,1-1 0,-1 1-1,0 0 1,1-1 0,-1 1-1,1-1 1,-1 1 0,1 0-1,-1-1 1,1 1 0,-1-1-1,1 0 1,0 1 0,-1-1-1,1 1 1,0-1 0,-1 0-1,1 0 1,0 1 0,-1-1-1,1 0 1,0 0 0,0 0-1,-1 0 1,1 1 0,0-1-1,0 0 1,-1-1 0,1 1-1,0 0 1,-1 0 0,1 0-1,0 0 1,0-1 0,43-10-502,-26 6 304,-16 4 203,0 1 0,0-1 1,0 1-1,-1 0 0,1 0 0,0 0 0,0 0 0,0 0 0,0 0 0,0 1 0,0-1 1,-1 0-1,1 1 0,0 0 0,0-1 0,-1 1 0,1 0 0,0 0 0,-1 0 1,1 0-1,-1 0 0,1 0 0,-1 1 0,1-1 0,-1 0 0,0 1 0,0-1 1,2 3-1,-2-1 131,0 1 1,0-1 0,0 1-1,-1 0 1,1-1-1,-1 1 1,0-1 0,0 1-1,0 0 1,-1-1 0,1 1-1,-1 0 1,0-1-1,-2 7 1,1-5 117,-1 0 0,0 0 0,0 0 1,0 0-1,0 0 0,-1-1 0,0 0 0,0 1 0,0-1 0,0-1 0,-5 4 0,7-5-217,0 0 0,0 0 0,-1-1 0,1 1 0,0-1 0,-1 0 0,1 1 0,-1-1 0,1 0 0,-1-1 0,1 1 0,-1 0 0,0-1 0,1 1 0,-1-1 0,0 0 0,1 0 0,-1 0 0,0 0 0,0-1 0,1 1 0,-1-1 0,0 1 0,1-1 0,-4-1 0,5 1-234,0-1 0,0 1 0,0 0 0,0-1-1,0 1 1,0-1 0,0 1 0,0-1 0,1 1 0,-1-1 0,1 0-1,-1 1 1,1-1 0,0 0 0,-1 1 0,1-1 0,0 0 0,0 0-1,0 1 1,1-1 0,-1 0 0,0 1 0,1-1 0,0-2 0,0-2-1585,1 0 1,-1 1 0,1 0-1,1-1 1,-1 1 0,4-6-1,6-4-7098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9.965"/>
    </inkml:context>
    <inkml:brush xml:id="br0">
      <inkml:brushProperty name="width" value="0.025" units="cm"/>
      <inkml:brushProperty name="height" value="0.025" units="cm"/>
      <inkml:brushProperty name="color" value="#E71224"/>
    </inkml:brush>
  </inkml:definitions>
  <inkml:trace contextRef="#ctx0" brushRef="#br0">1 137 12139,'0'0'10240,"8"-1"-8815,-3 0-1332,-1 1-1,1-1 1,-1 1 0,1-1-1,-1-1 1,0 1 0,0-1-1,1 1 1,-1-1 0,0 0-1,0-1 1,-1 1 0,1-1 0,0 1-1,-1-1 1,0 0 0,1-1-1,-1 1 1,0 0 0,-1-1-1,5-6 1,-4 5-61,0 0-1,-1 0 1,0-1-1,0 1 1,0 0-1,0-1 1,-1 1-1,1-10 1,-2 14-5,0 0-1,0 0 1,0 0 0,0 0 0,0 0 0,0-1-1,0 1 1,-1 0 0,1 0 0,0 0 0,-1 0-1,1 1 1,-1-1 0,1 0 0,-1 0 0,1 0-1,-1 0 1,0 0 0,0 1 0,0-2 0,-1 1 18,1 0 1,-1 1 0,0-1-1,1 1 1,-1-1 0,1 1-1,-1-1 1,0 1 0,0 0-1,1 0 1,-1 0 0,0 0-1,1 0 1,-1 0 0,0 1-1,-3 0 1,1 1 14,1 0 1,-1 0-1,0 0 1,1 0-1,-1 1 1,1-1-1,0 1 1,-1 0-1,2 0 1,-1 0-1,0 0 0,0 1 1,1-1-1,0 1 1,0 0-1,0-1 1,0 1-1,0 0 1,1 0-1,0 0 1,-1 5-1,-3 6 214,2 0 0,0 0 1,0 0-1,1 26 0,1-40-270,1 0-1,0 0 0,0 0 1,0 0-1,0 0 1,1 0-1,-1 0 1,0 0-1,0 0 0,1 0 1,-1 0-1,0 0 1,1 0-1,-1 0 1,1 0-1,-1-1 0,1 1 1,0 0-1,-1 0 1,1 0-1,0-1 0,0 1 1,-1 0-1,1-1 1,0 1-1,0 0 1,2 0-1,-1-1-71,0 1 0,1-1-1,-1 1 1,0-1 0,1 0 0,-1 0 0,0 0 0,1-1 0,-1 1-1,0 0 1,1-1 0,1 0 0,3-2-653,0 1-1,0-1 1,0 0 0,-1-1-1,1 1 1,-1-1 0,7-6-1,6-11-4451,0-2-2914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0.324"/>
    </inkml:context>
    <inkml:brush xml:id="br0">
      <inkml:brushProperty name="width" value="0.025" units="cm"/>
      <inkml:brushProperty name="height" value="0.025" units="cm"/>
      <inkml:brushProperty name="color" value="#E71224"/>
    </inkml:brush>
  </inkml:definitions>
  <inkml:trace contextRef="#ctx0" brushRef="#br0">45 108 11851,'0'0'12855,"-6"10"-12118,1-2-568,0 1-1,0-1 1,1 1 0,0 0 0,1 0-1,0 1 1,0-1 0,1 1 0,0 0-1,1-1 1,0 1 0,1 15 0,0-24-161,0 0-1,0 0 1,0-1 0,0 1 0,1 0 0,-1 0-1,0 0 1,1 0 0,-1-1 0,1 1 0,-1 0-1,1 0 1,-1-1 0,1 1 0,-1 0 0,1-1-1,0 1 1,-1-1 0,1 1 0,0-1 0,-1 1-1,1-1 1,0 1 0,0-1 0,0 0-1,-1 1 1,1-1 0,0 0 0,0 0 0,0 0-1,0 1 1,0-1 0,-1 0 0,1 0 0,0 0-1,0 0 1,0-1 0,0 1 0,0 0 0,-1 0-1,1 0 1,0-1 0,0 1 0,0 0 0,1-2-1,2 1 16,0-1 0,0 0-1,0 0 1,0 0-1,0-1 1,0 1-1,5-5 1,1-4 1,0-1 1,-1 1-1,0-2 0,0 1 1,-1-1-1,-1 0 0,-1-1 1,1 1-1,-2-1 1,0-1-1,-1 1 0,0-1 1,-1 0-1,-1 1 0,1-18 1,-3 31-1,0 1 0,0-1 0,0 1 0,0-1 0,1 1 0,-1-1 0,0 1 0,0-1 1,0 1-1,0-1 0,0 1 0,0-1 0,-1 1 0,1-1 0,0 1 0,0-1 0,0 1 0,0-1 1,-1 1-1,1-1 0,0 1 0,0-1 0,-1 1 0,1 0 0,0-1 0,-1 1 0,1 0 0,0-1 1,-1 1-1,1 0 0,-1-1 0,-11 12 546,-7 26-38,13-21-461,0 1 0,2 0 0,0 0 0,0 0 0,2 0 0,0 1 0,1-1 0,1 1 0,4 34 0,-3-50-179,0 0-1,-1 0 0,1 0 0,1 0 0,-1 0 0,0 0 0,0-1 0,1 1 0,-1 0 0,1-1 0,-1 1 0,1-1 0,0 1 1,-1-1-1,1 0 0,0 0 0,0 0 0,0 0 0,0 0 0,0 0 0,0 0 0,0-1 0,1 1 0,1 0 0,-1-1-737,0 1-1,1-1 1,-1 0-1,0 0 0,0 0 1,0 0-1,0-1 0,1 1 1,4-2-1,8-9-9152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8.841"/>
    </inkml:context>
    <inkml:brush xml:id="br0">
      <inkml:brushProperty name="width" value="0.025" units="cm"/>
      <inkml:brushProperty name="height" value="0.025" units="cm"/>
    </inkml:brush>
  </inkml:definitions>
  <inkml:trace contextRef="#ctx0" brushRef="#br0">68 43 4644,'1'-2'294,"-1"0"0,1 0-1,0 0 1,0 1 0,0-1-1,0 0 1,0 0 0,1 1-1,-1-1 1,0 1 0,1-1-1,-1 1 1,1-1 0,-1 1-1,1 0 1,0 0 0,0 0-1,-1 0 1,1 0 0,0 0-1,0 0 1,0 1 0,0-1-1,0 1 1,0-1 0,0 1-1,4 0 1,63-8 2386,-68 8-2548,35 1 734,-27 0-348,0 0-1,0-1 1,0 0-1,-1-1 1,10-1 0,-51 14 2823,-15 13-2436,10-4-390,-17 24 1573,132-42-951,-74-3-1143,1 1 1,0 0-1,-1 0 0,1 0 1,-1 1-1,1-1 1,-1 1-1,0-1 0,0 1 1,0 0-1,0 1 1,0-1-1,0 0 0,0 1 1,-1-1-1,1 1 1,-1 0-1,0 0 0,1 0 1,-2 0-1,3 4 1,0 0 3,0 0 0,-1 0-1,0 0 1,0 0 0,-1 1 0,0-1 0,0 0 0,-1 1 0,1 10 0,-2-16 10,-1 1 1,0-1 0,1 1 0,-1-1-1,0 0 1,0 1 0,-1-1-1,1 0 1,0 0 0,-1 0-1,1 0 1,-1 0 0,0 0 0,1 0-1,-1 0 1,0-1 0,-3 2-1,-41 28 104,35-24-39,2-2 57,0 0 0,0-1 0,0 0 0,-1-1 0,1 0 0,-1-1 0,0 1 0,0-2-1,0 0 1,0 0 0,0 0 0,0-2 0,0 1 0,-14-3 0,22 3-157,1-1-1,-1 1 1,0-1 0,0 1 0,0-1 0,0 0 0,1 0-1,-1 0 1,0 0 0,1 0 0,-1 0 0,1 0 0,-1 0-1,1-1 1,-1 1 0,1 0 0,0-1 0,0 0-1,0 1 1,0-1 0,-2-3 0,51-12-11072,-33 7 2942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0.704"/>
    </inkml:context>
    <inkml:brush xml:id="br0">
      <inkml:brushProperty name="width" value="0.025" units="cm"/>
      <inkml:brushProperty name="height" value="0.025" units="cm"/>
      <inkml:brushProperty name="color" value="#E71224"/>
    </inkml:brush>
  </inkml:definitions>
  <inkml:trace contextRef="#ctx0" brushRef="#br0">1 1 13389,'0'0'10249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1.349"/>
    </inkml:context>
    <inkml:brush xml:id="br0">
      <inkml:brushProperty name="width" value="0.025" units="cm"/>
      <inkml:brushProperty name="height" value="0.025" units="cm"/>
      <inkml:brushProperty name="color" value="#E71224"/>
    </inkml:brush>
  </inkml:definitions>
  <inkml:trace contextRef="#ctx0" brushRef="#br0">0 54 5926,'0'0'7879,"2"-8"-4639,-1-1-2353,10-28 3026,-9 48 881,2 54-3689,-9 200-508,4-264-616,1 0 0,0 0 0,0 0 0,0 0 0,0-1 0,0 1 0,0 0 0,0 0 0,0 0 0,0 0 0,0-1 0,0 1 0,0 0 0,1 0 0,-1 0 0,0-1 0,1 1 0,-1 0 0,0 0 0,1-1 0,-1 1 0,1 0 0,-1-1 0,1 1 0,0 0 0,-1-1 0,1 1 0,0-1 0,-1 1 0,1-1 0,0 1 0,-1-1 0,1 0 0,2 1 0,-1-1-131,0 0 0,0-1 0,0 0 0,1 1 0,-1-1 0,0 0 0,0 0 0,0 0 1,0 0-1,0 0 0,0-1 0,2-2 0,50-49-7240,-33 28 1705,-3 1-1105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1.994"/>
    </inkml:context>
    <inkml:brush xml:id="br0">
      <inkml:brushProperty name="width" value="0.025" units="cm"/>
      <inkml:brushProperty name="height" value="0.025" units="cm"/>
      <inkml:brushProperty name="color" value="#E71224"/>
    </inkml:brush>
  </inkml:definitions>
  <inkml:trace contextRef="#ctx0" brushRef="#br0">24 111 3972,'0'0'19939,"-4"11"-18936,2-6-881,-1 1 21,0 1 0,1-1 1,-1 1-1,1-1 1,1 1-1,-1 0 1,1 0-1,1 0 0,-1 0 1,1 0-1,0 0 1,2 11-1,-2-18-137,1 1-1,-1 0 1,1-1-1,0 1 0,-1 0 1,1-1-1,-1 1 1,1-1-1,0 1 1,-1-1-1,1 0 1,0 1-1,-1-1 1,1 1-1,0-1 1,0 0-1,0 0 0,-1 1 1,1-1-1,0 0 1,0 0-1,0 0 1,-1 0-1,1 0 1,0 0-1,0 0 1,0 0-1,0-1 1,-1 1-1,1 0 1,0 0-1,0-1 0,-1 1 1,1 0-1,0-1 1,0 1-1,-1-1 1,1 1-1,0-1 1,0 0-1,27-23 150,-19 10-113,0 0 1,-1 0-1,-1-1 0,9-29 1,-8 23 1,-13 52-455,-3 53 0,8-84 322,0 1 0,0 0 0,0 0 0,0-1 0,0 1-1,0 0 1,0 0 0,0-1 0,0 1 0,0 0 0,0-1 0,0 1-1,1 0 1,-1 0 0,0-1 0,1 1 0,-1 0 0,0-1 0,1 1-1,-1 0 1,1-1 0,-1 1 0,1-1 0,-1 1 0,1-1 0,-1 1-1,1-1 1,-1 1 0,1-1 0,0 0 0,1 1 0,-1-1-127,1 0 0,-1 0 0,1 0 0,0-1 0,-1 1 0,1 0 0,-1-1 0,1 0 0,-1 1 0,1-1 0,-1 0 0,0 1 0,3-3 0,38-36-4520,-28 21 2648,-1 0 0,-1-1 0,13-24 1,-10 7 3327,-2 0 4766,-20 41 1130,-24 29-5491,31-33-1614,-1-1 0,0 1 0,1 0 1,-1-1-1,1 1 0,-1 0 0,1-1 0,-1 1 0,1 0 0,-1 0 0,1 0 0,0-1 1,-1 1-1,1 0 0,0 0 0,0 0 0,0 0 0,-1 0 0,1 0 0,0-1 0,0 1 0,0 0 1,1 0-1,-1 0 0,0 0 0,0 0 0,0 0 0,1-1 0,-1 1 0,0 0 0,1 1 1,2-2-5,0 1 1,0-1 0,0 0 0,0-1 0,-1 1 0,1 0 0,0-1 0,0 0 0,0 1 0,3-3 0,-1 2-32,5-3-41,2 1 0,-1 0 0,0 1 0,0 0 0,1 1 0,-1 0 0,1 1 0,-1 0 0,23 3 0,-33-2 62,0-1 1,0 1-1,0-1 0,0 1 1,0 0-1,1 0 0,-2-1 1,1 1-1,0 0 0,0 0 1,0 0-1,0 0 0,0 0 1,-1 0-1,1 0 0,0 0 1,-1 0-1,1 0 0,-1 0 1,1 1-1,-1-1 0,0 0 1,1 0-1,-1 0 0,0 1 0,0-1 1,0 0-1,0 1 0,0-1 1,0 0-1,0 0 0,0 0 1,-1 1-1,1-1 0,-1 0 1,1 0-1,0 0 0,-1 1 1,0-1-1,1 0 0,-1 0 1,-1 1-1,-1 4 280,0-1 0,-1 1 0,1-1 0,-1 0 0,0 0 0,-10 8 0,9-9-217,0 0 1,0 0 0,-1 0-1,1 0 1,-1-1-1,0 0 1,0 0-1,0-1 1,-1 1-1,1-1 1,-9 1-1,15-3-147,0 0-1,0 0 1,0 0 0,-1 0-1,1 0 1,0 0-1,0 0 1,-1 0 0,1 0-1,0 0 1,0 0-1,0 0 1,-1 0 0,1 0-1,0 0 1,0 0-1,-1 0 1,1 0 0,0-1-1,0 1 1,0 0-1,0 0 1,-1 0 0,1 0-1,0 0 1,0-1 0,0 1-1,0 0 1,-1 0-1,1 0 1,0-1 0,0 1-1,0 0 1,0 0-1,0 0 1,0-1 0,0 1-1,0 0 1,0 0-1,0-1 1,0 1 0,0 0-1,0 0 1,0-1-1,5-14-2694,14-11-2995,0 8-462,1 0-2120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2.385"/>
    </inkml:context>
    <inkml:brush xml:id="br0">
      <inkml:brushProperty name="width" value="0.025" units="cm"/>
      <inkml:brushProperty name="height" value="0.025" units="cm"/>
      <inkml:brushProperty name="color" value="#E71224"/>
    </inkml:brush>
  </inkml:definitions>
  <inkml:trace contextRef="#ctx0" brushRef="#br0">35 0 8936,'0'0'16090,"-6"5"-15860,-15 17-69,21-21-155,-1-1-1,1 1 0,-1-1 1,0 1-1,1-1 1,-1 1-1,1-1 0,-1 1 1,1-1-1,0 1 1,-1 0-1,1-1 1,0 1-1,-1 0 0,1-1 1,0 1-1,0 0 1,0-1-1,-1 1 1,1 0-1,0 0 0,0-1 1,0 1-1,0 0 1,0 0-1,0-1 1,0 1-1,1 0 0,-1-1 1,0 1-1,0 0 1,1-1-1,-1 1 1,0 0-1,1-1 0,-1 1 1,0 0-1,1-1 1,-1 1-1,1-1 0,-1 1 1,1-1-1,-1 1 1,1-1-1,0 1 1,-1-1-1,1 0 0,-1 1 1,2 0-1,52 6 69,-48-8-122,0 1-1,0 0 1,0 1 0,0 0-1,0-1 1,0 2 0,0-1-1,-1 1 1,1 0 0,0 0-1,-1 0 1,1 1 0,-1 0 0,0 0-1,5 4 1,-9-6 61,-1 0 1,1 0-1,0-1 0,0 1 0,-1 0 1,1 0-1,-1 0 0,1 0 0,-1 0 1,1 1-1,-1-1 0,1 0 0,-1 0 1,0 0-1,0 0 0,0 0 1,0 0-1,0 1 0,0-1 0,0 0 1,0 0-1,0 0 0,0 0 0,0 1 1,-1-1-1,1 0 0,-2 2 1,1-1 42,-1 1 1,0-1 0,0 0-1,0 0 1,0 0 0,0 0-1,-1 0 1,1 0 0,-1 0-1,-4 2 1,-2 0 38,0 0 0,-1-1 0,1 1-1,-1-2 1,-17 4 0,25-6-317,0 0 0,-1 0 1,1 0-1,0 0 0,0 0 0,-1 0 0,1 0 0,0-1 1,0 1-1,0-1 0,0 0 0,-4-1 0,5 1-119,1 0 0,-1 1 0,1-1 1,0 0-1,-1 0 0,1 0 0,0 1 0,-1-1 0,1 0 0,0 0 0,0 0 1,0 0-1,0 0 0,0 0 0,0 1 0,0-1 0,0 0 0,0 0 0,0 0 1,0 0-1,0 0 0,1 0 0,-1 1 0,0-1 0,1 0 0,-1 0 0,1 0 0,-1 1 1,1-1-1,-1 0 0,1 1 0,-1-1 0,1 0 0,0 1 0,0-1 0,10-12-8013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2.763"/>
    </inkml:context>
    <inkml:brush xml:id="br0">
      <inkml:brushProperty name="width" value="0.025" units="cm"/>
      <inkml:brushProperty name="height" value="0.025" units="cm"/>
      <inkml:brushProperty name="color" value="#E71224"/>
    </inkml:brush>
  </inkml:definitions>
  <inkml:trace contextRef="#ctx0" brushRef="#br0">0 41 9801,'0'0'13218,"8"-3"-12022,1 0-936,-5 2-196,-1 1 0,0-1 1,0 0-1,0-1 0,0 1 0,0 0 0,0-1 1,0 0-1,0 0 0,3-3 0,-1-1 287,-9 5-53,3 2-294,1-1 0,-1 1 0,0-1-1,1 1 1,-1 0 0,0-1 0,1 1-1,-1 0 1,1 0 0,-1 0-1,1-1 1,-1 1 0,1 0 0,0 0-1,-1 0 1,1 0 0,0 0 0,0 0-1,-1-1 1,1 1 0,0 2 0,0-1-5,0 0 0,-1 0 1,1 0-1,0 0 0,0 0 1,0 0-1,1 1 0,-1-1 1,0 0-1,1 0 0,-1 0 1,1 0-1,0-1 0,0 1 1,-1 0-1,1 0 0,1 0 1,-1 0-1,0-1 0,0 1 1,1-1-1,-1 1 0,0-1 1,1 1-1,0-1 0,1 2 1,0-3 6,1 1 1,-1 0 0,0-1-1,0 1 1,0-1-1,0 0 1,1 0 0,-1 0-1,0 0 1,0-1 0,0 1-1,0-1 1,0 0-1,0 0 1,0 0 0,0 0-1,6-4 1,102-64 52,-110 69-51,-1-1 0,1 1 0,0 0 0,-1-1 0,1 1 0,0 0 0,-1 0 0,1 0 0,-1 0 0,1 0 0,0 0 0,0-1 0,-1 2 0,1-1 0,0 0 0,-1 0 0,1 0 0,0 0 0,-1 0 0,1 0 0,-1 1 0,1-1 0,0 0 0,-1 1 0,1-1 0,-1 0 0,1 1 0,-1-1 0,1 0 0,-1 1 1,1-1-1,-1 1 0,1-1 0,-1 1 0,1 0 0,-1 0 0,11 30 680,-11-28-601,1 0-1,-1 1 1,1-1-1,0 0 1,0 0-1,0 0 1,1 0-1,-1-1 1,1 1-1,2 3 1,-4-6-73,1 1 0,-1-1 0,1 0 1,-1 1-1,1-1 0,-1 0 0,1 0 0,-1 1 1,1-1-1,0 0 0,-1 0 0,1 0 0,-1 0 1,1 0-1,0 0 0,-1 0 0,1 0 0,-1 0 1,1 0-1,0 0 0,-1 0 0,1 0 0,0-1 1,22-15 136,23-16 118,-20 26-3316,-25 6 2710,0 0 0,-1 0 0,1 0 0,0 1 0,-1-1 0,1 0 0,0 1 0,-1-1 0,1 0 1,-1 1-1,1-1 0,-1 0 0,1 1 0,-1-1 0,1 1 0,-1-1 0,1 1 0,-1 0 0,1-1 0,-1 1 0,0-1 0,1 1 0,-1 0 1,0-1-1,0 1 0,0 0 0,1-1 0,-1 1 0,0 0 0,0-1 0,0 2 0,0 6-11434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3.752"/>
    </inkml:context>
    <inkml:brush xml:id="br0">
      <inkml:brushProperty name="width" value="0.025" units="cm"/>
      <inkml:brushProperty name="height" value="0.025" units="cm"/>
      <inkml:brushProperty name="color" value="#E71224"/>
    </inkml:brush>
  </inkml:definitions>
  <inkml:trace contextRef="#ctx0" brushRef="#br0">65 54 13100,'0'0'8424,"-9"7"-8392,2-2 8,2-1 10,0 0 0,0 0 0,0 0 0,1 0 0,-1 1 0,1 0 0,0 0 0,1 0 0,-5 8 0,7-12 83,57-8 80,-46 5-241,0 0 1,1 0-1,-1 1 1,0 1-1,1 0 1,15 1-1,-24 0 69,1 0 0,-1 0 0,0-1-1,0 1 1,1 1 0,-1-1 0,0 0 0,0 0-1,0 1 1,0 0 0,-1-1 0,1 1 0,0 0-1,-1 0 1,1-1 0,-1 1 0,1 1 0,-1-1-1,0 0 1,0 0 0,0 0 0,0 1 0,0-1-1,-1 0 1,1 1 0,-1-1 0,1 0 0,-1 1-1,0-1 1,0 1 0,0-1 0,-1 5 0,1-5 97,-1 1 1,1-1 0,-1 1-1,1-1 1,-1 0-1,0 1 1,0-1 0,0 0-1,0 0 1,-1 1-1,1-1 1,0 0 0,-1 0-1,0 0 1,1-1 0,-1 1-1,0 0 1,0-1-1,0 1 1,0-1 0,0 0-1,0 1 1,0-1 0,-1 0-1,1 0 1,0 0-1,-1-1 1,1 1 0,-4 0-1,18-20-234,50-33-959,-48 42 831,-1 0-1,0-1 1,0-1 0,-1 0-1,-1-1 1,0 0-1,0 0 1,9-18-1,-15 10 271,-5 14 454,-5 15 807,0 5-1119,1-1 0,-1 1 1,2-1-1,0 1 0,0 0 0,1 0 1,1 1-1,0-1 0,1 0 1,2 21-1,-1-32-191,-1 0 1,1 0-1,-1 0 0,1 0 0,-1 0 1,1 0-1,0 0 0,0-1 1,0 1-1,0 0 0,0-1 0,1 1 1,-1 0-1,0-1 0,1 0 0,-1 1 1,1-1-1,-1 0 0,1 0 1,0 0-1,-1 0 0,1 0 0,0 0 1,0 0-1,0-1 0,0 1 1,0-1-1,0 1 0,0-1 0,0 0 1,0 1-1,0-1 0,0 0 1,0 0-1,0-1 0,0 1 0,0 0 1,-1-1-1,1 1 0,0-1 1,3-1-1,0 0-458,1 1-1,-1-2 1,0 1 0,0-1 0,0 1-1,0-1 1,-1-1 0,1 1 0,-1 0-1,0-1 1,0 0 0,0 0 0,6-10-1,3-16-5778,-3-4-3722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4.081"/>
    </inkml:context>
    <inkml:brush xml:id="br0">
      <inkml:brushProperty name="width" value="0.025" units="cm"/>
      <inkml:brushProperty name="height" value="0.025" units="cm"/>
      <inkml:brushProperty name="color" value="#E71224"/>
    </inkml:brush>
  </inkml:definitions>
  <inkml:trace contextRef="#ctx0" brushRef="#br0">33 1 8616,'0'0'17297,"-32"50"-17297,46-38-353,4-1-1729,0-2-1313,5-1-2402,-3-1-5702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4.412"/>
    </inkml:context>
    <inkml:brush xml:id="br0">
      <inkml:brushProperty name="width" value="0.025" units="cm"/>
      <inkml:brushProperty name="height" value="0.025" units="cm"/>
      <inkml:brushProperty name="color" value="#E71224"/>
    </inkml:brush>
  </inkml:definitions>
  <inkml:trace contextRef="#ctx0" brushRef="#br0">49 189 15246,'0'0'6673,"-6"8"-5696,1 0-904,0 0-1,0 0 1,0 0-1,1 1 0,1-1 1,0 1-1,0 0 1,0 0-1,1 0 0,0 0 1,1 1-1,0-1 1,1 0-1,0 1 0,2 16 1,-2-25-67,0 0 1,1 1 0,-1-1 0,1 0-1,0 1 1,-1-1 0,1 0-1,0 1 1,0-1 0,0 0 0,0 0-1,0 0 1,0 0 0,0 0-1,0 0 1,0 0 0,0 0-1,1-1 1,-1 1 0,0 0 0,1-1-1,-1 1 1,0-1 0,1 1-1,-1-1 1,1 1 0,-1-1 0,1 0-1,-1 0 1,1 0 0,-1 0-1,0 0 1,1 0 0,-1 0-1,1-1 1,-1 1 0,1 0 0,1-2-1,2 1 69,0 0-1,0-1 0,0 0 0,0 0 0,0-1 1,0 1-1,0-1 0,-1 0 0,5-4 0,2-4 88,-1 1-1,-1-2 1,0 1-1,0-1 0,-1-1 1,-1 0-1,0 0 0,-1 0 1,8-25-1,-7 14 110,-2 0 0,-1 0 0,0-1 0,-1-48 0,-2 71-257,-1 0 1,0 0 0,-1 0 0,1 0 0,0 0 0,-1 0-1,1 0 1,-1 0 0,1 0 0,-1 0 0,0 0 0,-2-3-1,3 5-15,-1-1-1,1 1 0,-1-1 1,1 1-1,-1-1 0,1 1 0,-1-1 1,1 1-1,-1 0 0,0-1 0,1 1 1,-1 0-1,0 0 0,1-1 1,-1 1-1,0 0 0,0 0 0,1 0 1,-1 0-1,0 0 0,1 0 0,-1 0 1,0 0-1,0 0 0,-2 1-7,0 1 0,0-1 0,0 0 1,1 1-1,-1-1 0,0 1 0,1 0 0,0 0 0,-1 0 0,1 0 0,0 0 0,0 1 0,0-1 0,-3 6 1,-49 91 12,48-87-3,1 0 1,0 1 0,1 0-1,1 0 1,0 0 0,-1 18 0,3-30-2,1 0 0,0 0 0,0-1 0,0 1 1,1 0-1,-1 0 0,0-1 0,0 1 1,0 0-1,1-1 0,-1 1 0,0 0 1,0-1-1,1 1 0,-1 0 0,1-1 1,-1 1-1,1 0 0,-1-1 0,1 1 0,-1-1 1,1 1-1,-1-1 0,1 1 0,0-1 1,-1 0-1,1 1 0,0-1 0,0 1 1,29 1-8,27-16-218,-50 11 110,4-1-551,1 0 0,-1 0-1,1 1 1,0 1-1,0 0 1,0 0 0,0 1-1,19 1 1,-29 1 383,-1-1-1,1 1 1,0 0 0,0-1 0,-1 1-1,1 0 1,0 0 0,-1 0-1,1 0 1,-1 1 0,1-1 0,-1 0-1,0 1 1,0-1 0,1 1 0,-1-1-1,0 1 1,0-1 0,0 1 0,-1 0-1,1-1 1,0 1 0,-1 0-1,1 0 1,-1 0 0,1-1 0,-1 1-1,0 0 1,0 0 0,0 0 0,0 3-1,0 21-2860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5.043"/>
    </inkml:context>
    <inkml:brush xml:id="br0">
      <inkml:brushProperty name="width" value="0.025" units="cm"/>
      <inkml:brushProperty name="height" value="0.025" units="cm"/>
      <inkml:brushProperty name="color" value="#E71224"/>
    </inkml:brush>
  </inkml:definitions>
  <inkml:trace contextRef="#ctx0" brushRef="#br0">148 61 6150,'0'0'10623,"3"-9"-7964,5-28-177,-8 37-2414,0-1 0,0 1-1,0-1 1,0 0 0,0 1 0,-1-1 0,1 0-1,0 1 1,0-1 0,0 1 0,-1-1 0,1 0-1,0 1 1,-1-1 0,1 1 0,0-1-1,-1 1 1,1-1 0,-1 1 0,1 0 0,-1-1-1,1 1 1,-1-1 0,1 1 0,-1 0 0,1-1-1,-1 1 1,0 0 0,1 0 0,-1 0 0,1-1-1,-1 1 1,0 0 0,1 0 0,-1 0-1,0 0 1,1 0 0,-1 0 0,1 0 0,-1 0-1,0 0 1,1 0 0,-1 1 0,0-1 0,1 0-1,-1 0 1,1 1 0,-1-1 0,1 0 0,-2 1-1,-28 12 608,17-3-623,0 1 0,1 1 1,-15 17-1,23-24-61,-1 1 0,1-1 1,0 1-1,1 0 0,-1 0 0,1 0 0,0 1 1,1-1-1,-1 1 0,-1 11 0,4-17-2,1-1 1,-1 1-1,1 0 0,-1-1 1,1 1-1,-1-1 0,1 1 1,0-1-1,-1 1 1,1-1-1,0 1 0,0-1 1,-1 0-1,1 1 0,0-1 1,0 0-1,0 0 0,-1 1 1,1-1-1,0 0 0,0 0 1,0 0-1,0 0 0,-1 0 1,1 0-1,0 0 0,0-1 1,0 1-1,0 0 0,-1 0 1,1-1-1,0 1 0,1-1 1,38-8-343,-36 8 342,13-4-102,1 0-1,0 2 1,0 0 0,0 1 0,0 0-1,0 2 1,0 0 0,21 3-1,-38-2 125,0-1 0,0 0 0,0 1 0,0-1 0,-1 1 1,1-1-1,0 1 0,0-1 0,0 1 0,-1 0 0,1-1 0,0 1 0,-1 0 0,1-1 0,-1 1 0,1 0 0,-1 0 0,1 0 0,-1 0 0,0-1 0,1 1 0,-1 0 0,0 0 0,1 0 0,-1 0 0,0 0 0,0 0 0,0 0 0,0 0 0,0 0 0,0 0 0,0 0 0,0 0 0,-1 0 0,1 0 0,0 0 0,-1-1 0,1 1 0,0 0 0,-1 0 0,0 1 0,-20 33 1390,16-29-1306,0-1 1,-1 0 0,1 0 0,-1-1-1,0 0 1,-1 0 0,1 0 0,-1-1 0,1 0-1,-1 0 1,0 0 0,0-1 0,0 0-1,-1-1 1,1 1 0,-13-1 0,19-1-207,0-1 1,0 1-1,1-1 1,-1 1-1,0-1 1,1 1-1,-1-1 1,0 0-1,1 1 1,-1-1-1,1 0 0,-1 0 1,1 0-1,0 1 1,-1-1-1,1 0 1,0 0-1,-1 0 1,1 0-1,0 1 1,0-1-1,0 0 1,0 0-1,0 0 1,0 0-1,0 0 1,0 0-1,0 0 1,0 1-1,0-1 1,1 0-1,0-2 1,7-29-5986,7 8-790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6.219"/>
    </inkml:context>
    <inkml:brush xml:id="br0">
      <inkml:brushProperty name="width" value="0.025" units="cm"/>
      <inkml:brushProperty name="height" value="0.025" units="cm"/>
      <inkml:brushProperty name="color" value="#E71224"/>
    </inkml:brush>
  </inkml:definitions>
  <inkml:trace contextRef="#ctx0" brushRef="#br0">48 199 16207,'0'0'4837,"-6"9"-3273,1-1-1485,-1 1 1,2 0-1,-1 0 0,1 0 1,0 0-1,1 1 0,0-1 1,1 1-1,0 0 0,0 0 1,1 0-1,1 0 0,0 13 0,0-21-93,0-1-1,0 0 1,0 0-1,1 1 0,-1-1 1,0 0-1,1 0 1,-1 0-1,1 1 0,-1-1 1,1 0-1,0 0 0,-1 0 1,1 0-1,0 0 1,0 0-1,0 0 0,0-1 1,0 1-1,0 0 0,0 0 1,0-1-1,0 1 1,2 0-1,0 0 2,-1 0 0,1-1 1,-1 0-1,1 0 0,-1 0 0,1 0 1,0 0-1,-1 0 0,1 0 0,-1-1 0,5-1 1,0 0 20,0-1 1,0 0 0,0 0 0,-1-1 0,1 0-1,-1 0 1,10-8 0,-4-1 67,-1-1 1,0 0-1,0-1 0,-2 0 1,0 0-1,-1-1 0,0 0 0,-1-1 1,-1 0-1,-1 0 0,0 0 1,-1-1-1,-1 1 0,-1-1 1,0 0-1,-2-35 0,0 51-1,0 0 0,0-1 0,-1 1 0,1 0 0,-1 0-1,1-1 1,-1 1 0,0 0 0,0 0 0,0 0 0,-2-3 0,-6 1 444,-2 19-100,3 5-322,2 2 0,0-1 0,1 1 1,1 0-1,1-1 0,1 2 1,1-1-1,3 38 0,-1-58-91,-1 0 0,0-1 0,1 1 1,-1 0-1,1-1 0,0 1 0,-1 0 0,1-1 0,0 1 0,0-1 0,0 0 1,0 1-1,0-1 0,0 0 0,0 1 0,1-1 0,-1 0 0,0 0 0,1 0 0,-1 0 1,1 0-1,-1 0 0,1-1 0,0 1 0,-1 0 0,1-1 0,0 1 0,-1-1 1,1 0-1,0 1 0,-1-1 0,1 0 0,0 0 0,0 0 0,-1 0 0,1-1 0,0 1 1,-1 0-1,1-1 0,0 1 0,2-2 0,4 0 16,-1 0 0,0-1 0,1 0 0,-1 0-1,0 0 1,0-1 0,-1 0 0,8-6 0,-6 2-12,0 0 0,0 0 0,0-1 0,-1 0-1,-1-1 1,1 1 0,-2-1 0,1-1 0,-1 1 0,-1-1 0,0 1 0,0-1 0,3-22 0,-25 73 22,16-31-17,-1 3 0,0-1 0,1 1 0,0 0 0,1-1-1,0 1 1,1 0 0,1 0 0,2 21 0,-2-31-8,0-1-1,0 1 1,0-1 0,0 0-1,0 1 1,0-1 0,0 0-1,0 0 1,1 0-1,-1 0 1,0 0 0,1 0-1,-1 0 1,1 0-1,-1 0 1,1-1 0,-1 1-1,1-1 1,0 1 0,-1-1-1,1 1 1,0-1-1,-1 0 1,1 0 0,0 0-1,-1 0 1,1 0 0,0 0-1,-1-1 1,1 1-1,1-1 1,3 0 23,-1 0 0,1-1 0,-1 1-1,0-1 1,0-1 0,0 1 0,0-1 0,5-3 0,-2 0-10,0 0 0,-1 0 0,0-1 1,-1 0-1,0 0 0,0-1 0,0 0 1,-1 0-1,0 0 0,0 0 0,-1-1 0,-1 0 1,1 0-1,-1 0 0,-1 0 0,1 0 1,-2-1-1,2-13 0,-6 15-44,-5 15-27,-6 17-23,9-11 79,0 2 1,1-1 0,0 1 0,2-1 0,0 1 0,0 0 0,1 0 0,2 22 0,-1-35 1,0-1-1,0 1 1,1 0-1,-1 0 1,0-1 0,1 1-1,-1 0 1,1-1 0,0 1-1,-1 0 1,1-1 0,0 1-1,0-1 1,0 0-1,0 1 1,0-1 0,0 0-1,1 1 1,-1-1 0,0 0-1,1 0 1,-1 0-1,1 0 1,-1 0 0,1 0-1,-1-1 1,1 1 0,0 0-1,-1-1 1,1 1-1,0-1 1,-1 0 0,1 0-1,0 1 1,0-1 0,-1 0-1,1-1 1,0 1 0,0 0-1,-1 0 1,1-1-1,0 1 1,1-1 0,3-1 52,0 0 1,0 0 0,-1 0 0,1-1 0,-1 0-1,0 0 1,1 0 0,-1-1 0,-1 1-1,1-1 1,5-6 0,-5 4-20,-1 0 1,1-1 0,-1 1-1,-1-1 1,1 0-1,-1 0 1,0 0-1,-1 0 1,0-1 0,0 1-1,0-1 1,-1 1-1,0-1 1,-1 0-1,1 1 1,-2-1 0,1 0-1,-1 1 1,-2-10-1,3 16-38,0 1-1,0-1 1,-1 0 0,1 0-1,0 0 1,-1 0-1,1 0 1,-1 0-1,1 1 1,-1-1-1,1 0 1,-1 0 0,1 1-1,-1-1 1,0 0-1,0 1 1,1-1-1,-1 0 1,0 1-1,0-1 1,0 1 0,0 0-1,1-1 1,-1 1-1,0 0 1,0-1-1,0 1 1,0 0-1,0 0 1,0 0 0,0 0-1,0 0 1,0 0-1,0 0 1,0 0-1,0 0 1,0 0-1,0 0 1,1 1 0,-2-1-1,0 1 0,1 0-1,-1 0 1,1 1-1,-1-1 1,1 0-1,0 0 1,0 0-1,0 1 1,0-1-1,0 1 1,0-1-1,0 1 1,0-1-1,0 1 1,1 0-1,-1-1 1,1 1-1,-1 0 1,1-1-1,-1 1 1,1 2-1,0-2 1,-1 0 1,1 1-1,0-1 0,0 0 1,0 0-1,0 0 0,0 1 1,1-1-1,-1 0 0,1 0 1,-1 0-1,1 0 0,0 0 1,0 0-1,0 0 0,0 0 1,0 0-1,0 0 0,1 0 1,-1-1-1,3 3 0,-2-3 7,1 1 0,0-1 0,0 0 0,0-1 0,0 1-1,0 0 1,0-1 0,0 0 0,0 0 0,0 0 0,0 0 0,1 0-1,-1 0 1,0-1 0,5-1 0,4-1 1,-1-1 1,0 0-1,0-1 1,0 0 0,0-1-1,-1 0 1,0-1-1,-1 0 1,1 0-1,-1-1 1,0 0-1,-1-1 1,11-13-1,-18 21-6,-1 0 0,1 0 0,0 0 0,-1 0 0,1 0 0,-1 0 0,1 0 0,-1-1 0,1 1 0,-1 0 0,0 0 0,0 0 0,1 0 0,-1-1-1,0 1 1,0 0 0,0-1 0,-1 1-1,1 1 0,0-1-1,0 1 1,-1-1 0,1 1 0,0-1-1,-1 1 1,1 0 0,0-1-1,-1 1 1,1 0 0,0-1-1,-1 1 1,1 0 0,-1 0 0,1-1-1,-1 1 1,1 0 0,-1 0-1,1 0 1,-1-1 0,1 1 0,-1 0-1,1 0 1,-1 0 0,0 0-1,-1 0-1,-1 0 0,1 0 0,0 1 0,0-1-1,-1 1 1,1-1 0,0 1 0,0 0 0,0-1 0,0 1-1,0 0 1,0 1 0,0-1 0,0 0 0,-3 3-1,-34 44 20,37-46-5,0 1-1,1-1 1,-1 1 0,1 0-1,0-1 1,0 1 0,0 0-1,0 0 1,0 0-1,1 0 1,-1 0 0,1-1-1,0 1 1,0 0 0,0 0-1,0 0 1,1 0-1,0 5 1,0-7-13,0 0-1,0 0 1,0 0 0,0 0-1,0-1 1,0 1 0,0 0-1,0 0 1,1-1 0,-1 1-1,0-1 1,1 1 0,-1-1-1,0 0 1,1 1 0,-1-1-1,0 0 1,1 0 0,-1 0-1,0 0 1,3 0 0,33-2-2,-34 2-2,54-10-397,-40 7 140,0 0 0,29-2 0,-45 5 285,-1 0 0,1 0 0,-1 0 0,1 0 0,-1 0 0,1 0 1,-1 0-1,1 0 0,-1 0 0,1 0 0,-1 0 0,0 1 0,1-1 0,-1 0 0,1 0 0,-1 0 0,1 1 1,-1-1-1,1 0 0,-1 0 0,0 1 0,1-1 0,-1 0 0,0 1 0,1-1 0,-1 0 0,0 1 1,1-1-1,-1 1 0,0 0 0,-9-20 628,4 3-638,1 0 0,1 0-1,0 0 1,0-28 0,3 43-47,0 0-1,0 0 0,1 0 0,-1 0 0,1 0 1,-1 0-1,1 0 0,-1 0 0,1 0 0,0 1 1,-1-1-1,1 0 0,0 0 0,0 0 0,0 1 1,-1-1-1,1 0 0,0 1 0,0-1 0,0 1 1,0-1-1,0 1 0,0 0 0,0-1 0,0 1 1,0 0-1,2-1 0,38-5-3110,-27 4 718,16-4-3842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0.640"/>
    </inkml:context>
    <inkml:brush xml:id="br0">
      <inkml:brushProperty name="width" value="0.025" units="cm"/>
      <inkml:brushProperty name="height" value="0.025" units="cm"/>
    </inkml:brush>
  </inkml:definitions>
  <inkml:trace contextRef="#ctx0" brushRef="#br0">294 5 13389,'0'0'88,"0"0"1,0 0 0,0 0-1,0 0 1,0 0 0,0 0-1,0-1 1,0 1-1,0 0 1,0 0 0,0 0-1,0 0 1,0 0 0,0 0-1,0 0 1,0-1 0,0 1-1,0 0 1,0 0-1,0 0 1,0 0 0,0 0-1,0 0 1,0 0 0,0-1-1,0 1 1,0 0 0,0 0-1,0 0 1,0 0 0,0 0-1,0 0 1,0 0-1,0-1 1,0 1 0,0 0-1,0 0 1,0 0 0,-1 0-1,1 0 1,0 0 0,0 0-1,0 0 1,0 0-1,0 0 1,0 0 0,0 0-1,0 0 1,-1 0 0,1 0-1,0-1 1,0 1 0,0 0-1,0 0 1,0 0-1,0 0 1,-1 0 0,1 0-1,0 1 1,0-1 0,-11 6 1217,-11 12-1085,-42 49 0,3 4 0,-70 104-1,130-173-1549,1-6 348,0 0 1,1 0-1,-1 1 0,1-1 0,0 0 1,0 1-1,1-1 0,2-6 1,0 2-914,8-25-7042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7.115"/>
    </inkml:context>
    <inkml:brush xml:id="br0">
      <inkml:brushProperty name="width" value="0.025" units="cm"/>
      <inkml:brushProperty name="height" value="0.025" units="cm"/>
      <inkml:brushProperty name="color" value="#E71224"/>
    </inkml:brush>
  </inkml:definitions>
  <inkml:trace contextRef="#ctx0" brushRef="#br0">93 54 7271,'0'-1'674,"1"-1"1,0 0 0,-1 0-1,1 0 1,-1 0-1,0 0 1,0 0-1,1 0 1,-1 0 0,-1 0-1,1 0 1,0 0-1,0 0 1,-1 0-1,1 0 1,-2-1 0,2 2-487,0 0 1,-1 1-1,0-1 1,1 1 0,-1-1-1,1 1 1,-1-1-1,0 1 1,1-1-1,-1 1 1,0-1 0,1 1-1,-1 0 1,0 0-1,0-1 1,1 1-1,-1 0 1,0 0 0,0 0-1,0 0 1,1 0-1,-1 0 1,0 0 0,0 0-1,1 0 1,-3 0-1,0 1-81,-1 1 0,1-1 0,0 0-1,-1 1 1,1-1 0,0 1 0,0 0 0,0 0-1,0 1 1,0-1 0,0 1 0,1-1-1,-1 1 1,1 0 0,-4 6 0,2-2-103,1 0 1,0 1-1,0 0 1,1-1-1,0 1 1,1 0-1,-1 0 0,1 0 1,1 1-1,0-1 1,1 13-1,-1-20-1,0 0 1,0-1-1,0 1 0,1 0 1,-1 0-1,0-1 0,1 1 0,-1 0 1,0 0-1,1-1 0,-1 1 1,1 0-1,-1-1 0,1 1 0,-1-1 1,1 1-1,0-1 0,-1 1 1,1-1-1,0 1 0,-1-1 0,1 1 1,0-1-1,-1 0 0,1 1 1,0-1-1,0 0 0,-1 0 0,1 0 1,0 0-1,0 1 0,0-1 1,-1 0-1,1 0 0,0 0 0,0-1 1,0 1-1,-1 0 0,1 0 1,0 0-1,0-1 0,0 1 0,-1 0 1,1-1-1,0 1 0,-1 0 1,1-1-1,0 1 0,0-2 0,38-22 266,-26 9-165,0 0 1,18-29-1,-20 27 183,1 1 0,19-21 0,-29 77 33,-1 37 273,-1-77-567,0 1-1,0-1 1,0 1 0,1-1-1,-1 1 1,0-1-1,0 1 1,0-1 0,1 1-1,-1-1 1,0 1 0,1-1-1,-1 0 1,0 1 0,1-1-1,-1 1 1,0-1 0,1 0-1,-1 1 1,1-1 0,-1 0-1,1 0 1,-1 1 0,0-1-1,1 0 1,-1 0 0,1 0-1,0 1 1,-1-1-1,1 0 1,-1 0 0,1 0-1,0 0 1,23-6 678,17-18-38,-4-4-527,-28 20-136,-1 1-1,2-1 1,-1 2-1,1-1 0,0 2 1,0-1-1,0 1 0,1 1 1,0 0-1,17-4 1,-27 8-7,0 0 1,1 0-1,-1 0 1,0 0-1,0 1 1,0-1 0,0 0-1,0 1 1,0-1-1,0 1 1,1-1-1,-1 1 1,-1 0 0,1-1-1,0 1 1,0 0-1,0 0 1,0 0-1,0-1 1,-1 1 0,1 0-1,0 0 1,-1 0-1,1 0 1,-1 0 0,1 1-1,-1-1 1,0 0-1,1 0 1,-1 0-1,0 0 1,0 0 0,1 1-1,-1 1 1,2 52 35,-3-36-35,1-18 4,0 0 1,0 0-1,0 0 0,0 0 1,0 0-1,0 0 0,0 0 1,1 0-1,-1 0 1,0 0-1,1 0 0,-1 0 1,0 0-1,1 0 1,-1 0-1,1 0 0,-1-1 1,1 1-1,0 0 0,-1 0 1,1 0-1,0-1 1,0 1-1,-1-1 0,1 1 1,1 0-1,-1-1-34,1 0 1,-1 0-1,1 0 0,-1 0 0,0 0 1,1 0-1,-1 0 0,1-1 1,-1 1-1,0 0 0,1-1 0,-1 0 1,0 1-1,0-1 0,1 0 1,0-1-1,10-7-2591,0 0 0,19-22 0,-20 20-2956,7-5-4120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8.200"/>
    </inkml:context>
    <inkml:brush xml:id="br0">
      <inkml:brushProperty name="width" value="0.025" units="cm"/>
      <inkml:brushProperty name="height" value="0.025" units="cm"/>
      <inkml:brushProperty name="color" value="#E71224"/>
    </inkml:brush>
  </inkml:definitions>
  <inkml:trace contextRef="#ctx0" brushRef="#br0">84 233 14990,'0'0'6977,"1"-7"-4419,0-25-1122,-1 32-1418,0-1 1,0 1 0,0 0 0,0-1-1,0 1 1,0-1 0,0 1-1,0-1 1,0 1 0,0 0 0,-1-1-1,1 1 1,0-1 0,0 1 0,-1 0-1,1-1 1,0 1 0,0 0 0,-1-1-1,1 1 1,0 0 0,-1-1-1,1 1 1,0 0 0,-1 0 0,1-1-1,-1 1 1,1 0 0,0 0 0,-1 0-1,1 0 1,-1 0 0,1 0 0,-1-1-1,1 1 1,0 0 0,-1 0 0,1 0-1,-1 0 1,1 0 0,-1 1-1,1-1 1,-1 0 0,0 0 0,-16 7 34,12-2-55,0 1-1,0 0 1,0 0-1,0 0 1,1 1-1,0 0 1,1-1-1,-1 1 1,1 1-1,1-1 1,-1 0 0,1 1-1,0-1 1,-1 14-1,3-20 4,0-1 0,0 0 0,0 1 0,0-1 0,0 0 0,0 0 1,0 1-1,1-1 0,-1 0 0,0 1 0,0-1 0,0 0 0,0 0 0,0 1 0,0-1 0,0 0 0,1 0 0,-1 1 0,0-1 0,0 0 0,0 0 1,1 1-1,-1-1 0,0 0 0,0 0 0,1 0 0,-1 0 0,0 1 0,0-1 0,1 0 0,-1 0 0,0 0 0,0 0 0,1 0 0,-1 0 1,0 0-1,1 0 0,-1 0 0,16-4 99,11-12 121,-10 0-175,-1-1 0,-1 0 0,-1 0 1,0-2-1,15-28 0,-21 34 92,-2 0-1,0 0 1,0-1 0,-1 0 0,-1 0 0,0 0 0,-1-1-1,-1 1 1,1-21 0,-29 92-26,18-38-111,1 0-1,1 1 1,1-1-1,1 1 1,1 0 0,0 0-1,2 0 1,0 31-1,2-50 2,-1 1 0,1 0 0,0-1 0,-1 1-1,1 0 1,0-1 0,0 1 0,0-1 0,0 1 0,0-1-1,0 0 1,0 0 0,1 1 0,-1-1 0,0 0-1,1 0 1,-1 0 0,1 0 0,-1 0 0,1-1 0,0 1-1,-1 0 1,1-1 0,0 1 0,-1-1 0,1 1-1,0-1 1,0 0 0,-1 0 0,1 0 0,0 0 0,0 0-1,-1 0 1,3-1 0,5 1 14,-1-1 0,1 0 0,0-1 0,-1 1 0,17-7 1,-12 2-52,1-1 0,-1 0 0,0-1 0,-1 0 0,0-1 1,11-11-1,-19 17 34,0-1 1,0 1-1,-1-1 1,0 0-1,0 1 0,0-2 1,0 1-1,0 0 1,-1 0-1,1-1 1,-1 0-1,-1 1 0,1-1 1,-1 0-1,1 0 1,-1 0-1,-1 0 1,1 0-1,-1 0 0,0 0 1,-1-9-1,1 13 16,0 0 0,-1 1 0,1-1 0,-1 0 1,1 1-1,-1-1 0,0 0 0,1 1 0,-1-1 0,0 1 0,1-1 0,-1 1 0,0-1 0,0 1 0,1-1 0,-1 1 0,0 0 0,0 0 0,0-1 0,0 1 0,1 0 0,-1 0 0,0 0 0,0 0 0,0 0 0,0 0 0,0 0 0,0 0 1,1 0-1,-1 0 0,0 0 0,-1 1 0,-30 10 209,25-6-221,0 0 1,0 0-1,1 1 0,0-1 1,0 2-1,1-1 0,-1 1 1,1-1-1,1 1 0,0 1 1,-1-1-1,2 1 0,-1-1 1,1 1-1,-3 15 0,6-23-3,0 1 0,0-1 0,0 1-1,0-1 1,0 1 0,0-1-1,0 0 1,0 1 0,0-1-1,0 1 1,0-1 0,0 0 0,1 1-1,-1-1 1,0 1 0,0-1-1,1 0 1,-1 1 0,0-1 0,0 0-1,1 1 1,-1-1 0,0 0-1,1 0 1,-1 1 0,0-1 0,1 0-1,-1 0 1,0 0 0,1 1-1,-1-1 1,1 0 0,-1 0 0,1 0-1,20-1 40,17-11 44,-13-2-57,-15 7-42,0 1-1,0 1 1,1-1-1,0 2 1,0-1-1,0 2 1,1-1-1,19-2 1,-29 7 21,-1-1-1,0 1 1,1-1 0,-1 1 0,0 0 0,0-1 0,0 1 0,1 0-1,-1 0 1,0 0 0,0 0 0,0 0 0,0 0 0,-1 0 0,1 0-1,0 1 1,0-1 0,-1 0 0,2 2 0,13 15 739,-14-18-709,-1 1 1,1-1 0,0 0-1,0 0 1,-1 0-1,1 0 1,0 0 0,0 0-1,0 0 1,-1-1 0,1 1-1,0 0 1,0 0-1,-1 0 1,1-1 0,0 1-1,0 0 1,-1-1-1,1 1 1,0-1 0,-1 1-1,1-1 1,-1 1-1,1-1 1,-1 0 0,1 1-1,-1-1 1,1 1-1,-1-1 1,1 0 0,-1 0-1,6-8 25,0-1-1,-1 1 1,-1-1-1,0 0 1,0 0-1,-1 0 1,0 0-1,2-13 1,0 3-46,35 24-334,-32-5 185,0 0-1,0 0 1,0-1 0,14-4 0,-16 3 32,0 1 0,1 1 0,-1-1 0,1 1 0,0 0 0,-1 1 0,9 0 0,-14 0 108,0 1 1,0 0-1,0-1 1,0 1 0,-1 0-1,1 0 1,0-1-1,-1 1 1,1 0-1,-1 0 1,1 0 0,-1 0-1,1 0 1,-1 0-1,1 0 1,-1 0 0,0 0-1,0 0 1,0 0-1,1 0 1,-1 0-1,0 1 1,0-1 0,0 0-1,-1 1 1,1 38 257,-1-30-180,1-9-42,0 0 0,-1 1 1,1-1-1,0 0 0,0 0 0,0 0 1,0 1-1,0-1 0,1 0 1,-1 0-1,0 0 0,0 1 0,1-1 1,-1 0-1,1 0 0,-1 0 1,1 0-1,-1 0 0,1 0 0,0 0 1,-1 0-1,2 1 0,0-2-23,0 0-1,0-1 0,0 1 1,-1-1-1,1 1 1,0-1-1,0 0 0,-1 1 1,1-1-1,0 0 1,-1 0-1,1 0 0,-1 0 1,1-1-1,0 0 1,31-24-10,-15 11-98,2 1 0,20-13 0,-39 27 87,-1 0 1,0 0-1,0 0 0,1 0 0,-1 0 1,0-1-1,0 1 0,1 0 0,-1 0 1,0 0-1,0 0 0,1 0 0,-1 0 1,0 0-1,0 0 0,1 0 1,-1 0-1,0 0 0,1 0 0,-1 0 1,0 1-1,0-1 0,1 0 0,-1 0 1,0 0-1,0 0 0,0 0 0,1 0 1,-1 1-1,0-1 0,0 0 0,1 0 1,-1 0-1,0 1 0,0-1 1,0 0-1,0 0 0,1 1 0,3 15-11,-2 33 72,-2-27-102,1-16 875,-1-3-3627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9.404"/>
    </inkml:context>
    <inkml:brush xml:id="br0">
      <inkml:brushProperty name="width" value="0.025" units="cm"/>
      <inkml:brushProperty name="height" value="0.025" units="cm"/>
      <inkml:brushProperty name="color" value="#E71224"/>
    </inkml:brush>
  </inkml:definitions>
  <inkml:trace contextRef="#ctx0" brushRef="#br0">1 93 9705,'0'0'13229,"46"2"-12364,-22-8-225,8 0-288,2-3-320,-4 0-128,-2-3-1057,1 0-865,-9-2-1569,-8-1-2371,-8 4-1633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9.767"/>
    </inkml:context>
    <inkml:brush xml:id="br0">
      <inkml:brushProperty name="width" value="0.025" units="cm"/>
      <inkml:brushProperty name="height" value="0.025" units="cm"/>
      <inkml:brushProperty name="color" value="#E71224"/>
    </inkml:brush>
  </inkml:definitions>
  <inkml:trace contextRef="#ctx0" brushRef="#br0">0 15 10025,'0'0'5723,"8"0"-3961,24-5-228,-20 2-1095,1 1-1,-1 0 0,1 1 0,0 0 1,22 2-1,-34 0-424,-1-1 0,1 1 0,0 0 0,0-1 0,0 1 0,0 0 0,-1 0 0,1 0 0,0 0 0,-1 0 1,1 0-1,-1 0 0,1 0 0,-1 0 0,0 0 0,1 0 0,-1 0 0,0 0 0,0 0 0,1 0 0,-1 1 0,0-1 0,0 0 0,-1 1 0,1 35 603,-1-30-501,-1 12-25,-1 0 1,-1 0-1,-1 0 1,0 0-1,-13 27 1,-6 22-5644,21-58-832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0.609"/>
    </inkml:context>
    <inkml:brush xml:id="br0">
      <inkml:brushProperty name="width" value="0.025" units="cm"/>
      <inkml:brushProperty name="height" value="0.025" units="cm"/>
      <inkml:brushProperty name="color" value="#E71224"/>
    </inkml:brush>
  </inkml:definitions>
  <inkml:trace contextRef="#ctx0" brushRef="#br0">1 0 6374,'0'0'15796,"1"8"-15523,6 30 43,-1 2 692,2 0 1,24 69-1,-32-108-970,1 0 0,-1 0-1,0 0 1,1 0-1,-1 0 1,0 0 0,1 0-1,-1-1 1,1 1 0,0 0-1,-1 0 1,1-1-1,-1 1 1,1 0 0,0-1-1,0 1 1,0 0 0,-1-1-1,1 1 1,0-1-1,0 0 1,0 1 0,0-1-1,0 0 1,0 1-1,0-1 1,-1 0 0,1 0-1,2 0 1,-1 0 44,-1-1 0,1 1-1,0-1 1,0 0 0,0 0 0,0 0 0,-1 0 0,1 0-1,-1 0 1,1-1 0,-1 1 0,1 0 0,1-3 0,5-5 237,-1-1 0,0 0-1,8-15 1,-3 2-71,-1 0-1,15-50 1,-20 47-3713,-4 3-3827,-2 28 656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1"/>
    </inkml:context>
    <inkml:brush xml:id="br0">
      <inkml:brushProperty name="width" value="0.025" units="cm"/>
      <inkml:brushProperty name="height" value="0.025" units="cm"/>
      <inkml:brushProperty name="color" value="#E71224"/>
    </inkml:brush>
  </inkml:definitions>
  <inkml:trace contextRef="#ctx0" brushRef="#br0">0 0 12460,'0'0'3747,"0"50"-3587,2-37-95,9 0-898,3-3-1762,4-3-191,0-6-930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1.517"/>
    </inkml:context>
    <inkml:brush xml:id="br0">
      <inkml:brushProperty name="width" value="0.025" units="cm"/>
      <inkml:brushProperty name="height" value="0.025" units="cm"/>
      <inkml:brushProperty name="color" value="#E71224"/>
    </inkml:brush>
  </inkml:definitions>
  <inkml:trace contextRef="#ctx0" brushRef="#br0">115 42 9833,'0'0'9433,"-9"-1"-8990,6 0-413,0 1-1,0 0 0,0 0 1,0 0-1,0 0 0,0 0 1,0 1-1,0-1 0,0 1 1,1 0-1,-1 0 0,0 0 1,0 0-1,0 1 0,-4 2 1,2 0 6,1 0 0,-1 1 0,1-1 1,0 1-1,1 0 0,-1 0 0,1 0 1,-5 9-1,6-10 47,0 1 1,0-1 0,0 0 0,1 1 0,-1-1-1,1 1 1,0 0 0,0-1 0,1 1-1,-1 0 1,1 6 0,1-10-70,-1 0 1,0-1-1,0 1 0,0 0 1,1 0-1,-1 0 0,0 0 1,1 0-1,-1-1 1,1 1-1,-1 0 0,1 0 1,-1-1-1,1 1 0,0 0 1,-1-1-1,1 1 0,0-1 1,-1 1-1,1-1 1,0 1-1,0-1 0,1 1 1,0 0 2,0-1 0,0 0 0,1 0 0,-1 1 1,0-2-1,0 1 0,1 0 0,-1 0 1,0-1-1,0 1 0,0-1 0,0 0 0,4-1 1,5-5 23,0 1 1,-1-2 0,0 1 0,-1-1 0,1-1 0,-2 0 0,1 0 0,-1-1 0,-1 0-1,0 0 1,0-1 0,9-20 0,-13 30 65,-3 13-73,1 31 247,-1-42-246,0 0 1,0 0 0,0 0-1,0 0 1,0 0-1,1 0 1,-1-1 0,0 1-1,0 0 1,1 0 0,-1 0-1,0 0 1,1 0 0,-1-1-1,1 1 1,-1 0 0,1 0-1,0-1 1,-1 1-1,1 0 1,0-1 0,-1 1-1,1-1 1,0 1 0,0-1-1,-1 1 1,1-1 0,0 0-1,0 1 1,0-1 0,0 0-1,0 1 1,0-1-1,-1 0 1,1 0 0,2 0-1,7-3 19,0-1-1,0 0 1,0-1-1,-1 0 1,0-1-1,1 0 1,-2 0-1,1-1 1,9-10-1,34-22-443,-49 37 338,0 0 0,1 0 0,-1 0 1,1 0-1,-1 1 0,1-1 0,0 1 1,0 0-1,5-1 0,-8 3 45,0-1 1,0 0-1,0 0 0,0 1 0,1-1 1,-1 1-1,0-1 0,0 1 0,0 0 1,0-1-1,-1 1 0,1 0 0,0-1 0,0 1 1,0 0-1,-1 0 0,1 0 0,0 0 1,-1 0-1,1 0 0,0 0 0,-1 0 1,1 0-1,-1 0 0,0 0 0,1 0 0,-1 0 1,0 0-1,0 0 0,0 1 0,0-1 1,0 0-1,0 2 0,1 6 46,0-1 27,0 1 0,1 0-1,0-1 1,4 14-1,-5-21-36,-1 0-1,0 0 1,1 0-1,-1 0 0,1 0 1,-1-1-1,1 1 1,-1 0-1,1 0 1,-1 0-1,1-1 0,0 1 1,0 0-1,-1 0 1,1-1-1,0 1 1,0-1-1,0 1 0,0-1 1,0 1-1,0-1 1,-1 0-1,1 1 1,0-1-1,0 0 0,0 0 1,0 1-1,0-1 1,0 0-1,1 0 1,-1 0-1,0 0 0,0-1 1,0 1-1,0 0 1,0 0-1,0-1 0,-1 1 1,1 0-1,0-1 1,0 1-1,0-1 1,0 1-1,0-1 0,0 1 1,-1-1-1,1 0 1,0 1-1,1-2 1,31-31 423,13-10-363,-43 41-109,0 0 0,0 0 0,0 1-1,-1-1 1,2 1 0,-1 0 0,0 0-1,0 0 1,0 0 0,0 1 0,1-1-1,-1 1 1,0 0 0,0 0 0,1 0-1,4 1 1,-6 0 10,0 1-1,0-1 1,-1 1-1,1-1 1,0 1-1,-1-1 1,0 1-1,1 0 1,-1 0-1,0 0 1,0 0-1,0 0 1,0 0-1,0 0 1,0 0-1,-1 0 1,1 0-1,-1 0 1,0 1-1,1-1 1,-1 3-1,0-2 15,1 1 1,0 0-1,0-1 0,0 1 0,1-1 1,-1 1-1,1-1 0,3 5 1,-5-8 2,1 1 0,0 0 0,0-1 0,0 0 1,0 1-1,0-1 0,0 0 0,0 1 1,0-1-1,0 0 0,0 0 0,0 0 0,0 0 1,0 0-1,0 0 0,0 0 0,0 0 1,1-1-1,-1 1 0,0 0 0,0 0 0,0-1 1,-1 1-1,1-1 0,0 1 0,0-1 1,0 1-1,0-1 0,0 0 0,-1 1 0,1-1 1,0 0-1,0 0 0,-1 1 0,1-1 1,0-1-1,27-25 53,-24 22-87,1 0 1,-1 0-1,1 1 1,0 0-1,0 0 1,0 0 0,0 0-1,1 1 1,0 0-1,-1 0 1,1 0-1,0 1 1,0 0-1,1 0 1,-1 0-1,0 1 1,9-1-1,-14 2 29,0 0-1,0 0 0,1 0 0,-1 0 1,0 0-1,0 1 0,0-1 1,0 0-1,0 1 0,0-1 0,0 1 1,0-1-1,0 1 0,0 0 0,0-1 1,0 1-1,0 0 0,-1-1 0,1 1 1,0 0-1,0 0 0,-1 0 0,1 0 1,-1 0-1,1 0 0,0 1 1,7 33 612,-8-31-536,1-1 1,-1 1 0,1-1-1,0 1 1,0-1-1,0 1 1,0-1 0,3 5-1,-4-8-76,0 1 0,0-1-1,1 0 1,-1 1 0,0-1-1,1 0 1,-1 0 0,0 1-1,1-1 1,-1 0-1,0 0 1,1 1 0,-1-1-1,1 0 1,-1 0 0,0 0-1,1 0 1,-1 0 0,1 0-1,-1 0 1,1 1 0,-1-1-1,0 0 1,1-1 0,-1 1-1,1 0 1,-1 0 0,1 0-1,-1 0 1,0 0-1,1 0 1,-1 0 0,1-1-1,-1 1 1,0 0 0,1 0-1,-1 0 1,0-1 0,1 1-1,-1 0 1,0-1 0,1 1-1,-1 0 1,0-1 0,0 1-1,1-1 1,10-17-4591,-6 5-2238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2.739"/>
    </inkml:context>
    <inkml:brush xml:id="br0">
      <inkml:brushProperty name="width" value="0.025" units="cm"/>
      <inkml:brushProperty name="height" value="0.025" units="cm"/>
      <inkml:brushProperty name="color" value="#E71224"/>
    </inkml:brush>
  </inkml:definitions>
  <inkml:trace contextRef="#ctx0" brushRef="#br0">32 126 8456,'4'-4'8392,"13"-6"-4700,7-6-2265,4-24 95,-27 39-1495,0-1 1,0 0 0,0 0 0,0 0-1,0 0 1,-1 0 0,1 0-1,-1-1 1,0 1 0,1 0 0,-1 0-1,0 0 1,0-1 0,0 1-1,0 0 1,-1 0 0,1 0 0,-1 0-1,1 0 1,-2-3 0,1 4-12,0 0 0,0 0 0,0 0 0,0 0 0,-1 1 0,1-1 0,0 0 0,0 1 0,-1-1 1,1 1-1,0-1 0,-1 1 0,1 0 0,0 0 0,-1-1 0,1 1 0,-1 0 0,1 0 0,0 0 0,-1 1 0,1-1 0,-1 0 1,1 0-1,0 1 0,-1-1 0,-1 2 0,-1-1-23,0 0-1,1 0 1,-1 1 0,0 0-1,1-1 1,0 1 0,-1 0-1,-3 4 1,2 0-1,2-1-1,-1 1 0,1-1 1,0 1-1,0 0 1,0 1-1,1-1 0,0 0 1,0 1-1,0-1 1,0 13-1,1-17 9,1 1 0,0-1 0,0 0 0,0 1-1,0-1 1,0 0 0,0 1 0,1-1 0,-1 0 0,1 1 0,-1-1 0,1 0 0,0 0 0,0 0 0,0 0-1,0 0 1,0 0 0,1 0 0,-1 0 0,0 0 0,1 0 0,0-1 0,-1 1 0,1-1 0,0 1-1,0-1 1,0 1 0,0-1 0,0 0 0,0 0 0,0 0 0,0 0 0,0-1 0,1 1 0,-1 0-1,4-1 1,4 1 21,-1-2 0,1 1 0,0-1 0,-1-1 0,1 0 0,-1 0 0,0-1 0,1 0 0,-1 0 0,-1-1 0,1 0 0,0-1 0,15-11 0,-9 5 16,0 0 1,-1-1-1,0-1 0,-1-1 1,-1 1-1,16-24 1,-25 36-15,-3 7 43,-2 21 153,0-15-76,1-1 0,1 1 0,1 22 0,-1-33-112,1-1 0,-1 1 0,1 0 0,0 0 0,-1-1 0,1 1 0,-1 0 0,1-1 0,0 1 0,0-1 0,-1 1 0,1-1-1,0 1 1,0-1 0,0 1 0,0-1 0,-1 0 0,1 1 0,0-1 0,0 0 0,0 0 0,0 0 0,0 0 0,0 0 0,0 0 0,0 0-1,0 0 1,-1 0 0,1 0 0,0 0 0,0-1 0,0 1 0,0 0 0,0-1 0,1 0 0,30-14 446,1-18-264,17-15-127,-48 46-108,1 0 0,-1 0 0,1 0 0,-1 1 0,1-1 0,-1 1 0,1 0 0,0-1 0,0 1 1,0 1-1,0-1 0,0 0 0,0 1 0,0-1 0,0 1 0,0 0 0,3 0 0,-5 1 12,0-1 0,0 1 0,0-1 0,1 1 1,-2 0-1,1-1 0,0 1 0,0 0 0,0 0 0,0 0 0,0-1 0,-1 1 0,1 0 0,0 0 0,-1 0 0,1 0 1,0 1-1,-1-1 0,0 0 0,1 0 0,-1 2 0,8 30-18,-6-22 50,0-2 4,1-1 0,-1-1 0,1 1 1,7 13-1,-9-20-23,-1-1-1,0 1 1,1 0 0,-1 0 0,0 0 0,1-1-1,-1 1 1,1 0 0,-1-1 0,1 1 0,0 0-1,-1-1 1,1 1 0,-1-1 0,1 1 0,0-1-1,0 1 1,-1-1 0,1 1 0,0-1 0,0 0-1,0 1 1,0-1 0,-1 0 0,1 0 0,0 0-1,0 1 1,0-1 0,0 0 0,0 0 0,-1 0-1,1-1 1,0 1 0,0 0 0,0 0 0,0 0-1,0-1 1,-1 1 0,1 0 0,0-1 0,0 1-1,0 0 1,-1-1 0,1 1 0,0-1 0,-1 0-1,1 1 1,0-1 0,-1 1 0,1-1 0,-1 0-1,1 0 1,-1 1 0,1-1 0,-1 0 0,0 0-1,1 0 1,-1 1 0,0-3 0,13-21-2389,-4-2-3337,-5 7-2263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3.065"/>
    </inkml:context>
    <inkml:brush xml:id="br0">
      <inkml:brushProperty name="width" value="0.025" units="cm"/>
      <inkml:brushProperty name="height" value="0.025" units="cm"/>
      <inkml:brushProperty name="color" value="#E71224"/>
    </inkml:brush>
  </inkml:definitions>
  <inkml:trace contextRef="#ctx0" brushRef="#br0">0 1 15791,'0'0'5221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4.027"/>
    </inkml:context>
    <inkml:brush xml:id="br0">
      <inkml:brushProperty name="width" value="0.025" units="cm"/>
      <inkml:brushProperty name="height" value="0.025" units="cm"/>
      <inkml:brushProperty name="color" value="#E71224"/>
    </inkml:brush>
  </inkml:definitions>
  <inkml:trace contextRef="#ctx0" brushRef="#br0">209 16 11115,'0'0'11231,"-10"-5"-10932,9 5-294,-1-2 5,-1 1 0,0 0 1,0 0-1,1-1 0,-1 2 0,0-1 0,0 0 0,0 0 1,0 1-1,0 0 0,0 0 0,0-1 0,0 2 0,0-1 1,0 0-1,0 1 0,1-1 0,-1 1 0,0 0 0,0 0 1,0 0-1,0 0 0,1 0 0,-1 1 0,1-1 0,-1 1 1,1 0-1,-1 0 0,-2 3 0,-4 4 157,0-1 0,1 1 0,1 1-1,0-1 1,0 1 0,1 0 0,-8 16 0,14-23-135,28-32 80,-21 22-439,-5 10 135,-7 22 106,-19 37 354,15-44-82,4-7 239,0 0 0,-1-1 1,-1 0-1,-13 18 0,19-27-206,19-6-198,70-11-3332,-23 6-4583,-31 1-2777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1.034"/>
    </inkml:context>
    <inkml:brush xml:id="br0">
      <inkml:brushProperty name="width" value="0.025" units="cm"/>
      <inkml:brushProperty name="height" value="0.025" units="cm"/>
    </inkml:brush>
  </inkml:definitions>
  <inkml:trace contextRef="#ctx0" brushRef="#br0">141 47 5189,'0'0'4628,"-10"5"-3181,9-4-1478,-61 37 2573,58-36-2281,1 0 0,-1 1 0,1 0-1,0 0 1,0 0 0,1 0 0,-1 0 0,0 1 0,1-1 0,0 1 0,0-1 0,0 1 0,0 0 0,1 0 0,-1 0 0,1 0 0,0 0-1,0 5 1,1-8-190,1 0-1,0-1 1,0 1-1,-1-1 1,1 1-1,0-1 1,0 1-1,0-1 1,0 1-1,0-1 1,0 0 0,0 0-1,0 1 1,0-1-1,0 0 1,0 0-1,0 0 1,0 0-1,0 0 1,0 0-1,0-1 1,0 1-1,-1 0 1,3-1-1,28-5 687,-20 2-703,-1-2 0,1 1 0,-1-2 0,-1 1 0,1-1 0,15-16-1,-23 21-39,1 0 0,-1-1 0,0 1 0,0-1-1,-1 0 1,1 1 0,0-1 0,-1 0 0,0 0-1,0 0 1,0 0 0,0 0 0,1-4-1,-2 5-3,0 0 0,-1 0 0,1 0 0,0 0 0,-1 0 0,1 0-1,-1 1 1,0-1 0,1 0 0,-1 0 0,0 1 0,0-1 0,0 0-1,0 1 1,0-1 0,-1 1 0,1-1 0,0 1 0,-1 0 0,1 0-1,-1 0 1,0-1 0,1 1 0,-3-1 0,-1 0-8,1-1 1,-1 1-1,1 0 1,-1 0-1,0 1 1,0-1-1,0 1 0,0 0 1,0 1-1,0-1 1,0 1-1,0 0 1,0 0-1,0 0 1,0 1-1,0 0 1,0 0-1,0 0 0,0 0 1,-7 4-1,8-3-88,1 0-1,-1 0 1,1 0-1,0 1 1,0-1-1,0 1 1,0-1-1,0 1 1,1 0-1,-1 0 1,1 1-1,0-1 1,0 0 0,0 1-1,0-1 1,1 1-1,-1 0 1,1-1-1,0 1 1,0 0-1,1 0 1,-1 0-1,1 0 1,-1 0-1,1 0 1,0-1-1,1 6 1,0-4-461,1 0 0,-1 0 1,1 0-1,0 0 0,0 0 0,1 0 1,-1-1-1,1 1 0,0-1 1,0 0-1,0 0 0,1 0 0,0 0 1,-1-1-1,1 1 0,8 4 1,17 14-5919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5.221"/>
    </inkml:context>
    <inkml:brush xml:id="br0">
      <inkml:brushProperty name="width" value="0.025" units="cm"/>
      <inkml:brushProperty name="height" value="0.025" units="cm"/>
      <inkml:brushProperty name="color" value="#E71224"/>
    </inkml:brush>
  </inkml:definitions>
  <inkml:trace contextRef="#ctx0" brushRef="#br0">1 1 4516,'0'0'13085,"0"10"-11591,4 61 141,3-1 0,3-1 0,38 136 0,-48-205-1622,0 0 0,0 0-1,0 0 1,0 0 0,0-1 0,0 1 0,0 0 0,1 0 0,-1 0-1,0 0 1,0 0 0,0 0 0,0 0 0,0 0 0,0 0-1,1 0 1,-1 0 0,0 0 0,0 0 0,0 0 0,0 0 0,0 0-1,0 0 1,1 0 0,-1 0 0,0 0 0,0 0 0,0 0-1,0 0 1,0 0 0,0 0 0,1 0 0,-1 0 0,0 0 0,0 0-1,0 0 1,0 1 0,0-1 0,0 0 0,0 0 0,0 0-1,1 0 1,-1 0 0,0 0 0,0 1 0,3-28 281,-2-37-165,-4 36-117,-1 1 1,-10-41-1,-1-4 10,17 76-69,0 0 1,0 0-1,1 0 1,-1 0-1,1 0 1,0-1-1,0 1 1,1-1-1,-1 0 1,1 0-1,-1 0 1,1 0-1,0-1 1,0 0-1,5 3 0,-6-4 51,0 1 0,0-1 0,0 1 0,0-1 0,0 0-1,0-1 1,0 1 0,1 0 0,-1-1 0,0 0-1,0 1 1,1-1 0,-1-1 0,0 1 0,0 0 0,0-1-1,1 0 1,-1 1 0,0-1 0,0 0 0,0-1-1,0 1 1,0-1 0,-1 1 0,1-1 0,0 0 0,-1 0-1,1 0 1,4-4 0,-2-2 30,0 1 0,-1 0-1,1-1 1,-1 0 0,-1 0 0,0 0 0,0 0-1,0-1 1,-1 1 0,0-1 0,-1 0 0,0 1 0,0-1-1,-2-17 1,1 26-33,0-1 1,0 1-1,1-1 0,-1 1 0,0-1 1,0 1-1,-1-1 0,1 1 0,0-1 1,0 1-1,0-1 0,0 1 1,0-1-1,0 1 0,-1 0 0,1-1 1,0 1-1,0-1 0,-1 1 0,1 0 1,0-1-1,0 1 0,-1 0 0,1-1 1,0 1-1,-1 0 0,1-1 0,-1 1 1,1 0-1,0 0 0,-1 0 0,1-1 1,-1 1-1,1 0 0,-1 0 0,1 0 1,-1 0-1,1 0 0,0 0 0,-1 0 1,1 0-1,-1 0 0,1 0 0,-1 0 1,1 0-1,-1 0 0,1 0 1,-1 0-1,0 1 0,0-1-9,-1 1 1,1 0-1,0-1 1,-1 1-1,1 0 0,0 0 1,0 0-1,0 0 1,0 0-1,0 1 0,0-1 1,0 0-1,0 0 1,0 1-1,0 1 0,-5 12 0,1 1-1,0 1 0,2-1 0,0 1 1,0-1-1,2 1 0,0 0 1,1-1-1,1 1 0,4 25 0,-5-40 18,0 1-1,0-1 1,1 0-1,-1 0 1,1 0-1,-1 0 1,1 0-1,0 0 1,0 0-1,0 0 1,0 0-1,0 0 1,1 0-1,-1 0 1,0-1-1,1 1 1,-1 0-1,1-1 1,0 1-1,-1-1 1,1 0-1,0 0 1,0 0-1,0 0 1,0 0-1,0 0 1,0 0-1,0 0 1,0-1-1,1 1 1,-1-1-1,0 0 1,0 1-1,0-1 1,1 0-1,-1 0 1,0-1-1,0 1 1,0 0-1,0-1 1,1 1-1,-1-1 1,0 0-1,2-1 1,5-2 74,0-1 0,0 1 0,-1-2 1,0 1-1,0-1 0,0-1 1,-1 0-1,11-11 0,-8 5-82,0-1 0,-1 0-1,0-1 1,-1 1 0,0-2 0,10-31-1,-21 60-20,2 0 0,0-1-1,0 1 1,3 19-1,-2-29 32,0-1 0,0 0 0,1 0 0,-1 1-1,1-1 1,-1 0 0,1 0 0,0 0 0,0 0 0,0 0 0,0 0-1,1 0 1,-1 0 0,0-1 0,2 3 0,-1-3 8,-1-1 1,0 1 0,1-1 0,-1 1-1,0-1 1,1 0 0,-1 1-1,1-1 1,-1 0 0,1 0-1,-1 0 1,0 0 0,1 0 0,-1 0-1,1-1 1,-1 1 0,1 0-1,-1-1 1,0 1 0,1-1-1,-1 0 1,0 1 0,0-1 0,1 0-1,-1 1 1,2-3 0,4-3 71,-1 0 0,1-1 1,-2 1-1,1-1 0,-1-1 1,1 1-1,-2-1 1,1 0-1,-1 0 0,-1 0 1,1 0-1,2-14 0,6-8-40,-2 84-350,2 7 386,-11-59-138,-1 0 0,1 0 0,-1 0 0,1 0 0,0-1 0,0 1 0,0 0-1,0 0 1,0 0 0,0-1 0,0 1 0,1-1 0,-1 1 0,0-1 0,1 1 0,-1-1 0,1 0 0,0 0 0,-1 1 0,1-1 0,0 0 0,0-1 0,0 1-1,0 0 1,0-1 0,2 2 0,-3-3-229,0 1-1,0 0 1,0-1-1,0 1 1,0 0-1,0-1 1,0 1-1,0-1 1,-1 0-1,1 1 1,0-1-1,0 0 1,-1 1-1,1-1 1,0 0-1,-1 0 1,1 1-1,-1-1 1,1 0-1,-1 0 1,1 0-1,-1 0 1,0 0-1,1 0 1,-1 0-1,0 0 1,0 0-1,0 0 1,0 0-1,0 0 1,0 0-1,0-1 1,0 2 109,2-19-7170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5.582"/>
    </inkml:context>
    <inkml:brush xml:id="br0">
      <inkml:brushProperty name="width" value="0.025" units="cm"/>
      <inkml:brushProperty name="height" value="0.025" units="cm"/>
      <inkml:brushProperty name="color" value="#E71224"/>
    </inkml:brush>
  </inkml:definitions>
  <inkml:trace contextRef="#ctx0" brushRef="#br0">1 1 13453,'0'0'10089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5.913"/>
    </inkml:context>
    <inkml:brush xml:id="br0">
      <inkml:brushProperty name="width" value="0.025" units="cm"/>
      <inkml:brushProperty name="height" value="0.025" units="cm"/>
      <inkml:brushProperty name="color" value="#E71224"/>
    </inkml:brush>
  </inkml:definitions>
  <inkml:trace contextRef="#ctx0" brushRef="#br0">96 8 12844,'0'0'10522,"-8"-2"-9299,6 2-1197,-3-2 102,0 1 0,-1 0 1,1 0-1,0 0 0,-1 1 0,-9 0 1,13 1-120,0-1 0,0 0 1,1 1-1,-1-1 0,0 1 1,1 0-1,-1 0 1,0 0-1,1-1 0,-1 1 1,1 1-1,-1-1 0,1 0 1,0 0-1,-1 1 1,1-1-1,0 0 0,0 1 1,0-1-1,0 1 0,0 0 1,0-1-1,1 1 1,-1 0-1,0-1 0,1 1 1,-1 0-1,1 2 0,-1-3-31,1 0 0,0-1 0,-1 1 0,1 0-1,0 0 1,0 0 0,0 0 0,0-1 0,0 1-1,0 0 1,0 0 0,0 0 0,0-1 0,0 1-1,0 0 1,0 0 0,0 0 0,1-1 0,-1 1-1,0 0 1,1 0 0,-1-1 0,1 1-1,-1 0 1,0 0 0,1-1 0,0 1 0,-1-1-1,1 1 1,-1 0 0,2 0 0,25 1-859,-14-3 593,40 0-907,31 0 543,-84 1 695,1 0-1,0 0 0,0 0 1,-1 0-1,1 0 0,0 0 1,-1 0-1,1 1 1,0-1-1,0 0 0,-1 0 1,1 1-1,-1-1 0,1 0 1,0 1-1,-1-1 0,1 0 1,-1 1-1,1-1 1,0 1-1,-1-1 0,1 1 1,-1 0-1,0-1 0,1 1 1,-1-1-1,1 1 0,-1 0 1,0-1-1,0 1 1,1 0-1,-1-1 0,0 1 1,0 0-1,0 0 0,0-1 1,0 1-1,0 0 0,0-1 1,0 1-1,0 0 1,0 0-1,0-1 0,0 1 1,0 0-1,-1-1 0,1 1 1,0 0-1,-1-1 1,1 1-1,0 0 0,-1-1 1,1 1-1,-1-1 0,1 1 1,-1-1-1,1 1 0,-1-1 1,0 2-1,-32 31 1244,30-31-1333,1-1 1,0 1 0,-1-1 0,1 0-1,-1 0 1,1 0 0,-1 0-1,1 0 1,-1-1 0,0 1-1,1-1 1,-1 0 0,0 0-1,1 0 1,-1 0 0,-5-1-1,8 1-65,0 0-1,-1 0 1,1 0-1,-1-1 1,1 1-1,0 0 1,-1 0-1,1-1 1,0 1-1,-1 0 1,1-1-1,0 1 1,0 0-1,-1-1 1,1 1-1,0 0 1,0-1-1,-1 1 1,1-1-1,0 1 0,0 0 1,0-1-1,0 1 1,0-1-1,0 1 1,0-1-1,0 1 1,0 0-1,0-1 1,0 1-1,0-1 1,0 0-1,16-24-6031,3 7-32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6.244"/>
    </inkml:context>
    <inkml:brush xml:id="br0">
      <inkml:brushProperty name="width" value="0.025" units="cm"/>
      <inkml:brushProperty name="height" value="0.025" units="cm"/>
      <inkml:brushProperty name="color" value="#E71224"/>
    </inkml:brush>
  </inkml:definitions>
  <inkml:trace contextRef="#ctx0" brushRef="#br0">64 0 12172,'0'0'10351,"-9"4"-9823,5-2-451,-27 12 142,29-14-200,1 1-1,0 0 1,-1 0 0,1 0-1,0 0 1,0 0-1,0 1 1,-1-1-1,1 0 1,1 1 0,-1-1-1,0 0 1,0 1-1,0-1 1,1 1-1,-1-1 1,1 1 0,-1-1-1,1 1 1,0 0-1,-1 2 1,4-3-7,1 0 0,-1 0 0,1 0 0,-1 0 0,1-1 1,0 0-1,-1 1 0,1-1 0,-1 0 0,8-1 0,-6 0-12,17 1 24,-16-1-91,1 0-1,-1 0 1,1 1 0,-1 0 0,1 1-1,-1-1 1,1 1 0,-1 1-1,0-1 1,0 1 0,1 0 0,-1 0-1,7 4 1,-12-5 88,0 1 1,0-1-1,0 0 1,0 1-1,-1-1 0,1 0 1,0 1-1,0-1 0,-1 1 1,1-1-1,-1 1 1,1-1-1,-1 1 0,0-1 1,0 1-1,0 0 0,1-1 1,-2 1-1,1-1 1,0 1-1,0 0 0,0-1 1,-1 1-1,1-1 0,-1 1 1,1-1-1,-1 1 1,0-1-1,1 1 0,-1-1 1,-2 3-1,1-1-85,0 1 0,-1-1 0,1 0 0,-1 0-1,0 0 1,0 0 0,0 0 0,-1-1 0,1 1 0,0-1 0,-6 3 0,-9-1-3145,0-3-3400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7.394"/>
    </inkml:context>
    <inkml:brush xml:id="br0">
      <inkml:brushProperty name="width" value="0.025" units="cm"/>
      <inkml:brushProperty name="height" value="0.025" units="cm"/>
      <inkml:brushProperty name="color" value="#E71224"/>
    </inkml:brush>
  </inkml:definitions>
  <inkml:trace contextRef="#ctx0" brushRef="#br0">74 430 13389,'0'0'5653,"-7"8"-4868,1-3-730,0 1 1,0-1 0,1 1 0,0 1-1,0-1 1,0 1 0,1 0 0,0 0-1,1 0 1,-1 1 0,1-1-1,1 1 1,-1 0 0,1-1 0,-1 12-1,3-18-47,0-1 0,0 0 0,0 0 0,0 1 0,0-1 0,0 0 0,0 1 0,0-1 0,0 0 0,0 1 0,0-1 0,0 0 0,0 1 0,0-1 0,0 0-1,1 0 1,-1 1 0,0-1 0,0 0 0,0 0 0,0 1 0,1-1 0,-1 0 0,0 0 0,0 1 0,0-1 0,1 0 0,-1 0 0,0 0 0,0 0 0,1 1 0,-1-1 0,0 0 0,1 0 0,-1 0 0,0 0-1,1 0 1,-1 0 0,0 0 0,0 0 0,1 0 0,-1 0 0,1 0 0,16-8 569,14-19 92,-22 16-661,0 0-1,-1 0 1,0-1-1,-1-1 0,-1 1 1,0-1-1,0 0 1,-2 0-1,1 0 0,-2-1 1,1 0-1,1-24 1,-22 92-190,17-49 159,-2 4 80,0 0 0,1 0 0,1 0 0,-1 0 0,2 11 0,-1-18-19,1-1 1,-1 0-1,0 1 1,0-1-1,1 0 1,-1 0-1,1 0 0,-1 1 1,1-1-1,-1 0 1,1 0-1,0 0 1,0 0-1,-1 0 1,1 0-1,0 0 0,0 0 1,0 0-1,0 0 1,0-1-1,0 1 1,0 0-1,0-1 1,1 1-1,-1-1 0,0 1 1,0-1-1,1 1 1,-1-1-1,0 0 1,0 0-1,1 0 1,-1 0-1,0 0 0,1 0 1,-1 0-1,0 0 1,0 0-1,1 0 1,-1-1-1,0 1 1,0 0-1,1-1 0,-1 1 1,2-2-1,2-1 73,1 1 0,-1-2 0,0 1 0,0 0 0,0-1-1,0 0 1,0 0 0,-1 0 0,0-1 0,0 0 0,0 0 0,6-10-1,-4 5-82,0 0 0,-1 0-1,0-1 1,0 0 0,5-22-1,-8 17-50,-4 18-243,-7 26 91,8-14 168,-1-1 0,1 0 0,1 0 0,2 16 1,-2-28 29,0 0 0,-1 1 0,2-1 0,-1 0 0,0 1 1,0-1-1,0 0 0,0 1 0,1-1 0,-1 0 0,1 0 1,-1 1-1,1-1 0,0 0 0,-1 0 0,1 0 0,0 0 1,0 0-1,-1 0 0,1 0 0,0 0 0,0 0 1,0 0-1,0 0 0,1 0 0,-1-1 0,0 1 0,0-1 1,0 1-1,1-1 0,-1 1 0,0-1 0,0 1 0,1-1 1,-1 0-1,0 0 0,1 0 0,-1 0 0,0 0 0,1 0 1,-1 0-1,0 0 0,1 0 0,-1-1 0,0 1 0,1 0 1,-1-1-1,0 1 0,0-1 0,0 0 0,1 1 0,-1-1 1,0 0-1,0 0 0,0 0 0,1-1 0,7-5 81,0 0-1,-1 0 0,-1-1 0,1 0 1,-1 0-1,0-1 0,-1 0 1,6-11-1,1-1-82,-2-1 0,13-37 0,-11-5-135,-11 52-177,-5 37-24,-9 36 284,7-34 55,0 1 1,-1 41-1,6-69-21,0 0-1,0 1 0,0-1 1,0 0-1,0 1 0,0-1 1,0 1-1,0-1 0,0 0 0,0 1 1,0-1-1,0 0 0,0 1 1,0-1-1,1 0 0,-1 1 1,0-1-1,0 0 0,0 1 1,1-1-1,-1 0 0,0 1 1,0-1-1,1 0 0,-1 0 1,0 1-1,1-1 0,-1 0 1,0 0-1,1 0 0,-1 0 1,0 1-1,1-1 0,-1 0 0,0 0 1,1 0-1,-1 0 0,1 0 1,-1 0-1,0 0 0,1 0 1,20-8 97,16-17-4,-24 12-80,-1 0 1,-1 0 0,0-1-1,-1-1 1,0 0-1,-1 0 1,-1-1-1,-1 0 1,0 0 0,5-19-1,-4 5-15,-1-1 0,-2 0 0,-1 0 0,0-57 0,-21 116-306,-1 34 447,2 1-1,3 0 1,3 0-1,2 1 1,3 117-1,6-162-106,1 0 0,1 0 0,1 0 0,0-1 1,10 25-1,9 39 512,-22-80-531,-1 0-1,1 0 0,-1 0 0,1 0 1,-1 0-1,0 0 0,0 0 1,0 0-1,0 0 0,0 0 1,0 0-1,0 0 0,-2 3 1,1-5-3,1 0 0,-1 0 1,0-1-1,0 1 0,0 0 1,1-1-1,-1 1 1,0-1-1,1 1 0,-1-1 1,1 1-1,-1-1 0,0 0 1,1 1-1,-1-1 1,1 1-1,-1-1 0,1 0 1,0 0-1,-1 1 0,1-2 1,-31-57 358,27 48-387,0-1 0,0 1 0,1-1 0,1 0 1,0 0-1,0 0 0,1-1 0,1 1 0,0 0 0,3-17 0,-2 20 2,2 1 0,-1 0 1,1 0-1,0 0 0,1 0 0,0 0 1,0 0-1,1 1 0,0 0 0,0 0 1,1 0-1,-1 1 0,2 0 0,-1 0 1,10-7-1,36-21-1949,-1 0-6630,-22 11-2587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8.033"/>
    </inkml:context>
    <inkml:brush xml:id="br0">
      <inkml:brushProperty name="width" value="0.025" units="cm"/>
      <inkml:brushProperty name="height" value="0.025" units="cm"/>
      <inkml:brushProperty name="color" value="#E71224"/>
    </inkml:brush>
  </inkml:definitions>
  <inkml:trace contextRef="#ctx0" brushRef="#br0">131 172 11499,'-1'-2'352,"-1"0"0,1 1 0,-1-1 0,1 1 0,-1 0 0,1-1 0,-1 1 0,0 0-1,0 0 1,0 0 0,0 0 0,0 0 0,0 1 0,0-1 0,0 0 0,0 1 0,0 0 0,0-1 0,0 1 0,0 0 0,0 0 0,0 0 0,0 0 0,0 1 0,-4 0 0,3 0-182,0 1 0,0 0 0,0 0 1,0 0-1,1 1 0,-1-1 0,0 1 0,1-1 1,0 1-1,0 0 0,0 0 0,0 0 0,-3 5 1,-3 10-191,0 0 0,2 1 0,0 0 0,-4 23 1,9-40 20,1 0 0,-1 1 0,1-1 0,-1 1 1,1-1-1,0 1 0,0-1 0,0 1 0,1-1 0,-1 0 0,1 4 1,-1-6 13,1 1 0,-1-1 1,0 0-1,0 1 0,1-1 1,-1 0-1,0 0 1,1 1-1,-1-1 0,0 0 1,1 0-1,-1 1 0,0-1 1,1 0-1,-1 0 0,1 0 1,-1 0-1,0 0 1,1 1-1,-1-1 0,1 0 1,-1 0-1,0 0 0,1 0 1,-1 0-1,1 0 0,-1 0 1,0-1-1,1 1 1,-1 0-1,1 0 0,-1 0 1,0 0-1,1 0 0,-1-1 1,0 1-1,1 0 0,5-4 190,-1 0-1,1 0 1,-1 0-1,0-1 0,0 0 1,6-8-1,13-19 55,-1 0-1,-2-2 1,-2 0-1,0-2 1,-3 0-1,21-64 1,-44 171-131,1-36-110,-2 9 230,2 1 1,-1 44 0,7-88-247,0 0 0,0-1 0,0 1 0,0 0 0,0 0 0,0 0 0,0 0 1,1-1-1,-1 1 0,0 0 0,0 0 0,1 0 0,-1-1 0,0 1 0,1 0 1,-1 0-1,1-1 0,-1 1 0,1 0 0,-1-1 0,1 1 0,-1-1 0,1 1 1,0 0-1,-1-1 0,1 1 0,0-1 0,0 0 0,-1 1 0,1-1 0,0 0 1,0 1-1,-1-1 0,1 0 0,0 0 0,0 0 0,0 0 0,0 1 0,-1-1 1,1-1-1,0 1 0,0 0 0,0 0 0,0 0 0,-1 0 0,1 0 0,0-1 1,0 1-1,0 0 0,-1-1 0,1 1 0,0-1 0,0 1 0,-1 0 0,2-2 1,42-27-1115,-32 19-1010,-1-1 1,0 0-1,-1-1 1,15-22-1,-8 6-4044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8.720"/>
    </inkml:context>
    <inkml:brush xml:id="br0">
      <inkml:brushProperty name="width" value="0.025" units="cm"/>
      <inkml:brushProperty name="height" value="0.025" units="cm"/>
      <inkml:brushProperty name="color" value="#E71224"/>
    </inkml:brush>
  </inkml:definitions>
  <inkml:trace contextRef="#ctx0" brushRef="#br0">70 23 7944,'0'0'12614,"-9"10"-11183,5-5-1403,-2 1 429,1 0-1,-1 0 1,1 0-1,1 1 1,-1 0-1,1 0 1,1 0-1,-1 0 1,1 1-1,0-1 1,1 1-1,0 0 1,0 0-1,-1 8 1,4-15-422,0-1 1,0 1 0,0-1-1,-1 1 1,1-1-1,0 1 1,0-1 0,0 0-1,0 1 1,0-1 0,0 0-1,0 0 1,0 0-1,0 0 1,0 0 0,0 0-1,0 0 1,0 0 0,0 0-1,0-1 1,0 1-1,0 0 1,1-1 0,28-6-363,-17 0-4414,-4-9-12194,-3 4 11863,-1 5 6476,1-1 3686,21-31-1015,-25 35-3073,0 0 1,-1 1-1,0-1 0,1 0 1,-2-1-1,1 1 1,0 0-1,-1 0 1,0-5-1,0 9-945,0-1 1,-1 0-1,1 1 0,0-1 1,-1 0-1,1 1 0,-1-1 1,1 1-1,-1-1 0,0 1 1,1-1-1,-1 1 0,1-1 1,-1 1-1,0-1 0,0 1 1,1 0-1,-1-1 0,0 1 1,1 0-1,-1 0 0,0 0 1,0-1-1,0 1 0,1 0 1,-1 0-1,0 0 0,0 0 1,0 0-1,1 0 0,-1 1 1,0-1-1,0 0 0,1 0 1,-1 1-1,0-1 0,1 0 1,-1 1-1,-1 0 0,-31 13 68,27-7-25,0 1-1,1-1 1,0 1-1,0 0 0,1 0 1,0 1-1,0-1 1,1 1-1,0 0 1,1 0-1,0 0 0,0 0 1,1 0-1,0 0 1,1 13-1,0-21-85,0 0 0,0 0 0,0 0 0,0 0 0,0 0 0,0 0 1,1 0-1,-1 0 0,0 0 0,1 0 0,-1-1 0,1 1 0,-1 0 0,1 0 0,-1 0 0,1-1 0,0 1 0,-1 0 0,1 0 0,0-1 0,-1 1 0,1-1 0,0 1 0,0-1 1,0 1-1,0-1 0,0 1 0,1-1 0,1 1 5,0-1 1,0 1 0,0-1 0,0 0 0,0 0-1,0 0 1,0 0 0,0-1 0,4 0-1,1-2 6,1 1 0,-1-1 0,0 0 0,0-1 0,-1 0 0,8-5 0,-3 0 5,0-1 1,-1 0 0,0-1 0,14-19 0,-21 24-21,0 0-1,-1 0 1,1 0-1,-1 0 1,0 0-1,-1-1 0,1 1 1,-1-1-1,-1 0 1,1 0-1,-1 1 1,0-11-1,-19 53-126,16-32 110,-5 12-2,1 0 0,0 0 0,1 0 0,1 0 0,1 1 0,-3 27 0,6-44 7,0 1-1,0-1 0,0 1 1,0-1-1,0 1 1,0-1-1,0 1 0,0-1 1,0 1-1,0-1 1,0 1-1,0-1 0,0 1 1,1-1-1,-1 1 1,0-1-1,0 1 1,1-1-1,-1 1 0,0-1 1,0 0-1,1 1 1,-1-1-1,1 1 0,-1-1 1,0 0-1,1 0 1,-1 1-1,1-1 0,-1 0 1,1 0-1,-1 1 1,1-1-1,-1 0 0,1 0 1,0 0-1,22-7-1057,17-22-3314,-17 6 87,-3-3-2322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9.050"/>
    </inkml:context>
    <inkml:brush xml:id="br0">
      <inkml:brushProperty name="width" value="0.025" units="cm"/>
      <inkml:brushProperty name="height" value="0.025" units="cm"/>
      <inkml:brushProperty name="color" value="#E71224"/>
    </inkml:brush>
  </inkml:definitions>
  <inkml:trace contextRef="#ctx0" brushRef="#br0">74 0 8008,'0'0'16602,"-10"7"-15796,4-4-693,-29 21 233,33-23-339,0 1 1,1 0 0,-1-1 0,0 1-1,1 0 1,-1 0 0,1 0 0,-1 0-1,1 0 1,0 1 0,0-1-1,0 0 1,0 0 0,1 1 0,-1-1-1,1 1 1,-1 2 0,3-3-58,0-1-1,0 0 1,0-1 0,0 1-1,0 0 1,0-1 0,1 1 0,-1-1-1,0 1 1,0-1 0,1 0-1,-1 0 1,0 0 0,0 0 0,5-2-1,-1 2-126,42-2-655,-30 1 363,-1 0 0,0 1 0,1 1 0,25 4 0,-42-5 488,-1 0 0,1 0 0,0 0 0,0 0 0,0 1 0,0-1 0,0 0 0,-1 1 0,1-1 0,0 0 0,0 1 0,-1-1 0,1 1 0,0-1 0,0 1 0,-1-1 0,1 1 0,-1 0 0,1-1 0,0 1 0,-1 0 0,1-1 0,-1 1 0,0 0 0,1 0 0,-1 0 0,1-1 0,-1 2 0,0 0 58,0-1-1,-1 0 1,1 1 0,-1-1-1,1 1 1,-1-1-1,1 0 1,-1 0 0,0 1-1,1-1 1,-1 0-1,0 0 1,0 0-1,0 0 1,-1 2 0,-43 30 1835,31-25-1930,0-1 0,-28 11-1,12-13-4410,24-6-1598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9.394"/>
    </inkml:context>
    <inkml:brush xml:id="br0">
      <inkml:brushProperty name="width" value="0.025" units="cm"/>
      <inkml:brushProperty name="height" value="0.025" units="cm"/>
      <inkml:brushProperty name="color" value="#E71224"/>
    </inkml:brush>
  </inkml:definitions>
  <inkml:trace contextRef="#ctx0" brushRef="#br0">1 1 17681,'0'0'6726,"0"62"-5957,0-26-417,0 2-160,0 1-128,0 1-64,0-6 32,5-5-224,-1-7-769,1-8-800,0-5-65,-3-8 0,2-1-640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9.766"/>
    </inkml:context>
    <inkml:brush xml:id="br0">
      <inkml:brushProperty name="width" value="0.025" units="cm"/>
      <inkml:brushProperty name="height" value="0.025" units="cm"/>
      <inkml:brushProperty name="color" value="#E71224"/>
    </inkml:brush>
  </inkml:definitions>
  <inkml:trace contextRef="#ctx0" brushRef="#br0">1 157 11050,'0'0'3059,"0"-10"54,0 5-2824,0 0 0,0 0 0,1 0 0,0 0 0,0 0 0,0 0 1,0 0-1,1 1 0,0-1 0,0 0 0,0 1 0,1-1 0,-1 1 0,1 0 1,0 0-1,0 0 0,1 0 0,-1 0 0,1 1 0,0-1 0,0 1 0,0 0 1,0 1-1,5-3 0,0-1-174,1 0 1,0 2-1,0-1 1,0 1-1,1 1 1,0 0 0,-1 0-1,1 1 1,0 0-1,0 1 1,0 0-1,0 1 1,15 2-1,-25-2-89,1 1-1,0-1 0,-1 1 0,1 0 0,-1 0 0,1 0 1,-1 0-1,0 0 0,1 0 0,-1 0 0,0 1 0,0-1 1,1 0-1,-1 1 0,0-1 0,-1 1 0,1-1 1,0 1-1,0 0 0,-1-1 0,1 1 0,0 0 0,-1-1 1,0 1-1,1 0 0,-1-1 0,0 1 0,0 0 0,0 0 1,0-1-1,0 1 0,-1 0 0,1 0 0,0-1 1,-2 4-1,1 3 143,-1-1 0,0 0 1,0 0-1,-1 0 0,0 0 1,0-1-1,-6 10 0,-1-2-133,-1 0 0,0-1 0,-1 0 0,-23 18 0,-7-7-2815,40-23 186,9-10-8179,11-2-1511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1.363"/>
    </inkml:context>
    <inkml:brush xml:id="br0">
      <inkml:brushProperty name="width" value="0.025" units="cm"/>
      <inkml:brushProperty name="height" value="0.025" units="cm"/>
    </inkml:brush>
  </inkml:definitions>
  <inkml:trace contextRef="#ctx0" brushRef="#br0">197 0 8552,'0'0'7527,"-11"7"-5835,5-4-1747,-23 14 1308,-42 31 0,64-42-1091,0-1-1,0 1 0,1 0 1,-1 0-1,2 1 0,-1 0 1,1 0-1,0 0 0,0 1 1,1 0-1,-1 0 0,-4 15 1,9-23-144,0 1 0,0 0 0,-1 0 0,1-1 0,0 1 1,0 0-1,0 0 0,0 0 0,0 0 0,0-1 0,0 1 0,0 0 0,0 0 1,1 0-1,-1-1 0,0 1 0,0 0 0,1 0 0,-1-1 0,1 1 0,-1 0 1,1-1-1,-1 1 0,1 0 0,-1-1 0,1 1 0,-1 0 0,1-1 0,0 1 1,0 0-1,1-1 38,0 1 0,0 0 0,1-1 0,-1 1 1,0-1-1,0 1 0,0-1 0,1 0 0,-1 0 1,0 0-1,3-1 0,4 0 33,0-1 1,-1 0-1,1-1 0,0 1 1,8-5-1,-6 1-54,0-1 0,0 1 0,0-2 1,-1 0-1,16-14 0,-23 18-33,1 0 1,-1 0-1,1 0 1,-1-1-1,0 1 1,-1-1-1,1 0 1,-1 0-1,0 0 1,0 0-1,0 0 1,-1-1-1,0 1 1,0 0 0,0-11-1,-1 16-104,0-1 0,0 0 0,0 0 1,0 1-1,-1-1 0,1 0 0,0 0 0,0 1 0,-1-1 0,1 0 1,0 1-1,-1-1 0,1 0 0,-1 1 0,1-1 0,-1 1 0,1-1 1,-1 1-1,1-1 0,-1 1 0,0-1 0,1 1 0,-1 0 0,0-1 1,1 1-1,-1 0 0,0-1 0,0 1 0,1 0 0,-1 0 0,0 0 1,0 0-1,1-1 0,-1 1 0,0 0 0,0 0 0,0 1 0,-12-4-9672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0.109"/>
    </inkml:context>
    <inkml:brush xml:id="br0">
      <inkml:brushProperty name="width" value="0.025" units="cm"/>
      <inkml:brushProperty name="height" value="0.025" units="cm"/>
      <inkml:brushProperty name="color" value="#E71224"/>
    </inkml:brush>
  </inkml:definitions>
  <inkml:trace contextRef="#ctx0" brushRef="#br0">0 1 10762,'0'0'12716,"6"53"-11787,-3-23-352,1 6-289,1-1-192,1-1-64,-6-1-32,5-4-96,-5-3-801,0-7-833,0-3-832,0-4-929,-2-4-2115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0.472"/>
    </inkml:context>
    <inkml:brush xml:id="br0">
      <inkml:brushProperty name="width" value="0.025" units="cm"/>
      <inkml:brushProperty name="height" value="0.025" units="cm"/>
      <inkml:brushProperty name="color" value="#E71224"/>
    </inkml:brush>
  </inkml:definitions>
  <inkml:trace contextRef="#ctx0" brushRef="#br0">7 209 10025,'-2'-12'2958,"0"1"-2029,1 0 1,0-1-1,0 1 0,1-1 1,2-13-1,-1 20-628,0 0 0,0 1-1,0-1 1,1 1 0,0-1 0,-1 1-1,2 0 1,-1-1 0,0 1 0,1 1-1,0-1 1,0 0 0,0 1 0,0-1 0,1 1-1,-1 0 1,1 0 0,6-4 0,1 1-71,1 1 0,-1 0 0,1 1 1,0 0-1,0 1 0,0 0 1,0 1-1,0 0 0,1 1 0,-1 1 1,20 1-1,-23-1-215,0 1-1,0 0 1,-1 0-1,1 1 1,0 0-1,-1 1 1,1 0-1,-1 0 1,0 1 0,0 0-1,0 0 1,-1 1-1,1 0 1,-1 0-1,0 1 1,10 11-1,-14-14 30,-1 0-1,0 0 0,0 0 0,0 0 0,0 1 0,0-1 0,-1 0 0,1 1 0,-1 0 0,0-1 0,0 1 0,0 0 0,-1-1 0,1 1 0,-1 0 0,0-1 0,0 1 0,0 0 0,-1 0 0,1-1 0,-1 1 0,0 0 0,0-1 0,0 1 0,-1 0 0,1-1 0,-1 0 0,0 1 0,0-1 0,0 0 0,0 0 1,0 0-1,-1 0 0,-4 4 0,1-2-224,0 0 1,0 0-1,0-1 0,-1 0 1,1 0-1,-1 0 1,0-1-1,-1 0 1,1 0-1,0-1 1,-1 0-1,1 0 0,-1-1 1,0 0-1,-15 0 1,9-4-4683,4-9-3460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3.800"/>
    </inkml:context>
    <inkml:brush xml:id="br0">
      <inkml:brushProperty name="width" value="0.025" units="cm"/>
      <inkml:brushProperty name="height" value="0.025" units="cm"/>
      <inkml:brushProperty name="color" value="#E71224"/>
    </inkml:brush>
  </inkml:definitions>
  <inkml:trace contextRef="#ctx0" brushRef="#br0">0 1 8552,'0'0'15252,"4"8"-14601,5 13-492,-2 0-1,0 1 1,-2 0-1,0 0 1,-1 0-1,0 26 1,-1-8-139,-3 0-1,-7 75 1,-7-52-1665,13-59 771,-1 0 1,0-1 0,1 1-1,-1 0 1,0-1 0,-1 1-1,-3 4 1,-2-2-5325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4.148"/>
    </inkml:context>
    <inkml:brush xml:id="br0">
      <inkml:brushProperty name="width" value="0.025" units="cm"/>
      <inkml:brushProperty name="height" value="0.025" units="cm"/>
      <inkml:brushProperty name="color" value="#E71224"/>
    </inkml:brush>
  </inkml:definitions>
  <inkml:trace contextRef="#ctx0" brushRef="#br0">15 271 7623,'-3'-10'4308,"0"1"-3489,1 0-1,0 0 1,0 0 0,1 0-1,0 0 1,1-16-1,0 20-603,1 1-1,0-1 0,0 0 1,1 1-1,-1-1 0,1 1 1,0-1-1,0 1 0,0 0 0,1 0 1,-1 0-1,1 0 0,0 0 1,0 1-1,0-1 0,1 1 1,6-5-1,11-6-27,1 1 0,0 1 0,0 1-1,1 1 1,0 1 0,1 1 0,0 1 0,1 1 0,-1 2-1,1 0 1,0 1 0,0 2 0,41 2 0,-61-1-164,0 0 0,-1 0 1,1 1-1,0 0 0,0 0 0,-1 0 1,1 0-1,-1 1 0,1 0 1,-1 0-1,0 0 0,0 0 0,0 1 1,0-1-1,0 1 0,0 0 0,-1 0 1,1 1-1,-1-1 0,0 1 0,0-1 1,0 1-1,-1 0 0,1 0 1,-1 0-1,0 1 0,0-1 0,0 1 1,-1-1-1,0 1 0,1-1 0,-2 1 1,1 0-1,0-1 0,-1 1 0,0 0 1,0 0-1,-1-1 0,1 1 1,-1 0-1,0 0 0,0-1 0,0 1 1,-1-1-1,0 1 0,0-1 0,0 0 1,0 0-1,-1 0 0,1 0 0,-1 0 1,-5 5-1,-9 9 171,-1-1 0,-1 0 0,0-1 0,-1-1 0,-1-1 0,0-1 0,-1-1 0,-31 12 0,46-20-381,24-6-7344,1 1 3419,12-12-4478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4.523"/>
    </inkml:context>
    <inkml:brush xml:id="br0">
      <inkml:brushProperty name="width" value="0.025" units="cm"/>
      <inkml:brushProperty name="height" value="0.025" units="cm"/>
      <inkml:brushProperty name="color" value="#E71224"/>
    </inkml:brush>
  </inkml:definitions>
  <inkml:trace contextRef="#ctx0" brushRef="#br0">43 1 11819,'0'0'9999,"-2"13"-8873,-25 211 2316,26 17-4327,1-240 174,0 12 66,-2-8-8003,-9-5 1415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4.864"/>
    </inkml:context>
    <inkml:brush xml:id="br0">
      <inkml:brushProperty name="width" value="0.025" units="cm"/>
      <inkml:brushProperty name="height" value="0.025" units="cm"/>
      <inkml:brushProperty name="color" value="#E71224"/>
    </inkml:brush>
  </inkml:definitions>
  <inkml:trace contextRef="#ctx0" brushRef="#br0">0 102 14350,'1'-8'2989,"-1"4"-2780,0 1 0,1 0-1,-1 0 1,1-1 0,-1 1 0,1 0-1,0 0 1,0 0 0,1 0 0,-1 0-1,0 0 1,1 0 0,0 0 0,0 0-1,0 1 1,0-1 0,0 1 0,0-1-1,1 1 1,-1 0 0,1 0 0,0 0-1,-1 0 1,1 0 0,0 1 0,0 0-1,0-1 1,6-1 0,22-3 322,1 1 0,0 2 1,0 0-1,0 3 0,34 2 0,4 0-211,-39-2-216,54 7-1,-77-5-111,1-1 1,0 1-1,-1 0 0,1 1 1,-1 0-1,0 1 0,0-1 1,0 1-1,0 1 1,13 10-1,-18-12 39,-1 0 0,1 0 1,-1 0-1,0 0 0,1 0 0,-1 1 1,-1-1-1,1 1 0,0-1 0,-1 1 1,0 0-1,0 0 0,0-1 0,0 1 1,-1 0-1,0 0 0,1 0 0,-1 0 1,-1 0-1,1 0 0,0 0 0,-1 0 1,0-1-1,0 1 0,0 0 0,-1 0 1,1-1-1,-1 1 0,0-1 0,-2 5 1,-4 5 280,0-1 0,-1 1 1,0-2-1,-1 1 0,0-1 1,-17 14-1,-45 30 521,65-50-1168,0-1 0,0 0 0,0 0-1,-1-1 1,1 1 0,-1-2 0,0 1 0,-14 2-1,20-6-3443,2-3-1955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5.739"/>
    </inkml:context>
    <inkml:brush xml:id="br0">
      <inkml:brushProperty name="width" value="0.025" units="cm"/>
      <inkml:brushProperty name="height" value="0.025" units="cm"/>
      <inkml:brushProperty name="color" value="#E71224"/>
    </inkml:brush>
  </inkml:definitions>
  <inkml:trace contextRef="#ctx0" brushRef="#br0">1098 86 1954,'-14'-5'9187,"-23"-7"-7571,-1 2-1,-67-9 1,72 15-1748,0 2 1,0 1 0,0 1-1,0 2 1,0 2-1,1 1 1,-38 10 0,33-3 336,1 1 0,0 1 0,2 2 1,0 2-1,0 1 0,2 1 0,1 2 0,0 1 1,2 2-1,-49 51 0,57-52-27,1 2 0,1 0 0,1 1 1,1 1-1,2 1 0,1 0 0,1 1 0,2 0 0,0 1 0,3 0 1,0 1-1,2 0 0,-2 34 0,7-50-175,0 1-1,1-1 1,1 0 0,1 0 0,0 0 0,1 0-1,0 0 1,2-1 0,0 1 0,0-1-1,2 0 1,0 0 0,0-1 0,2 0-1,-1-1 1,2 1 0,0-2 0,0 1 0,1-1-1,1-1 1,0 0 0,0-1 0,1 0-1,1-1 1,-1-1 0,22 11 0,-2-6 19,0-1 1,0-1-1,1-2 0,0-1 1,1-2-1,-1-2 1,1 0-1,62-4 1,-33-4 16,0-2 0,0-4-1,116-32 1,-96 15 214,-2-3-1,130-67 0,-158 67-122,-2-2-1,-1-2 1,-1-3-1,72-69 0,-107 91-64,-1 0 1,-1-2-1,0 1 0,-2-2 0,1 0 0,-2 0 0,-1-1 0,0 0 0,-1 0 0,9-36 0,-14 44-15,-1-1-1,-1 0 1,1 1-1,-2-1 1,0 0 0,0 0-1,-1 0 1,0 1-1,-1-1 1,-1 1-1,0-1 1,0 1-1,-1 0 1,-1 0-1,1 0 1,-2 0 0,0 1-1,0 0 1,-1 0-1,-9-11 1,-4 1 11,-1 1 1,-1 1 0,0 0 0,-1 2 0,-1 1-1,0 1 1,-1 1 0,-1 1 0,-26-9-1,-25-5-850,-147-29 0,100 37-997,42 14-2797,37 4-2784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8.690"/>
    </inkml:context>
    <inkml:brush xml:id="br0">
      <inkml:brushProperty name="width" value="0.025" units="cm"/>
      <inkml:brushProperty name="height" value="0.025" units="cm"/>
      <inkml:brushProperty name="color" value="#E71224"/>
    </inkml:brush>
  </inkml:definitions>
  <inkml:trace contextRef="#ctx0" brushRef="#br0">1 18 5445,'0'0'17457,"46"8"-16240,-25-8-448,6 0-577,-4-4-128,2 2-32,2-1-256,-4-1-1474,-1-1-1793,-10-2-3332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9.570"/>
    </inkml:context>
    <inkml:brush xml:id="br0">
      <inkml:brushProperty name="width" value="0.025" units="cm"/>
      <inkml:brushProperty name="height" value="0.025" units="cm"/>
      <inkml:brushProperty name="color" value="#E71224"/>
    </inkml:brush>
  </inkml:definitions>
  <inkml:trace contextRef="#ctx0" brushRef="#br0">59 0 9897,'0'0'10912,"-8"2"-10698,5-1-211,1 0 0,-1-1 0,1 1 1,-1 0-1,1 0 0,0 0 1,-1 0-1,1 1 0,0-1 1,0 1-1,0-1 0,0 1 0,-4 4 1,4-3 8,0 1 0,1 0 0,-1-1 0,1 1 1,0 0-1,-1 0 0,2 0 0,-1 0 0,0 0 0,1 0 1,0 6-1,-1 30 620,2 1 0,1-1 0,3 0 0,15 66 0,18 88 954,-49-279-1779,-2-102 1,17 192-1475,1 13 1637,-4-3 89,2-12 15,8-23 48,5-9-175,-13 26 65,0 0-1,0 0 1,1 1-1,-1-1 0,1 1 1,-1 0-1,1 0 1,0 0-1,0 1 0,0-1 1,0 1-1,0 0 1,0 0-1,0 0 0,0 0 1,0 1-1,0 0 1,1 0-1,-1 0 0,5 1 1,18-2 373,-26 1-370,0 0 0,0 0-1,0 0 1,-1-1 0,1 1 0,0 0-1,0-1 1,-1 1 0,1 0 0,0-1 0,0 1-1,-1-1 1,1 1 0,-1-1 0,1 0 0,0 1-1,-1-1 1,1 0 0,-1 1 0,1-1-1,-1 0 1,0 1 0,1-1 0,-1 0 0,0 0-1,1-1 1,4-28 210,0 4-59,-4 32-134,0 0 0,0 0 1,1 0-1,0 0 0,0 0 0,4 7 0,0 2 63,-2 2 13,9 24 68,-13-40-169,1 1 1,-1-1 0,1 1 0,0-1 0,-1 1 0,1-1 0,0 0-1,0 1 1,0-1 0,0 0 0,0 0 0,0 0 0,1 1 0,-1-1-1,0 0 1,1-1 0,-1 1 0,3 1 0,-2-2-27,-1 0 1,0-1-1,1 1 0,-1-1 1,0 1-1,0-1 0,0 0 1,1 1-1,-1-1 1,0 0-1,0 0 0,0 0 1,0 0-1,0 0 0,-1 0 1,1 0-1,0 0 1,0 0-1,-1 0 0,1-1 1,0 1-1,-1 0 0,1 0 1,-1-1-1,1-1 1,11-36-3384,-7 10-928,-3-5-2524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9.915"/>
    </inkml:context>
    <inkml:brush xml:id="br0">
      <inkml:brushProperty name="width" value="0.025" units="cm"/>
      <inkml:brushProperty name="height" value="0.025" units="cm"/>
      <inkml:brushProperty name="color" value="#E71224"/>
    </inkml:brush>
  </inkml:definitions>
  <inkml:trace contextRef="#ctx0" brushRef="#br0">0 1 14990,'0'0'9801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1.708"/>
    </inkml:context>
    <inkml:brush xml:id="br0">
      <inkml:brushProperty name="width" value="0.025" units="cm"/>
      <inkml:brushProperty name="height" value="0.025" units="cm"/>
    </inkml:brush>
  </inkml:definitions>
  <inkml:trace contextRef="#ctx0" brushRef="#br0">0 38 17969,'0'0'4933,"68"-3"-4869,-28 3-64,-3 0-1025,8-5-1249,-1 0-449,-1-7-1857,-9 0-2339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0.247"/>
    </inkml:context>
    <inkml:brush xml:id="br0">
      <inkml:brushProperty name="width" value="0.025" units="cm"/>
      <inkml:brushProperty name="height" value="0.025" units="cm"/>
      <inkml:brushProperty name="color" value="#E71224"/>
    </inkml:brush>
  </inkml:definitions>
  <inkml:trace contextRef="#ctx0" brushRef="#br0">1 1 14798,'0'0'6945,"-1"8"-6379,1 28-74,2-1 0,1 1 0,9 39 0,6 57 578,-18-103-746,0-20-134,0-1 0,0 1 0,0-1 0,1 1 1,1-1-1,3 15 0,-5-23-178,0 0 0,1 0-1,-1 0 1,0 0 0,0 1 0,0-1 0,1 0 0,-1 0 0,0 0 0,0 0 0,0 0 0,1 0 0,-1 0 0,0 0 0,0 0 0,0 1 0,1-1 0,-1 0 0,0 0 0,0 0 0,1 0 0,-1 0 0,0 0 0,0 0 0,0-1 0,1 1 0,-1 0 0,0 0 0,0 0 0,0 0 0,1 0 0,-1 0 0,0 0 0,0 0 0,0-1 0,1 1 0,-1 0 0,0 0 0,0 0 0,0 0 0,0 0 0,0-1 0,1 1 0,-1 0 0,0 0 0,0 0 0,0-1 0,0 1 0,7-9 109,-1-1 0,-1 0 0,1 0 1,-2 0-1,6-15 0,8-18 22,2 5 95,1-2 156,-1-1 0,16-50 0,-32 63-1194,-3 9-6297,-1 17 5529,-8 6-10390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0.591"/>
    </inkml:context>
    <inkml:brush xml:id="br0">
      <inkml:brushProperty name="width" value="0.025" units="cm"/>
      <inkml:brushProperty name="height" value="0.025" units="cm"/>
      <inkml:brushProperty name="color" value="#E71224"/>
    </inkml:brush>
  </inkml:definitions>
  <inkml:trace contextRef="#ctx0" brushRef="#br0">0 1 10954,'0'0'3972,"0"51"-801,0-26-576,0-1-1090,4-1-800,6-4-193,1-5-416,2-7-96,1-7-993,-3 0-832,1-16-706,-5-8-1729,-1-8-2114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0.933"/>
    </inkml:context>
    <inkml:brush xml:id="br0">
      <inkml:brushProperty name="width" value="0.025" units="cm"/>
      <inkml:brushProperty name="height" value="0.025" units="cm"/>
      <inkml:brushProperty name="color" value="#E71224"/>
    </inkml:brush>
  </inkml:definitions>
  <inkml:trace contextRef="#ctx0" brushRef="#br0">1 0 12716,'0'0'4687,"0"10"-3576,7 204 4316,-4-176-4666,3-1 0,1 0 0,23 70 1,-44-181-2412,10 58 1121,3 7 338,-1 0 0,0 1 1,0-1-1,-1 1 0,0 0 0,-1 0 0,-6-12 1,5 73 339,5-48-83,0 0 1,1-1-1,0 1 0,-1 0 0,2 0 1,-1-1-1,0 1 0,1-1 0,0 1 1,3 6-1,-4-10-46,0 1 0,0-1-1,1 0 1,-1 1 0,0-1 0,0 0 0,1 0 0,-1 0 0,1 0-1,-1 0 1,1 0 0,-1 0 0,1 0 0,0-1 0,-1 1 0,1 0 0,0-1-1,-1 0 1,1 1 0,0-1 0,0 0 0,0 0 0,-1 0 0,1 0-1,0 0 1,0 0 0,-1-1 0,1 1 0,0-1 0,0 1 0,-1-1-1,1 1 1,2-2 0,0-1 7,0 1 0,0-1 0,0 0 0,0 0 1,0-1-1,0 1 0,-1-1 0,0 0 0,0 1 0,0-2 0,0 1 0,0 0 0,-1 0 0,3-7 0,-2 3-45,1 0 0,-2 0 0,1-1 0,-1 1 0,0-1 0,-1 0 0,1-12 0,-16 71-228,14-49 256,-3 13 209,1-1 0,1 1 0,0-1 0,1 1 0,1-1 0,3 24 0,-3-35-196,0 0 0,1 0-1,-1 0 1,1 0 0,-1 0 0,1-1-1,0 1 1,-1 0 0,1-1 0,0 0-1,0 1 1,0-1 0,0 0 0,0 0 0,1 0-1,-1 0 1,0-1 0,0 1 0,1-1-1,-1 1 1,0-1 0,1 0 0,-1 0 0,0 0-1,1 0 1,-1 0 0,3-1 0,12 0 14,0-1 0,25-6 0,-30 5-188,-3 2 248,20-9-3321,-28 10 2979,-1-1-1,1 1 1,-1-1-1,1 0 0,-1 1 1,1-1-1,-1 0 1,1 0-1,-1 1 0,0-1 1,0 0-1,1 0 0,-1 0 1,0 1-1,0-1 1,0 0-1,0 0 0,0 0 1,0 0-1,0 1 1,0-1-1,0 0 0,0 0 1,0 0-1,-1 1 0,1-1 1,0 0-1,-1 0 1,1 0-1,0 1 0,-1-1 1,1 0-1,-1 1 0,1-1 1,-2 0-1,-9-17-5551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1.261"/>
    </inkml:context>
    <inkml:brush xml:id="br0">
      <inkml:brushProperty name="width" value="0.025" units="cm"/>
      <inkml:brushProperty name="height" value="0.025" units="cm"/>
      <inkml:brushProperty name="color" value="#E71224"/>
    </inkml:brush>
  </inkml:definitions>
  <inkml:trace contextRef="#ctx0" brushRef="#br0">24 0 13453,'0'0'9000,"-23"50"-11786,24-43-1410,3 1-3331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1.634"/>
    </inkml:context>
    <inkml:brush xml:id="br0">
      <inkml:brushProperty name="width" value="0.025" units="cm"/>
      <inkml:brushProperty name="height" value="0.025" units="cm"/>
      <inkml:brushProperty name="color" value="#E71224"/>
    </inkml:brush>
  </inkml:definitions>
  <inkml:trace contextRef="#ctx0" brushRef="#br0">49 0 10954,'0'0'10981,"-6"10"-10335,-1 0-129,2 1-1,-1 1 0,1-1 0,1 1 0,0-1 1,1 1-1,0 1 0,0-1 0,0 14 1,3-26-510,0 0 0,0 0 0,0 1 0,0-1 0,0 0 0,0 0 0,0 0 0,0 0 0,0 0 0,0 0 0,0 1 0,0-1 0,0 0 0,0 0 0,0 0 0,1 0 0,-1 0 0,0 0 0,0 1 0,0-1 0,0 0 0,0 0 1,0 0-1,0 0 0,0 0 0,0 0 0,0 0 0,1 0 0,-1 0 0,0 0 0,0 0 0,0 1 0,0-1 0,0 0 0,0 0 0,0 0 0,1 0 0,-1 0 0,0 0 0,0 0 0,0 0 0,0 0 0,0 0 0,0 0 0,1 0 0,-1 0 0,0 0 1,0 0-1,0 0 0,0 0 0,0-1 0,0 1 0,1 0 0,-1 0 0,0 0 0,0 0 0,11-8 187,6-9-90,-13 12-89,1-2-32,0 1-1,1 0 1,0 0-1,10-8 1,-15 13 6,0 0 1,0 1-1,-1-1 1,1 0-1,0 1 1,0-1-1,0 1 1,0-1-1,0 1 1,0 0-1,0-1 1,0 1-1,1 0 1,-1 0-1,0 0 1,0 0-1,0 0 1,0 0-1,0 0 1,0 0-1,0 0 1,0 0-1,0 1 1,1-1-1,-1 0 1,0 1-1,0-1 1,0 1-1,0-1 1,-1 1-1,1-1 1,0 1-1,0 0 1,0-1-1,0 1 1,-1 0 0,1 0-1,0 0 1,0 0-1,-1-1 1,1 1-1,-1 0 1,1 2-1,13 35 12,-12-31 39,0-1 0,0 1 0,1-1 0,0 1-1,5 7 1,-6-16 9,0 0-1,1 0 0,-1-1 0,-1 1 0,1-1 1,0 1-1,-1-1 0,1 0 0,-1 0 0,2-4 1,2-2-201,-5 8 102,1 0 0,-1-1 0,1 1 1,0 0-1,-1 1 0,1-1 0,0 0 0,0 0 0,0 0 0,0 0 0,-1 1 0,1-1 0,0 0 0,0 1 0,1-1 0,-1 1 0,1-1 0,-2 1 44,1 0 0,-1 0 0,1 0 0,-1 0 0,1 1 0,-1-1 0,0 0 0,1 0 0,-1 1 0,1-1 0,-1 0-1,0 1 1,1-1 0,-1 0 0,0 1 0,0-1 0,1 1 0,-1-1 0,0 0 0,0 1 0,1-1 0,-1 1 0,0-1 0,0 1 0,0-1 0,0 0-1,0 2 1,4 40-1983,-4-40 1647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2.362"/>
    </inkml:context>
    <inkml:brush xml:id="br0">
      <inkml:brushProperty name="width" value="0.025" units="cm"/>
      <inkml:brushProperty name="height" value="0.025" units="cm"/>
      <inkml:brushProperty name="color" value="#E71224"/>
    </inkml:brush>
  </inkml:definitions>
  <inkml:trace contextRef="#ctx0" brushRef="#br0">7 298 8456,'0'0'13196,"8"0"-12544,-6 0-618,1 0 0,-1-1 1,1 1-1,-1 0 0,1-1 1,-1 1-1,0-1 0,1 0 1,-1 0-1,0 0 0,1 0 1,-1 0-1,0-1 1,0 1-1,0-1 0,0 1 1,0-1-1,-1 0 0,1 0 1,0 0-1,-1 1 0,1-2 1,-1 1-1,0 0 0,1 0 1,-1 0-1,0-1 0,-1 1 1,1 0-1,0-1 0,-1 1 1,1-1-1,-1 1 0,0-1 1,1 1-1,-2-5 0,1 6-33,0 1 0,0 0 0,0-1 0,0 1-1,0-1 1,0 1 0,0 0 0,-1-1 0,1 1 0,0-1-1,0 1 1,0 0 0,-1-1 0,1 1 0,0 0-1,-1-1 1,1 1 0,0 0 0,-1-1 0,1 1 0,0 0-1,-1 0 1,1-1 0,0 1 0,-1 0 0,1 0-1,-1 0 1,1 0 0,0 0 0,-1-1 0,1 1 0,-1 0-1,1 0 1,-1 0 0,1 0 0,0 0 0,-1 0-1,1 0 1,-1 1 0,1-1 0,-1 0 0,1 0 0,0 0-1,-1 0 1,1 0 0,-1 1 0,1-1 0,0 0 0,-1 1-1,-20 11-3,17-7 68,0 1 0,0 0 0,0 0 1,1 0-1,0 0 0,0 1 0,1-1 1,0 1-1,0 0 0,0 0 0,1-1 1,0 1-1,1 0 0,-1 0 0,1 0 1,0 0-1,3 13 0,-3-19-36,0 0-1,1 0 0,-1 0 1,1 0-1,-1 0 1,1-1-1,0 1 0,-1 0 1,1 0-1,0 0 0,-1-1 1,1 1-1,0 0 1,0-1-1,0 1 0,-1-1 1,1 1-1,0-1 1,0 1-1,0-1 0,0 0 1,0 1-1,0-1 1,0 0-1,0 0 0,0 0 1,0 1-1,0-1 1,0 0-1,0-1 0,0 1 1,0 0-1,0 0 1,0 0-1,0-1 0,0 1 1,0 0-1,0-1 1,2 0-1,2-1-36,-1 0 0,1 0-1,-1 0 1,1-1 0,-1 1 0,7-6-1,-1-2-411,-1 0-1,0 0 1,0 0-1,-1-1 0,-1-1 1,0 1-1,0-1 0,9-24 1,-10 19 653,-1-1-1,-1 0 1,-1 1 0,0-1-1,-1 0 1,-1-22 0,-1 39-227,0 1 1,0 0-1,0-1 1,0 1-1,0 0 1,0-1-1,0 1 1,0 0-1,0-1 1,0 1-1,0 0 1,0-1-1,0 1 1,0-1-1,-1 1 1,1 0-1,0 0 1,0-1-1,0 1 1,-1 0-1,1-1 1,0 1-1,0 0 1,-1 0-1,1-1 1,0 1-1,-1 0 1,1 0-1,0 0 1,-1 0-1,1-1 1,0 1-1,-1 0 1,1 0-1,0 0 1,-1 0-1,1 0 1,0 0-1,-1 0 1,1 0-1,-1 0 1,1 0-1,0 0 1,-1 0-1,1 0 1,0 0-1,-1 0 1,1 0-1,0 1 1,-1-1-1,1 0 1,0 0-1,-1 0 1,1 0-1,0 1 1,-1-1-1,1 1 1,-19 14 32,13-4 34,0 0 1,1 0-1,0 1 0,1-1 0,0 1 1,1 0-1,-3 23 0,3-5 452,1-1 1,3 34-1,-1-62-511,-1 0-1,1 0 0,0 0 1,0 1-1,0-1 0,0 0 1,0 0-1,1 0 0,-1 0 0,0 0 1,0 0-1,1 0 0,-1 0 1,0 0-1,1 0 0,-1 0 1,1 0-1,0 0 0,-1-1 1,1 1-1,0 0 0,-1 0 1,1 0-1,0-1 0,0 1 1,-1 0-1,1-1 0,0 1 1,0-1-1,0 1 0,0-1 1,0 1-1,0-1 0,0 0 1,0 0-1,0 1 0,0-1 1,0 0-1,0 0 0,0 0 1,1 0-1,-1 0 0,0 0 1,0 0-1,0-1 0,0 1 1,0 0-1,0 0 0,1-1 1,3-1 24,-1 0 1,1 0-1,-1 0 1,0-1-1,0 0 1,0 1-1,0-1 1,0-1-1,4-4 1,8-16-57,-1 1 0,-1-2 0,-1 0 1,-1-1-1,-2 0 0,-1 0 0,0-1 1,5-34-1,-14 60 26,2-5 24,-1 1-1,1-1 1,-1 0 0,0 1 0,-1-1-1,0 0 1,0 0 0,0 1 0,0-1 0,-2-6-1,2 12-34,-1-1-1,1 1 1,0 0-1,0 0 1,-1 0-1,1-1 1,-1 1-1,1 0 1,0 0-1,-1 0 0,1 0 1,0 0-1,-1 0 1,1-1-1,0 1 1,-1 0-1,1 0 1,-1 0-1,1 0 1,0 0-1,-1 1 1,1-1-1,-1 0 0,1 0 1,0 0-1,-1 0 1,1 0-1,0 0 1,-1 1-1,1-1 1,0 0-1,-1 0 1,1 0-1,0 1 1,-1-1-1,1 0 0,0 1 1,0-1-1,-1 0 1,1 1-1,0-1 1,0 1-1,-12 13-196,5 0 198,0 0 0,1 1 0,1 0 0,0 0 0,1 0 0,-4 32 0,5-11 796,2 71 1,1-105-780,0 0 1,1 1-1,-1-1 1,1 0-1,0 0 0,0 1 1,0-1-1,0 0 1,0 0-1,0 0 0,1 0 1,-1 0-1,1 0 1,-1 0-1,1-1 1,0 1-1,-1 0 0,1-1 1,0 0-1,0 1 1,0-1-1,0 0 1,1 0-1,-1 0 0,4 1 1,28 3-3042,-1-13-7225,-19-3-2940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3.036"/>
    </inkml:context>
    <inkml:brush xml:id="br0">
      <inkml:brushProperty name="width" value="0.025" units="cm"/>
      <inkml:brushProperty name="height" value="0.025" units="cm"/>
      <inkml:brushProperty name="color" value="#E71224"/>
    </inkml:brush>
  </inkml:definitions>
  <inkml:trace contextRef="#ctx0" brushRef="#br0">13 1 19987,'-2'1'2370,"-3"2"-1409,0-1 256,5 0-1025,0 0-192,0 3-64,7-4-1025,2-1-2306,-4 0-4516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3.378"/>
    </inkml:context>
    <inkml:brush xml:id="br0">
      <inkml:brushProperty name="width" value="0.025" units="cm"/>
      <inkml:brushProperty name="height" value="0.025" units="cm"/>
      <inkml:brushProperty name="color" value="#E71224"/>
    </inkml:brush>
  </inkml:definitions>
  <inkml:trace contextRef="#ctx0" brushRef="#br0">6 2 11531,'0'0'15214,"-5"20"-17232,5-28-1889,0-5-2916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3.994"/>
    </inkml:context>
    <inkml:brush xml:id="br0">
      <inkml:brushProperty name="width" value="0.025" units="cm"/>
      <inkml:brushProperty name="height" value="0.025" units="cm"/>
      <inkml:brushProperty name="color" value="#E71224"/>
    </inkml:brush>
  </inkml:definitions>
  <inkml:trace contextRef="#ctx0" brushRef="#br0">0 1 5637,'2'13'13178,"0"7"-9262,4 23-6329,-5-26 3753,2 26-1009,-1-22-2374,-2 0-5710,0-16 2639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4.402"/>
    </inkml:context>
    <inkml:brush xml:id="br0">
      <inkml:brushProperty name="width" value="0.025" units="cm"/>
      <inkml:brushProperty name="height" value="0.025" units="cm"/>
      <inkml:brushProperty name="color" value="#E71224"/>
    </inkml:brush>
  </inkml:definitions>
  <inkml:trace contextRef="#ctx0" brushRef="#br0">1 114 11339,'0'0'5493,"0"-8"-3619,0 3-1776,1 0 0,-1 0 1,1 1-1,0-1 1,1 1-1,-1-1 0,1 1 1,0-1-1,0 1 0,0 0 1,0 0-1,1 0 1,0 0-1,0 1 0,0-1 1,0 1-1,0-1 1,1 1-1,0 0 0,-1 0 1,1 1-1,0-1 0,1 1 1,-1 0-1,0 0 1,1 0-1,6-2 0,-6 3-74,0 0-1,0 0 0,0 1 1,0-1-1,0 1 0,0 0 1,0 1-1,0-1 0,0 1 1,0 0-1,0 0 0,0 0 0,0 1 1,-1-1-1,1 1 0,-1 1 1,1-1-1,-1 1 0,0-1 1,0 1-1,0 0 0,0 1 1,0-1-1,-1 1 0,1-1 1,4 8-1,-2-2 203,-1 0 1,0 0-1,0 0 0,-1 1 0,-1-1 1,1 1-1,-1 0 0,-1 0 1,0 0-1,0 1 0,-1-1 0,0 11 1,-2-15-91,1 1-1,-1-1 1,0 0 0,0 0 0,0 0 0,-1-1 0,0 1 0,0 0 0,-1-1 0,0 1 0,0-1 0,0 0-1,0 0 1,-1 0 0,0 0 0,0 0 0,0-1 0,0 0 0,-1 0 0,0 0 0,0 0 0,0-1 0,-11 5-1,10-5-179,0 0 0,0-1 0,-1 0 0,1 0 0,0-1 0,-1 0 0,0 0-1,1-1 1,-1 1 0,0-1 0,1-1 0,-1 1 0,1-1 0,-10-3-1,4-3-1832,17 0-2242,21-3-3828,-6 5 2619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2.070"/>
    </inkml:context>
    <inkml:brush xml:id="br0">
      <inkml:brushProperty name="width" value="0.025" units="cm"/>
      <inkml:brushProperty name="height" value="0.025" units="cm"/>
    </inkml:brush>
  </inkml:definitions>
  <inkml:trace contextRef="#ctx0" brushRef="#br0">95 0 12812,'0'0'8531,"-3"10"-7063,-7 19-452,-21 41 1,-15 37 431,45-104-1438,0-1 0,0 1 1,1 0-1,-1 0 1,1 0-1,-1 0 1,1 0-1,0 0 1,0 0-1,0 0 0,1 0 1,0 3-1,-1-5 8,1 0 0,0 1 0,-1-1 0,1 0 0,0 0 0,-1 1 0,1-1 0,0 0 0,0 0 0,0 0 0,0 0 0,0 0 0,1 0 0,-1 0 0,0 0 0,0-1 0,3 2 0,4 0-77,-1 0 0,1 0-1,0-1 1,0 0-1,0-1 1,-1 1-1,11-2 1,-13 1-80,-1 0-466,0 0 1,0-1-1,0 1 1,0-1-1,0 0 1,0 0-1,0 0 1,0-1 0,0 1-1,0-1 1,0 0-1,5-3 1,16-15-8418</inkml:trace>
  <inkml:trace contextRef="#ctx0" brushRef="#br0" timeOffset="1">320 103 8808,'0'0'13597,"-9"10"-12257,-13 20-610,1 1 1,2 1-1,1 0 0,-21 54 1,32-68-886,-13 40 646,19-55-699,0 1 1,0 0 0,0 0-1,1 0 1,-1 0 0,1 0 0,0 0-1,0 0 1,1 0 0,-1 0 0,2 6-1,-2-10-22,1 1-1,-1-1 1,1 0 0,-1 0-1,0 0 1,1 1 0,-1-1-1,1 0 1,-1 0-1,1 0 1,-1 0 0,1 0-1,-1 0 1,1 0 0,-1 0-1,0 0 1,1 0 0,-1 0-1,1 0 1,-1 0-1,1 0 1,-1 0 0,1 0-1,-1-1 1,1 1 0,10-7-5830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4.920"/>
    </inkml:context>
    <inkml:brush xml:id="br0">
      <inkml:brushProperty name="width" value="0.025" units="cm"/>
      <inkml:brushProperty name="height" value="0.025" units="cm"/>
      <inkml:brushProperty name="color" value="#E71224"/>
    </inkml:brush>
  </inkml:definitions>
  <inkml:trace contextRef="#ctx0" brushRef="#br0">0 12 10122,'0'0'12497,"0"9"-12044,1 2-204,-1 0 0,2 0-1,-1 0 1,5 15-1,-5-24-206,-1 0 0,1 0 0,0 0 0,0-1 0,-1 1 0,1 0 0,0 0 0,1-1 0,-1 1 0,0-1 0,0 1 0,1-1 0,-1 0 0,0 1 0,1-1 0,2 2 0,-2-3-24,-1 0 0,1 1 0,0-1 0,-1 0 0,1 0 0,0 0 0,-1 0 0,1-1 0,0 1 0,-1 0 0,1-1 0,-1 1 0,1-1 0,-1 0 0,1 1 1,-1-1-1,1 0 0,-1 0 0,1 0 0,-1 0 0,0 0 0,0 0 0,1 0 0,0-2 0,21-26 218,-21 25-227,0 0-1,1 1 0,-1-1 0,1 0 1,0 1-1,0-1 0,0 1 1,0 0-1,1 0 0,0 1 1,-1-1-1,1 1 0,7-4 0,-9 6 0,0 1-1,-1-1 0,1 1 0,-1 0 0,1 0 0,-1 0 0,1 0 0,-1 0 0,1 0 0,-1 0 1,0 0-1,0 0 0,0 1 0,1-1 0,-1 0 0,0 1 0,-1-1 0,1 1 0,0-1 1,0 1-1,-1 0 0,2 2 0,15 41 384,-16-43-369,-1-1 11,0 0-1,0 1 1,0-1 0,1 1 0,-1-1-1,1 0 1,-1 1 0,1-1 0,0 0-1,-1 0 1,1 1 0,0-1 0,0 0-1,0 0 1,0 0 0,0 0 0,0 0-1,0 0 1,0 0 0,0 0 0,0 0-1,0-1 1,1 1 0,-1 0 0,0-1-1,1 1 1,-1-1 0,0 0 0,1 1-1,-1-1 1,1 0 0,1 0 0,-1 0 22,0-1 1,-1 0 0,1 0-1,0-1 1,0 1 0,-1 0 0,1 0-1,0-1 1,-1 1 0,1-1-1,-1 1 1,0-1 0,0 0 0,1 0-1,-1 1 1,0-1 0,-1 0-1,1 0 1,0 0 0,0 0-1,0-3 1,1-1-21,1-1 0,-1 0 1,-1 1-1,1-1 0,-1 0 0,0 0 0,-1 0 0,1 0 0,-1 0 1,-1 0-1,-1-10 0,2 17-41,0-1-1,0 1 1,0 0-1,-1-1 1,1 1 0,0 0-1,0-1 1,0 1 0,-1 0-1,1 0 1,0-1-1,0 1 1,0 0 0,-1 0-1,1-1 1,0 1 0,0 0-1,-1 0 1,1 0 0,0 0-1,-1-1 1,1 1-1,0 0 1,-1 0 0,1 0-1,0 0 1,-1 0 0,1 0-1,0 0 1,-1 0 0,1 0-1,0 0 1,-1 0-1,1 0 1,0 0 0,-1 0-1,1 0 1,0 0 0,-1 0-1,1 1 1,0-1-1,0 0 1,-1 0 0,1 0-1,0 0 1,-1 1 0,1-1-1,0 0 1,0 0 0,0 1-1,-1-1 1,1 0-1,0 0 1,0 1 0,0-1-1,-1 0 1,1 1 0,0-1-1,0 0 1,0 1 0,0-1-1,0 0 1,0 1-1,0-1 1,0 0 0,0 1-1,-7 23-874,6-23 719,1 0 0,0-1 0,0 1 1,0 0-1,-1 0 0,1 0 0,0 0 0,0-1 0,0 1 0,1 0 1,-1 0-1,0 0 0,0-1 0,0 1 0,0 0 0,1 0 0,-1-1 1,0 1-1,1 0 0,-1 0 0,1-1 0,-1 1 0,1 0 0,-1-1 1,1 1-1,-1-1 0,1 1 0,0-1 0,-1 1 0,1-1 0,0 1 1,-1-1-1,1 0 0,0 1 0,-1-1 0,1 0 0,0 1 0,0-1 1,0 0-1,-1 0 0,1 0 0,0 0 0,0 0 0,0 0 0,-1 0 1,1 0-1,0 0 0,1 0 0,3-2-1041,0 0 0,0 0 0,0-1 0,0 0 0,-1 1 0,8-7 1,9-6-3261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5.357"/>
    </inkml:context>
    <inkml:brush xml:id="br0">
      <inkml:brushProperty name="width" value="0.025" units="cm"/>
      <inkml:brushProperty name="height" value="0.025" units="cm"/>
      <inkml:brushProperty name="color" value="#E71224"/>
    </inkml:brush>
  </inkml:definitions>
  <inkml:trace contextRef="#ctx0" brushRef="#br0">35 184 9577,'0'0'13907,"-5"9"-13779,0 0-53,0 1 0,1-1 0,0 1 0,1 0 0,-4 17 0,7-25-62,-1 0 0,1-1-1,0 1 1,0 0 0,0 0 0,0 0-1,0 0 1,0 0 0,1 0-1,-1 0 1,0-1 0,1 1-1,0 0 1,-1 0 0,1 0 0,0-1-1,0 1 1,2 2 0,-2-3-4,1 0 0,0 0 0,0 0 0,0 0 0,-1 0 1,1-1-1,0 1 0,0 0 0,1-1 0,-1 0 0,0 1 0,0-1 0,0 0 1,0 0-1,0 0 0,0 0 0,0-1 0,0 1 0,0-1 0,0 1 1,0-1-1,2 0 0,2-2 37,0 1 0,0-1 1,-1 0-1,1 0 0,-1-1 0,0 1 1,0-1-1,0-1 0,0 1 0,-1 0 0,0-1 1,0 0-1,0 0 0,5-9 0,0-2 69,0-1 0,-1 0 0,10-29 0,-14 36 14,-1 0 0,0-1 0,-1 0 0,0 1 0,0-1 1,-2 0-1,1 0 0,-1 0 0,-1 0 0,-2-15 0,3 25-131,0 0 1,-1 1-1,1-1 0,0 0 0,0 1 1,0-1-1,-1 1 0,1-1 1,0 0-1,-1 1 0,1-1 0,-1 1 1,1-1-1,-1 1 0,1-1 1,-1 1-1,1-1 0,-1 1 0,1 0 1,-1-1-1,0 1 0,1 0 1,-1-1-1,1 1 0,-1 0 0,0 0 1,1 0-1,-1-1 0,0 1 1,0 0-1,-19 11-125,-7 27 61,24-32 62,1-1-1,0 1 0,0 0 1,0-1-1,1 1 0,-1 0 1,1 6-1,52-9-518,-47-3 481,0 1 0,0-1 1,-1 1-1,1 0 0,0 1 0,0-1 1,-1 0-1,1 1 0,0 0 0,-1 0 1,0 0-1,1 1 0,-1-1 0,0 1 0,0-1 1,-1 1-1,1 0 0,0 0 0,-1 0 1,0 1-1,0-1 0,3 6 0,-1 0-172,-1 1 0,0-1 0,0 0 0,-1 1 0,0-1-1,-1 1 1,0 0 0,-1 12 0,1-17-4505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6.705"/>
    </inkml:context>
    <inkml:brush xml:id="br0">
      <inkml:brushProperty name="width" value="0.025" units="cm"/>
      <inkml:brushProperty name="height" value="0.025" units="cm"/>
      <inkml:brushProperty name="color" value="#E71224"/>
    </inkml:brush>
  </inkml:definitions>
  <inkml:trace contextRef="#ctx0" brushRef="#br0">1 94 11403,'2'-48'9721,"14"99"-6849,-13-24-2458,1 47 0,-4-51-82,1-1 0,1 1 0,6 29 1,-8-52-311,0 0 0,0 1 0,0-1 0,0 1 0,0-1-1,0 0 1,1 1 0,-1-1 0,0 1 0,0-1 0,0 0 0,0 1 0,0-1 0,1 0 0,-1 1 0,0-1 0,0 0 0,1 1 0,-1-1 0,0 0 0,0 0 0,1 1 0,-1-1 0,0 0 0,1 0 0,-1 0-1,0 1 1,1-1 0,-1 0 0,1 0 0,-1 0 0,0 0 0,1 0 0,-1 0 0,0 0 0,1 0 0,-1 0 0,1 0 0,-1 0 0,1 0 0,15-13 582,10-28 168,-25 39-705,32-59 586,-3-2 0,25-75 0,-48 130-3458,-3 19-525,-2 20-4521,-2-14 350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8.684"/>
    </inkml:context>
    <inkml:brush xml:id="br0">
      <inkml:brushProperty name="width" value="0.025" units="cm"/>
      <inkml:brushProperty name="height" value="0.025" units="cm"/>
      <inkml:brushProperty name="color" value="#E71224"/>
    </inkml:brush>
  </inkml:definitions>
  <inkml:trace contextRef="#ctx0" brushRef="#br0">6 105 13773,'0'0'10116,"11"-2"-8776,-27-3-623,19 6-768,0-1 30,1 1 0,0-1 1,-1 0-1,1 0 1,-1 0-1,1 0 1,0-1-1,5 0 1,21-7-62,-14 2 425,-44 5 421,28 1-755,-1 0-10,1 0 0,-1 0 0,1 0-1,-1 0 1,0 0 0,1 1 0,-1-2 0,1 1 0,-1 0 0,1 0 0,-1 0 0,1 0 0,-1 0-1,1 0 1,-1 0 0,1-1 0,-1 1 0,1 0 0,-1 0 0,1-1 0,-1 1 0,1 0-1,-1-1 1,1 1 0,0-1 0,-1 1 0,1 0 0,0-1 0,-1 1 0,1-1 0,0 1 0,-1-1-1,1 1 1,0-1 0,0 1 0,0-1 0,0 1 0,-1-1 0,1 1 0,0-1 0,0 0-1,0 1 1,0-1 0,0 1 0,0-1 0,1 0 0,-1 1 76,34 4 21,-32-4-77,1 0 1,-1 0 0,0-1-1,1 1 1,-1-1 0,0 0-1,1 0 1,-1 0 0,0 0-1,0 0 1,0 0 0,0 0-1,0-1 1,0 1 0,0-1-1,0 1 1,-1-1 0,1 0-1,0 0 1,-1 0 0,1 0-1,-1 0 1,0 0 0,0 0-1,0 0 1,0 0 0,0 0-1,0-1 1,-1 1 0,1 0-1,-1-1 1,0 1 0,1-1-1,-1 1 1,0-1 0,0 1-1,-1-3 1,1 5-17,0-1-1,-1 1 0,1 0 1,0 0-1,0-1 1,0 1-1,-1 0 0,1 0 1,0-1-1,-1 1 1,1 0-1,0 0 0,0 0 1,-1-1-1,1 1 1,0 0-1,-1 0 0,1 0 1,0 0-1,-1 0 1,1 0-1,0 0 0,-1 0 1,1 0-1,-1 0 1,1 0-1,0 0 0,-1 0 1,1 0-1,0 0 1,-1 0-1,1 0 0,0 0 1,-1 0-1,1 0 1,0 1-1,-1-1 0,1 0 1,0 0-1,-1 0 1,1 1-1,0-1 0,0 0 1,-1 0-1,1 1 1,0-1-1,0 0 0,0 1 1,-1-1-1,1 1 1,-17 13-30,9-4 46,1 2 0,0-1 0,1 1 0,0 0 0,1 0 0,0 0 0,1 1 0,1-1 0,0 1-1,-2 17 1,5-29-18,0-1 1,0 1-1,1-1 0,-1 0 0,0 1 0,0-1 0,1 1 0,-1-1 0,0 0 0,0 1 0,1-1 0,-1 0 0,0 0 0,1 1 0,-1-1 0,1 0 0,-1 0 0,0 0 0,1 1 0,-1-1 1,1 0-1,-1 0 0,0 0 0,1 0 0,-1 0 0,1 0 0,-1 0 0,1 0 0,-1 0 0,0 0 0,1 0 0,-1 0 0,1 0 0,-1 0 0,1 0 0,-1 0 0,0 0 0,1-1 0,-1 1 1,1 0-1,-1 0 0,0 0 0,1-1 0,-1 1 0,1-1 0,20-10 116,8-11-41,32-22-24,-56 41-57,0 0 0,0 0 0,0 1 0,1-1 1,-1 1-1,1 1 0,-1-1 0,1 1 0,0 0 0,6 0 1,-11 1 3,0 0 1,0 0 0,0 1 0,0-1-1,1 1 1,-1-1 0,0 1 0,0-1-1,0 1 1,0 0 0,0 0-1,0-1 1,-1 1 0,1 0 0,0 0-1,0 0 1,0 0 0,-1 0 0,1 0-1,-1 0 1,1 0 0,0 0 0,-1 0-1,0 0 1,1 2 0,10 39 97,-4-14 346,0-7-330,-6-17 496,0-18-156,-3-9-344,0-26-105,2 47-9,0 0 0,0 1-1,0-1 1,1 0 0,-1 0 0,0 1 0,1-1 0,-1 0 0,1 1-1,0-1 1,0 0 0,0 1 0,0-1 0,0 1 0,0-1 0,0 1 0,0 0-1,0-1 1,1 1 0,-1 0 0,3-2 0,-3 2 2,1 0 1,-1 0-1,1 0 0,0 0 0,0 1 1,-1-1-1,1 0 0,0 1 1,0-1-1,0 1 0,0 0 0,-1-1 1,1 1-1,0 0 0,0 0 1,0 0-1,0 0 0,0 1 1,0-1-1,0 1 0,-1-1 0,1 1 1,0-1-1,0 1 0,-1 0 1,1 0-1,0 0 0,-1 0 0,1 0 1,-1 0-1,1 0 0,-1 1 1,1-1-1,-1 1 0,0-1 1,0 1-1,0-1 0,0 1 0,0-1 1,1 5-1,2 2 12,-2 1 0,1 0 1,-1-1-1,-1 1 0,0 0 0,0 0 0,-1 12 1,0-21 54,0-41 187,0-78-230,0 119-53,0 3 11,1-1 1,-1 1-1,0 0 1,1-1-1,0 1 1,-1-1-1,1 1 1,0-1-1,0 1 1,1-1-1,-1 0 0,3 4 1,-3-4 17,0 0 1,1 0-1,-1 0 0,1-1 1,-1 1-1,1 0 0,0-1 1,-1 1-1,1-1 0,0 0 1,0 1-1,0-1 0,0 0 1,1 0-1,-1 0 0,0-1 1,0 1-1,1 0 0,-1-1 1,0 0-1,1 1 0,-1-1 1,0 0-1,1 0 1,-1 0-1,0-1 0,1 1 1,-1 0-1,0-1 0,0 0 1,1 1-1,1-2 0,0 0 5,-1 0 0,1 0 1,-1 0-1,0 0 0,0 0 0,0-1 0,0 1 0,0-1 0,0 0 0,-1 0 0,1 0 0,-1 0 0,0-1 0,0 1 1,0 0-1,-1-1 0,1 0 0,1-4 0,-1-4-185,-4 17 32,-4 23 68,5-7 32,1-15 56,0 0 0,-1 0 0,2 0 0,-1 0 1,1 0-1,0 0 0,2 7 0,-2-12 0,-1 0 0,1 1 0,0-1 0,0 1 0,0-1 0,0 0 0,1 0 0,-1 0 0,0 0 0,0 0 0,1 0 0,-1 0 0,0 0 0,1 0 0,-1 0 0,1-1 0,-1 1 0,1-1 0,0 1 0,-1-1 0,1 0 0,-1 1 0,1-1 0,0 0 0,-1 0 0,1 0 0,0 0 0,-1 0 0,1-1 0,2 0 0,2 0 2,0-1 1,0 0 0,-1 0 0,1 0 0,-1-1-1,0 0 1,0 0 0,0 0 0,0-1 0,0 0-1,-1 0 1,5-5 0,-4 4-32,0 1 1,0-1-1,1 1 0,-1 0 0,1 0 1,0 1-1,0 0 0,9-4 1,-14 7 20,0 0 0,-1 0 1,1 0-1,0-1 0,0 1 1,-1 0-1,1 0 1,0 0-1,0 0 0,0 1 1,-1-1-1,1 0 1,0 0-1,0 0 0,0 1 1,-1-1-1,1 0 0,0 1 1,-1-1-1,1 0 1,0 1-1,-1-1 0,1 1 1,0-1-1,-1 1 1,1 0-1,-1-1 0,2 2 1,9 25-34,-11-25 53,1 0-1,-1 0 1,1 0 0,-1 0-1,1 0 1,0 0 0,0 0-1,-1 0 1,1 0 0,1 0-1,-1-1 1,0 1 0,0 0-1,1-1 1,-1 1 0,1-1-1,-1 1 1,1-1 0,-1 0-1,1 0 1,0 0-1,0 0 1,2 1 0,-1-2 73,1 0 1,0 0 0,0 0 0,-1-1-1,1 1 1,0-1 0,-1 0-1,1 0 1,-1-1 0,1 1-1,-1-1 1,0 1 0,1-1-1,-1 0 1,0 0 0,3-3 0,19-11-2370,5 9-9417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9.016"/>
    </inkml:context>
    <inkml:brush xml:id="br0">
      <inkml:brushProperty name="width" value="0.025" units="cm"/>
      <inkml:brushProperty name="height" value="0.025" units="cm"/>
      <inkml:brushProperty name="color" value="#E71224"/>
    </inkml:brush>
  </inkml:definitions>
  <inkml:trace contextRef="#ctx0" brushRef="#br0">4 8 12780,'-3'-8'9865,"13"8"-9801,3 0-160,3 5-1793,0 1-2884,5 0-3939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9.833"/>
    </inkml:context>
    <inkml:brush xml:id="br0">
      <inkml:brushProperty name="width" value="0.025" units="cm"/>
      <inkml:brushProperty name="height" value="0.025" units="cm"/>
      <inkml:brushProperty name="color" value="#E71224"/>
    </inkml:brush>
  </inkml:definitions>
  <inkml:trace contextRef="#ctx0" brushRef="#br0">6 35 14414,'0'0'10927,"-1"10"-10265,0-2-644,-1 1-1,1 0 0,1-1 0,0 1 1,0 0-1,1-1 0,0 1 0,0 0 1,1-1-1,0 0 0,1 1 1,-1-1-1,2 0 0,-1 0 0,1 0 1,5 7-1,29 29-10,-27-32 2,-1 0 0,1 0 1,-2 1-1,14 24 0,-21-32-4,0-1-1,0 0 0,-1 1 1,0-1-1,0 1 0,0 0 1,0-1-1,-1 1 0,1 0 0,-1 0 1,-1-1-1,1 1 0,0 0 1,-1 0-1,0-1 0,0 1 1,-1-1-1,1 1 0,-1-1 1,-4 8-1,3-8 178,0 1 0,0 0 0,0-1 0,-1 1 0,0-1 0,0 0 0,0 0 0,0 0 0,-1-1 0,-9 6 0,13-8-128,0-1-1,0 1 1,0-1 0,0 1-1,0-1 1,0 0-1,0 0 1,-1 1 0,1-1-1,0 0 1,0 0-1,0 0 1,-1 0 0,1 0-1,0 0 1,0-1-1,0 1 1,0 0 0,0-1-1,-1 1 1,0-1-1,0-1-49,1 1-1,-1 0 0,1-1 1,0 0-1,0 1 0,0-1 0,0 0 1,0 1-1,0-1 0,0 0 0,1 0 1,-1 0-1,1 0 0,-1 1 1,1-1-1,0 0 0,-1-4 0,1-4-1,-1 0 0,2 0 0,-1 0-1,1 0 1,1 0 0,0 0 0,0 0 0,1 0-1,0 0 1,7-12 0,5-9-155,36-49 0,1-6-1103,-48 79 1126,2-3-6,-1 0-1,1-1 1,-2 0 0,1 0 0,-2 0-1,0 0 1,0-1 0,2-20 0,-5 31 133,-1 1 0,1 0 0,0 0 0,-1 0 0,1 0 0,-1 0 0,1 0 0,0 0 0,-1 0 0,1 1 1,-1-1-1,1 0 0,0 0 0,-1 0 0,1 0 0,0 0 0,-1 1 0,1-1 0,0 0 0,-1 0 0,1 1 0,0-1 1,-1 0-1,1 0 0,0 1 0,0-1 0,0 0 0,-1 1 0,1-1 0,0 0 0,0 1 0,0-1 0,-1 0 0,1 1 0,0-1 1,0 1-1,0-1 0,0 1 0,-13 18 69,7-7-2,2-5 48,0-1 0,0 1-1,1 0 1,0 0 0,0 0-1,1 1 1,0-1 0,0 0-1,1 1 1,0 0 0,0-1-1,1 1 1,0 7 0,1-14-108,-1 0 1,1-1-1,-1 1 1,1-1-1,0 1 1,-1-1-1,1 1 1,0-1-1,-1 1 1,1-1-1,0 0 1,0 1-1,0-1 1,-1 0-1,1 1 1,0-1-1,0 0 1,0 0-1,0 0 1,-1 0-1,1 0 1,0 0-1,0 0 1,0 0-1,0 0 1,0-1-1,-1 1 1,3-1-1,26-6 101,27-21-35,-44 20-203,1 1 0,0 0 0,1 1 0,-1 1 0,1 0 0,0 0 0,0 2 0,1 0 0,-1 0 0,16 0-1,-29 4 148,1-1-1,-1 1 1,0-1-1,1 1 1,-1 0-1,0 0 1,0-1-1,0 1 0,0 0 1,0 0-1,0 0 1,0 0-1,0 0 1,0 0-1,0 1 1,0-1-1,1 2 0,-2-1 10,1-1 0,0 1 0,0-1 0,0 0 0,0 1-1,0-1 1,0 0 0,0 0 0,1 0 0,-1 0-1,0 0 1,0 0 0,1 0 0,-1 0 0,1-1 0,2 2-1,1-2-61,0 0 0,1-1-1,-1 0 1,0 0 0,0 0-1,0 0 1,0-1-1,0 0 1,-1 0 0,1 0-1,0-1 1,-1 1 0,0-1-1,1 0 1,-1 0 0,0-1-1,-1 1 1,1-1-1,3-5 1,-2 4-223,0 0 0,1 0 0,-1 0 0,1 1 1,0 0-1,0 0 0,1 0 0,12-4 0,-17 7 251,0 1 0,0 0 0,0 0 0,-1 0 0,1 0 0,0 0 0,0 0 0,0 1 0,0-1 0,-1 1-1,1-1 1,0 1 0,-1 0 0,1-1 0,0 1 0,-1 0 0,1 0 0,-1 0 0,1 0 0,-1 1 0,2 1 0,32 36 135,-15-14-69,-12-17-46,9 9-541,0 1 0,25 36-1,-37-47 562,-1 1 0,0 0-1,0 0 1,-1 0 0,0 0-1,-1 1 1,1-1 0,-2 1-1,1 0 1,-1-1-1,0 14 1,-1-20 32,0 9 150,0 0 1,-1 0 0,0 1-1,-1-1 1,-4 14 0,6-23-166,-1-1 1,1 1 0,-1 0-1,1-1 1,-1 1-1,0 0 1,0-1-1,0 1 1,0-1-1,0 1 1,-1-1 0,1 0-1,0 0 1,0 1-1,-1-1 1,1 0-1,-1 0 1,1 0-1,-1 0 1,0-1 0,1 1-1,-1 0 1,0-1-1,1 1 1,-1-1-1,0 1 1,0-1-1,0 0 1,1 0 0,-1 0-1,0 0 1,0 0-1,0 0 1,1-1-1,-1 1 1,0 0-1,0-1 1,1 1 0,-1-1-1,0 0 1,1 0-1,-1 0 1,-1-1-1,0 1-15,-1-1 0,1 0 0,0 0 0,-1 0 0,1 0-1,0-1 1,1 1 0,-1-1 0,0 0 0,1 1 0,-1-1 0,1-1 0,0 1-1,0 0 1,0 0 0,1-1 0,-1 1 0,1-1 0,-1 1 0,1-1-1,1 0 1,-1 0 0,0 1 0,1-1 0,0 0 0,0 0 0,0 0-1,1-7 1,0 3-27,1-1-1,0 0 0,1 0 0,-1 1 1,2 0-1,-1-1 0,1 1 0,0 1 1,1-1-1,0 0 0,8-8 1,54-60-3400,-40 47-2006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1.001"/>
    </inkml:context>
    <inkml:brush xml:id="br0">
      <inkml:brushProperty name="width" value="0.025" units="cm"/>
      <inkml:brushProperty name="height" value="0.025" units="cm"/>
      <inkml:brushProperty name="color" value="#E71224"/>
    </inkml:brush>
  </inkml:definitions>
  <inkml:trace contextRef="#ctx0" brushRef="#br0">52 131 13132,'0'0'178,"0"-1"-1,0 1 0,0-1 0,0 1 0,0-1 0,0 1 0,0-1 1,0 1-1,0-1 0,0 1 0,-1-1 0,1 1 0,0-1 0,0 1 0,-1-1 1,1 1-1,0-1 0,-1 1 0,1 0 0,0-1 0,-1 1 0,1-1 1,-1 1-1,1 0 0,0 0 0,-1-1 0,1 1 0,-1 0 0,1 0 0,-1-1 1,1 1-1,-1 0 0,1 0 0,-1 0 0,1 0 0,-1 0 0,1 0 1,-1 0-1,0 0 0,1 0 0,-1 0 0,1 0 0,-1 0 0,0 0-107,-1 0-1,1 1 1,0-1-1,0 0 0,0 1 1,0-1-1,0 1 1,0 0-1,0-1 0,0 1 1,0-1-1,0 1 1,0 0-1,0 0 0,1 0 1,-1 0-1,0-1 1,1 1-1,-2 2 0,-2 7 174,1-1 0,0 1-1,1 0 1,0 0 0,1 0-1,0 0 1,0 0 0,1 0-1,1 1 1,1 11 0,-2-22-223,0 1 0,1-1 0,-1 1 0,0 0 0,0-1 1,1 1-1,-1-1 0,0 1 0,1-1 0,-1 1 1,0-1-1,1 1 0,-1-1 0,1 1 0,-1-1 0,1 1 1,-1-1-1,1 0 0,-1 1 0,1-1 0,0 0 0,-1 1 1,1-1-1,-1 0 0,1 0 0,0 0 0,-1 0 0,1 1 1,0-1-1,-1 0 0,1 0 0,0 0 0,-1 0 0,1-1 1,-1 1-1,1 0 0,0 0 0,-1 0 0,1 0 0,0-1 1,-1 1-1,1 0 0,-1 0 0,1-1 0,-1 1 1,1-1-1,-1 1 0,2-1 0,25-21 412,-12 4-360,-1-1 0,-1 0 0,-1 0 0,-1-1 0,0-1 0,-2 0 0,0 0 0,-2-1 0,9-37 0,-25 95-67,2 1-1,1-1 0,2 1 0,1 68 1,3-104 13,0 0 1,0 0-1,0 1 1,1-1 0,-1 0-1,0 0 1,1 0-1,-1 0 1,1 0 0,-1 0-1,1 0 1,-1 0-1,1 0 1,0 0 0,0 0-1,-1 0 1,1 0-1,0 0 1,0-1-1,0 1 1,0 0 0,0 0-1,0-1 1,0 1-1,0-1 1,0 1 0,0-1-1,0 0 1,0 1-1,1-1 1,-1 0 0,0 0-1,0 0 1,0 0-1,0 0 1,1 0-1,-1 0 1,0 0 0,0 0-1,0 0 1,0-1-1,1 1 1,-1 0 0,0-1-1,0 1 1,0-1-1,2-1 1,5-1 46,0-1 0,0 0-1,0 0 1,0-1 0,6-5 0,-1-1-21,0 0 1,0-1-1,-2-1 0,15-18 1,-22 25-19,1 0 0,-2-1 0,1 1 0,-1-1 0,0 0 0,0 0 0,-1 0 0,0 0 0,0 0 0,0-1 0,-1 1 0,0-10 0,-1 17-23,0 0 0,0 0-1,0 0 1,0-1 0,-1 1-1,1 0 1,0 0 0,0 0-1,0 0 1,0-1-1,-1 1 1,1 0 0,0 0-1,0 0 1,0 0 0,-1 0-1,1 0 1,0 0 0,0 0-1,0 0 1,-1 0-1,1 0 1,0 0 0,0 0-1,-1 0 1,1 0 0,0 0-1,0 0 1,0 0 0,-1 0-1,1 0 1,0 0-1,0 0 1,0 0 0,-1 0-1,1 0 1,0 0 0,0 1-1,0-1 1,-1 0 0,1 0-1,0 0 1,0 0 0,0 0-1,0 1 1,0-1-1,-1 0 1,1 1 0,-11 7 81,-5 18 109,1 1-1,2 1 1,-14 35 0,26-60-137,0-2-27,1 0 0,-1 0 0,1 0-1,-1 0 1,1 0 0,-1-1-1,1 1 1,-1 0 0,1 0-1,0 1 1,0-1 0,0 0 0,-1 0-1,1 0 1,0 0 0,0 0-1,0 0 1,0 0 0,1 0-1,-1 0 1,0 0 0,0 0 0,1 0-1,-1 0 1,0 0 0,1 0-1,-1 0 1,1 0 0,-1 0-1,1 0 1,0-1 0,-1 1 0,1 0-1,0 0 1,0 0 0,0-1-1,1 2 1,3-1 9,-1 0-1,1 0 0,-1-1 1,1 1-1,-1-1 1,1 0-1,7-1 1,7 0-62,9 3-286,37-1-2364,-63-1 1967,1-1 0,-1 1 0,1-1 1,-1 1-1,1-1 0,-1 0 0,0 1 0,1-1 0,-1-1 0,0 1 0,3-2 0,1-4-4989,0-3-2546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1.565"/>
    </inkml:context>
    <inkml:brush xml:id="br0">
      <inkml:brushProperty name="width" value="0.025" units="cm"/>
      <inkml:brushProperty name="height" value="0.025" units="cm"/>
      <inkml:brushProperty name="color" value="#E71224"/>
    </inkml:brush>
  </inkml:definitions>
  <inkml:trace contextRef="#ctx0" brushRef="#br0">20 1 10346,'0'0'16357,"-2"9"-15898,-6 52 189,-2 91 1,23-268-211,-19 19 37,48 103-443,-23-3-1312,-1-1 0,1-2 0,19 0 0,-4-3-3978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2.989"/>
    </inkml:context>
    <inkml:brush xml:id="br0">
      <inkml:brushProperty name="width" value="0.025" units="cm"/>
      <inkml:brushProperty name="height" value="0.025" units="cm"/>
      <inkml:brushProperty name="color" value="#E71224"/>
    </inkml:brush>
  </inkml:definitions>
  <inkml:trace contextRef="#ctx0" brushRef="#br0">45 83 8040,'3'-11'1815,"12"-37"2508,0 24 2169,-11 31-3409,-2 33-2370,-4-10-636,-2 0 1,-1 0 0,-1-1-1,-1 0 1,-21 53-1,-3 11 77,73-213-2259,-23 70 1190,15-61 1,-28 80 836,3-9 400,-9 40-315,0 0 0,-1 0 0,1 1 1,0-1-1,0 0 0,0 0 0,0 0 0,0 0 1,0 0-1,0 0 0,0 0 0,0 0 1,1 0-1,-1 1 0,0-1 0,0 0 1,0 0-1,0 0 0,0 0 0,0 0 1,0 0-1,0 0 0,0 0 0,0 0 1,0 0-1,0 1 0,0-1 0,0 0 0,0 0 1,0 0-1,1 0 0,-1 0 0,0 0 1,0 0-1,0 0 0,0 0 0,0 0 1,0 0-1,0 0 0,0 0 0,0 0 1,1 0-1,-1 0 0,0 0 0,0 0 1,0 0-1,0 0 0,0 0 0,0 0 0,0 0 1,2 30 500,-13 72 786,7-82-932,2 0 1,0 0 0,0 1-1,2-1 1,4 36 0,-2-50-372,0-1 1,0 0 0,0 0 0,1 1 0,0-1 0,0-1-1,0 1 1,8 8 0,14 26-2454,-25-38 2035,-1-6 405,1 0 0,-1 0 1,0 0-1,0 1 0,-1-1 1,1 0-1,-1 1 0,0-1 0,0 1 1,-1 0-1,1-1 0,-7-6 1,-3-9 15,-52-117 2120,127 160-2744,-10-16-3416,-16-7-1764,-37 0 5763,28 0-7010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3.350"/>
    </inkml:context>
    <inkml:brush xml:id="br0">
      <inkml:brushProperty name="width" value="0.025" units="cm"/>
      <inkml:brushProperty name="height" value="0.025" units="cm"/>
      <inkml:brushProperty name="color" value="#E71224"/>
    </inkml:brush>
  </inkml:definitions>
  <inkml:trace contextRef="#ctx0" brushRef="#br0">126 6 9865,'0'0'6075,"-10"-2"-3640,10 2-2423,-4-1 116,0 0-1,0 1 1,1-1 0,-1 1-1,0 0 1,0 0 0,0 0-1,0 0 1,0 1 0,0-1-1,0 1 1,1 0 0,-1 0-1,0 1 1,0-1-1,1 1 1,-1 0 0,1 0-1,0 0 1,0 0 0,-1 0-1,1 1 1,0 0 0,1-1-1,-4 5 1,4-4-119,0-1 1,0 1 0,0 0-1,0 0 1,1 0-1,-1 0 1,1 0-1,0 0 1,0 0-1,0 0 1,0 1-1,0-1 1,1 0 0,0 1-1,-1-1 1,1 0-1,0 1 1,1 4-1,3-6 1,0-1-1,0 0 1,0 0 0,0-1-1,0 1 1,0-1-1,0 0 1,0 0-1,0 0 1,7-1 0,-1 0 2,41-2-112,-37 1 67,-1 1 0,0 0 0,1 1-1,-1 1 1,21 3 0,-33-4 77,0 0 0,0 0 0,0 0 0,-1 0 0,1 1 0,0-1 0,0 0 0,0 0 1,0 1-1,-1-1 0,1 0 0,0 1 0,0-1 0,-1 1 0,1-1 0,0 1 0,-1-1 0,1 1 0,-1 0 0,1-1 0,0 1 0,-1 0 1,1 0-1,-1-1 0,0 1 0,1 0 0,-1 0 0,0-1 0,1 1 0,-1 0 0,0 0 0,0 0 0,0 0 0,0 0 0,0-1 0,0 1 1,0 0-1,0 0 0,0 0 0,0 0 0,0-1 0,0 1 0,-1 0 0,1 0 0,0 0 0,-1 0 0,1-1 0,-1 1 0,0 1 1,-1 1 97,0 0 0,0 0 0,0 0 0,-1-1 0,0 1 0,1-1 0,-1 1 0,0-1 1,-6 3-1,7-4-275,-42 19 561,18-13-1754,8-10-3756,17-2 454,1-6-2179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2.431"/>
    </inkml:context>
    <inkml:brush xml:id="br0">
      <inkml:brushProperty name="width" value="0.025" units="cm"/>
      <inkml:brushProperty name="height" value="0.025" units="cm"/>
    </inkml:brush>
  </inkml:definitions>
  <inkml:trace contextRef="#ctx0" brushRef="#br0">260 0 16271,'0'0'6438,"-33"51"-4291,5-23-1123,-8 3-479,-1 1-321,-3-1-64,12-2-64,5-6-96,5-5 0,7-4-32,6-6-352,5-6-577,7-16-11242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4.144"/>
    </inkml:context>
    <inkml:brush xml:id="br0">
      <inkml:brushProperty name="width" value="0.025" units="cm"/>
      <inkml:brushProperty name="height" value="0.025" units="cm"/>
      <inkml:brushProperty name="color" value="#E71224"/>
    </inkml:brush>
  </inkml:definitions>
  <inkml:trace contextRef="#ctx0" brushRef="#br0">50 20 12748,'0'0'4799,"-5"8"-2914,-1 0-1582,0 1 1,1 1-1,0-1 1,1 1-1,0 0 1,1 0-1,0 0 0,0 0 1,1 0-1,1 1 1,-1-1-1,1 21 1,2-30-302,-1 0 0,0-1 0,0 1 0,1-1 1,-1 1-1,0-1 0,1 1 0,-1-1 0,1 1 0,-1-1 0,1 1 0,-1-1 1,1 1-1,-1-1 0,1 0 0,-1 1 0,1-1 0,-1 0 0,1 1 1,0-1-1,-1 0 0,1 0 0,-1 0 0,1 0 0,0 0 0,-1 1 1,1-1-1,0 0 0,-1 0 0,1 0 0,0-1 0,-1 1 0,1 0 1,0 0-1,-1 0 0,1 0 0,-1-1 0,1 1 0,0 0 0,-1 0 1,1-1-1,0 0 0,27-13 82,15-42-805,-24 28 332,-19 27 369,0 1 0,0 0 0,1-1 1,-1 1-1,0 0 0,0 0 1,0-1-1,0 1 0,0 0 1,1 0-1,-1-1 0,0 1 1,0 0-1,1 0 0,-1 0 1,0-1-1,0 1 0,1 0 0,-1 0 1,0 0-1,0 0 0,1 0 1,-1 0-1,0-1 0,1 1 1,-1 0-1,0 0 0,0 0 1,1 0-1,-1 0 0,0 0 0,1 0 1,-1 0-1,0 0 0,1 0 1,-1 0-1,1 1 0,3 12-176,-3 27 519,-1-34-262,-17 369 3270,12-351-3246,5-24-83,0 0 0,0 0 0,0 0 1,0 0-1,0 0 0,0 0 0,0 0 1,0 1-1,0-1 0,-1 0 0,1 0 0,0 0 1,0 0-1,0 0 0,0 0 0,0 0 1,0 0-1,0 0 0,-1 0 0,1 0 1,0 0-1,0 0 0,0 0 0,0 0 1,0 0-1,0 0 0,0 0 0,-1 0 1,1 0-1,0 0 0,0 0 0,0 0 0,0 0 1,0 0-1,0-1 0,0 1 0,-1 0 1,1 0-1,0 0 0,0 0 0,0 0 1,0 0-1,0 0 0,0 0 0,0 0 1,0-1-1,0 1 0,0 0 0,0 0 1,0 0-1,0 0 0,0 0 0,0 0 0,0 0 1,0-1-1,0 1 0,0 0 0,0 0 1,0 0-1,0 0 0,0 0 0,0 0 1,0 0-1,0-1 0,0 1 0,0 0 1,0 0-1,0 0 0,-5-42 213,5-1-304,2 0 0,2 0 0,12-54 0,-11 78 52,0 0 1,1 0-1,1 1 1,1 0-1,0 1 1,1-1 0,1 2-1,1-1 1,21-24-1,-28 37 3,-1 0 1,1 0-1,0 1 0,0-1 0,0 1 0,1 0 1,-1 0-1,1 0 0,-1 1 0,1 0 0,0 0 1,0 0-1,0 0 0,0 1 0,0 0 0,1 0 1,-1 0-1,0 1 0,1-1 0,8 2 0,-13 0 29,1-1 0,-1 1 1,0 0-1,1 0 0,-1 0 0,0 1 0,0-1 0,0 0 0,0 0 0,0 1 0,0-1 0,0 0 0,0 1 0,-1-1 0,1 1 1,0-1-1,-1 1 0,1-1 0,-1 1 0,0 0 0,0-1 0,1 1 0,-1 0 0,0-1 0,0 4 0,-1 50 748,0-46-402,-4 38 924,7-47-1238,-1 0 0,1-1 0,-1 1 0,1-1 0,-1 1 0,1-1 0,-1 1 0,0-1 0,1 0 1,-1 1-1,0-1 0,1 0 0,-1 0 0,1-1 0,41-44 68,-33 34-205,0 1 0,1 0 0,0 1-1,1 0 1,14-10 0,-25 20 105,-1 0 0,0 0 1,1 0-1,-1 0 0,1 1 0,-1-1 1,0 0-1,1 0 0,-1 0 0,0 1 1,0-1-1,1 0 0,-1 1 0,0-1 1,1 0-1,-1 0 0,0 1 0,0-1 0,0 0 1,1 1-1,-1-1 0,0 1 0,0-1 1,0 0-1,0 1 0,0-1 0,0 0 1,0 1-1,0-1 0,0 1 0,0-1 1,0 0-1,0 1 0,0-1 0,0 1 1,0-1-1,0 0 0,0 1 0,0 24 107,0-20-77,-2 60 813,27-86 182,-14 8-961,48-54-200,-53 62-31,-1 0-1,1 0 0,-1 1 0,1-1 0,1 1 0,-1 0 1,0 1-1,1 0 0,10-4 0,-16 7 155,-1 0 1,1 1-1,0-1 0,0 0 0,0 0 0,0 0 0,0 1 1,0-1-1,0 1 0,0-1 0,0 0 0,-1 1 0,1-1 0,0 1 1,0 0-1,-1-1 0,1 1 0,0 0 0,-1-1 0,1 1 1,-1 0-1,1 0 0,-1 0 0,1-1 0,-1 1 0,1 0 1,-1 0-1,0 0 0,1 0 0,-1 0 0,0 0 0,0 0 1,0 0-1,0 0 0,0-1 0,0 1 0,0 0 0,0 0 1,0 2-1,0 52-1100,-1-40-910,3-8-4895,3-10 3614,6-12 215,-10 12 1750,10-14-5676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4.553"/>
    </inkml:context>
    <inkml:brush xml:id="br0">
      <inkml:brushProperty name="width" value="0.025" units="cm"/>
      <inkml:brushProperty name="height" value="0.025" units="cm"/>
      <inkml:brushProperty name="color" value="#E71224"/>
    </inkml:brush>
  </inkml:definitions>
  <inkml:trace contextRef="#ctx0" brushRef="#br0">1 10 5926,'0'0'16303,"2"8"-15534,-1 6-497,0 0 0,-1 0-1,-2 24 1,0 12 114,3-50-374,0 0 1,1 0-1,-1 0 0,0 0 0,0 0 1,1 0-1,-1-1 0,0 1 0,0 0 1,0-1-1,1 1 0,-1-1 0,0 1 1,0-1-1,0 1 0,1-2 0,10-7-457,-2-1-1,1 0 0,14-20 0,-17 20 37,1 0 0,-1 1-1,2-1 1,-1 2 0,14-10 0,-22 18 438,-1-1-1,0 1 1,0 0 0,0 0 0,1 0 0,-1 0 0,0-1 0,0 1-1,1 0 1,-1 0 0,0 0 0,0 0 0,1 0 0,-1 0 0,0 0 0,1 0-1,-1 0 1,0 0 0,0 0 0,1 0 0,-1 0 0,0 0 0,1 0-1,-1 0 1,0 0 0,0 0 0,1 0 0,-1 0 0,0 0 0,0 0 0,1 0-1,-1 1 1,0-1 0,0 0 0,1 0 0,-1 0 0,0 1 0,0-1-1,0 0 1,1 0 0,-1 0 0,0 1 0,0-1 0,0 0 0,1 1 0,0 20 835,-10 34 420,6-41-570,3-14-678,0 1-1,-1-1 0,1 0 1,0 1-1,0-1 0,0 0 1,0 1-1,0-1 0,0 1 1,0-1-1,0 0 0,0 1 1,0-1-1,0 1 0,0-1 1,0 0-1,1 1 0,-1-1 1,0 0-1,0 1 0,0-1 1,0 1-1,1-1 0,-1 0 1,0 0-1,0 1 0,1-1 1,-1 0-1,0 1 0,0-1 1,1 0-1,-1 0 0,0 1 1,1-1-1,-1 0 0,16-5 447,21-22-479,-31 23 61,7-6-83,56-40-608,-64 47 455,1-1 0,0 1 0,1 0 0,-1 1 0,0-1 0,1 1 1,0 1-1,-1-1 0,14 0 0,-19 2 170,0 0 0,-1 0 1,1 0-1,0 0 0,-1 1 1,1-1-1,0 0 0,-1 0 1,1 1-1,0-1 0,-1 0 0,1 1 1,-1-1-1,1 0 0,0 1 1,-1-1-1,1 1 0,-1-1 1,0 1-1,1 0 0,-1-1 1,1 1-1,-1-1 0,0 1 0,1 0 1,-1-1-1,0 1 0,0 0 1,0-1-1,1 1 0,-1 1 1,0 32 346,-2-25-473,0 1 1,0-1-1,-1 0 0,-7 16 1,3-15-3338,-1-7-4030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5.211"/>
    </inkml:context>
    <inkml:brush xml:id="br0">
      <inkml:brushProperty name="width" value="0.025" units="cm"/>
      <inkml:brushProperty name="height" value="0.025" units="cm"/>
      <inkml:brushProperty name="color" value="#E71224"/>
    </inkml:brush>
  </inkml:definitions>
  <inkml:trace contextRef="#ctx0" brushRef="#br0">26 143 11179,'0'0'5557,"5"-11"-2653,1 0-2269,1-1 28,0 1 0,-1-2-1,-1 1 1,0-1-1,0 1 1,-1-1 0,3-22-1,-31 63-406,17-17-241,0 0 0,0 0-1,1 0 1,0 1 0,1 0 0,1 0-1,0 0 1,0 0 0,1 1-1,1 0 1,-1 18 0,3-30 2,0 0 1,1-1-1,-1 1 1,0 0-1,1-1 1,-1 1-1,1-1 1,-1 1-1,1-1 1,0 1-1,-1-1 1,1 1-1,-1-1 1,1 0-1,0 1 1,-1-1-1,1 0 1,0 1-1,-1-1 1,1 0-1,0 0 1,0 0-1,-1 0 1,1 0-1,0 1 1,0-1-1,-1-1 1,1 1-1,0 0 1,0 0 0,-1 0-1,1 0 1,0 0-1,-1-1 1,1 1-1,0 0 1,-1-1-1,1 1 1,0 0-1,0-2 1,33-11 780,-22 7-859,1 0 1,0 0 0,0 2-1,1 0 1,16-4 0,14 5-4901,-34-1-3767,-9-1 571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6.059"/>
    </inkml:context>
    <inkml:brush xml:id="br0">
      <inkml:brushProperty name="width" value="0.025" units="cm"/>
      <inkml:brushProperty name="height" value="0.025" units="cm"/>
      <inkml:brushProperty name="color" value="#E71224"/>
    </inkml:brush>
  </inkml:definitions>
  <inkml:trace contextRef="#ctx0" brushRef="#br0">21 0 9929,'0'0'8905,"-3"13"-6524,-6 57 119,3 0 0,4 111 0,2-179-2496,0-1 0,0 0 0,0 1-1,0-1 1,0 1 0,0-1 0,1 0-1,-1 1 1,0-1 0,1 0 0,-1 1 0,1-1-1,-1 0 1,1 0 0,0 0 0,-1 1-1,1-1 1,0 0 0,0 0 0,0 0 0,0 0-1,1 1 1,0-2 2,-1 1-1,0-1 0,1 0 1,-1 0-1,0 0 1,1 0-1,-1 0 0,0 0 1,1 0-1,-1 0 1,0 0-1,0-1 0,1 1 1,-1 0-1,0-1 1,1 1-1,-1-1 0,2-1 1,8-5-62,0-1-1,0 0 1,16-17 0,-15 14-234,-11 10 262,45-33-672,-44 33 691,0-1 1,0 1-1,0 0 1,0 0-1,0 0 1,0 0-1,0 0 1,1 0-1,-1 1 1,0-1-1,0 1 1,1-1-1,-1 1 1,0 0-1,1 0 1,-1 0-1,0 0 1,1 1-1,-1-1 1,0 1-1,0-1 0,3 2 1,-3 0 13,-1 0 0,0 0 1,1 0-1,-1 0 0,0 1 0,0-1 1,0 0-1,0 1 0,-1-1 0,1 1 1,-1-1-1,0 1 0,1-1 0,-1 1 1,0-1-1,-1 4 0,-1 44 162,2-47-172,-3 20 107,3-32 103,5-40 86,17-94-270,-20 148-41,0 1-1,1-1 1,0 0-1,0 0 1,0 0-1,0-1 1,1 1-1,0-1 1,0 0 0,0 0-1,6 4 1,-7-6 36,1-1 1,-1 0-1,1 0 1,0 0-1,-1-1 1,1 1-1,0-1 1,-1 0 0,1 0-1,0 0 1,0 0-1,-1-1 1,1 1-1,0-1 1,-1 0-1,1 0 1,0-1-1,-1 1 1,0-1 0,1 1-1,-1-1 1,0 0-1,0 0 1,0-1-1,0 1 1,0-1-1,-1 1 1,1-1-1,3-4 1,-1 1 16,0 0 0,0 0 1,-1-1-1,0 0 0,0 1 0,0-1 0,-1 0 0,0-1 1,-1 1-1,1 0 0,-1-1 0,-1 1 0,2-12 0,-11 21-182,3 4 142,1 0-1,0 0 1,0 0-1,0 1 1,1-1-1,0 1 1,0 0-1,1 0 1,-3 14 0,1-3 55,1 0 0,1 0-1,0 19 1,2-36-42,0 0 0,0 0 0,0-1 0,1 1 0,-1 0 0,0 0 0,0 0 0,1 0 0,-1 0 0,0 0 0,1-1 0,-1 1 0,1 0 0,-1 0 0,1 0 0,-1-1 0,1 1 0,0 0-1,-1-1 1,1 1 0,0 0 0,-1-1 0,1 1 0,0-1 0,0 0 0,0 1 0,-1-1 0,1 1 0,0-1 0,0 0 0,0 0 0,0 1 0,0-1 0,0 0 0,0 0 0,0 0 0,-1 0 0,1 0-1,0 0 1,0 0 0,0-1 0,0 1 0,0 0 0,0 0 0,0-1 0,-1 1 0,1-1 0,1 0 0,5-1 39,-1 0 0,0-1-1,1 0 1,-1 0 0,8-6 0,8-7-27,-1-2 0,24-24-1,-39 36-46,0-1 0,0 0 0,0-1 0,-1 1 0,0-1 0,0 0 0,-1 0-1,0 0 1,-1-1 0,4-13 0,-21 46-11,-6 27 128,19-44-58,0-1 1,0 0-1,0 0 0,1 0 1,0 0-1,0 1 0,1-1 1,-1 0-1,2 0 0,1 8 1,-2-12-153,0 0 1,0 0-1,0 0 1,0 0 0,1-1-1,-1 1 1,0 0-1,1-1 1,-1 1 0,1-1-1,0 0 1,0 1-1,-1-1 1,1 0 0,0 0-1,0 0 1,0 0-1,0 0 1,0-1 0,0 1-1,0-1 1,1 1-1,-1-1 1,0 0 0,0 1-1,0-1 1,0 0-1,1-1 1,-1 1 0,0 0-1,0-1 1,3 0-1,6-4-3972,-1-7-2670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6.437"/>
    </inkml:context>
    <inkml:brush xml:id="br0">
      <inkml:brushProperty name="width" value="0.025" units="cm"/>
      <inkml:brushProperty name="height" value="0.025" units="cm"/>
      <inkml:brushProperty name="color" value="#E71224"/>
    </inkml:brush>
  </inkml:definitions>
  <inkml:trace contextRef="#ctx0" brushRef="#br0">0 0 18514,'0'0'2882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7.636"/>
    </inkml:context>
    <inkml:brush xml:id="br0">
      <inkml:brushProperty name="width" value="0.025" units="cm"/>
      <inkml:brushProperty name="height" value="0.025" units="cm"/>
      <inkml:brushProperty name="color" value="#E71224"/>
    </inkml:brush>
  </inkml:definitions>
  <inkml:trace contextRef="#ctx0" brushRef="#br0">1 1 11787,'0'0'11761,"0"9"-11516,0-2-314,0 0 287,0 0 1,1 0-1,-1 0 1,1 0 0,1 0-1,3 11 1,-5-17-158,1 0 0,-1 0 0,1 0 0,0 0 0,-1 0 0,1 0 0,0 0-1,0 0 1,-1 0 0,1 0 0,0 0 0,0-1 0,0 1 0,0 0 0,0-1 0,0 1 0,0-1 0,1 1 0,1 0 0,-1-1-5,0 0 1,0 0-1,1 0 1,-1 0-1,0 0 0,0-1 1,0 1-1,1-1 1,-1 0-1,0 1 0,0-1 1,0 0-1,0 0 0,0 0 1,2-2-1,-1 1-39,5-3 63,0 0-1,1 0 1,0 1-1,18-6 1,-25 10-71,-1-1 0,1 1 0,0 0 0,-1-1 0,1 1 0,-1 0 0,1 0 0,0 0 1,-1 0-1,1 1 0,0-1 0,-1 0 0,1 1 0,0-1 0,-1 1 0,1-1 0,-1 1 0,1 0 1,-1 0-1,0 0 0,1 0 0,-1 0 0,0 0 0,1 0 0,-1 0 0,0 0 0,0 1 0,0-1 1,0 0-1,0 1 0,0-1 0,-1 1 0,1-1 0,0 1 0,0 1 0,-1-2-6,1-1 0,-1 1-1,0 0 1,1-1 0,-1 1 0,1-1-1,-1 1 1,1-1 0,-1 0-1,1 1 1,-1-1 0,1 0 0,-1 1-1,1-1 1,-1 0 0,1 1 0,0-1-1,-1 0 1,1 0 0,0 0-1,-1 0 1,1 0 0,0 0 0,-1 0-1,1 0 1,0 0 0,-1 0-1,1 0 1,0 0 0,-1 0 0,1 0-1,-1 0 1,1-1 0,0 1-1,-1 0 1,1-1 0,-1 1 0,1 0-1,-1-1 1,1 1 0,0-1 0,30-22 154,-23 17-135,-3 3-28,-1 0 1,1 0-1,0 0 0,-1 1 1,1-1-1,0 1 0,1 0 1,-1 1-1,0 0 0,1-1 0,-1 1 1,0 1-1,1-1 0,-1 1 1,7 1-1,-9-1 3,0 1 0,0 0 0,0 0 0,-1 0-1,1 0 1,0 1 0,-1-1 0,1 1 0,-1 0 0,1 0 0,-1-1 0,0 1-1,0 1 1,0-1 0,0 0 0,0 0 0,0 1 0,-1-1 0,1 1 0,-1 0-1,0-1 1,1 1 0,-1 0 0,-1 0 0,1 0 0,0 0 0,-1 0 0,1 5-1,0 9 31,4 23 7,-4-40-32,-1 0 0,0 1 1,0-1-1,0 0 1,0 1-1,0-1 0,1 0 1,-1 1-1,0-1 0,0 0 1,1 0-1,-1 1 0,0-1 1,0 0-1,1 0 0,-1 1 1,0-1-1,1 0 1,-1 0-1,0 0 0,1 0 1,-1 1-1,0-1 0,1 0 1,-1 0-1,0 0 0,1 0 1,-1 0-1,1 0 0,-1 0 1,17-13 152,18-32-87,3-3-1096,-12 19-3628,-24 26 849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8"/>
    </inkml:context>
    <inkml:brush xml:id="br0">
      <inkml:brushProperty name="width" value="0.025" units="cm"/>
      <inkml:brushProperty name="height" value="0.025" units="cm"/>
      <inkml:brushProperty name="color" value="#E71224"/>
    </inkml:brush>
  </inkml:definitions>
  <inkml:trace contextRef="#ctx0" brushRef="#br0">0 1 15407,'0'0'8968,"22"42"-18801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8.958"/>
    </inkml:context>
    <inkml:brush xml:id="br0">
      <inkml:brushProperty name="width" value="0.025" units="cm"/>
      <inkml:brushProperty name="height" value="0.025" units="cm"/>
      <inkml:brushProperty name="color" value="#E71224"/>
    </inkml:brush>
  </inkml:definitions>
  <inkml:trace contextRef="#ctx0" brushRef="#br0">165 20 2691,'0'0'17664,"-9"-5"-16132,7 4-1453,0-1-31,1 1-1,-1 0 1,0 0 0,1 0 0,-1 0 0,0 0-1,0 0 1,0 0 0,0 0 0,0 1 0,0-1 0,0 1-1,0-1 1,0 1 0,0 0 0,0 0 0,0 0-1,0 0 1,0 0 0,0 0 0,0 1 0,0-1 0,0 1-1,0-1 1,0 1 0,0 0 0,1 0 0,-1-1 0,0 2-1,0-1 1,1 0 0,-1 0 0,0 0 0,1 1-1,0-1 1,-1 1 0,1-1 0,0 1 0,-2 2 0,-8 10-60,1 1 1,1 0 0,1 1 0,0 0 0,1 0-1,0 0 1,1 1 0,1 0 0,-4 29-1,9-45 0,0-1-1,0 1 0,0-1 0,0 1 1,1-1-1,-1 0 0,0 1 0,0-1 0,1 0 1,-1 1-1,0-1 0,1 0 0,-1 1 1,0-1-1,1 0 0,-1 1 0,0-1 1,1 0-1,-1 0 0,0 0 0,1 1 0,-1-1 1,1 0-1,-1 0 0,1 0 0,-1 0 1,0 0-1,1 0 0,-1 0 0,1 0 0,-1 0 1,1 0-1,-1 0 0,1 0 0,-1 0 1,0 0-1,1 0 0,-1 0 0,1-1 0,-1 1 1,1 0-1,-1 0 0,0 0 0,1-1 1,-1 1-1,0 0 0,1-1 0,-1 1 0,1-1 1,26-12-372,-25 12 360,18-10-161,1 1 1,24-9-1,-39 17 170,1 0 0,-1 1 0,0-1 1,1 1-1,-1 0 0,1 1 0,-1-1 0,1 1 0,-1 1 0,1-1 1,-1 1-1,11 2 0,-15-1 58,1-1 0,-1 1 1,0-1-1,0 1 0,1 0 1,-1 0-1,-1 0 0,1 0 0,0 0 1,0 1-1,-1-1 0,1 0 1,-1 1-1,0-1 0,1 1 0,-1-1 1,-1 1-1,1 0 0,0 0 1,-1-1-1,1 7 0,0-6 109,0 1-1,-1-1 1,0 1-1,0 0 1,0-1-1,0 1 1,-1 0 0,1-1-1,-1 1 1,0-1-1,0 1 1,0-1-1,0 1 1,-1-1-1,1 0 1,-5 6-1,2-5 71,-1 1 0,0-1 0,0 0 0,-1-1 0,1 1-1,-1-1 1,1 0 0,-1-1 0,0 1 0,0-1-1,-1 0 1,1-1 0,-10 2 0,-40 1-3354,61-5 2326,0 1 1,0-1-1,0 0 1,0 0-1,0 0 0,0-1 1,0 1-1,0-1 1,7-4-1,14-9-5274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9.319"/>
    </inkml:context>
    <inkml:brush xml:id="br0">
      <inkml:brushProperty name="width" value="0.025" units="cm"/>
      <inkml:brushProperty name="height" value="0.025" units="cm"/>
      <inkml:brushProperty name="color" value="#E71224"/>
    </inkml:brush>
  </inkml:definitions>
  <inkml:trace contextRef="#ctx0" brushRef="#br0">17 42 13293,'0'0'5669,"-4"9"-4719,2-2-785,-1 0-1,1 1 0,0-1 1,1 0-1,0 1 1,0-1-1,0 9 1,1-14-118,0 0 1,1 0 0,-1 0-1,0 0 1,1 0 0,-1 0 0,1 0-1,0 0 1,0 0 0,0 0-1,0 0 1,0 0 0,0 0-1,0-1 1,0 1 0,1 0-1,-1-1 1,1 1 0,-1-1 0,1 0-1,0 0 1,-1 1 0,1-1-1,0 0 1,0 0 0,0 0-1,0-1 1,0 1 0,0 0 0,0-1-1,0 0 1,0 1 0,0-1-1,0 0 1,0 0 0,3 0-1,1-1 52,-1 1-1,1-1 0,-1 0 0,1-1 0,-1 1 0,0-1 0,0 0 0,0 0 0,0-1 1,0 1-1,-1-1 0,1 0 0,-1-1 0,1 1 0,-1-1 0,0 0 0,-1 0 0,1 0 0,3-5 1,-2 2-46,0 0 1,-1 0-1,1 0 1,-2 0-1,1 0 1,-1-1 0,0 0-1,0 1 1,-1-1-1,0 0 1,-1 0-1,2-12 1,-3 18 26,-6 37-91,4-25 74,0 1-1,0 0 0,1 1 0,0-1 1,1 0-1,0 0 0,1 0 1,3 14-1,-3-23-80,-1 0 1,1-1-1,0 0 1,0 1-1,1-1 0,-1 1 1,0-1-1,0 0 1,1 0-1,-1 0 0,1 0 1,-1 0-1,1 0 1,-1 0-1,1 0 0,-1-1 1,1 1-1,0-1 1,-1 1-1,1-1 1,0 0-1,0 1 0,-1-1 1,1 0-1,0 0 1,0 0-1,-1 0 0,1-1 1,0 1-1,0 0 1,-1-1-1,1 1 0,0-1 1,-1 0-1,3 0 1,3-2-1177,0 1 0,1-1 0,-1-1 0,-1 1 1,1-1-1,10-9 0,7-10-7737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9.698"/>
    </inkml:context>
    <inkml:brush xml:id="br0">
      <inkml:brushProperty name="width" value="0.025" units="cm"/>
      <inkml:brushProperty name="height" value="0.025" units="cm"/>
      <inkml:brushProperty name="color" value="#E71224"/>
    </inkml:brush>
  </inkml:definitions>
  <inkml:trace contextRef="#ctx0" brushRef="#br0">48 192 16464,'0'0'4697,"-6"12"-3154,5-11-1503,-5 7 93,1 1 0,1-1 1,-1 1-1,1 0 0,1 0 1,0 0-1,0 0 0,1 0 0,0 1 1,1-1-1,-1 1 0,2 18 1,0-27-128,0 0 1,0 0 0,1 0-1,-1 0 1,0 0 0,1 0-1,-1-1 1,1 1 0,-1 0-1,1 0 1,-1-1 0,1 1-1,-1 0 1,1-1 0,0 1-1,-1 0 1,1-1 0,0 1-1,-1-1 1,1 1 0,0-1 0,0 0-1,0 1 1,-1-1 0,1 0-1,0 1 1,0-1 0,0 0-1,0 0 1,0 0 0,0 0-1,0 0 1,-1 0 0,1 0-1,0 0 1,0 0 0,0 0-1,0 0 1,0-1 0,0 1 0,-1 0-1,1-1 1,0 1 0,0-1-1,0 1 1,0-1 0,4-1 35,-1 0 1,1 0 0,-1-1 0,1 0 0,-1 1 0,0-1-1,4-5 1,4-6-8,-1-1-1,-1 0 1,0-1-1,-1 0 1,0 0-1,-2-1 1,0 0-1,-1 0 1,0-1-1,-2 0 1,0 0-1,-1 0 1,-1 0-1,0-28 1,-1 44-32,-1 0 1,0 1-1,0-1 1,0 0-1,0 0 1,0 0-1,0 1 1,0-1-1,0 0 1,-1 1-1,1-1 1,-1 0-1,1 0 1,-1 1-1,0-1 1,0 1-1,1-1 1,-1 1-1,0-1 0,0 1 1,-1-1-1,1 1 1,0 0-1,0 0 1,-1 0-1,1 0 1,-1 0-1,1 0 1,-1 0-1,1 0 1,-1 0-1,1 0 1,-1 1-1,0-1 1,1 1-1,-1-1 1,0 1-1,0 0 1,-3 0-1,2 0-16,0 1-1,-1 0 1,1 0 0,0 0 0,0 0 0,-1 0-1,1 1 1,0 0 0,0-1 0,1 1-1,-1 0 1,0 0 0,1 1 0,-1-1 0,1 1-1,0-1 1,0 1 0,0 0 0,0-1-1,-2 5 1,-27 64-79,29-66 77,1 1 0,-1-1 0,1 1 0,0 0 0,0-1 0,1 1 0,-1 0 0,1 0 0,1-1 0,-1 1 0,2 7 0,1-9-99,-1 0 0,1-1 0,0 0-1,0 1 1,0-1 0,0 0 0,1 0 0,-1-1 0,1 1 0,0-1 0,0 0-1,0 0 1,0 0 0,0 0 0,0-1 0,0 0 0,9 2 0,24 11-1259,-29-8 647,1 0 1,-1 0 0,-1 1-1,10 9 1,-11-9-997,0-2-3435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2.778"/>
    </inkml:context>
    <inkml:brush xml:id="br0">
      <inkml:brushProperty name="width" value="0.025" units="cm"/>
      <inkml:brushProperty name="height" value="0.025" units="cm"/>
    </inkml:brush>
  </inkml:definitions>
  <inkml:trace contextRef="#ctx0" brushRef="#br0">127 1 17969,'-8'0'630,"4"0"-427,0-1 0,-1 1 1,1 1-1,-1-1 0,1 1 1,0 0-1,0 0 0,-1 0 0,1 0 1,0 1-1,0 0 0,0 0 0,0 0 1,0 0-1,1 0 0,-1 1 1,1 0-1,0 0 0,-1 0 0,1 0 1,0 0-1,1 1 0,-1-1 0,1 1 1,-4 5-1,3-3-81,0 0 0,1 0 1,-1 0-1,1 0 0,0 1 0,1-1 1,-1 0-1,1 1 0,1-1 0,-1 1 1,1 0-1,0-1 0,1 1 0,-1-1 1,3 8-1,-2-11-101,0 1 0,1-1 0,-1 0 0,1 0 0,0 1 1,0-1-1,0 0 0,0-1 0,1 1 0,-1 0 0,1-1 0,0 1 0,0-1 0,-1 0 0,2 0 0,-1 0 1,0 0-1,0 0 0,0-1 0,1 0 0,-1 0 0,1 1 0,-1-2 0,1 1 0,-1 0 0,1-1 0,0 0 1,5 0-1,-5 1-60,0-1 0,0 0 0,0 0-1,0 0 1,0-1 0,0 1 0,0-1 0,-1 0 0,1 0 0,0-1 0,0 1 0,0-1 0,-1 0 0,1 0 0,-1 0 0,0 0 0,1 0 0,-1-1 0,0 1 0,0-1 0,-1 0-1,1 0 1,0 0 0,-1-1 0,0 1 0,0 0 0,0-1 0,0 1 0,-1-1 0,1 0 0,-1 0 0,0 0 0,0 0 0,0 1 0,0-1 0,-1 0 0,0-8 0,1 8-136,-1 0 1,0 0-1,0 0 0,0 0 1,0 1-1,-1-1 1,0 0-1,1 0 1,-1 0-1,-1 1 1,1-1-1,0 0 1,-1 1-1,0-1 1,0 1-1,0 0 1,0 0-1,-4-5 1,3 6 67,1 0 1,-1 1 0,0-1 0,1 0 0,-1 1 0,0 0 0,0 0 0,0 0 0,0 0 0,0 0 0,0 1-1,0-1 1,0 1 0,0 0 0,0 0 0,0 0 0,0 0 0,0 0 0,0 1 0,0-1 0,0 1 0,0 0-1,0 0 1,-5 2 0,4-1 70,0 0-1,0 1 0,0-1 1,0 0-1,1 1 0,-1 0 1,1 0-1,0 0 0,-1 0 1,2 1-1,-1-1 0,0 1 1,1 0-1,-1-1 0,1 1 1,-3 8-1,2-3-836,0 0-1,0 1 1,1-1-1,1 1 1,-1-1 0,1 18-1,1 1-5046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0.496"/>
    </inkml:context>
    <inkml:brush xml:id="br0">
      <inkml:brushProperty name="width" value="0.025" units="cm"/>
      <inkml:brushProperty name="height" value="0.025" units="cm"/>
      <inkml:brushProperty name="color" value="#E71224"/>
    </inkml:brush>
  </inkml:definitions>
  <inkml:trace contextRef="#ctx0" brushRef="#br0">1 20 9833,'0'0'11040,"0"10"-10351,11 306 2717,-9-362-3003,2 0 0,3 1 0,21-80 0,-27 119-411,1 1 1,0-1 0,0 1 0,1-1-1,0 1 1,0 0 0,0 0-1,0 1 1,1-1 0,5-5-1,-5 7-18,-1 1 0,0-1 0,1 1 0,0 0 0,-1 1 0,1-1 0,0 1 0,0-1 0,0 1 0,0 1 0,0-1 0,0 0 0,0 1 0,0 0 0,4 0 0,-7 0 20,0 0 0,0 1 0,0-1-1,0 0 1,0 1 0,0-1-1,0 0 1,-1 1 0,1-1 0,0 1-1,0 0 1,-1-1 0,1 1-1,0 0 1,-1-1 0,1 1 0,-1 0-1,1 0 1,-1-1 0,1 1 0,-1 0-1,1 0 1,-1 0 0,0 0-1,1 0 1,-1 0 0,0 0 0,0 0-1,0-1 1,0 1 0,0 0 0,0 0-1,0 0 1,0 0 0,0 0-1,0 0 1,0 0 0,-1 0 0,0 1-1,-11 40 120,3-26-60,-1-2 0,0 1 1,-1-1-1,-1-1 0,0 0 1,0-1-1,-2 0 1,-24 17-1,38-29-100,0 0 1,0-1-1,1 1 1,-1-1-1,0 1 1,0 0-1,0-1 0,0 1 1,0-1-1,0 1 1,0-1-1,0 1 1,0-1-1,0 1 1,0-1-1,0 1 0,0 0 1,-1-1-1,1 1 1,0-1-1,0 1 1,0-1-1,-1 1 0,1 0 1,0-1-1,0 1 1,-1 0-1,1-1 1,0 1-1,-1 0 0,1-1 1,0 1-1,-1 0 1,1 0-1,0-1 1,-1 1-1,1 0 1,-1 0-1,1 0 0,-1 0 1,1-1-1,0 1 1,-1 0-1,1 0 1,-1 0-1,1 0 0,-1 0 1,1 0-1,-1 0 1,1 0-1,-1 0 1,1 0-1,0 1 0,-1-1 1,1 0-1,-1 0 1,1 0-1,0 1 1,-1-1-1,1 0 1,-1 0-1,1 1 0,0-1 1,-1 0-1,1 0 1,0 1-1,-1-1 1,1 1-1,13-36-4860,5 7-468,3 0-1790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1.469"/>
    </inkml:context>
    <inkml:brush xml:id="br0">
      <inkml:brushProperty name="width" value="0.025" units="cm"/>
      <inkml:brushProperty name="height" value="0.025" units="cm"/>
      <inkml:brushProperty name="color" value="#E71224"/>
    </inkml:brush>
  </inkml:definitions>
  <inkml:trace contextRef="#ctx0" brushRef="#br0">18 42 5029,'0'0'12230,"0"10"-9854,-18 190 3955,18-200-6322,0 0-1,1 1 1,-1-1 0,0 0-1,0 0 1,0 1 0,0-1-1,0 0 1,1 0 0,-1 0-1,0 0 1,0 1 0,0-1-1,1 0 1,-1 0 0,0 0 0,0 0-1,0 0 1,1 0 0,-1 0-1,0 1 1,0-1 0,1 0-1,-1 0 1,0 0 0,0 0-1,1 0 1,-1 0 0,0 0-1,0 0 1,1 0 0,-1 0 0,0 0-1,0-1 1,1 1 0,-1 0-1,0 0 1,0 0 0,1 0-1,-1 0 1,0 0 0,0 0-1,0-1 1,1 1 0,-1 0-1,0 0 1,0 0 0,0-1-1,0 1 1,0 0 0,1 0 0,-1 0-1,0-1 1,0 1 0,0 0-1,0 0 1,0-1 0,0 1-1,13-13 174,-8 5-175,0 0 0,0-1 1,-1 0-1,0 1 0,-1-1 0,1-1 1,-2 1-1,0 0 0,0-1 0,0 1 1,-1-1-1,-1 0 0,-1-19 0,2 28-20,-1 0-1,-1 0 1,1 0-1,0 0 1,0 0-1,0 1 1,0-1 0,-1 0-1,1 0 1,0 0-1,-1 0 1,1 0-1,-1 0 1,1 0-1,-1 0 1,0 1-1,1-1 1,-1 0-1,0 0 1,1 1-1,-1-1 1,0 1-1,0-1 1,0 0 0,0 1-1,1-1 1,-1 1-1,0 0 1,0-1-1,0 1 1,0 0-1,0 0 1,0-1-1,0 1 1,0 0-1,0 0 1,0 0-1,0 0 1,0 0-1,0 0 1,-2 1-1,2 1-9,0 0-1,0 1 0,1-1 0,-1 0 1,1 0-1,-1 1 0,1-1 0,0 0 1,0 1-1,0-1 0,0 0 0,0 1 1,0-1-1,1 0 0,-1 0 0,1 1 1,0-1-1,0 0 0,1 3 0,2-3-283,0-1-1,-1 0 1,1 1 0,0-1-1,0-1 1,1 1-1,-1-1 1,0 0-1,0 0 1,0 0-1,5-1 1,45-7-2394,-38 4 1908,-5 2 497,0 0 0,0-1 0,-1-1 0,1 1 0,-1-2 0,0 1 0,0-1 0,0-1 0,9-7 0,-18 13 420,-1 0 0,1-1 0,-1 1 0,1 0 0,-1-1 0,1 1 0,-1-1 0,0 1 0,1 0 0,-1-1 0,0 1 0,0-1 0,1 1 0,-1-1 0,0 1 0,0-1 0,0 1 0,1-1 0,-1 1-1,0-1 1,0 0 0,0 1 0,0-1 0,0 1 0,0-1 0,0 1 0,0-1 0,0 1 0,0-1 0,-1 1 0,1-1 0,0 0 0,-18-5 2105,14 6-2077,0 0 1,0 0-1,1 0 0,-1 0 0,0 1 1,0 0-1,1 0 0,-1 0 0,-6 3 1,7-2-67,0 1 0,0 0 1,0 0-1,0 0 1,1 0-1,-1 1 0,1-1 1,0 1-1,0 0 1,0-1-1,1 1 1,-1 0-1,1 0 0,0 0 1,0 0-1,-1 7 1,2-9-62,0 0 1,0 0 0,0 0-1,0 0 1,0-1 0,1 1-1,-1 0 1,0 0-1,1 0 1,-1 0 0,1 0-1,0 0 1,0-1 0,0 1-1,0 0 1,0-1 0,0 1-1,0-1 1,1 1 0,-1-1-1,0 1 1,1-1 0,-1 0-1,1 0 1,-1 0 0,1 1-1,0-2 1,0 1 0,-1 0-1,1 0 1,0-1 0,0 1-1,0-1 1,0 1-1,0-1 1,2 1 0,0-1-8,-1 1 0,1-1 0,-1 0 0,1 1 0,-1-1 0,1-1 0,-1 1 0,0 0 0,1-1 0,-1 0 0,1 0 0,-1 0 0,0 0 0,0-1 0,0 1 0,0-1 1,0 1-1,0-1 0,0 0 0,0-1 0,4-4 0,-4 3-137,0 0 0,0-1-1,-1 0 1,0 1 0,0-1 0,0 0 0,0 0 0,-1 0 0,0 0 0,0-1 0,0 1-1,-1 0 1,0-10 0,-4-4-1913,2 6-1643,21 5 2885,18 1 1004,-4 0 740,0 2 0,45-1-1,-77 6-893,0 0 0,-1 0-1,1 0 1,-1 0-1,1 0 1,0 0 0,-1 0-1,1 0 1,-1 0-1,1 1 1,-1-1 0,1 0-1,-1 0 1,1 0-1,-1 1 1,1-1 0,-1 0-1,1 1 1,-1-1-1,1 0 1,-1 1 0,1-1-1,-1 1 1,0-1-1,1 1 1,-1-1 0,0 1-1,1-1 1,-1 1-1,0-1 1,0 1 0,1-1-1,-1 1 1,0-1-1,0 1 1,0 1 0,-7 26 1130,-23 23-21,14-30-722,10-14-282,0 0 0,0 1-1,0 0 1,1 0-1,0 0 1,1 1 0,0-1-1,0 1 1,1 0-1,-3 14 1,6-23-158,1 1 0,-1-1 1,1 0-1,-1 1 0,1-1 0,0 0 1,-1 0-1,1 0 0,0 0 0,-1 1 1,1-1-1,0 0 0,-1 0 0,1 0 1,0 0-1,-1 0 0,1-1 0,-1 1 1,1 0-1,0 0 0,-1 0 0,1 0 1,0-1-1,-1 1 0,1 0 0,-1-1 1,2 0-1,18-7 35,33-18-2,7-4-1930,-23 7-2436,-28 14 914,-7 2-2251,-1 1-3872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1.836"/>
    </inkml:context>
    <inkml:brush xml:id="br0">
      <inkml:brushProperty name="width" value="0.025" units="cm"/>
      <inkml:brushProperty name="height" value="0.025" units="cm"/>
      <inkml:brushProperty name="color" value="#E71224"/>
    </inkml:brush>
  </inkml:definitions>
  <inkml:trace contextRef="#ctx0" brushRef="#br0">1 33 13164,'0'0'10154,"69"8"-10058,-40-15-64,3 1-448,-9-2-1570,1-1-1569,-8-2-3300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2.182"/>
    </inkml:context>
    <inkml:brush xml:id="br0">
      <inkml:brushProperty name="width" value="0.025" units="cm"/>
      <inkml:brushProperty name="height" value="0.025" units="cm"/>
      <inkml:brushProperty name="color" value="#E71224"/>
    </inkml:brush>
  </inkml:definitions>
  <inkml:trace contextRef="#ctx0" brushRef="#br0">1 52 12780,'0'0'10260,"8"6"-9678,-5-4-567,-2 0 25,1-1 1,0 1-1,0-1 1,0 1-1,0-1 1,0 0-1,0 1 1,0-1-1,1 0 0,-1-1 1,0 1-1,1 0 1,-1-1-1,0 1 1,1-1-1,-1 0 1,1 1-1,-1-1 1,1 0-1,-1-1 1,0 1-1,1 0 0,-1-1 1,1 1-1,-1-1 1,0 0-1,1 0 1,-1 0-1,0 0 1,0 0-1,0 0 1,0-1-1,0 1 1,2-3-1,-2 3-20,31-26 63,-31 25-69,0 1 0,0-1-1,-1 0 1,1 0 0,0 0 0,-1 0 0,0 0-1,1 0 1,-1 0 0,0 0 0,0 0-1,0-1 1,0 1 0,0-4 0,-28 14 87,16 0-107,0 0-1,1 0 1,0 1-1,0 1 1,1 0-1,-9 11 1,14-15 16,-1 0-1,1 0 1,0 1 0,1-1-1,-1 1 1,1 0-1,1 0 1,-1 0 0,1 0-1,1 1 1,-1-1 0,0 10-1,3-16-27,-1 0 1,0 1-1,0-1 0,1 0 0,-1 0 0,1 0 1,-1 0-1,1 0 0,-1 0 0,1 0 0,0 0 1,-1-1-1,1 1 0,0 0 0,0 0 0,-1 0 1,1-1-1,0 1 0,0 0 0,0-1 0,0 1 1,0-1-1,0 1 0,0-1 0,0 1 0,0-1 1,1 0-1,-1 0 0,0 0 0,0 1 0,0-1 0,0 0 1,0 0-1,0 0 0,1-1 0,-1 1 0,0 0 1,0 0-1,0-1 0,0 1 0,2-1 0,3 0-717,1-1-1,-1 1 0,1-1 0,-1-1 1,12-5-1,13-13-4965,0-6-2190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2.513"/>
    </inkml:context>
    <inkml:brush xml:id="br0">
      <inkml:brushProperty name="width" value="0.025" units="cm"/>
      <inkml:brushProperty name="height" value="0.025" units="cm"/>
      <inkml:brushProperty name="color" value="#E71224"/>
    </inkml:brush>
  </inkml:definitions>
  <inkml:trace contextRef="#ctx0" brushRef="#br0">118 1 15246,'0'0'2707,"-9"5"-796,-4 2-1310,1 1 1,0 1-1,-16 13 0,24-19-545,1 0 0,-1 1 0,1 0-1,-1-1 1,1 1 0,0 0-1,0 1 1,1-1 0,0 0 0,-1 1-1,1-1 1,1 1 0,-1 0-1,1 0 1,0-1 0,-1 8 0,3-11-91,-1 0 0,1 0 1,0-1-1,0 1 0,0-1 0,0 1 1,1-1-1,-1 1 0,0-1 1,0 0-1,0 1 0,0-1 0,0 0 1,0 0-1,1 0 0,-1 0 1,0 0-1,0 0 0,2-1 0,28 0-2,-14-1-272,-1-1 0,31-10-1,-33 9 352,0 0-1,0 1 1,0 0-1,22-1 1,-35 5 20,-1-1 0,1 1 1,-1-1-1,1 0 0,-1 1 0,1-1 1,-1 1-1,1-1 0,-1 1 1,0 0-1,1-1 0,-1 1 1,0-1-1,0 1 0,1 0 1,-1-1-1,0 1 0,0 0 1,0-1-1,0 1 0,0 0 0,0-1 1,0 1-1,0 0 0,0-1 1,0 1-1,0 0 0,0-1 1,0 1-1,-1 0 0,-5 24 879,2-18-768,-1-1 0,0 1 0,0-1 0,0 0 0,-1 0 0,0-1 0,0 0-1,-13 8 1,16-11-304,-1 1-1,1-1 1,-1 1-1,0-1 1,0-1-1,0 1 0,0 0 1,-1-1-1,1 0 1,0 0-1,0 0 1,-1-1-1,1 1 0,-1-1 1,1 0-1,0 0 1,-7-1-1,11 0-131,-1 0-1,1 1 1,-1-1 0,1 0-1,-1 0 1,1 1-1,0-1 1,-1 0-1,1 0 1,0 0 0,0 1-1,0-1 1,0 0-1,0 0 1,0 0-1,0 1 1,0-1 0,0 0-1,0 0 1,1-1-1,-1-1-1005,0-14-4544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2.889"/>
    </inkml:context>
    <inkml:brush xml:id="br0">
      <inkml:brushProperty name="width" value="0.025" units="cm"/>
      <inkml:brushProperty name="height" value="0.025" units="cm"/>
      <inkml:brushProperty name="color" value="#E71224"/>
    </inkml:brush>
  </inkml:definitions>
  <inkml:trace contextRef="#ctx0" brushRef="#br0">25 1 6342,'0'0'19405,"-2"4"-19341,1-1-82,-17 44 153,18-46-125,-1 0 0,1 0 0,-1 1 0,1-1 0,-1 0 1,1 0-1,0 0 0,0 0 0,0 0 0,-1 0 1,1 0-1,0 0 0,1 1 0,-1-1 0,0 0 0,0 0 1,0 0-1,1 0 0,-1 0 0,0 0 0,1 0 0,-1 0 1,1 0-1,-1 0 0,1 0 0,0 0 0,-1 0 1,1 0-1,0 0 0,0-1 0,-1 1 0,1 0 0,0-1 1,0 1-1,0 0 0,0-1 0,0 1 0,0-1 1,0 1-1,1-1 0,45 0-524,-38-1 333,-1 0 1,1 1-1,-1 0 1,1 1-1,-1 0 1,9 2-1,-15-3 188,-1 1-1,0-1 1,0 1-1,1 0 1,-1-1 0,0 1-1,0 0 1,0 0-1,0 0 1,0 0-1,0 0 1,-1 0-1,1 0 1,0 0-1,0 0 1,-1 1 0,1-1-1,0 0 1,-1 0-1,0 1 1,1-1-1,-1 0 1,0 0-1,1 1 1,-1-1-1,0 1 1,0-1 0,0 0-1,0 1 1,0-1-1,-1 0 1,1 1-1,0-1 1,-1 0-1,1 1 1,-1-1-1,1 0 1,-1 0 0,0 2-1,-1 1 60,0 1 0,0-1 0,0 0 0,-1 0 0,1 0 0,-1 0 0,0 0 0,0-1 0,-1 1 0,-5 4 0,4-5-232,-2 1-1,1-1 1,0 0 0,0 0-1,-11 2 1,-17-1-6849,18-4-3320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3.298"/>
    </inkml:context>
    <inkml:brush xml:id="br0">
      <inkml:brushProperty name="width" value="0.025" units="cm"/>
      <inkml:brushProperty name="height" value="0.025" units="cm"/>
      <inkml:brushProperty name="color" value="#E71224"/>
    </inkml:brush>
  </inkml:definitions>
  <inkml:trace contextRef="#ctx0" brushRef="#br0">5 0 10954,'0'0'11067,"-1"11"-10774,-2 40-135,2 0-1,3 0 1,10 71-1,-12-120-121,0 0 0,1 0 0,-1 0-1,0 0 1,1 0 0,-1-1 0,1 1 0,0 0-1,0 0 1,0 0 0,0-1 0,0 1-1,0 0 1,0-1 0,0 1 0,1-1 0,-1 1-1,3 1 1,-3-2 26,1-1 0,-1 0 0,0 0 1,0 0-1,0 0 0,0 0 0,0 0 0,0 0 0,0 0 0,0 0 0,1-1 1,-1 1-1,0 0 0,0-1 0,0 1 0,0-1 0,0 1 0,0-1 0,0 0 0,-1 1 1,1-1-1,0 0 0,1-1 0,5-5 199,0 0 0,-1-1 0,0 0 0,-1 0 0,9-16 0,91-195 358,-105 219-740,0 0 0,0 0-1,0 0 1,0 0 0,0 0 0,0-1-1,0 1 1,0 0 0,0 0-1,0 0 1,0 0 0,0 0-1,0 0 1,0-1 0,1 1-1,-1 0 1,0 0 0,0 0-1,0 0 1,-1 0 0,1 0-1,0-1 1,0 1 0,0 0-1,0 0 1,0 0 0,0 0-1,0 0 1,0 0 0,0 0-1,0-1 1,0 1 0,0 0-1,0 0 1,0 0 0,0 0-1,-1 0 1,1 0 0,0 0-1,0 0 1,0 0 0,0 0-1,0-1 1,0 1 0,0 0-1,-1 0 1,1 0 0,0 0-1,0 0 1,0 0 0,0 0-1,0 0 1,0 0 0,-1 0-1,1 0 1,0 0 0,0 0-1,0 0 1,0 0 0,0 0-1,0 0 1,-1 0 0,1 1-1,0-1 1,0 0 0,0 0-1,-2 0-685,-7 0-6475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3.643"/>
    </inkml:context>
    <inkml:brush xml:id="br0">
      <inkml:brushProperty name="width" value="0.025" units="cm"/>
      <inkml:brushProperty name="height" value="0.025" units="cm"/>
      <inkml:brushProperty name="color" value="#E71224"/>
    </inkml:brush>
  </inkml:definitions>
  <inkml:trace contextRef="#ctx0" brushRef="#br0">1 1 11787,'0'0'7527,"32"45"-6470,-18-37-704,8-3-289,-1-2-224,6-2-1186,-2-1-1152,2 0-1826,1 0-1474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4.006"/>
    </inkml:context>
    <inkml:brush xml:id="br0">
      <inkml:brushProperty name="width" value="0.025" units="cm"/>
      <inkml:brushProperty name="height" value="0.025" units="cm"/>
      <inkml:brushProperty name="color" value="#E71224"/>
    </inkml:brush>
  </inkml:definitions>
  <inkml:trace contextRef="#ctx0" brushRef="#br0">133 35 7751,'0'0'12332,"-9"-7"-11243,6 5-1027,0 0 0,0 0 0,1 0 1,-1 1-1,0-1 0,-1 1 0,1 0 0,0-1 0,0 2 0,-7-3 0,8 4-38,-1-1 0,1 1 0,-1-1 0,1 1-1,0 0 1,-1 0 0,1 0 0,0 0-1,0 0 1,0 1 0,0-1 0,0 1 0,0-1-1,0 1 1,0 0 0,0-1 0,1 1-1,-1 0 1,1 0 0,0 0 0,-2 3 0,-2 3 36,0 0 1,1 0 0,0 0 0,0 0 0,1 1 0,0-1 0,0 1 0,1 0 0,0 0 0,1 0 0,-1 18 0,2-26-48,-1-1 1,1 1 0,0-1-1,0 1 1,0-1-1,0 1 1,1-1-1,-1 1 1,0-1 0,0 1-1,0-1 1,0 1-1,0-1 1,1 1-1,-1-1 1,0 1 0,0-1-1,1 1 1,-1-1-1,0 0 1,1 1-1,-1-1 1,0 0 0,1 1-1,-1-1 1,1 0-1,-1 1 1,1-1-1,-1 0 1,0 0 0,1 1-1,-1-1 1,1 0-1,-1 0 1,1 0-1,0 0 1,23-6 255,20-22-69,34-48-116,-26 23-71,-51 52-5,0 0 0,0 0 0,0 0 0,0 0 0,0 0 0,0 0 0,0 1 0,0-1 0,0 0 0,0 1 0,1-1 0,-1 1 0,0-1 0,0 1 0,1 0 0,-1-1 0,0 1 0,2 0 0,-2 0 9,0 0 0,-1 1 1,1-1-1,0 1 0,-1-1 1,1 0-1,-1 1 0,1-1 1,-1 1-1,1 0 0,-1-1 1,1 1-1,-1-1 0,1 1 1,-1 0-1,0-1 0,1 1 0,-1 0 1,0-1-1,0 1 0,0 0 1,1-1-1,-1 1 0,0 1 1,0 59 822,-1-41-829,1 52 149,0-72-146,1 0 1,-1 1-1,0-1 1,1 0-1,-1 0 1,0 0 0,1 0-1,-1 1 1,0-1-1,1 0 1,-1 0-1,0 0 1,1 0-1,-1 0 1,0 0-1,1 0 1,-1 0-1,1 0 1,-1 0 0,0 0-1,1 0 1,-1 0-1,0 0 1,1 0-1,-1-1 1,1 1-1,-1 0 1,0 0-1,1 0 1,-1-1-1,0 1 1,0 0 0,1 0-1,-1-1 1,0 1-1,0 0 1,1-1-1,12-9 160,14-20-83,-14 14-68,1 0-1,20-17 1,-30 30-78,0 0-1,0 0 1,-1 1 0,2-1-1,-1 1 1,0 0 0,0 0-1,1 0 1,-1 0 0,1 1-1,0 0 1,-1 0 0,1 0-1,0 1 1,6-1 0,-10 2 46,0-1 0,1 1 1,-1 0-1,0-1 0,0 1 1,0 0-1,0 0 0,0 0 1,0 0-1,0 0 0,0 0 1,0 0-1,-1 0 0,1 0 1,0 0-1,0 0 0,-1 1 1,1-1-1,-1 0 1,1 0-1,-1 1 0,0-1 1,0 0-1,1 1 0,-1-1 1,0 0-1,0 1 0,0 1 1,1 49 193,-2-41-87,1-11-91,0 1-1,0-1 1,0 1 0,0-1 0,0 1 0,0-1 0,0 1-1,0-1 1,0 1 0,0-1 0,0 1 0,0-1-1,0 1 1,1-1 0,-1 1 0,0-1 0,0 1 0,0-1-1,1 1 1,-1-1 0,0 1 0,1-1 0,-1 0 0,0 1-1,1-1 1,-1 0 0,1 1 0,-1-1 0,0 0 0,1 1-1,14-8 372,17-28 322,-27 29-633,0 1-408,0 0 0,0 1 0,0 0 0,0 0 0,1 0 0,10-5 0,-16 9 255,1-1 0,0 1 0,0-1 0,0 1 0,0 0 0,0-1 0,-1 1 0,1 0 0,0 0 0,0 0 0,0 0-1,0 0 1,0 0 0,0 0 0,0 0 0,0 0 0,0 0 0,0 0 0,-1 1 0,1-1 0,0 0 0,0 1 0,0-1-1,0 0 1,-1 1 0,1-1 0,0 1 0,0-1 0,-1 1 0,1 0 0,0-1 0,-1 1 0,1 0 0,0-1 0,-1 1 0,1 0-1,-1 0 1,0 0 0,1-1 0,-1 1 0,0 0 0,1 0 0,-1 0 0,0 0 0,0 0 0,0 0 0,0 0 0,0 0-1,0 0 1,0-1 0,0 1 0,0 0 0,0 0 0,0 0 0,-1 2 0,1 4-6064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4.748"/>
    </inkml:context>
    <inkml:brush xml:id="br0">
      <inkml:brushProperty name="width" value="0.025" units="cm"/>
      <inkml:brushProperty name="height" value="0.025" units="cm"/>
      <inkml:brushProperty name="color" value="#E71224"/>
    </inkml:brush>
  </inkml:definitions>
  <inkml:trace contextRef="#ctx0" brushRef="#br0">17 6 12588,'0'0'6822,"-3"8"-4809,-1 8-1559,1 0-1,0 0 1,0 31 0,3-46-452,0-1 0,0 1 0,0-1-1,0 1 1,0-1 0,0 1 0,0-1 0,0 1 0,0-1 0,0 1 0,0-1-1,0 1 1,0-1 0,0 1 0,1-1 0,-1 0 0,0 1 0,0-1-1,1 1 1,-1-1 0,0 0 0,0 1 0,1-1 0,-1 1 0,1-1 0,-1 0-1,0 0 1,1 1 0,-1-1 0,1 0 0,-1 0 0,0 1 0,1-1 0,-1 0-1,1 0 1,-1 0 0,1 0 0,-1 0 0,1 0 0,-1 0 0,1 1-1,-1-2 1,1 1 0,-1 0 0,1 0 0,-1 0 0,1 0 0,-1 0 0,0 0-1,1 0 1,-1-1 0,1 1 0,-1 0 0,1 0 0,-1 0 0,0-1 0,1 1-1,-1 0 1,1-1 0,-1 1 0,0 0 0,1-1 0,-1 1 0,0-1-1,0 1 1,1-1 0,25-25 172,-15 12-133,-3 3-23,0 0 0,1 1-1,18-17 1,-25 25-22,0 1 0,0-1 0,0 0 1,0 1-1,1-1 0,-1 1 0,1 0 0,-1 0 0,1 0 1,-1 0-1,1 0 0,-1 1 0,1-1 0,0 1 0,0-1 0,-1 1 1,1 0-1,0 0 0,-1 0 0,1 1 0,0-1 0,0 1 1,-1-1-1,6 3 0,-6-2 2,0 0 0,-1 1 0,1-1 0,0 0 0,-1 1 0,1-1 0,-1 1 1,0-1-1,1 1 0,-1 0 0,0 0 0,0 0 0,0-1 0,0 1 0,0 0 0,0 0 0,0 3 0,7 41 20,-3-17-6,-3-24 30,-1-5 1,-1-13-7506,2 6-2237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3.140"/>
    </inkml:context>
    <inkml:brush xml:id="br0">
      <inkml:brushProperty name="width" value="0.025" units="cm"/>
      <inkml:brushProperty name="height" value="0.025" units="cm"/>
    </inkml:brush>
  </inkml:definitions>
  <inkml:trace contextRef="#ctx0" brushRef="#br0">191 0 21428,'-11'2'1495,"-6"2"-615,0 1 0,0 0 1,0 1-1,-20 10 0,32-14-743,0 0-1,1 1 1,-1-1-1,1 1 1,0 0-1,-1 0 1,1 1-1,1-1 1,-1 1-1,0 0 1,1 0-1,0 0 1,0 0-1,0 0 1,0 1-1,1 0 1,0-1-1,0 1 1,0 0-1,1 0 1,-3 10-1,4-13-130,0 0 0,1-1 0,-1 1-1,0 0 1,1 0 0,-1-1-1,1 1 1,0 0 0,-1-1 0,1 1-1,0-1 1,0 1 0,0-1 0,0 1-1,0-1 1,1 0 0,-1 1-1,0-1 1,1 0 0,-1 0 0,0 0-1,1 0 1,-1 0 0,1 0 0,0-1-1,-1 1 1,1 0 0,0-1-1,-1 1 1,1-1 0,0 0 0,0 0-1,3 1 1,8 0 52,0 0 0,1 0 0,18-3 1,-26 2-44,5-1-18,0-1 0,-1 0 0,1 0-1,-1-1 1,0-1 0,19-7-1,-25 9-1,0 0-1,0 0 1,-1 0-1,1-1 1,0 1-1,-1-1 1,0 0-1,1 0 1,-1 0-1,0 0 1,0-1-1,-1 1 1,1-1-1,-1 0 1,0 0-1,0 0 1,0 0-1,0 0 0,1-6 1,-3 9-13,0 1-1,0-1 1,0 0 0,0 0-1,0 0 1,0 0 0,0 1-1,0-1 1,0 0 0,0 0-1,-1 0 1,1 1 0,0-1-1,0 0 1,-1 0 0,1 1 0,-1-1-1,1 0 1,-1 1 0,1-1-1,-1 0 1,1 1 0,-1-1-1,0 1 1,1-1 0,-1 1-1,0-1 1,-28-7-570,21 7 226,-1 1-1,0 0 0,1 1 0,-17 2 0,20-1-113,0 0 0,1 0 0,-1 0-1,0 1 1,1-1 0,-7 6 0,-9 12-8565,16-10-5090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6.404"/>
    </inkml:context>
    <inkml:brush xml:id="br0">
      <inkml:brushProperty name="width" value="0.025" units="cm"/>
      <inkml:brushProperty name="height" value="0.025" units="cm"/>
      <inkml:brushProperty name="color" value="#E71224"/>
    </inkml:brush>
  </inkml:definitions>
  <inkml:trace contextRef="#ctx0" brushRef="#br0">69 122 9961,'17'-55'8658,"-11"0"-4226,-6 54-4389,0 1-1,0 0 0,1-1 1,-1 1-1,0 0 1,0-1-1,0 1 1,0 0-1,0-1 1,0 1-1,0 0 0,-1-1 1,1 1-1,0-1 1,0 1-1,0 0 1,0-1-1,0 1 0,-1 0 1,1 0-1,0-1 1,0 1-1,0 0 1,-1-1-1,1 1 1,0 0-1,0 0 0,-1 0 1,1-1-1,0 1 1,-1 0-1,1 0 1,0 0-1,-1-1 0,1 1 1,0 0-1,-1 0 1,1 0-1,0 0 1,-1 0-1,-15 8 659,-13 21-489,23-18-210,1 0-1,0 1 1,0-1-1,1 1 1,0 0-1,1 1 1,1-1-1,0 0 0,0 1 1,1 12-1,1-24-2,0 0-1,0 0 1,0-1 0,0 1-1,0 0 1,0 0-1,0-1 1,0 1-1,0 0 1,0 0-1,0-1 1,0 1-1,1 0 1,-1-1 0,0 1-1,0 0 1,1-1-1,-1 1 1,1 0-1,-1-1 1,0 1-1,1-1 1,-1 1-1,1 0 1,0-1 0,-1 0-1,1 1 1,-1-1-1,1 1 1,0-1-1,-1 0 1,1 1-1,0-1 1,-1 0-1,1 0 1,0 1 0,-1-1-1,1 0 1,0 0-1,0 0 1,-1 0-1,1 0 1,0 0-1,0 0 1,-1 0-1,1 0 1,0 0 0,0-1-1,-1 1 1,2-1-1,1 0 8,0 0 0,0 0 0,0-1-1,0 1 1,0-1 0,-1 0 0,1 0-1,0 0 1,-1 0 0,4-4 0,10-21-31,-14 22-2,0 0 1,1 0 0,0 1-1,0-1 1,0 1 0,0 0-1,0 0 1,1 0 0,6-5-1,-10 9 22,1 0 0,-1 1 0,1-1 0,-1 0 0,0 0 1,1 0-1,-1 1 0,0-1 0,1 0 0,-1 0 0,0 1 0,1-1 0,-1 0 0,0 1 0,0-1 0,1 0 0,-1 1 0,0-1 0,0 1 0,0-1 0,1 0 0,-1 1 0,0-1 0,0 1 0,0-1 0,0 1 0,0-1 0,0 0 0,0 1 0,0-1 0,0 1 0,0-1 0,0 1 0,1 21-190,-1-19 186,3 35 198,-2 1 0,-2-1 0,-1 1 0,-2-1 0,-2 0 0,-11 42 1,10-58 3,6-14-141,-1 0 0,-1 0 0,1-1 0,-1 1 0,-1-1 0,1 0 0,-1 0 0,-9 12 1,13-19-51,0 0 0,-1 1 1,1-1-1,0 0 0,0 1 1,-1-1-1,1 0 0,0 0 1,-1 1-1,1-1 0,0 0 1,-1 0-1,1 0 0,0 0 1,-1 1-1,1-1 0,0 0 0,-1 0 1,1 0-1,-1 0 0,1 0 1,0 0-1,-1 0 0,1 0 1,-1 0-1,1 0 0,0 0 1,-1 0-1,1 0 0,0 0 1,-1-1-1,1 1 0,-1 0 1,1 0-1,0 0 0,-1 0 1,1-1-1,0 1 0,-1 0 1,1 0-1,0-1 0,0 1 1,-1 0-1,1-1 0,0 1 1,0 0-1,0-1 0,-1 1 1,1 0-1,0-1 0,0 1 1,0 0-1,0-1 0,0 1 1,0-1-1,-1 1 0,1 0 1,0-1-1,0 1 0,0-1 1,0 1-1,1 0 0,-1-1 1,0 0-1,-2-31-69,2 30 52,2-26-64,0 0-1,2 0 1,1 1 0,1-1-1,1 1 1,1 1 0,2 0-1,1 0 1,1 0 0,0 2 0,2-1-1,2 2 1,25-32 0,-37 50 18,-2 2 47,0 0 0,0 1-1,0-1 1,1 1-1,-1 0 1,1 0 0,-1 0-1,1 0 1,-1 0 0,1 0-1,0 1 1,0-1-1,4 0 1,-11 37-178,2-30 211,0 0 0,1 0 0,0 0 1,0 0-1,0 1 0,0-1 0,1 0 1,0 0-1,0 1 0,1 7 0,0-12-10,-1 0 0,0 0-1,1 0 1,-1 0 0,1 0-1,-1 0 1,1-1 0,0 1-1,-1 0 1,1 0 0,0-1-1,-1 1 1,1 0 0,0-1-1,0 1 1,0-1 0,0 1-1,0-1 1,-1 1 0,1-1-1,0 0 1,1 1 0,2 0-1,-1-1 1,1 0-1,-1 0 1,0 0 0,1 0-1,-1-1 1,0 1-1,1-1 1,5-2-1,5-2 12,-1-2 0,-1 1 0,1-2 0,-1 0-1,-1 0 1,1-1 0,-1-1 0,-1 1 0,0-2 0,0 0-1,-1 0 1,0 0 0,8-17 0,9 97 444,-25-67-560,1-1 0,-1 1 0,0-1 0,1 1 0,-1-1-1,1 0 1,0 1 0,-1-1 0,1 0 0,0 0 0,-1 0-1,1 0 1,0-1 0,0 1 0,0 0 0,0-1 0,0 0 0,0 1-1,0-1 1,0 0 0,0 0 0,0 0 0,0 0 0,0 0-1,0 0 1,0-1 0,0 1 0,0-1 0,0 1 0,3-3 0,7-1-1232,0-2 1,-1 0 0,20-13 0,-14 9 18,16-10-3186,1 2-630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6.750"/>
    </inkml:context>
    <inkml:brush xml:id="br0">
      <inkml:brushProperty name="width" value="0.025" units="cm"/>
      <inkml:brushProperty name="height" value="0.025" units="cm"/>
      <inkml:brushProperty name="color" value="#E71224"/>
    </inkml:brush>
  </inkml:definitions>
  <inkml:trace contextRef="#ctx0" brushRef="#br0">119 169 6694,'0'0'11985,"-10"9"-11446,-1 2-294,0 0 0,1 1 1,0 0-1,1 0 0,0 1 0,1 0 0,0 1 0,2-1 1,-1 1-1,2 1 0,0-1 0,-5 21 0,10-35-236,0 1-1,0-1 0,0 0 0,0 1 1,0-1-1,0 0 0,0 1 1,0-1-1,0 0 0,0 1 1,1-1-1,-1 0 0,0 1 1,0-1-1,0 0 0,0 0 1,0 1-1,1-1 0,-1 0 1,0 1-1,0-1 0,0 0 1,1 0-1,-1 0 0,0 1 0,0-1 1,1 0-1,-1 0 0,0 0 1,1 0-1,-1 1 0,0-1 1,1 0-1,-1 0 0,0 0 1,1 0-1,-1 0 0,0 0 1,0 0-1,1 0 0,-1 0 1,0 0-1,1 0 0,-1 0 1,0 0-1,1 0 0,-1 0 0,0 0 1,1-1-1,-1 1 0,0 0 1,1 0-1,-1 0 0,0 0 1,0-1-1,1 1 0,18-10 276,-5-2-160,-1-1 0,0-1-1,-1 1 1,0-2 0,-1 0-1,14-26 1,-11 16-100,-1-1 0,-2-1-1,14-42 1,-8-12 1117,-17 69-149,-11 54-680,3 0-307,1 0 1,3 0-1,0 54 0,4-94-86,0-1-1,0 0 0,0 0 0,0 0 1,0 1-1,0-1 0,0 0 0,1 0 1,-1 0-1,0 1 0,1-1 0,-1 0 1,1 0-1,-1 0 0,1 0 0,0 0 1,-1 0-1,1 0 0,0 0 0,0 0 0,-1 0 1,1 0-1,0-1 0,0 1 0,0 0 1,0 0-1,0-1 0,0 1 0,0-1 1,1 1-1,-1-1 0,0 1 0,0-1 1,0 0-1,3 1 0,-2-1-372,1 0-1,0-1 1,-1 1 0,1-1 0,0 1-1,-1-1 1,1 0 0,-1 0 0,1 0-1,-1 0 1,1 0 0,-1 0-1,0-1 1,0 1 0,0-1 0,3-2-1,18-21-7750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7.106"/>
    </inkml:context>
    <inkml:brush xml:id="br0">
      <inkml:brushProperty name="width" value="0.025" units="cm"/>
      <inkml:brushProperty name="height" value="0.025" units="cm"/>
      <inkml:brushProperty name="color" value="#E71224"/>
    </inkml:brush>
  </inkml:definitions>
  <inkml:trace contextRef="#ctx0" brushRef="#br0">154 0 15567,'0'0'2503,"-7"3"-378,-8 4-1925,0 0-1,1 1 1,0 0 0,1 1-1,0 1 1,0 0 0,1 1-1,1 1 1,-15 16 0,26-27-505,5-2 258,-1 1 0,1-1-1,0 0 1,-1 0-1,1 0 1,-1 0 0,1-1-1,-1 0 1,9-5-1,0 1-374,-1 2 118,43-13-974,-52 16 1238,1 1-1,-1-1 1,0 0 0,1 1-1,-1 0 1,0 0 0,1 0-1,-1 0 1,1 0 0,-1 1-1,0-1 1,1 1 0,3 2 0,-6-2 172,0 0 0,0 1 0,0-1 0,0 1 0,0-1 0,0 1 0,0 0 0,0-1 0,-1 1 0,1 0 0,-1-1 0,1 1 0,-1 0 0,0 0 0,0 0 0,0-1 0,1 1 0,-2 0 0,1 0 0,0 0 0,0-1 1,-1 1-1,1 0 0,-2 3 0,-15 42 2284,13-40-2075,-1 0 0,0-1-1,-1 1 1,-11 10 0,15-15-434,0-1 1,0 1-1,1-1 0,-1 0 1,0 1-1,-1-1 0,1 0 1,0 0-1,0 0 0,0-1 1,-1 1-1,1 0 0,0-1 1,-1 0-1,1 1 0,0-1 1,-1 0-1,1 0 0,0 0 1,-1-1-1,1 1 0,-3-1 1,4 1-140,1-1 0,-1 1 0,1 0 0,0-1 0,-1 1 1,1-1-1,-1 1 0,1-1 0,0 1 0,-1-1 0,1 1 0,0-1 0,0 1 1,0-1-1,-1 1 0,1-1 0,0 1 0,0-1 0,0 0 0,0 1 1,0-1-1,0 1 0,0-1 0,0 1 0,0-1 0,0 0 0,0 0 0,0-2-818,0-12-5741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7.831"/>
    </inkml:context>
    <inkml:brush xml:id="br0">
      <inkml:brushProperty name="width" value="0.025" units="cm"/>
      <inkml:brushProperty name="height" value="0.025" units="cm"/>
      <inkml:brushProperty name="color" value="#E71224"/>
    </inkml:brush>
  </inkml:definitions>
  <inkml:trace contextRef="#ctx0" brushRef="#br0">65 225 8200,'0'0'10954,"-8"8"-9561,2-1-1269,1-1-1,-1 1 0,1 0 0,1 0 0,-1 0 0,1 1 0,0 0 1,1 0-1,0 0 0,0 0 0,1 0 0,0 0 0,0 1 0,0 15 1,1-24-102,1 1 1,0-1 0,0 1 0,0 0 0,0-1 0,0 1 0,0-1 0,0 1 0,1 0 0,-1-1 0,0 1 0,0-1 0,0 1 0,1-1 0,-1 1-1,0-1 1,0 1 0,1-1 0,-1 1 0,0-1 0,1 1 0,-1-1 0,1 1 0,-1-1 0,0 0 0,1 1 0,-1-1 0,1 0 0,-1 1 0,1-1 0,0 0-1,19-4 511,16-22-118,-19 7-571,-1 0-1,21-33 0,-32 44 128,0 0-1,-1 0 1,0 0-1,-1-1 0,1 0 1,-2 1-1,1-1 1,-1 0-1,-1 0 0,1-13 1,-16 43 797,8-7-693,0-1-1,1 1 0,1 1 0,0-1 0,1 1 1,1-1-1,0 1 0,1 0 0,1 21 0,0-35-91,0 0 0,0 0-1,0 0 1,0 0-1,1 0 1,-1 0-1,0 0 1,1 0-1,-1 0 1,1-1-1,-1 1 1,1 0-1,-1 0 1,1 0 0,0 0-1,-1 0 1,1-1-1,0 1 1,-1 0-1,1-1 1,0 1-1,0-1 1,0 1-1,0-1 1,0 1-1,0-1 1,1 1-1,0-1-106,0 0-1,0 0 0,0 0 1,0 0-1,0 0 0,0 0 1,0-1-1,0 1 0,0-1 0,0 1 1,0-1-1,3-2 0,1 0-517,1-1-1,-1 0 0,0 0 1,0 0-1,-1-1 0,8-8 1,-2 0-2133,-2-2 1,16-29-1,5-34-1228,-10-5 4789,-8 1 5256,-22 118 1503,-9 11-4989,10-28-2287,1 0 0,1 0 0,1 1 0,0 0 1,2 0-1,-3 25 0,7-44-261,0-1 0,0 0 1,0 0-1,0 1 0,0-1 0,0 0 1,0 0-1,0 0 0,0 1 1,0-1-1,0 0 0,0 0 1,0 1-1,0-1 0,1 0 1,-1 0-1,0 0 0,0 0 0,0 1 1,0-1-1,1 0 0,-1 0 1,0 0-1,0 0 0,0 1 1,0-1-1,1 0 0,-1 0 1,0 0-1,0 0 0,1 0 0,-1 0 1,0 0-1,0 0 0,0 0 1,1 0-1,-1 0 0,0 0 1,0 0-1,1 0 0,-1 0 1,0 0-1,15-5 165,10-10-212,-22 13-32,56-36-1845,-55 35 1847,1 1 1,-1 0-1,1 0 1,0 0 0,-1 1-1,1 0 1,0 0-1,0 0 1,0 0 0,0 1-1,9 0 1,-14 1 135,1-1 1,0 1-1,0 0 1,0 0 0,0 0-1,-1-1 1,1 1-1,0 0 1,-1 0-1,1 0 1,-1 0-1,1 0 1,-1 0-1,0 1 1,1-1 0,-1 0-1,0 0 1,0 0-1,1 0 1,-1 0-1,0 0 1,0 1-1,0-1 1,-1 0 0,1 0-1,0 0 1,0 0-1,-1 2 1,-8 35 1496,1-21-1241,5-13-102,1 0 1,0 0 0,0 0 0,0 0 0,0 0 0,1 0 0,-1 6 0,2-9 413,7-6 236,8-2-1049,0 1 0,0 1-1,0 0 1,1 1 0,0 0 0,30-2 0,43-11-4720,-76 8 2689,-13 0-4550,-4 6 561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8.158"/>
    </inkml:context>
    <inkml:brush xml:id="br0">
      <inkml:brushProperty name="width" value="0.025" units="cm"/>
      <inkml:brushProperty name="height" value="0.025" units="cm"/>
      <inkml:brushProperty name="color" value="#E71224"/>
    </inkml:brush>
  </inkml:definitions>
  <inkml:trace contextRef="#ctx0" brushRef="#br0">1 65 8136,'0'0'14509,"48"-51"-13227,-7 46-546,7 0-287,-1 2-385,-1 3-256,0 0-1602,-6 0-2050,-6 0-4644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8.946"/>
    </inkml:context>
    <inkml:brush xml:id="br0">
      <inkml:brushProperty name="width" value="0.025" units="cm"/>
      <inkml:brushProperty name="height" value="0.025" units="cm"/>
      <inkml:brushProperty name="color" value="#E71224"/>
    </inkml:brush>
  </inkml:definitions>
  <inkml:trace contextRef="#ctx0" brushRef="#br0">39 0 7303,'0'0'12257,"-5"9"-10522,-1 6-1451,0 0-1,1 1 1,1-1 0,1 1 0,-3 22-1,4-27-259,1-1 0,1 1 0,0-1 0,0 0-1,1 1 1,0-1 0,1 1 0,0-1 0,1 0 0,6 17-1,-8-25 17,0-1-1,-1 1 1,1-1-1,0 1 0,0-1 1,0 1-1,0-1 1,1 0-1,-1 1 0,0-1 1,1 0-1,-1 0 1,0 0-1,1 0 1,-1 0-1,1-1 0,0 1 1,-1 0-1,1-1 1,-1 1-1,1-1 0,0 1 1,2-1-1,-1 0 65,1 0 0,-1-1 0,0 1-1,0-1 1,0 0 0,0 0 0,0 0-1,0-1 1,0 1 0,0 0 0,5-5-1,3-2 116,-1-1-1,1 0 1,-2-1-1,17-20 0,-16 18-163,-1-1-1,0 0 1,-1-1-1,8-17 1,-24 97-137,6-53 179,0 0 1,0 1-1,1-1 1,2 24-1,-1-36-76,0 0 0,0-1 0,0 1 0,1 0-1,-1 0 1,0-1 0,0 1 0,1-1-1,-1 1 1,0 0 0,1-1 0,-1 1-1,0 0 1,1-1 0,-1 1 0,1-1 0,-1 1-1,1-1 1,-1 0 0,1 1 0,0-1-1,-1 1 1,1-1 0,-1 0 0,1 1 0,0-1-1,-1 0 1,2 0 0,24-2 406,20-19-138,-42 18-500,9-6 414,-1-1 0,22-21 0,-14-1-1937,-19 30 1298,0 0 0,-1 0-1,1 0 1,-1 0 0,1-1 0,-1 1-1,0 0 1,0 0 0,0 0 0,0 0-1,-1 0 1,1-1 0,0 1 0,-2-3 0,-7-10-5746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9.292"/>
    </inkml:context>
    <inkml:brush xml:id="br0">
      <inkml:brushProperty name="width" value="0.025" units="cm"/>
      <inkml:brushProperty name="height" value="0.025" units="cm"/>
      <inkml:brushProperty name="color" value="#E71224"/>
    </inkml:brush>
  </inkml:definitions>
  <inkml:trace contextRef="#ctx0" brushRef="#br0">0 0 13549,'0'0'6470,"52"21"-6374,-31-12-608,3 2-1827,2-1-3266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9.634"/>
    </inkml:context>
    <inkml:brush xml:id="br0">
      <inkml:brushProperty name="width" value="0.025" units="cm"/>
      <inkml:brushProperty name="height" value="0.025" units="cm"/>
      <inkml:brushProperty name="color" value="#E71224"/>
    </inkml:brush>
  </inkml:definitions>
  <inkml:trace contextRef="#ctx0" brushRef="#br0">92 255 2018,'0'0'15150,"-10"4"-13276,5-2-1714,0 0 0,0 1-1,1-1 1,-1 1 0,1 0 0,-1 0 0,1 1-1,0-1 1,0 1 0,0 0 0,1 0 0,-1 0-1,1 1 1,0-1 0,0 1 0,0-1 0,1 1-1,0 0 1,0 0 0,0 0 0,1 0 0,-1 1-1,1-1 1,0 0 0,1 1 0,-1-1 0,1 1-1,0-1 1,1 6 0,-1-10-148,1 0 1,-1 0-1,0 0 1,0 0 0,0 0-1,1-1 1,-1 1-1,1 0 1,-1 0-1,0 0 1,1-1-1,-1 1 1,1 0-1,0-1 1,-1 1-1,1 0 1,0-1-1,-1 1 1,1-1-1,0 1 1,-1-1-1,1 1 1,0-1 0,0 0-1,0 1 1,-1-1-1,3 1 1,26-5 355,-21 1-242,-1 0 0,0 0-1,0-1 1,0 0 0,10-7-1,-2-4-78,0 0-1,-1-1 1,-1 0 0,0-1-1,-2 0 1,0-1-1,13-27 1,-19 33-30,0 0 1,0 0-1,-1 0 0,0-1 1,-1 1-1,-1-1 0,0 0 1,-1 0-1,0 0 0,-1 0 1,0 0-1,-5-26 0,5 38-18,0-1 1,0 1-1,-1 0 0,1-1 0,0 1 1,-1 0-1,1 0 0,-1-1 0,1 1 1,-1 0-1,0 0 0,0 0 0,1 0 1,-1 0-1,0 0 0,0 0 0,0 0 1,0 0-1,0 0 0,0 0 0,0 0 1,0 1-1,0-1 0,-1 1 0,1-1 1,0 1-1,0-1 0,-1 1 0,1-1 1,0 1-1,-1 0 0,1 0 0,0 0 1,-1 0-1,1 0 0,0 0 0,-1 0 1,1 0-1,0 0 0,-2 1 0,-1 1-8,0-1-1,0 1 1,1 0-1,-1 0 1,1 0-1,0 0 1,-1 1-1,1-1 1,0 1-1,0 0 0,1 0 1,-3 3-1,-9 13 64,1 0 0,1 0 1,0 2-1,2-1 0,0 1 0,2 1 0,-7 23 0,15-44-49,0 0 1,0 0-1,0 1 1,0-1-1,0 0 1,0 0 0,0 0-1,1 0 1,-1 0-1,0 0 1,1 0-1,-1 0 1,0 0-1,1 0 1,0 0-1,-1 0 1,1 0-1,-1 0 1,1-1-1,0 1 1,0 0 0,-1 0-1,1-1 1,0 1-1,0 0 1,0-1-1,0 1 1,0-1-1,0 1 1,0-1-1,0 1 1,0-1-1,0 0 1,0 0 0,0 1-1,0-1 1,0 0-1,0 0 1,2 0-1,58-1-235,-38 0-316,-8 1-546,-1 0 0,1 1 0,21 5 1,-30-5-8,0 1 1,-1 0 0,1 0 0,0 1 0,0 0 0,7 5 0,8 9-5591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0.181"/>
    </inkml:context>
    <inkml:brush xml:id="br0">
      <inkml:brushProperty name="width" value="0.025" units="cm"/>
      <inkml:brushProperty name="height" value="0.025" units="cm"/>
      <inkml:brushProperty name="color" value="#E71224"/>
    </inkml:brush>
  </inkml:definitions>
  <inkml:trace contextRef="#ctx0" brushRef="#br0">127 141 13132,'0'0'5387,"-8"-6"-2873,-30-19-795,37 24-1675,0 1 0,-1 0 0,1-1 0,-1 1 0,1 0 0,0-1 0,-1 1 0,1 0 0,-1 0 0,1 0 0,-1 0 0,1 1 0,-1-1 0,1 0 0,0 1 0,-1-1 0,1 1 0,-1-1 0,1 1 0,0 0 0,0-1 0,-1 1 0,1 0 0,0 0 0,0 0 0,0 0 0,0 0 0,0 0 0,0 0 0,0 0 0,0 0 0,0 1 0,1-1 0,-1 0 0,-1 3 0,-20 46 129,22-48-152,-3 6 69,0 0-1,1 1 1,0-1 0,1 1 0,0-1 0,0 1-1,1 0 1,0 0 0,0-1 0,3 15-1,-2-22-76,-1 0-1,1 0 0,0 0 0,0 0 0,0 0 1,0 0-1,-1 0 0,1 0 0,1 0 0,-1 0 1,0-1-1,0 1 0,0 0 0,0-1 0,0 1 0,1-1 1,-1 1-1,0-1 0,0 1 0,1-1 0,-1 0 1,0 0-1,1 0 0,-1 0 0,0 0 0,1 0 1,-1 0-1,0 0 0,1 0 0,1-1 0,2 0 13,0 0 0,0-1 0,0 1 0,0-1-1,-1 0 1,1 0 0,4-3 0,5-5 82,-1-1 0,-1-1-1,0 0 1,-1 0 0,0-1 0,0-1-1,-2 0 1,0 0 0,0-1 0,-1 0-1,-1-1 1,-1 1 0,0-1 0,-1-1 0,-1 1-1,0-1 1,3-33 0,-28 90 432,10-11-523,1 1 0,1 0 0,2 1 0,1 0 0,1 0 0,0 33 0,5-63-57,0 0 1,0 0-1,0 0 0,0 0 0,-1 0 1,2 0-1,-1 0 0,0 0 0,0 0 1,0 0-1,0 0 0,1 0 0,-1 0 1,0 0-1,1 0 0,-1 0 0,1 0 1,-1 0-1,1 0 0,-1 0 0,1-1 1,0 1-1,0 0 0,-1 0 0,1-1 1,0 1-1,0 0 0,0-1 0,0 1 0,-1-1 1,1 1-1,0-1 0,0 0 0,0 1 1,0-1-1,0 0 0,0 1 0,0-1 1,0 0-1,1 0 0,-1 0 0,0 0 1,0 0-1,0 0 0,0 0 0,0-1 1,0 1-1,0 0 0,0-1 0,0 1 1,0 0-1,0-1 0,0 1 0,0-1 1,-1 1-1,2-2 0,5-1-1097,0-1 1,0 0-1,-1-1 0,1 1 0,-1-1 1,7-8-1,11-15-6864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0.512"/>
    </inkml:context>
    <inkml:brush xml:id="br0">
      <inkml:brushProperty name="width" value="0.025" units="cm"/>
      <inkml:brushProperty name="height" value="0.025" units="cm"/>
      <inkml:brushProperty name="color" value="#E71224"/>
    </inkml:brush>
  </inkml:definitions>
  <inkml:trace contextRef="#ctx0" brushRef="#br0">115 0 17585,'0'0'1644,"-8"8"347,-52 61 1476,53-61-3230,1 1 1,1 0 0,0 0-1,0 0 1,1 1 0,0-1-1,0 1 1,-2 11-1,6-21-233,0 1 0,0 0 0,0-1 0,0 1-1,0 0 1,0 0 0,0-1 0,0 1 0,0 0-1,0-1 1,0 1 0,0 0 0,0 0 0,1-1 0,-1 1-1,0 0 1,1-1 0,-1 1 0,0-1 0,1 1-1,-1 0 1,1-1 0,-1 1 0,1-1 0,-1 1-1,1-1 1,-1 1 0,1-1 0,-1 0 0,1 1-1,0-1 1,-1 0 0,1 1 0,0-1 0,-1 0-1,1 0 1,0 0 0,0 1 0,-1-1 0,1 0 0,0 0-1,-1 0 1,1 0 0,0 0 0,0 0 0,-1-1-1,1 1 1,0 0 0,-1 0 0,1 0 0,0-1-1,-1 1 1,2-1 0,37-16 89,-29 8-151,0 0 0,-1-1-1,0 0 1,-1-1-1,0 0 1,0 0-1,-1 0 1,6-16 0,20-30 108,-39 71-18,0 0-1,0 0 1,2 0-1,0 1 1,0 0-1,2 0 1,-1-1-1,2 2 1,0 21-1,1-36-127,0 1-1,0-1 1,0 0-1,0 1 1,0-1-1,0 0 1,0 0-1,1 1 1,-1-1-1,0 0 1,1 0-1,-1 0 1,1 1 0,-1-1-1,1 0 1,0 0-1,-1 0 1,1 0-1,1 1 1,-1-2-79,0 1 0,-1-1 0,1 0 0,0 1 1,0-1-1,0 0 0,-1 0 0,1 0 0,0 0 0,0 0 1,0 0-1,0 0 0,-1 0 0,1 0 0,0 0 0,0 0 1,0-1-1,-1 1 0,1 0 0,0 0 0,1-1 1,3-2-1283,0-1 0,0 1 0,0-1 1,0 1-1,-1-1 0,7-7 1,11-15-6717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16.186"/>
    </inkml:context>
    <inkml:brush xml:id="br0">
      <inkml:brushProperty name="width" value="0.025" units="cm"/>
      <inkml:brushProperty name="height" value="0.025" units="cm"/>
    </inkml:brush>
  </inkml:definitions>
  <inkml:trace contextRef="#ctx0" brushRef="#br0">1425 634 9673,'-64'-9'110,"0"2"0,0 3-1,-1 3 1,1 3 0,-1 2 0,1 4-1,1 2 1,-76 22 0,97-21-72,-35 8 134,2 3 0,-77 34-1,128-45-113,0 1 0,0 2 0,2 0 0,0 1-1,0 1 1,2 1 0,0 1 0,1 1 0,-33 42-1,30-28-73,2 0 0,1 1-1,2 0 1,1 2-1,2 0 1,-10 38-1,11-24-77,2 1 0,2 0 0,-3 103 0,11-144 88,2 0-1,-1 1 0,1-1 0,1 0 1,0 0-1,1 0 0,-1 0 1,2 0-1,-1-1 0,2 1 0,-1-1 1,1 0-1,9 12 0,0-4-6,1-1-1,1 0 0,1 0 1,0-2-1,21 14 0,105 78 9,316 211-19,-392-278-4,2-2 0,1-4 0,2-3 0,0-3 0,93 21 0,-58-27-14,205 13 1,113-27 56,-119-4 10,422 47 118,-3 33-87,-556-62-84,598 39 12,-538-57 77,311-38 1,288-94 818,-4-37-518,-511 101-526,-235 49 218,601-140-834,-555 120 576,-1-5-1,-3-6 1,155-84 0,-239 111 181,-1-2 0,0-2 0,-2 0 0,-1-3 0,-1 0 0,-2-2 0,-1-2 0,32-42 0,-49 56 43,0 0 0,-2 0 0,0-1 0,-1 0 0,-1-1 0,0 0 0,-2 0 0,5-26 0,-8 29 36,-1-1 0,0 1 0,-2 0 0,0 0 1,0 0-1,-2-1 0,0 2 0,0-1 0,-2 0 0,0 1 0,-9-21 0,-5-1 98,-2 1-1,-1 1 1,-2 1-1,-1 1 0,-2 1 1,-1 1-1,-45-39 1,14 21-98,-3 2 0,-2 3 0,-75-40 0,37 33-304,-4 3 0,-1 6 0,-146-39 0,-345-53-513,503 115 891,-993-185 2419,-12 81-2407,88 132-935,2 82 561,439-15 481,10 42-605,479-96-182,1 5-1,1 2 1,2 4 0,1 4 0,-138 89-1,78-26-2397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0.202"/>
    </inkml:context>
    <inkml:brush xml:id="br0">
      <inkml:brushProperty name="width" value="0.025" units="cm"/>
      <inkml:brushProperty name="height" value="0.025" units="cm"/>
    </inkml:brush>
  </inkml:definitions>
  <inkml:trace contextRef="#ctx0" brushRef="#br0">49 64 10954,'-4'10'2371,"-9"43"-1576,2 1 0,2 0 1,2 0-1,3 1 1,3 58-1,5-83-307,-4-29-441,1-1 0,-1 1 1,0-1-1,0 1 0,0 0 1,1-1-1,-1 1 0,0-1 1,1 1-1,-1-1 0,1 1 1,-1-1-1,1 1 1,-1-1-1,1 0 0,-1 1 1,1-1-1,-1 1 0,1-1 1,-1 0-1,1 0 0,1 1 1,0-1 26,0-1 0,1 0 0,-1 1 0,0-1 0,0 0 0,0 0 0,1 0 0,-1-1 1,0 1-1,-1 0 0,1-1 0,0 1 0,0-1 0,-1 0 0,1 0 0,-1 1 0,1-1 0,0-3 0,40-44-1,-4-2-1,-1-2 1,-3-2-1,-2-1 1,-3-1-1,34-93 0,-62 155-458,0-1-1,0 1 0,1-1 0,-1 0 1,1 0-1,0 0 0,1 0 0,4 7 1,-2-3-363,0 0 0,0 1 1,-1 0-1,0-1 1,0 1-1,-1 0 1,0 1-1,1 9 1,-5-14-2167,-5-2-1185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0.900"/>
    </inkml:context>
    <inkml:brush xml:id="br0">
      <inkml:brushProperty name="width" value="0.025" units="cm"/>
      <inkml:brushProperty name="height" value="0.025" units="cm"/>
      <inkml:brushProperty name="color" value="#E71224"/>
    </inkml:brush>
  </inkml:definitions>
  <inkml:trace contextRef="#ctx0" brushRef="#br0">165 42 8840,'0'0'3727,"2"-8"458,7-23-1286,-12 28 208,-4 8-2212,-6 5-397,10-6-386,0-1 0,0 1 0,0 0 0,1-1 0,-1 1 0,1 0 0,0 0 0,0 1 0,1-1 0,-1 0 0,1 1 0,0-1 0,0 1 0,0-1 0,1 1 0,-1-1 0,1 1 1,1 0-1,0 7 0,1-1-82,2-1-1,-1 1 1,1 0 0,1-1 0,0 0 0,10 16 0,-13-22 12,0-1-1,0 1 1,-1-1-1,1 1 1,-1 0 0,0 0-1,0 0 1,-1 0-1,1-1 1,-1 1 0,0 0-1,0 0 1,0 0-1,0 0 1,-1 0-1,1 0 1,-1 0 0,0 0-1,0 0 1,-1-1-1,1 1 1,-1 0-1,0-1 1,0 1 0,0-1-1,0 0 1,-1 1-1,1-1 1,-6 5 0,1-2-106,1 0 1,-1 0-1,0-1 1,0 0 0,-13 7-1,12-8-559,0-1 0,0 1 0,0-1-1,-1-1 1,-10 2 0,-11-1-4689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1.479"/>
    </inkml:context>
    <inkml:brush xml:id="br0">
      <inkml:brushProperty name="width" value="0.025" units="cm"/>
      <inkml:brushProperty name="height" value="0.025" units="cm"/>
      <inkml:brushProperty name="color" value="#E71224"/>
    </inkml:brush>
  </inkml:definitions>
  <inkml:trace contextRef="#ctx0" brushRef="#br0">1 1 10570,'0'0'11339,"10"69"-10859,5-39-256,-3 0-160,1 0-32,3 0-128,-6-6-736,-2-1-1090,-3-4-961,-5-6-1986,0-7-2369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1.826"/>
    </inkml:context>
    <inkml:brush xml:id="br0">
      <inkml:brushProperty name="width" value="0.025" units="cm"/>
      <inkml:brushProperty name="height" value="0.025" units="cm"/>
      <inkml:brushProperty name="color" value="#E71224"/>
    </inkml:brush>
  </inkml:definitions>
  <inkml:trace contextRef="#ctx0" brushRef="#br0">8 224 8456,'0'0'4612,"-2"-12"-1339,0 4-2889,1 0 0,0-1 0,0 1 0,1-1 0,0 1 0,0 0 0,1-1 0,0 1 0,0 0 0,1-1 0,0 1 0,1 0 0,0 0 0,0 0 1,0 1-1,9-13 0,-9 15-350,1 0 1,0 0-1,0 1 1,1 0-1,-1 0 1,1 0-1,0 0 1,0 1-1,0-1 1,0 1-1,1 1 1,0-1-1,-1 1 1,1 0-1,0 0 1,0 1-1,0-1 1,0 1-1,9 0 1,-12 1-36,1 1-1,0-1 1,0 1 0,0 0 0,0 0 0,-1 0-1,1 0 1,-1 1 0,1 0 0,-1 0-1,1 0 1,-1 0 0,0 0 0,0 0 0,0 1-1,0 0 1,0-1 0,-1 1 0,1 0 0,-1 0-1,0 1 1,0-1 0,0 0 0,0 1-1,-1-1 1,1 1 0,-1 0 0,0-1 0,0 1-1,0 0 1,0 4 0,0-2 88,0 1 0,0 0 1,-1-1-1,0 1 0,0-1 1,-1 1-1,1 0 0,-2-1 0,1 1 1,-1-1-1,0 0 0,0 1 1,0-1-1,-7 10 0,7-12-133,0 0 0,-1 0 0,0-1 0,0 1 0,0-1 0,0 0 0,0 0 0,-1 0 0,0 0 0,1-1 0,-1 1 0,0-1 0,0 0 0,0 0 0,0-1 0,-1 1 0,1-1 0,0 0 0,-1 0 0,1 0 0,-1 0 0,-5-1 0,12-4-6394,15-10 1845,3 3 271,6-3-2872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2.219"/>
    </inkml:context>
    <inkml:brush xml:id="br0">
      <inkml:brushProperty name="width" value="0.025" units="cm"/>
      <inkml:brushProperty name="height" value="0.025" units="cm"/>
      <inkml:brushProperty name="color" value="#E71224"/>
    </inkml:brush>
  </inkml:definitions>
  <inkml:trace contextRef="#ctx0" brushRef="#br0">1 0 11563,'0'0'6822,"34"56"-5829,-22-28 128,1 4-576,-3 0-161,-2 0-95,-3-2-1,0-3-96,-5-6-96,0-1-32,4-9-96,-4-7-1025,-9-10-13773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2.566"/>
    </inkml:context>
    <inkml:brush xml:id="br0">
      <inkml:brushProperty name="width" value="0.025" units="cm"/>
      <inkml:brushProperty name="height" value="0.025" units="cm"/>
      <inkml:brushProperty name="color" value="#E71224"/>
    </inkml:brush>
  </inkml:definitions>
  <inkml:trace contextRef="#ctx0" brushRef="#br0">1 98 11211,'0'0'2535,"0"-8"412,-1 5-2784,1 1 1,0-1-1,0 0 0,0 1 0,1-1 1,-1 0-1,0 1 0,1-1 0,0 1 1,0-1-1,-1 1 0,2-1 0,-1 1 1,0-1-1,0 1 0,1 0 0,-1 0 1,1 0-1,0 0 0,-1 0 0,1 0 1,0 0-1,0 0 0,0 1 0,1-1 1,-1 1-1,0 0 0,0-1 0,1 1 1,3-1-1,15-4-13,0 1 1,0 1-1,1 1 1,-1 0-1,1 2 1,-1 1-1,1 0 0,-1 2 1,1 0-1,31 8 1,-48-8-154,1 0 0,-1 0 1,1 0-1,-1 1 0,0 0 1,0 0-1,0 0 0,0 1 1,-1-1-1,0 1 0,8 8 1,-11-11 24,0 1 1,0 0-1,1 0 0,-1 0 1,-1 0-1,1 0 1,0 0-1,0 0 1,-1 0-1,1 0 0,-1 1 1,0-1-1,1 0 1,-1 0-1,0 0 1,0 1-1,0-1 0,-1 0 1,1 0-1,-1 0 1,1 0-1,-1 0 0,0 1 1,1-1-1,-1 0 1,0 0-1,0-1 1,-1 1-1,1 0 0,0 0 1,-1 0-1,1-1 1,-1 1-1,-1 1 1,-6 6 14,-1 0 0,1-1 0,-1 0 0,-1-1 0,0 0 0,0 0 1,0-1-1,-13 4 0,18-7-551,0-1 0,-1-1 0,0 1 0,1-1 0,-14 0 0,8-3-3401,9-6-1619,2-9-6429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3.583"/>
    </inkml:context>
    <inkml:brush xml:id="br0">
      <inkml:brushProperty name="width" value="0.025" units="cm"/>
      <inkml:brushProperty name="height" value="0.025" units="cm"/>
      <inkml:brushProperty name="color" value="#E71224"/>
    </inkml:brush>
  </inkml:definitions>
  <inkml:trace contextRef="#ctx0" brushRef="#br0">131 21 11435,'0'-1'207,"0"0"1,-1 0 0,1 0-1,-1 0 1,1 0 0,-1 0-1,1 0 1,-1 0 0,0 0-1,0 0 1,1 0 0,-1 0-1,0 0 1,0 0 0,0 1-1,0-1 1,0 0 0,0 1-1,0-1 1,0 1 0,0-1-1,0 1 1,0-1 0,0 1-1,0 0 1,-1 0-1,1-1 1,0 1 0,0 0-1,0 0 1,-1 0 0,1 0-1,0 0 1,0 1 0,0-1-1,-3 1 1,1-1-120,-1 0 1,0 1-1,0 0 1,0-1-1,1 2 1,-1-1-1,0 0 0,1 1 1,-1-1-1,1 1 1,-4 3-1,2 1 22,-1 1 1,2 0-1,-1 0 0,1 1 0,0-1 0,0 1 1,1 0-1,0 0 0,1 0 0,0 0 1,0 1-1,0-1 0,1 1 0,1-1 0,-1 1 1,2 9-1,-1-17-94,0 0 0,-1 0-1,1 0 1,0 0 0,0 0 0,0 0 0,1 0 0,-1 0 0,0 1 0,0-1-1,0 0 1,1 0 0,-1 0 0,1 0 0,-1-1 0,1 1 0,-1 0 0,1 0-1,-1 0 1,1 0 0,0 0 0,-1-1 0,1 1 0,0 0 0,0 0 0,0-1-1,1 2 1,0-2 3,-1 0-1,1 0 0,0 0 0,-1 0 0,1 0 1,0 0-1,-1-1 0,1 1 0,0 0 0,-1-1 0,1 1 1,0-1-1,-1 0 0,1 1 0,1-3 0,6-2 36,-1-1 0,1 0-1,-1-1 1,9-9-1,-7 3-24,-1 0-1,-1 0 0,0 0 0,-1-1 1,0 0-1,8-28 0,-16 82-81,-1-27 88,1 1 0,1-1 0,0 1 0,1 0 0,1-1 0,4 20 0,-6-32-2,1 0-1,-1 0 0,0 1 1,1-1-1,-1 0 1,1 0-1,0 1 0,-1-1 1,1 0-1,0 0 1,0 0-1,0 0 1,0 0-1,0 0 0,0 0 1,0 0-1,0-1 1,0 1-1,0 0 0,0-1 1,0 1-1,0 0 1,1-1-1,-1 0 1,0 1-1,1-1 0,1 1 1,-1-2 32,1 1 1,-1-1 0,1 1-1,-1-1 1,0 0 0,1 0 0,-1 0-1,0 0 1,1 0 0,-1-1-1,0 1 1,0-1 0,2-2-1,9-7 119,-2-1 0,0-1 0,13-18 0,-22 28-243,65-86 176,-67 88-117,0 1-1,0 0 1,1-1 0,-1 1-1,0 0 1,0 0-1,1-1 1,-1 1-1,0 0 1,0 0-1,1 0 1,-1-1 0,0 1-1,0 0 1,1 0-1,-1 0 1,0 0-1,1 0 1,-1 0 0,0-1-1,1 1 1,-1 0-1,0 0 1,1 0-1,-1 0 1,0 0-1,1 0 1,-1 0 0,0 0-1,1 1 1,-1-1-1,0 0 1,1 0-1,-1 0 1,0 0 0,0 0-1,1 0 1,-1 1-1,0-1 1,1 0-1,-1 0 1,0 1-1,9 18-52,-1 34-54,-7-46 99,-1-6-35,0 0-1,0 0 1,0-1-1,0 1 0,0 0 1,0 0-1,1-1 0,-1 1 1,0 0-1,0 0 0,1-1 1,-1 1-1,0 0 1,1-1-1,-1 1 0,1 0 1,-1-1-1,1 1 0,-1-1 1,1 1-1,-1-1 0,1 1 1,-1-1-1,1 1 1,0-1-1,-1 0 0,1 1 1,0-1-1,1 1 0,-1-1-191,1 0-1,-1-1 0,1 1 1,-1 0-1,1-1 0,-1 1 0,0-1 1,1 1-1,-1-1 0,1 1 1,-1-1-1,0 0 0,3-2 1,39-39-8572,-39 39 7697,15-19-8740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4.099"/>
    </inkml:context>
    <inkml:brush xml:id="br0">
      <inkml:brushProperty name="width" value="0.025" units="cm"/>
      <inkml:brushProperty name="height" value="0.025" units="cm"/>
      <inkml:brushProperty name="color" value="#E71224"/>
    </inkml:brush>
  </inkml:definitions>
  <inkml:trace contextRef="#ctx0" brushRef="#br0">11 6 9545,'0'0'10421,"-2"8"-9663,0 0-631,1-6-86,0 1-1,0 0 1,0 0-1,0-1 1,1 1-1,-1 0 1,1 0-1,0 0 0,0 0 1,0 0-1,0 0 1,0 0-1,1 0 1,-1 0-1,1-1 1,0 1-1,0 0 1,0 0-1,0-1 1,0 1-1,0 0 1,1-1-1,0 1 0,-1-1 1,5 4-1,37 26 44,-26-20-75,0 1 0,0 0 0,-1 1 0,-1 1 0,16 19 0,-28-29 4,0-1 0,0 1 0,0 0 0,0 1 0,-1-1 0,0 0 0,0 1 0,0-1-1,-1 1 1,0-1 0,0 1 0,0 0 0,-1 0 0,0 0 0,0-1 0,0 1 0,-1 0 0,0 0 0,0-1 0,0 1 0,-1-1 0,1 1 0,-6 9 0,4-9 66,0 0 0,0-1-1,-1 0 1,1 0 0,-1 0 0,0 0 0,-1-1 0,1 1 0,-1-1 0,-7 5-1,11-8-60,0 0 0,-1 0 0,1 0-1,-1 0 1,0-1 0,1 1 0,-1 0 0,0-1-1,1 0 1,-1 1 0,0-1 0,0 0-1,1 0 1,-1 1 0,0-2 0,0 1-1,1 0 1,-1 0 0,0 0 0,1-1 0,-1 1-1,0-1 1,1 1 0,-1-1 0,0 0-1,1 0 1,-1 0 0,1 0 0,-1 0 0,1 0-1,0 0 1,-1 0 0,1 0 0,0-1-1,0 1 1,0 0 0,0-1 0,0 1-1,0-1 1,-1-2 0,-2-3-33,1-1 1,-1 0-1,1 0 1,1-1-1,0 1 1,0 0-1,0-1 0,1 0 1,0 1-1,1-1 1,0 1-1,0-1 0,1 0 1,0 1-1,1-1 1,0 1-1,3-10 1,2-2-26,1-1 0,1 2 0,1-1 0,1 1 0,21-30 0,-20 35 43,-8 9 7,0 0-1,0 0 0,0 0 0,-1-1 0,1 1 1,-1-1-1,-1 0 0,1 0 0,-1 0 0,0 0 1,0 0-1,1-11 0,-3 17-7,0-1 1,0 1-1,0-1 0,-1 1 1,1 0-1,0-1 1,0 1-1,-1 0 0,1 0 1,0-1-1,0 1 0,-1 0 1,1 0-1,0-1 1,-1 1-1,1 0 0,0 0 1,-1 0-1,1-1 0,-1 1 1,1 0-1,0 0 0,-1 0 1,1 0-1,-1 0 1,1 0-1,0 0 0,-1 0 1,1 0-1,-1 0 0,1 0 1,0 0-1,-1 0 1,1 0-1,-1 0 0,1 1 1,0-1-1,-1 0 0,1 0 1,0 0-1,-1 1 0,1-1 1,0 0-1,-1 0 1,1 1-1,0-1 0,0 0 1,-1 0-1,1 1 0,0-1 1,0 0-1,-1 1 1,-19 18 223,18-13-192,0 0-1,0 0 0,1 0 0,0 0 0,0 0 1,0 0-1,1 0 0,-1 0 0,2 0 0,-1 1 1,1-1-1,-1 0 0,2 0 0,-1 0 1,4 9-1,-4-13-112,0 1 0,1 0 0,0-1 0,-1 1 0,1-1 0,0 1 0,0-1 0,0 0 0,0 0 0,1 0 0,-1 0 0,1 0 0,4 2 0,-4-2-270,1-1-1,-1 0 0,1 0 0,0 0 0,-1 0 0,1 0 0,0-1 1,0 0-1,-1 0 0,1 0 0,0 0 0,0-1 0,4 0 0,17-9-4155,4-10-1848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4.539"/>
    </inkml:context>
    <inkml:brush xml:id="br0">
      <inkml:brushProperty name="width" value="0.025" units="cm"/>
      <inkml:brushProperty name="height" value="0.025" units="cm"/>
      <inkml:brushProperty name="color" value="#E71224"/>
    </inkml:brush>
  </inkml:definitions>
  <inkml:trace contextRef="#ctx0" brushRef="#br0">14 0 3171,'0'0'14584,"-2"9"-13852,-4 30 884,3 1-1,1 0 1,2 0 0,5 45-1,-3-46-1173,-1-36-393,6 59 181,-7-60-222,0 0 0,1-1 0,-1 1 1,0 0-1,1-1 0,-1 1 0,1 0 1,-1-1-1,1 1 0,0-1 0,0 1 0,-1-1 1,1 1-1,0-1 0,0 1 0,1-1 1,-1 0-1,0 0 0,0 0 0,1 1 0,-1-1 1,0 0-1,1-1 0,-1 1 0,1 0 1,0 0-1,-1-1 0,1 1 0,-1-1 0,4 1 1,-3-1 10,-1-1 1,1 0-1,-1 0 1,0 0-1,1 0 1,-1 0 0,0 0-1,0 0 1,0 0-1,0-1 1,0 1-1,0 0 1,0-1-1,0 1 1,0-1 0,-1 1-1,2-4 1,12-33-8,-13 32-3,7-16-322,0 1 0,16-31 0,-24 51 310,0 0 1,1 1-1,-1-1 1,0 0-1,0 1 1,1-1-1,-1 0 1,1 1-1,-1-1 1,0 1-1,1-1 1,-1 1-1,1-1 1,-1 1-1,1-1 0,0 1 1,-1-1-1,1 1 1,-1 0-1,1-1 1,0 1-1,-1 0 1,1 0-1,0-1 1,-1 1-1,1 0 1,0 0-1,-1 0 1,1 0-1,0 0 1,0 0-1,-1 0 1,1 0-1,1 0 0,-1 1-8,1 1 1,-1-1-1,0 0 0,1 0 0,-1 1 0,0-1 0,0 1 0,1-1 0,-1 1 0,0-1 0,-1 1 0,2 2 0,16 52-180,-16-38 240,-1 0 0,-1 34 0,-1-17-62,1-33-532,1-6-4774,5-9 1584,4-1-2431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5.530"/>
    </inkml:context>
    <inkml:brush xml:id="br0">
      <inkml:brushProperty name="width" value="0.025" units="cm"/>
      <inkml:brushProperty name="height" value="0.025" units="cm"/>
      <inkml:brushProperty name="color" value="#E71224"/>
    </inkml:brush>
  </inkml:definitions>
  <inkml:trace contextRef="#ctx0" brushRef="#br0">55 328 10826,'0'0'9844,"-8"10"-9251,5-6-534,-2 1 64,1 0 0,0 0 0,0 1 0,0-1 0,1 1 0,0 0 1,0 0-1,0 0 0,1 1 0,0-1 0,0 1 0,1-1 1,-2 14-1,3-18-57,0 0 1,0 0-1,0 0 0,0 0 1,0 0-1,0 0 0,1 0 1,-1 1-1,1-1 0,0 0 1,-1 0-1,1-1 0,0 1 1,0 0-1,0 0 0,1 0 1,-1 0-1,0-1 0,2 2 1,-1-2-51,-1-1 1,1 1 0,-1-1-1,1 1 1,-1-1 0,1 0-1,-1 0 1,1 0 0,0 0-1,-1 0 1,1 0 0,-1-1-1,1 1 1,-1 0-1,1-1 1,-1 1 0,1-1-1,-1 0 1,1 1 0,-1-1-1,0 0 1,1 0 0,-1 0-1,0 0 1,0 0 0,0 0-1,0 0 1,2-2 0,5-5-18,1-1 1,-1-1 0,-1 1 0,0-1 0,0-1 0,-1 1 0,0-1 0,0 0 0,5-19 0,-5 12-69,-1 0 1,0 0 0,-2-1-1,0 1 1,0-31-1,-4 92-44,-1-22 154,2 1 1,4 40-1,-4-61-31,0-1 1,0 1-1,0-1 0,1 1 0,-1-1 1,0 1-1,0 0 0,0-1 0,1 1 0,-1-1 1,0 1-1,1-1 0,-1 1 0,0-1 1,1 0-1,-1 1 0,1-1 0,-1 1 1,1-1-1,-1 0 0,1 1 0,-1-1 1,1 0-1,-1 0 0,1 1 0,-1-1 1,1 0-1,0 0 0,-1 0 0,1 0 0,-1 1 1,1-1-1,0 0 0,-1 0 0,1 0 1,-1-1-1,1 1 0,-1 0 0,1 0 1,0 0-1,-1 0 0,1 0 0,-1-1 1,1 1-1,-1 0 0,1 0 0,-1-1 0,2 0 1,22-17 293,-9-4-233,-1 0 0,-1 0 0,-1-1 0,-1-1 0,-1 0 0,-1 0 1,-1-1-1,-1 0 0,-1 0 0,-2-1 0,0 1 0,-1-33 0,-3 58-58,0-1 0,0 1 0,-1 0 0,1 0 0,0 0 0,-1 0 0,1 0 0,0 0 0,0 0 0,-1 0 0,1 0 0,0 0 0,-1 0 0,1 0 1,0 0-1,0 0 0,-1 1 0,1-1 0,0 0 0,0 0 0,-1 0 0,1 0 0,0 0 0,0 1 0,-1-1 0,1 0 0,0 0 0,0 0 0,0 1 0,-1-1 0,1 0 0,0 0 0,0 1 0,0-1 1,-1 1-1,-5 12 45,1 2 1,0-1 0,0 1-1,1-1 1,1 1 0,-1 16-1,0-5-9,-4 19 440,3 0 0,-1 82 1,7-124-486,-1 0 0,1 0 1,-1-1-1,1 1 1,0 0-1,0 0 0,0-1 1,0 1-1,0-1 0,1 1 1,-1-1-1,1 1 0,0-1 1,-1 0-1,1 0 0,0 0 1,0 0-1,1 0 1,-1 0-1,0-1 0,1 1 1,-1-1-1,1 1 0,-1-1 1,1 0-1,0 0 0,-1 0 1,1 0-1,5 0 1,-5 0-4,0-1 1,0 1 0,0-1-1,0 0 1,0 0 0,0 0 0,0 0-1,0-1 1,0 1 0,0-1 0,0 0-1,0 1 1,-1-1 0,1-1 0,0 1-1,0 0 1,-1-1 0,1 1 0,-1-1-1,1 0 1,-1 0 0,0 0 0,0 0-1,0 0 1,0 0 0,0-1 0,0 1-1,1-4 1,1-4 5,0 0-1,-1 0 0,-1-1 0,0 0 1,0 1-1,-1-1 0,0 0 1,-1 0-1,-1 1 0,-1-13 1,2 22-9,0 0-1,0 0 1,0 0 0,0 1 0,0-1 0,0 0 0,-1 0 0,1 0 0,0 0 0,-1 1 0,1-1 0,0 0-1,-1 0 1,1 1 0,-1-1 0,1 0 0,-1 1 0,1-1 0,-1 0 0,0 1 0,1-1 0,-1 1 0,0-1 0,1 1-1,-1 0 1,0-1 0,0 1 0,0 0 0,1-1 0,-1 1 0,0 0 0,0 0 0,0 0 0,0-1 0,1 1 0,-1 0-1,0 0 1,0 0 0,0 1 0,0-1 0,1 0 0,-1 0 0,0 0 0,0 1 0,0-1 0,0 0 0,1 1-1,-1-1 1,0 0 0,1 1 0,-1-1 0,0 1 0,1 0 0,-1-1 0,0 1 0,1-1 0,-1 1 0,1 0 0,-1-1-1,1 1 1,-1 0 0,1 0 0,-1 1 0,0 2-10,-1 1 0,1-1 1,0 1-1,0-1 0,1 1 0,0 0 0,-1-1 0,1 1 0,1 0 0,-1-1 0,1 1 1,0-1-1,2 9 0,-2-11 12,0 0 0,0 0-1,0 0 1,1 0 0,-1-1 0,0 1 0,1 0 0,-1-1 0,1 1-1,0-1 1,-1 0 0,1 1 0,0-1 0,0 0 0,0 0 0,0 0-1,0 0 1,0 0 0,0-1 0,0 1 0,0-1 0,0 1-1,1-1 1,-1 0 0,0 0 0,0 0 0,0 0 0,0 0 0,1 0-1,3-1 1,-4 0 5,1 0 0,0 1 0,-1-1 0,1 0 0,-1 0 0,1 0 0,-1-1 0,1 1 0,-1 0 0,0-1 0,0 0 0,0 1 0,0-1 0,0 0 0,0 0 0,0 0 0,-1-1 0,3-2 0,20-49 64,-11 21-94,-14 39-11,0-1 0,0 1 0,1 0 0,-1 0 0,1 0 0,1 7 0,0 9 37,-2-14 26,0-1-1,1 0 1,0 0 0,1 0-1,-1 0 1,1 0-1,2 7 1,-2-13-20,-1 1 0,1-1 0,-1 0 0,1 0 0,0 0 0,-1 0 1,1 0-1,0 0 0,-1-1 0,1 1 0,0 0 0,0 0 0,0 0 0,0-1 0,0 1 0,0-1 0,0 1 0,0 0 0,2 0 0,-1-1 2,1 0 0,-1 1 0,1-1 0,-1 0 0,0-1 0,1 1 1,-1 0-1,1-1 0,-1 1 0,0-1 0,1 0 0,-1 0 0,3-1 0,5-3 12,0-1 1,-1 0 0,0 0-1,11-10 1,-15 11-90,0 0 0,0 1 1,1-1-1,-1 1 0,1 1 1,0-1-1,0 1 0,1 0 0,-1 0 1,1 1-1,-1 0 0,1 0 1,0 1-1,10-2 0,-16 3 64,0 0 0,0 0 0,0 1-1,0-1 1,0 0 0,0 0 0,0 1 0,0-1-1,0 1 1,0-1 0,0 1 0,0-1 0,0 1 0,0 0-1,0-1 1,-1 1 0,1 0 0,0 0 0,0-1-1,-1 1 1,1 0 0,0 0 0,-1 0 0,1 0-1,-1 0 1,0 0 0,1 0 0,-1 0 0,1 1 0,5 41 179,-6-39-111,0-1 0,0 1 0,0 0-1,1-1 1,-1 1 0,1-1 0,0 1 0,0-1 0,0 1 0,1-1 0,-1 0 0,3 4 0,-3-7-53,-1 1-1,1-1 1,0 0 0,0 1-1,-1-1 1,1 0 0,0 0-1,0 1 1,-1-1 0,1 0-1,0 0 1,0 0 0,0 0-1,-1 0 1,1 0 0,0 0-1,0 0 1,0-1 0,-1 1-1,1 0 1,0 0 0,0-1-1,-1 1 1,1 0 0,0-1-1,-1 1 1,1-1 0,0 1-1,0-2 1,24-19-349,-12 9-578,11-1-4615,-18 10-1179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7.167"/>
    </inkml:context>
    <inkml:brush xml:id="br0">
      <inkml:brushProperty name="width" value="0.025" units="cm"/>
      <inkml:brushProperty name="height" value="0.025" units="cm"/>
      <inkml:brushProperty name="color" value="#E71224"/>
    </inkml:brush>
  </inkml:definitions>
  <inkml:trace contextRef="#ctx0" brushRef="#br0">0 307 14253,'0'1'6289,"0"14"-4885,0 2-939,0 0 0,2-1 0,-1 1 1,2-1-1,5 18 0,-8-31-460,1 0 0,0-1 0,-1 1 0,1-1 0,1 1 0,-1-1 1,0 1-1,1-1 0,-1 0 0,1 0 0,-1 0 0,1 0 0,0 0 0,0 0 1,0 0-1,0-1 0,0 1 0,1 0 0,-1-1 0,0 0 0,1 0 0,-1 0 0,1 0 1,-1 0-1,1 0 0,0 0 0,-1-1 0,1 0 0,0 1 0,-1-1 0,1 0 0,0 0 1,-1 0-1,1-1 0,0 1 0,-1-1 0,1 1 0,0-1 0,-1 0 0,1 0 0,3-2 1,-2 0 21,1 1 1,-1-1 0,0 0-1,1 0 1,-1-1 0,-1 1 0,1-1-1,0 0 1,-1 0 0,0 0-1,0-1 1,0 1 0,-1-1-1,4-8 1,1-2 54,-1-2-1,0 1 1,3-19 0,-5 4 100,-4 26-166,-1 20-81,0-3 114,0 6-73,1-1-1,0 0 1,1 1-1,5 28 0,-5-43 40,0-1 0,-1 1 0,1-1-1,0 0 1,0 1 0,0-1 0,1 0 0,-1 1-1,1-1 1,-1 0 0,1 0 0,-1 0-1,1 0 1,0-1 0,0 1 0,4 2 0,-4-3 30,1 0 0,-1-1 0,1 1 0,-1-1 0,1 1 1,-1-1-1,1 0 0,-1 0 0,1 0 0,0 0 1,-1-1-1,1 1 0,-1-1 0,1 0 0,-1 1 1,1-1-1,-1 0 0,0 0 0,1-1 0,2-1 0,2-1 65,1-2 0,-1 1-1,-1-1 1,1 0 0,-1 0-1,0-1 1,0 1-1,-1-1 1,0-1 0,0 1-1,5-11 1,-5 8-90,0 0 0,-1 0 0,0-1 0,-1 0 0,0 1-1,0-1 1,-1 0 0,1-17 0,-3 28-19,0-1 0,0 1 0,0 0-1,0 0 1,0-1 0,0 1 0,0 0-1,0 0 1,0-1 0,0 1 0,0 0 0,0-1-1,0 1 1,0 0 0,0 0 0,0-1-1,0 1 1,0 0 0,0 0 0,-1 0 0,1-1-1,0 1 1,0 0 0,0 0 0,0-1-1,0 1 1,-1 0 0,1 0 0,0 0 0,0 0-1,0-1 1,-1 1 0,1 0 0,0 0-1,0 0 1,-1 0 0,1 0 0,0 0 0,0 0-1,-1-1 1,1 1 0,0 0 0,0 0-1,-1 0 1,1 0 0,-1 0 0,-7 11-22,7-8 44,0 1-1,0 0 0,0-1 0,0 1 1,1 0-1,0 0 0,0 0 0,0-1 1,0 1-1,0 0 0,1 0 1,0 0-1,-1-1 0,1 1 0,1 0 1,2 6-1,-2-8-5,0 1-1,0-1 1,0 0 0,0 1 0,0-1-1,0 0 1,1 0 0,-1-1 0,1 1 0,-1 0-1,1-1 1,0 0 0,0 1 0,-1-1-1,1 0 1,0 0 0,0-1 0,0 1-1,0-1 1,0 1 0,5-1 0,-1 0-5,-1 0-1,0 0 1,0 0 0,1-1 0,-1 0 0,0 0 0,0 0 0,1-1 0,-1 0 0,-1 0 0,1-1-1,0 1 1,0-1 0,-1-1 0,0 1 0,0-1 0,0 0 0,0 0 0,0 0 0,-1-1-1,0 0 1,0 0 0,0 0 0,0 0 0,-1 0 0,0-1 0,0 1 0,-1-1 0,1 0 0,-1 0-1,0 0 1,-1 0 0,1 0 0,-1-10 0,0 15-11,-2 0 0,1 0 0,0 0 0,0 0 0,0 0 0,0 0 0,-1 0 0,1 0 0,0 0 1,-1 0-1,1 0 0,-1 1 0,1-1 0,-1 0 0,1 0 0,-1 0 0,0 1 0,1-1 0,-1 0 0,0 0 0,0 1 0,0-1 0,1 1 0,-1-1 0,0 1 0,0-1 0,0 1 0,0 0 1,0-1-1,0 1 0,0 0 0,0 0 0,0-1 0,0 1 0,0 0 0,0 0 0,0 0 0,0 0 0,0 0 0,0 1 0,0-1 0,0 0 0,0 0 0,0 1 0,0-1 0,0 0 0,1 1 0,-1-1 1,-1 2-1,-3-1-9,1 1 1,-1 0-1,1 0 1,0 0 0,0 1-1,0-1 1,0 1-1,0 0 1,-5 5 0,4-1 18,0 0 0,0 1 0,1-1 0,0 1 0,1 0 0,0 0 0,0 0 0,0 1 0,1-1 1,1 1-1,-1-1 0,1 17 0,1-25-9,0 1 1,0-1-1,0 1 1,0 0-1,0-1 0,0 1 1,0 0-1,1-1 1,-1 1-1,0-1 1,0 1-1,1-1 0,-1 1 1,0 0-1,1-1 1,-1 1-1,1-1 1,-1 0-1,1 1 0,-1-1 1,1 1-1,-1-1 1,1 0-1,-1 1 1,1-1-1,-1 0 1,1 1-1,0-1 0,-1 0 1,2 0-1,26 1 57,24-13-6,-35 6-141,0 0 0,1 2 0,-1 0 1,1 1-1,-1 1 0,1 0 0,0 1 0,19 2 1,-31 0 96,12-3 335,-17-17 67,-1 10-369,-2 4-16,1-1-1,-1 0 1,0 1 0,0-1 0,-1 1 0,0-1-1,0 1 1,0 0 0,0 0 0,-1 1 0,0-1 0,-6-5-1,-13-19-472,28 29-4203,22 7 1837,-9-3-105,-1-1 0,1-1 0,1 0 0,-1-1 0,27-2 0,-30 0 1421,-11 1 1582,-1 0 0,0 0 1,0-1-1,0 0 0,0 0 0,0 1 0,0-2 1,0 1-1,0 0 0,0-1 0,2-1 1,-1 0 595,-1 1 0,0-1 0,1 0 0,-1 0 0,-1-1 0,1 1 0,0-1 0,-1 1 0,0-1 0,0 0 0,0 0 0,0 0 0,0 0 0,-1 0 0,0-1 0,0 1 0,0 0 0,0 0 0,-1-9 0,0 13-648,0 0-1,0 0 1,0 0 0,1 0-1,-1 0 1,0-1-1,0 1 1,0 0 0,0 0-1,0 0 1,0 0-1,-1-1 1,1 1 0,0 0-1,0 0 1,0 0 0,0 0-1,0-1 1,0 1-1,0 0 1,0 0 0,0 0-1,0 0 1,0 0-1,0-1 1,-1 1 0,1 0-1,0 0 1,0 0 0,0 0-1,0 0 1,0 0-1,-1 0 1,1 0 0,0 0-1,0 0 1,0-1-1,0 1 1,0 0 0,-1 0-1,1 0 1,0 0 0,0 0-1,0 0 1,0 0-1,-1 0 1,1 0 0,0 0-1,0 0 1,0 0-1,-1 1 1,-10 6 501,-6 12-180,12-8 14,0 0-1,1-1 1,0 1 0,1 1 0,1-1 0,-1 0 0,2 1-1,0-1 1,0 16 0,1-26-347,0 0 0,-1-1-1,1 1 1,0 0 0,0-1 0,0 1 0,1 0-1,-1-1 1,0 1 0,0 0 0,0-1 0,0 1 0,1-1-1,-1 1 1,0 0 0,0-1 0,1 1 0,-1-1-1,0 1 1,1-1 0,-1 1 0,1-1 0,-1 1-1,1-1 1,-1 1 0,1-1 0,-1 1 0,1-1-1,0 0 1,-1 1 0,1-1 0,0 0 0,22-5 229,19-26-109,-19 1 86,0 0-1,-2-2 1,-1-1-1,-2 0 1,-2-1-1,18-49 1,-47 142 483,2-26-483,1-1 0,2 2-1,1-1 1,2 1 0,-2 36 0,7-69-267,0 0 0,0 0 0,0 0-1,0 0 1,0 0 0,1 0 0,-1 0 0,0 0-1,0 0 1,1 0 0,-1 0 0,1 0 0,-1 0 0,0 0-1,1-1 1,0 1 0,-1 0 0,1 0 0,0 0-1,-1-1 1,1 1 0,0 0 0,0-1 0,-1 1 0,1 0-1,0-1 1,0 1 0,0-1 0,0 0 0,0 1-1,1 0 1,0-1-299,-1 0-1,1 0 1,-1 0 0,1 0-1,0 0 1,-1 0-1,1-1 1,-1 1 0,1 0-1,-1-1 1,1 1-1,-1-1 1,0 0 0,1 1-1,-1-1 1,0 0-1,1 0 1,-1 0 0,0 0-1,2-1 1,10-15-6425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0.550"/>
    </inkml:context>
    <inkml:brush xml:id="br0">
      <inkml:brushProperty name="width" value="0.025" units="cm"/>
      <inkml:brushProperty name="height" value="0.025" units="cm"/>
    </inkml:brush>
  </inkml:definitions>
  <inkml:trace contextRef="#ctx0" brushRef="#br0">0 0 10730,'0'0'7335,"11"62"-6022,5-40-352,0-3-160,2 2-545,0 0-160,0-3-64,-2-2 0,2 5-416,-2-3-513,-2-2-512,-5 2-673,0-7-1506,-4-7-2305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7.706"/>
    </inkml:context>
    <inkml:brush xml:id="br0">
      <inkml:brushProperty name="width" value="0.025" units="cm"/>
      <inkml:brushProperty name="height" value="0.025" units="cm"/>
      <inkml:brushProperty name="color" value="#E71224"/>
    </inkml:brush>
  </inkml:definitions>
  <inkml:trace contextRef="#ctx0" brushRef="#br0">6 81 16464,'-1'2'310,"0"-1"1,1 1-1,-1 0 0,0 0 1,1-1-1,0 1 1,-1 0-1,1 0 1,0 0-1,0-1 1,0 1-1,0 0 1,0 0-1,0 0 1,0-1-1,1 1 1,-1 0-1,1 0 0,-1-1 1,1 1-1,0 0 1,0-1-1,-1 1 1,3 1-1,-1-1-230,0-1 0,0 0 0,0-1 0,0 1-1,0 0 1,1-1 0,-1 1 0,0-1 0,0 1 0,1-1-1,-1 0 1,0 0 0,1 0 0,-1-1 0,0 1 0,0 0-1,1-1 1,-1 0 0,0 1 0,3-2 0,-1 0-34,1 0-1,0-1 1,-1 1 0,1-1 0,-1 0 0,0 0-1,0-1 1,0 1 0,0-1 0,0 0-1,-1 0 1,4-5 0,-5 6 32,0 1 1,0 0-1,-1-1 0,1 1 0,-1-1 1,0 1-1,0-1 0,0 0 0,0 1 1,0-1-1,-1 0 0,1 0 0,-1 0 1,1 1-1,-1-1 0,0 0 0,0 0 1,-1 0-1,1 0 0,-1 0 1,1 1-1,-1-1 0,0 0 0,-1-3 1,1 5-76,0 0 0,1 0 1,-1 0-1,0 0 1,0 1-1,0-1 1,1 0-1,-1 1 0,0-1 1,0 0-1,0 1 1,0-1-1,0 1 1,0-1-1,0 1 1,-1 0-1,1 0 0,0-1 1,0 1-1,0 0 1,0 0-1,0 0 1,0 0-1,0 0 0,-1 0 1,1 0-1,0 1 1,0-1-1,0 0 1,0 1-1,0-1 0,0 1 1,0-1-1,0 1 1,0-1-1,-1 2 1,-2 0-8,0 0 0,1 1 0,0-1 0,-1 1-1,1 0 1,0 0 0,1 0 0,-5 6 0,0 3 2,1 0 0,1 0 0,-7 20-1,11-28 17,-1 1 1,1 0-1,0 0 0,0 0 0,0 0 1,1 0-1,0 1 0,0-1 1,0 0-1,1 0 0,-1 0 0,3 7 1,-2-11-13,0 0 1,-1 0 0,1 0 0,0 0 0,0-1 0,1 1 0,-1 0 0,0 0 0,0-1 0,0 1 0,0-1 0,1 1 0,-1-1 0,0 1 0,1-1 0,-1 0 0,0 1 0,1-1 0,-1 0 0,0 0 0,1 0 0,-1 0 0,0 0 0,1-1 0,1 1 0,36-10 69,8-14-400,-37 18 185,-1 0 0,1 1 0,-1 0 0,1 1 0,1 0 0,-1 1 0,0 0 0,1 0 0,0 1 0,10 0 1,-19 2 158,-1 0 0,0 0 0,0 0 0,0 0 0,0 0 1,0 1-1,0-1 0,0 0 0,0 1 0,0-1 1,0 1-1,0-1 0,0 1 0,0 0 0,0-1 0,0 1 1,0 0-1,0 0 0,-1-1 0,1 1 0,0 0 1,-1 0-1,1 0 0,0 0 0,-1 0 0,1 0 0,-1 0 1,0 0-1,1 0 0,-1 0 0,0 1 0,1 0 1,0 48 1185,1-10-734,-2-39-459,0-1-1,1 1 1,-1 0-1,1-1 1,-1 1-1,1-1 1,-1 1-1,1 0 0,-1-1 1,1 1-1,0-1 1,-1 1-1,1-1 1,0 0-1,-1 1 1,1-1-1,0 0 1,0 1-1,0-1 1,-1 0-1,1 0 1,0 0-1,0 1 1,0-1-1,-1 0 0,1 0 1,0 0-1,0-1 1,0 1-1,-1 0 1,1 0-1,0 0 1,0 0-1,-1-1 1,1 1-1,0 0 1,0-1-1,-1 1 1,1-1-1,0 1 0,-1-1 1,1 1-1,-1-1 1,2 0-1,32-22 72,-34 22-82,9-6 41,6-6-112,0 2-1,22-14 1,-33 23 39,0 0 1,0 0 0,0 0 0,0 1-1,0-1 1,0 1 0,0 0 0,1 0-1,-1 0 1,0 1 0,1 0-1,-1-1 1,1 2 0,-1-1 0,0 0-1,5 2 1,-7-1 57,0 0 0,-1 0 0,1 1 0,-1-1 0,1 1 1,-1-1-1,0 1 0,0-1 0,0 1 0,0-1 0,0 1 0,0 0 0,0 0 0,0 0 0,-1-1 1,1 1-1,0 0 0,-1 0 0,0 0 0,0 0 0,1 3 0,1 30-1146,-1-17-3632,-1-14 2589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1.752"/>
    </inkml:context>
    <inkml:brush xml:id="br0">
      <inkml:brushProperty name="width" value="0.025" units="cm"/>
      <inkml:brushProperty name="height" value="0.025" units="cm"/>
      <inkml:brushProperty name="color" value="#E71224"/>
    </inkml:brush>
  </inkml:definitions>
  <inkml:trace contextRef="#ctx0" brushRef="#br0">7947 0 6694,'0'0'764,"-4"9"127,-4 9-732,2 0 0,0 0 0,0 1-1,2 0 1,1 0 0,-3 29 0,4 130 217,3-104-134,11 241-139,1 1 258,-17-140-210,-8-1 0,-7 0 0,-7-2 0,-9 0 0,-6-2 0,-85 217 0,32-139 112,-194 496 190,-29-12 1538,236-575-2015,-7-3 0,-7-4 0,-6-4 0,-6-5 0,-181 185 0,-121 58 118,299-297-61,-3-6-1,-125 69 1,-6-18 124,-5-11-1,-6-11 1,-4-11-1,-4-12 1,-454 90-1,500-144-106,-374 9-1,-220-72 723,-571-114-425,1303 133-861,-123-22-1626,163 17-849,11-3-2819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3.181"/>
    </inkml:context>
    <inkml:brush xml:id="br0">
      <inkml:brushProperty name="width" value="0.025" units="cm"/>
      <inkml:brushProperty name="height" value="0.025" units="cm"/>
      <inkml:brushProperty name="color" value="#E71224"/>
    </inkml:brush>
  </inkml:definitions>
  <inkml:trace contextRef="#ctx0" brushRef="#br0">255 1 10442,'0'2'3131,"-7"14"-2248,-19 15-57,-2-2 1,0 0-1,-2-2 0,-1-2 0,-61 40 0,84-59-743,8-6-157,0-1 0,0 1 1,0 0-1,0 0 0,0 0 1,0 0-1,0 0 0,0 0 1,0 0-1,0 0 0,0-1 1,0 1-1,0 0 0,0 0 1,0 0-1,-1 0 0,1 0 1,0 0-1,0 0 0,0 0 1,0 0-1,0-1 0,0 1 1,0 0-1,0 0 0,0 0 1,0 0-1,0 0 0,-1 0 1,1 0-1,0 0 0,0 0 1,0 0-1,0 0 0,0 0 1,0 0-1,0 0 0,0 0 1,-1 0-1,1 0 0,0 0 1,0 0-1,0 0 0,0 0 1,0 0-1,0 0 0,0 0 1,0 0-1,-1 0 0,1 0 1,0 0-1,0 0 0,0 0 1,0 0-1,0 1 0,0-1 1,7-16-2503,13-18-216,-12 21 2202,30-55-2167,-35 62 3574,-1 1 1,-1-1-1,1 1 1,-1-1 0,0 0-1,0-10 1,0 20-533,1 0-1,-1 0 1,1 0 0,0 0 0,0-1-1,0 1 1,4 5 0,4 8 272,8 19-217,-2 2-1,16 56 1,-35-106-213,-1-10-614,-1 0 0,-1 0-1,-12-28 1,15 44 398,0 0 1,0 0-1,0 1 0,-1-1 0,0 1 1,0 0-1,0 0 0,-6-4 0,8 7 120,0 1 1,0-1-1,-1 0 0,1 1 0,-1 0 1,1 0-1,-1-1 0,0 2 0,0-1 0,1 0 1,-1 0-1,0 1 0,0-1 0,0 1 1,1 0-1,-1 0 0,0 0 0,0 1 0,-3-1 1,5 1 17,0 0 0,0-1 0,0 1-1,0 0 1,0-1 0,0 1 0,1 0 0,-1 0 0,0 0 0,0 0 0,1 0 0,-1 0 0,0 0 0,1 0 0,-1 0 0,1 0 0,-1 0 0,1 0-1,0 1 1,0-1 0,-1 0 0,1 0 0,0 0 0,0 0 0,0 1 0,0 1 0,4 33 893,0-29-865,0 0 0,0 0 0,1 0-1,0-1 1,0 0 0,1 0 0,-1 0 0,1 0-1,1-1 1,-1 0 0,1 0 0,-1-1 0,2 0-1,12 6 1,-8-4-157,0-1-1,0-1 1,1 0-1,0 0 0,-1-1 1,1-1-1,0 0 1,20 0-1,-32-3-75,0 1-1,-1-1 1,1 1 0,0-1-1,-1 1 1,1-1-1,0 0 1,-1 1-1,1-1 1,-1 0-1,1 1 1,-1-1 0,0 0-1,1 0 1,-1 1-1,0-1 1,1 0-1,-1 0 1,0 0 0,0 0-1,0 1 1,0-1-1,1 0 1,-1 0-1,0 0 1,-1 0-1,1 0 1,0 1 0,0-1-1,0 0 1,0 0-1,-1 0 1,0-1-1,1 1-54,-4-18-4770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3.592"/>
    </inkml:context>
    <inkml:brush xml:id="br0">
      <inkml:brushProperty name="width" value="0.025" units="cm"/>
      <inkml:brushProperty name="height" value="0.025" units="cm"/>
      <inkml:brushProperty name="color" value="#E71224"/>
    </inkml:brush>
  </inkml:definitions>
  <inkml:trace contextRef="#ctx0" brushRef="#br0">569 18 9737,'0'0'-16,"-12"-3"54,-7-1-78,0 0 1,0 1 0,0 1-1,0 1 1,-1 1 0,1 0-1,0 2 1,-1 0 0,1 1-1,-20 6 1,16 0 562,1 2 1,0 0-1,1 1 0,0 1 0,1 1 1,1 1-1,0 0 0,1 2 0,-20 22 1,27-26-323,0 0 0,1 1 1,1-1-1,0 2 1,1-1-1,0 1 0,2 1 1,-1-1-1,2 1 0,0 0 1,1 0-1,1 1 1,0-1-1,0 22 0,3-33-194,0-1-1,1 1 0,-1-1 1,1 0-1,0 1 0,0-1 1,0 0-1,1 1 0,0-1 1,0 0-1,0 0 0,0 0 1,0-1-1,1 1 0,0 0 0,0-1 1,0 0-1,0 1 0,0-1 1,1-1-1,-1 1 0,1 0 1,0-1-1,0 0 0,0 0 1,0 0-1,0 0 0,0 0 1,0-1-1,9 2 0,11 1 224,0 0 0,0-2 0,0 0 0,35-3 0,-52 1-156,21-2 60,0-1 0,0-1 1,0-1-1,0-1 0,-1-2 0,0-1 0,-1-1 0,37-19 0,-46 20-69,0 0 1,-1-2 0,0 0-1,-1 0 1,0-2-1,-1 0 1,-1 0 0,0-1-1,0-1 1,-2 0-1,0-1 1,0 0-1,10-24 1,-18 34-59,-1 1-1,0-2 1,0 1 0,0 0-1,-1 0 1,0-1 0,0 1 0,0 0-1,-1-1 1,-1-12 0,0 16-24,1 0 0,-1 0 0,0 1 0,0-1 1,0 0-1,-1 1 0,1-1 0,-1 1 0,1-1 1,-1 1-1,0 0 0,0 0 0,0 0 1,0 0-1,0 0 0,0 0 0,0 0 0,-1 1 1,1-1-1,-1 1 0,1 0 0,-1-1 0,0 1 1,1 0-1,-7-1 0,-13-2-585,0 1 0,0 1-1,-1 1 1,1 1 0,0 1 0,-1 1 0,1 0 0,0 2-1,-40 12 1,-3 3-4400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4.456"/>
    </inkml:context>
    <inkml:brush xml:id="br0">
      <inkml:brushProperty name="width" value="0.025" units="cm"/>
      <inkml:brushProperty name="height" value="0.025" units="cm"/>
      <inkml:brushProperty name="color" value="#E71224"/>
    </inkml:brush>
  </inkml:definitions>
  <inkml:trace contextRef="#ctx0" brushRef="#br0">312 1 12396,'0'0'5119,"-10"8"-4233,-69 67 426,-120 147 0,183-203-1330,9-13-1474,7-13-431,10-23-2763,-5 12 1405,4-12-3141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4.801"/>
    </inkml:context>
    <inkml:brush xml:id="br0">
      <inkml:brushProperty name="width" value="0.025" units="cm"/>
      <inkml:brushProperty name="height" value="0.025" units="cm"/>
      <inkml:brushProperty name="color" value="#E71224"/>
    </inkml:brush>
  </inkml:definitions>
  <inkml:trace contextRef="#ctx0" brushRef="#br0">1 1 5605,'0'0'12898,"9"7"-11921,29 22-302,35 35 1,-29-15-3842,-77-120-5691,18 46 5975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5.130"/>
    </inkml:context>
    <inkml:brush xml:id="br0">
      <inkml:brushProperty name="width" value="0.025" units="cm"/>
      <inkml:brushProperty name="height" value="0.025" units="cm"/>
      <inkml:brushProperty name="color" value="#E71224"/>
    </inkml:brush>
  </inkml:definitions>
  <inkml:trace contextRef="#ctx0" brushRef="#br0">186 1 9033,'0'0'2114,"1"9"96,0-1-1827,0-1 1,0 0 0,1 0 0,0 0-1,0 0 1,1 0 0,0 0 0,0-1-1,1 1 1,0-1 0,0 0-1,0 0 1,1 0 0,0-1 0,0 1-1,8 6 1,1 0-166,0-1-1,1 0 1,0-1-1,1 0 1,0-2-1,0 1 1,19 5-1,-35-14-239,0 0-1,0 1 1,1-1-1,-1 0 0,0 0 1,1 0-1,-1 0 1,0 1-1,1-1 1,-1 0-1,0 0 0,1 0 1,-1 0-1,0 0 1,1 0-1,-1 0 0,0 0 1,1 0-1,-1 0 1,1 0-1,-1 0 0,0 0 1,1 0-1,-1 0 1,0-1-1,1 1 0,-1 0 1,0 0-1,0 0 1,1 0-1,-1-1 0,0 1 1,1 0-1,-1 0 1,0-1-1,0 1 0,1 0 1,-1-1-1,0 1 1,0 0-1,0 0 0,1-1 1,-9-17-1616,-21-15-2415,-28-11-1477,22 21 2476</inkml:trace>
  <inkml:trace contextRef="#ctx0" brushRef="#br0" timeOffset="1">1 70 2210,'0'0'961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5.490"/>
    </inkml:context>
    <inkml:brush xml:id="br0">
      <inkml:brushProperty name="width" value="0.025" units="cm"/>
      <inkml:brushProperty name="height" value="0.025" units="cm"/>
      <inkml:brushProperty name="color" value="#E71224"/>
    </inkml:brush>
  </inkml:definitions>
  <inkml:trace contextRef="#ctx0" brushRef="#br0">610 94 9673,'-9'-9'208,"2"1"-53,-1 0 1,0 1-1,-1 0 0,0 0 0,0 1 0,0 0 0,-1 1 1,1-1-1,-1 2 0,-1 0 0,1 0 0,-1 1 0,1 0 0,-1 1 1,-20-2-1,15 5-94,0 1 0,0 1 1,0 0-1,1 1 0,-1 1 1,1 0-1,0 2 0,0-1 1,1 2-1,-21 13 0,7-2 630,1 1-1,1 1 0,0 2 1,-21 25-1,37-37-511,1 0 1,0 1-1,1 0 0,0 1 0,1 0 0,0 0 1,1 0-1,1 1 0,0 0 0,-3 15 0,7-24-169,0 0-1,0 0 1,1 0 0,-1 0-1,1 0 1,0 0-1,1 0 1,-1 0-1,1-1 1,0 1-1,0 0 1,1 0-1,-1 0 1,1-1-1,0 1 1,0-1-1,1 1 1,-1-1-1,1 0 1,0 0-1,0 0 1,0-1-1,1 1 1,-1-1-1,1 1 1,0-1-1,0 0 1,0-1-1,0 1 1,1-1-1,-1 1 1,8 1-1,5 2 31,0-1-1,1-1 1,0 0 0,0-2-1,0 0 1,0-1 0,29-2-1,-18-1 143,-1-1-1,0-1 0,0-2 0,30-10 0,-36 9 76,0-2 1,-1-1-1,0 0 1,-1-2 0,0 0-1,0-1 1,-2-1 0,20-18-1,-30 24-168,0 0 0,0 0 0,-1-1 0,0 0 0,-1-1 0,0 1 0,0-1 0,-1 0 0,0-1 0,-1 1 0,0-1 0,-1 0 0,0 0 0,0 0 0,-1 0 0,-1-1 0,0 1 0,-1-16 0,0 24-141,-1-1 1,0 0 0,0 0-1,-1 0 1,1 1-1,0-1 1,-1 1-1,0-1 1,0 1 0,0 0-1,-1-1 1,1 1-1,-1 0 1,1 0 0,-1 1-1,0-1 1,0 1-1,0-1 1,-1 1 0,1 0-1,0 0 1,-1 1-1,0-1 1,1 1 0,-1-1-1,0 1 1,1 0-1,-1 0 1,-5 0 0,-15-3-1887,0 1 1,0 2 0,-39 1-1,39 0-872,-32 0-4643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6.383"/>
    </inkml:context>
    <inkml:brush xml:id="br0">
      <inkml:brushProperty name="width" value="0.025" units="cm"/>
      <inkml:brushProperty name="height" value="0.025" units="cm"/>
      <inkml:brushProperty name="color" value="#E71224"/>
    </inkml:brush>
  </inkml:definitions>
  <inkml:trace contextRef="#ctx0" brushRef="#br0">29 79 14606,'0'0'8354,"-1"10"-8097,-5 24-251,-2 19 508,1 1 0,1 92 0,6-145-499,0 0 1,0 1 0,0-1 0,0 1-1,0-1 1,1 0 0,-1 1 0,0-1-1,1 0 1,-1 0 0,1 1 0,0-1-1,-1 0 1,1 0 0,0 0-1,0 0 1,-1 1 0,1-1 0,0 0-1,0-1 1,0 1 0,0 0 0,1 0-1,-1 0 1,1 0 0,1 0 23,-1-1 1,0 1 0,1-1-1,-1 0 1,0 0-1,1 0 1,-1 0 0,0 0-1,1 0 1,-1-1-1,0 1 1,0-1 0,4-1-1,4-2 98,0 0-1,-1-1 1,1-1 0,-1 1-1,11-10 1,3-4-58,-1-2-1,-1 0 1,-1-1 0,-1-1 0,20-32-1,-30 40-85,0 1-1,-2-1 1,1-1-1,-2 1 1,0-1-1,-1 0 1,-1 0-1,0-1 1,-1 1-1,1-32 0,-33 105-12611,17-33 6309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6.711"/>
    </inkml:context>
    <inkml:brush xml:id="br0">
      <inkml:brushProperty name="width" value="0.025" units="cm"/>
      <inkml:brushProperty name="height" value="0.025" units="cm"/>
      <inkml:brushProperty name="color" value="#E71224"/>
    </inkml:brush>
  </inkml:definitions>
  <inkml:trace contextRef="#ctx0" brushRef="#br0">6 0 13805,'0'0'9705,"-5"51"-7943,15-40-673,3-2-737,7 0-288,-1-1-64,1-1-768,-1-2-1827,-2-4-1889,-5-1-3876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1.699"/>
    </inkml:context>
    <inkml:brush xml:id="br0">
      <inkml:brushProperty name="width" value="0.025" units="cm"/>
      <inkml:brushProperty name="height" value="0.025" units="cm"/>
    </inkml:brush>
  </inkml:definitions>
  <inkml:trace contextRef="#ctx0" brushRef="#br0">47 108 2787,'0'0'16864,"8"1"-16267,-6-1-560,0 0 0,1 1-1,-1-1 1,0 0-1,0 0 1,1-1-1,-1 1 1,0 0-1,0-1 1,1 1-1,-1-1 1,0 0-1,0 0 1,0 0-1,0 0 1,0 0-1,0 0 1,0-1-1,0 1 1,2-3-1,-2 1 30,0 1 0,0-1 0,-1 0 0,1 0 0,-1 0 0,1 0 0,-1 0 0,0-1 0,0 1 0,-1 0 0,1 0 0,-1-1 0,1 1 0,-1 0-1,0-1 1,0 1 0,-1-6 0,1 8-51,-1-1-1,1 1 1,0 0-1,0-1 1,-1 1-1,1 0 1,0-1-1,-1 1 1,1 0-1,-1 0 1,0-1-1,1 1 1,-1 0-1,0 0 0,0 0 1,0 0-1,0 0 1,0 0-1,0 0 1,0 0-1,0 0 1,0 1-1,0-1 1,0 0-1,-1 1 1,1-1-1,0 1 1,0-1-1,-1 1 1,1-1-1,0 1 1,-1 0-1,1 0 0,0 0 1,-1 0-1,1 0 1,-1 0-1,1 0 1,0 0-1,-1 0 1,1 1-1,0-1 1,-1 1-1,-1 0 1,-1 0-22,1 0 0,-1 1 0,1-1 0,-1 1 0,1 0 0,0 0 0,0 0 0,0 0 0,0 1 0,0-1 0,0 1 0,1 0 0,-1-1 0,1 1 0,-4 6 0,2 2 4,0-1 0,1 1 0,0 0 0,1 0 0,0 0 0,1 0 0,0 0 0,2 20 0,-1-27-3,0 0 0,0-1 0,1 1-1,-1-1 1,1 1 0,0-1 0,0 0-1,0 1 1,1-1 0,-1 0 0,1 0 0,0 0-1,0 0 1,0 0 0,0 0 0,0 0 0,1-1-1,-1 1 1,1-1 0,0 1 0,-1-1 0,1 0-1,0 0 1,0-1 0,1 1 0,-1 0-1,0-1 1,0 0 0,1 0 0,5 1 0,2-1 18,1 0 0,-1-2 0,0 1-1,0-1 1,0-1 0,0 0 0,0 0 0,-1-1 0,1-1 0,0 0 0,-1 0 0,0-1 0,10-6 0,-9 4 11,0 1-1,-1-2 1,0 0-1,0 0 1,-1 0-1,0-2 1,0 1-1,-1-1 1,-1 0-1,1 0 1,6-15-1,-47 112 176,32-86-183,1 0 1,-1 0 0,0 1-1,0-1 1,1 1-1,-1-1 1,1 1-1,-1-1 1,1 0-1,0 1 1,0 0-1,0-1 1,-1 1-1,1-1 1,0 1-1,1-1 1,-1 1 0,0-1-1,0 1 1,1-1-1,-1 1 1,1-1-1,-1 1 1,2 1-1,-1-3 13,0 1-1,1-1 1,-1 1-1,0-1 0,1 0 1,-1 1-1,1-1 1,-1 0-1,1 0 1,-1 0-1,0 0 1,1 0-1,-1 0 0,1 0 1,-1-1-1,1 1 1,-1 0-1,0-1 1,3-1-1,11-4 104,-1 0 1,0-2-1,15-9 1,-5 1-138,-15 8-122,0 2 0,1-1 0,0 1 0,0 1 0,0 0 0,1 0-1,-1 1 1,1 0 0,20-3 0,-30 7 128,0 0 1,0 1-1,0-1 0,0 0 1,0 1-1,0-1 1,0 1-1,0 0 0,0-1 1,-1 1-1,1 0 0,0-1 1,0 1-1,-1 0 0,1 0 1,0 0-1,-1 0 0,1-1 1,-1 1-1,1 0 0,-1 0 1,0 0-1,1 0 1,-1 0-1,0 0 0,0 0 1,1 0-1,-1 0 0,0 1 1,0-1-1,0 0 0,-1 2 1,1 48 740,-1-35-618,1-15-106,0-1 1,-1 1-1,1 0 1,0 0-1,0 0 1,0 0-1,0 0 1,0 0-1,0 0 1,0 0-1,0 0 1,0 0-1,0 0 1,1 0 0,-1 0-1,0-1 1,1 1-1,-1 0 1,1 0-1,-1 0 1,1 0-1,-1-1 1,1 1-1,-1 0 1,1 0-1,0-1 1,-1 1-1,1-1 1,0 1-1,0 0 1,-1-1 0,1 1-1,0-1 1,0 0-1,0 1 1,0-1-1,0 0 1,1 1-1,1-2 2,1 0 0,-1 0 1,0 0-1,-1 0 0,1-1 0,0 1 0,0-1 0,0 0 0,-1 1 0,1-1 0,3-4 0,2-1-565,14-13-2136,-11 4-2407,-5 2-2331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7.564"/>
    </inkml:context>
    <inkml:brush xml:id="br0">
      <inkml:brushProperty name="width" value="0.025" units="cm"/>
      <inkml:brushProperty name="height" value="0.025" units="cm"/>
      <inkml:brushProperty name="color" value="#E71224"/>
    </inkml:brush>
  </inkml:definitions>
  <inkml:trace contextRef="#ctx0" brushRef="#br0">117 12 11691,'0'0'9097,"-9"0"-7731,5 0-1234,-1 0-1,1 1 0,-1 0 1,1 0-1,-1 0 1,1 0-1,-1 1 0,1-1 1,0 1-1,0 1 1,0-1-1,0 0 0,0 1 1,0 0-1,1 0 1,-1 0-1,1 0 0,0 1 1,0-1-1,0 1 1,0 0-1,1-1 0,0 1 1,0 1-1,0-1 0,0 0 1,0 0-1,1 1 1,0-1-1,-1 5 0,0-3 30,1-1-1,0 1 0,0 0 0,1-1 0,-1 1 0,1 0 0,1 5 0,-1-9-140,1-1-1,-1 0 1,1 1-1,-1-1 0,1 0 1,-1 1-1,1-1 1,0 0-1,-1 0 1,1 1-1,0-1 0,0 0 1,0 0-1,0 0 1,0 0-1,0 0 1,0 0-1,1-1 0,-1 1 1,0 0-1,0 0 1,1-1-1,-1 1 1,0-1-1,1 1 0,-1-1 1,1 0-1,-1 0 1,0 1-1,1-1 0,-1 0 1,2 0-1,6-1 3,0 1 0,0-1-1,-1-1 1,1 0 0,-1 0 0,1 0-1,-1-1 1,0-1 0,0 1-1,0-1 1,0 0 0,13-11-1,5-5-111,-1-1-1,24-25 1,-44 46 81,-2 11 73,-2 24 124,0-15-153,-1-18-31,1 0 0,-1 0 0,0 0 0,1 0 0,-1-1 0,1 1 0,-1 0 0,1 0 0,0 0 0,0-1 0,0 1 0,0 0 0,0-1 0,1 1 1,-1-1-1,0 1 0,1-1 0,-1 1 0,1-1 0,-1 0 0,1 0 0,-1 0 0,4 2 0,-2-3-25,0 1-1,1-1 1,-1 1-1,0-1 1,0 0 0,0 0-1,0 0 1,0-1-1,0 1 1,0-1 0,1 0-1,-1 0 1,4-1-1,5-4-737,1 0 0,-1-1 0,-1 0 0,1-1 0,16-14 0,-19 13-48,2 1-188,-1-1 1,-1 0 0,0-1 0,0 0-1,-1-1 1,12-18 0,-27 43 3468,3-6-2206,0 0 0,0 1-1,1-1 1,0 1 0,0 0 0,1 0 0,0 0 0,0 15-1,3-10-229,1-1-1,1 1 0,0-1 0,1 0 1,0 0-1,1 0 0,0-1 0,1 1 1,1-1-1,9 13 0,-7-12 9,-2 0 0,0 0 0,0 0-1,-1 1 1,-1 0 0,0 0 0,-1 1 0,3 20-1,-6-30 197,-1 0-1,-1 1 0,1-1 0,-1 0 0,1 0 1,-2 0-1,1 0 0,0 0 0,-4 6 0,5-10-142,-1 1 0,0-1-1,1 1 1,-1-1 0,0 0-1,0 0 1,0 1-1,0-1 1,0 0 0,0 0-1,0 0 1,-1 0 0,1 0-1,0 0 1,-1 0-1,1 0 1,-1-1 0,1 1-1,0 0 1,-1-1 0,0 1-1,1-1 1,-1 0 0,1 1-1,-1-1 1,1 0-1,-1 0 1,0 0 0,1 0-1,-1 0 1,1-1 0,-1 1-1,-2-1 1,3 0-62,-1 0 0,0-1 0,1 1 1,-1 0-1,1-1 0,-1 1 0,1-1 0,0 0 1,-1 1-1,1-1 0,0 0 0,0 0 0,0 0 0,1 0 1,-1 0-1,0 0 0,1 0 0,-1-4 0,-8-41-105,9 43 71,-1-10-173,1-1 1,0 0-1,1 1 1,0-1-1,1 1 1,1-1-1,1 1 1,0 0-1,0 0 1,2 0-1,11-21 1,-8 18-47,1 1 1,1 0 0,0 0-1,1 1 1,1 1 0,0 0-1,1 0 1,23-16 0,-36 30 224,-1 0 0,0 0 0,0-1 0,1 1 0,-1 0 1,0 0-1,1 0 0,-1 0 0,0 0 0,0 0 0,1 0 0,-1 0 1,0 0-1,0 0 0,1 0 0,-1 0 0,0 0 0,1 0 0,-1 0 1,0 0-1,0 0 0,1 0 0,-1 1 0,0-1 0,0 0 0,1 0 1,-1 0-1,0 0 0,0 1 0,1-1 0,-1 0 0,0 0 0,0 0 1,0 1-1,0-1 0,1 0 0,-1 0 0,0 1 0,0-1 0,0 0 1,0 0-1,0 1 0,0-1 0,0 0 0,0 0 0,0 1 0,0-1 0,0 0 1,0 1-1,0-1 0,0 0 0,0 0 0,0 1 0,0-1 0,0 0 1,0 1-1,0-1 0,1 32 1097,-2-28-978,1 0 0,0 0-1,0 0 1,0 0 0,1 0 0,-1 0 0,1 0 0,2 6-1,-1-9-105,0 0 0,0 1 0,0-1 0,0 0 0,0 0 0,0-1 0,0 1-1,0 0 1,0-1 0,0 1 0,1-1 0,-1 0 0,0 1 0,0-1 0,1 0-1,-1 0 1,0-1 0,0 1 0,1 0 0,-1-1 0,0 0 0,3-1 0,46-20 142,-34 10-150,-13 9-11,-1 0 0,1 1 0,-1 0 1,1-1-1,0 1 0,-1 1 0,1-1 0,0 1 1,0-1-1,1 1 0,-1 0 0,0 0 0,7 0 0,-9 3 45,0 0-1,0 0 0,0 0 0,0 0 0,0 0 1,0 1-1,0-1 0,-1 0 0,1 1 1,-1-1-1,2 5 0,8 13 32,-8-18-128,0 1 0,0-1 0,0 1 0,0-1 0,0 0 0,0 0 0,0-1 0,1 1 0,-1 0 0,1-1 0,-1 0 0,1 0 0,0 0 0,-1 0 0,6-1 0,35-1-4067,-13-8-876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8.244"/>
    </inkml:context>
    <inkml:brush xml:id="br0">
      <inkml:brushProperty name="width" value="0.025" units="cm"/>
      <inkml:brushProperty name="height" value="0.025" units="cm"/>
      <inkml:brushProperty name="color" value="#E71224"/>
    </inkml:brush>
  </inkml:definitions>
  <inkml:trace contextRef="#ctx0" brushRef="#br0">60 0 13453,'-3'11'6837,"-7"29"-5394,-8 72 1176,7-49-1649,-6 121 0,17-181-959,0 0 0,0 0 0,0 0 1,0-1-1,1 1 0,-1 0 1,1 0-1,0 0 0,0-1 1,0 1-1,0-1 0,0 1 1,0 0-1,1-1 0,-1 0 1,1 1-1,2 1 0,-2-3 8,0 0 1,-1 0-1,1 0 0,0 0 1,0 0-1,0-1 0,0 1 0,0-1 1,0 1-1,0-1 0,0 0 0,0 0 1,0 0-1,0 0 0,0 0 1,0-1-1,1 1 0,-1 0 0,0-1 1,-1 0-1,1 1 0,0-1 0,0 0 1,0 0-1,3-2 0,5-3 12,-1 0 0,1-1 0,-1 0 0,-1-1 0,1 0-1,-1 0 1,-1-1 0,1 0 0,-2 0 0,10-17 0,-3 4 7,-2-1 0,0 0-1,13-45 1,-24 66-2969,-3 5 348,-6 10-2518,3-3-245,-2 2-3906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9.238"/>
    </inkml:context>
    <inkml:brush xml:id="br0">
      <inkml:brushProperty name="width" value="0.025" units="cm"/>
      <inkml:brushProperty name="height" value="0.025" units="cm"/>
      <inkml:brushProperty name="color" value="#E71224"/>
    </inkml:brush>
  </inkml:definitions>
  <inkml:trace contextRef="#ctx0" brushRef="#br0">1 338 12908,'0'0'2536,"0"8"-497,1-8-2025,-1 7 406,1-1 0,0 0 0,0 1 0,1-1 0,0 0 1,0 0-1,3 7 0,-4-12-384,0 1 0,0-1 0,0 1 0,0-1 0,1 0 0,-1 0 0,0 1 1,0-1-1,1 0 0,-1 0 0,1 0 0,-1 0 0,1-1 0,0 1 0,-1 0 0,1-1 0,0 1 0,-1-1 0,1 1 1,0-1-1,0 0 0,-1 0 0,1 0 0,0 0 0,0 0 0,-1 0 0,1 0 0,0-1 0,0 1 0,-1-1 0,1 1 1,0-1-1,-1 0 0,1 1 0,-1-1 0,1 0 0,1-1 0,6-4-362,0 1 1,-1-2-1,1 1 0,-1-1 1,0 0-1,-1-1 0,0 1 1,0-2-1,-1 1 0,0-1 0,0 0 1,-1 0-1,5-13 0,3-8-473,-1 0 0,-2 0 0,6-35-1,1-29-24,-12 54 1959,-7 33 4272,-32 91-4392,-21 60 1923,51-128-2729,0 0 1,0 0-1,2 0 0,0 1 0,1-1 0,1 1 0,2 19 0,-2-34-203,0-1 0,0 0 0,0 1 0,0-1-1,1 0 1,-1 1 0,0-1 0,1 0-1,-1 0 1,1 1 0,0-1 0,-1 0-1,1 0 1,0 0 0,-1 0 0,1 0 0,0 0-1,0 0 1,0 0 0,0 0 0,0 0-1,0 0 1,0-1 0,1 1 0,-1 0 0,0-1-1,0 1 1,0-1 0,1 1 0,-1-1-1,0 0 1,1 0 0,-1 1 0,0-1-1,1 0 1,-1 0 0,0 0 0,0 0 0,1-1-1,-1 1 1,0 0 0,3-1 0,0 0 20,0-1 1,0 1-1,0-1 1,0 0-1,0 0 1,0 0-1,-1 0 1,1-1-1,-1 1 1,1-1-1,-1 0 1,3-4-1,1-2 3,0 0-1,-1-1 1,0 0 0,0 0 0,-1-1-1,-1 1 1,0-1 0,0 0 0,-1 0-1,0-1 1,-1 1 0,2-22 0,-17 118 40,13-82-66,0 1 1,0 0-1,0 0 0,1 0 0,-1 0 1,1 0-1,0-1 0,0 1 1,1 0-1,-1-1 0,1 1 0,3 6 1,-3-8-2,-1-1 1,1 0 0,-1 0-1,1 1 1,0-1 0,0 0-1,-1 0 1,1-1 0,0 1-1,0 0 1,0-1 0,0 1-1,0-1 1,0 1 0,0-1-1,0 0 1,0 0 0,0 0 0,0 0-1,0 0 1,0 0 0,0-1-1,0 1 1,0-1 0,-1 1-1,1-1 1,4-1 0,0-2-14,1 0 0,-1 0 0,1-1 1,-1 0-1,0 0 0,-1 0 1,1-1-1,-1 0 0,-1 0 1,1 0-1,-1 0 0,0-1 1,0 0-1,0 0 0,-1 0 1,-1 0-1,1 0 0,-1-1 1,0 1-1,1-14 0,-3 21 7,0 0-1,0 0 0,0 0 1,0-1-1,0 1 0,0 0 1,-1 0-1,1 0 0,0 0 1,0-1-1,0 1 0,0 0 1,0 0-1,-1 0 0,1 0 1,0 0-1,0 0 0,0 0 1,-1 0-1,1-1 0,0 1 1,0 0-1,0 0 1,-1 0-1,1 0 0,0 0 1,0 0-1,0 0 0,-1 0 1,1 0-1,0 0 0,0 0 1,0 0-1,-1 1 0,1-1 1,0 0-1,0 0 0,0 0 1,0 0-1,-1 0 0,1 0 1,0 0-1,0 0 0,0 1 1,0-1-1,-1 0 0,1 0 1,0 0-1,0 0 0,0 1 1,0-1-1,0 0 0,0 0 1,-10 9-49,3 0 110,0 1 0,2 0 0,-1 0 0,1 0 0,1 1 0,0 0 0,0 0 0,1 0-1,0 0 1,1 1 0,-1 20 0,3-32-54,0 1 0,0-1 0,0 0 0,0 1 0,0-1 0,0 1 0,0-1 0,1 0-1,-1 1 1,0-1 0,0 1 0,0-1 0,1 0 0,-1 1 0,0-1 0,0 0 0,1 1 0,-1-1-1,0 0 1,1 0 0,-1 1 0,0-1 0,1 0 0,-1 0 0,1 0 0,-1 1 0,0-1 0,1 0-1,-1 0 1,1 0 0,-1 0 0,0 0 0,1 0 0,21-1 138,19-14-2,-10-7-342,34-21-622,-61 41 795,-1 0 0,1 0 0,0 1 0,0-1 0,0 1 0,0 0 0,0 0 0,0 0 0,0 1 0,0-1 0,1 1 0,-1 0 0,0 0 0,7 2 0,-9-1 38,-1 0 1,1 0 0,0 0 0,-1 1-1,1-1 1,0 1 0,-1-1 0,0 1-1,1 0 1,-1 0 0,0-1 0,0 1 0,0 0-1,0 0 1,0 0 0,0 0 0,-1 0-1,1 0 1,-1 0 0,1 0 0,-1 4-1,6 46 308,-6-51-312,5 64 1080,6-91 955,-8 14-2024,-1 1-1,-1-1 1,0 0 0,-1 1-1,0-1 1,-1 1 0,0-1 0,0 0-1,-2 1 1,1 0 0,-9-23-1,9 40-301,2-5 240,0-1 0,-1 1 0,1-1 0,0 0 0,0 1 0,-1-1 0,1 1 0,0-1 0,0 0 0,0 1 0,0-1 0,0 1 0,-1-1 0,1 1 0,0-1 0,0 1 0,0-1 0,0 1 0,0-1 0,0 0 0,0 1 0,1-1 0,-1 1 0,0-1 0,0 1 0,0-1 0,0 1 0,1-1 0,-1 0 0,0 1 0,0-1 0,1 1 0,-1-1 0,0 0 0,1 1-1,-1-1 1,0 0 0,1 0 0,-1 1 0,0-1 0,1 0 0,-1 0 0,1 1 0,-1-1 0,0 0 0,1 0 0,-1 0 0,1 0 0,-1 0 0,1 1 0,-1-1 0,1 0 0,-1 0 0,1 0 0,0-1 0,2 2-536,16 0-1946,-9-3-8265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0.437"/>
    </inkml:context>
    <inkml:brush xml:id="br0">
      <inkml:brushProperty name="width" value="0.025" units="cm"/>
      <inkml:brushProperty name="height" value="0.025" units="cm"/>
      <inkml:brushProperty name="color" value="#E71224"/>
    </inkml:brush>
  </inkml:definitions>
  <inkml:trace contextRef="#ctx0" brushRef="#br0">71 3 8104,'-5'-2'12445,"5"1"-12219,-12 21 2614,-9 28-2502,13-25 72,2 1-1,0 0 1,1 1-1,2-1 1,1 1-1,0 0 1,2 0-1,1 0 0,7 46 1,-8-71-401,0 0 0,0 1 0,0-1 0,0 1 0,0-1 1,1 1-1,-1-1 0,0 1 0,0-1 0,0 0 0,0 1 0,1-1 0,-1 1 0,0-1 0,0 0 1,1 1-1,-1-1 0,0 0 0,1 1 0,-1-1 0,0 0 0,1 1 0,-1-1 0,1 0 1,-1 0-1,0 0 0,1 1 0,-1-1 0,1 0 0,-1 0 0,1 0 0,-1 0 0,1 0 0,-1 0 1,0 0-1,2 0 0,16-10 208,13-24-87,-31 34-131,29-40 44,-1 0 0,30-63-1,-64 179-453,3-64 394,-1 0 156,1-1-1,1 1 0,0 0 0,0 0 1,1 0-1,1 0 0,1 21 0,0-32-127,-1 0 0,1 0 0,0 0 0,0 0 0,-1 0 0,1 0 0,0 0 0,0 0-1,0 0 1,0-1 0,0 1 0,0 0 0,0-1 0,0 1 0,0 0 0,0-1 0,1 0 0,-1 1-1,0-1 1,0 0 0,0 1 0,1-1 0,-1 0 0,0 0 0,0 0 0,1 0 0,-1 0 0,0-1 0,0 1-1,0 0 1,2-1 0,4 1-66,-6 0-853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1.113"/>
    </inkml:context>
    <inkml:brush xml:id="br0">
      <inkml:brushProperty name="width" value="0.025" units="cm"/>
      <inkml:brushProperty name="height" value="0.025" units="cm"/>
      <inkml:brushProperty name="color" value="#E71224"/>
    </inkml:brush>
  </inkml:definitions>
  <inkml:trace contextRef="#ctx0" brushRef="#br0">1 172 13549,'0'0'10799,"8"1"-10041,-1-2-665,1 1 0,-1-1 0,1 0 0,-1-1 0,0 0 0,1 0 0,-1-1 0,0 1 0,0-2 0,-1 1 0,1-1 0,-1 0 0,1 0 0,-1 0 0,-1-1 0,1 0 0,-1-1 0,6-6 0,26-36 77,-35 46-137,-1 0 0,1 0 0,-1 0-1,0 0 1,1-1 0,-1 1 0,0 0 0,-1-1 0,1 1 0,0-1-1,-1 1 1,1-1 0,-1 1 0,0-1 0,1 0 0,-1 1 0,-1-1-1,1 0 1,0 1 0,-1-4 0,0 6-30,0-1 0,1 1 0,-1-1 0,0 1 0,1-1 0,-1 1 0,0 0 0,1-1 0,-1 1 0,0 0 0,0-1 0,0 1 0,1 0 0,-1 0 0,0 0 0,0 0 0,0 0 1,0 0-1,1 0 0,-1 0 0,0 0 0,0 0 0,0 0 0,0 1 0,1-1 0,-1 0 0,0 1 0,0-1 0,1 0 0,-1 1 0,0-1 0,1 1 0,-1-1 0,0 1 0,1-1 0,-1 1 0,0 1 0,-24 21-102,16-11 79,1 1 0,0 1-1,1 0 1,-8 22 0,12-29 41,1 1 0,0-1 0,0 0-1,1 1 1,0-1 0,0 1 0,0-1 0,1 1 0,1-1 0,-1 1 0,3 9-1,-3-15-14,1-1-1,1 1 0,-1 0 0,0-1 0,0 1 0,1 0 1,-1-1-1,0 0 0,1 1 0,0-1 0,-1 0 1,1 0-1,0 1 0,0-1 0,-1-1 0,1 1 0,0 0 1,0 0-1,0-1 0,0 1 0,0-1 0,0 0 0,0 1 1,0-1-1,0 0 0,0 0 0,0 0 0,0-1 1,0 1-1,0 0 0,3-1 0,2 0-326,0 0-1,0-1 1,-1 0-1,1 0 1,0 0-1,0-1 1,-1 0-1,7-3 0,-4-1-1580,0 0-1,-1 0 1,0 0-1,10-12 0,2-11-7060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1.520"/>
    </inkml:context>
    <inkml:brush xml:id="br0">
      <inkml:brushProperty name="width" value="0.025" units="cm"/>
      <inkml:brushProperty name="height" value="0.025" units="cm"/>
      <inkml:brushProperty name="color" value="#E71224"/>
    </inkml:brush>
  </inkml:definitions>
  <inkml:trace contextRef="#ctx0" brushRef="#br0">85 83 2787,'0'0'9822,"-7"11"-6768,-5 9-2102,1 1 0,1 0 0,1 1 0,1 0 0,1 1 0,1-1 0,0 1 0,-2 39 0,7-59-923,1 0-1,1 1 1,-1-1 0,0 0 0,1 1-1,-1-1 1,1 0 0,0 1 0,0-1-1,1 0 1,-1 0 0,1 0-1,-1 0 1,4 4 0,-4-6 16,1 0 0,-1 0 0,1-1-1,-1 1 1,1 0 0,-1 0 0,1-1 0,-1 1 0,1-1-1,0 0 1,-1 1 0,1-1 0,0 0 0,-1 0 0,1 0 0,0 0-1,-1 0 1,1 0 0,0-1 0,-1 1 0,1 0 0,0-1 0,-1 0-1,1 1 1,-1-1 0,1 0 0,-1 0 0,1 0 0,-1 1 0,0-2-1,1 1 1,1-2 0,6-4 9,-1 0 0,0-1 0,-1 0 0,0 0 0,0 0-1,0-1 1,-1 0 0,-1-1 0,9-18 0,0-5 7,16-58 1,-23 67 97,-2 0 0,0-1-1,2-44 1,-7 69-151,0-1 0,0 1 0,0 0-1,0 0 1,0-1 0,0 1 0,0 0-1,0 0 1,0-1 0,0 1 0,0 0 0,0-1-1,0 1 1,0 0 0,0 0 0,0-1-1,0 1 1,0 0 0,-1 0 0,1-1-1,0 1 1,0 0 0,0 0 0,0-1 0,-1 1-1,1 0 1,0 0 0,0 0 0,0 0-1,-1-1 1,1 1 0,0 0 0,0 0 0,-1 0-1,1 0 1,0 0 0,0 0 0,-1 0-1,1-1 1,0 1 0,0 0 0,-1 0-1,1 0 1,0 0 0,-1 0 0,1 0 0,0 0-1,0 0 1,-1 1 0,1-1 0,0 0-1,-1 0 1,1 0 0,0 0 0,0 0-1,-1 0 1,1 0 0,0 1 0,0-1 0,0 0-1,-1 0 1,1 0 0,0 1 0,0-1-1,0 0 1,0 0 0,-1 1 0,-14 14 328,2 5-329,2 0-1,0 1 1,2 0 0,0 1-1,1 0 1,2 0 0,0 0 0,1 1-1,1 0 1,1 0 0,1 27-1,1-47 15,1 1 0,0-1 0,1 1 0,-1-1 0,0 1-1,1-1 1,0 1 0,0-1 0,0 0 0,0 1 0,1-1 0,-1 0 0,1 0-1,0 0 1,0 0 0,0 0 0,0 0 0,0-1 0,1 1 0,-1-1 0,5 4-1,-2-3-362,1-1-1,0 1 1,-1-1-1,1 0 1,0 0-1,0-1 1,0 1-1,0-1 0,0-1 1,1 1-1,8-1 1,5 0-5984,-1 0-5803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2.297"/>
    </inkml:context>
    <inkml:brush xml:id="br0">
      <inkml:brushProperty name="width" value="0.025" units="cm"/>
      <inkml:brushProperty name="height" value="0.025" units="cm"/>
      <inkml:brushProperty name="color" value="#E71224"/>
    </inkml:brush>
  </inkml:definitions>
  <inkml:trace contextRef="#ctx0" brushRef="#br0">1 0 14478,'0'2'4356,"0"-1"-3876,3 2-159,5 3-353,1 0 0,3-2-1858,-1-2-5029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2.628"/>
    </inkml:context>
    <inkml:brush xml:id="br0">
      <inkml:brushProperty name="width" value="0.025" units="cm"/>
      <inkml:brushProperty name="height" value="0.025" units="cm"/>
      <inkml:brushProperty name="color" value="#E71224"/>
    </inkml:brush>
  </inkml:definitions>
  <inkml:trace contextRef="#ctx0" brushRef="#br0">6 1 16784,'0'0'6822,"-6"29"-12747,22-45-7080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0.874"/>
    </inkml:context>
    <inkml:brush xml:id="br0">
      <inkml:brushProperty name="width" value="0.025" units="cm"/>
      <inkml:brushProperty name="height" value="0.025" units="cm"/>
      <inkml:brushProperty name="color" value="#E71224"/>
    </inkml:brush>
  </inkml:definitions>
  <inkml:trace contextRef="#ctx0" brushRef="#br0">1 160 5029,'0'0'16586,"7"0"-15940,-3 0-573,-1 0 0,0-1 0,1 1 0,-1-1 0,0 0 0,0 0-1,1 0 1,-1 0 0,0 0 0,0-1 0,0 1 0,-1-1 0,1 0 0,0 0 0,4-4 0,-3 1 18,0 1 1,0-1-1,-1 0 1,0 0-1,0 0 0,0 0 1,0-1-1,-1 1 1,0-1-1,2-6 1,-2 2 179,0-1 0,0 1 0,-1-1 1,-1-14-1,0 25-260,0-1 0,0 1 0,0 0 0,0 0 0,0-1 0,0 1 0,0 0 0,0 0 0,0-1 0,0 1 0,0 0 0,0 0 0,0-1-1,0 1 1,-1 0 0,1 0 0,0-1 0,0 1 0,0 0 0,0 0 0,-1 0 0,1-1 0,0 1 0,0 0 0,0 0 0,-1 0 0,1 0 0,0 0 0,0-1 0,0 1 0,-1 0 0,1 0 0,0 0 0,0 0 0,-1 0 0,1 0 0,0 0 0,-1 0 0,1 0 0,0 0 0,0 0 0,-1 0 0,1 0 0,0 0 0,0 0 0,-1 0 0,1 0 0,0 0 0,0 1 0,-1-1 0,1 0 0,0 0 0,0 0 0,0 0 0,-1 0 0,1 1 0,0-1 0,0 0 0,0 0 0,0 0 0,-1 1 0,1-1 0,0 0 0,0 0 0,0 1 0,0-1-1,-14 15-3,4-1-3,2 0 0,-1 1 1,2 0-1,0 1 0,1-1 0,1 1 1,0 1-1,1-1 0,-3 23 0,8-38-4,-1 0 0,0 0 0,1-1-1,-1 1 1,1 0 0,-1 0-1,1-1 1,0 1 0,-1 0 0,1 0-1,0-1 1,-1 1 0,1-1 0,0 1-1,0-1 1,-1 1 0,1-1-1,0 1 1,0-1 0,0 0 0,0 1-1,0-1 1,0 0 0,-1 0-1,1 1 1,0-1 0,0 0 0,0 0-1,0 0 1,0 0 0,0-1-1,1 1 1,35-3 15,32-15 7,-57 14-34,-1 0 0,1 1 1,0 0-1,0 0 0,1 2 1,-1-1-1,0 2 0,1-1 0,-1 2 1,18 2-1,-28-3 51,0 1-1,0 0 1,-1 0 0,1-1 0,-1 1-1,1 0 1,-1 0 0,1 1 0,-1-1-1,1 0 1,-1 0 0,0 1-1,0-1 1,0 1 0,0-1 0,2 3-1,5 3 1718,6-29-871,-8 8-872,-1 1 0,0-1 0,-1 0 0,0 0 0,-1 0 0,-1-1 1,-1 1-1,1-21 0,2 33-5937,10-3-431,0-1-910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1.223"/>
    </inkml:context>
    <inkml:brush xml:id="br0">
      <inkml:brushProperty name="width" value="0.025" units="cm"/>
      <inkml:brushProperty name="height" value="0.025" units="cm"/>
      <inkml:brushProperty name="color" value="#E71224"/>
    </inkml:brush>
  </inkml:definitions>
  <inkml:trace contextRef="#ctx0" brushRef="#br0">67 1 15759,'0'0'10089,"-9"4"-9533,4-1-542,2-3-27,0 2 1,0-1 0,0 0 0,0 1 0,1-1-1,-1 1 1,0 0 0,0 0 0,1 0 0,0 0-1,-1 0 1,1 1 0,0-1 0,0 1-1,0-1 1,0 1 0,1 0 0,-1 0 0,1-1-1,-1 1 1,1 1 0,-1 5 0,2-8-62,1-1 0,0 1 0,-1 0 0,1 0 0,0 0 0,0-1 0,0 1 0,-1 0 0,1-1 1,0 1-1,0 0 0,0-1 0,0 1 0,0-1 0,0 0 0,0 1 0,0-1 0,1 0 0,-1 0 0,0 1 0,0-1 0,0 0 1,2-1-1,31 4-474,-13-3 99,-14-1 375,0 0-1,0 1 1,0 0 0,0 0 0,1 1-1,-1 0 1,0 0 0,0 1-1,0 0 1,-1 0 0,13 6 0,-18-7 155,0 1 1,0 0 0,0-1 0,0 1-1,0 0 1,0 0 0,-1-1 0,1 1-1,-1 0 1,1 0 0,-1 0 0,0 0-1,1 0 1,-1 0 0,0 0 0,-1 0-1,1 0 1,0-1 0,0 1 0,-1 0-1,1 0 1,-1 0 0,0 0 0,1 0-1,-1-1 1,0 1 0,0 0 0,0-1-1,-3 4 1,-35 46 1457,38-49-1532,-11 11 249,7-5-208,-1-1-1,0-1 1,0 1-1,-1-1 1,0 0-1,0-1 0,0 0 1,-11 6-1,23-27-2988,29-51-4357,-11 18 855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2.046"/>
    </inkml:context>
    <inkml:brush xml:id="br0">
      <inkml:brushProperty name="width" value="0.025" units="cm"/>
      <inkml:brushProperty name="height" value="0.025" units="cm"/>
    </inkml:brush>
  </inkml:definitions>
  <inkml:trace contextRef="#ctx0" brushRef="#br0">1 1 1666,'0'0'20147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1.584"/>
    </inkml:context>
    <inkml:brush xml:id="br0">
      <inkml:brushProperty name="width" value="0.025" units="cm"/>
      <inkml:brushProperty name="height" value="0.025" units="cm"/>
      <inkml:brushProperty name="color" value="#E71224"/>
    </inkml:brush>
  </inkml:definitions>
  <inkml:trace contextRef="#ctx0" brushRef="#br0">115 1 11531,'0'0'9689,"-1"12"-8130,-3 24-831,3 0 0,1 1 0,1-1 1,10 55-1,21 15-667,-17-63-537,10 50-1,-25-92 458,0-1 1,0 0-1,0 1 1,1-1-1,-1 0 0,0 1 1,0-1-1,0 0 0,0 1 1,0-1-1,0 0 0,0 1 1,0-1-1,0 0 0,0 1 1,0-1-1,0 0 0,0 1 1,-1-1-1,1 0 0,0 0 1,0 1-1,0-1 0,0 0 1,-1 1-1,1-1 1,0 0-1,0 0 0,0 1 1,-1-1-1,1 0 0,0 0 1,0 0-1,-1 1 0,1-1 1,0 0-1,-1 0 0,1 0 1,-16-3-185,-14-18 210,12 5 189,1 0 0,1-2 0,1 0 0,0-1 1,1-1-1,1 0 0,-17-35 0,30 54-149,-1 0-1,0-1 1,1 1-1,-1 0 1,1-1-1,-1 1 1,1 0-1,0-1 1,-1 1-1,1 0 1,0-1 0,0 1-1,0-1 1,0 1-1,0 0 1,0-1-1,1 1 1,-1-1-1,0 1 1,1 0-1,-1-1 1,1 1-1,-1 0 1,1 0 0,0-1-1,-1 1 1,1 0-1,0 0 1,0 0-1,0 0 1,0 0-1,0 0 1,0 0-1,0 0 1,0 0-1,0 1 1,1-1 0,-1 0-1,0 1 1,0-1-1,3 0 1,5-1-49,0 1 0,0 0 0,0 0 0,0 1 0,14 1 0,-3 0-67,0-1-290,42-1-2823,-23-4-2587,-3-5-4801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2.696"/>
    </inkml:context>
    <inkml:brush xml:id="br0">
      <inkml:brushProperty name="width" value="0.025" units="cm"/>
      <inkml:brushProperty name="height" value="0.025" units="cm"/>
      <inkml:brushProperty name="color" value="#E71224"/>
    </inkml:brush>
  </inkml:definitions>
  <inkml:trace contextRef="#ctx0" brushRef="#br0">39 197 5477,'0'0'17179,"8"0"-16085,-3-1-1034,0 0 0,1-1 0,-1 1-1,0-1 1,0 0 0,-1 0-1,1-1 1,0 0 0,-1 1 0,0-1-1,1-1 1,-1 1 0,0-1-1,-1 0 1,1 1 0,-1-2 0,1 1-1,-1 0 1,0-1 0,-1 1-1,1-1 1,-1 0 0,0 0 0,0 0-1,-1 0 1,2-7 0,-1 6-29,-1 0 1,0 0 0,-1 0 0,0 0-1,1 0 1,-2 0 0,1 0 0,-1 0 0,-2-8-1,3 12-30,-1 1 0,1-1 0,-1 1-1,0-1 1,1 1 0,-1-1 0,0 1-1,0-1 1,0 1 0,0 0 0,0-1 0,-1 1-1,1 0 1,0 0 0,-1 0 0,1 0-1,0 0 1,-1 0 0,1 1 0,-1-1 0,1 0-1,-1 1 1,0-1 0,1 1 0,-1 0-1,0-1 1,1 1 0,-1 0 0,0 0-1,1 0 1,-1 0 0,0 0 0,1 0 0,-1 1-1,0-1 1,1 1 0,-3 0 0,1 0-14,0 0-1,0 1 1,0 0 0,0 0 0,0 0 0,0 0 0,0 0 0,1 0 0,-1 1 0,1-1 0,0 1 0,-1 0-1,1-1 1,1 1 0,-1 0 0,-2 6 0,-22 54-149,26-63 162,-6 18 60,1-1-1,1 1 0,0 0 1,1 0-1,1 0 1,1 1-1,2 20 0,-1-37-52,0 0 0,0 1-1,0-1 1,1 0 0,-1 0 0,1 0-1,0 0 1,0 1 0,0-1-1,0 0 1,0 0 0,0-1-1,0 1 1,1 0 0,-1 0-1,0 0 1,1-1 0,0 1 0,-1-1-1,1 1 1,0-1 0,0 0-1,0 0 1,0 0 0,0 0-1,0 0 1,0 0 0,0 0-1,0-1 1,0 1 0,1-1-1,-1 1 1,0-1 0,0 0 0,1 0-1,-1 0 1,0 0 0,0-1-1,1 1 1,-1 0 0,4-2-1,4 0 32,0-1 0,0 0-1,0-1 1,-1 1-1,1-2 1,-1 1-1,0-2 1,8-5 0,-2-1-1,0 0 1,-1-1 0,0 0 0,-2-1 0,1-1-1,-2 0 1,0-1 0,-1 0 0,0 0-1,-1-1 1,-1 0 0,6-20 0,-28 80 440,7-26-277,1-1-1,1 1 1,1 0-1,0 0 1,-1 24-1,5-40-189,0 0-1,0 0 0,0 0 0,0 0 0,0 0 1,0-1-1,0 1 0,0 0 0,1 0 0,-1 0 1,0 0-1,1-1 0,-1 1 0,1 0 0,-1 0 1,1-1-1,-1 1 0,1 0 0,-1-1 0,1 1 1,0 0-1,-1-1 0,1 1 0,0-1 0,-1 1 0,1-1 1,1 1-1,27 0 324,-21-2-257,0-1 0,-1-1 1,1 1-1,-1-1 1,12-7-1,6-7-93,-2-1 0,0-1 0,-2-1 0,28-32 0,-49 52 19,0 0 0,0-1-1,0 1 1,0 0 0,0 0 0,0 0 0,1-1 0,-1 1-1,0 0 1,0 0 0,0 0 0,0-1 0,0 1 0,1 0-1,-1 0 1,0 0 0,0 0 0,0-1 0,1 1-1,-1 0 1,0 0 0,0 0 0,0 0 0,1 0 0,-1 0-1,0 0 1,0 0 0,1 0 0,-1 0 0,0 0-1,0 0 1,1 0 0,-1 0 0,0 0 0,0 0 0,1 0-1,-1 0 1,0 0 0,0 0 0,0 0 0,1 0 0,-1 0-1,0 0 1,0 0 0,0 1 0,1-1 0,-1 0-1,0 0 1,0 0 0,0 0 0,1 1 0,-1-1 0,0 0-1,0 0 1,0 0 0,0 1 0,0-1 0,0 0 0,1 0-1,-1 0 1,0 1 0,0-1 0,2 26 401,-8 30 306,3-24-409,3-31-291,0 0 0,0 0 0,0 0 1,0 0-1,-1 0 0,1 0 0,1 0 0,-1 0 0,0 0 1,0 0-1,0 0 0,0 0 0,1 0 0,-1 0 1,1 0-1,-1 0 0,0-1 0,1 1 0,-1 0 1,1 0-1,0 0 0,-1-1 0,1 1 0,0 0 1,0 0-1,3-1-138,-1 0 0,0 0 0,0-1 0,1 0 0,-1 1 1,0-1-1,0 0 0,0-1 0,0 1 0,0-1 0,0 1 0,0-1 1,-1 0-1,1 0 0,-1 0 0,1 0 0,-1 0 0,4-5 0,-2 2-1012,-1 0-1,0 0 0,0-1 0,0 1 0,-1-1 0,1 1 0,-1-1 0,-1 0 0,1 1 0,0-8 0,1-20-9632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3.026"/>
    </inkml:context>
    <inkml:brush xml:id="br0">
      <inkml:brushProperty name="width" value="0.025" units="cm"/>
      <inkml:brushProperty name="height" value="0.025" units="cm"/>
      <inkml:brushProperty name="color" value="#E71224"/>
    </inkml:brush>
  </inkml:definitions>
  <inkml:trace contextRef="#ctx0" brushRef="#br0">1 0 17969,'0'0'9545,"50"32"-12652,-32-23-961,-4-2-2882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3.436"/>
    </inkml:context>
    <inkml:brush xml:id="br0">
      <inkml:brushProperty name="width" value="0.025" units="cm"/>
      <inkml:brushProperty name="height" value="0.025" units="cm"/>
      <inkml:brushProperty name="color" value="#E71224"/>
    </inkml:brush>
  </inkml:definitions>
  <inkml:trace contextRef="#ctx0" brushRef="#br0">3 0 6278,'0'0'12817,"0"9"-9955,-1 7-1765,0-7-193,1 1 0,0-1 1,0 0-1,1 0 0,3 12 0,-4-19-845,1 0 0,0 0 1,-1 1-1,1-1 0,0 0 0,0 0 0,0 0 0,1 0 0,-1 0 0,0 0 1,1-1-1,0 1 0,-1 0 0,1-1 0,0 1 0,0-1 0,-1 0 0,1 1 1,0-1-1,0 0 0,1 0 0,-1 0 0,0-1 0,0 1 0,0 0 0,1-1 1,-1 1-1,2-1 0,3 1-68,-1-1 0,0 1 0,1-2 0,-1 1 0,0-1 0,1 1 0,-1-2 1,0 1-1,0-1 0,0 0 0,0 0 0,11-6 0,-3-1-151,-2-1 0,0 0 0,22-22 0,-30 28 153,-4 4 9,0 0 1,1 0 0,-1 0 0,0 0 0,0 0 0,1 0-1,-1 0 1,0 0 0,0 1 0,1-1 0,-1 0 0,0 0 0,0 0-1,1 0 1,-1 0 0,0 0 0,0 0 0,0 1 0,1-1 0,-1 0-1,0 0 1,0 0 0,0 1 0,1-1 0,-1 0 0,0 0 0,0 0-1,0 1 1,0-1 0,0 0 0,0 0 0,0 1 0,1-1-1,-1 0 1,0 0 0,0 1 0,0-1 0,0 0 0,0 0 0,0 1-1,0-1 1,0 0 0,0 0 0,0 1 0,0-1 0,-1 0 0,1 0-1,0 1 1,0-1 0,0 0 0,0 0 0,0 1 0,-1-1 0,2 33 319,2 6 18,-2-38-333,0 0 1,0 0-1,1-1 0,-1 1 0,0 0 0,1-1 0,-1 1 1,0-1-1,1 1 0,-1-1 0,1 1 0,-1-1 0,1 0 0,-1 0 1,1 0-1,-1 0 0,1 0 0,-1 0 0,1 0 0,-1-1 1,3 0-1,33-8 54,-19-1-533,0 0 0,-1-1 0,24-21 0,4-2-491,-44 34 948,-1 0-1,0 0 0,0-1 0,0 1 0,0 0 0,1 0 0,-1 0 1,0 0-1,0 0 0,1-1 0,-1 1 0,0 0 0,0 0 1,0 0-1,1 0 0,-1 0 0,0 0 0,0 0 0,1 0 0,-1 0 1,0 0-1,0 0 0,1 0 0,-1 0 0,0 0 0,0 0 0,1 0 1,-1 0-1,0 0 0,0 0 0,1 1 0,-1-1 0,0 0 0,0 0 1,0 0-1,1 0 0,-1 0 0,0 1 0,0-1 0,0 0 0,0 0 1,1 1-1,3 13-1551,-4-12 1201,0-1 0,0 1 0,0-1 1,0 1-1,1-1 0,-1 1 0,0-1 0,1 0 0,-1 1 1,1-1-1,-1 0 0,1 1 0,0-1 0,0 0 0,-1 0 1,1 1-1,0-1 0,0 0 0,0 0 0,0 0 0,1 0 1,-1 0-1,0-1 0,0 1 0,0 0 0,1 0 0,1 0 1,10-1-4007,2 0-326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3.795"/>
    </inkml:context>
    <inkml:brush xml:id="br0">
      <inkml:brushProperty name="width" value="0.025" units="cm"/>
      <inkml:brushProperty name="height" value="0.025" units="cm"/>
      <inkml:brushProperty name="color" value="#E71224"/>
    </inkml:brush>
  </inkml:definitions>
  <inkml:trace contextRef="#ctx0" brushRef="#br0">56 278 9961,'0'0'14729,"-8"6"-13560,4-4-1058,1 0-1,0 1 1,0-1 0,0 1-1,0-1 1,0 1-1,0 0 1,0 0 0,1 1-1,0-1 1,0 0-1,0 1 1,0-1 0,0 1-1,1 0 1,-1-1 0,1 1-1,0 0 1,0 0-1,1 0 1,-1 0 0,1 0-1,0 0 1,0 5-1,1-7-97,-1 0 0,1-1 0,0 1 0,0-1 0,0 1 0,0-1 0,0 0 0,0 1 0,0-1 0,0 0 0,1 0 0,-1 0 0,1 0 0,-1 0 0,0 0 0,1 0 0,0 0 0,-1-1 0,1 1 0,-1-1 0,1 1 0,0-1 0,-1 1 0,1-1 0,0 0 0,0 0 0,-1 0 0,1 0 0,0 0 0,0 0 0,2-1 0,2 1-28,0-1-1,0 1 1,1-1 0,-1-1 0,0 1-1,0-1 1,11-4 0,-7-1-125,-1 0-1,0 0 1,0-1-1,0 0 1,-1 0-1,0-1 1,-1 0 0,1-1-1,-2 1 1,0-1-1,0-1 1,8-21-1,-17 47 326,-1-5 18,2 0 0,-1 0 0,1 0 1,1 1-1,0 17 0,1-27-195,0 0-1,0-1 1,0 1-1,0 0 1,0 0-1,0-1 1,1 1-1,-1 0 1,0-1-1,1 1 1,-1 0-1,0-1 1,1 1-1,-1-1 1,1 1-1,-1 0 1,1-1-1,-1 1 1,1-1-1,0 0 1,-1 1-1,1-1 1,0 1-1,-1-1 1,1 0-1,0 1 1,0-1-1,27 1 144,-21-2-121,0-1 1,0 0 0,0 0-1,-1-1 1,11-4 0,1-5-88,0-1 0,0-1 1,-1-1-1,-1 0 0,-1-1 1,27-36-1,-35 43 37,-1 0 1,0 0-1,-1 0 0,0-1 0,0 0 1,-1 0-1,0 0 0,-1-1 1,0 1-1,-1-1 0,0 0 1,-1 0-1,0 1 0,-1-1 1,0 0-1,-2-14 0,2 24 21,0 0 0,-1 0 0,1 0 0,-1 0 0,1 0 0,-1 0 0,0 0 0,1 0 0,-1 1 0,0-1-1,1 0 1,-1 0 0,0 1 0,0-1 0,0 0 0,0 1 0,0-1 0,0 0 0,0 1 0,0 0 0,0-1-1,0 1 1,0 0 0,0-1 0,0 1 0,0 0 0,0 0 0,0 0 0,0 0 0,0 0 0,0 0 0,-1 0-1,1 0 1,-2 1 0,0-1 18,-1 1 0,0 0-1,0 0 1,0 0 0,1 1 0,-1-1-1,1 1 1,-1 0 0,-3 2-1,-1 2 47,2 0-1,-1 1 1,0 0-1,1 0 0,1 0 1,-1 1-1,1 0 1,0 0-1,1 0 1,0 0-1,0 1 1,1 0-1,0 0 0,1 0 1,0 0-1,-2 17 1,3-21-74,1 1 1,0-1-1,1 0 1,-1 0-1,1 0 0,0 0 1,0 0-1,0 0 1,1 0-1,0 0 1,0 0-1,0-1 1,0 1-1,1-1 1,0 0-1,0 1 1,0-1-1,0 0 0,1-1 1,-1 1-1,1-1 1,0 1-1,0-1 1,0 0-1,1-1 1,-1 1-1,1-1 1,-1 0-1,1 0 1,0 0-1,10 2 0,-2-2-1353,0 1-1,0-2 1,26 0-1,3-1-5465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4.880"/>
    </inkml:context>
    <inkml:brush xml:id="br0">
      <inkml:brushProperty name="width" value="0.025" units="cm"/>
      <inkml:brushProperty name="height" value="0.025" units="cm"/>
      <inkml:brushProperty name="color" value="#E71224"/>
    </inkml:brush>
  </inkml:definitions>
  <inkml:trace contextRef="#ctx0" brushRef="#br0">166 1 8264,'0'0'10831,"-10"0"-10041,4 0-746,0 0 0,1 0-1,-1 0 1,1 1-1,0 0 1,-1 0 0,1 0-1,0 1 1,-1 0-1,1 0 1,0 0 0,0 1-1,1 0 1,-1 0-1,0 0 1,1 0 0,-5 5-1,1 0 27,3-5-11,1 1 0,0-1-1,0 1 1,0 0 0,0 1-1,1-1 1,-1 1 0,1 0-1,0-1 1,1 1 0,-1 1-1,1-1 1,0 0 0,-2 8-1,5-12-50,0 0 0,0 0-1,0 0 1,0 0-1,1-1 1,-1 1-1,0 0 1,0-1-1,1 1 1,-1-1-1,0 1 1,1-1-1,-1 0 1,0 1-1,1-1 1,-1 0-1,0 0 1,1 0-1,-1 0 1,1 0-1,1-1 1,1 1 29,26 1-26,-18-1-46,0 0 0,0 1 0,-1 0 0,1 0 0,-1 2 0,1-1 0,-1 1 0,17 7 0,-27-9 137,1 0 0,-1 0-1,0 0 1,0 0 0,1 0 0,-1 0 0,0 0 0,0 1-1,0-1 1,0 0 0,0 1 0,-1-1 0,1 0-1,0 1 1,-1-1 0,1 1 0,-1-1 0,1 1-1,-1 0 1,0-1 0,0 1 0,1-1 0,-1 1 0,0 0-1,0-1 1,-1 1 0,1-1 0,0 1 0,-1 0-1,1-1 1,0 1 0,-1-1 0,0 1 0,1-1 0,-1 0-1,0 1 1,0-1 0,-1 3 0,-4 4 395,0 0 1,0 0 0,0 0 0,-14 11-1,20-18-480,-36 29 486,34-29-501,0 1 1,0 0-1,-1-1 0,1 0 1,-1 1-1,1-1 1,-1 0-1,1 0 0,-1 0 1,0-1-1,1 1 0,-1-1 1,0 1-1,-3-1 1,6-1-114,0 1 1,-1-1 0,1 1 0,0-1-1,0 1 1,0-1 0,-1 1-1,1-1 1,0 0 0,0 1-1,0-1 1,0 1 0,0-1 0,0 1-1,0-1 1,0 0 0,0 1-1,1-1 1,-1 1 0,0-1 0,0 1-1,0-1 1,1 0 0,-1 1-1,0-1 1,1 1 0,-1-1 0,0 1-1,1 0 1,0-2 0,10-16-3678,8-6-3745,5-1-4627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5.664"/>
    </inkml:context>
    <inkml:brush xml:id="br0">
      <inkml:brushProperty name="width" value="0.025" units="cm"/>
      <inkml:brushProperty name="height" value="0.025" units="cm"/>
      <inkml:brushProperty name="color" value="#E71224"/>
    </inkml:brush>
  </inkml:definitions>
  <inkml:trace contextRef="#ctx0" brushRef="#br0">96 156 14029,'0'0'5424,"-10"8"-3924,0-1-978,0 0 0,0 1 0,-15 17 0,21-22-371,1 1 0,0 0 0,1 0 0,-1 0 0,0 1 1,1-1-1,0 1 0,0-1 0,1 1 0,-1 0 0,1-1 0,0 1 0,0 0 1,1 0-1,-1 9 0,1-13-142,0 1 1,1-1-1,-1 0 1,0 1-1,0-1 1,1 0-1,-1 0 1,1 0-1,-1 1 1,1-1-1,0 0 1,-1 0-1,1 0 0,0 0 1,0 0-1,0 0 1,0 0-1,0 0 1,0 0-1,0 0 1,0-1-1,0 1 1,0 0-1,0-1 1,2 1-1,1 1 19,0-1-1,0 0 0,0 0 1,0-1-1,0 1 1,0-1-1,1 0 0,4 0 1,1-1 13,0 0-1,0 0 1,0-1 0,0-1 0,-1 0 0,12-5 0,-8 1 46,-1 0 1,-1-1-1,1-1 0,-2 0 0,1 0 0,-1-1 1,0-1-1,-1 0 0,-1 0 0,1 0 0,-2-1 0,0 0 1,0-1-1,-1 0 0,0 0 0,-2 0 0,1-1 1,-2 1-1,1-1 0,-2 0 0,0 0 0,-1 0 1,0-20-1,-1 34-69,0-1 0,0 1 0,0 0 0,0-1-1,0 1 1,-1-1 0,1 1 0,0 0 0,0-1 0,0 1 0,0 0 0,-1-1 0,1 1 0,0 0 0,0-1 0,-1 1 0,1 0-1,0 0 1,-1-1 0,1 1 0,0 0 0,-1 0 0,1 0 0,0-1 0,-1 1 0,1 0 0,0 0 0,-1 0 0,1 0 0,0 0-1,-1 0 1,1 0 0,-1 0 0,1 0 0,0 0 0,-1 0 0,1 0 0,-1 0 0,1 0 0,0 0 0,-1 0 0,1 0 0,0 0 0,-1 0-1,1 1 1,0-1 0,-1 0 0,1 0 0,-1 1 0,-17 11-12,10-3-15,1 1-1,0 0 1,0 1 0,1 0-1,1 0 1,0 0 0,0 0-1,1 1 1,0 0 0,1 0-1,1 0 1,0 0 0,0 0-1,2 1 1,-1 13 0,2-23 12,-1 0 1,1 0 0,0 0 0,0-1 0,0 1-1,0 0 1,1 0 0,-1-1 0,1 1 0,-1-1-1,1 0 1,0 1 0,0-1 0,0 0 0,0 0 0,0 0-1,0 0 1,1 0 0,-1-1 0,1 1 0,-1-1-1,1 1 1,0-1 0,0 0 0,-1 0 0,1 0-1,0-1 1,0 1 0,0-1 0,0 1 0,0-1 0,0 0-1,0 0 1,3-1 0,2 1 4,-1 0 0,1-1-1,-1 0 1,1 0 0,-1-1 0,1 0 0,-1 0-1,0-1 1,0 0 0,0 0 0,0-1 0,8-5-1,-4-2 41,0 0 0,-1-1 1,-1-1-1,0 0 0,0 0 0,7-18 0,-19 38-61,1 0 0,-1 1 0,1-1 0,0 1 0,1-1 0,0 1 0,-1 10 0,3-17 16,-1 1 0,0 0 0,0 0 0,1 0 0,-1-1 1,1 1-1,0 0 0,-1-1 0,1 1 0,0 0 0,0-1 0,0 1 0,0-1 0,0 1 0,1-1 0,-1 0 1,0 1-1,1-1 0,-1 0 0,1 0 0,-1 0 0,1 0 0,-1 0 0,1 0 0,0-1 0,0 1 0,-1 0 1,1-1-1,0 1 0,0-1 0,-1 0 0,1 0 0,0 0 0,0 0 0,0 0 0,2 0 0,6 0-19,1 0-1,-1-1 1,1 0 0,-1-1-1,0 0 1,0 0-1,1-1 1,13-6-1,-19 7 7,0-1-1,0 1 1,0-1-1,0 0 1,0 0 0,-1-1-1,1 0 1,-1 1-1,0-1 1,0 0-1,-1-1 1,1 1-1,-1-1 1,0 0-1,0 0 1,0 0 0,2-8-1,-7 20 47,-1 1 0,1-1 0,1 1 0,-1 0 0,1-1-1,0 1 1,1 0 0,1 11 0,-1-16-24,1-1-1,0 0 1,0 1-1,0-1 1,0 0 0,1 1-1,-1-1 1,0 0-1,1 0 1,0 0 0,-1 0-1,1 0 1,0 0-1,0-1 1,0 1 0,0-1-1,0 1 1,1-1-1,-1 0 1,0 0 0,1 0-1,-1 0 1,1 0-1,-1 0 1,1-1-1,-1 1 1,1-1 0,-1 0-1,1 1 1,-1-1-1,4-1 1,-2 2 39,0-1 0,0 1 1,0-1-1,1 0 0,-1 0 0,0-1 0,0 1 0,0-1 1,0 0-1,1 0 0,-1 0 0,0-1 0,-1 0 0,1 1 1,0-1-1,0 0 0,-1-1 0,1 1 0,-1-1 0,0 0 1,0 1-1,0-1 0,0-1 0,0 1 0,-1 0 1,1-1-1,-1 1 0,0-1 0,0 0 0,0 1 0,-1-1 1,1 0-1,-1 0 0,0 0 0,0-1 0,-1 1 0,1 0 1,-1 0-1,0 0 0,0-8 0,0 8-75,-4-53 169,4 54-198,-1 0 1,1 0-1,-1 1 0,0-1 1,0 0-1,0 0 0,-1 0 1,1 1-1,0-1 0,-1 1 1,0-1-1,0 1 1,0 0-1,0-1 0,0 1 1,-3-2-1,10 12-11738,16 5 6595,3-9-804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6.400"/>
    </inkml:context>
    <inkml:brush xml:id="br0">
      <inkml:brushProperty name="width" value="0.025" units="cm"/>
      <inkml:brushProperty name="height" value="0.025" units="cm"/>
      <inkml:brushProperty name="color" value="#E71224"/>
    </inkml:brush>
  </inkml:definitions>
  <inkml:trace contextRef="#ctx0" brushRef="#br0">74 297 13389,'0'0'12139,"-10"-1"-11685,7 1-430,-1-1 1,1 1-1,-1 0 0,0 0 1,1 1-1,-1-1 1,1 1-1,-1-1 0,-6 4 1,8-3-15,1 0 0,-1 0 0,1 0 0,-1 0 0,1 0 0,0 1 0,0-1 0,-1 1 0,1-1 0,0 1 0,0-1 0,1 1 0,-1 0 0,0-1 0,0 1 0,1 0 0,-1 0 0,1 0 0,0-1 0,-1 1 0,1 0 0,0 0 0,0 0 0,0 0 0,0-1 0,0 1 0,1 0 0,-1 0 0,1 3 0,0-4 8,0 0-1,0 1 1,0-1-1,0 0 1,0 0-1,0 0 1,0 1-1,0-1 1,1 0-1,-1-1 1,0 1-1,0 0 0,1 0 1,-1 0-1,1-1 1,-1 1-1,1-1 1,-1 1-1,1-1 1,-1 0-1,1 1 1,-1-1-1,1 0 1,0 0-1,-1 0 1,1 0-1,1-1 0,47-2 306,-40 0-329,0-1 0,0 0 0,0 0 0,-1-1 0,13-9 0,-14 9-17,-1 0 1,1 1 0,0 0 0,0 0 0,1 0 0,-1 1-1,12-2 1,-18 50 748,-2-43-740,0-1 0,1 0 0,-1 0 0,1 1 0,-1-1 0,1 0 0,-1 0 0,1 0 0,0 0-1,-1 0 1,1 0 0,0 0 0,0 0 0,0 0 0,0 0 0,0 0 0,0-1 0,0 1 0,0 0 0,0-1 0,0 1-1,0-1 1,0 1 0,0-1 0,1 1 0,-1-1 0,0 0 0,0 1 0,1-1 0,-1 0 0,0 0 0,0 0 0,1 0-1,-1 0 1,0-1 0,0 1 0,2-1 0,2 1-275,0-1 0,-1 0-1,1-1 1,-1 1 0,1-1 0,-1 0 0,0 0 0,0 0-1,4-3 1,8-9-1243,0 0 0,-2-1 0,0-1 0,0 0 0,-2-1 0,0-1 0,-1 0 0,-1 0 0,12-29 0,3-31 1738,-22 63 1868,0 0-1,0-31 0,-3 45-2022,0 1 0,-1 0 0,1 0 0,0 0 0,0 0 0,0 0 0,-1 0-1,1-1 1,0 1 0,0 0 0,-1 0 0,1 0 0,0 0 0,0 0 0,-1 0 0,1 0-1,0 0 1,0 0 0,-1 0 0,1 0 0,0 0 0,0 0 0,0 0 0,-1 0 0,1 0-1,0 0 1,0 1 0,-1-1 0,1 0 0,0 0 0,0 0 0,0 0 0,-1 0 0,1 1-1,0-1 1,0 0 0,0 0 0,0 0 0,-1 0 0,1 1 0,0-1 0,0 0 0,0 0-1,0 1 1,0-1 0,0 0 0,0 0 0,0 1 0,0-1 0,-1 0 0,1 0 0,0 0-1,0 1 1,-9 11 1264,7-3-930,0-1 1,1 1-1,0 0 0,0 0 1,1-1-1,0 1 1,1 0-1,0 0 0,0-1 1,1 1-1,2 9 0,3 22 986,-7-38-1308,1 0 0,-1 1-1,0-1 1,0 1 0,1-1 0,0 0 0,-1 1 0,1-1 0,0 0 0,0 0 0,0 1-1,0-1 1,1 0 0,-1 0 0,1 0 0,-1-1 0,1 1 0,3 3 0,-4-4-16,1-1 0,0 1 1,-1-1-1,1 1 1,0-1-1,0 1 0,0-1 1,-1 0-1,1 0 1,0 0-1,0 0 0,0 0 1,0 0-1,-1 0 1,1-1-1,0 1 0,0-1 1,-1 1-1,3-2 1,4-2 55,0 0-1,0-1 1,0 0 0,-1 0 0,1-1 0,-1 0 0,-1 0 0,9-10 0,3-7-73,-1 0-1,-1-1 1,21-43-1,-34 63-830,-6 14-1226,-9 16-3468,2-12-895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6.742"/>
    </inkml:context>
    <inkml:brush xml:id="br0">
      <inkml:brushProperty name="width" value="0.025" units="cm"/>
      <inkml:brushProperty name="height" value="0.025" units="cm"/>
      <inkml:brushProperty name="color" value="#E71224"/>
    </inkml:brush>
  </inkml:definitions>
  <inkml:trace contextRef="#ctx0" brushRef="#br0">1 0 15439,'0'0'6790,"5"58"-4836,7-47-1089,4-3-609,2-4-192,5-4-512,-1 0-1186,1-14-1121,-1-4-3555,-5-5-5797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7.107"/>
    </inkml:context>
    <inkml:brush xml:id="br0">
      <inkml:brushProperty name="width" value="0.025" units="cm"/>
      <inkml:brushProperty name="height" value="0.025" units="cm"/>
      <inkml:brushProperty name="color" value="#E71224"/>
    </inkml:brush>
  </inkml:definitions>
  <inkml:trace contextRef="#ctx0" brushRef="#br0">58 1 13229,'0'0'6027,"-8"9"-3967,2-3-1679,2-2-118,0 0 1,0 0 0,1 0-1,-1 1 1,1-1-1,0 1 1,0 0 0,0 0-1,1 0 1,0 0 0,0 0-1,0 0 1,1 1-1,-2 8 1,3-12-236,-1 0 0,1-1 0,0 1 0,0 0-1,0-1 1,1 1 0,-1-1 0,0 1 0,1 0 0,-1-1 0,1 1 0,-1-1 0,1 1 0,0-1 0,0 1 0,-1-1-1,1 0 1,0 1 0,0-1 0,0 0 0,1 0 0,-1 0 0,2 2 0,0-2-3,1 0 1,0 1-1,-1-1 0,1-1 1,0 1-1,0-1 0,0 1 1,0-1-1,5-1 0,2 0-48,1 0 0,-1-1-1,1-1 1,-1 0 0,0 0-1,0-1 1,-1 0-1,1-1 1,-1-1 0,0 1-1,0-2 1,11-8-1,46-25 574,-61 45 2154,20 17-2082,-18-21-683,-1 0-1,0-1 1,1 0 0,-1 0 0,0-1-1,0 0 1,1 0 0,-1-1 0,0 0-1,0 0 1,-1 0 0,1-1-1,0 0 1,10-7 0,-6 4-124,-1 1 1,1 0-1,0 1 1,17-4-1,-28 8 180,1 0 0,-1 1 0,1-1 0,0 0 0,-1 0 0,1 1 0,-1-1 0,1 1 0,-1-1 0,1 0 0,-1 1 0,1-1 0,-1 1 0,1-1 0,-1 1-1,0-1 1,1 1 0,-1 0 0,0-1 0,1 1 0,-1-1 0,0 1 0,0 0 0,1-1 0,-1 1 0,0 0 0,0-1 0,0 1 0,0 0 0,0 0 0,4 34 266,-2-17-158,30 99-808,-23-92 450,0 1 0,-2 1-1,-2-1 1,0 1-1,-1 0 1,-1 29-1,-3-54 323,-1 1 1,1-1-1,-1 1 0,0-1 0,0 1 0,0-1 0,0 1 1,0-1-1,-1 0 0,1 0 0,-1 1 0,1-1 0,-1 0 1,0 0-1,1-1 0,-1 1 0,0 0 0,-1 0 0,1-1 0,0 0 1,0 1-1,-1-1 0,1 0 0,0 0 0,-1 0 0,1 0 1,-5 0-1,4 0 17,0 0 0,0 0 0,0-1 1,-1 0-1,1 1 0,0-1 0,0 0 0,-1-1 0,1 1 1,0 0-1,0-1 0,0 0 0,0 0 0,-1 0 1,1 0-1,0 0 0,1-1 0,-1 1 0,0-1 1,0 0-1,1 0 0,-4-2 0,1-3-95,0-1-1,0 1 1,0-1-1,1 0 1,1 0-1,-1 0 1,1 0-1,1-1 1,-1 1 0,1-1-1,1 0 1,0 1-1,0-1 1,1-16-1,0 18-127,0 0 0,1 0 0,0 1 0,0-1 0,0 0 0,1 1 0,0-1 0,0 1 0,1-1 0,0 1 0,0 0 0,0 0 0,1 0 0,0 1 0,0-1 0,0 1 0,1 0 0,0 0 0,7-5 0,42-21-3652,-30 19-751,-2 0-4176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2.840"/>
    </inkml:context>
    <inkml:brush xml:id="br0">
      <inkml:brushProperty name="width" value="0.025" units="cm"/>
      <inkml:brushProperty name="height" value="0.025" units="cm"/>
    </inkml:brush>
  </inkml:definitions>
  <inkml:trace contextRef="#ctx0" brushRef="#br0">0 419 3075,'0'0'19827,"12"7"-19240,-5-3-498,-3-1-60,0 0 1,0-1-1,0 0 1,0 0 0,0 0-1,0 0 1,1 0-1,-1-1 1,1 0 0,-1 0-1,1 0 1,-1-1-1,1 1 1,0-1 0,-1 0-1,1-1 1,0 1 0,6-2-1,0-3 17,1 0 0,-2 0-1,1-1 1,-1 0 0,0-1-1,0-1 1,11-9 0,-16 12-10,0 0 1,0 0-1,0-1 0,0 1 1,-1-1-1,0 0 1,0 0-1,-1-1 1,1 1-1,-1-1 0,-1 0 1,1 0-1,1-9 1,-4 15-25,1 1 0,-1-1 0,0 0 0,1 0 0,-1 0 1,0 0-1,0 0 0,0 1 0,0-1 0,0 0 0,0 0 1,0 0-1,0 0 0,0 0 0,0 0 0,-1 0 0,1 1 1,0-1-1,-1 0 0,1 0 0,0 0 0,-1 1 0,1-1 1,-1 0-1,1 0 0,-1 1 0,1-1 0,-1 0 0,0 1 1,1-1-1,-1 1 0,0-1 0,0 1 0,1-1 0,-1 1 1,0-1-1,0 1 0,0 0 0,1-1 0,-1 1 0,0 0 1,0 0-1,0 0 0,0 0 0,0 0 0,0 0 0,0 0 1,1 0-1,-1 0 0,0 0 0,0 0 0,0 0 0,0 1 0,0-1 1,1 0-1,-1 1 0,-1 0 0,-4 1-37,0 1 0,0 0-1,0 0 1,1 0 0,0 0-1,-9 8 1,5-2-32,0 1 0,0 0 0,2 0 0,-1 0-1,1 1 1,0 0 0,1 1 0,1 0 0,0 0 0,0 0-1,1 0 1,1 0 0,0 1 0,1 0 0,0 0 0,0 14 0,2-25-29,0 1 0,0-1 1,0 1-1,0 0 0,0-1 0,1 1 1,-1 0-1,1-1 0,0 1 1,0-1-1,0 1 0,0-1 1,0 0-1,0 1 0,1-1 1,-1 0-1,1 0 0,0 0 1,-1 0-1,1 0 0,0 0 1,0-1-1,3 3 0,-2-3-99,1 1 0,0-1 0,0 1 0,0-1 0,0-1 0,1 1 0,-1 0 0,0-1-1,0 0 1,0 0 0,0 0 0,1-1 0,4 0 0,5-2-383,0-1 0,0 0 0,-1-1-1,1 0 1,-1-1 0,0 0 0,18-13 0,-12 4-1207,-1 0 0,29-32-1,-28 25 1423,-1-1-1,16-26 1,-20 25 1097,0-1 1,-2 0-1,0-1 1,-2 0 0,-1-1-1,-1 0 1,-1 0-1,-2-1 1,-1 0 0,2-39-1,-6 67-678,0-1 1,0 0-1,0 1 0,0-1 0,0 0 0,0 0 1,0 1-1,0-1 0,0 0 0,0 1 0,0-1 1,0 0-1,0 1 0,-1-1 0,1 0 0,0 1 1,0-1-1,-1 1 0,1-1 0,0 0 0,-1 1 1,1-1-1,-1 1 0,1-1 0,-1 1 0,1-1 1,-1 1-1,1 0 0,-2-1 0,-15 9 825,-14 30-650,17-13-151,1 0 0,2 1 1,0 1-1,2 0 0,1 0 1,1 1-1,1 0 0,2 0 1,1 0-1,1 1 0,3 52 1,0-74-78,1 1 0,0-1 0,1 0 0,0 0 0,0 0 0,0 0 0,1-1 0,0 1 0,1-1 0,-1 0 0,1 0 0,0-1 0,0 1 0,1-1 0,7 6 0,-11-10-195,-8-3 202,2-1 0,-1 1 0,0-1 0,0 0 0,1 0 1,-1-1-1,1 1 0,0-1 0,0 0 0,1 0 0,-1 0 0,1-1 0,-6-8 0,3 3-30,0 0-1,1 0 1,0-1 0,0 0-1,-4-17 1,9 27 50,-1 0 0,1 0 0,0 0 0,-1 0 0,1 0 0,0 0 0,0 0 0,0 0 0,-1 0 0,1-1 0,0 1 0,0 0 0,1 0 0,-1 0 0,0 0 0,0 0 0,1 0 0,-1 0 0,0 0 0,1 0 0,-1 0 0,1 0 0,-1 0 0,1 0 0,0 0 0,-1 0 0,1 1 0,0-1 0,-1 0 0,1 0 0,0 1 0,0-1 0,0 0 0,0 1 0,1-1 0,2 0 10,1 0 0,-1 0 0,1 1 0,-1 0-1,1 0 1,-1 0 0,7 2 0,-1-1-255,49 5-1499,39 3-6917,-61-9 1863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9.086"/>
    </inkml:context>
    <inkml:brush xml:id="br0">
      <inkml:brushProperty name="width" value="0.025" units="cm"/>
      <inkml:brushProperty name="height" value="0.025" units="cm"/>
      <inkml:brushProperty name="color" value="#E71224"/>
    </inkml:brush>
  </inkml:definitions>
  <inkml:trace contextRef="#ctx0" brushRef="#br0">4 1 12364,'0'-1'8419,"-1"9"-3486,-1 27-2236,2-22-2755,0-1 0,1 1 0,4 26 0,-5-38 65,1 1 0,0 0-1,-1 0 1,1 0 0,0-1 0,0 1-1,0 0 1,0-1 0,0 1-1,0-1 1,1 1 0,-1-1 0,0 0-1,1 0 1,-1 1 0,1-1-1,-1 0 1,1 0 0,0 0 0,0-1-1,-1 1 1,1 0 0,0-1-1,0 1 1,0-1 0,0 1-1,-1-1 1,1 0 0,0 0 0,0 0-1,0 0 1,0 0 0,0 0-1,0 0 1,0-1 0,-1 1 0,1-1-1,0 0 1,0 1 0,0-1-1,-1 0 1,1 0 0,0 0 0,1-1-1,6-3 21,-1-1-1,1 1 0,-1-1 0,-1-1 1,1 1-1,12-16 0,20-34 1,-40 56-70,0 34 251,0-33-197,0 0-1,0 0 1,0-1-1,0 1 1,0 0-1,0-1 1,0 1-1,0 0 1,1-1-1,-1 1 1,0 0-1,0-1 1,1 1-1,-1 0 1,0-1-1,1 1 1,-1-1-1,1 1 1,-1-1-1,1 1 1,-1-1-1,1 1 1,-1-1-1,1 1 1,-1-1-1,1 0 1,0 1-1,-1-1 1,1 0-1,0 1 1,0-1-1,28-2 187,26-21-62,-42 16-140,-4 2-41,0 0 0,1 1-1,-1 0 1,11-3 0,-18 6 47,-1 1 0,1 0 0,-1-1 0,1 1 0,0 0-1,-1 0 1,1 0 0,-1 0 0,1 0 0,0 0 0,-1 0-1,1 0 1,-1 1 0,1-1 0,0 1 0,-1-1 0,1 1 0,-1-1-1,0 1 1,1 0 0,-1 0 0,1 0 0,-1 0 0,0 0-1,0 0 1,0 0 0,1 0 0,-1 1 0,0-1 0,-1 0 0,3 3-1,-2-2 29,0 1 0,0-1 0,0 0 0,1 0 0,-1 0 0,0 0 0,1 0 0,0-1 0,0 1 0,-1 0 0,1-1 0,0 1 0,0-1 0,0 0 0,0 0 0,1 1 0,-1-1 0,0-1 0,0 1-1,1 0 1,-1 0 0,1-1 0,-1 0 0,0 1 0,1-1 0,-1 0 0,1 0 0,-1 0 0,1-1 0,3 0 0,7-2 9,0-1-1,-1-1 1,1 0 0,21-13 0,-24 12-153,0 0 0,1 1 0,0 1 1,14-4-1,-23 7 100,1 0 1,0 1-1,0-1 1,0 1-1,0 0 0,0 0 1,0 0-1,-1 0 1,1 0-1,0 1 0,0-1 1,0 1-1,0 0 1,-1 0-1,5 1 1,-4 1 52,0 0 0,0 0 0,0 0 0,-1 0 0,1 0 1,-1 1-1,0-1 0,4 7 0,1 2 97,-7-11-180,1 0 0,-1-1-1,1 1 1,-1 0 0,1 0 0,0-1-1,-1 1 1,1-1 0,0 1-1,-1-1 1,1 1 0,0-1-1,0 1 1,0-1 0,0 0-1,-1 1 1,1-1 0,0 0-1,0 0 1,0 0 0,0 1-1,0-1 1,0 0 0,1-1-1,13-6-5056,-2-8-2147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9.870"/>
    </inkml:context>
    <inkml:brush xml:id="br0">
      <inkml:brushProperty name="width" value="0.025" units="cm"/>
      <inkml:brushProperty name="height" value="0.025" units="cm"/>
      <inkml:brushProperty name="color" value="#E71224"/>
    </inkml:brush>
  </inkml:definitions>
  <inkml:trace contextRef="#ctx0" brushRef="#br0">93 170 5381,'0'0'17521,"-9"-3"-16806,6 2-694,0 0 1,1 0-1,-1 0 1,0 0-1,0 1 0,0-1 1,0 1-1,0 0 0,0 0 1,0 0-1,0 0 0,-4 1 1,5 0-17,-1 0 0,1 1 0,-1-1 0,1 1 0,0 0 0,0-1 0,0 1 0,0 0 0,0 0 0,0 0 0,0 1 0,1-1 0,-1 0 0,1 1 1,0-1-1,0 1 0,-1-1 0,0 5 0,1-5 22,0 1 0,0-1 1,1 1-1,-1-1 0,0 1 1,1-1-1,0 1 1,-1-1-1,1 1 0,0 0 1,1 3-1,-1-5-8,0-1 0,0 1 1,1 0-1,-1 0 0,0 0 0,1 0 0,-1 0 0,1-1 1,-1 1-1,1 0 0,-1 0 0,1-1 0,0 1 1,-1 0-1,1-1 0,0 1 0,-1-1 0,1 1 1,0-1-1,0 1 0,1 0 0,1-1 21,-1 1 0,1-1 0,0 0-1,-1 0 1,1 0 0,-1 0 0,1 0-1,-1-1 1,1 1 0,0-1 0,-1 0-1,0 0 1,1 0 0,-1 0 0,1 0-1,-1 0 1,0-1 0,0 1 0,0-1-1,4-3 1,8-7 13,-1-2-1,1 0 1,-2 0-1,0-1 1,13-22-1,-19 27 42,0 0-1,-1 0 1,0 0 0,-1-1-1,0 0 1,-1 0 0,0 0-1,0 0 1,-2-1 0,2-12-1,-15 71 647,1-10-631,9-23 99,0 0 0,1 0 0,0 0 0,3 26-1,-2-37-223,0-1-1,0 1 1,1 0 0,0 0-1,-1-1 1,1 1-1,0-1 1,0 1-1,0-1 1,1 1-1,-1-1 1,0 1-1,1-1 1,0 0 0,0 0-1,-1 0 1,1 0-1,0 0 1,1 0-1,-1-1 1,0 1-1,0-1 1,1 1-1,-1-1 1,1 0 0,-1 0-1,1 0 1,-1 0-1,1-1 1,0 1-1,4 0 1,-2 0-493,0-1 1,0 0 0,0 0-1,0-1 1,0 1 0,9-3-1,12-12-5536,-8-8-3281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0.340"/>
    </inkml:context>
    <inkml:brush xml:id="br0">
      <inkml:brushProperty name="width" value="0.025" units="cm"/>
      <inkml:brushProperty name="height" value="0.025" units="cm"/>
      <inkml:brushProperty name="color" value="#E71224"/>
    </inkml:brush>
  </inkml:definitions>
  <inkml:trace contextRef="#ctx0" brushRef="#br0">16 46 17296,'0'0'2520,"-3"8"635,-9 27-438,12-35-2660,0 1 0,0 0-1,0-1 1,-1 1 0,1 0 0,0-1-1,0 1 1,1 0 0,-1 0-1,0-1 1,0 1 0,0 0 0,0-1-1,1 1 1,-1 0 0,0-1-1,0 1 1,1-1 0,-1 1 0,1 0-1,-1-1 1,1 1 0,-1-1-1,0 1 1,1-1 0,0 1 0,-1-1-1,1 0 1,-1 1 0,1-1-1,0 0 1,-1 1 0,1-1 0,-1 0-1,1 0 1,0 1 0,-1-1-1,1 0 1,0 0 0,0 0 0,-1 0-1,1 0 1,0 0 0,-1 0-1,1 0 1,1-1 0,32-2 336,-29 2-374,1-1-1,-1 0 1,0 0 0,-1-1-1,1 1 1,0-1-1,-1 0 1,1 0-1,-1-1 1,0 1 0,0-1-1,0 0 1,-1 0-1,1 0 1,-1 0-1,0-1 1,0 1 0,-1-1-1,1 0 1,-1 0-1,0 0 1,0 0-1,-1 0 1,2-11 0,-4 16-29,0 0 1,1-1-1,-1 1 1,0 0-1,0 0 1,0 0-1,0-1 1,0 1-1,0 0 0,0 0 1,0 0-1,0 1 1,0-1-1,0 0 1,0 0-1,0 1 1,0-1-1,0 0 1,0 1-1,0-1 1,1 1-1,-3 0 1,-2 4-5,0 0 1,1 0 0,-1 0-1,1 0 1,0 1 0,0 0-1,1 0 1,0 0-1,-3 7 1,4-9 47,0 0-1,1 0 1,-1 1 0,1-1 0,0 0-1,0 0 1,0 1 0,0-1-1,1 1 1,0-1 0,0 1 0,0-1-1,0 1 1,1-1 0,1 5-1,-1-8-26,0 0-1,0 0 1,0 0-1,0-1 0,0 1 1,0 0-1,0-1 0,0 1 1,0-1-1,0 1 0,1-1 1,-1 1-1,0-1 0,0 0 1,1 0-1,-1 0 0,0 0 1,0 0-1,1 0 0,1 0 1,29-3 81,-32 3-85,12-3-104,-1 0 0,1-1 1,-1 0-1,0-1 0,0 0 1,-1-1-1,19-13 0,-18 12-144,0 0-1,1 0 0,0 1 1,1 0-1,18-6 0,-8 57 1917,-20-43-1639,0 0 1,0-1-1,0 1 0,1-1 0,-1 0 1,0 0-1,1 0 0,-1 0 0,1-1 1,-1 1-1,1-1 0,-1 0 0,1 0 1,-1 0-1,6-2 0,55-10-304,-55 10 87,1-1-604,13-2-1162,-12-2-7737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0.859"/>
    </inkml:context>
    <inkml:brush xml:id="br0">
      <inkml:brushProperty name="width" value="0.025" units="cm"/>
      <inkml:brushProperty name="height" value="0.025" units="cm"/>
      <inkml:brushProperty name="color" value="#E71224"/>
    </inkml:brush>
  </inkml:definitions>
  <inkml:trace contextRef="#ctx0" brushRef="#br0">1 1 6758,'0'0'19694,"2"11"-19000,5 40-64,-2 72 0,-5-122-691,0 0 1,0 1 0,0-1 0,0 0-1,0 1 1,0-1 0,0 0 0,1 1 0,-1-1-1,0 0 1,1 0 0,-1 1 0,1-1-1,0 0 1,-1 0 0,1 0 0,0 1-1,-1-1 1,1 0 0,0 0 0,0 0 0,0-1-1,0 1 1,0 0 0,0 0 0,0 0-1,1-1 1,-1 1 0,0 0 0,0-1 0,0 1-1,1-1 1,-1 0 0,0 1 0,1-1-1,-1 0 1,0 0 0,1 0 0,-1 0 0,2 0-1,1 0-691,0-1-1,1 0 1,-1 0-1,0 0 1,0 0-1,0-1 1,0 1 0,0-1-1,0 0 1,0 0-1,5-5 1,18-15-7379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1.482"/>
    </inkml:context>
    <inkml:brush xml:id="br0">
      <inkml:brushProperty name="width" value="0.025" units="cm"/>
      <inkml:brushProperty name="height" value="0.025" units="cm"/>
      <inkml:brushProperty name="color" value="#E71224"/>
    </inkml:brush>
  </inkml:definitions>
  <inkml:trace contextRef="#ctx0" brushRef="#br0">69 13 14510,'0'0'6021,"-9"12"-4163,-31 38-358,38-48-1344,0 1-1,0-1 1,0 1-1,1 0 1,-1 0-1,1-1 1,-1 1-1,1 1 1,0-1-1,0 0 1,0 0-1,1 0 1,-1 0-1,1 1 0,-1-1 1,1 0-1,1 6 1,-1-8-115,1 0-1,0 1 1,0-1 0,0 1-1,0-1 1,0 0 0,0 1-1,0-1 1,0 0 0,0 0-1,0 0 1,1 0 0,-1 0-1,1 0 1,-1 0 0,0-1-1,1 1 1,-1 0 0,1-1-1,0 1 1,-1-1 0,1 1-1,2-1 1,4 1-62,-1-1 0,0 1 0,1-1 0,-1-1 0,1 0 0,-1 0 0,0 0 0,1-1 0,-1 0 0,0 0 0,0-1 0,7-3 0,0-5-483,1 1 0,-2-2 0,23-22-1,-5 4 189,-30 33 272,-1-1 0,1 1 0,0 0 0,1 0-1,-1 0 1,0-1 0,1 1 0,0-1 0,-1 1-1,1-1 1,0 0 0,0 0 0,1 1 0,-1-1 0,0-1-1,1 1 1,2 2 0,-1-4-306,0 1-1,1-1 1,-1 0 0,0 0-1,0 0 1,0-1 0,1 1 0,-1-1-1,0 0 1,0-1 0,0 1-1,0 0 1,0-1 0,-1 0 0,1 0-1,0 0 1,-1-1 0,5-3-1,-1 0-77,1-2 0,-1 1 0,0-1 0,-1 0 0,0-1 0,7-10 0,-16 38 5035,0 34-3343,2-32-312,-1-6-732,2 0 1,0 1-1,0-1 1,2 0-1,0 0 1,0 0-1,1 0 1,1-1-1,1 1 1,0-1-1,1 0 1,8 15-1,-1-9-168,17 35-204,-29-52 177,0 0 1,1-1 0,-2 1 0,1 0-1,0-1 1,0 1 0,-1 0 0,0 0-1,0 0 1,1 0 0,-2 0 0,1-1-1,0 1 1,0 0 0,-1 0 0,0 0 0,-1 3-1,-1-4 95,1-1-1,-1 0 0,0 0 0,0 0 0,0 0 1,0 0-1,0 0 0,0-1 0,0 1 1,0-1-1,0 0 0,0 0 0,0 0 0,0-1 1,0 1-1,0-1 0,-5-1 0,1-1-27,0 0-1,0 0 0,1-1 1,0 0-1,0 0 1,0-1-1,0 0 0,1 0 1,0 0-1,0 0 0,0-1 1,0 0-1,1 0 1,0 0-1,1-1 0,-7-12 1,8 15-96,0 0 1,1 0 0,-1 0 0,1 0 0,-1 0 0,1-1-1,1 1 1,-1 0 0,0 0 0,1-1 0,0 1-1,0 0 1,0-1 0,1 1 0,0 0 0,-1-1-1,1 1 1,1 0 0,-1 0 0,1 0 0,-1 0-1,1 0 1,0 0 0,1 0 0,-1 1 0,1-1-1,-1 1 1,1 0 0,6-6 0,61-32-3076,-8 7-7503,-36 15-917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2.452"/>
    </inkml:context>
    <inkml:brush xml:id="br0">
      <inkml:brushProperty name="width" value="0.025" units="cm"/>
      <inkml:brushProperty name="height" value="0.025" units="cm"/>
      <inkml:brushProperty name="color" value="#E71224"/>
    </inkml:brush>
  </inkml:definitions>
  <inkml:trace contextRef="#ctx0" brushRef="#br0">82 1 11371,'0'0'8669,"-6"8"-7361,0 1-970,1 0 0,0 0 0,0 1 1,1 0-1,0 0 0,0 0 0,1 0 0,1 0 0,0 1 0,0-1 0,0 19 0,-14 105 2268,9-90-1877,-2 69-1,13-110-597,5-11-47,4-10-16,10-54-125,-20 57-86,1 0 0,0 0 0,2 1 0,-1 0 1,2 0-1,8-13 0,-15 25 90,1 1 0,0 0-1,0 0 1,0 0 0,0 0 0,-1 0 0,1 0 0,1 0 0,-1 0-1,0 0 1,0 0 0,0 1 0,0-1 0,1 0 0,1 0 0,-3 1 24,1 0 0,-1 0 0,1 0 1,-1 0-1,0 1 0,1-1 1,-1 0-1,1 0 0,-1 0 0,1 0 1,-1 1-1,0-1 0,1 0 0,-1 0 1,1 1-1,-1-1 0,0 0 1,1 1-1,-1-1 0,0 0 0,0 1 1,1-1-1,-1 1 0,0-1 1,0 0-1,1 1 0,-1-1 0,0 1 1,6 40-302,-6-41 329,0 0 0,0 0 0,0 0 0,0 1 1,0-1-1,0 0 0,0 0 0,0 1 0,0-1 0,0 0 0,0 0 0,0 1 0,0-1 0,0 0 0,1 0 0,-1 0 0,0 1 0,0-1 0,0 0 0,0 0 0,0 0 0,1 0 0,-1 1 0,0-1 1,0 0-1,0 0 0,1 0 0,-1 0 0,0 0 0,0 0 0,0 0 0,1 1 0,-1-1 0,0 0 0,0 0 0,1 0 0,-1 0 0,0 0 0,0 0 0,0 0 0,1 0 0,-1 0 0,0 0 0,1 0 1,14-7-81,11-11-228,-15 4 174,0 0 0,-1 0-1,0-1 1,-1 0 0,8-21 0,-8 20 236,-8 22 82,0 1 1,1-1 0,0 0-1,0 0 1,1 0 0,0 0-1,0 0 1,0 0 0,8 9-1,-10-14-163,0 1-1,1-1 0,-1 1 1,1-1-1,-1 0 0,1 0 1,0 0-1,-1 0 0,1 0 1,0 0-1,0 0 0,0-1 1,-1 1-1,1 0 0,0-1 1,0 0-1,0 1 1,0-1-1,0 0 0,0 0 1,0 0-1,0 0 0,0-1 1,0 1-1,2-1 0,2-1 30,-1-1-1,0 0 1,0 0 0,0 0-1,0 0 1,7-8-1,9-5-261,-20 21 76,0 1 0,-1-1-1,0 1 1,0-1 0,0 1 0,-2 6-1,-4 20-1268,5-24-6749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2.860"/>
    </inkml:context>
    <inkml:brush xml:id="br0">
      <inkml:brushProperty name="width" value="0.025" units="cm"/>
      <inkml:brushProperty name="height" value="0.025" units="cm"/>
      <inkml:brushProperty name="color" value="#E71224"/>
    </inkml:brush>
  </inkml:definitions>
  <inkml:trace contextRef="#ctx0" brushRef="#br0">1 0 12620,'0'0'4143,"9"8"-4250,-6-6 774,15 11-818,-6-4-1393,-1-2 0,1 0 0,17 8 0,-24-13 2005,0-1 1,0 1-1,1-1 1,-1 0 0,0 0-1,9 1 1,-15-2-379,-1 1 0,1-1 1,0 1-1,0-1 0,0 1 0,-1 0 1,1 0-1,0 0 0,0 0 0,0-1 1,0 1-1,1 1 0,-1-1 0,0 0 1,0 0-1,0 0 0,1 0 0,-1 0 0,1 1 1,-1-1-1,1 0 0,0 1 0,-1-1 1,1 0-1,0 1 0,0-1 0,0 0 1,0 1-1,0-1 0,0 2 0,0 1 89,-1-1 0,1 1-1,0 0 1,1-1-1,-1 1 1,0 0 0,1-1-1,0 1 1,0-1-1,2 5 1,1-5-182,0 0 0,0 0 0,1-1 0,-1 1 0,1-1 0,-1 0 0,1 0 0,0-1 0,9 2 0,-5 0-41,0-1 0,-1 1 0,1 1 0,14 7 0,-22-10 118,0 0 1,0 0-1,0-1 0,0 1 1,0 0-1,0 0 1,0 0-1,0 0 1,-1 0-1,1 0 1,0 1-1,0-1 1,-1 0-1,1 0 1,-1 0-1,1 1 0,-1-1 1,0 0-1,1 0 1,-1 1-1,0-1 1,0 0-1,0 1 1,0-1-1,0 0 1,0 1-1,0-1 1,0 0-1,-1 1 0,1-1 1,-1 0-1,1 1 1,-1-1-1,1 0 1,-1 0-1,0 2 1,-1-1-59,0 1 1,0-1-1,0 1 1,-1-1-1,1 0 1,0 1-1,-1-1 1,0-1-1,1 1 1,-1 0 0,0-1-1,0 1 1,0-1-1,0 0 1,0 0-1,0 0 1,0 0-1,0 0 1,-1-1-1,1 0 1,-5 1-1,6-1-120,0 0-1,0 0 1,0 0-1,-1 0 1,1 0 0,0-1-1,0 1 1,0-1-1,0 1 1,0-1-1,0 0 1,0 0-1,0 0 1,0 0-1,0 0 1,0 0-1,0-1 1,0 1-1,1-1 1,-1 1-1,1-1 1,-1 1-1,1-1 1,0 0-1,-1 0 1,1 0-1,0 0 1,0 0-1,0 0 1,1 0-1,-2-4 1,1-54-7502,1 21 407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3.365"/>
    </inkml:context>
    <inkml:brush xml:id="br0">
      <inkml:brushProperty name="width" value="0.025" units="cm"/>
      <inkml:brushProperty name="height" value="0.025" units="cm"/>
      <inkml:brushProperty name="color" value="#E71224"/>
    </inkml:brush>
  </inkml:definitions>
  <inkml:trace contextRef="#ctx0" brushRef="#br0">5 1 14510,'0'0'1847,"-1"11"75,0 24-376,-1-2-174,1 0 0,6 45-1,-4-69-1260,0 0-1,1 0 1,0 0-1,1-1 1,0 1-1,0-1 1,1 0-1,0 1 1,0-2-1,1 1 1,0 0-1,0-1 1,1 0-1,6 7 1,-10-13-84,-1 1 1,1-1 0,-1 1 0,1-1 0,-1 0 0,1 0 0,0 0 0,0 0-1,0 0 1,-1 0 0,1 0 0,0-1 0,0 1 0,0 0 0,0-1 0,0 0 0,0 0-1,0 1 1,0-1 0,0 0 0,0 0 0,0-1 0,1 1 0,-1 0 0,0-1-1,-1 1 1,1-1 0,0 0 0,0 0 0,2-1 0,-2 0-24,1 0 1,-1 0 0,0 0-1,0 0 1,0-1-1,0 1 1,0-1-1,-1 1 1,1-1 0,-1 0-1,0 0 1,0 0-1,0 1 1,0-1-1,0 0 1,0 0-1,-1 0 1,0-1 0,1-2-1,-1-3-42,0 0 0,0 0 0,0 1 0,-1-1 0,-3-11 0,3 18 30,1 1 1,0-1 0,-1 1 0,0-1-1,1 1 1,-1-1 0,0 1 0,0-1-1,0 1 1,0 0 0,0-1 0,0 1-1,0 0 1,0 0 0,0 0 0,-1 0-1,1 0 1,0 0 0,-1 0 0,1 0 0,-1 0-1,1 1 1,-1-1 0,1 1 0,-1-1-1,1 1 1,-1 0 0,0-1 0,1 1-1,-1 0 1,1 0 0,-1 0 0,0 0-1,1 0 1,-1 1 0,-1 0 0,2-1 7,0 0 0,1 1 1,-1-1-1,1 1 0,-1 0 1,1-1-1,-1 1 0,1-1 1,0 1-1,-1 0 0,1-1 1,0 1-1,-1 0 0,1-1 1,0 1-1,0 0 0,0 0 1,-1-1-1,1 1 0,0 0 1,0-1-1,0 1 1,0 0-1,0 0 0,0-1 1,1 1-1,-1 0 0,0 0 1,0-1-1,1 1 0,-1 1 1,10 22 201,-9-23-191,1 1 0,-1-1 0,1 1 0,0-1 0,0 0 0,0 1 0,0-1 0,0 0 0,0 0 0,0-1 0,0 1 0,0 0 0,0-1 0,0 1 0,0-1 0,1 1 0,-1-1 0,0 0 0,0 0 0,1 0 0,-1 0-1,0-1 1,0 1 0,0-1 0,0 1 0,1-1 0,-1 0 0,0 0 0,0 0 0,3-2 0,0 0-25,-1 0-1,0-1 1,0 1-1,0-1 0,-1 0 1,1 0-1,-1 0 1,0-1-1,0 1 1,-1-1-1,4-6 1,-6 15 38,0 1 1,0-1 0,1 1-1,-1-1 1,1 1-1,1-1 1,-1 1 0,0-1-1,1 0 1,2 4 0,-3-5-26,0 0 1,0 0-1,0-1 1,1 1-1,-1-1 1,1 1 0,-1-1-1,1 0 1,0 0-1,0 0 1,0 1 0,0-2-1,0 1 1,1 0-1,-1 0 1,0-1-1,1 1 1,-1-1 0,1 0-1,0 0 1,4 1-1,-6-2-176,-1 0-1,1 0 1,0 0 0,0 0-1,0 0 1,0 0-1,0-1 1,0 1 0,0 0-1,-1-1 1,1 1-1,0-1 1,0 1 0,0-1-1,-1 1 1,1-1-1,0 1 1,-1-1 0,1 0-1,0 1 1,-1-1-1,1 0 1,-1 0 0,1 1-1,-1-1 1,0 0-1,1 0 1,-1 0 0,0 0-1,1 1 1,-1-3-1,3-31-9066,-3 9 671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3.696"/>
    </inkml:context>
    <inkml:brush xml:id="br0">
      <inkml:brushProperty name="width" value="0.025" units="cm"/>
      <inkml:brushProperty name="height" value="0.025" units="cm"/>
      <inkml:brushProperty name="color" value="#E71224"/>
    </inkml:brush>
  </inkml:definitions>
  <inkml:trace contextRef="#ctx0" brushRef="#br0">0 0 11275,'0'0'8167,"25"65"-8071,-3-46-128,-1 0-1409,3-2-2114,1-6-930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4.090"/>
    </inkml:context>
    <inkml:brush xml:id="br0">
      <inkml:brushProperty name="width" value="0.025" units="cm"/>
      <inkml:brushProperty name="height" value="0.025" units="cm"/>
      <inkml:brushProperty name="color" value="#E71224"/>
    </inkml:brush>
  </inkml:definitions>
  <inkml:trace contextRef="#ctx0" brushRef="#br0">35 0 9833,'0'0'8163,"-6"11"-6941,2-5-1130,0-1 0,1 1 0,0 0 1,0 0-1,1 1 0,0-1 0,0 1 0,0-1 0,1 1 0,0-1 0,0 1 0,0 0 0,1 0 0,0-1 0,1 1 1,-1 0-1,1 0 0,0-1 0,1 1 0,0-1 0,0 1 0,0-1 0,7 11 0,5 7-200,-2 1 1,16 39-1,-25-56 173,0 1-1,-1-1 1,0 1 0,-1 0-1,1-1 1,-2 1 0,1 0 0,-1 0-1,-1 0 1,1-1 0,-1 1-1,-3 9 1,4-17 9,0 0 0,-1 0-1,1 0 1,-1 0 0,1 0 0,-1 0-1,1 0 1,-1 0 0,1 0 0,-1 0 0,0 0-1,1-1 1,-1 1 0,0 0 0,0 0-1,0-1 1,0 1 0,1-1 0,-1 1-1,0 0 1,-2 0 0,2-1-31,1 0-1,-1 0 1,0 0 0,1 0 0,-1-1-1,0 1 1,1 0 0,-1 0-1,0 0 1,1 0 0,-1-1-1,0 1 1,1 0 0,-1-1 0,1 1-1,-1 0 1,0-1 0,1 1-1,-1-1 1,1 1 0,-1-1 0,1 1-1,0-1 1,-1 1 0,1-1-1,0 0 1,-1 1 0,1-1-1,0 0 1,-1 1 0,1-1 0,0 0-1,0 0 1,-4-10-178,1-1 1,1 1-1,0-1 1,0 0-1,1 1 0,1-1 1,0 0-1,0 1 1,1-1-1,1 0 0,4-15 1,4-9-724,2 1 0,21-42-1,-13 31 682,-18 41 309,0-1 0,0 1-1,0 0 1,-1-1 0,1 1-1,-2-1 1,1 1 0,0-9-1,-16 35 1151,12-14-1124,1-1 1,-1 1-1,1-1 1,0 1-1,1-1 1,0 1-1,-1 9 1,2-15-130,0 1 0,0-1 0,0 1 0,0-1 1,1 1-1,-1-1 0,0 1 0,1-1 1,-1 1-1,1-1 0,-1 0 0,1 1 0,0-1 1,-1 0-1,1 1 0,0-1 0,0 0 1,0 0-1,0 0 0,0 0 0,0 0 0,0 0 1,0 0-1,1 0 0,-1 0 0,0-1 1,1 1-1,-1 0 0,0-1 0,1 1 0,-1-1 1,1 0-1,-1 1 0,0-1 0,1 0 1,-1 0-1,1 0 0,1 0 0,7 0-36,0-1-1,0 0 0,0 0 1,0-1-1,0-1 0,0 0 1,-1 0-1,1-1 0,-1 0 1,14-8-1,25-11 1,-46 23 155,-1-1-1,1 1 1,0 0-1,-1-1 0,1 1 1,0 0-1,-1 0 1,1 0-1,0 0 0,0 1 1,-1-1-1,1 0 1,0 1-1,-1-1 0,1 1 1,-1-1-1,1 1 1,0 0-1,-1 0 0,0 0 1,1 0-1,1 2 1,0-2-101,-1 1 1,1-1-1,-1 1 1,1-1-1,-1 0 1,1 0 0,0 0-1,0 0 1,-1 0-1,1-1 1,3 1-1,-5-1-48,42-4-2306,-40 4 1492,-1-1-1,0 0 0,0 0 0,0 0 1,0-1-1,0 1 0,0 0 1,0-1-1,0 1 0,0-1 0,1-2 1,10-13-16231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3.417"/>
    </inkml:context>
    <inkml:brush xml:id="br0">
      <inkml:brushProperty name="width" value="0.025" units="cm"/>
      <inkml:brushProperty name="height" value="0.025" units="cm"/>
    </inkml:brush>
  </inkml:definitions>
  <inkml:trace contextRef="#ctx0" brushRef="#br0">145 209 4324,'0'0'8381,"-7"-2"-3966,3 1-4241,0 0-1,1 1 0,-1-1 1,0 1-1,0 0 1,1 0-1,-1 0 0,0 0 1,0 1-1,1-1 1,-1 1-1,0 0 1,1 0-1,-1 1 0,1-1 1,0 1-1,-1 0 1,1 0-1,0 0 0,0 0 1,0 0-1,0 0 1,0 1-1,1 0 0,-1 0 1,1-1-1,-1 1 1,1 1-1,0-1 1,-2 5-1,-2 1 151,1 0 0,0 0-1,1 0 1,0 1 0,-5 17 0,9-25-304,-1 0 1,1-1 0,-1 1 0,1 0-1,0 0 1,0-1 0,-1 1-1,1 0 1,0 0 0,1 0 0,-1-1-1,0 1 1,0 0 0,1 0 0,-1-1-1,1 1 1,0 0 0,-1-1-1,1 1 1,0 0 0,0-1 0,0 1-1,0-1 1,0 0 0,0 1 0,1-1-1,-1 0 1,0 0 0,1 1 0,-1-1-1,1 0 1,-1 0 0,1-1-1,-1 1 1,1 0 0,0 0 0,-1-1-1,1 1 1,0-1 0,0 0 0,2 1-1,3-1-43,0 1 0,0-1 0,0-1 0,0 1 0,0-1 0,0-1 0,-1 1 0,1-1 0,0 0 0,-1-1 0,1 1 0,-1-1 0,0-1 0,0 1 0,0-1 0,0 0 0,0 0 0,5-7 0,-3 4-162,-1 0 0,0-1 0,-1 0 0,0 0 1,0 0-1,-1-1 0,0 1 0,0-1 0,-1-1 1,-1 1-1,1-1 0,2-13 0,-5 13-2145,-3 12 1020,-6 23 718,6-20 562,0-1 0,1 1 1,0 0-1,0 0 0,0 0 1,1 0-1,0 0 0,0 1 1,0-1-1,2 9 0,-1-14-196,0 1 0,-1 0 0,1-1 0,0 1 0,0 0 0,0-1 0,0 1 0,0-1 1,1 1-1,-1-1 0,0 0 0,0 1 0,0-1 0,0 0 0,0 0 0,0 0 0,0 0 0,1 0 0,-1 0 0,0 0 0,0 0 0,0-1 0,0 1 0,0 0 0,0-1 0,0 1 0,1-1 0,-1 1 0,0-1 0,1 0 0,30-21-2607,5-22-1803,-6-6 3628,-23 35 1768,-2 1-1,0-1 0,0 0 1,-1-1-1,-1 1 0,-1-1 1,0 0-1,1-29 0,-4 44-633,0 1 0,0-1 0,0 1 0,0 0 0,1-1 0,-1 1 0,0-1 0,0 1 1,0 0-1,0-1 0,0 1 0,0-1 0,0 1 0,0 0 0,0-1 0,-1 1 0,1-1 0,0 1 0,0 0 0,0-1 0,0 1 0,0 0 0,-1-1 0,1 1 0,0 0 0,0-1 0,-1 1 0,1 0 0,0-1 0,-1 1 0,1 0 1,0 0-1,-1-1 0,1 1 0,0 0 0,-1 0 0,1 0 0,0-1 0,-1 1 0,-13 13 2104,-10 26-694,21-33-1456,0 0-1,0 1 0,1-1 0,0 0 0,0 0 0,1 1 0,0 0 0,0-1 0,0 1 0,1-1 0,0 1 1,0 0-1,1-1 0,0 1 0,0-1 0,0 1 0,1-1 0,0 1 0,0-1 0,1 0 0,0 0 0,0 0 1,0 0-1,0-1 0,1 1 0,0-1 0,1 0 0,-1 0 0,1 0 0,0-1 0,0 0 0,0 0 0,0 0 1,1 0-1,0-1 0,0 0 0,7 3 0,0-1-26,37 18-837,-48-23 766,-1 1 1,1 0-1,0 0 1,-1 0-1,1 0 0,-1 0 1,0 0-1,1 0 1,-1 0-1,0 0 0,0 1 1,0-1-1,0 1 1,0-1-1,0 1 1,0-1-1,0 1 0,0-1 1,-1 1-1,1 0 1,-1 0-1,1-1 0,-1 3 1,0-2 92,-1-1-1,0 0 1,0 0 0,1 0-1,-1 1 1,0-1 0,0 0-1,0 0 1,0 0 0,-1 0-1,1 0 1,0-1 0,0 1 0,-1 0-1,1 0 1,0-1 0,-1 1-1,1-1 1,0 1 0,-1-1-1,1 0 1,-3 1 0,-40 6 1468,37-6-1121,-22 3 863,0-2 0,-45-3 0,73 2-1357,0-1 0,0 0 0,0 0 0,0 0 0,0 0 0,0-1 1,0 1-1,0 0 0,0 0 0,0-1 0,0 1 0,0 0 0,0-1 1,0 1-1,0-1 0,0 1 0,1-1 0,-1 1 0,0-1 0,0 0 1,1 1-1,-1-1 0,0 0 0,1 0 0,-1 1 0,1-1 0,-1 0 0,1 0 1,-1 0-1,1 0 0,-1 0 0,1 0 0,0-1 0,0 0-384,0 1 0,0-1 0,1 0 0,-1 1 0,0-1 0,1 0 0,0 1 0,-1-1-1,1 1 1,0-1 0,0 1 0,0-1 0,0 1 0,0 0 0,0-1 0,0 1 0,0 0 0,2-1-1,16-15-6733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4.608"/>
    </inkml:context>
    <inkml:brush xml:id="br0">
      <inkml:brushProperty name="width" value="0.025" units="cm"/>
      <inkml:brushProperty name="height" value="0.025" units="cm"/>
      <inkml:brushProperty name="color" value="#E71224"/>
    </inkml:brush>
  </inkml:definitions>
  <inkml:trace contextRef="#ctx0" brushRef="#br0">19 1 18417,'0'0'3460,"-7"68"-2147,1-36-192,3 3-416,1-2-289,2-5-320,2-4-32,7-4-32,3-6-32,-1-4-672,-1-4-417,-4-3-481,-4-3-480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4.968"/>
    </inkml:context>
    <inkml:brush xml:id="br0">
      <inkml:brushProperty name="width" value="0.025" units="cm"/>
      <inkml:brushProperty name="height" value="0.025" units="cm"/>
      <inkml:brushProperty name="color" value="#E71224"/>
    </inkml:brush>
  </inkml:definitions>
  <inkml:trace contextRef="#ctx0" brushRef="#br0">1 142 10218,'0'0'14125,"48"-22"-12812,-9 10-320,10-2-480,4-2-353,1 2-128,-6-2-32,-5 4-1025,-9 1-1217,-9 1-1474,-11 3-2113,-3-1-6087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5.310"/>
    </inkml:context>
    <inkml:brush xml:id="br0">
      <inkml:brushProperty name="width" value="0.025" units="cm"/>
      <inkml:brushProperty name="height" value="0.025" units="cm"/>
      <inkml:brushProperty name="color" value="#E71224"/>
    </inkml:brush>
  </inkml:definitions>
  <inkml:trace contextRef="#ctx0" brushRef="#br0">1 1 15246,'0'0'2002,"0"10"166,0 4-1598,0 0 0,1 0 0,1 0 1,1 0-1,0 0 0,0-1 0,2 1 1,0-1-1,0 0 0,12 21 0,8-7-241,-15-29 94,-5-18-70,-5 19-347,-1-87 121,0 81-160,0-1-1,0 1 0,-1 0 1,0-1-1,0 1 1,-1 0-1,0 1 1,0-1-1,-8-12 0,11 19-22,0-1 0,0 1 0,0 0 0,0-1 0,0 1 0,-1 0 0,1 0 0,0-1-1,0 1 1,0 0 0,-1 0 0,1-1 0,0 1 0,0 0 0,-1 0 0,1-1-1,0 1 1,0 0 0,-1 0 0,1 0 0,0 0 0,-1 0 0,1-1 0,0 1 0,-1 0-1,1 0 1,0 0 0,-1 0 0,1 0 0,0 0 0,-1 0 0,1 0 0,0 0-1,-1 0 1,1 0 0,0 0 0,-1 0 0,1 1 0,0-1 0,-1 0 0,1 1-80,0-1-1,0 1 1,0-1 0,0 1 0,0-1 0,0 1 0,0-1 0,1 1 0,-1-1 0,0 1 0,0-1 0,0 1 0,1-1 0,-1 1 0,0-1 0,1 0 0,-1 1 0,0-1 0,1 1 0,-1-1 0,0 0 0,1 1 0,-1-1 0,1 0 0,-1 0 0,1 1-1,-1-1 1,1 0 0,-1 0 0,1 1 0,3 0-977,-1 1 0,1-1 0,0 1 0,0-1 0,-1 0 0,1 0 0,7 0 0,12-1-6051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5.984"/>
    </inkml:context>
    <inkml:brush xml:id="br0">
      <inkml:brushProperty name="width" value="0.025" units="cm"/>
      <inkml:brushProperty name="height" value="0.025" units="cm"/>
      <inkml:brushProperty name="color" value="#E71224"/>
    </inkml:brush>
  </inkml:definitions>
  <inkml:trace contextRef="#ctx0" brushRef="#br0">105 43 512,'0'0'18503,"-8"-2"-17125,2 0-1206,0 1 0,1 0 0,-1 0 0,0 0 1,0 1-1,-10 0 0,13 1-144,1-1 1,-1 1-1,1 0 0,-1 0 0,1 0 0,0 0 0,-1 0 1,1 0-1,0 1 0,0-1 0,0 1 0,0-1 1,0 1-1,0 0 0,0 0 0,1 0 0,-1 0 1,1 0-1,-1 0 0,1 0 0,-2 4 0,10-26 490,-7 20-477,0-1 0,0 1 1,0 0-1,0-1 0,0 1 1,0 0-1,1-1 0,-1 1 1,0-1-1,0 1 0,0 0 1,0-1-1,0 1 0,1 0 1,-1-1-1,0 1 0,0 0 1,0-1-1,1 1 0,-1 0 1,0 0-1,1-1 0,-1 1 1,0 0-1,1 0 0,-1 0 1,0-1-1,1 1 1,-1 0-1,0 0 0,1 0 1,-1 0-1,0 0 0,1 0 1,-1 0-1,1 0 0,-1 0 1,0 0-1,1 0 0,-1 0 1,0 0-1,1 0 0,-1 0 1,1 0-1,-1 0 0,0 0 1,1 0-1,-1 0 0,0 1 1,1-1-1,-1 0 0,0 0 1,1 0-1,-1 1 0,0-1 1,0 0-1,1 0 0,-1 1 1,0-1-1,0 0 0,1 1 1,-1-1-1,0 0 0,0 1 1,0 0-1,2 0 21,-1 1 0,0-1-1,1 1 1,-1-1 0,1 1 0,-1-1-1,1 0 1,0 0 0,0 0 0,-1 0-1,1 0 1,0 0 0,0-1 0,0 1 0,0 0-1,0-1 1,0 0 0,0 1 0,0-1-1,0 0 1,0 0 0,0 0 0,0 0-1,0-1 1,0 1 0,0 0 0,0-1-1,3-1 1,-1 1-38,0 0 0,0 0 0,0 0 0,0-1 0,0 0 0,0 0 0,-1 0 0,1 0 0,-1 0 0,1-1 0,-1 0 0,6-5 0,-1-14 118,-8 22-141,0 0-1,0-1 1,0 1-1,0-1 1,0 1-1,0-1 1,0 1-1,0-1 1,-1 1 0,1-1-1,0 1 1,0 0-1,0-1 1,-1 1-1,1-1 1,0 1-1,0 0 1,-1-1-1,1 1 1,0 0-1,-1-1 1,1 1-1,-1 0 1,1-1 0,0 1-1,-1 0 1,-1-1-21,0 1 0,1 0 0,-1 0 0,0 0 1,1 0-1,-1 0 0,1 1 0,-1-1 1,0 0-1,1 1 0,-1-1 0,1 1 0,-1-1 1,1 1-1,-1 0 0,1 0 0,0 0 0,-1 0 1,1 0-1,0 0 0,-1 0 0,0 1 0,-5 5 5,0 0 0,0 1 0,1-1 0,0 1 0,0 1 0,1-1 0,0 1 0,0-1 0,1 2 0,1-1 0,-1 0 0,1 1 0,1-1 0,0 1 0,-2 19 0,4-27 21,1-1 0,-1 0 0,1 1 0,-1-1 0,1 0 0,-1 0 0,1 1 0,0-1 0,0 0 0,-1 0 0,1 0 1,0 0-1,0 0 0,0 0 0,0 0 0,0 0 0,0-1 0,0 1 0,1 0 0,-1-1 0,0 1 0,0 0 0,1-1 0,-1 0 0,0 1 0,0-1 0,1 0 0,-1 0 0,1 1 0,-1-1 0,0 0 0,1 0 0,-1 0 0,0-1 0,1 1 0,1-1 0,54-8 193,-37 0-377,0-1-1,0 0 1,-2-2 0,1 0-1,-1-1 1,-1-1 0,23-23-1,-9 10 122,-31 26 73,0 1-1,1 0 1,-1 0-1,0-1 1,0 1 0,0 0-1,0 0 1,1-1 0,-1 1-1,0 0 1,0 0 0,0 0-1,1 0 1,-1 0-1,0-1 1,0 1 0,1 0-1,-1 0 1,0 0 0,0 0-1,1 0 1,-1 0 0,0 0-1,1 0 1,-1 0 0,0 0-1,0 0 1,1 0-1,-1 0 1,0 0 0,0 0-1,1 0 1,-1 0 0,0 0-1,1 0 1,-1 0 0,0 1-1,0-1 1,0 0-1,1 0 1,-1 0 0,0 1-1,2 14 528,-10 33 202,5-35-538,2-11-172,1 0 0,0 0 1,-1-1-1,1 1 0,0 0 0,0 0 0,0 0 0,0 0 0,0 0 0,1 0 0,-1 0 0,1 0 0,-1 0 0,1 0 0,-1 0 1,1 0-1,0-1 0,0 1 0,0 0 0,0-1 0,0 1 0,1 0 0,-1-1 0,2 2 0,-1-2-11,1 0 0,0 0-1,-1 0 1,1-1-1,0 1 1,-1-1 0,1 0-1,0 0 1,0 1 0,-1-2-1,1 1 1,0 0 0,-1-1-1,1 1 1,0-1 0,-1 0-1,6-2 1,0 0-212,1-1 0,-1 0 0,0 0 0,0-1 0,0 0 0,-1-1 0,0 0 0,12-12 0,15-20-2767,-3-2-3967,-27 35 5551,2 3-4496,-1 2 2125</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6.330"/>
    </inkml:context>
    <inkml:brush xml:id="br0">
      <inkml:brushProperty name="width" value="0.025" units="cm"/>
      <inkml:brushProperty name="height" value="0.025" units="cm"/>
      <inkml:brushProperty name="color" value="#E71224"/>
    </inkml:brush>
  </inkml:definitions>
  <inkml:trace contextRef="#ctx0" brushRef="#br0">111 158 11627,'0'0'9081,"-10"1"-8008,5-1-958,1 0 1,0 0-1,0 0 0,0 1 1,0 0-1,0 0 1,0 0-1,0 0 1,0 1-1,0 0 1,0 0-1,1 0 1,-1 0-1,1 0 1,-1 1-1,1-1 0,0 1 1,0 0-1,0 0 1,0 0-1,1 0 1,-1 1-1,1-1 1,0 1-1,0-1 1,0 1-1,0 0 1,1 0-1,0 0 0,-1 0 1,1 0-1,1 0 1,-1 0-1,0 6 1,1-8-94,0 0 0,0 0 0,0 1 0,0-1 0,0 0 0,1 0 0,-1 0 0,1 0 0,-1 0 0,1 0 0,0 0 0,0 0 0,-1-1-1,1 1 1,1 0 0,-1 0 0,0-1 0,0 1 0,1 0 0,-1-1 0,1 0 0,-1 1 0,1-1 0,0 0 0,-1 0 0,1 0 0,0 0 0,0 0 0,0 0 0,0 0 0,0 0 0,0-1 0,0 1 0,0-1 0,0 0 0,0 1 0,0-1 0,0 0 0,0 0 0,2-1 0,4 1 3,0 0-1,0-1 1,0 0 0,-1 0-1,1-1 1,0 0 0,-1 0-1,1-1 1,12-6 0,-9 2-51,0 0 1,-1-1 0,0 0 0,-1 0 0,1-1 0,-2-1 0,1 1-1,-1-1 1,-1-1 0,0 1 0,0-1 0,-1-1 0,-1 1 0,0-1-1,0 0 1,-1 0 0,-1 0 0,0-1 0,0 1 0,-1-1 0,-1 0 0,0 1-1,-2-16 1,1 27 41,0 1 0,0-1 0,0 1-1,0-1 1,0 1 0,0-1 0,0 1 0,0-1-1,-1 1 1,1-1 0,0 1 0,0-1 0,0 1-1,-1-1 1,1 1 0,0-1 0,-1 1 0,1 0-1,0-1 1,-1 1 0,1-1 0,-1 1 0,1 0-1,-1 0 1,1-1 0,-1 1 0,1 0 0,-1 0-1,1-1 1,-1 1 0,1 0 0,-1 0 0,1 0-1,-1 0 1,1 0 0,-1 0 0,1 0 0,-1 0-1,1 0 1,-1 0 0,1 0 0,-1 0 0,1 0-1,-1 0 1,1 1 0,-1-1 0,1 0 0,-1 0-1,1 1 1,-1-1 0,1 0 0,-1 0 0,1 1-1,0-1 1,-1 1 0,0 0 0,-23 23-52,21-17-3,0-1 1,1 1-1,-1 0 0,1 0 0,0 0 1,1 0-1,0 0 0,0 0 0,1 0 1,-1 0-1,1 0 0,1 1 0,0-1 1,0 0-1,0 0 0,1 0 0,0 0 1,0 0-1,0-1 0,1 1 0,0-1 1,1 1-1,0-1 0,-1 0 0,2 0 1,-1-1-1,1 1 0,9 8 0,-9-10-646,1 0 0,0 0 0,0-1 0,0 0 0,0 0-1,1 0 1,-1-1 0,1 0 0,0 0 0,-1 0 0,1-1-1,9 0 1,23 0-9917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0.249"/>
    </inkml:context>
    <inkml:brush xml:id="br0">
      <inkml:brushProperty name="width" value="0.025" units="cm"/>
      <inkml:brushProperty name="height" value="0.025" units="cm"/>
      <inkml:brushProperty name="color" value="#E71224"/>
    </inkml:brush>
  </inkml:definitions>
  <inkml:trace contextRef="#ctx0" brushRef="#br0">9 1 9097,'0'0'12614,"0"8"-11973,-8 187 928,7-185-1228,1-7-1839,0-8-6004,0-14-970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1.054"/>
    </inkml:context>
    <inkml:brush xml:id="br0">
      <inkml:brushProperty name="width" value="0.025" units="cm"/>
      <inkml:brushProperty name="height" value="0.025" units="cm"/>
      <inkml:brushProperty name="color" value="#E71224"/>
    </inkml:brush>
  </inkml:definitions>
  <inkml:trace contextRef="#ctx0" brushRef="#br0">68 1 11082,'0'0'12103,"0"10"-11377,-2 137 854,3-146-1572,-1 0 1,0-1-1,1 1 1,-1 0-1,1-1 1,-1 1-1,1-1 1,-1 1-1,1-1 1,0 1-1,-1-1 1,1 1-1,0-1 1,-1 0-1,1 1 1,0-1-1,-1 0 1,1 0-1,0 1 1,0-1-1,-1 0 1,1 0-1,0 0 0,0 0 1,-1 0-1,1 0 1,0 0-1,0 0 1,38 0 253,-10 1-295,-26-1 29,-1 1 0,0 0 0,0 0 0,1 0 0,-1 0 0,0 0 0,0 0 0,0 0 0,0 1 0,0-1 0,-1 1 0,1-1 0,0 1 0,-1 0 0,1 0 0,-1 0 0,1 0 0,-1 0 0,0 0 0,0 0 0,0 0 0,0 0 0,0 1 0,-1-1 0,1 0 0,-1 0 0,1 1 0,-1-1 0,0 1 0,0-1 0,0 0 0,0 1 0,0-1 0,-1 3 0,0-1 57,1 0 0,-1 0-1,0 0 1,-1 0-1,1 0 1,-1 0 0,1 0-1,-1 0 1,0-1 0,-1 1-1,1-1 1,0 0-1,-1 1 1,0-1 0,0 0-1,0-1 1,0 1 0,0 0-1,-5 2 1,-3 0 217,0-1 0,0 0-1,-23 5 1,30-8-247,0-1 0,0 1 0,0 0 0,1-1 0,-1 0-1,0 0 1,0 0 0,0-1 0,0 1 0,0-1 0,1 0 0,-1 0-1,0 0 1,0 0 0,1-1 0,-4-1 0,6 2-113,0 0-1,-1 0 1,1 0 0,0 0-1,1 0 1,-1 0 0,0 0-1,0-1 1,0 1 0,1 0 0,-1 0-1,0-1 1,1 1 0,-1-1-1,1 1 1,0 0 0,0-1 0,-1 1-1,1-1 1,0 1 0,0-1-1,0 1 1,0 0 0,0-1-1,1 1 1,-1-1 0,0 1 0,1-1-1,-1 1 1,1 0 0,-1-1-1,1 1 1,0 0 0,0 0-1,-1 0 1,1-1 0,0 1 0,0 0-1,0 0 1,0 0 0,0 0-1,3-1 1,3-5-1114,1 1-1,-1 0 1,1 1-1,1-1 1,8-3 0,36-15-8635,-28 15 2440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1.479"/>
    </inkml:context>
    <inkml:brush xml:id="br0">
      <inkml:brushProperty name="width" value="0.025" units="cm"/>
      <inkml:brushProperty name="height" value="0.025" units="cm"/>
      <inkml:brushProperty name="color" value="#E71224"/>
    </inkml:brush>
  </inkml:definitions>
  <inkml:trace contextRef="#ctx0" brushRef="#br0">1 105 5733,'0'0'5483,"8"-2"-2205,3 0-2128,0-2 1,-1 0-1,1 0 0,17-10 1,-24 12-979,-1 1 0,1-1 0,-1 0 1,0-1-1,0 1 0,0 0 0,0-1 1,0 1-1,-1-1 0,1 0 0,-1 0 1,1 0-1,-1-1 0,0 1 0,0 0 0,-1-1 1,1 1-1,-1-1 0,0 1 0,2-8 1,-3 10-135,0 1 1,0 0-1,0 0 1,0-1-1,0 1 1,0 0 0,0-1-1,0 1 1,0 0-1,0 0 1,0-1-1,0 1 1,0 0-1,-1-1 1,1 1 0,0 0-1,0 0 1,0-1-1,0 1 1,0 0-1,-1 0 1,1 0 0,0-1-1,0 1 1,-1 0-1,1 0 1,0 0-1,0 0 1,0-1-1,-1 1 1,1 0 0,0 0-1,-1 0 1,1 0-1,0 0 1,0 0-1,-1 0 1,1 0-1,0 0 1,-1 0 0,1 0-1,0 0 1,-17 6 394,-10 15-362,23-16 28,0 0-1,1 1 1,0 0 0,0 0 0,0 0 0,1 0 0,-1 0 0,2 1 0,-1-1 0,1 1 0,0-1 0,0 1 0,0 0-1,1-1 1,0 1 0,2 7 0,-1-12-79,-1 0 0,2 0-1,-1 0 1,0 0 0,0 0 0,0 0-1,1 0 1,-1-1 0,1 1 0,0-1-1,-1 1 1,1-1 0,0 0 0,0 1-1,0-1 1,0 0 0,0 0 0,0 0-1,0-1 1,0 1 0,0 0 0,0-1-1,1 0 1,-1 1 0,0-1 0,0 0-1,5 0 1,6 1 46,0-1 0,0-1 0,18-2 0,-21 1-56,0 0 0,-1-1 0,0-1 0,0 1 0,0-1 0,0-1 0,-1 0 0,1 0 0,13-12 0,-17 14-13,-1-1-1,0 0 1,0 0 0,0-1 0,0 1 0,0-1 0,-1 0-1,0 1 1,0-1 0,0-1 0,-1 1 0,0 0 0,0-1-1,0 1 1,0-1 0,-1 0 0,1-9 0,-2 15 0,0 0 1,0 0-1,-1 0 0,1 0 1,0-1-1,0 1 1,0 0-1,0 0 1,-1 0-1,1 0 1,0 0-1,0-1 1,0 1-1,-1 0 0,1 0 1,0 0-1,0 0 1,0 0-1,-1 0 1,1 0-1,0 0 1,0 0-1,0 0 0,-1 0 1,1 0-1,0 0 1,0 0-1,-1 0 1,1 0-1,0 0 1,0 0-1,0 0 1,-1 0-1,1 0 0,0 0 1,0 1-1,0-1 1,-1 0-1,1 0 1,0 0-1,0 0 1,0 0-1,0 1 0,-1-1 1,1 0-1,0 0 1,0 0-1,0 1 1,-11 7-103,7-3 119,1 1 0,-1 0-1,1 0 1,0 0 0,0 0-1,1 1 1,0-1 0,-2 11-1,3-15 7,0 0 0,1 0 0,0 0-1,-1 0 1,1 1 0,0-1 0,0 0 0,0 0-1,0 0 1,1 0 0,-1 0 0,0 0 0,1 1-1,0-1 1,-1 0 0,1 0 0,0 0 0,0-1-1,0 1 1,0 0 0,0 0 0,1 0-1,-1-1 1,1 1 0,-1-1 0,1 1 0,-1-1-1,1 0 1,0 1 0,2 0 0,5 1-16,-1 0 1,1 0 0,-1-1-1,1-1 1,0 0 0,-1 0-1,1 0 1,11-2 0,-16 1-329,0 0 0,-1-1 0,1 0 0,0 0 0,-1 0 0,1 0 0,-1 0 0,1-1 0,4-3 0,-6 4-185,0 0 0,-1 0 0,1-1-1,-1 1 1,0-1 0,1 1 0,-1-1 0,0 0 0,0 1 0,0-1 0,0 0 0,0 0 0,0 0-1,0 0 1,-1 0 0,1 1 0,-1-1 0,1-3 0,0-21-9223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1.825"/>
    </inkml:context>
    <inkml:brush xml:id="br0">
      <inkml:brushProperty name="width" value="0.025" units="cm"/>
      <inkml:brushProperty name="height" value="0.025" units="cm"/>
      <inkml:brushProperty name="color" value="#E71224"/>
    </inkml:brush>
  </inkml:definitions>
  <inkml:trace contextRef="#ctx0" brushRef="#br0">0 1 9225,'0'0'13677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2.962"/>
    </inkml:context>
    <inkml:brush xml:id="br0">
      <inkml:brushProperty name="width" value="0.025" units="cm"/>
      <inkml:brushProperty name="height" value="0.025" units="cm"/>
      <inkml:brushProperty name="color" value="#E71224"/>
    </inkml:brush>
  </inkml:definitions>
  <inkml:trace contextRef="#ctx0" brushRef="#br0">1 78 9705,'0'0'1778,"2"-8"288,-1 2-1537,11-32 2017,3 13 1890,-12 63-1932,-4 26-1577,3 76-162,-2-139-742,0 0-1,0 0 1,0 0 0,0 0-1,0 0 1,0 0 0,0 0-1,1 0 1,-1 0 0,0 0 0,1 0-1,-1 0 1,1 0 0,-1 0-1,1 0 1,-1 0 0,1 0-1,-1-1 1,1 1 0,0 0-1,-1 0 1,1-1 0,0 1 0,0 0-1,0-1 1,0 1 0,0-1-1,-1 1 1,3 0 0,-1-1 18,1 0 0,-1 0 1,0-1-1,0 1 0,0 0 0,0-1 1,0 1-1,0-1 0,0 0 0,0 0 1,0 0-1,0 0 0,2-2 1,6-3 111,0-1 1,-1-1 0,16-16 0,-8 4 39,-1-1-1,0-1 1,-2-1 0,-1 0 0,-1 0 0,0-1 0,8-27-1,-20 77-2202,1-7-1448,0-3-4073,-1-10 1531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3.763"/>
    </inkml:context>
    <inkml:brush xml:id="br0">
      <inkml:brushProperty name="width" value="0.025" units="cm"/>
      <inkml:brushProperty name="height" value="0.025" units="cm"/>
    </inkml:brush>
  </inkml:definitions>
  <inkml:trace contextRef="#ctx0" brushRef="#br0">109 0 16752,'0'0'5226,"-4"9"-4564,-15 28 58,3 1 0,1 1 0,2 0 0,1 1 0,2 0 0,2 1 0,-3 49 0,11-89-792,-1 1 0,1-1-1,0 0 1,1 1 0,-1-1-1,0 1 1,0-1 0,0 1-1,1-1 1,-1 0 0,1 1-1,-1-1 1,1 0 0,0 0-1,-1 1 1,1-1 0,0 0 0,0 0-1,0 0 1,0 0 0,0 0-1,2 2 1,-3-3-159,1 0 1,0 0-1,0 0 1,0 0-1,0 0 0,0 0 1,0 0-1,-1 0 1,1 0-1,0 0 0,0 0 1,0-1-1,0 1 1,-1 0-1,1 0 0,0-1 1,0 1-1,0-1 1,-1 1-1,1-1 0,0 1 1,-1-1-1,1 1 1,0-1-1,-1 0 0,1 1 1,-1-1-1,1 0 1,-1 1-1,1-1 1,-1 0-1,0 0 0,1 0 1,-1 1-1,0-1 1,1 0-1,-1-1 0,8-22-11657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3.563"/>
    </inkml:context>
    <inkml:brush xml:id="br0">
      <inkml:brushProperty name="width" value="0.025" units="cm"/>
      <inkml:brushProperty name="height" value="0.025" units="cm"/>
      <inkml:brushProperty name="color" value="#E71224"/>
    </inkml:brush>
  </inkml:definitions>
  <inkml:trace contextRef="#ctx0" brushRef="#br0">0 92 5285,'0'0'8894,"18"13"-2211,-14-16-6048,0-1 0,0 1-1,0 0 1,0-1 0,-1 0-1,6-7 1,-2 1-242,0-1 1,-1 0-1,9-19 1,-15 30-387,0 0 0,0 0 0,1-1 0,-1 1 0,0 0 0,0 0 0,0 0 0,0-1 1,1 1-1,-1 0 0,0-1 0,0 1 0,0 0 0,0 0 0,0-1 0,0 1 0,0 0 0,0-1 0,0 1 1,0 0-1,0 0 0,0-1 0,0 1 0,0 0 0,0-1 0,0 1 0,0 0 0,0 0 0,0-1 0,-1 1 0,1 0 1,0 0-1,0-1 0,0 1 0,0 0 0,-1 0 0,1-1 0,0 1 0,0 0 0,-12 6 76,-12 16-102,18-13 19,1-1 1,0 1-1,0 0 1,1 0-1,0 0 0,1 1 1,0-1-1,1 1 1,-1 0-1,2 0 1,-1 14-1,2-23 1,0 0-1,0-1 1,1 1 0,-1 0 0,0-1-1,1 1 1,-1 0 0,0-1-1,1 1 1,-1-1 0,1 1-1,-1-1 1,1 1 0,-1-1-1,1 1 1,0-1 0,-1 1-1,1-1 1,-1 0 0,1 1 0,0-1-1,-1 0 1,1 0 0,0 1-1,-1-1 1,1 0 0,0 0-1,0 0 1,-1 0 0,1 0-1,0 0 1,1 0 0,31-1 95,-26 0-76,80-16 22,-68 12-83,1 0-1,0 2 1,33-2 0,-52 5 244,-25-11 1794,13 2-1851,0 1 0,1-1 0,1-1 0,-1 0 0,2 0 0,-1-1 0,-10-17 1,67 25-8005,8 6-294,-23-3 3059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3.951"/>
    </inkml:context>
    <inkml:brush xml:id="br0">
      <inkml:brushProperty name="width" value="0.025" units="cm"/>
      <inkml:brushProperty name="height" value="0.025" units="cm"/>
      <inkml:brushProperty name="color" value="#E71224"/>
    </inkml:brush>
  </inkml:definitions>
  <inkml:trace contextRef="#ctx0" brushRef="#br0">66 18 8840,'0'0'12845,"-8"-3"-12109,-27-11-501,35 14-232,-1 0 0,0 0-1,0 0 1,0 0 0,0 0-1,0 1 1,0-1 0,0 0 0,0 1-1,0-1 1,1 1 0,-1-1-1,0 1 1,0-1 0,1 1 0,-1-1-1,0 1 1,1 0 0,-1-1-1,0 1 1,1 0 0,-1 0 0,1 0-1,-1-1 1,1 1 0,-1 0 0,1 0-1,0 0 1,0 0 0,-1 0-1,1 0 1,0-1 0,0 1 0,0 0-1,0 2 1,-1-2-22,1 0 0,0 0 1,0 0-1,-1 0 0,1 0 0,0 0 1,0 0-1,0 1 0,0-1 1,0 0-1,0 0 0,1 0 0,-1 0 1,0 0-1,0 0 0,1 0 0,-1 0 1,1 0-1,-1 0 0,1 0 0,-1 0 1,1 0-1,0 0 0,-1 0 0,1 0 1,0-1-1,0 1 0,-1 0 0,2 0 1,46 4-629,-41-6 526,0 2 0,0-1 0,1 0 0,-1 1 0,0 1 0,0-1 0,0 1 0,-1 0 0,1 1 1,0 0-1,9 5 0,-15-7 174,0 0 0,0 0 1,0 1-1,0-1 0,-1 0 0,1 1 1,0-1-1,-1 1 0,1-1 1,-1 1-1,1-1 0,-1 1 1,0-1-1,1 1 0,-1-1 1,0 1-1,0-1 0,0 1 0,-1-1 1,1 1-1,0 0 0,0-1 1,-1 1-1,1-1 0,-1 0 1,1 1-1,-1-1 0,0 1 0,0-1 1,1 0-1,-1 1 0,0-1 1,0 0-1,0 0 0,0 0 1,-1 0-1,0 1 0,-5 6 90,0-1-1,0-1 1,0 1 0,-12 7-1,16-12-133,-1 0-1,1 0 0,0 0 1,0-1-1,-1 1 0,1-1 1,-1 0-1,1 0 0,-1 0 1,-4 0-1,7-1-106,0 0-1,0 0 0,0-1 1,0 1-1,0 0 1,0-1-1,0 1 0,1-1 1,-1 1-1,0-1 1,0 0-1,1 1 0,-1-1 1,0 0-1,1 1 1,-1-1-1,0 0 0,1 0 1,-1 0-1,1 0 1,-1 1-1,1-1 1,0 0-1,-1 0 0,1 0 1,0 0-1,0 0 1,0 0-1,-1 0 0,1 0 1,0 0-1,0 0 1,1 0-1,-1 0 0,0 0 1,0 0-1,0 0 1,1 0-1,-1 1 0,1-3 1,5-25-3660,8-5-988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4.454"/>
    </inkml:context>
    <inkml:brush xml:id="br0">
      <inkml:brushProperty name="width" value="0.025" units="cm"/>
      <inkml:brushProperty name="height" value="0.025" units="cm"/>
      <inkml:brushProperty name="color" value="#E71224"/>
    </inkml:brush>
  </inkml:definitions>
  <inkml:trace contextRef="#ctx0" brushRef="#br0">0 1 3427,'0'0'18791,"2"12"-17947,5 213 1595,-6-217-2197,0 0-1,1 0 0,0-1 1,1 1-1,5 13 0,-7-20-210,-1 1 0,1-1 0,-1 0 1,1 0-1,-1 0 0,1 0 0,-1 0 0,1 1 0,0-1 0,0-1 0,0 1 1,-1 0-1,1 0 0,0 0 0,0 0 0,0 0 0,0-1 0,0 1 0,1-1 1,-1 1-1,0-1 0,0 1 0,0-1 0,0 1 0,1-1 0,-1 0 0,0 0 0,0 0 1,1 0-1,-1 1 0,0-2 0,1 1 0,-1 0 0,0 0 0,0 0 0,0-1 1,1 1-1,-1 0 0,0-1 0,0 1 0,0-1 0,0 0 0,1 1 0,-1-1 1,0 0-1,0 0 0,1-1 0,1 0-8,-1-1 1,1 0-1,-1 0 0,1-1 1,-1 1-1,0 0 1,0-1-1,-1 1 0,1-1 1,-1 1-1,1-1 0,-1 0 1,1-6-1,2-53-71,-4 56 4,-1 10-12,1-1 0,0 1 0,0-1 0,0 0 0,1 1 0,-1-1 0,0 0 0,1 1 1,0-1-1,-1 0 0,1 0 0,0 1 0,0-1 0,0 0 0,1 0 0,1 3 0,-1-4 67,1 1-1,-1-1 0,1 0 1,0 1-1,-1-1 0,1 0 1,0-1-1,0 1 0,-1 0 1,1-1-1,0 0 0,0 1 1,0-1-1,5-1 0,-6 2-23,1-1 0,-1 0-1,1 0 1,-1 0 0,1 0-1,-1 0 1,1 0 0,-1-1-1,0 1 1,1-1 0,-1 0-1,0 0 1,1 1 0,-1-2-1,0 1 1,0 0-1,0 0 1,0-1 0,0 1-1,0-1 1,0 1 0,0-1-1,0 0 1,-1 0 0,1 0-1,-1 0 1,0 0 0,1 0-1,-1 0 1,0 0 0,0-1-1,0 1 1,-1 0 0,1-1-1,0 1 1,-1 0 0,0-1-1,1 1 1,-1-5 0,-1 6 5,1 1 1,0-1 0,0 1 0,0-1-1,0 1 1,-1 0 0,1-1 0,0 1-1,0-1 1,-1 1 0,1 0 0,0-1-1,0 1 1,-1 0 0,1-1 0,-1 1 0,1 0-1,0 0 1,-1-1 0,1 1 0,0 0-1,-1 0 1,1 0 0,-1 0 0,1-1-1,-1 1 1,1 0 0,-1 0 0,1 0 0,-1 0-1,1 0 1,0 0 0,-1 0 0,1 0-1,-1 0 1,1 0 0,-1 1 0,1-1-1,-1 0 1,1 0 0,0 0 0,-1 0-1,1 1 1,-1-1 0,1 0 0,0 0 0,-1 1-1,0 0 1,-21 14-226,18-10 292,0 1-1,1-1 0,0 1 0,0 0 0,1 0 1,0 0-1,0 0 0,0 0 0,-1 8 1,3-13-43,0 1 1,0 0 0,0-1 0,0 1 0,0 0-1,0-1 1,0 1 0,1-1 0,-1 1 0,0 0-1,1-1 1,0 1 0,-1-1 0,1 1-1,0-1 1,0 0 0,-1 1 0,1-1 0,0 0-1,1 1 1,-1-1 0,0 0 0,0 0 0,0 0-1,1 0 1,-1 0 0,0 0 0,1 0-1,-1-1 1,1 1 0,-1-1 0,1 1 0,-1-1-1,1 1 1,0-1 0,-1 0 0,1 1 0,-1-1-1,1 0 1,2 0 0,5 0-249,0 0 1,0 0 0,1-1-1,-1 0 1,0 0-1,16-6 1,-13 3-948,-1-1 0,0 0 0,-1 0 0,0-1 0,0-1 0,0 0 0,0 0 1,10-11-1,9-13-2003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5.008"/>
    </inkml:context>
    <inkml:brush xml:id="br0">
      <inkml:brushProperty name="width" value="0.025" units="cm"/>
      <inkml:brushProperty name="height" value="0.025" units="cm"/>
      <inkml:brushProperty name="color" value="#E71224"/>
    </inkml:brush>
  </inkml:definitions>
  <inkml:trace contextRef="#ctx0" brushRef="#br0">73 0 13261,'0'0'6027,"-9"4"-4111,5-2-1747,0 1 1,0-1-1,0 1 0,0-1 0,0 1 1,1 0-1,-1 0 0,1 1 0,0-1 1,0 1-1,0 0 0,0 0 0,1 0 1,0 0-1,0 0 0,0 0 0,0 0 1,0 1-1,1-1 0,0 1 0,0-1 0,0 1 1,0 0-1,1-1 0,0 1 0,1 7 1,-1 9-33,1-1 0,0 0 1,7 25-1,-7-37-125,2 0 0,-1 1-1,1-1 1,1 0 0,-1-1-1,1 1 1,1-1 0,-1 1-1,1-1 1,8 8 0,-12-14-2,-1 0 1,1 0 0,0 0 0,-1 0 0,1-1-1,0 1 1,0 0 0,0 0 0,0-1-1,-1 1 1,1-1 0,0 1 0,0-1 0,0 1-1,0-1 1,0 0 0,0 1 0,0-1-1,0 0 1,0 0 0,0 0 0,1 0 0,-1 0-1,0 0 1,0 0 0,0 0 0,0 0 0,0 0-1,0 0 1,0-1 0,0 1 0,0 0-1,1-2 1,0 0-12,0 0-1,0 0 1,0 0 0,0 0-1,-1-1 1,1 1 0,-1 0-1,1-1 1,-1 0-1,0 1 1,0-1 0,1-4-1,0 0-49,-1 0-1,1 0 1,-1 0-1,0 0 0,-1 0 1,1 0-1,-1 0 1,-1 0-1,0-1 0,-2-9 1,3 16 44,0 1 0,-1-1 1,1 1-1,0-1 0,-1 0 0,1 1 1,-1-1-1,1 1 0,-1-1 0,1 1 1,-1-1-1,0 1 0,1-1 0,-1 1 1,0 0-1,1-1 0,-1 1 1,0 0-1,1 0 0,-1-1 0,0 1 1,1 0-1,-1 0 0,0 0 0,0 0 1,1 0-1,-1 0 0,0 0 0,0 0 1,1 0-1,-1 0 0,0 1 0,1-1 1,-1 0-1,0 0 0,1 1 1,-1-1-1,0 0 0,1 1 0,-1-1 1,0 0-1,1 1 0,-1-1 0,1 1 1,-1 0-1,1-1 0,-1 1 0,1-1 1,0 1-1,-1 0 0,1-1 0,-1 1 1,1 0-1,0-1 0,0 1 0,-1 0 1,1-1-1,0 1 0,0 0 1,0 0-1,0 2 5,-1 0 0,1 0 0,0 0 0,0 0 1,0 0-1,1 0 0,-1 0 0,1-1 0,-1 1 0,1 0 0,0 0 1,0-1-1,0 1 0,0 0 0,1-1 0,-1 1 0,5 4 0,-4-5 14,1 0-1,0 0 1,0-1-1,1 1 1,-1-1-1,0 1 0,0-1 1,1 0-1,-1 0 1,1 0-1,-1-1 1,1 1-1,-1-1 0,1 0 1,3 0-1,-1 0 7,0 0 0,0-1 0,0 1 0,0-1 0,0-1 0,0 1 1,-1-1-1,1 0 0,-1 0 0,1 0 0,-1-1 0,0 0 0,1 0 0,7-6 0,-1-3 55,0 0 0,0-1 0,17-24 0,-22 27-22,-6 9 200,-7 34 406,2-22-402,1-1-1,0 1 1,0 0 0,1 1 0,0-1 0,1 0 0,1 21 0,0-30-241,1-1 0,-1 1 0,1-1 0,0 0 0,-1 1 0,1-1 0,0 0 1,0 0-1,0 1 0,0-1 0,0 0 0,0 0 0,0 0 0,0 0 0,1 0 0,-1-1 0,0 1 0,1 0 0,-1-1 0,0 1 0,1 0 1,-1-1-1,1 0 0,-1 1 0,1-1 0,-1 0 0,1 0 0,-1 0 0,1 0 0,-1 0 0,1 0 0,-1 0 0,1 0 0,-1-1 1,1 1-1,1-1 0,4 0-300,-1-1 0,0 1 0,1-1 0,-1 0 0,0 0 0,0-1 0,8-4 0,-11 4-384,-1 1 0,1-1 0,0 0-1,-1 1 1,1-1 0,-1 0 0,0-1 0,0 1 0,0 0 0,0-1 0,-1 1-1,1-1 1,-1 1 0,0-1 0,0 0 0,1-3 0,0-20-7727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5.385"/>
    </inkml:context>
    <inkml:brush xml:id="br0">
      <inkml:brushProperty name="width" value="0.025" units="cm"/>
      <inkml:brushProperty name="height" value="0.025" units="cm"/>
      <inkml:brushProperty name="color" value="#E71224"/>
    </inkml:brush>
  </inkml:definitions>
  <inkml:trace contextRef="#ctx0" brushRef="#br0">1 1 10314,'0'0'15534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6.197"/>
    </inkml:context>
    <inkml:brush xml:id="br0">
      <inkml:brushProperty name="width" value="0.025" units="cm"/>
      <inkml:brushProperty name="height" value="0.025" units="cm"/>
      <inkml:brushProperty name="color" value="#E71224"/>
    </inkml:brush>
  </inkml:definitions>
  <inkml:trace contextRef="#ctx0" brushRef="#br0">40 2 6022,'0'0'15129,"7"0"-14563,51 2 330,-79-3-764,14 0-52,0 0 1,0 1-1,0 0 0,0 0 0,-13 3 0,19-3-52,-1 0 0,0 1 0,1 0 0,0-1 0,-1 1 0,1 0 0,-1 0 0,1-1 0,0 1 1,-1 0-1,1 0 0,0 0 0,0 1 0,0-1 0,0 0 0,0 0 0,0 1 0,0-1 0,0 0 0,1 1 0,-1-1 0,0 1 0,1-1 1,-1 1-1,1-1 0,0 1 0,0 0 0,-1-1 0,1 1 0,0-1 0,0 4 0,1-4-37,-1-1-1,0 1 1,0 0 0,0 0-1,1 0 1,-1 0-1,0-1 1,1 1 0,-1 0-1,1 0 1,-1-1-1,1 1 1,-1 0 0,1-1-1,-1 1 1,1-1-1,0 1 1,-1 0 0,1-1-1,0 0 1,0 1-1,-1-1 1,1 1 0,0-1-1,0 0 1,0 1-1,-1-1 1,1 0 0,0 0-1,0 0 1,0 0-1,0 0 1,0 0 0,0 0-1,-1 0 1,1 0-1,1 0 1,2-1-520,1 1 1,-1 0-1,0-1 1,0 0-1,0 0 1,0 0-1,6-4 0,21-18-8151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8.084"/>
    </inkml:context>
    <inkml:brush xml:id="br0">
      <inkml:brushProperty name="width" value="0.025" units="cm"/>
      <inkml:brushProperty name="height" value="0.025" units="cm"/>
      <inkml:brushProperty name="color" value="#E71224"/>
    </inkml:brush>
  </inkml:definitions>
  <inkml:trace contextRef="#ctx0" brushRef="#br0">26 98 1602,'0'0'5514,"4"-8"-3400,-1 2-1821,18-38 3540,-14 6 4335,-7 38-8126,0 0 0,-1-1 0,1 1 0,0 0 0,-1 0 0,1 0 0,0 0 0,-1 0 0,1 0 0,0 0 0,-1 0 0,1 0 0,0 0 0,-1 0 0,1 0 0,-1 0 0,1 0 0,0 0 0,-1 0-1,1 0 1,0 0 0,-1 0 0,1 1 0,0-1 0,-1 0 0,1 0 0,0 0 0,0 1 0,-1-1 0,1 0 0,0 0 0,0 1 0,-1-1 0,1 0 0,0 1 0,0-1 0,0 0 0,-1 1 0,1-1 0,-13 12-44,-14 40 569,26-48-529,-1-1 1,1 0 0,0 1 0,0-1-1,0 1 1,1 0 0,-1-1-1,1 1 1,0-1 0,0 1 0,0 0-1,0-1 1,1 1 0,0 3-1,1-6-10,0-1 0,0 1 0,0-1 0,1 0-1,-1 1 1,0-1 0,0 0 0,0 0 0,0-1 0,1 1-1,-1 0 1,0-1 0,0 1 0,0-1 0,0 0-1,0 1 1,0-1 0,3-2 0,15-14 60,-18 14-84,1 0 0,0 0 0,-1 1 0,1-1 1,1 1-1,-1 0 0,0 0 0,0 0 0,1 0 0,3-1 0,-6 3-12,0 0 0,-1 1 0,1-1 1,0 0-1,-1 0 0,1 0 0,0 1 0,-1-1 0,1 0 0,0 1 0,-1-1 0,1 1 0,-1-1 0,1 1 0,-1-1 0,1 1 0,-1-1 0,1 1 0,-1-1 0,1 1 0,-1 0 1,0-1-1,1 1 0,-1-1 0,0 1 0,0 0 0,0-1 0,1 1 0,-1 1 0,7 27 6,-5-20 2,10 39 289,-1 1 1,-3 0-1,-3 1 0,1 53 1,-6-101-236,0 0 0,-1 0 0,1 0 0,0 0 0,0-1 0,-1 1 0,1 0 0,-1 0 0,0 0 0,1 0 0,-1-1 0,0 1 0,0 0 0,0-1 0,0 1 0,-1-1 0,1 1 0,0-1 0,-1 1 0,1-1 0,0 0 0,-1 0 0,0 0 0,-1 1 0,1-1-36,1-1-1,0 1 1,-1-1 0,1 0 0,0 0 0,-1 0 0,1 0 0,-1 0-1,1 0 1,0 0 0,-1 0 0,1 0 0,0-1 0,-1 1 0,1-1 0,0 1-1,-1-1 1,1 1 0,0-1 0,0 0 0,0 1 0,0-1 0,0 0-1,-1 0 1,1 0 0,1 0 0,-1 0 0,0 0 0,0 0 0,0 0 0,0-1-1,1 1 1,-1 0 0,0-2 0,-3-4-33,1 1-1,0-1 1,1 0-1,0 0 1,0 0-1,0-1 1,1 1-1,0 0 1,0-1-1,0 1 1,1 0-1,1-1 1,-1 1-1,1 0 1,0-1-1,1 1 1,0 0 0,0 0-1,1 0 1,-1 0-1,1 0 1,1 1-1,7-12 1,8-8-333,1 1 0,2 0 1,0 2-1,34-28 0,16-17-601,-72 68 941,0 0 0,0-1 1,0 1-1,0 0 0,0 0 0,0 0 0,0 0 0,0-1 0,0 1 1,1 0-1,-1 0 0,0 0 0,0 0 0,0 0 0,0 0 0,0-1 1,0 1-1,1 0 0,-1 0 0,0 0 0,0 0 0,0 0 0,0 0 1,0 0-1,1 0 0,-1 0 0,0 0 0,0 0 0,0 0 0,0 0 1,1 0-1,-1 0 0,0 0 0,0 0 0,0 0 0,0 0 0,1 0 1,-1 0-1,0 0 0,0 0 0,0 0 0,0 0 0,1 0 0,-1 0 1,0 0-1,0 1 0,0-1 0,0 0 0,0 0 0,1 0 0,-1 0 1,0 0-1,0 0 0,0 1 0,0-1 0,0 0 0,0 0 0,0 0 1,0 0-1,0 1 0,0-1 0,0 0 0,1 0 0,1 20-113,2 12 262,-4-31-134,0 0 0,0 0 0,0 0 0,1 0-1,-1 0 1,0 0 0,1-1 0,-1 1 0,1 0 0,-1 0 0,1 0 0,-1-1-1,1 1 1,0 0 0,-1 0 0,1-1 0,0 1 0,-1-1 0,1 1 0,0 0-1,0-1 1,0 0 0,0 1 0,-1-1 0,2 1 0,8 0 27,-1-1 0,0 0 0,0 0 0,0-1-1,0 0 1,0 0 0,0-1 0,0-1 0,-1 1 0,1-1 0,0-1 0,11-6 0,5-4-179,0-2-1,34-28 1,-59 43 141,1 1 0,-1 0 0,1 0 0,-1 0 0,1 0 0,-1 0-1,1 0 1,-1 0 0,0 0 0,1 0 0,-1 0 0,1 0 0,-1 0 0,1 0 0,-1 0-1,0 1 1,1-1 0,-1 0 0,1 0 0,-1 0 0,0 1 0,1-1 0,-1 0 0,1 0-1,-1 1 1,0-1 0,0 0 0,1 1 0,-1-1 0,0 0 0,1 1 0,-1-1 0,0 1-1,0-1 1,0 0 0,0 1 0,1-1 0,-1 1 0,0-1 0,0 1 0,0-1 0,0 0-1,0 1 1,0-1 0,0 1 0,0 0 0,9 36 205,-2-10 79,-6-24-247,0-1 0,1 1 0,-1 0 0,1-1 0,0 1 0,0-1 0,-1 0 0,2 1 0,-1-1-1,0 0 1,0 0 0,1 0 0,-1-1 0,1 1 0,-1 0 0,1-1 0,0 0 0,4 2 0,2-1-26,2 0 1,-1 0 0,0-1 0,13 1-1,-17-3-47,0 1 1,1 0-1,-1 1 0,1-1 0,-1 1 0,0 1 1,0-1-1,0 1 0,1 0 0,-2 1 0,1-1 0,0 1 1,0 0-1,-1 1 0,8 5 0,-9-4 74,0 1 0,-1 0 0,1 0 0,-1 0 0,0 1 0,-1-1 0,0 1-1,0-1 1,0 1 0,-1 0 0,0 0 0,0-1 0,-1 1 0,1 0 0,-2 0 0,1 0 0,-1 0 0,-2 12 0,2-14 63,0-1 0,1 1 0,-2-1 1,1 1-1,0-1 0,-1 1 1,0-1-1,0 0 0,0 0 0,-1 0 1,1 0-1,-1 0 0,0 0 1,0-1-1,0 1 0,-1-1 0,1 0 1,-1 0-1,1 0 0,-1-1 1,0 1-1,0-1 0,-1 0 0,1 0 1,0 0-1,-1-1 0,-8 2 1,11-2-59,0-1 1,1 0-1,-1 0 0,0-1 1,0 1-1,0 0 1,0-1-1,0 1 1,1-1-1,-1 1 1,0-1-1,0 0 1,1 0-1,-1 0 1,0 0-1,1 0 1,-1 0-1,1 0 0,-1-1 1,1 1-1,-1-2 1,-1-1-8,0 0 1,1 0-1,0 0 1,-1 0 0,2-1-1,-1 1 1,1-1-1,-2-6 1,-1-9-49,2-1 1,0 0-1,2-21 1,0 34 26,0 4-27,1-1 0,-1 1 0,1 0 0,0-1 0,0 1 0,0 0 1,1 0-1,0 0 0,-1 0 0,2 0 0,-1 0 0,0 0 0,1 0 0,-1 1 0,1 0 0,0-1 0,0 1 0,7-5 0,5-3-893,1 0 0,0 2 0,22-11 0,7-4-3923,-4 1-650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9.925"/>
    </inkml:context>
    <inkml:brush xml:id="br0">
      <inkml:brushProperty name="width" value="0.025" units="cm"/>
      <inkml:brushProperty name="height" value="0.025" units="cm"/>
      <inkml:brushProperty name="color" value="#E71224"/>
    </inkml:brush>
  </inkml:definitions>
  <inkml:trace contextRef="#ctx0" brushRef="#br0">77 313 2787,'4'-4'1248,"0"-1"1,-1 1-1,0-1 1,0 0-1,0 0 1,-1 0-1,0 0 1,1 0-1,-2-1 1,1 1-1,-1-1 1,0 1-1,0-1 1,0 0-1,-1-5 1,-2 11-1075,0 1 1,0-1-1,1 1 0,-1-1 1,0 1-1,0 0 1,0 0-1,1 0 0,-1 0 1,0 0-1,-2 3 1,-6 6 15,0 0 1,1 2-1,1-1 1,0 1-1,0 0 1,1 1 0,1-1-1,0 1 1,-8 26-1,14-38-185,0 0-1,0-1 0,0 1 1,0-1-1,0 1 0,0 0 1,0-1-1,0 1 0,0 0 1,0-1-1,0 1 0,0-1 1,0 1-1,0 0 1,1-1-1,-1 1 0,0-1 1,0 1-1,1-1 0,-1 1 1,0-1-1,1 1 0,-1-1 1,1 1-1,-1-1 0,1 1 1,-1-1-1,1 1 0,-1-1 1,1 0-1,-1 1 0,1-1 1,0 0-1,25 1 162,-19-3-136,0 0-1,1 0 1,-1-1-1,0 0 1,8-5-1,-2-1-143,0-2-1,-1 1 1,0-1-1,0-1 0,-1 0 1,16-24-1,-21 27 75,0 0 1,-1-1 0,0 0-1,-1 1 1,0-1-1,0-1 1,-1 1-1,0 0 1,-1-1-1,-1 0 1,2-13 0,-7 21-45,-4 10 73,-5 10 36,9-8 33,0 0 0,1 0 1,0 0-1,0 0 0,1 1 0,0-1 0,1 1 0,-1 15 0,3-24-49,-1-1-1,0 1 1,0 0-1,1-1 1,-1 1-1,1-1 1,-1 1-1,0-1 1,1 1-1,-1-1 1,1 1-1,-1-1 1,1 1-1,-1-1 1,1 1-1,0-1 1,-1 0-1,1 1 1,-1-1-1,1 0 1,0 0-1,-1 0 1,1 1-1,0-1 0,-1 0 1,1 0-1,0 0 1,-1 0-1,1 0 1,0 0-1,0 0 1,-1 0-1,1 0 1,0-1-1,-1 1 1,1 0-1,-1 0 1,1-1-1,0 1 1,-1 0-1,1-1 1,0 0-1,32-13 151,-13-3-202,-1 0 0,0-1 0,-1-1 1,-1 0-1,-1-2 0,-1 0 1,-1 0-1,-1-1 0,19-44 0,-28 58 42,0-1-27,-6 14-1,-3 14 50,-13 38-5,-9 41 297,25-89-242,0 0 1,1 0-1,1 0 1,0 0-1,0 0 0,0 0 1,1 0-1,3 15 1,-3-22-59,0 0 0,0 1 0,0-1 0,0 0 1,0 1-1,1-1 0,-1 0 0,1 0 0,-1 0 1,1 0-1,0 0 0,0-1 0,0 1 0,0 0 1,0-1-1,0 1 0,0-1 0,0 0 0,1 0 1,-1 0-1,0 0 0,1 0 0,-1 0 0,1-1 1,-1 1-1,1-1 0,0 0 0,-1 0 0,1 1 1,-1-2-1,1 1 0,-1 0 0,5-1 0,-2 0 9,0 0 0,0 0-1,-1-1 1,1 1 0,0-1-1,-1 0 1,1 0 0,-1-1-1,1 1 1,-1-1 0,0 0-1,0 0 1,0 0-1,-1-1 1,1 0 0,3-4-1,-4 2-6,1 0 0,-1 0 0,-1-1 0,1 1 0,-1-1 0,0 0 0,-1 0 0,1 1 0,-1-1-1,0-9 1,-1 14-12,0 0 0,0 0 0,0 0 0,0 0 0,0 1 0,-1-1 0,1 0 0,0 0 0,-1 0 0,1 1 0,-1-1 0,0 0 0,0 1 0,1-1 0,-1 1 0,0-1 0,0 0 0,-1 1 0,1 0 0,0-1 0,0 1 0,-1 0-1,1 0 1,-1 0 0,1 0 0,-1 0 0,1 0 0,-1 0 0,0 0 0,1 0 0,-1 1 0,0-1 0,1 1 0,-1-1 0,0 1 0,0 0 0,0 0 0,0 0 0,1 0 0,-1 0 0,-2 0 0,3 0-6,0 1-1,0-1 1,0 0 0,0 1 0,0-1 0,0 1-1,0-1 1,0 1 0,0-1 0,0 1 0,1 0-1,-1-1 1,0 1 0,0 0 0,1 0 0,-1 0 0,0-1-1,1 1 1,-1 0 0,1 0 0,-1 0 0,1 0-1,-1 0 1,1 0 0,0 0 0,0 0 0,-1 0-1,1 0 1,0 0 0,0 0 0,0 0 0,0 0 0,0 1-1,0-1 1,0 0 0,1 2 0,-1-1 2,1 0 1,-1 0 0,0 0 0,1 1-1,0-1 1,-1 0 0,1 0 0,0 0-1,0 0 1,0 0 0,0 0 0,0 0-1,1 0 1,-1-1 0,1 1-1,-1 0 1,3 1 0,3 0 5,0 0 1,0-1-1,0 0 0,0 0 1,0 0-1,1-1 0,-1 0 1,0-1-1,1 0 0,-1 0 1,1 0-1,10-3 0,-5 1 7,0-1-1,0 0 1,-1-1 0,1-1-1,23-11 1,-30 13-11,-1 0-1,0 0 1,0 0 0,-1-1 0,1 1 0,-1-1-1,1 0 1,-1-1 0,0 1 0,-1-1 0,1 1-1,-1-1 1,0 0 0,0 0 0,0-1 0,-1 1-1,0-1 1,0 1 0,2-12 0,-4 17-2,0-1 0,-1 1 1,1-1-1,0 1 0,-1-1 0,1 1 1,0-1-1,-1 1 0,1-1 1,-1 1-1,1-1 0,-1 1 0,1 0 1,-1-1-1,1 1 0,-1 0 1,1 0-1,-1-1 0,1 1 0,-1 0 1,0 0-1,1 0 0,-1 0 1,1 0-1,-1 0 0,1 0 0,-1 0 1,0 0-1,1 0 0,-1 0 1,1 0-1,-1 0 0,0 0 0,1 0 1,-1 1-1,1-1 0,-1 0 1,1 0-1,-1 1 0,0 0 0,-27 12-108,21-7 111,0 1 0,0 1 0,1-1 0,-8 13 0,13-17 8,-1-1 0,0 1 1,1 0-1,0 0 0,0-1 0,0 1 0,0 0 0,0 0 0,0 0 1,1 0-1,-1 0 0,1 0 0,0 0 0,0 1 0,0-1 0,0 0 1,1 0-1,1 6 0,-1-8-2,1 1-1,-1-1 1,1 0 0,0 1 0,-1-1-1,1 0 1,0 0 0,0 0 0,0 0-1,0 0 1,-1 0 0,1-1 0,1 1 0,-1-1-1,0 1 1,0-1 0,0 0 0,0 0-1,0 0 1,0 0 0,3 0 0,49-3 23,-51 2-41,77-13-495,-56 8 403,1 2 0,44-3 0,-69-27 1692,-2 25-1570,0-1-1,-1 0 0,0 0 1,-5-9-1,4 12-148,1-1 0,0 0 0,1 1 1,-1-1-1,1 0 0,1-1 0,-1-10 0,2 18 32,0 0 0,0 0 0,0 0-1,1 1 1,-1-1 0,0 0 0,1 0 0,-1 0 0,1 1-1,-1-1 1,1 0 0,-1 1 0,1-1 0,-1 0 0,1 1-1,-1-1 1,1 1 0,0-1 0,-1 1 0,1-1-1,0 1 1,0 0 0,-1-1 0,1 1 0,0 0 0,0-1-1,0 1 1,-1 0 0,1 0 0,0 0 0,0 0 0,1 0-1,33-1-3876,-26 1 1909,14 0-3135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1.944"/>
    </inkml:context>
    <inkml:brush xml:id="br0">
      <inkml:brushProperty name="width" value="0.025" units="cm"/>
      <inkml:brushProperty name="height" value="0.025" units="cm"/>
      <inkml:brushProperty name="color" value="#E71224"/>
    </inkml:brush>
  </inkml:definitions>
  <inkml:trace contextRef="#ctx0" brushRef="#br0">62 232 2434,'-3'-36'13903,"-1"33"-9590,1 23-3754,1 17 519,1-1-1,3 0 0,8 59 0,34 106 2814,-43-200-2789,0-6-426,1-20-220,-2 17-454,0-1-1,0 0 1,-1 0 0,-3-15-1,-4 7-3,0 0-1,-1 0 0,-1 1 1,-1 0-1,-21-25 0,6 8-301,59 31-2365,16 4 329,-16-1-1953,45-3 0,-70 2 3666,0-1-1,0-1 1,0 1-1,-1-1 1,1-1 0,-1 1-1,1-1 1,-1-1-1,0 1 1,0-1-1,7-5 1,0-7 640,-4-13 4569,-10 28-4442,0 0 0,0 0 0,0 0 1,0 0-1,0 0 0,-1 0 0,1 0 0,0 0 1,0 0-1,-1 0 0,1 0 0,-1 0 1,1 0-1,-1 0 0,1 0 0,-1 1 1,1-1-1,-1 0 0,0 0 0,1 1 0,-1-1 1,0 0-1,0 1 0,1-1 0,-1 0 1,0 1-1,0-1 0,0 1 0,0 0 0,0-1 1,0 1-1,0 0 0,0-1 0,0 1 1,0 0-1,0 0 0,0 0 0,0 0 1,0 0-1,0 0 0,0 0 0,0 0 0,0 1 1,0-1-1,-1 1 0,-1 0-26,0 0-1,1 1 1,-1-1 0,1 1-1,-1 0 1,1 0 0,0 0 0,-1 0-1,1 0 1,0 0 0,1 0-1,-1 1 1,0-1 0,1 1-1,-1 0 1,1-1 0,0 1-1,0 0 1,0 0 0,0-1-1,-1 6 1,1-5-40,0 0-1,0 0 1,1-1 0,-1 1 0,0 0-1,1 0 1,0 0 0,0 0-1,0 0 1,0 0 0,0 0-1,1 0 1,-1 0 0,1-1-1,0 1 1,0 0 0,0 0 0,0-1-1,0 1 1,1 0 0,-1-1-1,3 4 1,-1-5-40,0 1-1,1 0 1,-1-1-1,1 1 1,-1-1-1,1 0 1,0 0-1,-1-1 1,1 1-1,0-1 1,-1 1-1,1-1 1,0 0-1,0-1 1,-1 1-1,1-1 1,6-1-1,-1 0 14,0-1 0,0 0 1,0-1-1,-1 1 0,16-11 0,-12 7-27,-2 0-1,1-1 0,-1-1 1,0 0-1,-1 0 0,0-1 0,0 0 1,-1 0-1,0-1 0,-1 0 1,0 0-1,-1-1 0,-1 0 1,1 0-1,-2-1 0,0 1 1,0-1-1,-1 0 0,-1 0 1,1-14-1,-6 21-177,-4 14 49,-3 17 8,9-23 109,1 1 0,-1-1 0,1 1 0,0-1 1,0 1-1,0-1 0,1 1 0,-1-1 1,1 1-1,-1-1 0,1 1 0,1 2 0,-2-4 16,1 0-1,-1 0 1,1 0-1,0-1 1,-1 1-1,1 0 1,0 0-1,0-1 1,-1 1-1,1 0 0,0-1 1,0 1-1,0-1 1,0 1-1,0-1 1,0 1-1,0-1 1,0 0-1,0 1 1,2-1-1,0 0 35,1 0 1,0 0-1,-1-1 0,1 0 0,0 0 1,-1 0-1,0 0 0,1 0 1,-1-1-1,1 1 0,-1-1 1,0 0-1,0 0 0,0 0 0,5-5 1,4-3-33,-1-1 1,1 0 0,-2-1 0,1 0-1,-2-1 1,0 0 0,0-1-1,-1 1 1,-1-2 0,0 1-1,8-29 1,-15 43-38,0 0 0,0 0 0,0 0 0,0 0 0,0 0 0,0 0 0,0 0 0,0 0 0,-1 0 0,1 0 0,0 0 0,0 0 0,0 0 0,0 1 0,0-1 0,0 0 0,0 0 0,0 0 0,-1 0 0,1-1 0,0 1 0,0 0 0,0 0 0,0 0 0,0 0 0,0 0 0,0 0 0,0 0 0,0 0 0,-1 0 0,1 0 0,0 0 0,0 0 0,0 0 0,0 0 0,0 0 0,0 0 0,0 0 0,0-1 0,0 1 0,-12 20-156,-13 31 107,16-30 75,2 0-1,0 0 1,1 1-1,1 0 1,1 0-1,-2 37 0,6-57-12,0 0-1,0 0 0,0-1 1,0 1-1,1 0 0,-1-1 1,1 1-1,-1 0 0,1-1 1,0 1-1,-1 0 0,1-1 1,0 1-1,0-1 0,0 0 1,0 1-1,1-1 0,-1 0 1,0 0-1,0 1 0,1-1 1,-1 0-1,1 0 0,-1-1 1,1 1-1,-1 0 0,1 0 1,0-1-1,-1 1 0,1-1 1,0 1-1,-1-1 0,1 0 1,0 0-1,0 0 0,-1 0 1,1 0-1,0 0 0,-1 0 1,4-1-1,3 0-445,-1 0 0,1 0 1,-1-1-1,0 0 0,0 0 0,1-1 0,-1 0 1,9-6-1,-5 2-1989,0-1 0,0 0 0,17-19 0,-2-4-5297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2.634"/>
    </inkml:context>
    <inkml:brush xml:id="br0">
      <inkml:brushProperty name="width" value="0.025" units="cm"/>
      <inkml:brushProperty name="height" value="0.025" units="cm"/>
      <inkml:brushProperty name="color" value="#E71224"/>
    </inkml:brush>
  </inkml:definitions>
  <inkml:trace contextRef="#ctx0" brushRef="#br0">102 189 10698,'0'0'3935,"-8"4"-1293,-3 3-1790,0 1-1,0 0 1,-15 15 0,23-21-677,0 1 1,0 0 0,0 1 0,0-1 0,1 0 0,-1 1 0,1-1-1,0 1 1,0 0 0,1 0 0,-1 0 0,1 0 0,0 0-1,0 0 1,0 0 0,0 0 0,1 0 0,-1 7 0,4-9-243,-1-1 1,1 1-1,-1-1 1,1 1-1,0-1 1,-1 0 0,1 0-1,0 0 1,0-1-1,0 1 1,0-1-1,0 1 1,-1-1-1,1 0 1,5-1-1,9 3-412,-10 1 469,1-1 0,-1 1 0,0 0 0,0 1 0,-1 0 0,1 0 0,-1 0 0,0 1 1,0-1-1,0 2 0,-1-1 0,1 1 0,-1-1 0,-1 2 0,1-1 0,-1 0 0,0 1 0,-1 0 0,1 0 0,-1 0 0,-1 0 0,1 0 0,-1 0 1,1 10-1,-1-9 130,0 0 1,-1 0 0,0-1 0,-1 1-1,1 0 1,-1 0 0,-1 0 0,0 0-1,0 0 1,0-1 0,-1 1 0,0 0-1,-1-1 1,0 0 0,0 1 0,0-1-1,-1 0 1,0-1 0,0 1 0,-1-1-1,0 1 1,0-2 0,0 1 0,-7 5 0,11-10-80,0 0 0,1 0 1,-1-1-1,0 1 0,0 0 1,0-1-1,0 1 0,0 0 1,0-1-1,0 1 0,0-1 1,0 0-1,-1 1 1,1-1-1,0 0 0,0 0 1,0 1-1,0-1 0,-1 0 1,1 0-1,0 0 0,0-1 1,0 1-1,0 0 0,-1 0 1,1-1-1,0 1 1,0 0-1,0-1 0,-1 0 1,0-1-20,0 0 0,1 0 0,0 0 0,-1 0 0,1 0 0,0-1 0,0 1 0,0 0 0,0-1 0,1 1 0,-1 0 0,1-1 0,-1-3 0,-1-12-226,1-1-1,3-32 1,-2 49 187,4-28-591,0 0 0,2 0-1,17-50 1,43-86-924,-27 72 1520,-36 87 22,8-23 228,24-43 0,-49 152 798,11-65-936,2 0 0,0 1-1,1 0 1,0-1 0,1 1 0,0-1 0,2 1 0,0-1 0,8 24-1,-8-30-87,0-1-1,1 0 0,-1-1 0,2 1 0,-1 0 1,1-1-1,0 0 0,0 0 0,1-1 0,0 1 1,0-1-1,0-1 0,0 1 0,1-1 0,0 0 1,0 0-1,0-1 0,0 0 0,14 4 0,-21-7-30,-1 0-1,1 0 0,0 0 0,0 0 1,0 0-1,0-1 0,0 1 0,0 0 1,0 0-1,0 0 0,-1 0 0,1 0 1,0 0-1,0 0 0,0 0 0,0 0 1,0 0-1,0 0 0,0-1 0,0 1 1,0 0-1,0 0 0,0 0 1,0 0-1,0 0 0,0 0 0,0 0 1,0-1-1,-1 1 0,1 0 0,0 0 1,0 0-1,0 0 0,0 0 0,1 0 1,-1 0-1,0-1 0,0 1 0,0 0 1,0 0-1,0 0 0,0 0 0,0 0 1,0 0-1,0 0 0,0-1 0,0 1 1,0 0-1,0 0 0,0 0 0,0 0 1,1 0-1,-1 0 0,0 0 1,0 0-1,0 0 0,0 0 0,-16-17-558,-22-17 43,-16-11 1149,-68-74 0,121 119-591,1-1 0,-1 1 0,1 0 1,-1 0-1,1 0 0,0-1 0,-1 1 0,1 0 0,0-1 1,-1 1-1,1 0 0,0-1 0,-1 1 0,1-1 0,0 1 0,0 0 1,-1-1-1,1 1 0,0-1 0,0 1 0,0-1 0,0 1 1,-1 0-1,1-1 0,0 1 0,0-1 0,0 1 0,0-1 0,0 1 1,0-1-1,0 1 0,1-1 0,-1 1 0,0-1 0,0 1 1,0-1-1,0 1 0,0 0 0,1-1 0,-1 1 0,0-1 0,0 1 1,1 0-1,-1-1 0,0 1 0,1 0 0,-1-1 0,0 1 1,1 0-1,-1-1 0,1 1 0,-1 0 0,0 0 0,1 0 0,-1-1 1,1 1-1,-1 0 0,1 0 0,-1 0 0,1 0 0,-1 0 1,1 0-1,-1 0 0,1 0 0,43 0-280,-30 1 360,-4-1-122,19 0-1452,1-1 0,33-5 1,-18-5-5016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4.517"/>
    </inkml:context>
    <inkml:brush xml:id="br0">
      <inkml:brushProperty name="width" value="0.025" units="cm"/>
      <inkml:brushProperty name="height" value="0.025" units="cm"/>
    </inkml:brush>
  </inkml:definitions>
  <inkml:trace contextRef="#ctx0" brushRef="#br0">23 0 5830,'0'0'18113,"0"11"-17104,-1 32-545,-3-1 0,-12 59 1,16-101-502,0 0 0,-1 0 1,1 0-1,0 0 0,0 1 1,0-1-1,0 0 0,0 0 0,0 0 1,0 0-1,0 0 0,0 0 1,0 1-1,0-1 0,0 0 0,-1 0 1,1 0-1,0 0 0,0 0 0,0 1 1,0-1-1,0 0 0,0 0 1,0 0-1,0 0 0,0 0 0,0 1 1,1-1-1,-1 0 0,0 0 1,0 0-1,0 0 0,0 0 0,0 0 1,0 1-1,0-1 0,0 0 1,0 0-1,0 0 0,0 0 0,1 0 1,-1 0-1,0 0 0,0 0 0,0 1 1,0-1-1,0 0 0,0 0 1,1 0-1,-1 0 0,0 0 0,0 0 1,0 0-1,0 0 0,0 0 1,0 0-1,1 0 0,-1 0 0,0 0 1,0 0-1,0 0 0,0 0 0,0 0 1,1 0-1,10-10-2609,11-16-4658,-11 6-778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3.753"/>
    </inkml:context>
    <inkml:brush xml:id="br0">
      <inkml:brushProperty name="width" value="0.025" units="cm"/>
      <inkml:brushProperty name="height" value="0.025" units="cm"/>
      <inkml:brushProperty name="color" value="#E71224"/>
    </inkml:brush>
  </inkml:definitions>
  <inkml:trace contextRef="#ctx0" brushRef="#br0">64 173 13805,'0'-6'1881,"-1"-23"4398,1 28-6226,-1 1 0,1-1 0,0 1 1,0 0-1,0-1 0,0 1 0,0-1 1,-1 1-1,1 0 0,0-1 0,0 1 1,0-1-1,-1 1 0,1 0 0,0-1 1,-1 1-1,1 0 0,0 0 0,-1-1 1,1 1-1,0 0 0,-1 0 0,1-1 0,-1 1 1,1 0-1,0 0 0,-1 0 0,1 0 1,-1 0-1,1-1 0,-1 1 0,1 0 1,0 0-1,-1 0 0,1 0 0,-1 0 1,1 0-1,-1 1 0,1-1 0,-1 0 1,1 0-1,0 0 0,-1 0 0,1 0 0,-1 1 1,1-1-1,0 0 0,-1 0 0,1 1 1,0-1-1,-1 0 0,1 1 0,0-1 1,-1 1-1,-4 4-34,1 1 1,-1 0 0,1 0-1,1 0 1,-1 0-1,1 0 1,0 1-1,1 0 1,-1-1 0,1 1-1,1 0 1,-1 0-1,1 0 1,0 0-1,1 1 1,0-1 0,1 14-1,0-20-9,0 0 0,-1 0-1,1 0 1,0 0 0,0-1-1,0 1 1,0 0 0,0 0-1,0-1 1,0 1 0,0-1 0,1 1-1,-1-1 1,0 1 0,0-1-1,0 0 1,1 0 0,-1 0-1,0 1 1,0-1 0,1 0-1,-1 0 1,0-1 0,0 1-1,1 0 1,-1 0 0,0-1 0,0 1-1,0 0 1,2-2 0,39-13 239,-27 5-254,-1 0 0,0-1 0,0-1 0,-1 0 0,14-17 0,-22 22 4,0 1 0,0-1 0,-1 0 0,0 0 0,0 0 1,0 0-1,-1-1 0,0 0 0,-1 0 0,1 1 0,-1-1 0,-1-1 0,1-12 0,-2 22-2,0-1-1,0 0 0,0 0 0,-1 1 0,1-1 1,0 0-1,0 0 0,0 0 0,-1 0 0,1 1 0,0-1 1,0 0-1,0 0 0,-1 0 0,1 0 0,0 0 1,-1 0-1,1 0 0,0 1 0,0-1 0,-1 0 1,1 0-1,0 0 0,0 0 0,-1 0 0,1 0 1,0 0-1,0 0 0,-1-1 0,1 1 0,0 0 1,-1 0-1,1 0 0,0 0 0,0 0 0,0 0 1,-1 0-1,1-1 0,0 1 0,0 0 0,-1 0 0,1 0 1,0 0-1,0-1 0,0 1 0,0 0 0,-1 0 1,1-1-1,0 1 0,0 0 0,0 0 0,0-1 1,0 1-1,0 0 0,0 0 0,0-1 0,0 1 1,0 0-1,-1 0 0,1-1 0,1 1 0,-1 0 1,0-1-1,0 1 0,0 0 0,0-1 0,-14 19-173,10-8 193,-1 1 0,1 0 1,1 0-1,0 0 0,1 1 0,-1 14 0,2-24 18,1 0 0,0 0-1,0 1 1,0-1 0,0 0-1,1 0 1,-1 0 0,0 1-1,1-1 1,0 0-1,-1 0 1,1 0 0,0 0-1,0 0 1,0 0 0,0 0-1,1 0 1,-1 0 0,0-1-1,1 1 1,0 0-1,-1-1 1,1 1 0,0-1-1,0 0 1,-1 1 0,1-1-1,0 0 1,0 0 0,0 0-1,0-1 1,1 1-1,-1 0 1,0-1 0,0 1-1,0-1 1,1 0 0,2 0-1,3 0 31,1 0-1,0-1 0,-1 0 0,1 0 1,-1-1-1,0 0 0,0-1 1,0 0-1,0 0 0,0-1 0,0 0 1,-1 0-1,0 0 0,0-1 1,0 0-1,0-1 0,7-7 0,-4 2-41,0 1 0,-1-2-1,-1 1 1,1-1 0,-2 0 0,0-1-1,0 0 1,-1 0 0,6-22-1,-9 25-326,-10 30 150,-7 39 220,14-56-45,0 1-1,0-1 1,0 0-1,0 0 1,1 0-1,-1 0 1,1 1 0,0-1-1,0 0 1,0 0-1,0 0 1,4 5-1,-4-7 11,0 0 0,1 0 0,-1 0 0,1 0 0,-1 0-1,1 0 1,-1 0 0,1-1 0,0 1 0,-1-1 0,1 1 0,0-1-1,0 0 1,-1 0 0,1 1 0,0-1 0,0 0 0,0-1 0,-1 1-1,1 0 1,0 0 0,0-1 0,-1 1 0,1-1 0,2-1 0,3-1 20,0 0 1,0-1 0,0 0-1,-1 0 1,0-1 0,1 0-1,-2 0 1,1 0 0,-1-1-1,7-7 1,0-2-84,-1 0 1,0-1-1,9-19 1,-21 41-54,0 1 0,0-1 0,1 1 0,0-1 0,0 1 1,0-1-1,2 8 0,0 8 89,-2-20-28,-1 2 69,1 0 0,0 0 0,0 0 0,0 0-1,1 1 1,0-1 0,-1 0 0,2 0-1,1 6 1,-2-9-135,1 1 0,-1-1 0,1 0 0,-1 0 0,1 0 0,0 0 0,-1 0 0,1 0 0,0-1 0,-1 1 0,1 0 0,0-1-1,0 0 1,0 1 0,0-1 0,0 0 0,0 0 0,-1 0 0,1 0 0,0 0 0,0 0 0,0-1 0,2 0 0,-2 1-487,1 0 0,0-1 0,-1 0 0,1 1 0,0-1 0,-1 0 0,1 0 0,-1-1 0,0 1 0,1 0 0,-1-1 0,0 0 0,0 1 0,2-3 0,15-15-8588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4.211"/>
    </inkml:context>
    <inkml:brush xml:id="br0">
      <inkml:brushProperty name="width" value="0.025" units="cm"/>
      <inkml:brushProperty name="height" value="0.025" units="cm"/>
      <inkml:brushProperty name="color" value="#E71224"/>
    </inkml:brush>
  </inkml:definitions>
  <inkml:trace contextRef="#ctx0" brushRef="#br0">117 79 5701,'0'0'3150,"4"-9"-443,2-3-1499,6-16 468,-9-1 3223,-24 33-2395,10 4-2240,0 1 1,1 0 0,0 1-1,0 0 1,1 1 0,1-1 0,-1 2-1,2-1 1,0 1 0,0 0-1,-9 26 1,15-36-231,0-1 0,0 1 0,1-1-1,-1 1 1,1 0 0,-1-1 0,1 1 0,0 0 0,-1 0 0,1-1-1,0 1 1,0 0 0,0 0 0,0-1 0,1 1 0,-1 0 0,0 0-1,1-1 1,-1 1 0,1 0 0,0-1 0,-1 1 0,1-1 0,1 3-1,0-3-10,0 0 0,0 0 0,-1 0-1,1-1 1,0 1 0,0-1 0,0 1-1,0-1 1,0 1 0,0-1 0,0 0-1,-1 0 1,1 0 0,0 0 0,0 0-1,0-1 1,4 0 0,11-4-830,1 0 1,-1-1-1,24-12 0,-38 16 338,23-13-2535,-13 0-4054,-8 7 1810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4.728"/>
    </inkml:context>
    <inkml:brush xml:id="br0">
      <inkml:brushProperty name="width" value="0.025" units="cm"/>
      <inkml:brushProperty name="height" value="0.025" units="cm"/>
      <inkml:brushProperty name="color" value="#E71224"/>
    </inkml:brush>
  </inkml:definitions>
  <inkml:trace contextRef="#ctx0" brushRef="#br0">137 185 1217,'2'-9'8974,"4"-22"-5981,-2-1 0,0-57 0,-4 88-2964,1 0 0,-1 0 0,0 1 0,0-1 0,0 0 0,0 0 0,0 0 0,0 1 0,0-1 0,-1 0 0,1 0 0,0 1 0,0-1 0,-1 0 0,1 0 0,0 1 0,-1-1 0,1 0 0,-1 1 0,1-1 0,-1 0-1,1 1 1,-1-1 0,1 1 0,-1-1 0,1 1 0,-1-1 0,0 1 0,1-1 0,-1 1 0,0-1 0,0 1 0,1 0 0,-1 0 0,0-1 0,0 1 0,1 0 0,-1 0 0,0 0 0,0 0 0,0 0 0,1 0 0,-1 0 0,0 0 0,0 0 0,0 0 0,1 0 0,-1 1 0,0-1 0,0 0 0,1 1 0,-1-1 0,0 0 0,0 1-1,1-1 1,-2 2 0,-2 0-13,-1 1 0,1 0 0,0 0 0,0 1-1,0-1 1,0 1 0,-4 5 0,-2 6 304,-40 62 2573,46-71-2548,0 1 0,1 1 0,0-1 0,0 0 0,1 1 0,0 0-1,0-1 1,1 1 0,-1 8 0,5-12-315,0 0 0,1 0 0,0 0-1,-1-1 1,1 0 0,1 1 0,-1-1 0,5 2-1,-1 1-3,-4-4 11,-1 0 0,1 0 0,0 0 0,-1-1-1,1 1 1,0-1 0,0 0 0,0 0 0,0 0 0,0-1 0,1 1 0,-1-1 0,0 0 0,0 0 0,0-1 0,8-1 0,17 1-46,-26 46 308,-4-33-235,3 38 764,-2-49-867,0 0 0,0 0-1,0-1 1,0 1 0,0 0-1,0 0 1,1-1 0,-1 1-1,0 0 1,1 0 0,-1-1-1,1 1 1,-1 0 0,0-1-1,1 1 1,0 0 0,-1-1-1,1 1 1,-1-1 0,1 1-1,0-1 1,-1 1 0,1-1-1,0 0 1,-1 1 0,1-1-1,0 0 1,0 1 0,-1-1-1,1 0 1,0 0 0,0 0-1,-1 0 1,1 0 0,0 0-1,0 0 1,0 0 0,-1 0-1,1 0 1,0 0 0,0 0-1,0-1 1,-1 1 0,1 0-1,0 0 1,-1-1 0,1 1-1,0-1 1,0 1-1,-1 0 1,1-2 0,7-6-4323,1-9-3923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6.097"/>
    </inkml:context>
    <inkml:brush xml:id="br0">
      <inkml:brushProperty name="width" value="0.025" units="cm"/>
      <inkml:brushProperty name="height" value="0.025" units="cm"/>
      <inkml:brushProperty name="color" value="#E71224"/>
    </inkml:brush>
  </inkml:definitions>
  <inkml:trace contextRef="#ctx0" brushRef="#br0">29 115 4901,'-1'-1'625,"-1"1"0,1-1 1,0 0-1,0 1 1,-1-1-1,1 1 1,0 0-1,0-1 0,-1 1 1,1 0-1,0 0 1,-1 0-1,1 0 1,-1 0-1,1 0 0,0 0 1,-1 0-1,1 1 1,-2 0-1,5 4 4006,15-2-4570,-12-3-1,1 0 0,-1-1 0,0 0 1,0 0-1,0 0 0,1 0 0,-1-1 0,-1 0 1,1 0-1,0-1 0,0 1 0,-1-1 0,1 0 0,-1 0 1,0 0-1,0-1 0,0 1 0,0-1 0,-1 0 0,0 0 1,0-1-1,0 1 0,0 0 0,0-1 0,-1 0 1,0 0-1,0 0 0,0 0 0,-1 0 0,1 0 0,-1 0 1,0-6-1,-1 10-59,0 1-1,0-1 1,0 1 0,0 0 0,-1-1 0,1 1-1,0 0 1,0-1 0,0 1 0,-1 0 0,1-1-1,0 1 1,-1 0 0,1-1 0,0 1 0,0 0-1,-1 0 1,1-1 0,-1 1 0,1 0 0,0 0-1,-1 0 1,1-1 0,0 1 0,-1 0 0,1 0-1,-1 0 1,1 0 0,0 0 0,-1 0 0,1 0-1,-1 0 1,1 0 0,0 0 0,-1 0 0,1 0-1,-1 0 1,1 0 0,0 1 0,-1-1 0,1 0 0,-1 0-1,1 0 1,0 0 0,-1 1 0,1-1 0,0 0-1,-1 0 1,1 1 0,-1 0 0,-20 14-101,15-5 84,1-1 1,0 1-1,0 0 0,1 1 1,1-1-1,0 1 1,-4 20-1,3-4-23,0 55 0,4-80 35,0 0 0,-1 0 0,1 0 1,0-1-1,0 1 0,1 0 0,-1 0 0,0 0 0,1 0 0,-1 0 0,1 0 0,-1 0 0,1 0 0,0 0 1,0-1-1,0 1 0,0 0 0,0-1 0,0 1 0,0-1 0,1 1 0,-1-1 0,1 1 0,-1-1 0,1 0 0,-1 0 1,1 0-1,0 0 0,-1 0 0,1 0 0,0 0 0,0-1 0,0 1 0,0 0 0,0-1 0,-1 0 0,1 1 0,0-1 1,0 0-1,0 0 0,0 0 0,0 0 0,0-1 0,0 1 0,0 0 0,0-1 0,0 1 0,3-3 0,6 0-18,0-1 0,0 0 0,-1-1 0,0-1 0,0 1 0,0-1 0,11-10 0,-5 1 13,-1-1 0,0-1 0,-1-1-1,14-21 1,4-5 12,-28 60 143,-2 23 153,-1-22-130,-1-15-104,0 1 0,0 0 0,0 0 0,1 0 0,-1 0 0,1 0 0,0 0 0,0 0 0,0-1 0,0 1 0,1 0 0,-1-1 0,1 1-1,-1-1 1,1 1 0,0-1 0,0 0 0,0 0 0,0 0 0,0 0 0,1 0 0,3 3 0,-2-4-36,-1 0 0,0-1-1,0 1 1,1 0 0,-1-1 0,1 0-1,-1 0 1,0 0 0,1 0 0,-1 0-1,0-1 1,1 0 0,-1 1 0,0-1-1,0 0 1,1-1 0,-1 1 0,0-1 0,0 1-1,3-3 1,18-12 60,45-37-1,1-1-57,-70 53-33,1 1-1,-1-1 0,1 1 0,-1-1 1,1 1-1,0-1 0,-1 1 1,1-1-1,0 1 0,-1 0 0,1-1 1,0 1-1,0 0 0,-1-1 1,1 1-1,0 0 0,0 0 0,-1 0 1,1 0-1,0 0 0,0 0 1,0 0-1,-1 0 0,1 0 0,0 0 1,0 1-1,-1-1 0,1 0 1,0 0-1,0 1 0,-1-1 1,1 0-1,0 1 0,-1-1 0,1 1 1,-1-1-1,1 1 0,0-1 1,-1 1-1,1-1 0,-1 1 0,1 0 1,-1-1-1,0 1 0,1 0 1,-1-1-1,0 1 0,1 0 0,-1 0 1,0-1-1,0 1 0,1 0 1,-1 0-1,0-1 0,0 1 0,0 1 1,0 57 73,-1-42-137,2-17-355,-1 0-1,1 0 1,0 0 0,0-1 0,-1 1-1,1 0 1,0 0 0,-1 0 0,1-1-1,0 1 1,-1 0 0,1-1 0,0 1-1,-1 0 1,1-1 0,-1 1 0,1-1-1,-1 1 1,1-1 0,-1 1 0,1-2-1,5-9-5348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6.427"/>
    </inkml:context>
    <inkml:brush xml:id="br0">
      <inkml:brushProperty name="width" value="0.025" units="cm"/>
      <inkml:brushProperty name="height" value="0.025" units="cm"/>
      <inkml:brushProperty name="color" value="#E71224"/>
    </inkml:brush>
  </inkml:definitions>
  <inkml:trace contextRef="#ctx0" brushRef="#br0">1 1 13261,'0'0'8167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7.069"/>
    </inkml:context>
    <inkml:brush xml:id="br0">
      <inkml:brushProperty name="width" value="0.025" units="cm"/>
      <inkml:brushProperty name="height" value="0.025" units="cm"/>
      <inkml:brushProperty name="color" value="#E71224"/>
    </inkml:brush>
  </inkml:definitions>
  <inkml:trace contextRef="#ctx0" brushRef="#br0">133 17 8360,'0'0'10100,"-2"8"-8829,-9 25-617,-2 0 0,-1 0 0,-2-1 1,-34 52-1,24-40 143,97-140-4102,-61 79 2514,2 0 420,-1-2 0,0 0-1,-2 0 1,-1-1 0,0 0-1,9-37 1,-23 92 3284,-17 59 1,14-68-2317,2 1 1,1 0-1,1 0 1,1 1-1,0 38 1,4-65-598,0 0 0,0 0 0,0 0 0,1 0 0,-1 0 0,0-1 0,0 1 0,1 0 0,-1 0 0,0 0 0,1 0 0,-1-1 0,1 1 0,-1 0 0,1-1 0,-1 1 0,1 0 0,0-1 0,-1 1 0,1 0 0,0-1 0,-1 1 0,1-1 0,0 0 0,0 1 0,0-1 0,-1 1 0,1-1 0,0 0 0,0 0 0,0 1 0,0-1 0,0 0 0,0 0 0,-1 0 0,1 0 0,0 0 0,0 0 0,0 0 0,1-1 0,0 1-58,-1 0-1,1-1 1,-1 1-1,1-1 1,-1 1-1,1-1 1,-1 1-1,1-1 1,-1 0-1,0 0 1,1 0-1,-1 0 1,0 0-1,0 0 1,1 0-1,-1 0 1,0 0-1,0-1 1,0 1-1,-1 0 0,1-1 1,1-1-1,-1-3-205,0 1-1,0-1 0,0 0 1,-1 0-1,0 0 0,0 0 0,0 0 1,-1 0-1,0 1 0,0-1 0,0 0 1,-1 0-1,0 1 0,0-1 1,-5-7-1,3 5 453,0 0 1,-1 1-1,0 0 1,-1 0-1,1 1 1,-1 0-1,0-1 1,-1 2-1,1-1 1,-9-4-1,48 12 1719,27-11-3493,-15-8-5237,-25 6-843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7.447"/>
    </inkml:context>
    <inkml:brush xml:id="br0">
      <inkml:brushProperty name="width" value="0.025" units="cm"/>
      <inkml:brushProperty name="height" value="0.025" units="cm"/>
      <inkml:brushProperty name="color" value="#E71224"/>
    </inkml:brush>
  </inkml:definitions>
  <inkml:trace contextRef="#ctx0" brushRef="#br0">97 0 10570,'0'0'10410,"-9"11"-8851,-1 1-1214,1 0 1,0 0 0,0 1 0,2 0-1,-1 1 1,2 0 0,0 0 0,1 0 0,0 1-1,1 0 1,0 0 0,-2 25 0,7-39-347,-1 0 1,1-1-1,-1 1 1,0-1-1,1 1 1,-1 0-1,1-1 1,0 1 0,-1-1-1,1 1 1,-1-1-1,1 1 1,0-1-1,-1 0 1,1 1-1,0-1 1,0 0 0,-1 0-1,1 1 1,0-1-1,0 0 1,-1 0-1,1 0 1,0 0-1,0 0 1,-1 0 0,1 0-1,0 0 1,0 0-1,-1 0 1,1 0-1,0-1 1,1 1-1,31-7-555,2-6-1033,-26 8 1347,-1 1 1,2 1-1,-1-1 0,0 2 1,1-1-1,-1 1 0,1 1 1,-1 0-1,1 0 0,0 1 0,14 1 1,-23-1 259,-1 0 1,1 1-1,-1-1 1,1 1-1,-1-1 1,1 1-1,0-1 1,-1 1-1,0 0 1,1-1-1,-1 1 1,1 0-1,-1-1 1,0 1-1,1 0 1,-1-1-1,0 1 0,0 0 1,0 0-1,1-1 1,-1 1-1,0 0 1,0 0-1,0-1 1,0 1-1,0 0 1,0 0-1,-1-1 1,1 1-1,0 0 1,0-1-1,0 1 1,-1 0-1,0 1 1,-10 25 1069,5-19-903,-1 1 0,1-1 0,-2-1 0,1 1 1,-1-1-1,0-1 0,-1 1 0,1-1 0,-1-1 0,-1 0 1,1 0-1,-1 0 0,1-2 0,-1 1 0,0-1 0,-1 0 0,1-1 1,-15 1-1,24-3-282,1 0 0,-1 0 0,0 0 1,0 0-1,1-1 0,-1 1 0,0 0 1,1 0-1,-1-1 0,0 1 0,1 0 0,-1-1 1,1 1-1,-1-1 0,0 1 0,1-1 1,-1 1-1,1-1 0,-1 1 0,1-1 0,0 1 1,-1-1-1,1 0 0,0 1 0,-1-1 1,1 0-1,0 1 0,0-1 0,-1 0 0,1 1 1,0-1-1,0 0 0,0 0 0,0 1 1,0-1-1,0 0 0,0 0 0,0 1 0,0-1 1,0 0-1,1 1 0,-1-1 0,0 0 1,0 1-1,1-1 0,-1 0 0,0 1 0,1-1 1,0 0-1,18-34-6403,0 19 1546,4 1-630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7.823"/>
    </inkml:context>
    <inkml:brush xml:id="br0">
      <inkml:brushProperty name="width" value="0.025" units="cm"/>
      <inkml:brushProperty name="height" value="0.025" units="cm"/>
      <inkml:brushProperty name="color" value="#E71224"/>
    </inkml:brush>
  </inkml:definitions>
  <inkml:trace contextRef="#ctx0" brushRef="#br0">83 1 9545,'0'0'16314,"-8"7"-15636,4-4-603,-1 1 0,1 0 0,0 0 0,0 0 0,0 0 0,1 1 0,-1 0 0,1 0 0,0 0 0,1 0 0,-1 0 0,1 0 0,0 1 0,0-1 0,1 1 0,-1 0 0,1-1 0,0 9 0,1-13-76,1 0 0,-1-1 0,0 1 0,1-1 0,-1 1 0,1 0 0,-1-1 0,1 1 0,-1-1 0,1 1 0,-1-1 0,1 1 0,0-1 0,-1 0 0,1 1 0,-1-1 0,1 0 0,0 0 0,0 1 0,-1-1 0,1 0 0,0 0 0,-1 0 0,1 0 0,1 0 0,26 3-322,-20-2 187,3 0-38,0 0 1,-1 1 0,0 1 0,1-1 0,-1 2-1,0-1 1,0 1 0,9 6 0,-18-10 176,-1 1 1,1-1-1,-1 0 0,1 0 1,-1 1-1,0-1 0,1 0 1,-1 1-1,0-1 1,1 0-1,-1 1 0,0-1 1,1 0-1,-1 1 0,0-1 1,0 1-1,1-1 0,-1 1 1,0-1-1,0 1 1,0-1-1,0 1 0,0-1 1,0 1-1,1-1 0,-1 1 1,0-1-1,0 1 0,-1-1 1,1 1-1,0-1 1,0 1-1,0-1 0,0 0 1,0 1-1,-17 14 325,-23 4 168,39-19-496,-13 4-6,1-1 1,-1 0 0,-1 0-1,1-2 1,-26 1 0,39-2-97,1 0 1,-1 0-1,1 0 0,-1 0 1,1 0-1,-1 0 1,1 0-1,-1-1 1,1 1-1,-1 0 0,1 0 1,-1 0-1,1-1 1,-1 1-1,1 0 1,-1 0-1,1-1 0,0 1 1,-1-1-1,1 1 1,0 0-1,-1-1 0,1 1 1,0-1-1,-1 1 1,1 0-1,0-1 1,0 1-1,0-1 0,-1 1 1,1-1-1,0 1 1,0-1-1,0 1 1,0-1-1,0 1 0,0-2 1,5-19-6300,6 4 209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8.262"/>
    </inkml:context>
    <inkml:brush xml:id="br0">
      <inkml:brushProperty name="width" value="0.025" units="cm"/>
      <inkml:brushProperty name="height" value="0.025" units="cm"/>
      <inkml:brushProperty name="color" value="#E71224"/>
    </inkml:brush>
  </inkml:definitions>
  <inkml:trace contextRef="#ctx0" brushRef="#br0">1 163 9577,'0'0'2338,"8"0"823,13 1-1387,-5 1-485,-1-2 0,1 0 1,-1 0-1,17-4 1,-33 4-1267,0 0 1,1 0-1,-1 0 1,0 0-1,1 0 1,-1 0-1,1 0 1,-1-1 0,0 1-1,1 0 1,-1 0-1,1-1 1,-1 1-1,1 0 1,-1 0-1,0-1 1,1 1-1,-1-1 1,1 1-1,0-1 1,-1 1 0,1-1-1,-1 1 1,1-1-1,0 1 1,-1-1-1,1 1 1,0-1-1,0 1 1,-1-1-1,1 0 1,0 1-1,0-1 1,0 0 0,0 1-1,0-1 1,0 1-1,0-1 1,0 0-1,0 1 1,0-1-1,0 0 1,0 1-1,0-1 1,0 1-1,1-1 1,-1 0 0,0 1-1,1-1 1,-1 1-1,0-1 1,1 1-1,-1-1 1,0 1-1,1-1 1,-1 1-1,1-1 1,-1 1-1,1 0 1,-1-1 0,1 1-1,-1 0 1,1-1-1,0 1 1,0-1-1,-3 2-4,0 0 0,-1-1 0,1 1 0,0 0 0,-1 0 0,1 0 0,0 1 0,0-1 0,0 0 0,0 1 0,0-1 0,0 1 0,1 0 0,-1 0 0,1 0 0,-1 0 0,1 0 0,-1 0 0,1 0 0,0 0 0,0 0 0,0 0 0,-1 5 0,0-3 75,1 0-1,0 0 1,0-1 0,0 1 0,0 0 0,0 0 0,1 0-1,0 0 1,-1 0 0,2 0 0,-1 0 0,0 0 0,1 0-1,1 7 1,0-10-73,0 1-1,-1-1 1,1 1-1,0-1 1,0 0-1,0 0 1,0 0 0,0 0-1,0 0 1,0 0-1,0-1 1,0 1-1,1-1 1,-1 1-1,0-1 1,0 0-1,1 0 1,-1 0-1,4 0 1,46-4 102,-35-1-288,1-1 0,0-1 0,-1 0-1,0-1 1,30-20 0,-25 14-191,44-19 0,-65 33 377,-1 0-1,0 0 0,0 0 1,1 0-1,-1 0 0,0 0 1,1 0-1,-1 0 0,0 0 1,0 0-1,1 0 1,-1 0-1,0 0 0,0 0 1,1 0-1,-1 0 0,0 0 1,0 0-1,1 0 1,-1 0-1,0 1 0,0-1 1,1 0-1,-1 0 0,0 0 1,0 0-1,1 1 0,-1-1 1,0 0-1,0 0 1,0 0-1,0 1 0,1-1 1,-1 0-1,0 0 0,0 1 1,0-1-1,0 0 1,0 1-1,2 17 493,-6 29 39,2-34-339,2-13-205,0 0 1,-1 1-1,1-1 0,0 0 1,0 1-1,0-1 0,0 0 1,0 1-1,0-1 1,0 1-1,0-1 0,0 0 1,0 1-1,0-1 0,1 0 1,-1 1-1,0-1 1,0 0-1,0 1 0,0-1 1,0 0-1,1 1 0,-1-1 1,0 0-1,0 1 1,1-1-1,-1 0 0,0 0 1,0 1-1,1-1 0,-1 0 1,0 0-1,1 0 1,-1 1-1,0-1 0,1 0 1,-1 0-1,0 0 1,1 0-1,-1 0 0,0 0 1,1 0-1,-1 0 0,0 0 1,1 0-1,-1 0 1,1 0-1,23-11 76,18-23-1109,23-37-4912,-52 55 2353,-2 0 1,18-33-1,-12 8-3815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8.655"/>
    </inkml:context>
    <inkml:brush xml:id="br0">
      <inkml:brushProperty name="width" value="0.025" units="cm"/>
      <inkml:brushProperty name="height" value="0.025" units="cm"/>
      <inkml:brushProperty name="color" value="#E71224"/>
    </inkml:brush>
  </inkml:definitions>
  <inkml:trace contextRef="#ctx0" brushRef="#br0">25 0 10762,'0'0'9129,"-2"8"-7586,-7 42 243,3 0 1,-1 59-1,7-108-1756,0-1 0,0 1 0,0 0-1,0-1 1,0 1 0,0 0 0,0 0-1,0-1 1,0 1 0,1 0 0,-1-1-1,0 1 1,0 0 0,0-1 0,1 1-1,-1-1 1,1 1 0,-1 0 0,0-1 0,1 1-1,-1-1 1,1 1 0,-1-1 0,1 1-1,-1-1 1,1 1 0,-1-1 0,1 0-1,0 1 1,-1-1 0,1 0 0,0 0-1,1 1 1,0-1 17,0 0 0,0 0 0,1 0 0,-1-1 0,0 1 0,0-1 0,0 1 0,1-1 0,-1 0 0,4-2 0,45-31 197,-28 11-226,-1-2 0,-1 0 0,-2 0 0,31-54 0,-42 71-3960,-8 17-2899,-3-2 83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5.382"/>
    </inkml:context>
    <inkml:brush xml:id="br0">
      <inkml:brushProperty name="width" value="0.025" units="cm"/>
      <inkml:brushProperty name="height" value="0.025" units="cm"/>
    </inkml:brush>
  </inkml:definitions>
  <inkml:trace contextRef="#ctx0" brushRef="#br0">0 303 5317,'0'0'15380,"2"8"-14820,-2-5-535,0-1-1,0 0 1,0 1-1,1-1 1,-1 0-1,1 1 1,-1-1-1,1 0 0,0 0 1,0 0-1,0 0 1,0 0-1,0 0 1,1 0-1,-1 0 1,1 0-1,-1 0 0,1-1 1,-1 1-1,1-1 1,0 1-1,0-1 1,0 0-1,0 1 1,0-1-1,0 0 0,0 0 1,0-1-1,0 1 1,1 0-1,-1-1 1,0 1-1,0-1 1,1 0-1,-1 0 0,0 1 1,4-2-1,-1 1 4,-1-1-1,0 0 0,0 0 1,0 0-1,0 0 0,0 0 1,0-1-1,0 0 0,-1 0 1,1 0-1,0 0 0,-1-1 1,5-4-1,-6 6-21,0-1 0,0 1-1,-1-1 1,1 0 0,-1 1 0,1-1 0,-1 0-1,0 0 1,0 0 0,0 0 0,0 0 0,0 0-1,0-1 1,0 1 0,-1 0 0,1 0 0,-1-1-1,1 1 1,-1 0 0,0 0 0,0-1 0,0 1-1,-1 0 1,1-1 0,0 1 0,-2-4-1,2 6-19,-1-1 0,1 1 0,-1 0 0,1-1 0,-1 1 0,1 0-1,-1 0 1,1 0 0,-1-1 0,1 1 0,-1 0 0,1 0-1,-1 0 1,1 0 0,-1 0 0,1 0 0,-1 0 0,1 0 0,-1 0-1,1 0 1,-1 0 0,0 0 0,1 1 0,-1-1 0,1 0-1,-1 0 1,1 0 0,0 1 0,-1-1 0,1 0 0,-1 1 0,1-1-1,-1 0 1,1 1 0,0-1 0,-1 0 0,1 1 0,0-1-1,-1 1 1,1-1 0,0 1 0,0-1 0,-1 1 0,1-1 0,0 1-1,-17 20-156,11-11 167,-1 0 0,1 1 0,1 0-1,0 0 1,0 1 0,1-1 0,1 1-1,0 0 1,-3 20 0,7-31-1,-1 0-1,1 0 1,-1 0 0,1 0 0,-1-1 0,1 1 0,0 0 0,-1 0 0,1 0 0,0 0 0,0-1 0,0 1-1,-1 0 1,1-1 0,0 1 0,0-1 0,0 1 0,0-1 0,0 1 0,0-1 0,0 0 0,1 1-1,-1-1 1,0 0 0,0 0 0,0 0 0,0 0 0,0 0 0,0 0 0,0 0 0,0 0 0,0-1 0,1 1-1,-1 0 1,1-1 0,42-8 18,-29 5-303,0-1 0,-1-1 0,0 0 0,0-1 0,-1 0 1,0-1-1,0-1 0,0 0 0,16-16 0,-9 4-1390,-2 0 0,-1-1 0,26-42 0,-34 47 2025,1-1 0,-2-1 0,-1 1-1,0-1 1,-1 0 0,-1-1 0,-1 1-1,-1-1 1,2-39 0,-8 56-94,-4 10-100,-5 9 178,-16 40 612,-25 71 1,45-102-491,0 0 1,2 0-1,1 1 0,1 0 1,-1 41-1,5-66-445,0 0-1,0 0 1,0 0 0,0 0-1,0 0 1,0 0 0,0-1-1,1 1 1,-1 0 0,0 0-1,1 0 1,-1 0 0,0-1-1,1 1 1,-1 0 0,1 0 0,-1-1-1,1 1 1,0 0 0,-1-1-1,1 1 1,0-1 0,-1 1-1,1-1 1,0 1 0,0-1-1,-1 1 1,1-1 0,0 0-1,0 1 1,0-1 0,0 0-1,0 0 1,-1 0 0,1 0-1,0 1 1,0-1 0,0 0-1,0-1 1,0 1 0,1 0-1,0 0 39,0-1 1,1 1-1,-1-1 0,0 1 0,0-1 0,1 0 0,-1 0 1,0 0-1,0 0 0,0 0 0,0 0 0,0-1 0,0 1 1,-1-1-1,3-1 0,2-7 91,-1 0-1,1 0 1,-2-1 0,0 1-1,0-1 1,-1 0 0,0 0-1,-1-1 1,0 1 0,0 0 0,-2-1-1,0-11 1,1 27-131,-1-1-1,1 1 1,0 0 0,0-1 0,0 1-1,0-1 1,0 0 0,1 1-1,0-1 1,-1 0 0,1 0 0,1 0-1,-1 0 1,0 0 0,1 0 0,-1-1-1,1 1 1,0-1 0,0 0-1,0 1 1,0-1 0,0-1 0,0 1-1,1 0 1,-1-1 0,0 0-1,1 0 1,-1 0 0,1 0 0,0 0-1,-1-1 1,1 1 0,0-1 0,-1 0-1,1 0 1,0-1 0,-1 1-1,1-1 1,-1 0 0,1 0 0,0 0-1,5-2 1,-7 2 40,0 0 1,-1 0-1,1 1 0,0-1 1,0-1-1,0 1 0,-1 0 0,1 0 1,-1 0-1,1-1 0,-1 1 1,1-1-1,-1 0 0,0 1 1,0-1-1,0 0 0,0 1 0,0-1 1,0 0-1,0 0 0,-1 0 1,1 0-1,-1 0 0,1 0 1,-1 0-1,0 0 0,1 0 0,-1 0 1,0 0-1,-1 0 0,1 0 1,0 0-1,-1-2 0,1 3-15,-1 0-1,1 0 0,-1 0 1,1 0-1,-1 0 0,1 0 1,-1 0-1,1 0 0,-1 0 1,0 0-1,0 0 0,1 1 1,-1-1-1,0 0 0,0 1 1,0-1-1,0 1 0,0-1 1,0 1-1,0-1 0,0 1 1,0-1-1,-1 1 0,0 0-43,0 0 0,0 0 0,0 0 0,0 0 0,0 1 0,0-1 0,0 1 0,0-1 0,0 1 0,1 0 0,-1 0 0,0-1 0,0 1 0,1 1 0,-1-1 0,0 0 0,1 0 0,-2 2 0,-4 4-9,0-1 1,0 2-1,1-1 1,0 1-1,-8 12 1,12-16 6,0 0 1,0-1-1,0 1 1,0 0-1,1 0 0,0 0 1,0 1-1,0-1 1,0 0-1,0 0 1,1 0-1,0 1 0,0-1 1,0 0-1,1 5 1,0-8-68,0 0 0,0 1 0,0-1 1,0 0-1,0-1 0,0 1 0,0 0 0,1 0 0,-1 0 1,0-1-1,0 1 0,1 0 0,-1-1 0,0 1 0,1-1 1,-1 0-1,0 1 0,1-1 0,-1 0 0,1 0 1,-1 0-1,1 0 0,-1 0 0,0 0 0,1 0 0,-1-1 1,2 1-1,42-9-3281,-12-9-148,-2-7-1372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9.019"/>
    </inkml:context>
    <inkml:brush xml:id="br0">
      <inkml:brushProperty name="width" value="0.025" units="cm"/>
      <inkml:brushProperty name="height" value="0.025" units="cm"/>
      <inkml:brushProperty name="color" value="#E71224"/>
    </inkml:brush>
  </inkml:definitions>
  <inkml:trace contextRef="#ctx0" brushRef="#br0">16 1 4516,'0'0'9673,"-16"51"-7366,16-35 223,0 0-288,0-5-801,0-1-384,0 0-448,11-5-449,0 0-64,1-5-384,8 0-1954,-2 0-3043,-1-10-6438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9.365"/>
    </inkml:context>
    <inkml:brush xml:id="br0">
      <inkml:brushProperty name="width" value="0.025" units="cm"/>
      <inkml:brushProperty name="height" value="0.025" units="cm"/>
      <inkml:brushProperty name="color" value="#E71224"/>
    </inkml:brush>
  </inkml:definitions>
  <inkml:trace contextRef="#ctx0" brushRef="#br0">20 28 11115,'0'0'9326,"-3"9"-8211,1-4-1008,-12 39 351,13-43-469,1 1 1,0-1-1,0 0 1,0 0-1,0 0 1,0 1-1,0-1 1,0 0-1,1 0 1,-1 0-1,0 1 1,1-1-1,-1 0 1,1 0-1,-1 0 1,1 0-1,0 0 1,-1 0-1,1 0 1,0 0-1,0 0 1,-1 0-1,1 0 1,0 0-1,0-1 1,0 1-1,0 0 1,0-1-1,0 1 1,0 0-1,0-1 1,1 0-1,-1 1 1,0-1-1,0 0 1,0 1-1,1-1 1,-1 0-1,2 0 1,4 1-127,-1-1 1,0 0 0,0-1 0,0 1-1,1-1 1,-1 0 0,0 0 0,0-1-1,0 0 1,-1 0 0,12-6 0,-4 0-280,0-1 0,0 0 0,13-15 0,-13 13 100,0 0-1,0 0 1,17-8-1,-30 19 382,1 0 1,-1 0-1,1 0 0,-1 0 1,1 0-1,-1 0 0,1 0 0,-1 0 1,1 0-1,-1 0 0,1 0 0,-1 0 1,1 1-1,-1-1 0,1 0 0,-1 0 1,0 1-1,1-1 0,-1 0 0,1 1 1,-1-1-1,0 0 0,1 1 1,-1-1-1,0 0 0,1 1 0,-1-1 1,0 1-1,0-1 0,1 1 0,-1-1 1,0 1-1,0-1 0,0 1 0,0-1 1,0 1-1,1-1 0,-1 1 0,0 0 1,8 35 1084,-3-13-565,1-12-599,1 0 0,0-1 1,0 0-1,1-1 0,0 0 0,0 0 1,1 0-1,1-1 0,15 10 0,-9-6-319,-2 1-1,25 25 0,-35-33 339,0 0 0,-1-1 0,0 1 1,0 1-1,0-1 0,0 0 0,-1 1 0,0-1 0,0 1 0,-1 0 0,0 0 0,0-1 0,1 10 0,-2-7 213,0 0-1,0 0 1,-1 0-1,0 0 1,0-1-1,-1 1 1,0 0-1,-1-1 1,1 1-1,-8 13 1,8-17-75,-1-1 0,1 1 0,-1-1 0,0 0 1,1 0-1,-1 0 0,-1 0 0,1-1 0,0 1 0,-1-1 1,1 0-1,-1 0 0,0 0 0,1 0 0,-1-1 0,0 1 0,0-1 1,0 0-1,0 0 0,0-1 0,-1 1 0,-6-1 0,9 0-97,0 0 1,0 0-1,0-1 0,0 1 0,0 0 0,0-1 0,0 0 0,0 1 0,0-1 0,1 0 0,-1 0 0,0 0 0,0 0 0,1 0 0,-1 0 1,1-1-1,-1 1 0,1 0 0,0-1 0,-1 1 0,1-1 0,-1-1 0,-1-2-21,1 0 1,0 0-1,0 0 0,0 0 0,1 0 0,-1 0 1,1-1-1,0-6 0,0 2-146,0 1 0,1-1 0,0 0-1,1 1 1,0-1 0,1 1 0,0-1 0,0 1-1,6-13 1,0 10-48,1 0 0,0 1 0,1 0 0,0 0 0,1 1 0,0 0 0,0 1 0,1 0 0,1 1 0,-1 0-1,20-8 1,42-29-8281,-35 15-4651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0.201"/>
    </inkml:context>
    <inkml:brush xml:id="br0">
      <inkml:brushProperty name="width" value="0.025" units="cm"/>
      <inkml:brushProperty name="height" value="0.025" units="cm"/>
      <inkml:brushProperty name="color" value="#E71224"/>
    </inkml:brush>
  </inkml:definitions>
  <inkml:trace contextRef="#ctx0" brushRef="#br0">74 179 14574,'0'0'3763,"-10"0"-1980,5 0-1630,3-1-82,0 1-1,0 0 1,0-1-1,0 1 1,0 0-1,0 0 1,0 0-1,0 0 1,0 1 0,0-1-1,0 0 1,0 1-1,1 0 1,-1-1-1,0 1 1,0 0-1,0 0 1,0 0 0,1 0-1,-1 0 1,0 0-1,1 1 1,-1-1-1,1 0 1,0 1-1,-1-1 1,1 1-1,0 0 1,0-1 0,0 1-1,0 0 1,0 0-1,0 0 1,1 0-1,-1-1 1,1 1-1,-1 0 1,0 3-1,1-4-45,0 0 0,0-1-1,0 1 1,1 0 0,-1 0-1,0-1 1,0 1 0,0 0-1,0 0 1,1-1-1,-1 1 1,0 0 0,1 0-1,-1-1 1,1 1 0,-1 0-1,1-1 1,-1 1 0,1-1-1,-1 1 1,1-1-1,-1 1 1,1-1 0,0 1-1,-1-1 1,1 1 0,0-1-1,0 0 1,-1 1 0,2-1-1,29-1 458,-21-1-355,0-1-1,1-1 1,-2 1 0,13-8 0,1-3-62,-1 0 0,-1-2 0,30-27 0,-42 35-31,-1 0-1,0-1 1,-1 0-1,0 0 1,0 0 0,-1-1-1,0 0 1,-1 0-1,0-1 1,5-15-1,-10 19 311,-3 7-137,-10 14-75,-13 28-142,18-25 154,1 1 0,1 1 1,0-1-1,1 1 0,1 0 0,-1 26 0,4-44-119,1 1 0,0-1 0,0 0 0,1 0 0,-1 0 0,0 1 0,0-1 0,0 0 0,1 0 0,-1 0 0,1 0 0,-1 0 0,1 1 0,-1-1 0,1 0 0,0 0 0,-1 0 0,1-1 0,0 1 0,0 0 0,0 0 0,0 0 0,0 0 0,0-1 0,0 1 0,1 0 0,1 0 9,0 1 1,1-1-1,-1-1 1,0 1-1,0 0 1,1-1-1,-1 0 1,0 0-1,6 0 1,2-1-1,-1-1 1,0 0 0,0 0-1,0-1 1,17-7 0,-12 3-97,-1-2 1,0 1-1,-1-1 1,0-1-1,0-1 0,-1 0 1,-1 0-1,0-1 1,0 0-1,-1-1 0,-1 0 1,10-18-1,-18 22 426,-10 14-311,-12 14-112,-28 52 243,45-65-97,0 0-1,1 1 1,0-1 0,1 1 0,-1 0-1,1 0 1,1 0 0,-1 0 0,0 12-1,2-18-82,1 0 0,-1-1 0,0 1 0,1 0-1,-1 0 1,1-1 0,-1 1 0,1 0 0,-1-1-1,1 1 1,-1-1 0,1 1 0,0 0 0,-1-1-1,1 1 1,0-1 0,0 0 0,-1 1 0,1-1-1,0 1 1,0-1 0,-1 0 0,1 0-1,0 0 1,0 1 0,0-1 0,0 0 0,-1 0-1,1 0 1,0 0 0,1-1 0,34 1-850,-31-1 455,1 1-421,1-1-1,-1 0 1,0-1 0,0 0 0,0 0-1,0 0 1,11-6 0,19-14-7381,-2-3-4668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0.546"/>
    </inkml:context>
    <inkml:brush xml:id="br0">
      <inkml:brushProperty name="width" value="0.025" units="cm"/>
      <inkml:brushProperty name="height" value="0.025" units="cm"/>
      <inkml:brushProperty name="color" value="#E71224"/>
    </inkml:brush>
  </inkml:definitions>
  <inkml:trace contextRef="#ctx0" brushRef="#br0">133 0 14510,'0'0'3299,"-10"1"-667,8-1-2481,-63 8 3759,62-7-3792,0 0 0,0-1 0,0 1 0,0 0 0,0 1 0,0-1 0,0 0 0,0 1 0,1 0 0,-1 0 0,1-1 0,-1 2 0,1-1 0,0 0 0,-1 0 0,1 1 0,0-1 0,1 1 0,-1-1 0,0 1 0,-1 4 0,3-6-125,0 0 0,0 0 0,1 0 0,-1-1 0,0 1 0,1 0 0,-1 0 1,0 0-1,1 0 0,-1-1 0,1 1 0,-1 0 0,1 0 0,0-1 0,-1 1 1,1-1-1,0 1 0,-1 0 0,1-1 0,0 1 0,0-1 0,0 0 0,-1 1 0,1-1 1,0 1-1,0-1 0,0 0 0,0 0 0,0 0 0,-1 1 0,3-1 0,30 6-429,22-3-192,-43-4 433,0 1 0,1 1-1,-1 0 1,1 1-1,-1 0 1,0 1 0,0 0-1,21 9 1,-33-12 214,1 1 0,0-1 0,0 1 0,-1-1 0,1 1 0,0-1 0,-1 1 0,1 0 0,-1-1 0,1 1 0,-1 0 0,1-1 0,-1 1 0,1 0 1,-1 0-1,0 0 0,1-1 0,-1 1 0,0 0 0,0 0 0,0 0 0,1 0 0,-1-1 0,0 1 0,0 0 0,0 0 0,0 0 0,-1 0 0,1 0 0,0-1 0,0 1 0,0 0 0,-1 0 1,1 0-1,0 0 0,-1-1 0,1 1 0,-1 0 0,1-1 0,-1 1 0,1 0 0,-1-1 0,1 1 0,-1 0 0,0-1 0,1 1 0,-1-1 0,0 1 0,-1 0 0,-41 28 1278,36-24-1192,-5 2-373,-26 16-909,10-15-6288,16-8-3852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1.313"/>
    </inkml:context>
    <inkml:brush xml:id="br0">
      <inkml:brushProperty name="width" value="0.025" units="cm"/>
      <inkml:brushProperty name="height" value="0.025" units="cm"/>
      <inkml:brushProperty name="color" value="#E71224"/>
    </inkml:brush>
  </inkml:definitions>
  <inkml:trace contextRef="#ctx0" brushRef="#br0">58 0 11627,'0'0'9241,"0"11"-7949,0-7-1181,-1 38 716,3 0 1,1 1 0,16 78 0,-20-119-3573,-6-8 129,-16-19-2424,-1-2-286,-1 3-1102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1.719"/>
    </inkml:context>
    <inkml:brush xml:id="br0">
      <inkml:brushProperty name="width" value="0.025" units="cm"/>
      <inkml:brushProperty name="height" value="0.025" units="cm"/>
      <inkml:brushProperty name="color" value="#E71224"/>
    </inkml:brush>
  </inkml:definitions>
  <inkml:trace contextRef="#ctx0" brushRef="#br0">52 182 9001,'0'0'3411,"-8"-5"-1271,-2 1-1400,6 2-242,0 0 0,1 0 0,-1 0 1,0 0-1,1-1 0,0 1 0,-6-6 0,33-5 2684,84-41-592,-89 42-2768,1 1 0,0 1-1,1 1 1,0 0-1,0 2 1,1 0-1,0 2 1,0 0-1,31-2 1,19 6-7168,-40 1 2029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2.424"/>
    </inkml:context>
    <inkml:brush xml:id="br0">
      <inkml:brushProperty name="width" value="0.025" units="cm"/>
      <inkml:brushProperty name="height" value="0.025" units="cm"/>
      <inkml:brushProperty name="color" value="#E71224"/>
    </inkml:brush>
  </inkml:definitions>
  <inkml:trace contextRef="#ctx0" brushRef="#br0">1 84 5830,'0'0'16639,"4"8"-15384,6 18-30,15 52 1,-6-15-1093,-17-66 1535,-1-17-1327,-9-28-589,-5 23 116,9 19 81,1 1 0,0-1 0,0 0 0,1 0 1,-1 0-1,1 0 0,-2-12 0,4 17-349,6 6 348,0-1 0,0 1 0,0-2 1,1 1-1,0-1 0,0 0 0,0 0 1,0-1-1,0 0 0,0 0 0,0-1 0,1 0 1,-1 0-1,1-1 0,-1 1 0,11-3 1,-9 2 63,0-1 1,0 0 0,0 0 0,0-1 0,0-1 0,-1 1 0,1-1 0,-1-1 0,0 1 0,0-2 0,0 1 0,0-1-1,10-8 1,17-29 52,-33 40-63,0 0 1,-1 0-1,1 0 1,-1 0-1,0-1 1,0 1-1,0-1 1,0 1-1,0 0 1,0-1-1,-1 0 1,1 1-1,-1-1 1,0 1-1,0-1 1,0 1-1,0-1 1,-1-5-1,1 8-13,0 0 0,-1 0 0,1 0 0,-1 0 0,1-1 0,0 1 0,-1 0 0,1 0 0,-1 0 0,1 0 0,-1 0 0,1 0 0,-1 0 0,1 0 0,0 0 0,-1 1-1,1-1 1,-1 0 0,1 0 0,0 0 0,-1 0 0,1 1 0,-1-1 0,1 0 0,0 0 0,-1 1 0,1-1 0,0 0 0,-1 0 0,1 1 0,0-1 0,0 1 0,-1-1 0,1 0-1,0 1 1,0-1 0,0 0 0,-1 1 0,1 0 0,-12 15-134,7-7 160,1 1 0,0 0 0,0-1 0,1 1 0,1 0 0,-1 0 0,2 1 0,0-1 0,-1 18 0,2-27 2,0 0-1,1 1 1,-1-1 0,0 0 0,0 0 0,1 0 0,-1 0 0,0 0-1,1 0 1,-1 0 0,1 0 0,0 0 0,-1 0 0,1 0 0,0 0 0,-1 0-1,1 0 1,0 0 0,0-1 0,0 1 0,0 0 0,0-1 0,0 1-1,0 0 1,1 0 0,36 7 268,-24-8-223,-1-1 0,0 0 0,24-5 0,-18-1-117,-1 0 0,0 0 0,0-2 0,-1 0-1,0-1 1,0-1 0,-1-1 0,23-21 0,-15 18 49,-23 16 13,0 0 0,0-1 0,-1 1 0,1 0 0,0 0 0,0 0 0,-1-1 0,1 1-1,-1 0 1,1 0 0,-1 0 0,1 0 0,-1 0 0,1 0 0,-1 0 0,0 0 0,0 0-1,1 0 1,-1 1 0,0-1 0,0 0 0,0 0 0,0 0 0,-1 2 0,2-2 23,-1 4 37,1-1 0,0 1-1,0 0 1,1-1 0,0 1-1,0-1 1,0 1 0,0-1-1,0 0 1,1 0 0,4 5-1,-4-7-122,-1 0-1,1 0 0,0-1 0,-1 1 1,1-1-1,0 0 0,0 0 1,0 0-1,0 0 0,0 0 0,0-1 1,0 1-1,0-1 0,1 0 1,-1 0-1,0 0 0,0 0 0,6-2 1,-4 1-858,1 0-1,0 0 1,-1-1 0,1 0 0,-1 0 0,0-1-1,8-4 1,14-11-6581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2.818"/>
    </inkml:context>
    <inkml:brush xml:id="br0">
      <inkml:brushProperty name="width" value="0.025" units="cm"/>
      <inkml:brushProperty name="height" value="0.025" units="cm"/>
      <inkml:brushProperty name="color" value="#E71224"/>
    </inkml:brush>
  </inkml:definitions>
  <inkml:trace contextRef="#ctx0" brushRef="#br0">109 123 10922,'0'0'7634,"-9"1"-5904,4-1-1574,1 1 1,0-1-1,0 1 0,-1 0 1,1 0-1,0 0 0,0 0 1,0 1-1,0 0 0,0 0 1,0 0-1,0 0 0,1 0 1,-1 1-1,1 0 0,0-1 1,-1 1-1,1 1 0,1-1 1,-1 0-1,0 1 0,1-1 1,0 1-1,0 0 0,0 0 1,0 0-1,0 0 0,1 0 1,0 0-1,0 0 0,0 1 1,0-1-1,1 0 0,-1 6 1,1-9-129,0 0 1,0 1 0,1-1-1,-1 0 1,0 0 0,0 0-1,1 1 1,-1-1 0,0 0-1,1 0 1,-1 0 0,1 0 0,-1 0-1,1 0 1,0 0 0,0 0-1,-1 0 1,1 0 0,0 0-1,0 0 1,0 0 0,0-1-1,0 1 1,0 0 0,0-1-1,2 2 1,0-1 5,1 0-1,-1 0 1,1-1-1,-1 1 1,1-1 0,-1 1-1,1-1 1,-1 0-1,6-1 1,0 0-32,0-1 0,-1 0 0,1 0 0,0 0 0,-1-1 0,0-1 0,12-5 0,-10 1-34,-1 0 1,0 0-1,-1-1 0,0 1 0,0-2 1,-1 1-1,0-1 0,-1 0 0,0-1 0,-1 0 1,0 0-1,0 0 0,-1 0 0,-1-1 1,0 1-1,0-1 0,-1 0 0,-1 0 1,1-16-1,-2 27 44,0 1 1,0 0 0,0 0-1,0-1 1,0 1 0,0 0-1,0-1 1,0 1-1,0 0 1,0 0 0,0-1-1,0 1 1,0 0 0,0-1-1,0 1 1,0 0 0,0 0-1,0-1 1,0 1-1,0 0 1,-1 0 0,1-1-1,0 1 1,0 0 0,0 0-1,0-1 1,0 1-1,-1 0 1,1 0 0,0 0-1,0-1 1,-1 1 0,1 0-1,0 0 1,0 0-1,-1 0 1,1 0 0,0 0-1,0-1 1,-1 1 0,1 0-1,0 0 1,0 0-1,-1 0 1,1 0 0,-14 10 119,-8 21-44,16-20 62,1 1 0,0-1-1,1 1 1,0 0 0,1 0 0,0 0 0,1 1 0,1-1 0,0 1 0,1 24 0,0-35-213,1-1 0,0 1 0,0-1-1,0 1 1,1-1 0,-1 1 0,0-1-1,0 1 1,1-1 0,-1 0 0,1 0 0,-1 0-1,1 0 1,0 0 0,-1 0 0,1 0-1,0 0 1,-1-1 0,1 1 0,0-1 0,0 1-1,0-1 1,0 0 0,0 1 0,-1-1-1,1 0 1,4-1 0,3 1-1368,1 0 0,-1 0 0,1-1 0,12-3-1,10-8-5337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3.164"/>
    </inkml:context>
    <inkml:brush xml:id="br0">
      <inkml:brushProperty name="width" value="0.025" units="cm"/>
      <inkml:brushProperty name="height" value="0.025" units="cm"/>
      <inkml:brushProperty name="color" value="#E71224"/>
    </inkml:brush>
  </inkml:definitions>
  <inkml:trace contextRef="#ctx0" brushRef="#br0">92 22 13741,'0'0'9396,"-8"-5"-8585,7 4-799,-1-1 7,-1 1-1,0-1 1,1 0-1,-1 1 1,0-1-1,1 1 1,-1 0-1,0 0 1,0 0-1,-5 0 1,6 1-14,0 0 1,0 1-1,0-1 1,0 1-1,0-1 1,0 1-1,1 0 1,-1 0-1,0 0 1,1 0-1,-1 0 0,0 0 1,1 1-1,-1-1 1,1 0-1,0 1 1,-1-1-1,1 1 1,0 0-1,0-1 1,0 1-1,0 0 0,0 0 1,-1 2-1,2-3-3,-1 0 1,0 0-1,0 0 0,0 0 0,1 0 0,-1 0 0,1 0 0,-1 0 0,1 1 0,-1-1 0,1 0 1,0 0-1,-1 0 0,1 1 0,0-1 0,0 0 0,0 0 0,0 1 0,0-1 0,0 0 1,0 0-1,0 1 0,1-1 0,-1 0 0,0 0 0,1 0 0,-1 1 0,1-1 0,0 0 0,-1 0 1,1 0-1,0 0 0,-1 0 0,1 0 0,0 0 0,0 0 0,0 0 0,0-1 0,0 1 0,0 0 1,0 0-1,0-1 0,2 1 0,5 2-232,1-1 0,-1-1 0,1 1 0,-1-2 0,15 1 0,12 1-842,-27-1 1054,0 1 0,0 0 0,0 0 0,-1 0 0,1 1 0,0 0 0,8 6 0,-15-9 66,0 1-1,0 0 1,0-1-1,0 1 1,-1 0 0,1 0-1,0 0 1,0-1-1,0 1 1,-1 0 0,1 0-1,0 0 1,-1 1-1,1-1 1,-1 0 0,0 0-1,1 0 1,-1 0-1,0 0 1,1 1-1,-1 1 1,-1-1 58,1 0 1,-1 0-1,0 0 1,1 0-1,-1 0 1,0 0-1,-1 0 0,1-1 1,0 1-1,0 0 1,-1-1-1,1 1 0,-1 0 1,1-1-1,-1 0 1,0 1-1,-1 0 0,-6 5 255,-1 0 0,1 0 0,-1-1 0,0 0 0,0-1 0,-1 0 0,1-1 0,-1 0 0,0 0 0,0-1 0,-1-1 0,-22 2 0,34-3-428,0-1-1,-1 0 1,1 0 0,-1 0 0,1 0-1,-1 0 1,1 0 0,-1 0-1,1-1 1,0 1 0,-1 0 0,1 0-1,-1 0 1,1 0 0,0 0 0,-1-1-1,1 1 1,-1 0 0,1 0 0,0-1-1,-1 1 1,1 0 0,0-1-1,-1 1 1,1 0 0,0-1 0,0 1-1,-1 0 1,1-1 0,0 1 0,0-1-1,0 1 1,0 0 0,-1-1 0,1 1-1,0-1 1,0 1 0,0-1-1,0 1 1,0 0 0,0-1 0,0 1-1,0-1 1,9-20-7431,6 2-1823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3.771"/>
    </inkml:context>
    <inkml:brush xml:id="br0">
      <inkml:brushProperty name="width" value="0.025" units="cm"/>
      <inkml:brushProperty name="height" value="0.025" units="cm"/>
      <inkml:brushProperty name="color" value="#E71224"/>
    </inkml:brush>
  </inkml:definitions>
  <inkml:trace contextRef="#ctx0" brushRef="#br0">39 476 11403,'0'0'1340,"-8"2"320,-1 0-2017,-13 1 4538,46-15-793,81-29-1499,175-43-1,119-2-913,-357 77-944,313-58-85,469-106-239,-801 166 423,-23 7-121,0 0 0,0 0-1,0 0 1,0 0 0,-1 0 0,1 0 0,0 0 0,0 0 0,0 0 0,0 0 0,0 0 0,0 0-1,0 0 1,0 0 0,-1 0 0,1 0 0,0 0 0,0 0 0,0 0 0,0 0 0,0 0-1,0 0 1,0 0 0,0 0 0,0 0 0,-1 0 0,1-1 0,0 1 0,0 0 0,0 0 0,0 0-1,0 0 1,0 0 0,0 0 0,0 0 0,0 0 0,0 0 0,0 0 0,0 0 0,0-1-1,0 1 1,0 0 0,0 0 0,-1 0 0,1 0 0,0 0 0,0 0 0,0 0 0,0 0-1,0-1 1,0 1 0,0 0 0,0 0 0,1 0 0,-1 0 0,0 0 0,0 0 0,-45 2-2544,21-1-4800,8-1-5168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5.712"/>
    </inkml:context>
    <inkml:brush xml:id="br0">
      <inkml:brushProperty name="width" value="0.025" units="cm"/>
      <inkml:brushProperty name="height" value="0.025" units="cm"/>
    </inkml:brush>
  </inkml:definitions>
  <inkml:trace contextRef="#ctx0" brushRef="#br0">175 50 2594,'0'0'1378,"6"-9"4974,15-26-1750,-20 29 951,-11 10-4340,-10 12-1188,15-8 97,0 0 0,0 0 0,1 1 0,0-1 0,0 1 0,1 0 0,0 0 0,-2 12 0,4-19-160,1 0 0,-1 1 0,1-1 0,0 1 0,0-1 1,0 1-1,0-1 0,0 1 0,1-1 0,-1 1 0,1-1 0,-1 1 0,1-1 0,0 0 0,0 1 0,0-1 0,0 0 0,1 0 0,-1 0 0,0 0 1,1 0-1,-1 0 0,1 0 0,0 0 0,0-1 0,0 1 0,0-1 0,0 1 0,0-1 0,0 0 0,0 0 0,1 0 0,-1 0 0,0 0 1,4 1-1,-2-1-48,-1-1 0,1 1 0,-1 1 0,0-1 0,0 0 0,0 1 0,0 0 0,0-1 0,0 1 0,3 3 0,-5-4 73,-1-1-1,0 0 0,0 1 1,1-1-1,-1 0 0,0 1 1,0-1-1,0 1 1,1-1-1,-1 1 0,0-1 1,0 0-1,0 1 0,0-1 1,0 1-1,0-1 0,0 1 1,0-1-1,0 0 0,0 1 1,0-1-1,0 1 0,0-1 1,0 1-1,-1-1 0,1 0 1,0 1-1,0-1 1,-1 1-1,-20 13 98,8-9-361,0-1 1,1 0-1,-2 0 0,-25 2 0,30-6-732,0 1-1,0-2 0,0 1 1,0-1-1,-9-2 0,-24-12-8620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4.716"/>
    </inkml:context>
    <inkml:brush xml:id="br0">
      <inkml:brushProperty name="width" value="0.025" units="cm"/>
      <inkml:brushProperty name="height" value="0.025" units="cm"/>
      <inkml:brushProperty name="color" value="#E71224"/>
    </inkml:brush>
  </inkml:definitions>
  <inkml:trace contextRef="#ctx0" brushRef="#br0">0 423 12940,'0'0'812,"12"-2"907,71-15 1141,97-34 0,-37 10-2484,479-85 650,10 51-194,-513 65-711,-17 2 889,129-26 0,-230 34-1017,1-1 1,0 1 0,-1 0 0,1-1 0,-1 0-1,1 1 1,-1-1 0,1 0 0,-1 1 0,0-1-1,1 0 1,-1 0 0,0 0 0,1-1 0,-1 1-1,0 0 1,0 0 0,1-3 0,-1 3-277,-1 0 0,0 0 1,1 0-1,-1-1 1,0 1-1,0 0 0,0 0 1,0 0-1,0 0 0,0-1 1,0 1-1,-1 0 1,1 0-1,0 0 0,-1 0 1,1 0-1,0 0 0,-2-2 1,-11-15-7176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5.197"/>
    </inkml:context>
    <inkml:brush xml:id="br0">
      <inkml:brushProperty name="width" value="0.025" units="cm"/>
      <inkml:brushProperty name="height" value="0.025" units="cm"/>
      <inkml:brushProperty name="color" value="#E71224"/>
    </inkml:brush>
  </inkml:definitions>
  <inkml:trace contextRef="#ctx0" brushRef="#br0">38 1 7015,'-7'44'12257,"-1"7"-6008,2 2-4144,-7 170-2794,14-297-13212,-5 31 2370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5.544"/>
    </inkml:context>
    <inkml:brush xml:id="br0">
      <inkml:brushProperty name="width" value="0.025" units="cm"/>
      <inkml:brushProperty name="height" value="0.025" units="cm"/>
      <inkml:brushProperty name="color" value="#E71224"/>
    </inkml:brush>
  </inkml:definitions>
  <inkml:trace contextRef="#ctx0" brushRef="#br0">1 0 13901,'0'0'7527,"10"45"-5797,14-34-225,6-1-223,9-6-578,6-2-576,0-2-32,-6 0-64,-7 0-320,-12-3-641,-1-1-832,-15 0-642,-4-1-1344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5.890"/>
    </inkml:context>
    <inkml:brush xml:id="br0">
      <inkml:brushProperty name="width" value="0.025" units="cm"/>
      <inkml:brushProperty name="height" value="0.025" units="cm"/>
      <inkml:brushProperty name="color" value="#E71224"/>
    </inkml:brush>
  </inkml:definitions>
  <inkml:trace contextRef="#ctx0" brushRef="#br0">1 29 16912,'0'0'10442,"52"9"-9321,-9-18-609,1 0-415,-1 0-97,-4 1-321,-7 6-1344,-10 2-1250,-17 0-1473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6.267"/>
    </inkml:context>
    <inkml:brush xml:id="br0">
      <inkml:brushProperty name="width" value="0.025" units="cm"/>
      <inkml:brushProperty name="height" value="0.025" units="cm"/>
      <inkml:brushProperty name="color" value="#E71224"/>
    </inkml:brush>
  </inkml:definitions>
  <inkml:trace contextRef="#ctx0" brushRef="#br0">0 361 16624,'0'0'3512,"11"4"-1803,-1 0-1578,1-1 1,0 0 0,0-1 0,1 0 0,-1-1-1,0 0 1,0-1 0,1 0 0,-1-1 0,0 0-1,0-1 1,0 0 0,0-1 0,0 0 0,11-5-1,-1-1-701,-2 0-1,37-23 1,-52 30 546,0-1 1,0 0-1,0 0 0,0 0 1,-1 0-1,1 0 1,-1-1-1,0 0 0,0 1 1,0-1-1,-1 0 1,1-1-1,-1 1 1,0 0-1,0-1 0,0 1 1,-1-1-1,0 1 1,2-10-1,-3 13 451,-10 30 972,5-13-647,1 0 1,0 1 0,2-1 0,-2 25-1,4-41-736,0 1-1,0-1 1,0 1 0,0 0-1,0-1 1,0 1 0,1-1-1,-1 1 1,0 0 0,0-1-1,0 1 1,1-1-1,-1 1 1,0-1 0,1 1-1,-1-1 1,0 1 0,1-1-1,-1 1 1,1-1 0,-1 0-1,0 1 1,1-1-1,-1 1 1,1-1 0,-1 0-1,1 0 1,0 1 0,-1-1-1,2 0 1,22-1 240,24-17-31,62-58-827,-71 48 270,-39 27 338,0 0 0,1 1 0,-1-1 0,1 1 0,-1-1 0,1 1 0,0 0 0,-1-1 0,1 1 0,-1 0 0,1-1 0,0 1 0,-1 0 0,1-1 0,-1 1 0,1 0 0,0 0 0,-1 0 0,1 0 0,0 0 0,0 0 0,-1 0 0,1 0 0,0 0 0,-1 0 0,1 0 0,0 0 0,-1 0 0,1 1 0,0-1 0,-1 0 0,1 0 0,0 1 0,-1-1 0,1 0 0,-1 1 0,1-1 0,-1 1 0,1-1 0,-1 1 0,1-1 0,-1 1 0,1-1 0,-1 1 0,0-1 0,1 1 0,-1 0 0,0-1 0,1 1 0,-1-1 0,0 1 0,0 0 0,0 0 0,1-1-1,-1 1 1,0 0 0,0-1 0,0 1 0,0 0 0,0-1 0,-1 1 0,1 1 0,-4 62 1160,2-38-824,2-26-354,0 1 0,0-1 0,0 1 1,1 0-1,-1-1 0,0 1 0,0-1 1,1 1-1,-1-1 0,1 1 0,-1-1 1,0 1-1,1-1 0,-1 1 0,1-1 1,-1 1-1,1-1 0,-1 0 0,1 1 1,-1-1-1,1 0 0,0 1 0,-1-1 1,1 0-1,-1 0 0,1 0 0,0 0 1,-1 0-1,1 1 0,0-1 0,-1 0 1,1 0-1,0-1 0,-1 1 0,1 0 1,-1 0-1,1 0 0,0 0 0,-1 0 1,1-1-1,-1 1 0,1 0 0,0 0 1,0-1-1,28-14-3602,6-31-8525,-15 14 2316</inkml:trace>
  <inkml:trace contextRef="#ctx0" brushRef="#br0" timeOffset="1">720 0 14734,'0'0'10218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7.353"/>
    </inkml:context>
    <inkml:brush xml:id="br0">
      <inkml:brushProperty name="width" value="0.025" units="cm"/>
      <inkml:brushProperty name="height" value="0.025" units="cm"/>
      <inkml:brushProperty name="color" value="#E71224"/>
    </inkml:brush>
  </inkml:definitions>
  <inkml:trace contextRef="#ctx0" brushRef="#br0">75 0 15375,'0'0'1905,"-5"12"-517,-2 7-624,1 1-1,1-1 0,1 1 1,0 0-1,-1 31 1,5 442 3357,-2-523-3763,-1 0-1,-10-44 1,5 39-972,-3-50 0,11 75 584,-1 5-6,1 0 1,-1 0-1,1 0 1,1 0-1,-1-1 1,1 1-1,2-9 1,-2 13 35,0-1 0,0 1 0,0-1 0,0 1 0,0 0 0,0-1 0,1 1 0,-1 0 0,0 0 0,1 0 0,-1 0-1,1 0 1,-1 0 0,1 1 0,-1-1 0,1 0 0,0 1 0,-1-1 0,1 1 0,0 0 0,0-1 0,-1 1 0,1 0 0,0 0 0,0 0 0,3 1 0,18-1 113,-3 0-40,0 0 1,0-1-1,1-1 1,18-4-1,-32 4-63,0 0 0,-1-1-1,0 1 1,1-1 0,-1 0-1,0-1 1,0 0 0,-1 0 0,1 0-1,-1 0 1,0-1 0,0 0-1,0 0 1,-1 0 0,7-11-1,-4 3 8,-1 0 0,0-1 0,-1 0 0,-1 0 0,0 0 0,-1 0 0,0-1 0,-2 1 0,1-1-1,-2 1 1,-1-18 0,0 20-66,-3 10 14,-1 7-30,-1 8 34,0 1-1,0-1 1,2 1 0,-6 26 0,-2 3 27,12-43 3,-22 84 317,20-76-253,1 1-1,0-1 0,0 0 0,1 0 0,0 1 1,0-1-1,1 0 0,3 13 0,-4-20-58,1 1 0,0-1-1,0 1 1,0-1 0,0 0 0,0 1 0,0-1-1,0 0 1,1 0 0,-1 0 0,0 0-1,1 0 1,-1 0 0,1 0 0,-1-1 0,1 1-1,-1 0 1,1-1 0,-1 0 0,1 1-1,0-1 1,-1 0 0,1 1 0,0-1 0,-1 0-1,1 0 1,0 0 0,-1-1 0,1 1 0,0 0-1,-1-1 1,1 1 0,-1-1 0,3 0-1,4-1-28,0-1-1,0 0 1,-1 0-1,1 0 0,10-8 1,-6 2-132,-1 0 1,0-1 0,-1 0-1,0 0 1,-1-1-1,0 0 1,-1-1-1,0 0 1,8-17 0,-24 42 409,2 0 1,-1 0 0,2 1 0,0-1 0,0 1 0,2 0 0,-1 1 0,-1 25-1,5-40-247,0 1-1,0 0 1,1-1-1,-1 1 0,0 0 1,1-1-1,-1 1 1,0-1-1,1 1 1,-1-1-1,1 1 0,-1 0 1,1-1-1,-1 0 1,1 1-1,-1-1 0,1 1 1,0-1-1,-1 0 1,1 1-1,0-1 0,-1 0 1,1 0-1,0 1 1,-1-1-1,1 0 0,0 0 1,-1 0-1,1 0 1,0 0-1,0 0 0,-1 0 1,1 0-1,0 0 1,-1 0-1,1 0 0,0-1 1,0 1-1,31-9 153,-17-2-222,0-1 0,-1 0 0,0-1 0,-1 0-1,0-2 1,-2 1 0,1-1 0,9-18 0,-21 33 55,0 0 1,0 0-1,0 0 0,0 0 0,0 0 1,0 1-1,0-1 0,0 0 0,0 0 0,1 0 1,-1 0-1,0 0 0,0 0 0,0 0 1,0 0-1,0 0 0,0 0 0,0 0 0,0 0 1,0 0-1,1 0 0,-1 0 0,0 0 1,0 0-1,0 0 0,0 0 0,0 0 0,0 0 1,0 0-1,0 0 0,0 0 0,1 0 1,-1 0-1,0 0 0,0 0 0,0 0 0,0 0 1,0 0-1,0 0 0,0 0 0,0 0 1,0 0-1,1 0 0,-1 0 0,0 0 0,0-1 1,0 1-1,0 0 0,0 0 0,0 0 1,0 0-1,0 0 0,-2 16-75,-7 22 206,7-32-61,1 0-1,-1 0 0,1 0 0,0 0 1,0 0-1,1 0 0,0 8 1,0-13-53,0 0-1,1 0 1,-1 0 0,0 0 0,0 0-1,1 0 1,-1 0 0,1 0 0,-1 0 0,1 0-1,-1 0 1,1-1 0,-1 1 0,1 0 0,0 0-1,-1-1 1,1 1 0,0 0 0,1 0-1,0 0-3,0 0 0,-1-1 0,1 0 0,0 1 0,-1-1-1,1 0 1,0 0 0,-1 0 0,1 0 0,0 0-1,0-1 1,-1 1 0,1 0 0,0-1 0,2 0-1,5-3-212,0-1 0,-1 1 0,0-1-1,0-1 1,0 1 0,-1-2 0,0 1-1,11-13 1,3-10-3071,-10 2-3899,-10 19 191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7.906"/>
    </inkml:context>
    <inkml:brush xml:id="br0">
      <inkml:brushProperty name="width" value="0.025" units="cm"/>
      <inkml:brushProperty name="height" value="0.025" units="cm"/>
      <inkml:brushProperty name="color" value="#E71224"/>
    </inkml:brush>
  </inkml:definitions>
  <inkml:trace contextRef="#ctx0" brushRef="#br0">127 146 17008,'0'0'3219,"-7"13"-2717,-69 158 1209,67-147-1155,0 1-1,2 0 1,1 1 0,1 0-1,-3 44 1,8-70-552,0 0 1,0 0 0,0 0 0,0 0-1,0 0 1,0 0 0,0 0-1,0 0 1,1 0 0,-1 0-1,0-1 1,0 1 0,0 0-1,0 0 1,0 0 0,0 0 0,0 0-1,0 0 1,0 0 0,0 0-1,0 0 1,0 0 0,1 0-1,-1 0 1,0 0 0,0 0-1,0 0 1,0 0 0,0 0 0,0 0-1,0 0 1,0 0 0,0 0-1,1 0 1,-1 0 0,0 0-1,0 0 1,0 0 0,0 0-1,0 0 1,0 0 0,0 0 0,0 0-1,0 0 1,0 0 0,1 0-1,-1 0 1,0 1 0,0-1-1,0 0 1,0 0 0,0 0-1,0 0 1,0 0 0,0 0 0,0 0-1,0 0 1,0 0 0,0 0-1,0 1 1,0-1 0,0 0-1,0 0 1,0 0 0,0 0 0,10-12 193,7-16-66,70-183-1525,9-19-1169,-95 227 2566,16-26-23,-16 28 24,-1 0 1,1 0-1,0 0 0,-1 1 0,1-1 0,0 0 0,0 0 0,-1 0 0,1 1 0,0-1 0,0 0 0,0 1 0,0-1 0,0 1 0,0-1 0,0 1 0,0 0 0,0-1 0,0 1 0,0 0 0,0 0 1,0 0-1,0-1 0,2 1 0,-2 3 22,0 0 0,0 0 0,0-1 0,0 1 1,-1 0-1,1 0 0,-1 0 0,0 0 0,0 0 0,0 0 1,0 0-1,0-1 0,-2 6 0,2-4 41,-1 7 63,-2 1-1,1-1 1,-1 0 0,-9 21-1,8-22 60,0 0 0,1 0-1,0 0 1,1 0-1,0 1 1,-1 13 0,4-22-180,1 0 0,-1 0 0,1-1 0,0 1 0,0-1 0,0 1 1,0-1-1,-1 0 0,2 1 0,-1-1 0,0 0 0,0 0 0,0-1 1,0 1-1,1 0 0,-1-1 0,0 1 0,1-1 0,1 0 0,24 10-4,-26-9 27,-1-1 0,0 1 0,0 0 0,0 0 0,0 0 0,0-1 1,0 1-1,0 0 0,0 0 0,-1 0 0,1 1 0,0-1 0,-1 0 0,1 0 0,-1 0 1,1 0-1,-1 1 0,1-1 0,-1 0 0,0 1 0,1-1 0,-1 0 0,0 0 0,0 1 1,0-1-1,0 0 0,0 1 0,-1 1 0,0 0 44,-1-1 1,1 1-1,-1-1 1,1 0-1,-1 0 0,0 1 1,0-1-1,0-1 1,0 1-1,-1 0 0,1 0 1,-4 2-1,-6 2 28,1 0-1,-1-1 0,0 0 0,-21 5 1,-4-5-1197,15-8-5584,12-5-4316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9.097"/>
    </inkml:context>
    <inkml:brush xml:id="br0">
      <inkml:brushProperty name="width" value="0.025" units="cm"/>
      <inkml:brushProperty name="height" value="0.025" units="cm"/>
      <inkml:brushProperty name="color" value="#E71224"/>
    </inkml:brush>
  </inkml:definitions>
  <inkml:trace contextRef="#ctx0" brushRef="#br0">105 156 5285,'0'0'14360,"-10"4"-12625,1 0-1393,0 1-1,1 0 1,-1 0-1,1 1 1,0 0-1,-7 8 1,13-12-248,-1 0 0,1 0 1,0 1-1,-1-1 0,1 1 1,0 0-1,1 0 0,-1-1 1,0 1-1,1 0 1,0 0-1,0 1 0,-1-1 1,2 0-1,-1 0 0,0 1 1,1-1-1,0 0 0,-1 0 1,1 1-1,0-1 0,1 0 1,-1 1-1,1-1 0,-1 0 1,3 5-1,-2-7-78,0 0 0,0 0-1,0 0 1,0 0 0,0-1-1,0 1 1,0 0-1,1-1 1,-1 1 0,0-1-1,0 0 1,1 1 0,-1-1-1,0 0 1,1 0 0,-1 0-1,0 0 1,0 0 0,1 0-1,-1 0 1,0 0 0,1 0-1,-1-1 1,2 0 0,33-9 169,-24 3-194,-1 0 0,0-1 0,0 0 1,0-1-1,12-14 0,-18 19-16,-1 0 1,0-1-1,0 0 1,-1 0-1,1 0 0,-1 0 1,0 0-1,-1-1 1,1 0-1,-1 1 0,0-1 1,0 0-1,-1 0 1,2-8-1,-15 18-317,7 0 358,0 1-1,0 1 1,1-1-1,-1 1 1,1-1-1,1 1 1,-1 1-1,1-1 1,0 0-1,-4 12 0,3-6 332,1 0-1,0 0 0,0 0 0,1 1 1,0 16-1,2-28-332,0-1 0,0 1 0,0 0 1,0-1-1,0 1 0,0 0 0,0-1 0,0 1 1,0-1-1,1 1 0,-1 0 0,0-1 0,0 1 0,1-1 1,-1 1-1,0-1 0,1 1 0,-1-1 0,1 1 1,-1-1-1,1 1 0,-1-1 0,0 0 0,1 1 0,0-1 1,-1 0-1,1 1 0,-1-1 0,1 0 0,-1 0 1,1 1-1,1-1 0,25-3 237,23-20-73,-40 16-177,0 0 1,-1 0 0,0-1-1,-1 0 1,1-1 0,-2 0-1,1 0 1,-1 0-1,0-1 1,-1-1 0,0 1-1,8-22 1,-16 26-207,-7 16 141,-9 17 87,10-11 5,4-10 31,0 1 0,1-1 0,-1 1 0,1 0 0,1 0 0,0 0 0,-1 1 0,2-1 1,-1 0-1,1 1 0,1-1 0,-1 10 0,3-17-38,1 0-1,-1 0 1,0 0-1,0 0 1,1 0 0,-1 0-1,0-1 1,0 1 0,1-1-1,-1 0 1,0 0 0,0 1-1,0-1 1,3-2 0,8-7-132,0-1 1,-1 0-1,0 0 1,-1-1-1,0-1 1,-1 0-1,0 0 0,-1-1 1,12-25-1,-23 46 19,1 1 0,0-1-1,0 0 1,1 0 0,0 15-1,0-13-153,0-9 109,0 1-1,0 0 1,0-1 0,0 1 0,0 0 0,0 0-1,0-1 1,0 1 0,0 0 0,0-1-1,0 1 1,1 0 0,-1 0 0,0-1 0,0 1-1,1-1 1,-1 1 0,0 0 0,1-1 0,-1 1-1,1-1 1,-1 1 0,1 0 0,-1-1 0,1 0-1,-1 1 1,1-1 0,-1 1 0,1-1 0,0 0-1,-1 1 1,1-1 0,0 0 0,-1 1 0,1-1-1,0 0 1,-1 0 0,1 0 0,0 0 0,-1 0-1,1 0 1,0 0 0,0 0 0,-1 0 0,1 0-1,0 0 1,-1 0 0,1 0 0,0-1 0,-1 1-1,1 0 1,1-1 0,1 0-478,1-1 0,-1 0 0,0 1 0,0-1 0,1-1 1,-1 1-1,0 0 0,-1-1 0,4-3 0,27-41-4812,-9-7 4077,-8-3 3915,-10 1 3756,-11 79-2173,-12 15-2970,0-1-584,4 6 590,1 1 1,-12 87-1,22-98-1416,0 0 0,2 0-1,1 1 1,11 58 0,-8-68 130,0 1 1,-1 34-1,-13-101 3695,7 8-3593,2 0 1,2-1-1,1 1 1,1 0-1,12-50 1,-12 71-261,2 0-1,-1 1 1,2-1 0,0 1 0,0 0 0,1 1-1,10-14 1,-10 17-314,0 1 0,0-1 0,0 1 1,1 1-1,1-1 0,-1 2 0,1-1 0,0 1 0,0 0 0,14-5 0,11-2-5255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7.014"/>
    </inkml:context>
    <inkml:brush xml:id="br0">
      <inkml:brushProperty name="width" value="0.025" units="cm"/>
      <inkml:brushProperty name="height" value="0.025" units="cm"/>
      <inkml:brushProperty name="color" value="#E71224"/>
    </inkml:brush>
  </inkml:definitions>
  <inkml:trace contextRef="#ctx0" brushRef="#br0">48 12 6502,'0'0'5242,"-7"5"-3565,-33 17 816,66-20 1942,1 0-3585,42-5 33,85-15 1,-86 8-903,86-1 0,-147 10-95,1 1 0,-1 0 0,0 1 0,0 0 0,0 0 0,0 0 0,0 1 0,0 0 0,0 0 0,7 5 0,-4-4-2135,1-4-3734,-6-5 100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8.497"/>
    </inkml:context>
    <inkml:brush xml:id="br0">
      <inkml:brushProperty name="width" value="0.025" units="cm"/>
      <inkml:brushProperty name="height" value="0.025" units="cm"/>
      <inkml:brushProperty name="color" value="#E71224"/>
    </inkml:brush>
  </inkml:definitions>
  <inkml:trace contextRef="#ctx0" brushRef="#br0">92 35 4516,'1'-1'240,"0"1"0,0 0 0,0-1 0,0 1 0,0-1 0,0 1 0,0-1 0,0 0 0,0 1 0,-1-1 0,1 0 0,0 1 0,0-1 0,-1 0 0,1 0-1,-1 0 1,1 0 0,-1 0 0,1 1 0,-1-1 0,1 0 0,-1-2 0,3-14 10304,-34 19-8563,26 1-1980,-1 0 0,1 0 0,0 0 0,0 1 0,0 0-1,-7 7 1,9-9-5,1 0 0,-1 1 0,1-1-1,0 1 1,0 0 0,0-1 0,0 1-1,0 0 1,1 0 0,-1 0-1,1 0 1,0 1 0,-2 4 0,4-7-12,-1 0 0,1 0 1,0 0-1,-1 0 1,1 0-1,0 0 0,0 0 1,-1-1-1,1 1 1,0 0-1,0-1 0,0 1 1,0 0-1,0-1 1,0 1-1,0-1 0,0 0 1,0 1-1,0-1 0,0 0 1,1 1-1,-1-1 1,2 0-1,39 7-226,-26-5 202,0 2 3,-2 0 0,1 0 1,0 2-1,-1 0 0,19 11 0,-30-16 53,0 0 0,0 1 0,-1 0-1,1-1 1,0 1 0,-1 0 0,1 1-1,-1-1 1,0 0 0,0 1 0,0-1-1,0 1 1,0 0 0,0 0 0,-1-1-1,1 1 1,-1 0 0,0 0 0,0 0-1,0 1 1,0-1 0,0 0 0,-1 0-1,0 0 1,1 1 0,-1-1-1,0 0 1,-1 1 0,1-1 0,-1 0-1,1 0 1,-3 5 0,1-3 140,-1 0-1,0-1 1,0 1 0,-1-1 0,1 0-1,-1 0 1,0 0 0,0-1 0,-1 0-1,1 1 1,-1-1 0,1-1 0,-1 1-1,0-1 1,0 1 0,0-2 0,0 1-1,-9 2 1,-4 0 76,-1 0 1,1-2-1,-1 1 1,-20-2-1,38-1-292,-1 1 0,1-1 0,-1 0 1,1 0-1,-1 0 0,1 0 0,-1 0 0,1 0 0,-1 0 0,1 0 0,-1-1 0,1 1 0,-1-1 1,1 1-1,-1-1 0,1 1 0,0-1 0,-1 0 0,1 0 0,0 0 0,0 0 0,0 0 0,-1 0 0,1 0 1,0 0-1,0 0 0,1 0 0,-3-3 0,3 2-193,0-1 0,1 1-1,-1-1 1,1 1 0,-1 0 0,1-1 0,0 1 0,0 0 0,0-1-1,0 1 1,0 0 0,0 0 0,1 0 0,-1 0 0,1 0 0,-1 0-1,3-1 1,16-22-2939,5-5-1965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04.04.2024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04.04.2024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04.04.2024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1246.xml"/><Relationship Id="rId21" Type="http://schemas.openxmlformats.org/officeDocument/2006/relationships/image" Target="../media/image1105.png"/><Relationship Id="rId42" Type="http://schemas.openxmlformats.org/officeDocument/2006/relationships/customXml" Target="../ink/ink1254.xml"/><Relationship Id="rId47" Type="http://schemas.openxmlformats.org/officeDocument/2006/relationships/image" Target="../media/image1118.png"/><Relationship Id="rId63" Type="http://schemas.openxmlformats.org/officeDocument/2006/relationships/image" Target="../media/image1126.png"/><Relationship Id="rId68" Type="http://schemas.openxmlformats.org/officeDocument/2006/relationships/customXml" Target="../ink/ink1267.xml"/><Relationship Id="rId84" Type="http://schemas.openxmlformats.org/officeDocument/2006/relationships/customXml" Target="../ink/ink1275.xml"/><Relationship Id="rId89" Type="http://schemas.openxmlformats.org/officeDocument/2006/relationships/image" Target="../media/image1139.png"/><Relationship Id="rId112" Type="http://schemas.openxmlformats.org/officeDocument/2006/relationships/customXml" Target="../ink/ink1289.xml"/><Relationship Id="rId16" Type="http://schemas.openxmlformats.org/officeDocument/2006/relationships/customXml" Target="../ink/ink1241.xml"/><Relationship Id="rId107" Type="http://schemas.openxmlformats.org/officeDocument/2006/relationships/image" Target="../media/image1148.png"/><Relationship Id="rId11" Type="http://schemas.openxmlformats.org/officeDocument/2006/relationships/image" Target="../media/image1101.png"/><Relationship Id="rId32" Type="http://schemas.openxmlformats.org/officeDocument/2006/relationships/customXml" Target="../ink/ink1249.xml"/><Relationship Id="rId37" Type="http://schemas.openxmlformats.org/officeDocument/2006/relationships/image" Target="../media/image1113.png"/><Relationship Id="rId53" Type="http://schemas.openxmlformats.org/officeDocument/2006/relationships/image" Target="../media/image1121.png"/><Relationship Id="rId58" Type="http://schemas.openxmlformats.org/officeDocument/2006/relationships/customXml" Target="../ink/ink1262.xml"/><Relationship Id="rId74" Type="http://schemas.openxmlformats.org/officeDocument/2006/relationships/customXml" Target="../ink/ink1270.xml"/><Relationship Id="rId79" Type="http://schemas.openxmlformats.org/officeDocument/2006/relationships/image" Target="../media/image1134.png"/><Relationship Id="rId102" Type="http://schemas.openxmlformats.org/officeDocument/2006/relationships/customXml" Target="../ink/ink1284.xml"/><Relationship Id="rId5" Type="http://schemas.openxmlformats.org/officeDocument/2006/relationships/image" Target="../media/image1098.png"/><Relationship Id="rId90" Type="http://schemas.openxmlformats.org/officeDocument/2006/relationships/customXml" Target="../ink/ink1278.xml"/><Relationship Id="rId95" Type="http://schemas.openxmlformats.org/officeDocument/2006/relationships/image" Target="../media/image1142.png"/><Relationship Id="rId22" Type="http://schemas.openxmlformats.org/officeDocument/2006/relationships/customXml" Target="../ink/ink1244.xml"/><Relationship Id="rId27" Type="http://schemas.openxmlformats.org/officeDocument/2006/relationships/image" Target="../media/image1108.png"/><Relationship Id="rId43" Type="http://schemas.openxmlformats.org/officeDocument/2006/relationships/image" Target="../media/image1116.png"/><Relationship Id="rId48" Type="http://schemas.openxmlformats.org/officeDocument/2006/relationships/customXml" Target="../ink/ink1257.xml"/><Relationship Id="rId64" Type="http://schemas.openxmlformats.org/officeDocument/2006/relationships/customXml" Target="../ink/ink1265.xml"/><Relationship Id="rId69" Type="http://schemas.openxmlformats.org/officeDocument/2006/relationships/image" Target="../media/image1129.png"/><Relationship Id="rId113" Type="http://schemas.openxmlformats.org/officeDocument/2006/relationships/customXml" Target="../ink/ink1290.xml"/><Relationship Id="rId80" Type="http://schemas.openxmlformats.org/officeDocument/2006/relationships/customXml" Target="../ink/ink1273.xml"/><Relationship Id="rId85" Type="http://schemas.openxmlformats.org/officeDocument/2006/relationships/image" Target="../media/image1137.png"/><Relationship Id="rId12" Type="http://schemas.openxmlformats.org/officeDocument/2006/relationships/customXml" Target="../ink/ink1239.xml"/><Relationship Id="rId17" Type="http://schemas.openxmlformats.org/officeDocument/2006/relationships/image" Target="../media/image397.png"/><Relationship Id="rId33" Type="http://schemas.openxmlformats.org/officeDocument/2006/relationships/image" Target="../media/image1111.png"/><Relationship Id="rId38" Type="http://schemas.openxmlformats.org/officeDocument/2006/relationships/customXml" Target="../ink/ink1252.xml"/><Relationship Id="rId59" Type="http://schemas.openxmlformats.org/officeDocument/2006/relationships/image" Target="../media/image1124.png"/><Relationship Id="rId103" Type="http://schemas.openxmlformats.org/officeDocument/2006/relationships/image" Target="../media/image1146.png"/><Relationship Id="rId108" Type="http://schemas.openxmlformats.org/officeDocument/2006/relationships/customXml" Target="../ink/ink1287.xml"/><Relationship Id="rId54" Type="http://schemas.openxmlformats.org/officeDocument/2006/relationships/customXml" Target="../ink/ink1260.xml"/><Relationship Id="rId70" Type="http://schemas.openxmlformats.org/officeDocument/2006/relationships/customXml" Target="../ink/ink1268.xml"/><Relationship Id="rId75" Type="http://schemas.openxmlformats.org/officeDocument/2006/relationships/image" Target="../media/image1132.png"/><Relationship Id="rId91" Type="http://schemas.openxmlformats.org/officeDocument/2006/relationships/image" Target="../media/image1140.png"/><Relationship Id="rId96" Type="http://schemas.openxmlformats.org/officeDocument/2006/relationships/customXml" Target="../ink/ink1281.xml"/><Relationship Id="rId1" Type="http://schemas.openxmlformats.org/officeDocument/2006/relationships/slideLayout" Target="../slideLayouts/slideLayout7.xml"/><Relationship Id="rId6" Type="http://schemas.openxmlformats.org/officeDocument/2006/relationships/customXml" Target="../ink/ink1236.xml"/><Relationship Id="rId15" Type="http://schemas.openxmlformats.org/officeDocument/2006/relationships/image" Target="../media/image1103.png"/><Relationship Id="rId23" Type="http://schemas.openxmlformats.org/officeDocument/2006/relationships/image" Target="../media/image1106.png"/><Relationship Id="rId28" Type="http://schemas.openxmlformats.org/officeDocument/2006/relationships/customXml" Target="../ink/ink1247.xml"/><Relationship Id="rId36" Type="http://schemas.openxmlformats.org/officeDocument/2006/relationships/customXml" Target="../ink/ink1251.xml"/><Relationship Id="rId49" Type="http://schemas.openxmlformats.org/officeDocument/2006/relationships/image" Target="../media/image1119.png"/><Relationship Id="rId57" Type="http://schemas.openxmlformats.org/officeDocument/2006/relationships/image" Target="../media/image1123.png"/><Relationship Id="rId106" Type="http://schemas.openxmlformats.org/officeDocument/2006/relationships/customXml" Target="../ink/ink1286.xml"/><Relationship Id="rId114" Type="http://schemas.openxmlformats.org/officeDocument/2006/relationships/image" Target="../media/image1151.png"/><Relationship Id="rId10" Type="http://schemas.openxmlformats.org/officeDocument/2006/relationships/customXml" Target="../ink/ink1238.xml"/><Relationship Id="rId31" Type="http://schemas.openxmlformats.org/officeDocument/2006/relationships/image" Target="../media/image1110.png"/><Relationship Id="rId44" Type="http://schemas.openxmlformats.org/officeDocument/2006/relationships/customXml" Target="../ink/ink1255.xml"/><Relationship Id="rId52" Type="http://schemas.openxmlformats.org/officeDocument/2006/relationships/customXml" Target="../ink/ink1259.xml"/><Relationship Id="rId60" Type="http://schemas.openxmlformats.org/officeDocument/2006/relationships/customXml" Target="../ink/ink1263.xml"/><Relationship Id="rId65" Type="http://schemas.openxmlformats.org/officeDocument/2006/relationships/image" Target="../media/image1127.png"/><Relationship Id="rId73" Type="http://schemas.openxmlformats.org/officeDocument/2006/relationships/image" Target="../media/image1131.png"/><Relationship Id="rId78" Type="http://schemas.openxmlformats.org/officeDocument/2006/relationships/customXml" Target="../ink/ink1272.xml"/><Relationship Id="rId81" Type="http://schemas.openxmlformats.org/officeDocument/2006/relationships/image" Target="../media/image1135.png"/><Relationship Id="rId86" Type="http://schemas.openxmlformats.org/officeDocument/2006/relationships/customXml" Target="../ink/ink1276.xml"/><Relationship Id="rId94" Type="http://schemas.openxmlformats.org/officeDocument/2006/relationships/customXml" Target="../ink/ink1280.xml"/><Relationship Id="rId99" Type="http://schemas.openxmlformats.org/officeDocument/2006/relationships/image" Target="../media/image1144.png"/><Relationship Id="rId101" Type="http://schemas.openxmlformats.org/officeDocument/2006/relationships/image" Target="../media/image1145.png"/><Relationship Id="rId4" Type="http://schemas.openxmlformats.org/officeDocument/2006/relationships/customXml" Target="../ink/ink1235.xml"/><Relationship Id="rId9" Type="http://schemas.openxmlformats.org/officeDocument/2006/relationships/image" Target="../media/image1100.png"/><Relationship Id="rId13" Type="http://schemas.openxmlformats.org/officeDocument/2006/relationships/image" Target="../media/image1102.png"/><Relationship Id="rId18" Type="http://schemas.openxmlformats.org/officeDocument/2006/relationships/customXml" Target="../ink/ink1242.xml"/><Relationship Id="rId39" Type="http://schemas.openxmlformats.org/officeDocument/2006/relationships/image" Target="../media/image1114.png"/><Relationship Id="rId109" Type="http://schemas.openxmlformats.org/officeDocument/2006/relationships/image" Target="../media/image1149.png"/><Relationship Id="rId34" Type="http://schemas.openxmlformats.org/officeDocument/2006/relationships/customXml" Target="../ink/ink1250.xml"/><Relationship Id="rId50" Type="http://schemas.openxmlformats.org/officeDocument/2006/relationships/customXml" Target="../ink/ink1258.xml"/><Relationship Id="rId55" Type="http://schemas.openxmlformats.org/officeDocument/2006/relationships/image" Target="../media/image1122.png"/><Relationship Id="rId76" Type="http://schemas.openxmlformats.org/officeDocument/2006/relationships/customXml" Target="../ink/ink1271.xml"/><Relationship Id="rId97" Type="http://schemas.openxmlformats.org/officeDocument/2006/relationships/image" Target="../media/image1143.png"/><Relationship Id="rId104" Type="http://schemas.openxmlformats.org/officeDocument/2006/relationships/customXml" Target="../ink/ink1285.xml"/><Relationship Id="rId7" Type="http://schemas.openxmlformats.org/officeDocument/2006/relationships/image" Target="../media/image1099.png"/><Relationship Id="rId71" Type="http://schemas.openxmlformats.org/officeDocument/2006/relationships/image" Target="../media/image1130.png"/><Relationship Id="rId92" Type="http://schemas.openxmlformats.org/officeDocument/2006/relationships/customXml" Target="../ink/ink1279.xml"/><Relationship Id="rId2" Type="http://schemas.openxmlformats.org/officeDocument/2006/relationships/notesSlide" Target="../notesSlides/notesSlide10.xml"/><Relationship Id="rId29" Type="http://schemas.openxmlformats.org/officeDocument/2006/relationships/image" Target="../media/image1109.png"/><Relationship Id="rId24" Type="http://schemas.openxmlformats.org/officeDocument/2006/relationships/customXml" Target="../ink/ink1245.xml"/><Relationship Id="rId40" Type="http://schemas.openxmlformats.org/officeDocument/2006/relationships/customXml" Target="../ink/ink1253.xml"/><Relationship Id="rId45" Type="http://schemas.openxmlformats.org/officeDocument/2006/relationships/image" Target="../media/image1117.png"/><Relationship Id="rId66" Type="http://schemas.openxmlformats.org/officeDocument/2006/relationships/customXml" Target="../ink/ink1266.xml"/><Relationship Id="rId87" Type="http://schemas.openxmlformats.org/officeDocument/2006/relationships/image" Target="../media/image1138.png"/><Relationship Id="rId110" Type="http://schemas.openxmlformats.org/officeDocument/2006/relationships/customXml" Target="../ink/ink1288.xml"/><Relationship Id="rId115" Type="http://schemas.openxmlformats.org/officeDocument/2006/relationships/hyperlink" Target="https://gemeinschaftsdiagnose.de/wp-content/uploads/2024/03/IfW_Kiel_GD_1_2024_unredigiert_web.pdf" TargetMode="External"/><Relationship Id="rId61" Type="http://schemas.openxmlformats.org/officeDocument/2006/relationships/image" Target="../media/image1125.png"/><Relationship Id="rId82" Type="http://schemas.openxmlformats.org/officeDocument/2006/relationships/customXml" Target="../ink/ink1274.xml"/><Relationship Id="rId19" Type="http://schemas.openxmlformats.org/officeDocument/2006/relationships/image" Target="../media/image1104.png"/><Relationship Id="rId14" Type="http://schemas.openxmlformats.org/officeDocument/2006/relationships/customXml" Target="../ink/ink1240.xml"/><Relationship Id="rId30" Type="http://schemas.openxmlformats.org/officeDocument/2006/relationships/customXml" Target="../ink/ink1248.xml"/><Relationship Id="rId35" Type="http://schemas.openxmlformats.org/officeDocument/2006/relationships/image" Target="../media/image1112.png"/><Relationship Id="rId56" Type="http://schemas.openxmlformats.org/officeDocument/2006/relationships/customXml" Target="../ink/ink1261.xml"/><Relationship Id="rId77" Type="http://schemas.openxmlformats.org/officeDocument/2006/relationships/image" Target="../media/image1133.png"/><Relationship Id="rId100" Type="http://schemas.openxmlformats.org/officeDocument/2006/relationships/customXml" Target="../ink/ink1283.xml"/><Relationship Id="rId105" Type="http://schemas.openxmlformats.org/officeDocument/2006/relationships/image" Target="../media/image1147.png"/><Relationship Id="rId8" Type="http://schemas.openxmlformats.org/officeDocument/2006/relationships/customXml" Target="../ink/ink1237.xml"/><Relationship Id="rId51" Type="http://schemas.openxmlformats.org/officeDocument/2006/relationships/image" Target="../media/image1120.png"/><Relationship Id="rId72" Type="http://schemas.openxmlformats.org/officeDocument/2006/relationships/customXml" Target="../ink/ink1269.xml"/><Relationship Id="rId93" Type="http://schemas.openxmlformats.org/officeDocument/2006/relationships/image" Target="../media/image1141.png"/><Relationship Id="rId98" Type="http://schemas.openxmlformats.org/officeDocument/2006/relationships/customXml" Target="../ink/ink1282.xml"/><Relationship Id="rId3" Type="http://schemas.openxmlformats.org/officeDocument/2006/relationships/image" Target="../media/image1097.png"/><Relationship Id="rId25" Type="http://schemas.openxmlformats.org/officeDocument/2006/relationships/image" Target="../media/image1107.png"/><Relationship Id="rId46" Type="http://schemas.openxmlformats.org/officeDocument/2006/relationships/customXml" Target="../ink/ink1256.xml"/><Relationship Id="rId67" Type="http://schemas.openxmlformats.org/officeDocument/2006/relationships/image" Target="../media/image1128.png"/><Relationship Id="rId116" Type="http://schemas.openxmlformats.org/officeDocument/2006/relationships/hyperlink" Target="https://research.handelsblatt.com/hri-fruehjahrs-konjunkturprognose-das-handelsblatt-research-institute-senkt-seine-konjunkturellen-erwartungen-leicht/" TargetMode="External"/><Relationship Id="rId20" Type="http://schemas.openxmlformats.org/officeDocument/2006/relationships/customXml" Target="../ink/ink1243.xml"/><Relationship Id="rId41" Type="http://schemas.openxmlformats.org/officeDocument/2006/relationships/image" Target="../media/image1115.png"/><Relationship Id="rId62" Type="http://schemas.openxmlformats.org/officeDocument/2006/relationships/customXml" Target="../ink/ink1264.xml"/><Relationship Id="rId83" Type="http://schemas.openxmlformats.org/officeDocument/2006/relationships/image" Target="../media/image1136.png"/><Relationship Id="rId88" Type="http://schemas.openxmlformats.org/officeDocument/2006/relationships/customXml" Target="../ink/ink1277.xml"/><Relationship Id="rId111" Type="http://schemas.openxmlformats.org/officeDocument/2006/relationships/image" Target="../media/image1150.png"/></Relationships>
</file>

<file path=ppt/slides/_rels/slide11.xml.rels><?xml version="1.0" encoding="UTF-8" standalone="yes"?>
<Relationships xmlns="http://schemas.openxmlformats.org/package/2006/relationships"><Relationship Id="rId117" Type="http://schemas.openxmlformats.org/officeDocument/2006/relationships/image" Target="../media/image1208.png"/><Relationship Id="rId299" Type="http://schemas.openxmlformats.org/officeDocument/2006/relationships/image" Target="../media/image1298.png"/><Relationship Id="rId21" Type="http://schemas.openxmlformats.org/officeDocument/2006/relationships/customXml" Target="../ink/ink1300.xml"/><Relationship Id="rId63" Type="http://schemas.openxmlformats.org/officeDocument/2006/relationships/customXml" Target="../ink/ink1321.xml"/><Relationship Id="rId159" Type="http://schemas.openxmlformats.org/officeDocument/2006/relationships/customXml" Target="../ink/ink1370.xml"/><Relationship Id="rId324" Type="http://schemas.openxmlformats.org/officeDocument/2006/relationships/customXml" Target="../ink/ink1453.xml"/><Relationship Id="rId170" Type="http://schemas.openxmlformats.org/officeDocument/2006/relationships/image" Target="../media/image1234.png"/><Relationship Id="rId226" Type="http://schemas.openxmlformats.org/officeDocument/2006/relationships/customXml" Target="../ink/ink1404.xml"/><Relationship Id="rId268" Type="http://schemas.openxmlformats.org/officeDocument/2006/relationships/customXml" Target="../ink/ink1425.xml"/><Relationship Id="rId32" Type="http://schemas.openxmlformats.org/officeDocument/2006/relationships/image" Target="../media/image1166.png"/><Relationship Id="rId74" Type="http://schemas.openxmlformats.org/officeDocument/2006/relationships/image" Target="../media/image1187.png"/><Relationship Id="rId128" Type="http://schemas.openxmlformats.org/officeDocument/2006/relationships/image" Target="../media/image1213.png"/><Relationship Id="rId335" Type="http://schemas.openxmlformats.org/officeDocument/2006/relationships/image" Target="../media/image1316.png"/><Relationship Id="rId5" Type="http://schemas.openxmlformats.org/officeDocument/2006/relationships/customXml" Target="../ink/ink1292.xml"/><Relationship Id="rId181" Type="http://schemas.openxmlformats.org/officeDocument/2006/relationships/customXml" Target="../ink/ink1381.xml"/><Relationship Id="rId237" Type="http://schemas.openxmlformats.org/officeDocument/2006/relationships/image" Target="../media/image1267.png"/><Relationship Id="rId279" Type="http://schemas.openxmlformats.org/officeDocument/2006/relationships/image" Target="../media/image1288.png"/><Relationship Id="rId43" Type="http://schemas.openxmlformats.org/officeDocument/2006/relationships/customXml" Target="../ink/ink1311.xml"/><Relationship Id="rId139" Type="http://schemas.openxmlformats.org/officeDocument/2006/relationships/customXml" Target="../ink/ink1360.xml"/><Relationship Id="rId290" Type="http://schemas.openxmlformats.org/officeDocument/2006/relationships/customXml" Target="../ink/ink1436.xml"/><Relationship Id="rId304" Type="http://schemas.openxmlformats.org/officeDocument/2006/relationships/customXml" Target="../ink/ink1443.xml"/><Relationship Id="rId346" Type="http://schemas.openxmlformats.org/officeDocument/2006/relationships/customXml" Target="../ink/ink1464.xml"/><Relationship Id="rId85" Type="http://schemas.openxmlformats.org/officeDocument/2006/relationships/customXml" Target="../ink/ink1332.xml"/><Relationship Id="rId150" Type="http://schemas.openxmlformats.org/officeDocument/2006/relationships/image" Target="../media/image1224.png"/><Relationship Id="rId192" Type="http://schemas.openxmlformats.org/officeDocument/2006/relationships/image" Target="../media/image1245.png"/><Relationship Id="rId206" Type="http://schemas.openxmlformats.org/officeDocument/2006/relationships/image" Target="../media/image1252.png"/><Relationship Id="rId248" Type="http://schemas.openxmlformats.org/officeDocument/2006/relationships/customXml" Target="../ink/ink1415.xml"/><Relationship Id="rId12" Type="http://schemas.openxmlformats.org/officeDocument/2006/relationships/image" Target="../media/image1156.png"/><Relationship Id="rId108" Type="http://schemas.openxmlformats.org/officeDocument/2006/relationships/customXml" Target="../ink/ink1344.xml"/><Relationship Id="rId315" Type="http://schemas.openxmlformats.org/officeDocument/2006/relationships/image" Target="../media/image1306.png"/><Relationship Id="rId357" Type="http://schemas.openxmlformats.org/officeDocument/2006/relationships/image" Target="../media/image1327.png"/><Relationship Id="rId54" Type="http://schemas.openxmlformats.org/officeDocument/2006/relationships/image" Target="../media/image1177.png"/><Relationship Id="rId96" Type="http://schemas.openxmlformats.org/officeDocument/2006/relationships/image" Target="../media/image1198.png"/><Relationship Id="rId161" Type="http://schemas.openxmlformats.org/officeDocument/2006/relationships/customXml" Target="../ink/ink1371.xml"/><Relationship Id="rId217" Type="http://schemas.openxmlformats.org/officeDocument/2006/relationships/customXml" Target="../ink/ink1399.xml"/><Relationship Id="rId259" Type="http://schemas.openxmlformats.org/officeDocument/2006/relationships/image" Target="../media/image1278.png"/><Relationship Id="rId23" Type="http://schemas.openxmlformats.org/officeDocument/2006/relationships/customXml" Target="../ink/ink1301.xml"/><Relationship Id="rId119" Type="http://schemas.openxmlformats.org/officeDocument/2006/relationships/image" Target="../media/image1209.png"/><Relationship Id="rId270" Type="http://schemas.openxmlformats.org/officeDocument/2006/relationships/customXml" Target="../ink/ink1426.xml"/><Relationship Id="rId326" Type="http://schemas.openxmlformats.org/officeDocument/2006/relationships/customXml" Target="../ink/ink1454.xml"/><Relationship Id="rId65" Type="http://schemas.openxmlformats.org/officeDocument/2006/relationships/customXml" Target="../ink/ink1322.xml"/><Relationship Id="rId130" Type="http://schemas.openxmlformats.org/officeDocument/2006/relationships/image" Target="../media/image1214.png"/><Relationship Id="rId172" Type="http://schemas.openxmlformats.org/officeDocument/2006/relationships/image" Target="../media/image1235.png"/><Relationship Id="rId228" Type="http://schemas.openxmlformats.org/officeDocument/2006/relationships/customXml" Target="../ink/ink1405.xml"/><Relationship Id="rId281" Type="http://schemas.openxmlformats.org/officeDocument/2006/relationships/image" Target="../media/image1289.png"/><Relationship Id="rId337" Type="http://schemas.openxmlformats.org/officeDocument/2006/relationships/image" Target="../media/image1317.png"/><Relationship Id="rId34" Type="http://schemas.openxmlformats.org/officeDocument/2006/relationships/image" Target="../media/image1167.png"/><Relationship Id="rId76" Type="http://schemas.openxmlformats.org/officeDocument/2006/relationships/image" Target="../media/image1188.png"/><Relationship Id="rId141" Type="http://schemas.openxmlformats.org/officeDocument/2006/relationships/customXml" Target="../ink/ink1361.xml"/><Relationship Id="rId7" Type="http://schemas.openxmlformats.org/officeDocument/2006/relationships/customXml" Target="../ink/ink1293.xml"/><Relationship Id="rId183" Type="http://schemas.openxmlformats.org/officeDocument/2006/relationships/customXml" Target="../ink/ink1382.xml"/><Relationship Id="rId239" Type="http://schemas.openxmlformats.org/officeDocument/2006/relationships/image" Target="../media/image1268.png"/><Relationship Id="rId250" Type="http://schemas.openxmlformats.org/officeDocument/2006/relationships/customXml" Target="../ink/ink1416.xml"/><Relationship Id="rId292" Type="http://schemas.openxmlformats.org/officeDocument/2006/relationships/customXml" Target="../ink/ink1437.xml"/><Relationship Id="rId306" Type="http://schemas.openxmlformats.org/officeDocument/2006/relationships/customXml" Target="../ink/ink1444.xml"/><Relationship Id="rId45" Type="http://schemas.openxmlformats.org/officeDocument/2006/relationships/customXml" Target="../ink/ink1312.xml"/><Relationship Id="rId87" Type="http://schemas.openxmlformats.org/officeDocument/2006/relationships/customXml" Target="../ink/ink1333.xml"/><Relationship Id="rId110" Type="http://schemas.openxmlformats.org/officeDocument/2006/relationships/customXml" Target="../ink/ink1345.xml"/><Relationship Id="rId348" Type="http://schemas.openxmlformats.org/officeDocument/2006/relationships/customXml" Target="../ink/ink1465.xml"/><Relationship Id="rId152" Type="http://schemas.openxmlformats.org/officeDocument/2006/relationships/image" Target="../media/image1225.png"/><Relationship Id="rId194" Type="http://schemas.openxmlformats.org/officeDocument/2006/relationships/image" Target="../media/image1246.png"/><Relationship Id="rId208" Type="http://schemas.openxmlformats.org/officeDocument/2006/relationships/image" Target="../media/image1253.png"/><Relationship Id="rId261" Type="http://schemas.openxmlformats.org/officeDocument/2006/relationships/image" Target="../media/image1279.png"/><Relationship Id="rId14" Type="http://schemas.openxmlformats.org/officeDocument/2006/relationships/image" Target="../media/image1157.png"/><Relationship Id="rId56" Type="http://schemas.openxmlformats.org/officeDocument/2006/relationships/image" Target="../media/image1178.png"/><Relationship Id="rId317" Type="http://schemas.openxmlformats.org/officeDocument/2006/relationships/image" Target="../media/image1307.png"/><Relationship Id="rId359" Type="http://schemas.openxmlformats.org/officeDocument/2006/relationships/image" Target="../media/image1328.png"/><Relationship Id="rId98" Type="http://schemas.openxmlformats.org/officeDocument/2006/relationships/image" Target="../media/image1199.png"/><Relationship Id="rId121" Type="http://schemas.openxmlformats.org/officeDocument/2006/relationships/image" Target="../media/image1210.png"/><Relationship Id="rId163" Type="http://schemas.openxmlformats.org/officeDocument/2006/relationships/customXml" Target="../ink/ink1372.xml"/><Relationship Id="rId219" Type="http://schemas.openxmlformats.org/officeDocument/2006/relationships/customXml" Target="../ink/ink1400.xml"/><Relationship Id="rId230" Type="http://schemas.openxmlformats.org/officeDocument/2006/relationships/customXml" Target="../ink/ink1406.xml"/><Relationship Id="rId25" Type="http://schemas.openxmlformats.org/officeDocument/2006/relationships/customXml" Target="../ink/ink1302.xml"/><Relationship Id="rId46" Type="http://schemas.openxmlformats.org/officeDocument/2006/relationships/image" Target="../media/image1173.png"/><Relationship Id="rId67" Type="http://schemas.openxmlformats.org/officeDocument/2006/relationships/customXml" Target="../ink/ink1323.xml"/><Relationship Id="rId272" Type="http://schemas.openxmlformats.org/officeDocument/2006/relationships/customXml" Target="../ink/ink1427.xml"/><Relationship Id="rId293" Type="http://schemas.openxmlformats.org/officeDocument/2006/relationships/image" Target="../media/image1295.png"/><Relationship Id="rId307" Type="http://schemas.openxmlformats.org/officeDocument/2006/relationships/image" Target="../media/image1302.png"/><Relationship Id="rId328" Type="http://schemas.openxmlformats.org/officeDocument/2006/relationships/customXml" Target="../ink/ink1455.xml"/><Relationship Id="rId349" Type="http://schemas.openxmlformats.org/officeDocument/2006/relationships/image" Target="../media/image1323.png"/><Relationship Id="rId88" Type="http://schemas.openxmlformats.org/officeDocument/2006/relationships/image" Target="../media/image1194.png"/><Relationship Id="rId111" Type="http://schemas.openxmlformats.org/officeDocument/2006/relationships/image" Target="../media/image1205.png"/><Relationship Id="rId132" Type="http://schemas.openxmlformats.org/officeDocument/2006/relationships/image" Target="../media/image1215.png"/><Relationship Id="rId153" Type="http://schemas.openxmlformats.org/officeDocument/2006/relationships/customXml" Target="../ink/ink1367.xml"/><Relationship Id="rId174" Type="http://schemas.openxmlformats.org/officeDocument/2006/relationships/image" Target="../media/image1236.png"/><Relationship Id="rId195" Type="http://schemas.openxmlformats.org/officeDocument/2006/relationships/customXml" Target="../ink/ink1388.xml"/><Relationship Id="rId209" Type="http://schemas.openxmlformats.org/officeDocument/2006/relationships/customXml" Target="../ink/ink1395.xml"/><Relationship Id="rId220" Type="http://schemas.openxmlformats.org/officeDocument/2006/relationships/customXml" Target="../ink/ink1401.xml"/><Relationship Id="rId241" Type="http://schemas.openxmlformats.org/officeDocument/2006/relationships/image" Target="../media/image1269.png"/><Relationship Id="rId15" Type="http://schemas.openxmlformats.org/officeDocument/2006/relationships/customXml" Target="../ink/ink1297.xml"/><Relationship Id="rId36" Type="http://schemas.openxmlformats.org/officeDocument/2006/relationships/image" Target="../media/image1168.png"/><Relationship Id="rId57" Type="http://schemas.openxmlformats.org/officeDocument/2006/relationships/customXml" Target="../ink/ink1318.xml"/><Relationship Id="rId262" Type="http://schemas.openxmlformats.org/officeDocument/2006/relationships/customXml" Target="../ink/ink1422.xml"/><Relationship Id="rId283" Type="http://schemas.openxmlformats.org/officeDocument/2006/relationships/image" Target="../media/image1290.png"/><Relationship Id="rId318" Type="http://schemas.openxmlformats.org/officeDocument/2006/relationships/customXml" Target="../ink/ink1450.xml"/><Relationship Id="rId339" Type="http://schemas.openxmlformats.org/officeDocument/2006/relationships/image" Target="../media/image1318.png"/><Relationship Id="rId78" Type="http://schemas.openxmlformats.org/officeDocument/2006/relationships/image" Target="../media/image1189.png"/><Relationship Id="rId99" Type="http://schemas.openxmlformats.org/officeDocument/2006/relationships/customXml" Target="../ink/ink1339.xml"/><Relationship Id="rId101" Type="http://schemas.openxmlformats.org/officeDocument/2006/relationships/customXml" Target="../ink/ink1340.xml"/><Relationship Id="rId122" Type="http://schemas.openxmlformats.org/officeDocument/2006/relationships/customXml" Target="../ink/ink1351.xml"/><Relationship Id="rId143" Type="http://schemas.openxmlformats.org/officeDocument/2006/relationships/customXml" Target="../ink/ink1362.xml"/><Relationship Id="rId164" Type="http://schemas.openxmlformats.org/officeDocument/2006/relationships/image" Target="../media/image1231.png"/><Relationship Id="rId185" Type="http://schemas.openxmlformats.org/officeDocument/2006/relationships/customXml" Target="../ink/ink1383.xml"/><Relationship Id="rId350" Type="http://schemas.openxmlformats.org/officeDocument/2006/relationships/customXml" Target="../ink/ink1466.xml"/><Relationship Id="rId9" Type="http://schemas.openxmlformats.org/officeDocument/2006/relationships/customXml" Target="../ink/ink1294.xml"/><Relationship Id="rId210" Type="http://schemas.openxmlformats.org/officeDocument/2006/relationships/image" Target="../media/image1254.png"/><Relationship Id="rId26" Type="http://schemas.openxmlformats.org/officeDocument/2006/relationships/image" Target="../media/image1163.png"/><Relationship Id="rId231" Type="http://schemas.openxmlformats.org/officeDocument/2006/relationships/image" Target="../media/image1264.png"/><Relationship Id="rId252" Type="http://schemas.openxmlformats.org/officeDocument/2006/relationships/customXml" Target="../ink/ink1417.xml"/><Relationship Id="rId273" Type="http://schemas.openxmlformats.org/officeDocument/2006/relationships/image" Target="../media/image1285.png"/><Relationship Id="rId294" Type="http://schemas.openxmlformats.org/officeDocument/2006/relationships/customXml" Target="../ink/ink1438.xml"/><Relationship Id="rId308" Type="http://schemas.openxmlformats.org/officeDocument/2006/relationships/customXml" Target="../ink/ink1445.xml"/><Relationship Id="rId329" Type="http://schemas.openxmlformats.org/officeDocument/2006/relationships/image" Target="../media/image1313.png"/><Relationship Id="rId47" Type="http://schemas.openxmlformats.org/officeDocument/2006/relationships/customXml" Target="../ink/ink1313.xml"/><Relationship Id="rId68" Type="http://schemas.openxmlformats.org/officeDocument/2006/relationships/image" Target="../media/image1184.png"/><Relationship Id="rId89" Type="http://schemas.openxmlformats.org/officeDocument/2006/relationships/customXml" Target="../ink/ink1334.xml"/><Relationship Id="rId112" Type="http://schemas.openxmlformats.org/officeDocument/2006/relationships/customXml" Target="../ink/ink1346.xml"/><Relationship Id="rId133" Type="http://schemas.openxmlformats.org/officeDocument/2006/relationships/customXml" Target="../ink/ink1357.xml"/><Relationship Id="rId154" Type="http://schemas.openxmlformats.org/officeDocument/2006/relationships/image" Target="../media/image1226.png"/><Relationship Id="rId175" Type="http://schemas.openxmlformats.org/officeDocument/2006/relationships/customXml" Target="../ink/ink1378.xml"/><Relationship Id="rId340" Type="http://schemas.openxmlformats.org/officeDocument/2006/relationships/customXml" Target="../ink/ink1461.xml"/><Relationship Id="rId196" Type="http://schemas.openxmlformats.org/officeDocument/2006/relationships/image" Target="../media/image1247.png"/><Relationship Id="rId200" Type="http://schemas.openxmlformats.org/officeDocument/2006/relationships/image" Target="../media/image1249.png"/><Relationship Id="rId16" Type="http://schemas.openxmlformats.org/officeDocument/2006/relationships/image" Target="../media/image1158.png"/><Relationship Id="rId221" Type="http://schemas.openxmlformats.org/officeDocument/2006/relationships/image" Target="../media/image1259.png"/><Relationship Id="rId242" Type="http://schemas.openxmlformats.org/officeDocument/2006/relationships/customXml" Target="../ink/ink1412.xml"/><Relationship Id="rId263" Type="http://schemas.openxmlformats.org/officeDocument/2006/relationships/image" Target="../media/image1280.png"/><Relationship Id="rId284" Type="http://schemas.openxmlformats.org/officeDocument/2006/relationships/customXml" Target="../ink/ink1433.xml"/><Relationship Id="rId319" Type="http://schemas.openxmlformats.org/officeDocument/2006/relationships/image" Target="../media/image1308.png"/><Relationship Id="rId37" Type="http://schemas.openxmlformats.org/officeDocument/2006/relationships/customXml" Target="../ink/ink1308.xml"/><Relationship Id="rId58" Type="http://schemas.openxmlformats.org/officeDocument/2006/relationships/image" Target="../media/image1179.png"/><Relationship Id="rId79" Type="http://schemas.openxmlformats.org/officeDocument/2006/relationships/customXml" Target="../ink/ink1329.xml"/><Relationship Id="rId102" Type="http://schemas.openxmlformats.org/officeDocument/2006/relationships/image" Target="../media/image1201.png"/><Relationship Id="rId123" Type="http://schemas.openxmlformats.org/officeDocument/2006/relationships/image" Target="../media/image1211.png"/><Relationship Id="rId144" Type="http://schemas.openxmlformats.org/officeDocument/2006/relationships/image" Target="../media/image1221.png"/><Relationship Id="rId330" Type="http://schemas.openxmlformats.org/officeDocument/2006/relationships/customXml" Target="../ink/ink1456.xml"/><Relationship Id="rId90" Type="http://schemas.openxmlformats.org/officeDocument/2006/relationships/image" Target="../media/image1195.png"/><Relationship Id="rId165" Type="http://schemas.openxmlformats.org/officeDocument/2006/relationships/customXml" Target="../ink/ink1373.xml"/><Relationship Id="rId186" Type="http://schemas.openxmlformats.org/officeDocument/2006/relationships/image" Target="../media/image1242.png"/><Relationship Id="rId351" Type="http://schemas.openxmlformats.org/officeDocument/2006/relationships/image" Target="../media/image1324.png"/><Relationship Id="rId211" Type="http://schemas.openxmlformats.org/officeDocument/2006/relationships/customXml" Target="../ink/ink1396.xml"/><Relationship Id="rId232" Type="http://schemas.openxmlformats.org/officeDocument/2006/relationships/customXml" Target="../ink/ink1407.xml"/><Relationship Id="rId253" Type="http://schemas.openxmlformats.org/officeDocument/2006/relationships/image" Target="../media/image1275.png"/><Relationship Id="rId274" Type="http://schemas.openxmlformats.org/officeDocument/2006/relationships/customXml" Target="../ink/ink1428.xml"/><Relationship Id="rId295" Type="http://schemas.openxmlformats.org/officeDocument/2006/relationships/image" Target="../media/image1296.png"/><Relationship Id="rId309" Type="http://schemas.openxmlformats.org/officeDocument/2006/relationships/image" Target="../media/image1303.png"/><Relationship Id="rId27" Type="http://schemas.openxmlformats.org/officeDocument/2006/relationships/customXml" Target="../ink/ink1303.xml"/><Relationship Id="rId48" Type="http://schemas.openxmlformats.org/officeDocument/2006/relationships/image" Target="../media/image1174.png"/><Relationship Id="rId69" Type="http://schemas.openxmlformats.org/officeDocument/2006/relationships/customXml" Target="../ink/ink1324.xml"/><Relationship Id="rId113" Type="http://schemas.openxmlformats.org/officeDocument/2006/relationships/image" Target="../media/image1206.png"/><Relationship Id="rId134" Type="http://schemas.openxmlformats.org/officeDocument/2006/relationships/image" Target="../media/image1216.png"/><Relationship Id="rId320" Type="http://schemas.openxmlformats.org/officeDocument/2006/relationships/customXml" Target="../ink/ink1451.xml"/><Relationship Id="rId80" Type="http://schemas.openxmlformats.org/officeDocument/2006/relationships/image" Target="../media/image1190.png"/><Relationship Id="rId155" Type="http://schemas.openxmlformats.org/officeDocument/2006/relationships/customXml" Target="../ink/ink1368.xml"/><Relationship Id="rId176" Type="http://schemas.openxmlformats.org/officeDocument/2006/relationships/image" Target="../media/image1237.png"/><Relationship Id="rId197" Type="http://schemas.openxmlformats.org/officeDocument/2006/relationships/customXml" Target="../ink/ink1389.xml"/><Relationship Id="rId341" Type="http://schemas.openxmlformats.org/officeDocument/2006/relationships/image" Target="../media/image1319.png"/><Relationship Id="rId201" Type="http://schemas.openxmlformats.org/officeDocument/2006/relationships/customXml" Target="../ink/ink1391.xml"/><Relationship Id="rId222" Type="http://schemas.openxmlformats.org/officeDocument/2006/relationships/customXml" Target="../ink/ink1402.xml"/><Relationship Id="rId243" Type="http://schemas.openxmlformats.org/officeDocument/2006/relationships/image" Target="../media/image1270.png"/><Relationship Id="rId264" Type="http://schemas.openxmlformats.org/officeDocument/2006/relationships/customXml" Target="../ink/ink1423.xml"/><Relationship Id="rId285" Type="http://schemas.openxmlformats.org/officeDocument/2006/relationships/image" Target="../media/image1291.png"/><Relationship Id="rId17" Type="http://schemas.openxmlformats.org/officeDocument/2006/relationships/customXml" Target="../ink/ink1298.xml"/><Relationship Id="rId38" Type="http://schemas.openxmlformats.org/officeDocument/2006/relationships/image" Target="../media/image1169.png"/><Relationship Id="rId59" Type="http://schemas.openxmlformats.org/officeDocument/2006/relationships/customXml" Target="../ink/ink1319.xml"/><Relationship Id="rId103" Type="http://schemas.openxmlformats.org/officeDocument/2006/relationships/customXml" Target="../ink/ink1341.xml"/><Relationship Id="rId124" Type="http://schemas.openxmlformats.org/officeDocument/2006/relationships/customXml" Target="../ink/ink1352.xml"/><Relationship Id="rId310" Type="http://schemas.openxmlformats.org/officeDocument/2006/relationships/customXml" Target="../ink/ink1446.xml"/><Relationship Id="rId70" Type="http://schemas.openxmlformats.org/officeDocument/2006/relationships/image" Target="../media/image1185.png"/><Relationship Id="rId91" Type="http://schemas.openxmlformats.org/officeDocument/2006/relationships/customXml" Target="../ink/ink1335.xml"/><Relationship Id="rId145" Type="http://schemas.openxmlformats.org/officeDocument/2006/relationships/customXml" Target="../ink/ink1363.xml"/><Relationship Id="rId166" Type="http://schemas.openxmlformats.org/officeDocument/2006/relationships/image" Target="../media/image1232.png"/><Relationship Id="rId187" Type="http://schemas.openxmlformats.org/officeDocument/2006/relationships/customXml" Target="../ink/ink1384.xml"/><Relationship Id="rId331" Type="http://schemas.openxmlformats.org/officeDocument/2006/relationships/image" Target="../media/image1314.png"/><Relationship Id="rId352" Type="http://schemas.openxmlformats.org/officeDocument/2006/relationships/customXml" Target="../ink/ink1467.xml"/><Relationship Id="rId1" Type="http://schemas.openxmlformats.org/officeDocument/2006/relationships/slideLayout" Target="../slideLayouts/slideLayout7.xml"/><Relationship Id="rId212" Type="http://schemas.openxmlformats.org/officeDocument/2006/relationships/image" Target="../media/image1255.png"/><Relationship Id="rId233" Type="http://schemas.openxmlformats.org/officeDocument/2006/relationships/image" Target="../media/image1265.png"/><Relationship Id="rId254" Type="http://schemas.openxmlformats.org/officeDocument/2006/relationships/customXml" Target="../ink/ink1418.xml"/><Relationship Id="rId28" Type="http://schemas.openxmlformats.org/officeDocument/2006/relationships/image" Target="../media/image1164.png"/><Relationship Id="rId49" Type="http://schemas.openxmlformats.org/officeDocument/2006/relationships/customXml" Target="../ink/ink1314.xml"/><Relationship Id="rId114" Type="http://schemas.openxmlformats.org/officeDocument/2006/relationships/customXml" Target="../ink/ink1347.xml"/><Relationship Id="rId275" Type="http://schemas.openxmlformats.org/officeDocument/2006/relationships/image" Target="../media/image1286.png"/><Relationship Id="rId296" Type="http://schemas.openxmlformats.org/officeDocument/2006/relationships/customXml" Target="../ink/ink1439.xml"/><Relationship Id="rId300" Type="http://schemas.openxmlformats.org/officeDocument/2006/relationships/customXml" Target="../ink/ink1441.xml"/><Relationship Id="rId60" Type="http://schemas.openxmlformats.org/officeDocument/2006/relationships/image" Target="../media/image1180.png"/><Relationship Id="rId81" Type="http://schemas.openxmlformats.org/officeDocument/2006/relationships/customXml" Target="../ink/ink1330.xml"/><Relationship Id="rId135" Type="http://schemas.openxmlformats.org/officeDocument/2006/relationships/customXml" Target="../ink/ink1358.xml"/><Relationship Id="rId156" Type="http://schemas.openxmlformats.org/officeDocument/2006/relationships/image" Target="../media/image1227.png"/><Relationship Id="rId177" Type="http://schemas.openxmlformats.org/officeDocument/2006/relationships/customXml" Target="../ink/ink1379.xml"/><Relationship Id="rId198" Type="http://schemas.openxmlformats.org/officeDocument/2006/relationships/image" Target="../media/image1248.png"/><Relationship Id="rId321" Type="http://schemas.openxmlformats.org/officeDocument/2006/relationships/image" Target="../media/image1309.png"/><Relationship Id="rId342" Type="http://schemas.openxmlformats.org/officeDocument/2006/relationships/customXml" Target="../ink/ink1462.xml"/><Relationship Id="rId202" Type="http://schemas.openxmlformats.org/officeDocument/2006/relationships/image" Target="../media/image1250.png"/><Relationship Id="rId223" Type="http://schemas.openxmlformats.org/officeDocument/2006/relationships/image" Target="../media/image1260.png"/><Relationship Id="rId244" Type="http://schemas.openxmlformats.org/officeDocument/2006/relationships/customXml" Target="../ink/ink1413.xml"/><Relationship Id="rId18" Type="http://schemas.openxmlformats.org/officeDocument/2006/relationships/image" Target="../media/image1159.png"/><Relationship Id="rId39" Type="http://schemas.openxmlformats.org/officeDocument/2006/relationships/customXml" Target="../ink/ink1309.xml"/><Relationship Id="rId265" Type="http://schemas.openxmlformats.org/officeDocument/2006/relationships/image" Target="../media/image1281.png"/><Relationship Id="rId286" Type="http://schemas.openxmlformats.org/officeDocument/2006/relationships/customXml" Target="../ink/ink1434.xml"/><Relationship Id="rId50" Type="http://schemas.openxmlformats.org/officeDocument/2006/relationships/image" Target="../media/image1175.png"/><Relationship Id="rId104" Type="http://schemas.openxmlformats.org/officeDocument/2006/relationships/customXml" Target="../ink/ink1342.xml"/><Relationship Id="rId125" Type="http://schemas.openxmlformats.org/officeDocument/2006/relationships/image" Target="../media/image1212.png"/><Relationship Id="rId146" Type="http://schemas.openxmlformats.org/officeDocument/2006/relationships/image" Target="../media/image1222.png"/><Relationship Id="rId167" Type="http://schemas.openxmlformats.org/officeDocument/2006/relationships/customXml" Target="../ink/ink1374.xml"/><Relationship Id="rId188" Type="http://schemas.openxmlformats.org/officeDocument/2006/relationships/image" Target="../media/image1243.png"/><Relationship Id="rId311" Type="http://schemas.openxmlformats.org/officeDocument/2006/relationships/image" Target="../media/image1304.png"/><Relationship Id="rId332" Type="http://schemas.openxmlformats.org/officeDocument/2006/relationships/customXml" Target="../ink/ink1457.xml"/><Relationship Id="rId353" Type="http://schemas.openxmlformats.org/officeDocument/2006/relationships/image" Target="../media/image1325.png"/><Relationship Id="rId71" Type="http://schemas.openxmlformats.org/officeDocument/2006/relationships/customXml" Target="../ink/ink1325.xml"/><Relationship Id="rId92" Type="http://schemas.openxmlformats.org/officeDocument/2006/relationships/image" Target="../media/image1196.png"/><Relationship Id="rId213" Type="http://schemas.openxmlformats.org/officeDocument/2006/relationships/customXml" Target="../ink/ink1397.xml"/><Relationship Id="rId234" Type="http://schemas.openxmlformats.org/officeDocument/2006/relationships/customXml" Target="../ink/ink1408.xml"/><Relationship Id="rId2" Type="http://schemas.openxmlformats.org/officeDocument/2006/relationships/notesSlide" Target="../notesSlides/notesSlide11.xml"/><Relationship Id="rId29" Type="http://schemas.openxmlformats.org/officeDocument/2006/relationships/customXml" Target="../ink/ink1304.xml"/><Relationship Id="rId255" Type="http://schemas.openxmlformats.org/officeDocument/2006/relationships/image" Target="../media/image1276.png"/><Relationship Id="rId276" Type="http://schemas.openxmlformats.org/officeDocument/2006/relationships/customXml" Target="../ink/ink1429.xml"/><Relationship Id="rId297" Type="http://schemas.openxmlformats.org/officeDocument/2006/relationships/image" Target="../media/image1297.png"/><Relationship Id="rId40" Type="http://schemas.openxmlformats.org/officeDocument/2006/relationships/image" Target="../media/image1170.png"/><Relationship Id="rId115" Type="http://schemas.openxmlformats.org/officeDocument/2006/relationships/image" Target="../media/image1207.png"/><Relationship Id="rId136" Type="http://schemas.openxmlformats.org/officeDocument/2006/relationships/image" Target="../media/image1217.png"/><Relationship Id="rId157" Type="http://schemas.openxmlformats.org/officeDocument/2006/relationships/customXml" Target="../ink/ink1369.xml"/><Relationship Id="rId178" Type="http://schemas.openxmlformats.org/officeDocument/2006/relationships/image" Target="../media/image1238.png"/><Relationship Id="rId301" Type="http://schemas.openxmlformats.org/officeDocument/2006/relationships/image" Target="../media/image1299.png"/><Relationship Id="rId322" Type="http://schemas.openxmlformats.org/officeDocument/2006/relationships/customXml" Target="../ink/ink1452.xml"/><Relationship Id="rId343" Type="http://schemas.openxmlformats.org/officeDocument/2006/relationships/image" Target="../media/image1320.png"/><Relationship Id="rId61" Type="http://schemas.openxmlformats.org/officeDocument/2006/relationships/customXml" Target="../ink/ink1320.xml"/><Relationship Id="rId82" Type="http://schemas.openxmlformats.org/officeDocument/2006/relationships/image" Target="../media/image1191.png"/><Relationship Id="rId199" Type="http://schemas.openxmlformats.org/officeDocument/2006/relationships/customXml" Target="../ink/ink1390.xml"/><Relationship Id="rId203" Type="http://schemas.openxmlformats.org/officeDocument/2006/relationships/customXml" Target="../ink/ink1392.xml"/><Relationship Id="rId19" Type="http://schemas.openxmlformats.org/officeDocument/2006/relationships/customXml" Target="../ink/ink1299.xml"/><Relationship Id="rId224" Type="http://schemas.openxmlformats.org/officeDocument/2006/relationships/customXml" Target="../ink/ink1403.xml"/><Relationship Id="rId245" Type="http://schemas.openxmlformats.org/officeDocument/2006/relationships/image" Target="../media/image1271.png"/><Relationship Id="rId266" Type="http://schemas.openxmlformats.org/officeDocument/2006/relationships/customXml" Target="../ink/ink1424.xml"/><Relationship Id="rId287" Type="http://schemas.openxmlformats.org/officeDocument/2006/relationships/image" Target="../media/image1292.png"/><Relationship Id="rId30" Type="http://schemas.openxmlformats.org/officeDocument/2006/relationships/image" Target="../media/image1165.png"/><Relationship Id="rId105" Type="http://schemas.openxmlformats.org/officeDocument/2006/relationships/image" Target="../media/image1202.png"/><Relationship Id="rId126" Type="http://schemas.openxmlformats.org/officeDocument/2006/relationships/customXml" Target="../ink/ink1353.xml"/><Relationship Id="rId147" Type="http://schemas.openxmlformats.org/officeDocument/2006/relationships/customXml" Target="../ink/ink1364.xml"/><Relationship Id="rId168" Type="http://schemas.openxmlformats.org/officeDocument/2006/relationships/image" Target="../media/image1233.png"/><Relationship Id="rId312" Type="http://schemas.openxmlformats.org/officeDocument/2006/relationships/customXml" Target="../ink/ink1447.xml"/><Relationship Id="rId333" Type="http://schemas.openxmlformats.org/officeDocument/2006/relationships/image" Target="../media/image1315.png"/><Relationship Id="rId354" Type="http://schemas.openxmlformats.org/officeDocument/2006/relationships/customXml" Target="../ink/ink1468.xml"/><Relationship Id="rId51" Type="http://schemas.openxmlformats.org/officeDocument/2006/relationships/customXml" Target="../ink/ink1315.xml"/><Relationship Id="rId72" Type="http://schemas.openxmlformats.org/officeDocument/2006/relationships/image" Target="../media/image1186.png"/><Relationship Id="rId93" Type="http://schemas.openxmlformats.org/officeDocument/2006/relationships/customXml" Target="../ink/ink1336.xml"/><Relationship Id="rId189" Type="http://schemas.openxmlformats.org/officeDocument/2006/relationships/customXml" Target="../ink/ink1385.xml"/><Relationship Id="rId3" Type="http://schemas.openxmlformats.org/officeDocument/2006/relationships/customXml" Target="../ink/ink1291.xml"/><Relationship Id="rId214" Type="http://schemas.openxmlformats.org/officeDocument/2006/relationships/image" Target="../media/image1256.png"/><Relationship Id="rId235" Type="http://schemas.openxmlformats.org/officeDocument/2006/relationships/image" Target="../media/image1266.png"/><Relationship Id="rId256" Type="http://schemas.openxmlformats.org/officeDocument/2006/relationships/customXml" Target="../ink/ink1419.xml"/><Relationship Id="rId277" Type="http://schemas.openxmlformats.org/officeDocument/2006/relationships/image" Target="../media/image1287.png"/><Relationship Id="rId298" Type="http://schemas.openxmlformats.org/officeDocument/2006/relationships/customXml" Target="../ink/ink1440.xml"/><Relationship Id="rId116" Type="http://schemas.openxmlformats.org/officeDocument/2006/relationships/customXml" Target="../ink/ink1348.xml"/><Relationship Id="rId137" Type="http://schemas.openxmlformats.org/officeDocument/2006/relationships/customXml" Target="../ink/ink1359.xml"/><Relationship Id="rId158" Type="http://schemas.openxmlformats.org/officeDocument/2006/relationships/image" Target="../media/image1228.png"/><Relationship Id="rId302" Type="http://schemas.openxmlformats.org/officeDocument/2006/relationships/customXml" Target="../ink/ink1442.xml"/><Relationship Id="rId323" Type="http://schemas.openxmlformats.org/officeDocument/2006/relationships/image" Target="../media/image1310.png"/><Relationship Id="rId344" Type="http://schemas.openxmlformats.org/officeDocument/2006/relationships/customXml" Target="../ink/ink1463.xml"/><Relationship Id="rId20" Type="http://schemas.openxmlformats.org/officeDocument/2006/relationships/image" Target="../media/image1160.png"/><Relationship Id="rId41" Type="http://schemas.openxmlformats.org/officeDocument/2006/relationships/customXml" Target="../ink/ink1310.xml"/><Relationship Id="rId62" Type="http://schemas.openxmlformats.org/officeDocument/2006/relationships/image" Target="../media/image1181.png"/><Relationship Id="rId83" Type="http://schemas.openxmlformats.org/officeDocument/2006/relationships/customXml" Target="../ink/ink1331.xml"/><Relationship Id="rId179" Type="http://schemas.openxmlformats.org/officeDocument/2006/relationships/customXml" Target="../ink/ink1380.xml"/><Relationship Id="rId190" Type="http://schemas.openxmlformats.org/officeDocument/2006/relationships/image" Target="../media/image1244.png"/><Relationship Id="rId204" Type="http://schemas.openxmlformats.org/officeDocument/2006/relationships/image" Target="../media/image1251.png"/><Relationship Id="rId225" Type="http://schemas.openxmlformats.org/officeDocument/2006/relationships/image" Target="../media/image1261.png"/><Relationship Id="rId246" Type="http://schemas.openxmlformats.org/officeDocument/2006/relationships/customXml" Target="../ink/ink1414.xml"/><Relationship Id="rId267" Type="http://schemas.openxmlformats.org/officeDocument/2006/relationships/image" Target="../media/image1282.png"/><Relationship Id="rId288" Type="http://schemas.openxmlformats.org/officeDocument/2006/relationships/customXml" Target="../ink/ink1435.xml"/><Relationship Id="rId106" Type="http://schemas.openxmlformats.org/officeDocument/2006/relationships/customXml" Target="../ink/ink1343.xml"/><Relationship Id="rId127" Type="http://schemas.openxmlformats.org/officeDocument/2006/relationships/customXml" Target="../ink/ink1354.xml"/><Relationship Id="rId313" Type="http://schemas.openxmlformats.org/officeDocument/2006/relationships/image" Target="../media/image1305.png"/><Relationship Id="rId10" Type="http://schemas.openxmlformats.org/officeDocument/2006/relationships/image" Target="../media/image1155.png"/><Relationship Id="rId31" Type="http://schemas.openxmlformats.org/officeDocument/2006/relationships/customXml" Target="../ink/ink1305.xml"/><Relationship Id="rId52" Type="http://schemas.openxmlformats.org/officeDocument/2006/relationships/image" Target="../media/image1176.png"/><Relationship Id="rId73" Type="http://schemas.openxmlformats.org/officeDocument/2006/relationships/customXml" Target="../ink/ink1326.xml"/><Relationship Id="rId94" Type="http://schemas.openxmlformats.org/officeDocument/2006/relationships/image" Target="../media/image1197.png"/><Relationship Id="rId148" Type="http://schemas.openxmlformats.org/officeDocument/2006/relationships/image" Target="../media/image1223.png"/><Relationship Id="rId169" Type="http://schemas.openxmlformats.org/officeDocument/2006/relationships/customXml" Target="../ink/ink1375.xml"/><Relationship Id="rId334" Type="http://schemas.openxmlformats.org/officeDocument/2006/relationships/customXml" Target="../ink/ink1458.xml"/><Relationship Id="rId355" Type="http://schemas.openxmlformats.org/officeDocument/2006/relationships/image" Target="../media/image1326.png"/><Relationship Id="rId4" Type="http://schemas.openxmlformats.org/officeDocument/2006/relationships/image" Target="../media/image1152.png"/><Relationship Id="rId180" Type="http://schemas.openxmlformats.org/officeDocument/2006/relationships/image" Target="../media/image1239.png"/><Relationship Id="rId215" Type="http://schemas.openxmlformats.org/officeDocument/2006/relationships/customXml" Target="../ink/ink1398.xml"/><Relationship Id="rId236" Type="http://schemas.openxmlformats.org/officeDocument/2006/relationships/customXml" Target="../ink/ink1409.xml"/><Relationship Id="rId257" Type="http://schemas.openxmlformats.org/officeDocument/2006/relationships/image" Target="../media/image1277.png"/><Relationship Id="rId278" Type="http://schemas.openxmlformats.org/officeDocument/2006/relationships/customXml" Target="../ink/ink1430.xml"/><Relationship Id="rId303" Type="http://schemas.openxmlformats.org/officeDocument/2006/relationships/image" Target="../media/image1300.png"/><Relationship Id="rId42" Type="http://schemas.openxmlformats.org/officeDocument/2006/relationships/image" Target="../media/image1171.png"/><Relationship Id="rId84" Type="http://schemas.openxmlformats.org/officeDocument/2006/relationships/image" Target="../media/image1192.png"/><Relationship Id="rId138" Type="http://schemas.openxmlformats.org/officeDocument/2006/relationships/image" Target="../media/image1218.png"/><Relationship Id="rId345" Type="http://schemas.openxmlformats.org/officeDocument/2006/relationships/image" Target="../media/image1321.png"/><Relationship Id="rId191" Type="http://schemas.openxmlformats.org/officeDocument/2006/relationships/customXml" Target="../ink/ink1386.xml"/><Relationship Id="rId205" Type="http://schemas.openxmlformats.org/officeDocument/2006/relationships/customXml" Target="../ink/ink1393.xml"/><Relationship Id="rId247" Type="http://schemas.openxmlformats.org/officeDocument/2006/relationships/image" Target="../media/image1272.png"/><Relationship Id="rId107" Type="http://schemas.openxmlformats.org/officeDocument/2006/relationships/image" Target="../media/image1203.png"/><Relationship Id="rId289" Type="http://schemas.openxmlformats.org/officeDocument/2006/relationships/image" Target="../media/image1293.png"/><Relationship Id="rId11" Type="http://schemas.openxmlformats.org/officeDocument/2006/relationships/customXml" Target="../ink/ink1295.xml"/><Relationship Id="rId53" Type="http://schemas.openxmlformats.org/officeDocument/2006/relationships/customXml" Target="../ink/ink1316.xml"/><Relationship Id="rId149" Type="http://schemas.openxmlformats.org/officeDocument/2006/relationships/customXml" Target="../ink/ink1365.xml"/><Relationship Id="rId314" Type="http://schemas.openxmlformats.org/officeDocument/2006/relationships/customXml" Target="../ink/ink1448.xml"/><Relationship Id="rId356" Type="http://schemas.openxmlformats.org/officeDocument/2006/relationships/customXml" Target="../ink/ink1469.xml"/><Relationship Id="rId95" Type="http://schemas.openxmlformats.org/officeDocument/2006/relationships/customXml" Target="../ink/ink1337.xml"/><Relationship Id="rId160" Type="http://schemas.openxmlformats.org/officeDocument/2006/relationships/image" Target="../media/image1229.png"/><Relationship Id="rId216" Type="http://schemas.openxmlformats.org/officeDocument/2006/relationships/image" Target="../media/image1257.png"/><Relationship Id="rId258" Type="http://schemas.openxmlformats.org/officeDocument/2006/relationships/customXml" Target="../ink/ink1420.xml"/><Relationship Id="rId22" Type="http://schemas.openxmlformats.org/officeDocument/2006/relationships/image" Target="../media/image1161.png"/><Relationship Id="rId64" Type="http://schemas.openxmlformats.org/officeDocument/2006/relationships/image" Target="../media/image1182.png"/><Relationship Id="rId118" Type="http://schemas.openxmlformats.org/officeDocument/2006/relationships/customXml" Target="../ink/ink1349.xml"/><Relationship Id="rId325" Type="http://schemas.openxmlformats.org/officeDocument/2006/relationships/image" Target="../media/image1311.png"/><Relationship Id="rId171" Type="http://schemas.openxmlformats.org/officeDocument/2006/relationships/customXml" Target="../ink/ink1376.xml"/><Relationship Id="rId227" Type="http://schemas.openxmlformats.org/officeDocument/2006/relationships/image" Target="../media/image1262.png"/><Relationship Id="rId269" Type="http://schemas.openxmlformats.org/officeDocument/2006/relationships/image" Target="../media/image1283.png"/><Relationship Id="rId33" Type="http://schemas.openxmlformats.org/officeDocument/2006/relationships/customXml" Target="../ink/ink1306.xml"/><Relationship Id="rId129" Type="http://schemas.openxmlformats.org/officeDocument/2006/relationships/customXml" Target="../ink/ink1355.xml"/><Relationship Id="rId280" Type="http://schemas.openxmlformats.org/officeDocument/2006/relationships/customXml" Target="../ink/ink1431.xml"/><Relationship Id="rId336" Type="http://schemas.openxmlformats.org/officeDocument/2006/relationships/customXml" Target="../ink/ink1459.xml"/><Relationship Id="rId75" Type="http://schemas.openxmlformats.org/officeDocument/2006/relationships/customXml" Target="../ink/ink1327.xml"/><Relationship Id="rId140" Type="http://schemas.openxmlformats.org/officeDocument/2006/relationships/image" Target="../media/image1219.png"/><Relationship Id="rId182" Type="http://schemas.openxmlformats.org/officeDocument/2006/relationships/image" Target="../media/image1240.png"/><Relationship Id="rId6" Type="http://schemas.openxmlformats.org/officeDocument/2006/relationships/image" Target="../media/image1153.png"/><Relationship Id="rId238" Type="http://schemas.openxmlformats.org/officeDocument/2006/relationships/customXml" Target="../ink/ink1410.xml"/><Relationship Id="rId291" Type="http://schemas.openxmlformats.org/officeDocument/2006/relationships/image" Target="../media/image1294.png"/><Relationship Id="rId305" Type="http://schemas.openxmlformats.org/officeDocument/2006/relationships/image" Target="../media/image1301.png"/><Relationship Id="rId347" Type="http://schemas.openxmlformats.org/officeDocument/2006/relationships/image" Target="../media/image1322.png"/><Relationship Id="rId44" Type="http://schemas.openxmlformats.org/officeDocument/2006/relationships/image" Target="../media/image1172.png"/><Relationship Id="rId86" Type="http://schemas.openxmlformats.org/officeDocument/2006/relationships/image" Target="../media/image1193.png"/><Relationship Id="rId151" Type="http://schemas.openxmlformats.org/officeDocument/2006/relationships/customXml" Target="../ink/ink1366.xml"/><Relationship Id="rId193" Type="http://schemas.openxmlformats.org/officeDocument/2006/relationships/customXml" Target="../ink/ink1387.xml"/><Relationship Id="rId207" Type="http://schemas.openxmlformats.org/officeDocument/2006/relationships/customXml" Target="../ink/ink1394.xml"/><Relationship Id="rId249" Type="http://schemas.openxmlformats.org/officeDocument/2006/relationships/image" Target="../media/image1273.png"/><Relationship Id="rId13" Type="http://schemas.openxmlformats.org/officeDocument/2006/relationships/customXml" Target="../ink/ink1296.xml"/><Relationship Id="rId109" Type="http://schemas.openxmlformats.org/officeDocument/2006/relationships/image" Target="../media/image1204.png"/><Relationship Id="rId260" Type="http://schemas.openxmlformats.org/officeDocument/2006/relationships/customXml" Target="../ink/ink1421.xml"/><Relationship Id="rId316" Type="http://schemas.openxmlformats.org/officeDocument/2006/relationships/customXml" Target="../ink/ink1449.xml"/><Relationship Id="rId55" Type="http://schemas.openxmlformats.org/officeDocument/2006/relationships/customXml" Target="../ink/ink1317.xml"/><Relationship Id="rId97" Type="http://schemas.openxmlformats.org/officeDocument/2006/relationships/customXml" Target="../ink/ink1338.xml"/><Relationship Id="rId120" Type="http://schemas.openxmlformats.org/officeDocument/2006/relationships/customXml" Target="../ink/ink1350.xml"/><Relationship Id="rId358" Type="http://schemas.openxmlformats.org/officeDocument/2006/relationships/customXml" Target="../ink/ink1470.xml"/><Relationship Id="rId162" Type="http://schemas.openxmlformats.org/officeDocument/2006/relationships/image" Target="../media/image1230.png"/><Relationship Id="rId218" Type="http://schemas.openxmlformats.org/officeDocument/2006/relationships/image" Target="../media/image1258.png"/><Relationship Id="rId271" Type="http://schemas.openxmlformats.org/officeDocument/2006/relationships/image" Target="../media/image1284.png"/><Relationship Id="rId24" Type="http://schemas.openxmlformats.org/officeDocument/2006/relationships/image" Target="../media/image1162.png"/><Relationship Id="rId66" Type="http://schemas.openxmlformats.org/officeDocument/2006/relationships/image" Target="../media/image1183.png"/><Relationship Id="rId131" Type="http://schemas.openxmlformats.org/officeDocument/2006/relationships/customXml" Target="../ink/ink1356.xml"/><Relationship Id="rId327" Type="http://schemas.openxmlformats.org/officeDocument/2006/relationships/image" Target="../media/image1312.png"/><Relationship Id="rId173" Type="http://schemas.openxmlformats.org/officeDocument/2006/relationships/customXml" Target="../ink/ink1377.xml"/><Relationship Id="rId229" Type="http://schemas.openxmlformats.org/officeDocument/2006/relationships/image" Target="../media/image1263.png"/><Relationship Id="rId240" Type="http://schemas.openxmlformats.org/officeDocument/2006/relationships/customXml" Target="../ink/ink1411.xml"/><Relationship Id="rId35" Type="http://schemas.openxmlformats.org/officeDocument/2006/relationships/customXml" Target="../ink/ink1307.xml"/><Relationship Id="rId77" Type="http://schemas.openxmlformats.org/officeDocument/2006/relationships/customXml" Target="../ink/ink1328.xml"/><Relationship Id="rId100" Type="http://schemas.openxmlformats.org/officeDocument/2006/relationships/image" Target="../media/image1200.png"/><Relationship Id="rId282" Type="http://schemas.openxmlformats.org/officeDocument/2006/relationships/customXml" Target="../ink/ink1432.xml"/><Relationship Id="rId338" Type="http://schemas.openxmlformats.org/officeDocument/2006/relationships/customXml" Target="../ink/ink1460.xml"/><Relationship Id="rId8" Type="http://schemas.openxmlformats.org/officeDocument/2006/relationships/image" Target="../media/image1154.png"/><Relationship Id="rId142" Type="http://schemas.openxmlformats.org/officeDocument/2006/relationships/image" Target="../media/image1220.png"/><Relationship Id="rId184" Type="http://schemas.openxmlformats.org/officeDocument/2006/relationships/image" Target="../media/image1241.png"/><Relationship Id="rId251" Type="http://schemas.openxmlformats.org/officeDocument/2006/relationships/image" Target="../media/image1274.png"/></Relationships>
</file>

<file path=ppt/slides/_rels/slide12.xml.rels><?xml version="1.0" encoding="UTF-8" standalone="yes"?>
<Relationships xmlns="http://schemas.openxmlformats.org/package/2006/relationships"><Relationship Id="rId8" Type="http://schemas.openxmlformats.org/officeDocument/2006/relationships/image" Target="../media/image1331.png"/><Relationship Id="rId3" Type="http://schemas.openxmlformats.org/officeDocument/2006/relationships/customXml" Target="../ink/ink1471.xml"/><Relationship Id="rId7" Type="http://schemas.openxmlformats.org/officeDocument/2006/relationships/customXml" Target="../ink/ink147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30.png"/><Relationship Id="rId5" Type="http://schemas.openxmlformats.org/officeDocument/2006/relationships/customXml" Target="../ink/ink1472.xml"/><Relationship Id="rId4" Type="http://schemas.openxmlformats.org/officeDocument/2006/relationships/image" Target="../media/image1329.png"/></Relationships>
</file>

<file path=ppt/slides/_rels/slide13.xml.rels><?xml version="1.0" encoding="UTF-8" standalone="yes"?>
<Relationships xmlns="http://schemas.openxmlformats.org/package/2006/relationships"><Relationship Id="rId117" Type="http://schemas.openxmlformats.org/officeDocument/2006/relationships/customXml" Target="../ink/ink1531.xml"/><Relationship Id="rId299" Type="http://schemas.openxmlformats.org/officeDocument/2006/relationships/customXml" Target="../ink/ink1623.xml"/><Relationship Id="rId21" Type="http://schemas.openxmlformats.org/officeDocument/2006/relationships/customXml" Target="../ink/ink1483.xml"/><Relationship Id="rId63" Type="http://schemas.openxmlformats.org/officeDocument/2006/relationships/customXml" Target="../ink/ink1504.xml"/><Relationship Id="rId159" Type="http://schemas.openxmlformats.org/officeDocument/2006/relationships/image" Target="../media/image1408.png"/><Relationship Id="rId324" Type="http://schemas.openxmlformats.org/officeDocument/2006/relationships/image" Target="../media/image1490.png"/><Relationship Id="rId366" Type="http://schemas.openxmlformats.org/officeDocument/2006/relationships/image" Target="../media/image1511.png"/><Relationship Id="rId170" Type="http://schemas.openxmlformats.org/officeDocument/2006/relationships/image" Target="../media/image1413.png"/><Relationship Id="rId226" Type="http://schemas.openxmlformats.org/officeDocument/2006/relationships/image" Target="../media/image1441.png"/><Relationship Id="rId433" Type="http://schemas.openxmlformats.org/officeDocument/2006/relationships/customXml" Target="../ink/ink1690.xml"/><Relationship Id="rId268" Type="http://schemas.openxmlformats.org/officeDocument/2006/relationships/image" Target="../media/image1462.png"/><Relationship Id="rId32" Type="http://schemas.openxmlformats.org/officeDocument/2006/relationships/image" Target="../media/image1346.png"/><Relationship Id="rId74" Type="http://schemas.openxmlformats.org/officeDocument/2006/relationships/image" Target="../media/image1366.png"/><Relationship Id="rId128" Type="http://schemas.openxmlformats.org/officeDocument/2006/relationships/customXml" Target="../ink/ink1537.xml"/><Relationship Id="rId335" Type="http://schemas.openxmlformats.org/officeDocument/2006/relationships/customXml" Target="../ink/ink1641.xml"/><Relationship Id="rId377" Type="http://schemas.openxmlformats.org/officeDocument/2006/relationships/customXml" Target="../ink/ink1662.xml"/><Relationship Id="rId5" Type="http://schemas.openxmlformats.org/officeDocument/2006/relationships/customXml" Target="../ink/ink1475.xml"/><Relationship Id="rId181" Type="http://schemas.openxmlformats.org/officeDocument/2006/relationships/customXml" Target="../ink/ink1564.xml"/><Relationship Id="rId237" Type="http://schemas.openxmlformats.org/officeDocument/2006/relationships/customXml" Target="../ink/ink1592.xml"/><Relationship Id="rId402" Type="http://schemas.openxmlformats.org/officeDocument/2006/relationships/image" Target="../media/image1529.png"/><Relationship Id="rId279" Type="http://schemas.openxmlformats.org/officeDocument/2006/relationships/customXml" Target="../ink/ink1613.xml"/><Relationship Id="rId444" Type="http://schemas.openxmlformats.org/officeDocument/2006/relationships/image" Target="../media/image1550.png"/><Relationship Id="rId43" Type="http://schemas.openxmlformats.org/officeDocument/2006/relationships/customXml" Target="../ink/ink1494.xml"/><Relationship Id="rId139" Type="http://schemas.openxmlformats.org/officeDocument/2006/relationships/image" Target="../media/image1398.png"/><Relationship Id="rId290" Type="http://schemas.openxmlformats.org/officeDocument/2006/relationships/image" Target="../media/image1473.png"/><Relationship Id="rId304" Type="http://schemas.openxmlformats.org/officeDocument/2006/relationships/image" Target="../media/image1480.png"/><Relationship Id="rId346" Type="http://schemas.openxmlformats.org/officeDocument/2006/relationships/image" Target="../media/image1501.png"/><Relationship Id="rId388" Type="http://schemas.openxmlformats.org/officeDocument/2006/relationships/image" Target="../media/image1522.png"/><Relationship Id="rId85" Type="http://schemas.openxmlformats.org/officeDocument/2006/relationships/customXml" Target="../ink/ink1515.xml"/><Relationship Id="rId150" Type="http://schemas.openxmlformats.org/officeDocument/2006/relationships/customXml" Target="../ink/ink1548.xml"/><Relationship Id="rId192" Type="http://schemas.openxmlformats.org/officeDocument/2006/relationships/image" Target="../media/image1424.png"/><Relationship Id="rId206" Type="http://schemas.openxmlformats.org/officeDocument/2006/relationships/image" Target="../media/image1431.png"/><Relationship Id="rId413" Type="http://schemas.openxmlformats.org/officeDocument/2006/relationships/customXml" Target="../ink/ink1680.xml"/><Relationship Id="rId248" Type="http://schemas.openxmlformats.org/officeDocument/2006/relationships/image" Target="../media/image1452.png"/><Relationship Id="rId12" Type="http://schemas.openxmlformats.org/officeDocument/2006/relationships/image" Target="../media/image1336.png"/><Relationship Id="rId108" Type="http://schemas.openxmlformats.org/officeDocument/2006/relationships/image" Target="../media/image1383.png"/><Relationship Id="rId315" Type="http://schemas.openxmlformats.org/officeDocument/2006/relationships/customXml" Target="../ink/ink1631.xml"/><Relationship Id="rId357" Type="http://schemas.openxmlformats.org/officeDocument/2006/relationships/customXml" Target="../ink/ink1652.xml"/><Relationship Id="rId54" Type="http://schemas.openxmlformats.org/officeDocument/2006/relationships/image" Target="../media/image1357.png"/><Relationship Id="rId96" Type="http://schemas.openxmlformats.org/officeDocument/2006/relationships/image" Target="../media/image1377.png"/><Relationship Id="rId161" Type="http://schemas.openxmlformats.org/officeDocument/2006/relationships/image" Target="../media/image1409.png"/><Relationship Id="rId217" Type="http://schemas.openxmlformats.org/officeDocument/2006/relationships/customXml" Target="../ink/ink1582.xml"/><Relationship Id="rId399" Type="http://schemas.openxmlformats.org/officeDocument/2006/relationships/customXml" Target="../ink/ink1673.xml"/><Relationship Id="rId259" Type="http://schemas.openxmlformats.org/officeDocument/2006/relationships/customXml" Target="../ink/ink1603.xml"/><Relationship Id="rId424" Type="http://schemas.openxmlformats.org/officeDocument/2006/relationships/image" Target="../media/image1540.png"/><Relationship Id="rId23" Type="http://schemas.openxmlformats.org/officeDocument/2006/relationships/customXml" Target="../ink/ink1484.xml"/><Relationship Id="rId119" Type="http://schemas.openxmlformats.org/officeDocument/2006/relationships/image" Target="../media/image1388.png"/><Relationship Id="rId270" Type="http://schemas.openxmlformats.org/officeDocument/2006/relationships/image" Target="../media/image1463.png"/><Relationship Id="rId326" Type="http://schemas.openxmlformats.org/officeDocument/2006/relationships/image" Target="../media/image1491.png"/><Relationship Id="rId65" Type="http://schemas.openxmlformats.org/officeDocument/2006/relationships/customXml" Target="../ink/ink1505.xml"/><Relationship Id="rId130" Type="http://schemas.openxmlformats.org/officeDocument/2006/relationships/customXml" Target="../ink/ink1538.xml"/><Relationship Id="rId368" Type="http://schemas.openxmlformats.org/officeDocument/2006/relationships/image" Target="../media/image1512.png"/><Relationship Id="rId172" Type="http://schemas.openxmlformats.org/officeDocument/2006/relationships/image" Target="../media/image1414.png"/><Relationship Id="rId228" Type="http://schemas.openxmlformats.org/officeDocument/2006/relationships/image" Target="../media/image1442.png"/><Relationship Id="rId435" Type="http://schemas.openxmlformats.org/officeDocument/2006/relationships/customXml" Target="../ink/ink1691.xml"/><Relationship Id="rId281" Type="http://schemas.openxmlformats.org/officeDocument/2006/relationships/customXml" Target="../ink/ink1614.xml"/><Relationship Id="rId337" Type="http://schemas.openxmlformats.org/officeDocument/2006/relationships/customXml" Target="../ink/ink1642.xml"/><Relationship Id="rId34" Type="http://schemas.openxmlformats.org/officeDocument/2006/relationships/image" Target="../media/image1347.png"/><Relationship Id="rId76" Type="http://schemas.openxmlformats.org/officeDocument/2006/relationships/image" Target="../media/image1367.png"/><Relationship Id="rId141" Type="http://schemas.openxmlformats.org/officeDocument/2006/relationships/image" Target="../media/image1399.png"/><Relationship Id="rId379" Type="http://schemas.openxmlformats.org/officeDocument/2006/relationships/customXml" Target="../ink/ink1663.xml"/><Relationship Id="rId7" Type="http://schemas.openxmlformats.org/officeDocument/2006/relationships/customXml" Target="../ink/ink1476.xml"/><Relationship Id="rId183" Type="http://schemas.openxmlformats.org/officeDocument/2006/relationships/customXml" Target="../ink/ink1565.xml"/><Relationship Id="rId239" Type="http://schemas.openxmlformats.org/officeDocument/2006/relationships/customXml" Target="../ink/ink1593.xml"/><Relationship Id="rId390" Type="http://schemas.openxmlformats.org/officeDocument/2006/relationships/image" Target="../media/image1523.png"/><Relationship Id="rId404" Type="http://schemas.openxmlformats.org/officeDocument/2006/relationships/image" Target="../media/image1530.png"/><Relationship Id="rId446" Type="http://schemas.openxmlformats.org/officeDocument/2006/relationships/image" Target="../media/image1551.png"/><Relationship Id="rId250" Type="http://schemas.openxmlformats.org/officeDocument/2006/relationships/image" Target="../media/image1453.png"/><Relationship Id="rId292" Type="http://schemas.openxmlformats.org/officeDocument/2006/relationships/image" Target="../media/image1474.png"/><Relationship Id="rId306" Type="http://schemas.openxmlformats.org/officeDocument/2006/relationships/image" Target="../media/image1481.png"/><Relationship Id="rId45" Type="http://schemas.openxmlformats.org/officeDocument/2006/relationships/customXml" Target="../ink/ink1495.xml"/><Relationship Id="rId87" Type="http://schemas.openxmlformats.org/officeDocument/2006/relationships/customXml" Target="../ink/ink1516.xml"/><Relationship Id="rId110" Type="http://schemas.openxmlformats.org/officeDocument/2006/relationships/image" Target="../media/image1384.png"/><Relationship Id="rId348" Type="http://schemas.openxmlformats.org/officeDocument/2006/relationships/image" Target="../media/image1502.png"/><Relationship Id="rId152" Type="http://schemas.openxmlformats.org/officeDocument/2006/relationships/customXml" Target="../ink/ink1549.xml"/><Relationship Id="rId194" Type="http://schemas.openxmlformats.org/officeDocument/2006/relationships/image" Target="../media/image1425.png"/><Relationship Id="rId208" Type="http://schemas.openxmlformats.org/officeDocument/2006/relationships/image" Target="../media/image1432.png"/><Relationship Id="rId415" Type="http://schemas.openxmlformats.org/officeDocument/2006/relationships/customXml" Target="../ink/ink1681.xml"/><Relationship Id="rId261" Type="http://schemas.openxmlformats.org/officeDocument/2006/relationships/customXml" Target="../ink/ink1604.xml"/><Relationship Id="rId14" Type="http://schemas.openxmlformats.org/officeDocument/2006/relationships/image" Target="../media/image1337.png"/><Relationship Id="rId56" Type="http://schemas.openxmlformats.org/officeDocument/2006/relationships/image" Target="../media/image1181.png"/><Relationship Id="rId317" Type="http://schemas.openxmlformats.org/officeDocument/2006/relationships/customXml" Target="../ink/ink1632.xml"/><Relationship Id="rId359" Type="http://schemas.openxmlformats.org/officeDocument/2006/relationships/customXml" Target="../ink/ink1653.xml"/><Relationship Id="rId98" Type="http://schemas.openxmlformats.org/officeDocument/2006/relationships/image" Target="../media/image1378.png"/><Relationship Id="rId121" Type="http://schemas.openxmlformats.org/officeDocument/2006/relationships/image" Target="../media/image1389.png"/><Relationship Id="rId163" Type="http://schemas.openxmlformats.org/officeDocument/2006/relationships/image" Target="../media/image1410.png"/><Relationship Id="rId219" Type="http://schemas.openxmlformats.org/officeDocument/2006/relationships/customXml" Target="../ink/ink1583.xml"/><Relationship Id="rId370" Type="http://schemas.openxmlformats.org/officeDocument/2006/relationships/image" Target="../media/image1513.png"/><Relationship Id="rId426" Type="http://schemas.openxmlformats.org/officeDocument/2006/relationships/image" Target="../media/image1541.png"/><Relationship Id="rId230" Type="http://schemas.openxmlformats.org/officeDocument/2006/relationships/image" Target="../media/image1443.png"/><Relationship Id="rId25" Type="http://schemas.openxmlformats.org/officeDocument/2006/relationships/customXml" Target="../ink/ink1485.xml"/><Relationship Id="rId67" Type="http://schemas.openxmlformats.org/officeDocument/2006/relationships/customXml" Target="../ink/ink1506.xml"/><Relationship Id="rId272" Type="http://schemas.openxmlformats.org/officeDocument/2006/relationships/image" Target="../media/image1464.png"/><Relationship Id="rId328" Type="http://schemas.openxmlformats.org/officeDocument/2006/relationships/image" Target="../media/image1492.png"/><Relationship Id="rId132" Type="http://schemas.openxmlformats.org/officeDocument/2006/relationships/customXml" Target="../ink/ink1539.xml"/><Relationship Id="rId174" Type="http://schemas.openxmlformats.org/officeDocument/2006/relationships/image" Target="../media/image1415.png"/><Relationship Id="rId381" Type="http://schemas.openxmlformats.org/officeDocument/2006/relationships/customXml" Target="../ink/ink1664.xml"/><Relationship Id="rId241" Type="http://schemas.openxmlformats.org/officeDocument/2006/relationships/customXml" Target="../ink/ink1594.xml"/><Relationship Id="rId437" Type="http://schemas.openxmlformats.org/officeDocument/2006/relationships/customXml" Target="../ink/ink1692.xml"/><Relationship Id="rId36" Type="http://schemas.openxmlformats.org/officeDocument/2006/relationships/image" Target="../media/image1348.png"/><Relationship Id="rId283" Type="http://schemas.openxmlformats.org/officeDocument/2006/relationships/customXml" Target="../ink/ink1615.xml"/><Relationship Id="rId339" Type="http://schemas.openxmlformats.org/officeDocument/2006/relationships/customXml" Target="../ink/ink1643.xml"/><Relationship Id="rId78" Type="http://schemas.openxmlformats.org/officeDocument/2006/relationships/image" Target="../media/image1368.png"/><Relationship Id="rId101" Type="http://schemas.openxmlformats.org/officeDocument/2006/relationships/customXml" Target="../ink/ink1523.xml"/><Relationship Id="rId143" Type="http://schemas.openxmlformats.org/officeDocument/2006/relationships/image" Target="../media/image1400.png"/><Relationship Id="rId185" Type="http://schemas.openxmlformats.org/officeDocument/2006/relationships/customXml" Target="../ink/ink1566.xml"/><Relationship Id="rId350" Type="http://schemas.openxmlformats.org/officeDocument/2006/relationships/image" Target="../media/image1503.png"/><Relationship Id="rId406" Type="http://schemas.openxmlformats.org/officeDocument/2006/relationships/image" Target="../media/image1531.png"/><Relationship Id="rId9" Type="http://schemas.openxmlformats.org/officeDocument/2006/relationships/customXml" Target="../ink/ink1477.xml"/><Relationship Id="rId210" Type="http://schemas.openxmlformats.org/officeDocument/2006/relationships/image" Target="../media/image1433.png"/><Relationship Id="rId392" Type="http://schemas.openxmlformats.org/officeDocument/2006/relationships/image" Target="../media/image1524.png"/><Relationship Id="rId448" Type="http://schemas.openxmlformats.org/officeDocument/2006/relationships/image" Target="../media/image1552.png"/><Relationship Id="rId252" Type="http://schemas.openxmlformats.org/officeDocument/2006/relationships/image" Target="../media/image1454.png"/><Relationship Id="rId294" Type="http://schemas.openxmlformats.org/officeDocument/2006/relationships/image" Target="../media/image1475.png"/><Relationship Id="rId308" Type="http://schemas.openxmlformats.org/officeDocument/2006/relationships/image" Target="../media/image1482.png"/><Relationship Id="rId47" Type="http://schemas.openxmlformats.org/officeDocument/2006/relationships/customXml" Target="../ink/ink1496.xml"/><Relationship Id="rId89" Type="http://schemas.openxmlformats.org/officeDocument/2006/relationships/customXml" Target="../ink/ink1517.xml"/><Relationship Id="rId112" Type="http://schemas.openxmlformats.org/officeDocument/2006/relationships/image" Target="../media/image1385.png"/><Relationship Id="rId154" Type="http://schemas.openxmlformats.org/officeDocument/2006/relationships/customXml" Target="../ink/ink1550.xml"/><Relationship Id="rId361" Type="http://schemas.openxmlformats.org/officeDocument/2006/relationships/customXml" Target="../ink/ink1654.xml"/><Relationship Id="rId196" Type="http://schemas.openxmlformats.org/officeDocument/2006/relationships/image" Target="../media/image1426.png"/><Relationship Id="rId417" Type="http://schemas.openxmlformats.org/officeDocument/2006/relationships/customXml" Target="../ink/ink1682.xml"/><Relationship Id="rId16" Type="http://schemas.openxmlformats.org/officeDocument/2006/relationships/image" Target="../media/image1338.png"/><Relationship Id="rId221" Type="http://schemas.openxmlformats.org/officeDocument/2006/relationships/customXml" Target="../ink/ink1584.xml"/><Relationship Id="rId263" Type="http://schemas.openxmlformats.org/officeDocument/2006/relationships/customXml" Target="../ink/ink1605.xml"/><Relationship Id="rId319" Type="http://schemas.openxmlformats.org/officeDocument/2006/relationships/customXml" Target="../ink/ink1633.xml"/><Relationship Id="rId58" Type="http://schemas.openxmlformats.org/officeDocument/2006/relationships/image" Target="../media/image1358.png"/><Relationship Id="rId123" Type="http://schemas.openxmlformats.org/officeDocument/2006/relationships/image" Target="../media/image1390.png"/><Relationship Id="rId330" Type="http://schemas.openxmlformats.org/officeDocument/2006/relationships/image" Target="../media/image1493.png"/><Relationship Id="rId165" Type="http://schemas.openxmlformats.org/officeDocument/2006/relationships/image" Target="../media/image1411.png"/><Relationship Id="rId372" Type="http://schemas.openxmlformats.org/officeDocument/2006/relationships/image" Target="../media/image1514.png"/><Relationship Id="rId428" Type="http://schemas.openxmlformats.org/officeDocument/2006/relationships/image" Target="../media/image1542.png"/><Relationship Id="rId232" Type="http://schemas.openxmlformats.org/officeDocument/2006/relationships/image" Target="../media/image1444.png"/><Relationship Id="rId274" Type="http://schemas.openxmlformats.org/officeDocument/2006/relationships/image" Target="../media/image1465.png"/><Relationship Id="rId27" Type="http://schemas.openxmlformats.org/officeDocument/2006/relationships/customXml" Target="../ink/ink1486.xml"/><Relationship Id="rId69" Type="http://schemas.openxmlformats.org/officeDocument/2006/relationships/customXml" Target="../ink/ink1507.xml"/><Relationship Id="rId134" Type="http://schemas.openxmlformats.org/officeDocument/2006/relationships/customXml" Target="../ink/ink1540.xml"/><Relationship Id="rId80" Type="http://schemas.openxmlformats.org/officeDocument/2006/relationships/image" Target="../media/image1369.png"/><Relationship Id="rId176" Type="http://schemas.openxmlformats.org/officeDocument/2006/relationships/image" Target="../media/image1416.png"/><Relationship Id="rId341" Type="http://schemas.openxmlformats.org/officeDocument/2006/relationships/customXml" Target="../ink/ink1644.xml"/><Relationship Id="rId383" Type="http://schemas.openxmlformats.org/officeDocument/2006/relationships/customXml" Target="../ink/ink1665.xml"/><Relationship Id="rId439" Type="http://schemas.openxmlformats.org/officeDocument/2006/relationships/customXml" Target="../ink/ink1693.xml"/><Relationship Id="rId201" Type="http://schemas.openxmlformats.org/officeDocument/2006/relationships/customXml" Target="../ink/ink1574.xml"/><Relationship Id="rId243" Type="http://schemas.openxmlformats.org/officeDocument/2006/relationships/customXml" Target="../ink/ink1595.xml"/><Relationship Id="rId285" Type="http://schemas.openxmlformats.org/officeDocument/2006/relationships/customXml" Target="../ink/ink1616.xml"/><Relationship Id="rId450" Type="http://schemas.openxmlformats.org/officeDocument/2006/relationships/image" Target="../media/image1553.png"/><Relationship Id="rId38" Type="http://schemas.openxmlformats.org/officeDocument/2006/relationships/image" Target="../media/image1349.png"/><Relationship Id="rId103" Type="http://schemas.openxmlformats.org/officeDocument/2006/relationships/customXml" Target="../ink/ink1524.xml"/><Relationship Id="rId310" Type="http://schemas.openxmlformats.org/officeDocument/2006/relationships/image" Target="../media/image1483.png"/><Relationship Id="rId91" Type="http://schemas.openxmlformats.org/officeDocument/2006/relationships/customXml" Target="../ink/ink1518.xml"/><Relationship Id="rId145" Type="http://schemas.openxmlformats.org/officeDocument/2006/relationships/image" Target="../media/image1401.png"/><Relationship Id="rId187" Type="http://schemas.openxmlformats.org/officeDocument/2006/relationships/customXml" Target="../ink/ink1567.xml"/><Relationship Id="rId352" Type="http://schemas.openxmlformats.org/officeDocument/2006/relationships/image" Target="../media/image1504.png"/><Relationship Id="rId394" Type="http://schemas.openxmlformats.org/officeDocument/2006/relationships/image" Target="../media/image1525.png"/><Relationship Id="rId408" Type="http://schemas.openxmlformats.org/officeDocument/2006/relationships/image" Target="../media/image1532.png"/><Relationship Id="rId212" Type="http://schemas.openxmlformats.org/officeDocument/2006/relationships/image" Target="../media/image1434.png"/><Relationship Id="rId254" Type="http://schemas.openxmlformats.org/officeDocument/2006/relationships/image" Target="../media/image1455.png"/><Relationship Id="rId49" Type="http://schemas.openxmlformats.org/officeDocument/2006/relationships/customXml" Target="../ink/ink1497.xml"/><Relationship Id="rId114" Type="http://schemas.openxmlformats.org/officeDocument/2006/relationships/image" Target="../media/image1386.png"/><Relationship Id="rId296" Type="http://schemas.openxmlformats.org/officeDocument/2006/relationships/image" Target="../media/image1476.png"/><Relationship Id="rId60" Type="http://schemas.openxmlformats.org/officeDocument/2006/relationships/image" Target="../media/image1359.png"/><Relationship Id="rId156" Type="http://schemas.openxmlformats.org/officeDocument/2006/relationships/customXml" Target="../ink/ink1551.xml"/><Relationship Id="rId198" Type="http://schemas.openxmlformats.org/officeDocument/2006/relationships/image" Target="../media/image1427.png"/><Relationship Id="rId321" Type="http://schemas.openxmlformats.org/officeDocument/2006/relationships/customXml" Target="../ink/ink1634.xml"/><Relationship Id="rId363" Type="http://schemas.openxmlformats.org/officeDocument/2006/relationships/customXml" Target="../ink/ink1655.xml"/><Relationship Id="rId419" Type="http://schemas.openxmlformats.org/officeDocument/2006/relationships/customXml" Target="../ink/ink1683.xml"/><Relationship Id="rId223" Type="http://schemas.openxmlformats.org/officeDocument/2006/relationships/customXml" Target="../ink/ink1585.xml"/><Relationship Id="rId430" Type="http://schemas.openxmlformats.org/officeDocument/2006/relationships/image" Target="../media/image1543.png"/><Relationship Id="rId18" Type="http://schemas.openxmlformats.org/officeDocument/2006/relationships/image" Target="../media/image1339.png"/><Relationship Id="rId265" Type="http://schemas.openxmlformats.org/officeDocument/2006/relationships/customXml" Target="../ink/ink1606.xml"/><Relationship Id="rId125" Type="http://schemas.openxmlformats.org/officeDocument/2006/relationships/image" Target="../media/image1391.png"/><Relationship Id="rId167" Type="http://schemas.openxmlformats.org/officeDocument/2006/relationships/image" Target="../media/image1412.png"/><Relationship Id="rId332" Type="http://schemas.openxmlformats.org/officeDocument/2006/relationships/image" Target="../media/image1494.png"/><Relationship Id="rId374" Type="http://schemas.openxmlformats.org/officeDocument/2006/relationships/image" Target="../media/image1515.png"/><Relationship Id="rId71" Type="http://schemas.openxmlformats.org/officeDocument/2006/relationships/customXml" Target="../ink/ink1508.xml"/><Relationship Id="rId92" Type="http://schemas.openxmlformats.org/officeDocument/2006/relationships/image" Target="../media/image1375.png"/><Relationship Id="rId213" Type="http://schemas.openxmlformats.org/officeDocument/2006/relationships/customXml" Target="../ink/ink1580.xml"/><Relationship Id="rId234" Type="http://schemas.openxmlformats.org/officeDocument/2006/relationships/image" Target="../media/image1445.png"/><Relationship Id="rId420" Type="http://schemas.openxmlformats.org/officeDocument/2006/relationships/image" Target="../media/image1538.png"/><Relationship Id="rId2" Type="http://schemas.openxmlformats.org/officeDocument/2006/relationships/notesSlide" Target="../notesSlides/notesSlide13.xml"/><Relationship Id="rId29" Type="http://schemas.openxmlformats.org/officeDocument/2006/relationships/customXml" Target="../ink/ink1487.xml"/><Relationship Id="rId255" Type="http://schemas.openxmlformats.org/officeDocument/2006/relationships/customXml" Target="../ink/ink1601.xml"/><Relationship Id="rId276" Type="http://schemas.openxmlformats.org/officeDocument/2006/relationships/image" Target="../media/image1466.png"/><Relationship Id="rId297" Type="http://schemas.openxmlformats.org/officeDocument/2006/relationships/customXml" Target="../ink/ink1622.xml"/><Relationship Id="rId441" Type="http://schemas.openxmlformats.org/officeDocument/2006/relationships/customXml" Target="../ink/ink1694.xml"/><Relationship Id="rId40" Type="http://schemas.openxmlformats.org/officeDocument/2006/relationships/image" Target="../media/image1350.png"/><Relationship Id="rId115" Type="http://schemas.openxmlformats.org/officeDocument/2006/relationships/customXml" Target="../ink/ink1530.xml"/><Relationship Id="rId136" Type="http://schemas.openxmlformats.org/officeDocument/2006/relationships/customXml" Target="../ink/ink1541.xml"/><Relationship Id="rId157" Type="http://schemas.openxmlformats.org/officeDocument/2006/relationships/image" Target="../media/image1407.png"/><Relationship Id="rId178" Type="http://schemas.openxmlformats.org/officeDocument/2006/relationships/image" Target="../media/image1417.png"/><Relationship Id="rId301" Type="http://schemas.openxmlformats.org/officeDocument/2006/relationships/customXml" Target="../ink/ink1624.xml"/><Relationship Id="rId322" Type="http://schemas.openxmlformats.org/officeDocument/2006/relationships/image" Target="../media/image1489.png"/><Relationship Id="rId343" Type="http://schemas.openxmlformats.org/officeDocument/2006/relationships/customXml" Target="../ink/ink1645.xml"/><Relationship Id="rId364" Type="http://schemas.openxmlformats.org/officeDocument/2006/relationships/image" Target="../media/image1510.png"/><Relationship Id="rId61" Type="http://schemas.openxmlformats.org/officeDocument/2006/relationships/customXml" Target="../ink/ink1503.xml"/><Relationship Id="rId82" Type="http://schemas.openxmlformats.org/officeDocument/2006/relationships/image" Target="../media/image1370.png"/><Relationship Id="rId199" Type="http://schemas.openxmlformats.org/officeDocument/2006/relationships/customXml" Target="../ink/ink1573.xml"/><Relationship Id="rId203" Type="http://schemas.openxmlformats.org/officeDocument/2006/relationships/customXml" Target="../ink/ink1575.xml"/><Relationship Id="rId385" Type="http://schemas.openxmlformats.org/officeDocument/2006/relationships/customXml" Target="../ink/ink1666.xml"/><Relationship Id="rId19" Type="http://schemas.openxmlformats.org/officeDocument/2006/relationships/customXml" Target="../ink/ink1482.xml"/><Relationship Id="rId224" Type="http://schemas.openxmlformats.org/officeDocument/2006/relationships/image" Target="../media/image1440.png"/><Relationship Id="rId245" Type="http://schemas.openxmlformats.org/officeDocument/2006/relationships/customXml" Target="../ink/ink1596.xml"/><Relationship Id="rId266" Type="http://schemas.openxmlformats.org/officeDocument/2006/relationships/image" Target="../media/image1461.png"/><Relationship Id="rId287" Type="http://schemas.openxmlformats.org/officeDocument/2006/relationships/customXml" Target="../ink/ink1617.xml"/><Relationship Id="rId410" Type="http://schemas.openxmlformats.org/officeDocument/2006/relationships/image" Target="../media/image1533.png"/><Relationship Id="rId431" Type="http://schemas.openxmlformats.org/officeDocument/2006/relationships/customXml" Target="../ink/ink1689.xml"/><Relationship Id="rId452" Type="http://schemas.openxmlformats.org/officeDocument/2006/relationships/image" Target="../media/image1554.png"/><Relationship Id="rId30" Type="http://schemas.openxmlformats.org/officeDocument/2006/relationships/image" Target="../media/image1345.png"/><Relationship Id="rId105" Type="http://schemas.openxmlformats.org/officeDocument/2006/relationships/customXml" Target="../ink/ink1525.xml"/><Relationship Id="rId126" Type="http://schemas.openxmlformats.org/officeDocument/2006/relationships/customXml" Target="../ink/ink1536.xml"/><Relationship Id="rId147" Type="http://schemas.openxmlformats.org/officeDocument/2006/relationships/image" Target="../media/image1402.png"/><Relationship Id="rId168" Type="http://schemas.openxmlformats.org/officeDocument/2006/relationships/customXml" Target="../ink/ink1557.xml"/><Relationship Id="rId312" Type="http://schemas.openxmlformats.org/officeDocument/2006/relationships/image" Target="../media/image1484.png"/><Relationship Id="rId333" Type="http://schemas.openxmlformats.org/officeDocument/2006/relationships/customXml" Target="../ink/ink1640.xml"/><Relationship Id="rId354" Type="http://schemas.openxmlformats.org/officeDocument/2006/relationships/image" Target="../media/image1505.png"/><Relationship Id="rId51" Type="http://schemas.openxmlformats.org/officeDocument/2006/relationships/customXml" Target="../ink/ink1498.xml"/><Relationship Id="rId72" Type="http://schemas.openxmlformats.org/officeDocument/2006/relationships/image" Target="../media/image1365.png"/><Relationship Id="rId93" Type="http://schemas.openxmlformats.org/officeDocument/2006/relationships/customXml" Target="../ink/ink1519.xml"/><Relationship Id="rId189" Type="http://schemas.openxmlformats.org/officeDocument/2006/relationships/customXml" Target="../ink/ink1568.xml"/><Relationship Id="rId375" Type="http://schemas.openxmlformats.org/officeDocument/2006/relationships/customXml" Target="../ink/ink1661.xml"/><Relationship Id="rId396" Type="http://schemas.openxmlformats.org/officeDocument/2006/relationships/image" Target="../media/image1526.png"/><Relationship Id="rId3" Type="http://schemas.openxmlformats.org/officeDocument/2006/relationships/customXml" Target="../ink/ink1474.xml"/><Relationship Id="rId214" Type="http://schemas.openxmlformats.org/officeDocument/2006/relationships/image" Target="../media/image1435.png"/><Relationship Id="rId235" Type="http://schemas.openxmlformats.org/officeDocument/2006/relationships/customXml" Target="../ink/ink1591.xml"/><Relationship Id="rId256" Type="http://schemas.openxmlformats.org/officeDocument/2006/relationships/image" Target="../media/image1456.png"/><Relationship Id="rId277" Type="http://schemas.openxmlformats.org/officeDocument/2006/relationships/customXml" Target="../ink/ink1612.xml"/><Relationship Id="rId298" Type="http://schemas.openxmlformats.org/officeDocument/2006/relationships/image" Target="../media/image1477.png"/><Relationship Id="rId400" Type="http://schemas.openxmlformats.org/officeDocument/2006/relationships/image" Target="../media/image1528.png"/><Relationship Id="rId421" Type="http://schemas.openxmlformats.org/officeDocument/2006/relationships/customXml" Target="../ink/ink1684.xml"/><Relationship Id="rId442" Type="http://schemas.openxmlformats.org/officeDocument/2006/relationships/image" Target="../media/image1549.png"/><Relationship Id="rId116" Type="http://schemas.openxmlformats.org/officeDocument/2006/relationships/image" Target="../media/image1387.png"/><Relationship Id="rId137" Type="http://schemas.openxmlformats.org/officeDocument/2006/relationships/image" Target="../media/image1397.png"/><Relationship Id="rId158" Type="http://schemas.openxmlformats.org/officeDocument/2006/relationships/customXml" Target="../ink/ink1552.xml"/><Relationship Id="rId302" Type="http://schemas.openxmlformats.org/officeDocument/2006/relationships/image" Target="../media/image1479.png"/><Relationship Id="rId323" Type="http://schemas.openxmlformats.org/officeDocument/2006/relationships/customXml" Target="../ink/ink1635.xml"/><Relationship Id="rId344" Type="http://schemas.openxmlformats.org/officeDocument/2006/relationships/image" Target="../media/image1500.png"/><Relationship Id="rId20" Type="http://schemas.openxmlformats.org/officeDocument/2006/relationships/image" Target="../media/image1340.png"/><Relationship Id="rId41" Type="http://schemas.openxmlformats.org/officeDocument/2006/relationships/customXml" Target="../ink/ink1493.xml"/><Relationship Id="rId62" Type="http://schemas.openxmlformats.org/officeDocument/2006/relationships/image" Target="../media/image1360.png"/><Relationship Id="rId83" Type="http://schemas.openxmlformats.org/officeDocument/2006/relationships/customXml" Target="../ink/ink1514.xml"/><Relationship Id="rId179" Type="http://schemas.openxmlformats.org/officeDocument/2006/relationships/customXml" Target="../ink/ink1563.xml"/><Relationship Id="rId365" Type="http://schemas.openxmlformats.org/officeDocument/2006/relationships/customXml" Target="../ink/ink1656.xml"/><Relationship Id="rId386" Type="http://schemas.openxmlformats.org/officeDocument/2006/relationships/image" Target="../media/image1521.png"/><Relationship Id="rId190" Type="http://schemas.openxmlformats.org/officeDocument/2006/relationships/image" Target="../media/image1423.png"/><Relationship Id="rId204" Type="http://schemas.openxmlformats.org/officeDocument/2006/relationships/image" Target="../media/image1430.png"/><Relationship Id="rId225" Type="http://schemas.openxmlformats.org/officeDocument/2006/relationships/customXml" Target="../ink/ink1586.xml"/><Relationship Id="rId246" Type="http://schemas.openxmlformats.org/officeDocument/2006/relationships/image" Target="../media/image1451.png"/><Relationship Id="rId267" Type="http://schemas.openxmlformats.org/officeDocument/2006/relationships/customXml" Target="../ink/ink1607.xml"/><Relationship Id="rId288" Type="http://schemas.openxmlformats.org/officeDocument/2006/relationships/image" Target="../media/image1472.png"/><Relationship Id="rId411" Type="http://schemas.openxmlformats.org/officeDocument/2006/relationships/customXml" Target="../ink/ink1679.xml"/><Relationship Id="rId432" Type="http://schemas.openxmlformats.org/officeDocument/2006/relationships/image" Target="../media/image1544.png"/><Relationship Id="rId453" Type="http://schemas.openxmlformats.org/officeDocument/2006/relationships/customXml" Target="../ink/ink1700.xml"/><Relationship Id="rId106" Type="http://schemas.openxmlformats.org/officeDocument/2006/relationships/image" Target="../media/image1382.png"/><Relationship Id="rId127" Type="http://schemas.openxmlformats.org/officeDocument/2006/relationships/image" Target="../media/image1392.png"/><Relationship Id="rId313" Type="http://schemas.openxmlformats.org/officeDocument/2006/relationships/customXml" Target="../ink/ink1630.xml"/><Relationship Id="rId10" Type="http://schemas.openxmlformats.org/officeDocument/2006/relationships/image" Target="../media/image1335.png"/><Relationship Id="rId31" Type="http://schemas.openxmlformats.org/officeDocument/2006/relationships/customXml" Target="../ink/ink1488.xml"/><Relationship Id="rId52" Type="http://schemas.openxmlformats.org/officeDocument/2006/relationships/image" Target="../media/image1356.png"/><Relationship Id="rId73" Type="http://schemas.openxmlformats.org/officeDocument/2006/relationships/customXml" Target="../ink/ink1509.xml"/><Relationship Id="rId94" Type="http://schemas.openxmlformats.org/officeDocument/2006/relationships/image" Target="../media/image1376.png"/><Relationship Id="rId148" Type="http://schemas.openxmlformats.org/officeDocument/2006/relationships/customXml" Target="../ink/ink1547.xml"/><Relationship Id="rId169" Type="http://schemas.openxmlformats.org/officeDocument/2006/relationships/customXml" Target="../ink/ink1558.xml"/><Relationship Id="rId334" Type="http://schemas.openxmlformats.org/officeDocument/2006/relationships/image" Target="../media/image1495.png"/><Relationship Id="rId355" Type="http://schemas.openxmlformats.org/officeDocument/2006/relationships/customXml" Target="../ink/ink1651.xml"/><Relationship Id="rId376" Type="http://schemas.openxmlformats.org/officeDocument/2006/relationships/image" Target="../media/image1516.png"/><Relationship Id="rId397" Type="http://schemas.openxmlformats.org/officeDocument/2006/relationships/customXml" Target="../ink/ink1672.xml"/><Relationship Id="rId4" Type="http://schemas.openxmlformats.org/officeDocument/2006/relationships/image" Target="../media/image1332.png"/><Relationship Id="rId180" Type="http://schemas.openxmlformats.org/officeDocument/2006/relationships/image" Target="../media/image1418.png"/><Relationship Id="rId215" Type="http://schemas.openxmlformats.org/officeDocument/2006/relationships/customXml" Target="../ink/ink1581.xml"/><Relationship Id="rId236" Type="http://schemas.openxmlformats.org/officeDocument/2006/relationships/image" Target="../media/image1446.png"/><Relationship Id="rId257" Type="http://schemas.openxmlformats.org/officeDocument/2006/relationships/customXml" Target="../ink/ink1602.xml"/><Relationship Id="rId278" Type="http://schemas.openxmlformats.org/officeDocument/2006/relationships/image" Target="../media/image1467.png"/><Relationship Id="rId401" Type="http://schemas.openxmlformats.org/officeDocument/2006/relationships/customXml" Target="../ink/ink1674.xml"/><Relationship Id="rId422" Type="http://schemas.openxmlformats.org/officeDocument/2006/relationships/image" Target="../media/image1539.png"/><Relationship Id="rId443" Type="http://schemas.openxmlformats.org/officeDocument/2006/relationships/customXml" Target="../ink/ink1695.xml"/><Relationship Id="rId303" Type="http://schemas.openxmlformats.org/officeDocument/2006/relationships/customXml" Target="../ink/ink1625.xml"/><Relationship Id="rId42" Type="http://schemas.openxmlformats.org/officeDocument/2006/relationships/image" Target="../media/image1351.png"/><Relationship Id="rId84" Type="http://schemas.openxmlformats.org/officeDocument/2006/relationships/image" Target="../media/image1371.png"/><Relationship Id="rId138" Type="http://schemas.openxmlformats.org/officeDocument/2006/relationships/customXml" Target="../ink/ink1542.xml"/><Relationship Id="rId345" Type="http://schemas.openxmlformats.org/officeDocument/2006/relationships/customXml" Target="../ink/ink1646.xml"/><Relationship Id="rId387" Type="http://schemas.openxmlformats.org/officeDocument/2006/relationships/customXml" Target="../ink/ink1667.xml"/><Relationship Id="rId191" Type="http://schemas.openxmlformats.org/officeDocument/2006/relationships/customXml" Target="../ink/ink1569.xml"/><Relationship Id="rId205" Type="http://schemas.openxmlformats.org/officeDocument/2006/relationships/customXml" Target="../ink/ink1576.xml"/><Relationship Id="rId247" Type="http://schemas.openxmlformats.org/officeDocument/2006/relationships/customXml" Target="../ink/ink1597.xml"/><Relationship Id="rId412" Type="http://schemas.openxmlformats.org/officeDocument/2006/relationships/image" Target="../media/image1534.png"/><Relationship Id="rId107" Type="http://schemas.openxmlformats.org/officeDocument/2006/relationships/customXml" Target="../ink/ink1526.xml"/><Relationship Id="rId289" Type="http://schemas.openxmlformats.org/officeDocument/2006/relationships/customXml" Target="../ink/ink1618.xml"/><Relationship Id="rId454" Type="http://schemas.openxmlformats.org/officeDocument/2006/relationships/image" Target="../media/image1555.png"/><Relationship Id="rId11" Type="http://schemas.openxmlformats.org/officeDocument/2006/relationships/customXml" Target="../ink/ink1478.xml"/><Relationship Id="rId53" Type="http://schemas.openxmlformats.org/officeDocument/2006/relationships/customXml" Target="../ink/ink1499.xml"/><Relationship Id="rId149" Type="http://schemas.openxmlformats.org/officeDocument/2006/relationships/image" Target="../media/image1403.png"/><Relationship Id="rId314" Type="http://schemas.openxmlformats.org/officeDocument/2006/relationships/image" Target="../media/image1485.png"/><Relationship Id="rId356" Type="http://schemas.openxmlformats.org/officeDocument/2006/relationships/image" Target="../media/image1506.png"/><Relationship Id="rId398" Type="http://schemas.openxmlformats.org/officeDocument/2006/relationships/image" Target="../media/image1527.png"/><Relationship Id="rId95" Type="http://schemas.openxmlformats.org/officeDocument/2006/relationships/customXml" Target="../ink/ink1520.xml"/><Relationship Id="rId160" Type="http://schemas.openxmlformats.org/officeDocument/2006/relationships/customXml" Target="../ink/ink1553.xml"/><Relationship Id="rId216" Type="http://schemas.openxmlformats.org/officeDocument/2006/relationships/image" Target="../media/image1436.png"/><Relationship Id="rId423" Type="http://schemas.openxmlformats.org/officeDocument/2006/relationships/customXml" Target="../ink/ink1685.xml"/><Relationship Id="rId258" Type="http://schemas.openxmlformats.org/officeDocument/2006/relationships/image" Target="../media/image1457.png"/><Relationship Id="rId22" Type="http://schemas.openxmlformats.org/officeDocument/2006/relationships/image" Target="../media/image1341.png"/><Relationship Id="rId64" Type="http://schemas.openxmlformats.org/officeDocument/2006/relationships/image" Target="../media/image1361.png"/><Relationship Id="rId118" Type="http://schemas.openxmlformats.org/officeDocument/2006/relationships/customXml" Target="../ink/ink1532.xml"/><Relationship Id="rId325" Type="http://schemas.openxmlformats.org/officeDocument/2006/relationships/customXml" Target="../ink/ink1636.xml"/><Relationship Id="rId367" Type="http://schemas.openxmlformats.org/officeDocument/2006/relationships/customXml" Target="../ink/ink1657.xml"/><Relationship Id="rId171" Type="http://schemas.openxmlformats.org/officeDocument/2006/relationships/customXml" Target="../ink/ink1559.xml"/><Relationship Id="rId227" Type="http://schemas.openxmlformats.org/officeDocument/2006/relationships/customXml" Target="../ink/ink1587.xml"/><Relationship Id="rId269" Type="http://schemas.openxmlformats.org/officeDocument/2006/relationships/customXml" Target="../ink/ink1608.xml"/><Relationship Id="rId434" Type="http://schemas.openxmlformats.org/officeDocument/2006/relationships/image" Target="../media/image1545.png"/><Relationship Id="rId33" Type="http://schemas.openxmlformats.org/officeDocument/2006/relationships/customXml" Target="../ink/ink1489.xml"/><Relationship Id="rId129" Type="http://schemas.openxmlformats.org/officeDocument/2006/relationships/image" Target="../media/image1393.png"/><Relationship Id="rId280" Type="http://schemas.openxmlformats.org/officeDocument/2006/relationships/image" Target="../media/image1468.png"/><Relationship Id="rId336" Type="http://schemas.openxmlformats.org/officeDocument/2006/relationships/image" Target="../media/image1496.png"/><Relationship Id="rId75" Type="http://schemas.openxmlformats.org/officeDocument/2006/relationships/customXml" Target="../ink/ink1510.xml"/><Relationship Id="rId140" Type="http://schemas.openxmlformats.org/officeDocument/2006/relationships/customXml" Target="../ink/ink1543.xml"/><Relationship Id="rId182" Type="http://schemas.openxmlformats.org/officeDocument/2006/relationships/image" Target="../media/image1419.png"/><Relationship Id="rId378" Type="http://schemas.openxmlformats.org/officeDocument/2006/relationships/image" Target="../media/image1517.png"/><Relationship Id="rId403" Type="http://schemas.openxmlformats.org/officeDocument/2006/relationships/customXml" Target="../ink/ink1675.xml"/><Relationship Id="rId6" Type="http://schemas.openxmlformats.org/officeDocument/2006/relationships/image" Target="../media/image1333.png"/><Relationship Id="rId238" Type="http://schemas.openxmlformats.org/officeDocument/2006/relationships/image" Target="../media/image1447.png"/><Relationship Id="rId445" Type="http://schemas.openxmlformats.org/officeDocument/2006/relationships/customXml" Target="../ink/ink1696.xml"/><Relationship Id="rId291" Type="http://schemas.openxmlformats.org/officeDocument/2006/relationships/customXml" Target="../ink/ink1619.xml"/><Relationship Id="rId305" Type="http://schemas.openxmlformats.org/officeDocument/2006/relationships/customXml" Target="../ink/ink1626.xml"/><Relationship Id="rId347" Type="http://schemas.openxmlformats.org/officeDocument/2006/relationships/customXml" Target="../ink/ink1647.xml"/><Relationship Id="rId44" Type="http://schemas.openxmlformats.org/officeDocument/2006/relationships/image" Target="../media/image1352.png"/><Relationship Id="rId86" Type="http://schemas.openxmlformats.org/officeDocument/2006/relationships/image" Target="../media/image1372.png"/><Relationship Id="rId151" Type="http://schemas.openxmlformats.org/officeDocument/2006/relationships/image" Target="../media/image1404.png"/><Relationship Id="rId389" Type="http://schemas.openxmlformats.org/officeDocument/2006/relationships/customXml" Target="../ink/ink1668.xml"/><Relationship Id="rId193" Type="http://schemas.openxmlformats.org/officeDocument/2006/relationships/customXml" Target="../ink/ink1570.xml"/><Relationship Id="rId207" Type="http://schemas.openxmlformats.org/officeDocument/2006/relationships/customXml" Target="../ink/ink1577.xml"/><Relationship Id="rId249" Type="http://schemas.openxmlformats.org/officeDocument/2006/relationships/customXml" Target="../ink/ink1598.xml"/><Relationship Id="rId414" Type="http://schemas.openxmlformats.org/officeDocument/2006/relationships/image" Target="../media/image1535.png"/><Relationship Id="rId13" Type="http://schemas.openxmlformats.org/officeDocument/2006/relationships/customXml" Target="../ink/ink1479.xml"/><Relationship Id="rId109" Type="http://schemas.openxmlformats.org/officeDocument/2006/relationships/customXml" Target="../ink/ink1527.xml"/><Relationship Id="rId260" Type="http://schemas.openxmlformats.org/officeDocument/2006/relationships/image" Target="../media/image1458.png"/><Relationship Id="rId316" Type="http://schemas.openxmlformats.org/officeDocument/2006/relationships/image" Target="../media/image1486.png"/><Relationship Id="rId55" Type="http://schemas.openxmlformats.org/officeDocument/2006/relationships/customXml" Target="../ink/ink1500.xml"/><Relationship Id="rId97" Type="http://schemas.openxmlformats.org/officeDocument/2006/relationships/customXml" Target="../ink/ink1521.xml"/><Relationship Id="rId120" Type="http://schemas.openxmlformats.org/officeDocument/2006/relationships/customXml" Target="../ink/ink1533.xml"/><Relationship Id="rId358" Type="http://schemas.openxmlformats.org/officeDocument/2006/relationships/image" Target="../media/image1507.png"/><Relationship Id="rId162" Type="http://schemas.openxmlformats.org/officeDocument/2006/relationships/customXml" Target="../ink/ink1554.xml"/><Relationship Id="rId218" Type="http://schemas.openxmlformats.org/officeDocument/2006/relationships/image" Target="../media/image1437.png"/><Relationship Id="rId425" Type="http://schemas.openxmlformats.org/officeDocument/2006/relationships/customXml" Target="../ink/ink1686.xml"/><Relationship Id="rId271" Type="http://schemas.openxmlformats.org/officeDocument/2006/relationships/customXml" Target="../ink/ink1609.xml"/><Relationship Id="rId24" Type="http://schemas.openxmlformats.org/officeDocument/2006/relationships/image" Target="../media/image1342.png"/><Relationship Id="rId66" Type="http://schemas.openxmlformats.org/officeDocument/2006/relationships/image" Target="../media/image1362.png"/><Relationship Id="rId131" Type="http://schemas.openxmlformats.org/officeDocument/2006/relationships/image" Target="../media/image1394.png"/><Relationship Id="rId327" Type="http://schemas.openxmlformats.org/officeDocument/2006/relationships/customXml" Target="../ink/ink1637.xml"/><Relationship Id="rId369" Type="http://schemas.openxmlformats.org/officeDocument/2006/relationships/customXml" Target="../ink/ink1658.xml"/><Relationship Id="rId173" Type="http://schemas.openxmlformats.org/officeDocument/2006/relationships/customXml" Target="../ink/ink1560.xml"/><Relationship Id="rId229" Type="http://schemas.openxmlformats.org/officeDocument/2006/relationships/customXml" Target="../ink/ink1588.xml"/><Relationship Id="rId380" Type="http://schemas.openxmlformats.org/officeDocument/2006/relationships/image" Target="../media/image1518.png"/><Relationship Id="rId436" Type="http://schemas.openxmlformats.org/officeDocument/2006/relationships/image" Target="../media/image1546.png"/><Relationship Id="rId240" Type="http://schemas.openxmlformats.org/officeDocument/2006/relationships/image" Target="../media/image1448.png"/><Relationship Id="rId35" Type="http://schemas.openxmlformats.org/officeDocument/2006/relationships/customXml" Target="../ink/ink1490.xml"/><Relationship Id="rId77" Type="http://schemas.openxmlformats.org/officeDocument/2006/relationships/customXml" Target="../ink/ink1511.xml"/><Relationship Id="rId100" Type="http://schemas.openxmlformats.org/officeDocument/2006/relationships/image" Target="../media/image1379.png"/><Relationship Id="rId282" Type="http://schemas.openxmlformats.org/officeDocument/2006/relationships/image" Target="../media/image1469.png"/><Relationship Id="rId338" Type="http://schemas.openxmlformats.org/officeDocument/2006/relationships/image" Target="../media/image1497.png"/><Relationship Id="rId8" Type="http://schemas.openxmlformats.org/officeDocument/2006/relationships/image" Target="../media/image1334.png"/><Relationship Id="rId142" Type="http://schemas.openxmlformats.org/officeDocument/2006/relationships/customXml" Target="../ink/ink1544.xml"/><Relationship Id="rId184" Type="http://schemas.openxmlformats.org/officeDocument/2006/relationships/image" Target="../media/image1420.png"/><Relationship Id="rId391" Type="http://schemas.openxmlformats.org/officeDocument/2006/relationships/customXml" Target="../ink/ink1669.xml"/><Relationship Id="rId405" Type="http://schemas.openxmlformats.org/officeDocument/2006/relationships/customXml" Target="../ink/ink1676.xml"/><Relationship Id="rId447" Type="http://schemas.openxmlformats.org/officeDocument/2006/relationships/customXml" Target="../ink/ink1697.xml"/><Relationship Id="rId251" Type="http://schemas.openxmlformats.org/officeDocument/2006/relationships/customXml" Target="../ink/ink1599.xml"/><Relationship Id="rId46" Type="http://schemas.openxmlformats.org/officeDocument/2006/relationships/image" Target="../media/image1353.png"/><Relationship Id="rId293" Type="http://schemas.openxmlformats.org/officeDocument/2006/relationships/customXml" Target="../ink/ink1620.xml"/><Relationship Id="rId307" Type="http://schemas.openxmlformats.org/officeDocument/2006/relationships/customXml" Target="../ink/ink1627.xml"/><Relationship Id="rId349" Type="http://schemas.openxmlformats.org/officeDocument/2006/relationships/customXml" Target="../ink/ink1648.xml"/><Relationship Id="rId88" Type="http://schemas.openxmlformats.org/officeDocument/2006/relationships/image" Target="../media/image1373.png"/><Relationship Id="rId111" Type="http://schemas.openxmlformats.org/officeDocument/2006/relationships/customXml" Target="../ink/ink1528.xml"/><Relationship Id="rId153" Type="http://schemas.openxmlformats.org/officeDocument/2006/relationships/image" Target="../media/image1405.png"/><Relationship Id="rId195" Type="http://schemas.openxmlformats.org/officeDocument/2006/relationships/customXml" Target="../ink/ink1571.xml"/><Relationship Id="rId209" Type="http://schemas.openxmlformats.org/officeDocument/2006/relationships/customXml" Target="../ink/ink1578.xml"/><Relationship Id="rId360" Type="http://schemas.openxmlformats.org/officeDocument/2006/relationships/image" Target="../media/image1508.png"/><Relationship Id="rId416" Type="http://schemas.openxmlformats.org/officeDocument/2006/relationships/image" Target="../media/image1536.png"/><Relationship Id="rId220" Type="http://schemas.openxmlformats.org/officeDocument/2006/relationships/image" Target="../media/image1438.png"/><Relationship Id="rId15" Type="http://schemas.openxmlformats.org/officeDocument/2006/relationships/customXml" Target="../ink/ink1480.xml"/><Relationship Id="rId57" Type="http://schemas.openxmlformats.org/officeDocument/2006/relationships/customXml" Target="../ink/ink1501.xml"/><Relationship Id="rId262" Type="http://schemas.openxmlformats.org/officeDocument/2006/relationships/image" Target="../media/image1459.png"/><Relationship Id="rId318" Type="http://schemas.openxmlformats.org/officeDocument/2006/relationships/image" Target="../media/image1487.png"/><Relationship Id="rId99" Type="http://schemas.openxmlformats.org/officeDocument/2006/relationships/customXml" Target="../ink/ink1522.xml"/><Relationship Id="rId122" Type="http://schemas.openxmlformats.org/officeDocument/2006/relationships/customXml" Target="../ink/ink1534.xml"/><Relationship Id="rId164" Type="http://schemas.openxmlformats.org/officeDocument/2006/relationships/customXml" Target="../ink/ink1555.xml"/><Relationship Id="rId371" Type="http://schemas.openxmlformats.org/officeDocument/2006/relationships/customXml" Target="../ink/ink1659.xml"/><Relationship Id="rId427" Type="http://schemas.openxmlformats.org/officeDocument/2006/relationships/customXml" Target="../ink/ink1687.xml"/><Relationship Id="rId26" Type="http://schemas.openxmlformats.org/officeDocument/2006/relationships/image" Target="../media/image1343.png"/><Relationship Id="rId231" Type="http://schemas.openxmlformats.org/officeDocument/2006/relationships/customXml" Target="../ink/ink1589.xml"/><Relationship Id="rId273" Type="http://schemas.openxmlformats.org/officeDocument/2006/relationships/customXml" Target="../ink/ink1610.xml"/><Relationship Id="rId329" Type="http://schemas.openxmlformats.org/officeDocument/2006/relationships/customXml" Target="../ink/ink1638.xml"/><Relationship Id="rId68" Type="http://schemas.openxmlformats.org/officeDocument/2006/relationships/image" Target="../media/image1363.png"/><Relationship Id="rId133" Type="http://schemas.openxmlformats.org/officeDocument/2006/relationships/image" Target="../media/image1395.png"/><Relationship Id="rId175" Type="http://schemas.openxmlformats.org/officeDocument/2006/relationships/customXml" Target="../ink/ink1561.xml"/><Relationship Id="rId340" Type="http://schemas.openxmlformats.org/officeDocument/2006/relationships/image" Target="../media/image1498.png"/><Relationship Id="rId200" Type="http://schemas.openxmlformats.org/officeDocument/2006/relationships/image" Target="../media/image1428.png"/><Relationship Id="rId382" Type="http://schemas.openxmlformats.org/officeDocument/2006/relationships/image" Target="../media/image1519.png"/><Relationship Id="rId438" Type="http://schemas.openxmlformats.org/officeDocument/2006/relationships/image" Target="../media/image1547.png"/><Relationship Id="rId242" Type="http://schemas.openxmlformats.org/officeDocument/2006/relationships/image" Target="../media/image1449.png"/><Relationship Id="rId284" Type="http://schemas.openxmlformats.org/officeDocument/2006/relationships/image" Target="../media/image1470.png"/><Relationship Id="rId37" Type="http://schemas.openxmlformats.org/officeDocument/2006/relationships/customXml" Target="../ink/ink1491.xml"/><Relationship Id="rId79" Type="http://schemas.openxmlformats.org/officeDocument/2006/relationships/customXml" Target="../ink/ink1512.xml"/><Relationship Id="rId102" Type="http://schemas.openxmlformats.org/officeDocument/2006/relationships/image" Target="../media/image1380.png"/><Relationship Id="rId144" Type="http://schemas.openxmlformats.org/officeDocument/2006/relationships/customXml" Target="../ink/ink1545.xml"/><Relationship Id="rId90" Type="http://schemas.openxmlformats.org/officeDocument/2006/relationships/image" Target="../media/image1374.png"/><Relationship Id="rId186" Type="http://schemas.openxmlformats.org/officeDocument/2006/relationships/image" Target="../media/image1421.png"/><Relationship Id="rId351" Type="http://schemas.openxmlformats.org/officeDocument/2006/relationships/customXml" Target="../ink/ink1649.xml"/><Relationship Id="rId393" Type="http://schemas.openxmlformats.org/officeDocument/2006/relationships/customXml" Target="../ink/ink1670.xml"/><Relationship Id="rId407" Type="http://schemas.openxmlformats.org/officeDocument/2006/relationships/customXml" Target="../ink/ink1677.xml"/><Relationship Id="rId449" Type="http://schemas.openxmlformats.org/officeDocument/2006/relationships/customXml" Target="../ink/ink1698.xml"/><Relationship Id="rId211" Type="http://schemas.openxmlformats.org/officeDocument/2006/relationships/customXml" Target="../ink/ink1579.xml"/><Relationship Id="rId253" Type="http://schemas.openxmlformats.org/officeDocument/2006/relationships/customXml" Target="../ink/ink1600.xml"/><Relationship Id="rId295" Type="http://schemas.openxmlformats.org/officeDocument/2006/relationships/customXml" Target="../ink/ink1621.xml"/><Relationship Id="rId309" Type="http://schemas.openxmlformats.org/officeDocument/2006/relationships/customXml" Target="../ink/ink1628.xml"/><Relationship Id="rId48" Type="http://schemas.openxmlformats.org/officeDocument/2006/relationships/image" Target="../media/image1354.png"/><Relationship Id="rId113" Type="http://schemas.openxmlformats.org/officeDocument/2006/relationships/customXml" Target="../ink/ink1529.xml"/><Relationship Id="rId320" Type="http://schemas.openxmlformats.org/officeDocument/2006/relationships/image" Target="../media/image1488.png"/><Relationship Id="rId155" Type="http://schemas.openxmlformats.org/officeDocument/2006/relationships/image" Target="../media/image1406.png"/><Relationship Id="rId197" Type="http://schemas.openxmlformats.org/officeDocument/2006/relationships/customXml" Target="../ink/ink1572.xml"/><Relationship Id="rId362" Type="http://schemas.openxmlformats.org/officeDocument/2006/relationships/image" Target="../media/image1509.png"/><Relationship Id="rId418" Type="http://schemas.openxmlformats.org/officeDocument/2006/relationships/image" Target="../media/image1537.png"/><Relationship Id="rId222" Type="http://schemas.openxmlformats.org/officeDocument/2006/relationships/image" Target="../media/image1439.png"/><Relationship Id="rId264" Type="http://schemas.openxmlformats.org/officeDocument/2006/relationships/image" Target="../media/image1460.png"/><Relationship Id="rId17" Type="http://schemas.openxmlformats.org/officeDocument/2006/relationships/customXml" Target="../ink/ink1481.xml"/><Relationship Id="rId59" Type="http://schemas.openxmlformats.org/officeDocument/2006/relationships/customXml" Target="../ink/ink1502.xml"/><Relationship Id="rId124" Type="http://schemas.openxmlformats.org/officeDocument/2006/relationships/customXml" Target="../ink/ink1535.xml"/><Relationship Id="rId70" Type="http://schemas.openxmlformats.org/officeDocument/2006/relationships/image" Target="../media/image1364.png"/><Relationship Id="rId166" Type="http://schemas.openxmlformats.org/officeDocument/2006/relationships/customXml" Target="../ink/ink1556.xml"/><Relationship Id="rId331" Type="http://schemas.openxmlformats.org/officeDocument/2006/relationships/customXml" Target="../ink/ink1639.xml"/><Relationship Id="rId373" Type="http://schemas.openxmlformats.org/officeDocument/2006/relationships/customXml" Target="../ink/ink1660.xml"/><Relationship Id="rId429" Type="http://schemas.openxmlformats.org/officeDocument/2006/relationships/customXml" Target="../ink/ink1688.xml"/><Relationship Id="rId1" Type="http://schemas.openxmlformats.org/officeDocument/2006/relationships/slideLayout" Target="../slideLayouts/slideLayout7.xml"/><Relationship Id="rId233" Type="http://schemas.openxmlformats.org/officeDocument/2006/relationships/customXml" Target="../ink/ink1590.xml"/><Relationship Id="rId440" Type="http://schemas.openxmlformats.org/officeDocument/2006/relationships/image" Target="../media/image1548.png"/><Relationship Id="rId28" Type="http://schemas.openxmlformats.org/officeDocument/2006/relationships/image" Target="../media/image1344.png"/><Relationship Id="rId275" Type="http://schemas.openxmlformats.org/officeDocument/2006/relationships/customXml" Target="../ink/ink1611.xml"/><Relationship Id="rId300" Type="http://schemas.openxmlformats.org/officeDocument/2006/relationships/image" Target="../media/image1478.png"/><Relationship Id="rId81" Type="http://schemas.openxmlformats.org/officeDocument/2006/relationships/customXml" Target="../ink/ink1513.xml"/><Relationship Id="rId135" Type="http://schemas.openxmlformats.org/officeDocument/2006/relationships/image" Target="../media/image1396.png"/><Relationship Id="rId177" Type="http://schemas.openxmlformats.org/officeDocument/2006/relationships/customXml" Target="../ink/ink1562.xml"/><Relationship Id="rId342" Type="http://schemas.openxmlformats.org/officeDocument/2006/relationships/image" Target="../media/image1499.png"/><Relationship Id="rId384" Type="http://schemas.openxmlformats.org/officeDocument/2006/relationships/image" Target="../media/image1520.png"/><Relationship Id="rId202" Type="http://schemas.openxmlformats.org/officeDocument/2006/relationships/image" Target="../media/image1429.png"/><Relationship Id="rId244" Type="http://schemas.openxmlformats.org/officeDocument/2006/relationships/image" Target="../media/image1450.png"/><Relationship Id="rId39" Type="http://schemas.openxmlformats.org/officeDocument/2006/relationships/customXml" Target="../ink/ink1492.xml"/><Relationship Id="rId286" Type="http://schemas.openxmlformats.org/officeDocument/2006/relationships/image" Target="../media/image1471.png"/><Relationship Id="rId451" Type="http://schemas.openxmlformats.org/officeDocument/2006/relationships/customXml" Target="../ink/ink1699.xml"/><Relationship Id="rId50" Type="http://schemas.openxmlformats.org/officeDocument/2006/relationships/image" Target="../media/image1355.png"/><Relationship Id="rId104" Type="http://schemas.openxmlformats.org/officeDocument/2006/relationships/image" Target="../media/image1381.png"/><Relationship Id="rId146" Type="http://schemas.openxmlformats.org/officeDocument/2006/relationships/customXml" Target="../ink/ink1546.xml"/><Relationship Id="rId188" Type="http://schemas.openxmlformats.org/officeDocument/2006/relationships/image" Target="../media/image1422.png"/><Relationship Id="rId311" Type="http://schemas.openxmlformats.org/officeDocument/2006/relationships/customXml" Target="../ink/ink1629.xml"/><Relationship Id="rId353" Type="http://schemas.openxmlformats.org/officeDocument/2006/relationships/customXml" Target="../ink/ink1650.xml"/><Relationship Id="rId395" Type="http://schemas.openxmlformats.org/officeDocument/2006/relationships/customXml" Target="../ink/ink1671.xml"/><Relationship Id="rId409" Type="http://schemas.openxmlformats.org/officeDocument/2006/relationships/customXml" Target="../ink/ink1678.xml"/></Relationships>
</file>

<file path=ppt/slides/_rels/slide14.xml.rels><?xml version="1.0" encoding="UTF-8" standalone="yes"?>
<Relationships xmlns="http://schemas.openxmlformats.org/package/2006/relationships"><Relationship Id="rId117" Type="http://schemas.openxmlformats.org/officeDocument/2006/relationships/image" Target="../media/image1611.png"/><Relationship Id="rId21" Type="http://schemas.openxmlformats.org/officeDocument/2006/relationships/customXml" Target="../ink/ink1710.xml"/><Relationship Id="rId42" Type="http://schemas.openxmlformats.org/officeDocument/2006/relationships/image" Target="../media/image1574.png"/><Relationship Id="rId63" Type="http://schemas.openxmlformats.org/officeDocument/2006/relationships/customXml" Target="../ink/ink1731.xml"/><Relationship Id="rId84" Type="http://schemas.openxmlformats.org/officeDocument/2006/relationships/image" Target="../media/image1595.png"/><Relationship Id="rId138" Type="http://schemas.openxmlformats.org/officeDocument/2006/relationships/customXml" Target="../ink/ink1769.xml"/><Relationship Id="rId159" Type="http://schemas.openxmlformats.org/officeDocument/2006/relationships/image" Target="../media/image1632.png"/><Relationship Id="rId170" Type="http://schemas.openxmlformats.org/officeDocument/2006/relationships/customXml" Target="../ink/ink1785.xml"/><Relationship Id="rId191" Type="http://schemas.openxmlformats.org/officeDocument/2006/relationships/image" Target="../media/image1648.png"/><Relationship Id="rId205" Type="http://schemas.openxmlformats.org/officeDocument/2006/relationships/customXml" Target="../ink/ink1803.xml"/><Relationship Id="rId226" Type="http://schemas.openxmlformats.org/officeDocument/2006/relationships/image" Target="../media/image1665.png"/><Relationship Id="rId107" Type="http://schemas.openxmlformats.org/officeDocument/2006/relationships/image" Target="../media/image1606.png"/><Relationship Id="rId11" Type="http://schemas.openxmlformats.org/officeDocument/2006/relationships/customXml" Target="../ink/ink1705.xml"/><Relationship Id="rId32" Type="http://schemas.openxmlformats.org/officeDocument/2006/relationships/image" Target="../media/image1181.png"/><Relationship Id="rId53" Type="http://schemas.openxmlformats.org/officeDocument/2006/relationships/customXml" Target="../ink/ink1726.xml"/><Relationship Id="rId74" Type="http://schemas.openxmlformats.org/officeDocument/2006/relationships/image" Target="../media/image1590.png"/><Relationship Id="rId128" Type="http://schemas.openxmlformats.org/officeDocument/2006/relationships/customXml" Target="../ink/ink1764.xml"/><Relationship Id="rId149" Type="http://schemas.openxmlformats.org/officeDocument/2006/relationships/image" Target="../media/image1627.png"/><Relationship Id="rId5" Type="http://schemas.openxmlformats.org/officeDocument/2006/relationships/customXml" Target="../ink/ink1702.xml"/><Relationship Id="rId95" Type="http://schemas.openxmlformats.org/officeDocument/2006/relationships/customXml" Target="../ink/ink1747.xml"/><Relationship Id="rId160" Type="http://schemas.openxmlformats.org/officeDocument/2006/relationships/customXml" Target="../ink/ink1780.xml"/><Relationship Id="rId181" Type="http://schemas.openxmlformats.org/officeDocument/2006/relationships/image" Target="../media/image1643.png"/><Relationship Id="rId216" Type="http://schemas.openxmlformats.org/officeDocument/2006/relationships/image" Target="../media/image1660.png"/><Relationship Id="rId22" Type="http://schemas.openxmlformats.org/officeDocument/2006/relationships/image" Target="../media/image1565.png"/><Relationship Id="rId43" Type="http://schemas.openxmlformats.org/officeDocument/2006/relationships/customXml" Target="../ink/ink1721.xml"/><Relationship Id="rId64" Type="http://schemas.openxmlformats.org/officeDocument/2006/relationships/image" Target="../media/image1585.png"/><Relationship Id="rId118" Type="http://schemas.openxmlformats.org/officeDocument/2006/relationships/customXml" Target="../ink/ink1759.xml"/><Relationship Id="rId139" Type="http://schemas.openxmlformats.org/officeDocument/2006/relationships/image" Target="../media/image1622.png"/><Relationship Id="rId85" Type="http://schemas.openxmlformats.org/officeDocument/2006/relationships/customXml" Target="../ink/ink1742.xml"/><Relationship Id="rId150" Type="http://schemas.openxmlformats.org/officeDocument/2006/relationships/customXml" Target="../ink/ink1775.xml"/><Relationship Id="rId171" Type="http://schemas.openxmlformats.org/officeDocument/2006/relationships/image" Target="../media/image1638.png"/><Relationship Id="rId192" Type="http://schemas.openxmlformats.org/officeDocument/2006/relationships/customXml" Target="../ink/ink1796.xml"/><Relationship Id="rId206" Type="http://schemas.openxmlformats.org/officeDocument/2006/relationships/image" Target="../media/image1655.png"/><Relationship Id="rId227" Type="http://schemas.openxmlformats.org/officeDocument/2006/relationships/customXml" Target="../ink/ink1814.xml"/><Relationship Id="rId12" Type="http://schemas.openxmlformats.org/officeDocument/2006/relationships/image" Target="../media/image1560.png"/><Relationship Id="rId33" Type="http://schemas.openxmlformats.org/officeDocument/2006/relationships/customXml" Target="../ink/ink1716.xml"/><Relationship Id="rId108" Type="http://schemas.openxmlformats.org/officeDocument/2006/relationships/customXml" Target="../ink/ink1754.xml"/><Relationship Id="rId129" Type="http://schemas.openxmlformats.org/officeDocument/2006/relationships/image" Target="../media/image1617.png"/><Relationship Id="rId54" Type="http://schemas.openxmlformats.org/officeDocument/2006/relationships/image" Target="../media/image1580.png"/><Relationship Id="rId75" Type="http://schemas.openxmlformats.org/officeDocument/2006/relationships/customXml" Target="../ink/ink1737.xml"/><Relationship Id="rId96" Type="http://schemas.openxmlformats.org/officeDocument/2006/relationships/image" Target="../media/image1601.png"/><Relationship Id="rId140" Type="http://schemas.openxmlformats.org/officeDocument/2006/relationships/customXml" Target="../ink/ink1770.xml"/><Relationship Id="rId161" Type="http://schemas.openxmlformats.org/officeDocument/2006/relationships/image" Target="../media/image1633.png"/><Relationship Id="rId182" Type="http://schemas.openxmlformats.org/officeDocument/2006/relationships/customXml" Target="../ink/ink1791.xml"/><Relationship Id="rId217" Type="http://schemas.openxmlformats.org/officeDocument/2006/relationships/customXml" Target="../ink/ink1809.xml"/><Relationship Id="rId6" Type="http://schemas.openxmlformats.org/officeDocument/2006/relationships/image" Target="../media/image1557.png"/><Relationship Id="rId23" Type="http://schemas.openxmlformats.org/officeDocument/2006/relationships/customXml" Target="../ink/ink1711.xml"/><Relationship Id="rId119" Type="http://schemas.openxmlformats.org/officeDocument/2006/relationships/image" Target="../media/image1612.png"/><Relationship Id="rId44" Type="http://schemas.openxmlformats.org/officeDocument/2006/relationships/image" Target="../media/image1575.png"/><Relationship Id="rId65" Type="http://schemas.openxmlformats.org/officeDocument/2006/relationships/customXml" Target="../ink/ink1732.xml"/><Relationship Id="rId86" Type="http://schemas.openxmlformats.org/officeDocument/2006/relationships/image" Target="../media/image1596.png"/><Relationship Id="rId130" Type="http://schemas.openxmlformats.org/officeDocument/2006/relationships/customXml" Target="../ink/ink1765.xml"/><Relationship Id="rId151" Type="http://schemas.openxmlformats.org/officeDocument/2006/relationships/image" Target="../media/image1628.png"/><Relationship Id="rId172" Type="http://schemas.openxmlformats.org/officeDocument/2006/relationships/customXml" Target="../ink/ink1786.xml"/><Relationship Id="rId193" Type="http://schemas.openxmlformats.org/officeDocument/2006/relationships/image" Target="../media/image1649.png"/><Relationship Id="rId207" Type="http://schemas.openxmlformats.org/officeDocument/2006/relationships/customXml" Target="../ink/ink1804.xml"/><Relationship Id="rId228" Type="http://schemas.openxmlformats.org/officeDocument/2006/relationships/image" Target="../media/image1666.png"/><Relationship Id="rId13" Type="http://schemas.openxmlformats.org/officeDocument/2006/relationships/customXml" Target="../ink/ink1706.xml"/><Relationship Id="rId109" Type="http://schemas.openxmlformats.org/officeDocument/2006/relationships/image" Target="../media/image1607.png"/><Relationship Id="rId34" Type="http://schemas.openxmlformats.org/officeDocument/2006/relationships/image" Target="../media/image1570.png"/><Relationship Id="rId55" Type="http://schemas.openxmlformats.org/officeDocument/2006/relationships/customXml" Target="../ink/ink1727.xml"/><Relationship Id="rId76" Type="http://schemas.openxmlformats.org/officeDocument/2006/relationships/image" Target="../media/image1591.png"/><Relationship Id="rId97" Type="http://schemas.openxmlformats.org/officeDocument/2006/relationships/customXml" Target="../ink/ink1748.xml"/><Relationship Id="rId120" Type="http://schemas.openxmlformats.org/officeDocument/2006/relationships/customXml" Target="../ink/ink1760.xml"/><Relationship Id="rId141" Type="http://schemas.openxmlformats.org/officeDocument/2006/relationships/image" Target="../media/image1623.png"/><Relationship Id="rId7" Type="http://schemas.openxmlformats.org/officeDocument/2006/relationships/customXml" Target="../ink/ink1703.xml"/><Relationship Id="rId162" Type="http://schemas.openxmlformats.org/officeDocument/2006/relationships/customXml" Target="../ink/ink1781.xml"/><Relationship Id="rId183" Type="http://schemas.openxmlformats.org/officeDocument/2006/relationships/image" Target="../media/image1644.png"/><Relationship Id="rId218" Type="http://schemas.openxmlformats.org/officeDocument/2006/relationships/image" Target="../media/image1661.png"/><Relationship Id="rId24" Type="http://schemas.openxmlformats.org/officeDocument/2006/relationships/image" Target="../media/image1566.png"/><Relationship Id="rId45" Type="http://schemas.openxmlformats.org/officeDocument/2006/relationships/customXml" Target="../ink/ink1722.xml"/><Relationship Id="rId66" Type="http://schemas.openxmlformats.org/officeDocument/2006/relationships/image" Target="../media/image1586.png"/><Relationship Id="rId87" Type="http://schemas.openxmlformats.org/officeDocument/2006/relationships/customXml" Target="../ink/ink1743.xml"/><Relationship Id="rId110" Type="http://schemas.openxmlformats.org/officeDocument/2006/relationships/customXml" Target="../ink/ink1755.xml"/><Relationship Id="rId131" Type="http://schemas.openxmlformats.org/officeDocument/2006/relationships/image" Target="../media/image1618.png"/><Relationship Id="rId152" Type="http://schemas.openxmlformats.org/officeDocument/2006/relationships/customXml" Target="../ink/ink1776.xml"/><Relationship Id="rId173" Type="http://schemas.openxmlformats.org/officeDocument/2006/relationships/image" Target="../media/image1639.png"/><Relationship Id="rId194" Type="http://schemas.openxmlformats.org/officeDocument/2006/relationships/customXml" Target="../ink/ink1797.xml"/><Relationship Id="rId208" Type="http://schemas.openxmlformats.org/officeDocument/2006/relationships/image" Target="../media/image1656.png"/><Relationship Id="rId229" Type="http://schemas.openxmlformats.org/officeDocument/2006/relationships/customXml" Target="../ink/ink1815.xml"/><Relationship Id="rId14" Type="http://schemas.openxmlformats.org/officeDocument/2006/relationships/image" Target="../media/image1561.png"/><Relationship Id="rId35" Type="http://schemas.openxmlformats.org/officeDocument/2006/relationships/customXml" Target="../ink/ink1717.xml"/><Relationship Id="rId56" Type="http://schemas.openxmlformats.org/officeDocument/2006/relationships/image" Target="../media/image1581.png"/><Relationship Id="rId77" Type="http://schemas.openxmlformats.org/officeDocument/2006/relationships/customXml" Target="../ink/ink1738.xml"/><Relationship Id="rId100" Type="http://schemas.openxmlformats.org/officeDocument/2006/relationships/image" Target="../media/image1603.png"/><Relationship Id="rId8" Type="http://schemas.openxmlformats.org/officeDocument/2006/relationships/image" Target="../media/image1558.png"/><Relationship Id="rId98" Type="http://schemas.openxmlformats.org/officeDocument/2006/relationships/image" Target="../media/image1602.png"/><Relationship Id="rId121" Type="http://schemas.openxmlformats.org/officeDocument/2006/relationships/image" Target="../media/image1613.png"/><Relationship Id="rId142" Type="http://schemas.openxmlformats.org/officeDocument/2006/relationships/customXml" Target="../ink/ink1771.xml"/><Relationship Id="rId163" Type="http://schemas.openxmlformats.org/officeDocument/2006/relationships/image" Target="../media/image1634.png"/><Relationship Id="rId184" Type="http://schemas.openxmlformats.org/officeDocument/2006/relationships/customXml" Target="../ink/ink1792.xml"/><Relationship Id="rId219" Type="http://schemas.openxmlformats.org/officeDocument/2006/relationships/customXml" Target="../ink/ink1810.xml"/><Relationship Id="rId230" Type="http://schemas.openxmlformats.org/officeDocument/2006/relationships/image" Target="../media/image1667.png"/><Relationship Id="rId25" Type="http://schemas.openxmlformats.org/officeDocument/2006/relationships/customXml" Target="../ink/ink1712.xml"/><Relationship Id="rId46" Type="http://schemas.openxmlformats.org/officeDocument/2006/relationships/image" Target="../media/image1576.png"/><Relationship Id="rId67" Type="http://schemas.openxmlformats.org/officeDocument/2006/relationships/customXml" Target="../ink/ink1733.xml"/><Relationship Id="rId20" Type="http://schemas.openxmlformats.org/officeDocument/2006/relationships/image" Target="../media/image1564.png"/><Relationship Id="rId41" Type="http://schemas.openxmlformats.org/officeDocument/2006/relationships/customXml" Target="../ink/ink1720.xml"/><Relationship Id="rId62" Type="http://schemas.openxmlformats.org/officeDocument/2006/relationships/image" Target="../media/image1584.png"/><Relationship Id="rId83" Type="http://schemas.openxmlformats.org/officeDocument/2006/relationships/customXml" Target="../ink/ink1741.xml"/><Relationship Id="rId88" Type="http://schemas.openxmlformats.org/officeDocument/2006/relationships/image" Target="../media/image1597.png"/><Relationship Id="rId111" Type="http://schemas.openxmlformats.org/officeDocument/2006/relationships/image" Target="../media/image1608.png"/><Relationship Id="rId132" Type="http://schemas.openxmlformats.org/officeDocument/2006/relationships/customXml" Target="../ink/ink1766.xml"/><Relationship Id="rId153" Type="http://schemas.openxmlformats.org/officeDocument/2006/relationships/image" Target="../media/image1629.png"/><Relationship Id="rId174" Type="http://schemas.openxmlformats.org/officeDocument/2006/relationships/customXml" Target="../ink/ink1787.xml"/><Relationship Id="rId179" Type="http://schemas.openxmlformats.org/officeDocument/2006/relationships/image" Target="../media/image1642.png"/><Relationship Id="rId195" Type="http://schemas.openxmlformats.org/officeDocument/2006/relationships/image" Target="../media/image1650.png"/><Relationship Id="rId209" Type="http://schemas.openxmlformats.org/officeDocument/2006/relationships/customXml" Target="../ink/ink1805.xml"/><Relationship Id="rId190" Type="http://schemas.openxmlformats.org/officeDocument/2006/relationships/customXml" Target="../ink/ink1795.xml"/><Relationship Id="rId204" Type="http://schemas.openxmlformats.org/officeDocument/2006/relationships/image" Target="../media/image1654.png"/><Relationship Id="rId220" Type="http://schemas.openxmlformats.org/officeDocument/2006/relationships/image" Target="../media/image1662.png"/><Relationship Id="rId225" Type="http://schemas.openxmlformats.org/officeDocument/2006/relationships/customXml" Target="../ink/ink1813.xml"/><Relationship Id="rId15" Type="http://schemas.openxmlformats.org/officeDocument/2006/relationships/customXml" Target="../ink/ink1707.xml"/><Relationship Id="rId36" Type="http://schemas.openxmlformats.org/officeDocument/2006/relationships/image" Target="../media/image1571.png"/><Relationship Id="rId57" Type="http://schemas.openxmlformats.org/officeDocument/2006/relationships/customXml" Target="../ink/ink1728.xml"/><Relationship Id="rId106" Type="http://schemas.openxmlformats.org/officeDocument/2006/relationships/customXml" Target="../ink/ink1753.xml"/><Relationship Id="rId127" Type="http://schemas.openxmlformats.org/officeDocument/2006/relationships/image" Target="../media/image1616.png"/><Relationship Id="rId10" Type="http://schemas.openxmlformats.org/officeDocument/2006/relationships/image" Target="../media/image1559.png"/><Relationship Id="rId31" Type="http://schemas.openxmlformats.org/officeDocument/2006/relationships/customXml" Target="../ink/ink1715.xml"/><Relationship Id="rId52" Type="http://schemas.openxmlformats.org/officeDocument/2006/relationships/image" Target="../media/image1579.png"/><Relationship Id="rId73" Type="http://schemas.openxmlformats.org/officeDocument/2006/relationships/customXml" Target="../ink/ink1736.xml"/><Relationship Id="rId78" Type="http://schemas.openxmlformats.org/officeDocument/2006/relationships/image" Target="../media/image1592.png"/><Relationship Id="rId94" Type="http://schemas.openxmlformats.org/officeDocument/2006/relationships/image" Target="../media/image1600.png"/><Relationship Id="rId99" Type="http://schemas.openxmlformats.org/officeDocument/2006/relationships/customXml" Target="../ink/ink1749.xml"/><Relationship Id="rId101" Type="http://schemas.openxmlformats.org/officeDocument/2006/relationships/customXml" Target="../ink/ink1750.xml"/><Relationship Id="rId122" Type="http://schemas.openxmlformats.org/officeDocument/2006/relationships/customXml" Target="../ink/ink1761.xml"/><Relationship Id="rId143" Type="http://schemas.openxmlformats.org/officeDocument/2006/relationships/image" Target="../media/image1624.png"/><Relationship Id="rId148" Type="http://schemas.openxmlformats.org/officeDocument/2006/relationships/customXml" Target="../ink/ink1774.xml"/><Relationship Id="rId164" Type="http://schemas.openxmlformats.org/officeDocument/2006/relationships/customXml" Target="../ink/ink1782.xml"/><Relationship Id="rId169" Type="http://schemas.openxmlformats.org/officeDocument/2006/relationships/image" Target="../media/image1637.png"/><Relationship Id="rId185" Type="http://schemas.openxmlformats.org/officeDocument/2006/relationships/image" Target="../media/image1645.png"/><Relationship Id="rId4" Type="http://schemas.openxmlformats.org/officeDocument/2006/relationships/image" Target="../media/image1556.png"/><Relationship Id="rId9" Type="http://schemas.openxmlformats.org/officeDocument/2006/relationships/customXml" Target="../ink/ink1704.xml"/><Relationship Id="rId180" Type="http://schemas.openxmlformats.org/officeDocument/2006/relationships/customXml" Target="../ink/ink1790.xml"/><Relationship Id="rId210" Type="http://schemas.openxmlformats.org/officeDocument/2006/relationships/image" Target="../media/image1657.png"/><Relationship Id="rId215" Type="http://schemas.openxmlformats.org/officeDocument/2006/relationships/customXml" Target="../ink/ink1808.xml"/><Relationship Id="rId236" Type="http://schemas.openxmlformats.org/officeDocument/2006/relationships/image" Target="../media/image1670.png"/><Relationship Id="rId26" Type="http://schemas.openxmlformats.org/officeDocument/2006/relationships/image" Target="../media/image1567.png"/><Relationship Id="rId231" Type="http://schemas.openxmlformats.org/officeDocument/2006/relationships/customXml" Target="../ink/ink1816.xml"/><Relationship Id="rId47" Type="http://schemas.openxmlformats.org/officeDocument/2006/relationships/customXml" Target="../ink/ink1723.xml"/><Relationship Id="rId68" Type="http://schemas.openxmlformats.org/officeDocument/2006/relationships/image" Target="../media/image1587.png"/><Relationship Id="rId89" Type="http://schemas.openxmlformats.org/officeDocument/2006/relationships/customXml" Target="../ink/ink1744.xml"/><Relationship Id="rId112" Type="http://schemas.openxmlformats.org/officeDocument/2006/relationships/customXml" Target="../ink/ink1756.xml"/><Relationship Id="rId133" Type="http://schemas.openxmlformats.org/officeDocument/2006/relationships/image" Target="../media/image1619.png"/><Relationship Id="rId154" Type="http://schemas.openxmlformats.org/officeDocument/2006/relationships/customXml" Target="../ink/ink1777.xml"/><Relationship Id="rId175" Type="http://schemas.openxmlformats.org/officeDocument/2006/relationships/image" Target="../media/image1640.png"/><Relationship Id="rId196" Type="http://schemas.openxmlformats.org/officeDocument/2006/relationships/customXml" Target="../ink/ink1798.xml"/><Relationship Id="rId200" Type="http://schemas.openxmlformats.org/officeDocument/2006/relationships/customXml" Target="../ink/ink1800.xml"/><Relationship Id="rId16" Type="http://schemas.openxmlformats.org/officeDocument/2006/relationships/image" Target="../media/image1562.png"/><Relationship Id="rId221" Type="http://schemas.openxmlformats.org/officeDocument/2006/relationships/customXml" Target="../ink/ink1811.xml"/><Relationship Id="rId37" Type="http://schemas.openxmlformats.org/officeDocument/2006/relationships/customXml" Target="../ink/ink1718.xml"/><Relationship Id="rId58" Type="http://schemas.openxmlformats.org/officeDocument/2006/relationships/image" Target="../media/image1582.png"/><Relationship Id="rId79" Type="http://schemas.openxmlformats.org/officeDocument/2006/relationships/customXml" Target="../ink/ink1739.xml"/><Relationship Id="rId102" Type="http://schemas.openxmlformats.org/officeDocument/2006/relationships/image" Target="../media/image1604.png"/><Relationship Id="rId123" Type="http://schemas.openxmlformats.org/officeDocument/2006/relationships/image" Target="../media/image1614.png"/><Relationship Id="rId144" Type="http://schemas.openxmlformats.org/officeDocument/2006/relationships/customXml" Target="../ink/ink1772.xml"/><Relationship Id="rId90" Type="http://schemas.openxmlformats.org/officeDocument/2006/relationships/image" Target="../media/image1598.png"/><Relationship Id="rId165" Type="http://schemas.openxmlformats.org/officeDocument/2006/relationships/image" Target="../media/image1635.png"/><Relationship Id="rId186" Type="http://schemas.openxmlformats.org/officeDocument/2006/relationships/customXml" Target="../ink/ink1793.xml"/><Relationship Id="rId211" Type="http://schemas.openxmlformats.org/officeDocument/2006/relationships/customXml" Target="../ink/ink1806.xml"/><Relationship Id="rId232" Type="http://schemas.openxmlformats.org/officeDocument/2006/relationships/image" Target="../media/image1668.png"/><Relationship Id="rId27" Type="http://schemas.openxmlformats.org/officeDocument/2006/relationships/customXml" Target="../ink/ink1713.xml"/><Relationship Id="rId48" Type="http://schemas.openxmlformats.org/officeDocument/2006/relationships/image" Target="../media/image1577.png"/><Relationship Id="rId69" Type="http://schemas.openxmlformats.org/officeDocument/2006/relationships/customXml" Target="../ink/ink1734.xml"/><Relationship Id="rId113" Type="http://schemas.openxmlformats.org/officeDocument/2006/relationships/image" Target="../media/image1609.png"/><Relationship Id="rId134" Type="http://schemas.openxmlformats.org/officeDocument/2006/relationships/customXml" Target="../ink/ink1767.xml"/><Relationship Id="rId80" Type="http://schemas.openxmlformats.org/officeDocument/2006/relationships/image" Target="../media/image1593.png"/><Relationship Id="rId155" Type="http://schemas.openxmlformats.org/officeDocument/2006/relationships/image" Target="../media/image1630.png"/><Relationship Id="rId176" Type="http://schemas.openxmlformats.org/officeDocument/2006/relationships/customXml" Target="../ink/ink1788.xml"/><Relationship Id="rId197" Type="http://schemas.openxmlformats.org/officeDocument/2006/relationships/image" Target="../media/image1651.png"/><Relationship Id="rId201" Type="http://schemas.openxmlformats.org/officeDocument/2006/relationships/image" Target="../media/image1653.png"/><Relationship Id="rId222" Type="http://schemas.openxmlformats.org/officeDocument/2006/relationships/image" Target="../media/image1663.png"/><Relationship Id="rId17" Type="http://schemas.openxmlformats.org/officeDocument/2006/relationships/customXml" Target="../ink/ink1708.xml"/><Relationship Id="rId38" Type="http://schemas.openxmlformats.org/officeDocument/2006/relationships/image" Target="../media/image1572.png"/><Relationship Id="rId59" Type="http://schemas.openxmlformats.org/officeDocument/2006/relationships/customXml" Target="../ink/ink1729.xml"/><Relationship Id="rId103" Type="http://schemas.openxmlformats.org/officeDocument/2006/relationships/customXml" Target="../ink/ink1751.xml"/><Relationship Id="rId124" Type="http://schemas.openxmlformats.org/officeDocument/2006/relationships/customXml" Target="../ink/ink1762.xml"/><Relationship Id="rId70" Type="http://schemas.openxmlformats.org/officeDocument/2006/relationships/image" Target="../media/image1588.png"/><Relationship Id="rId91" Type="http://schemas.openxmlformats.org/officeDocument/2006/relationships/customXml" Target="../ink/ink1745.xml"/><Relationship Id="rId145" Type="http://schemas.openxmlformats.org/officeDocument/2006/relationships/image" Target="../media/image1625.png"/><Relationship Id="rId166" Type="http://schemas.openxmlformats.org/officeDocument/2006/relationships/customXml" Target="../ink/ink1783.xml"/><Relationship Id="rId187" Type="http://schemas.openxmlformats.org/officeDocument/2006/relationships/image" Target="../media/image1646.png"/><Relationship Id="rId1" Type="http://schemas.openxmlformats.org/officeDocument/2006/relationships/slideLayout" Target="../slideLayouts/slideLayout7.xml"/><Relationship Id="rId212" Type="http://schemas.openxmlformats.org/officeDocument/2006/relationships/image" Target="../media/image1658.png"/><Relationship Id="rId233" Type="http://schemas.openxmlformats.org/officeDocument/2006/relationships/customXml" Target="../ink/ink1817.xml"/><Relationship Id="rId28" Type="http://schemas.openxmlformats.org/officeDocument/2006/relationships/image" Target="../media/image1568.png"/><Relationship Id="rId49" Type="http://schemas.openxmlformats.org/officeDocument/2006/relationships/customXml" Target="../ink/ink1724.xml"/><Relationship Id="rId114" Type="http://schemas.openxmlformats.org/officeDocument/2006/relationships/customXml" Target="../ink/ink1757.xml"/><Relationship Id="rId60" Type="http://schemas.openxmlformats.org/officeDocument/2006/relationships/image" Target="../media/image1583.png"/><Relationship Id="rId81" Type="http://schemas.openxmlformats.org/officeDocument/2006/relationships/customXml" Target="../ink/ink1740.xml"/><Relationship Id="rId135" Type="http://schemas.openxmlformats.org/officeDocument/2006/relationships/image" Target="../media/image1620.png"/><Relationship Id="rId156" Type="http://schemas.openxmlformats.org/officeDocument/2006/relationships/customXml" Target="../ink/ink1778.xml"/><Relationship Id="rId177" Type="http://schemas.openxmlformats.org/officeDocument/2006/relationships/image" Target="../media/image1641.png"/><Relationship Id="rId198" Type="http://schemas.openxmlformats.org/officeDocument/2006/relationships/customXml" Target="../ink/ink1799.xml"/><Relationship Id="rId202" Type="http://schemas.openxmlformats.org/officeDocument/2006/relationships/customXml" Target="../ink/ink1801.xml"/><Relationship Id="rId223" Type="http://schemas.openxmlformats.org/officeDocument/2006/relationships/customXml" Target="../ink/ink1812.xml"/><Relationship Id="rId18" Type="http://schemas.openxmlformats.org/officeDocument/2006/relationships/image" Target="../media/image1563.png"/><Relationship Id="rId39" Type="http://schemas.openxmlformats.org/officeDocument/2006/relationships/customXml" Target="../ink/ink1719.xml"/><Relationship Id="rId50" Type="http://schemas.openxmlformats.org/officeDocument/2006/relationships/image" Target="../media/image1578.png"/><Relationship Id="rId104" Type="http://schemas.openxmlformats.org/officeDocument/2006/relationships/image" Target="../media/image1605.png"/><Relationship Id="rId125" Type="http://schemas.openxmlformats.org/officeDocument/2006/relationships/image" Target="../media/image1615.png"/><Relationship Id="rId146" Type="http://schemas.openxmlformats.org/officeDocument/2006/relationships/customXml" Target="../ink/ink1773.xml"/><Relationship Id="rId167" Type="http://schemas.openxmlformats.org/officeDocument/2006/relationships/image" Target="../media/image1636.png"/><Relationship Id="rId188" Type="http://schemas.openxmlformats.org/officeDocument/2006/relationships/customXml" Target="../ink/ink1794.xml"/><Relationship Id="rId71" Type="http://schemas.openxmlformats.org/officeDocument/2006/relationships/customXml" Target="../ink/ink1735.xml"/><Relationship Id="rId92" Type="http://schemas.openxmlformats.org/officeDocument/2006/relationships/image" Target="../media/image1599.png"/><Relationship Id="rId213" Type="http://schemas.openxmlformats.org/officeDocument/2006/relationships/customXml" Target="../ink/ink1807.xml"/><Relationship Id="rId234" Type="http://schemas.openxmlformats.org/officeDocument/2006/relationships/image" Target="../media/image1669.png"/><Relationship Id="rId2" Type="http://schemas.openxmlformats.org/officeDocument/2006/relationships/notesSlide" Target="../notesSlides/notesSlide14.xml"/><Relationship Id="rId29" Type="http://schemas.openxmlformats.org/officeDocument/2006/relationships/customXml" Target="../ink/ink1714.xml"/><Relationship Id="rId40" Type="http://schemas.openxmlformats.org/officeDocument/2006/relationships/image" Target="../media/image1573.png"/><Relationship Id="rId115" Type="http://schemas.openxmlformats.org/officeDocument/2006/relationships/image" Target="../media/image1610.png"/><Relationship Id="rId136" Type="http://schemas.openxmlformats.org/officeDocument/2006/relationships/customXml" Target="../ink/ink1768.xml"/><Relationship Id="rId157" Type="http://schemas.openxmlformats.org/officeDocument/2006/relationships/image" Target="../media/image1631.png"/><Relationship Id="rId178" Type="http://schemas.openxmlformats.org/officeDocument/2006/relationships/customXml" Target="../ink/ink1789.xml"/><Relationship Id="rId61" Type="http://schemas.openxmlformats.org/officeDocument/2006/relationships/customXml" Target="../ink/ink1730.xml"/><Relationship Id="rId82" Type="http://schemas.openxmlformats.org/officeDocument/2006/relationships/image" Target="../media/image1594.png"/><Relationship Id="rId199" Type="http://schemas.openxmlformats.org/officeDocument/2006/relationships/image" Target="../media/image1652.png"/><Relationship Id="rId203" Type="http://schemas.openxmlformats.org/officeDocument/2006/relationships/customXml" Target="../ink/ink1802.xml"/><Relationship Id="rId19" Type="http://schemas.openxmlformats.org/officeDocument/2006/relationships/customXml" Target="../ink/ink1709.xml"/><Relationship Id="rId224" Type="http://schemas.openxmlformats.org/officeDocument/2006/relationships/image" Target="../media/image1664.png"/><Relationship Id="rId30" Type="http://schemas.openxmlformats.org/officeDocument/2006/relationships/image" Target="../media/image1569.png"/><Relationship Id="rId105" Type="http://schemas.openxmlformats.org/officeDocument/2006/relationships/customXml" Target="../ink/ink1752.xml"/><Relationship Id="rId126" Type="http://schemas.openxmlformats.org/officeDocument/2006/relationships/customXml" Target="../ink/ink1763.xml"/><Relationship Id="rId147" Type="http://schemas.openxmlformats.org/officeDocument/2006/relationships/image" Target="../media/image1626.png"/><Relationship Id="rId168" Type="http://schemas.openxmlformats.org/officeDocument/2006/relationships/customXml" Target="../ink/ink1784.xml"/><Relationship Id="rId51" Type="http://schemas.openxmlformats.org/officeDocument/2006/relationships/customXml" Target="../ink/ink1725.xml"/><Relationship Id="rId72" Type="http://schemas.openxmlformats.org/officeDocument/2006/relationships/image" Target="../media/image1589.png"/><Relationship Id="rId93" Type="http://schemas.openxmlformats.org/officeDocument/2006/relationships/customXml" Target="../ink/ink1746.xml"/><Relationship Id="rId189" Type="http://schemas.openxmlformats.org/officeDocument/2006/relationships/image" Target="../media/image1647.png"/><Relationship Id="rId3" Type="http://schemas.openxmlformats.org/officeDocument/2006/relationships/customXml" Target="../ink/ink1701.xml"/><Relationship Id="rId214" Type="http://schemas.openxmlformats.org/officeDocument/2006/relationships/image" Target="../media/image1659.png"/><Relationship Id="rId235" Type="http://schemas.openxmlformats.org/officeDocument/2006/relationships/customXml" Target="../ink/ink1818.xml"/><Relationship Id="rId116" Type="http://schemas.openxmlformats.org/officeDocument/2006/relationships/customXml" Target="../ink/ink1758.xml"/><Relationship Id="rId137" Type="http://schemas.openxmlformats.org/officeDocument/2006/relationships/image" Target="../media/image1621.png"/><Relationship Id="rId158" Type="http://schemas.openxmlformats.org/officeDocument/2006/relationships/customXml" Target="../ink/ink1779.xml"/></Relationships>
</file>

<file path=ppt/slides/_rels/slide15.xml.rels><?xml version="1.0" encoding="UTF-8" standalone="yes"?>
<Relationships xmlns="http://schemas.openxmlformats.org/package/2006/relationships"><Relationship Id="rId117" Type="http://schemas.openxmlformats.org/officeDocument/2006/relationships/image" Target="../media/image1726.png"/><Relationship Id="rId299" Type="http://schemas.openxmlformats.org/officeDocument/2006/relationships/image" Target="../media/image1816.png"/><Relationship Id="rId21" Type="http://schemas.openxmlformats.org/officeDocument/2006/relationships/customXml" Target="../ink/ink1828.xml"/><Relationship Id="rId63" Type="http://schemas.openxmlformats.org/officeDocument/2006/relationships/customXml" Target="../ink/ink1849.xml"/><Relationship Id="rId159" Type="http://schemas.openxmlformats.org/officeDocument/2006/relationships/image" Target="../media/image1747.png"/><Relationship Id="rId324" Type="http://schemas.openxmlformats.org/officeDocument/2006/relationships/image" Target="../media/image1828.png"/><Relationship Id="rId366" Type="http://schemas.openxmlformats.org/officeDocument/2006/relationships/image" Target="../media/image1849.png"/><Relationship Id="rId170" Type="http://schemas.openxmlformats.org/officeDocument/2006/relationships/customXml" Target="../ink/ink1903.xml"/><Relationship Id="rId226" Type="http://schemas.openxmlformats.org/officeDocument/2006/relationships/customXml" Target="../ink/ink1931.xml"/><Relationship Id="rId433" Type="http://schemas.openxmlformats.org/officeDocument/2006/relationships/customXml" Target="../ink/ink2036.xml"/><Relationship Id="rId268" Type="http://schemas.openxmlformats.org/officeDocument/2006/relationships/customXml" Target="../ink/ink1952.xml"/><Relationship Id="rId32" Type="http://schemas.openxmlformats.org/officeDocument/2006/relationships/image" Target="../media/image1684.png"/><Relationship Id="rId74" Type="http://schemas.openxmlformats.org/officeDocument/2006/relationships/customXml" Target="../ink/ink1855.xml"/><Relationship Id="rId128" Type="http://schemas.openxmlformats.org/officeDocument/2006/relationships/customXml" Target="../ink/ink1882.xml"/><Relationship Id="rId335" Type="http://schemas.openxmlformats.org/officeDocument/2006/relationships/customXml" Target="../ink/ink1987.xml"/><Relationship Id="rId377" Type="http://schemas.openxmlformats.org/officeDocument/2006/relationships/customXml" Target="../ink/ink2008.xml"/><Relationship Id="rId5" Type="http://schemas.openxmlformats.org/officeDocument/2006/relationships/customXml" Target="../ink/ink1820.xml"/><Relationship Id="rId181" Type="http://schemas.openxmlformats.org/officeDocument/2006/relationships/image" Target="../media/image1758.png"/><Relationship Id="rId237" Type="http://schemas.openxmlformats.org/officeDocument/2006/relationships/image" Target="../media/image1786.png"/><Relationship Id="rId402" Type="http://schemas.openxmlformats.org/officeDocument/2006/relationships/image" Target="../media/image1867.png"/><Relationship Id="rId279" Type="http://schemas.openxmlformats.org/officeDocument/2006/relationships/customXml" Target="../ink/ink1958.xml"/><Relationship Id="rId444" Type="http://schemas.openxmlformats.org/officeDocument/2006/relationships/image" Target="../media/image1888.png"/><Relationship Id="rId43" Type="http://schemas.openxmlformats.org/officeDocument/2006/relationships/customXml" Target="../ink/ink1839.xml"/><Relationship Id="rId139" Type="http://schemas.openxmlformats.org/officeDocument/2006/relationships/image" Target="../media/image1737.png"/><Relationship Id="rId290" Type="http://schemas.openxmlformats.org/officeDocument/2006/relationships/customXml" Target="../ink/ink1964.xml"/><Relationship Id="rId304" Type="http://schemas.openxmlformats.org/officeDocument/2006/relationships/customXml" Target="../ink/ink1971.xml"/><Relationship Id="rId346" Type="http://schemas.openxmlformats.org/officeDocument/2006/relationships/image" Target="../media/image1839.png"/><Relationship Id="rId388" Type="http://schemas.openxmlformats.org/officeDocument/2006/relationships/image" Target="../media/image1860.png"/><Relationship Id="rId85" Type="http://schemas.openxmlformats.org/officeDocument/2006/relationships/image" Target="../media/image1710.png"/><Relationship Id="rId150" Type="http://schemas.openxmlformats.org/officeDocument/2006/relationships/customXml" Target="../ink/ink1893.xml"/><Relationship Id="rId192" Type="http://schemas.openxmlformats.org/officeDocument/2006/relationships/customXml" Target="../ink/ink1914.xml"/><Relationship Id="rId206" Type="http://schemas.openxmlformats.org/officeDocument/2006/relationships/customXml" Target="../ink/ink1921.xml"/><Relationship Id="rId413" Type="http://schemas.openxmlformats.org/officeDocument/2006/relationships/customXml" Target="../ink/ink2026.xml"/><Relationship Id="rId248" Type="http://schemas.openxmlformats.org/officeDocument/2006/relationships/customXml" Target="../ink/ink1942.xml"/><Relationship Id="rId455" Type="http://schemas.openxmlformats.org/officeDocument/2006/relationships/image" Target="../media/image1893.png"/><Relationship Id="rId12" Type="http://schemas.openxmlformats.org/officeDocument/2006/relationships/image" Target="../media/image1675.png"/><Relationship Id="rId108" Type="http://schemas.openxmlformats.org/officeDocument/2006/relationships/customXml" Target="../ink/ink1872.xml"/><Relationship Id="rId315" Type="http://schemas.openxmlformats.org/officeDocument/2006/relationships/customXml" Target="../ink/ink1977.xml"/><Relationship Id="rId357" Type="http://schemas.openxmlformats.org/officeDocument/2006/relationships/customXml" Target="../ink/ink1998.xml"/><Relationship Id="rId54" Type="http://schemas.openxmlformats.org/officeDocument/2006/relationships/image" Target="../media/image1695.png"/><Relationship Id="rId96" Type="http://schemas.openxmlformats.org/officeDocument/2006/relationships/customXml" Target="../ink/ink1866.xml"/><Relationship Id="rId161" Type="http://schemas.openxmlformats.org/officeDocument/2006/relationships/image" Target="../media/image1748.png"/><Relationship Id="rId217" Type="http://schemas.openxmlformats.org/officeDocument/2006/relationships/image" Target="../media/image1776.png"/><Relationship Id="rId399" Type="http://schemas.openxmlformats.org/officeDocument/2006/relationships/customXml" Target="../ink/ink2019.xml"/><Relationship Id="rId259" Type="http://schemas.openxmlformats.org/officeDocument/2006/relationships/image" Target="../media/image1797.png"/><Relationship Id="rId424" Type="http://schemas.openxmlformats.org/officeDocument/2006/relationships/image" Target="../media/image1878.png"/><Relationship Id="rId23" Type="http://schemas.openxmlformats.org/officeDocument/2006/relationships/customXml" Target="../ink/ink1829.xml"/><Relationship Id="rId119" Type="http://schemas.openxmlformats.org/officeDocument/2006/relationships/image" Target="../media/image1727.png"/><Relationship Id="rId270" Type="http://schemas.openxmlformats.org/officeDocument/2006/relationships/customXml" Target="../ink/ink1953.xml"/><Relationship Id="rId326" Type="http://schemas.openxmlformats.org/officeDocument/2006/relationships/image" Target="../media/image1829.png"/><Relationship Id="rId65" Type="http://schemas.openxmlformats.org/officeDocument/2006/relationships/customXml" Target="../ink/ink1850.xml"/><Relationship Id="rId130" Type="http://schemas.openxmlformats.org/officeDocument/2006/relationships/customXml" Target="../ink/ink1883.xml"/><Relationship Id="rId368" Type="http://schemas.openxmlformats.org/officeDocument/2006/relationships/image" Target="../media/image1850.png"/><Relationship Id="rId172" Type="http://schemas.openxmlformats.org/officeDocument/2006/relationships/customXml" Target="../ink/ink1904.xml"/><Relationship Id="rId228" Type="http://schemas.openxmlformats.org/officeDocument/2006/relationships/customXml" Target="../ink/ink1932.xml"/><Relationship Id="rId435" Type="http://schemas.openxmlformats.org/officeDocument/2006/relationships/customXml" Target="../ink/ink2037.xml"/><Relationship Id="rId281" Type="http://schemas.openxmlformats.org/officeDocument/2006/relationships/customXml" Target="../ink/ink1959.xml"/><Relationship Id="rId337" Type="http://schemas.openxmlformats.org/officeDocument/2006/relationships/customXml" Target="../ink/ink1988.xml"/><Relationship Id="rId34" Type="http://schemas.openxmlformats.org/officeDocument/2006/relationships/image" Target="../media/image1685.png"/><Relationship Id="rId76" Type="http://schemas.openxmlformats.org/officeDocument/2006/relationships/customXml" Target="../ink/ink1856.xml"/><Relationship Id="rId141" Type="http://schemas.openxmlformats.org/officeDocument/2006/relationships/image" Target="../media/image1738.png"/><Relationship Id="rId379" Type="http://schemas.openxmlformats.org/officeDocument/2006/relationships/customXml" Target="../ink/ink2009.xml"/><Relationship Id="rId7" Type="http://schemas.openxmlformats.org/officeDocument/2006/relationships/customXml" Target="../ink/ink1821.xml"/><Relationship Id="rId183" Type="http://schemas.openxmlformats.org/officeDocument/2006/relationships/image" Target="../media/image1759.png"/><Relationship Id="rId239" Type="http://schemas.openxmlformats.org/officeDocument/2006/relationships/image" Target="../media/image1787.png"/><Relationship Id="rId390" Type="http://schemas.openxmlformats.org/officeDocument/2006/relationships/image" Target="../media/image1861.png"/><Relationship Id="rId404" Type="http://schemas.openxmlformats.org/officeDocument/2006/relationships/image" Target="../media/image1868.png"/><Relationship Id="rId446" Type="http://schemas.openxmlformats.org/officeDocument/2006/relationships/image" Target="../media/image1889.png"/><Relationship Id="rId250" Type="http://schemas.openxmlformats.org/officeDocument/2006/relationships/customXml" Target="../ink/ink1943.xml"/><Relationship Id="rId292" Type="http://schemas.openxmlformats.org/officeDocument/2006/relationships/customXml" Target="../ink/ink1965.xml"/><Relationship Id="rId306" Type="http://schemas.openxmlformats.org/officeDocument/2006/relationships/customXml" Target="../ink/ink1972.xml"/><Relationship Id="rId45" Type="http://schemas.openxmlformats.org/officeDocument/2006/relationships/customXml" Target="../ink/ink1840.xml"/><Relationship Id="rId87" Type="http://schemas.openxmlformats.org/officeDocument/2006/relationships/image" Target="../media/image1711.png"/><Relationship Id="rId110" Type="http://schemas.openxmlformats.org/officeDocument/2006/relationships/customXml" Target="../ink/ink1873.xml"/><Relationship Id="rId348" Type="http://schemas.openxmlformats.org/officeDocument/2006/relationships/image" Target="../media/image1840.png"/><Relationship Id="rId152" Type="http://schemas.openxmlformats.org/officeDocument/2006/relationships/customXml" Target="../ink/ink1894.xml"/><Relationship Id="rId194" Type="http://schemas.openxmlformats.org/officeDocument/2006/relationships/customXml" Target="../ink/ink1915.xml"/><Relationship Id="rId208" Type="http://schemas.openxmlformats.org/officeDocument/2006/relationships/customXml" Target="../ink/ink1922.xml"/><Relationship Id="rId415" Type="http://schemas.openxmlformats.org/officeDocument/2006/relationships/customXml" Target="../ink/ink2027.xml"/><Relationship Id="rId457" Type="http://schemas.openxmlformats.org/officeDocument/2006/relationships/image" Target="../media/image1894.png"/><Relationship Id="rId261" Type="http://schemas.openxmlformats.org/officeDocument/2006/relationships/image" Target="../media/image1798.png"/><Relationship Id="rId14" Type="http://schemas.openxmlformats.org/officeDocument/2006/relationships/image" Target="../media/image1181.png"/><Relationship Id="rId56" Type="http://schemas.openxmlformats.org/officeDocument/2006/relationships/image" Target="../media/image1696.png"/><Relationship Id="rId317" Type="http://schemas.openxmlformats.org/officeDocument/2006/relationships/customXml" Target="../ink/ink1978.xml"/><Relationship Id="rId359" Type="http://schemas.openxmlformats.org/officeDocument/2006/relationships/customXml" Target="../ink/ink1999.xml"/><Relationship Id="rId98" Type="http://schemas.openxmlformats.org/officeDocument/2006/relationships/customXml" Target="../ink/ink1867.xml"/><Relationship Id="rId121" Type="http://schemas.openxmlformats.org/officeDocument/2006/relationships/image" Target="../media/image1728.png"/><Relationship Id="rId163" Type="http://schemas.openxmlformats.org/officeDocument/2006/relationships/image" Target="../media/image1749.png"/><Relationship Id="rId219" Type="http://schemas.openxmlformats.org/officeDocument/2006/relationships/image" Target="../media/image1777.png"/><Relationship Id="rId370" Type="http://schemas.openxmlformats.org/officeDocument/2006/relationships/image" Target="../media/image1851.png"/><Relationship Id="rId426" Type="http://schemas.openxmlformats.org/officeDocument/2006/relationships/image" Target="../media/image1879.png"/><Relationship Id="rId230" Type="http://schemas.openxmlformats.org/officeDocument/2006/relationships/customXml" Target="../ink/ink1933.xml"/><Relationship Id="rId25" Type="http://schemas.openxmlformats.org/officeDocument/2006/relationships/customXml" Target="../ink/ink1830.xml"/><Relationship Id="rId67" Type="http://schemas.openxmlformats.org/officeDocument/2006/relationships/customXml" Target="../ink/ink1851.xml"/><Relationship Id="rId272" Type="http://schemas.openxmlformats.org/officeDocument/2006/relationships/customXml" Target="../ink/ink1954.xml"/><Relationship Id="rId328" Type="http://schemas.openxmlformats.org/officeDocument/2006/relationships/image" Target="../media/image1830.png"/><Relationship Id="rId132" Type="http://schemas.openxmlformats.org/officeDocument/2006/relationships/customXml" Target="../ink/ink1884.xml"/><Relationship Id="rId174" Type="http://schemas.openxmlformats.org/officeDocument/2006/relationships/customXml" Target="../ink/ink1905.xml"/><Relationship Id="rId381" Type="http://schemas.openxmlformats.org/officeDocument/2006/relationships/customXml" Target="../ink/ink2010.xml"/><Relationship Id="rId241" Type="http://schemas.openxmlformats.org/officeDocument/2006/relationships/image" Target="../media/image1788.png"/><Relationship Id="rId437" Type="http://schemas.openxmlformats.org/officeDocument/2006/relationships/customXml" Target="../ink/ink2038.xml"/><Relationship Id="rId36" Type="http://schemas.openxmlformats.org/officeDocument/2006/relationships/image" Target="../media/image1686.png"/><Relationship Id="rId283" Type="http://schemas.openxmlformats.org/officeDocument/2006/relationships/customXml" Target="../ink/ink1960.xml"/><Relationship Id="rId339" Type="http://schemas.openxmlformats.org/officeDocument/2006/relationships/customXml" Target="../ink/ink1989.xml"/><Relationship Id="rId78" Type="http://schemas.openxmlformats.org/officeDocument/2006/relationships/customXml" Target="../ink/ink1857.xml"/><Relationship Id="rId101" Type="http://schemas.openxmlformats.org/officeDocument/2006/relationships/image" Target="../media/image1718.png"/><Relationship Id="rId143" Type="http://schemas.openxmlformats.org/officeDocument/2006/relationships/image" Target="../media/image1739.png"/><Relationship Id="rId185" Type="http://schemas.openxmlformats.org/officeDocument/2006/relationships/image" Target="../media/image1760.png"/><Relationship Id="rId350" Type="http://schemas.openxmlformats.org/officeDocument/2006/relationships/image" Target="../media/image1841.png"/><Relationship Id="rId406" Type="http://schemas.openxmlformats.org/officeDocument/2006/relationships/image" Target="../media/image1869.png"/><Relationship Id="rId9" Type="http://schemas.openxmlformats.org/officeDocument/2006/relationships/customXml" Target="../ink/ink1822.xml"/><Relationship Id="rId210" Type="http://schemas.openxmlformats.org/officeDocument/2006/relationships/customXml" Target="../ink/ink1923.xml"/><Relationship Id="rId392" Type="http://schemas.openxmlformats.org/officeDocument/2006/relationships/image" Target="../media/image1862.png"/><Relationship Id="rId448" Type="http://schemas.openxmlformats.org/officeDocument/2006/relationships/image" Target="../media/image1890.png"/><Relationship Id="rId252" Type="http://schemas.openxmlformats.org/officeDocument/2006/relationships/customXml" Target="../ink/ink1944.xml"/><Relationship Id="rId294" Type="http://schemas.openxmlformats.org/officeDocument/2006/relationships/customXml" Target="../ink/ink1966.xml"/><Relationship Id="rId308" Type="http://schemas.openxmlformats.org/officeDocument/2006/relationships/image" Target="../media/image1820.png"/><Relationship Id="rId47" Type="http://schemas.openxmlformats.org/officeDocument/2006/relationships/customXml" Target="../ink/ink1841.xml"/><Relationship Id="rId89" Type="http://schemas.openxmlformats.org/officeDocument/2006/relationships/image" Target="../media/image1712.png"/><Relationship Id="rId112" Type="http://schemas.openxmlformats.org/officeDocument/2006/relationships/customXml" Target="../ink/ink1874.xml"/><Relationship Id="rId154" Type="http://schemas.openxmlformats.org/officeDocument/2006/relationships/customXml" Target="../ink/ink1895.xml"/><Relationship Id="rId361" Type="http://schemas.openxmlformats.org/officeDocument/2006/relationships/customXml" Target="../ink/ink2000.xml"/><Relationship Id="rId196" Type="http://schemas.openxmlformats.org/officeDocument/2006/relationships/customXml" Target="../ink/ink1916.xml"/><Relationship Id="rId417" Type="http://schemas.openxmlformats.org/officeDocument/2006/relationships/customXml" Target="../ink/ink2028.xml"/><Relationship Id="rId459" Type="http://schemas.openxmlformats.org/officeDocument/2006/relationships/image" Target="../media/image1895.png"/><Relationship Id="rId16" Type="http://schemas.openxmlformats.org/officeDocument/2006/relationships/image" Target="../media/image1676.png"/><Relationship Id="rId221" Type="http://schemas.openxmlformats.org/officeDocument/2006/relationships/image" Target="../media/image1778.png"/><Relationship Id="rId263" Type="http://schemas.openxmlformats.org/officeDocument/2006/relationships/image" Target="../media/image1799.png"/><Relationship Id="rId319" Type="http://schemas.openxmlformats.org/officeDocument/2006/relationships/customXml" Target="../ink/ink1979.xml"/><Relationship Id="rId58" Type="http://schemas.openxmlformats.org/officeDocument/2006/relationships/image" Target="../media/image1697.png"/><Relationship Id="rId123" Type="http://schemas.openxmlformats.org/officeDocument/2006/relationships/image" Target="../media/image1729.png"/><Relationship Id="rId330" Type="http://schemas.openxmlformats.org/officeDocument/2006/relationships/image" Target="../media/image1831.png"/><Relationship Id="rId165" Type="http://schemas.openxmlformats.org/officeDocument/2006/relationships/image" Target="../media/image1750.png"/><Relationship Id="rId372" Type="http://schemas.openxmlformats.org/officeDocument/2006/relationships/image" Target="../media/image1852.png"/><Relationship Id="rId428" Type="http://schemas.openxmlformats.org/officeDocument/2006/relationships/image" Target="../media/image1880.png"/><Relationship Id="rId232" Type="http://schemas.openxmlformats.org/officeDocument/2006/relationships/customXml" Target="../ink/ink1934.xml"/><Relationship Id="rId274" Type="http://schemas.openxmlformats.org/officeDocument/2006/relationships/customXml" Target="../ink/ink1955.xml"/><Relationship Id="rId27" Type="http://schemas.openxmlformats.org/officeDocument/2006/relationships/customXml" Target="../ink/ink1831.xml"/><Relationship Id="rId69" Type="http://schemas.openxmlformats.org/officeDocument/2006/relationships/customXml" Target="../ink/ink1852.xml"/><Relationship Id="rId134" Type="http://schemas.openxmlformats.org/officeDocument/2006/relationships/customXml" Target="../ink/ink1885.xml"/><Relationship Id="rId80" Type="http://schemas.openxmlformats.org/officeDocument/2006/relationships/customXml" Target="../ink/ink1858.xml"/><Relationship Id="rId176" Type="http://schemas.openxmlformats.org/officeDocument/2006/relationships/customXml" Target="../ink/ink1906.xml"/><Relationship Id="rId341" Type="http://schemas.openxmlformats.org/officeDocument/2006/relationships/customXml" Target="../ink/ink1990.xml"/><Relationship Id="rId383" Type="http://schemas.openxmlformats.org/officeDocument/2006/relationships/customXml" Target="../ink/ink2011.xml"/><Relationship Id="rId439" Type="http://schemas.openxmlformats.org/officeDocument/2006/relationships/customXml" Target="../ink/ink2039.xml"/><Relationship Id="rId201" Type="http://schemas.openxmlformats.org/officeDocument/2006/relationships/image" Target="../media/image1768.png"/><Relationship Id="rId243" Type="http://schemas.openxmlformats.org/officeDocument/2006/relationships/image" Target="../media/image1789.png"/><Relationship Id="rId285" Type="http://schemas.openxmlformats.org/officeDocument/2006/relationships/customXml" Target="../ink/ink1961.xml"/><Relationship Id="rId450" Type="http://schemas.openxmlformats.org/officeDocument/2006/relationships/customXml" Target="../ink/ink2045.xml"/><Relationship Id="rId38" Type="http://schemas.openxmlformats.org/officeDocument/2006/relationships/image" Target="../media/image1687.png"/><Relationship Id="rId103" Type="http://schemas.openxmlformats.org/officeDocument/2006/relationships/image" Target="../media/image1719.png"/><Relationship Id="rId310" Type="http://schemas.openxmlformats.org/officeDocument/2006/relationships/image" Target="../media/image1821.png"/><Relationship Id="rId91" Type="http://schemas.openxmlformats.org/officeDocument/2006/relationships/image" Target="../media/image1713.png"/><Relationship Id="rId145" Type="http://schemas.openxmlformats.org/officeDocument/2006/relationships/image" Target="../media/image1740.png"/><Relationship Id="rId187" Type="http://schemas.openxmlformats.org/officeDocument/2006/relationships/image" Target="../media/image1761.png"/><Relationship Id="rId352" Type="http://schemas.openxmlformats.org/officeDocument/2006/relationships/image" Target="../media/image1842.png"/><Relationship Id="rId394" Type="http://schemas.openxmlformats.org/officeDocument/2006/relationships/image" Target="../media/image1863.png"/><Relationship Id="rId408" Type="http://schemas.openxmlformats.org/officeDocument/2006/relationships/image" Target="../media/image1870.png"/><Relationship Id="rId212" Type="http://schemas.openxmlformats.org/officeDocument/2006/relationships/customXml" Target="../ink/ink1924.xml"/><Relationship Id="rId254" Type="http://schemas.openxmlformats.org/officeDocument/2006/relationships/customXml" Target="../ink/ink1945.xml"/><Relationship Id="rId49" Type="http://schemas.openxmlformats.org/officeDocument/2006/relationships/customXml" Target="../ink/ink1842.xml"/><Relationship Id="rId114" Type="http://schemas.openxmlformats.org/officeDocument/2006/relationships/customXml" Target="../ink/ink1875.xml"/><Relationship Id="rId296" Type="http://schemas.openxmlformats.org/officeDocument/2006/relationships/customXml" Target="../ink/ink1967.xml"/><Relationship Id="rId461" Type="http://schemas.openxmlformats.org/officeDocument/2006/relationships/image" Target="../media/image1896.png"/><Relationship Id="rId60" Type="http://schemas.openxmlformats.org/officeDocument/2006/relationships/image" Target="../media/image1698.png"/><Relationship Id="rId156" Type="http://schemas.openxmlformats.org/officeDocument/2006/relationships/customXml" Target="../ink/ink1896.xml"/><Relationship Id="rId198" Type="http://schemas.openxmlformats.org/officeDocument/2006/relationships/customXml" Target="../ink/ink1917.xml"/><Relationship Id="rId321" Type="http://schemas.openxmlformats.org/officeDocument/2006/relationships/customXml" Target="../ink/ink1980.xml"/><Relationship Id="rId363" Type="http://schemas.openxmlformats.org/officeDocument/2006/relationships/customXml" Target="../ink/ink2001.xml"/><Relationship Id="rId419" Type="http://schemas.openxmlformats.org/officeDocument/2006/relationships/customXml" Target="../ink/ink2029.xml"/><Relationship Id="rId223" Type="http://schemas.openxmlformats.org/officeDocument/2006/relationships/image" Target="../media/image1779.png"/><Relationship Id="rId430" Type="http://schemas.openxmlformats.org/officeDocument/2006/relationships/image" Target="../media/image1881.png"/><Relationship Id="rId18" Type="http://schemas.openxmlformats.org/officeDocument/2006/relationships/image" Target="../media/image1677.png"/><Relationship Id="rId265" Type="http://schemas.openxmlformats.org/officeDocument/2006/relationships/image" Target="../media/image1800.png"/><Relationship Id="rId125" Type="http://schemas.openxmlformats.org/officeDocument/2006/relationships/image" Target="../media/image1730.png"/><Relationship Id="rId167" Type="http://schemas.openxmlformats.org/officeDocument/2006/relationships/image" Target="../media/image1751.png"/><Relationship Id="rId332" Type="http://schemas.openxmlformats.org/officeDocument/2006/relationships/image" Target="../media/image1832.png"/><Relationship Id="rId374" Type="http://schemas.openxmlformats.org/officeDocument/2006/relationships/image" Target="../media/image1853.png"/><Relationship Id="rId71" Type="http://schemas.openxmlformats.org/officeDocument/2006/relationships/image" Target="../media/image1703.png"/><Relationship Id="rId234" Type="http://schemas.openxmlformats.org/officeDocument/2006/relationships/customXml" Target="../ink/ink1935.xml"/><Relationship Id="rId2" Type="http://schemas.openxmlformats.org/officeDocument/2006/relationships/notesSlide" Target="../notesSlides/notesSlide15.xml"/><Relationship Id="rId29" Type="http://schemas.openxmlformats.org/officeDocument/2006/relationships/customXml" Target="../ink/ink1832.xml"/><Relationship Id="rId276" Type="http://schemas.openxmlformats.org/officeDocument/2006/relationships/customXml" Target="../ink/ink1956.xml"/><Relationship Id="rId441" Type="http://schemas.openxmlformats.org/officeDocument/2006/relationships/customXml" Target="../ink/ink2040.xml"/><Relationship Id="rId40" Type="http://schemas.openxmlformats.org/officeDocument/2006/relationships/image" Target="../media/image1688.png"/><Relationship Id="rId136" Type="http://schemas.openxmlformats.org/officeDocument/2006/relationships/customXml" Target="../ink/ink1886.xml"/><Relationship Id="rId178" Type="http://schemas.openxmlformats.org/officeDocument/2006/relationships/customXml" Target="../ink/ink1907.xml"/><Relationship Id="rId301" Type="http://schemas.openxmlformats.org/officeDocument/2006/relationships/image" Target="../media/image1817.png"/><Relationship Id="rId343" Type="http://schemas.openxmlformats.org/officeDocument/2006/relationships/customXml" Target="../ink/ink1991.xml"/><Relationship Id="rId61" Type="http://schemas.openxmlformats.org/officeDocument/2006/relationships/customXml" Target="../ink/ink1848.xml"/><Relationship Id="rId82" Type="http://schemas.openxmlformats.org/officeDocument/2006/relationships/customXml" Target="../ink/ink1859.xml"/><Relationship Id="rId199" Type="http://schemas.openxmlformats.org/officeDocument/2006/relationships/image" Target="../media/image1767.png"/><Relationship Id="rId203" Type="http://schemas.openxmlformats.org/officeDocument/2006/relationships/image" Target="../media/image1769.png"/><Relationship Id="rId385" Type="http://schemas.openxmlformats.org/officeDocument/2006/relationships/customXml" Target="../ink/ink2012.xml"/><Relationship Id="rId19" Type="http://schemas.openxmlformats.org/officeDocument/2006/relationships/customXml" Target="../ink/ink1827.xml"/><Relationship Id="rId224" Type="http://schemas.openxmlformats.org/officeDocument/2006/relationships/customXml" Target="../ink/ink1930.xml"/><Relationship Id="rId245" Type="http://schemas.openxmlformats.org/officeDocument/2006/relationships/image" Target="../media/image1790.png"/><Relationship Id="rId266" Type="http://schemas.openxmlformats.org/officeDocument/2006/relationships/customXml" Target="../ink/ink1951.xml"/><Relationship Id="rId287" Type="http://schemas.openxmlformats.org/officeDocument/2006/relationships/image" Target="../media/image1810.png"/><Relationship Id="rId410" Type="http://schemas.openxmlformats.org/officeDocument/2006/relationships/image" Target="../media/image1871.png"/><Relationship Id="rId431" Type="http://schemas.openxmlformats.org/officeDocument/2006/relationships/customXml" Target="../ink/ink2035.xml"/><Relationship Id="rId452" Type="http://schemas.openxmlformats.org/officeDocument/2006/relationships/customXml" Target="../ink/ink2046.xml"/><Relationship Id="rId30" Type="http://schemas.openxmlformats.org/officeDocument/2006/relationships/image" Target="../media/image1683.png"/><Relationship Id="rId105" Type="http://schemas.openxmlformats.org/officeDocument/2006/relationships/image" Target="../media/image1720.png"/><Relationship Id="rId126" Type="http://schemas.openxmlformats.org/officeDocument/2006/relationships/customXml" Target="../ink/ink1881.xml"/><Relationship Id="rId147" Type="http://schemas.openxmlformats.org/officeDocument/2006/relationships/image" Target="../media/image1741.png"/><Relationship Id="rId168" Type="http://schemas.openxmlformats.org/officeDocument/2006/relationships/customXml" Target="../ink/ink1902.xml"/><Relationship Id="rId312" Type="http://schemas.openxmlformats.org/officeDocument/2006/relationships/image" Target="../media/image1822.png"/><Relationship Id="rId333" Type="http://schemas.openxmlformats.org/officeDocument/2006/relationships/customXml" Target="../ink/ink1986.xml"/><Relationship Id="rId354" Type="http://schemas.openxmlformats.org/officeDocument/2006/relationships/image" Target="../media/image1843.png"/><Relationship Id="rId51" Type="http://schemas.openxmlformats.org/officeDocument/2006/relationships/customXml" Target="../ink/ink1843.xml"/><Relationship Id="rId72" Type="http://schemas.openxmlformats.org/officeDocument/2006/relationships/customXml" Target="../ink/ink1854.xml"/><Relationship Id="rId93" Type="http://schemas.openxmlformats.org/officeDocument/2006/relationships/image" Target="../media/image1714.png"/><Relationship Id="rId189" Type="http://schemas.openxmlformats.org/officeDocument/2006/relationships/image" Target="../media/image1762.png"/><Relationship Id="rId375" Type="http://schemas.openxmlformats.org/officeDocument/2006/relationships/customXml" Target="../ink/ink2007.xml"/><Relationship Id="rId396" Type="http://schemas.openxmlformats.org/officeDocument/2006/relationships/image" Target="../media/image1864.png"/><Relationship Id="rId3" Type="http://schemas.openxmlformats.org/officeDocument/2006/relationships/customXml" Target="../ink/ink1819.xml"/><Relationship Id="rId214" Type="http://schemas.openxmlformats.org/officeDocument/2006/relationships/customXml" Target="../ink/ink1925.xml"/><Relationship Id="rId235" Type="http://schemas.openxmlformats.org/officeDocument/2006/relationships/image" Target="../media/image1785.png"/><Relationship Id="rId256" Type="http://schemas.openxmlformats.org/officeDocument/2006/relationships/customXml" Target="../ink/ink1946.xml"/><Relationship Id="rId277" Type="http://schemas.openxmlformats.org/officeDocument/2006/relationships/image" Target="../media/image1806.png"/><Relationship Id="rId298" Type="http://schemas.openxmlformats.org/officeDocument/2006/relationships/customXml" Target="../ink/ink1968.xml"/><Relationship Id="rId400" Type="http://schemas.openxmlformats.org/officeDocument/2006/relationships/image" Target="../media/image1866.png"/><Relationship Id="rId421" Type="http://schemas.openxmlformats.org/officeDocument/2006/relationships/customXml" Target="../ink/ink2030.xml"/><Relationship Id="rId442" Type="http://schemas.openxmlformats.org/officeDocument/2006/relationships/image" Target="../media/image1887.png"/><Relationship Id="rId463" Type="http://schemas.openxmlformats.org/officeDocument/2006/relationships/image" Target="../media/image1897.png"/><Relationship Id="rId116" Type="http://schemas.openxmlformats.org/officeDocument/2006/relationships/customXml" Target="../ink/ink1876.xml"/><Relationship Id="rId137" Type="http://schemas.openxmlformats.org/officeDocument/2006/relationships/image" Target="../media/image1736.png"/><Relationship Id="rId158" Type="http://schemas.openxmlformats.org/officeDocument/2006/relationships/customXml" Target="../ink/ink1897.xml"/><Relationship Id="rId302" Type="http://schemas.openxmlformats.org/officeDocument/2006/relationships/customXml" Target="../ink/ink1970.xml"/><Relationship Id="rId323" Type="http://schemas.openxmlformats.org/officeDocument/2006/relationships/customXml" Target="../ink/ink1981.xml"/><Relationship Id="rId344" Type="http://schemas.openxmlformats.org/officeDocument/2006/relationships/image" Target="../media/image1838.png"/><Relationship Id="rId20" Type="http://schemas.openxmlformats.org/officeDocument/2006/relationships/image" Target="../media/image1678.png"/><Relationship Id="rId41" Type="http://schemas.openxmlformats.org/officeDocument/2006/relationships/customXml" Target="../ink/ink1838.xml"/><Relationship Id="rId62" Type="http://schemas.openxmlformats.org/officeDocument/2006/relationships/image" Target="../media/image1699.png"/><Relationship Id="rId83" Type="http://schemas.openxmlformats.org/officeDocument/2006/relationships/image" Target="../media/image1709.png"/><Relationship Id="rId179" Type="http://schemas.openxmlformats.org/officeDocument/2006/relationships/image" Target="../media/image1757.png"/><Relationship Id="rId365" Type="http://schemas.openxmlformats.org/officeDocument/2006/relationships/customXml" Target="../ink/ink2002.xml"/><Relationship Id="rId386" Type="http://schemas.openxmlformats.org/officeDocument/2006/relationships/image" Target="../media/image1859.png"/><Relationship Id="rId190" Type="http://schemas.openxmlformats.org/officeDocument/2006/relationships/customXml" Target="../ink/ink1913.xml"/><Relationship Id="rId204" Type="http://schemas.openxmlformats.org/officeDocument/2006/relationships/customXml" Target="../ink/ink1920.xml"/><Relationship Id="rId225" Type="http://schemas.openxmlformats.org/officeDocument/2006/relationships/image" Target="../media/image1780.png"/><Relationship Id="rId246" Type="http://schemas.openxmlformats.org/officeDocument/2006/relationships/customXml" Target="../ink/ink1941.xml"/><Relationship Id="rId267" Type="http://schemas.openxmlformats.org/officeDocument/2006/relationships/image" Target="../media/image1801.png"/><Relationship Id="rId288" Type="http://schemas.openxmlformats.org/officeDocument/2006/relationships/customXml" Target="../ink/ink1963.xml"/><Relationship Id="rId411" Type="http://schemas.openxmlformats.org/officeDocument/2006/relationships/customXml" Target="../ink/ink2025.xml"/><Relationship Id="rId432" Type="http://schemas.openxmlformats.org/officeDocument/2006/relationships/image" Target="../media/image1882.png"/><Relationship Id="rId453" Type="http://schemas.openxmlformats.org/officeDocument/2006/relationships/image" Target="../media/image1892.png"/><Relationship Id="rId106" Type="http://schemas.openxmlformats.org/officeDocument/2006/relationships/customXml" Target="../ink/ink1871.xml"/><Relationship Id="rId127" Type="http://schemas.openxmlformats.org/officeDocument/2006/relationships/image" Target="../media/image1731.png"/><Relationship Id="rId313" Type="http://schemas.openxmlformats.org/officeDocument/2006/relationships/customXml" Target="../ink/ink1976.xml"/><Relationship Id="rId10" Type="http://schemas.openxmlformats.org/officeDocument/2006/relationships/image" Target="../media/image1674.png"/><Relationship Id="rId31" Type="http://schemas.openxmlformats.org/officeDocument/2006/relationships/customXml" Target="../ink/ink1833.xml"/><Relationship Id="rId52" Type="http://schemas.openxmlformats.org/officeDocument/2006/relationships/image" Target="../media/image1694.png"/><Relationship Id="rId73" Type="http://schemas.openxmlformats.org/officeDocument/2006/relationships/image" Target="../media/image1704.png"/><Relationship Id="rId94" Type="http://schemas.openxmlformats.org/officeDocument/2006/relationships/customXml" Target="../ink/ink1865.xml"/><Relationship Id="rId148" Type="http://schemas.openxmlformats.org/officeDocument/2006/relationships/customXml" Target="../ink/ink1892.xml"/><Relationship Id="rId169" Type="http://schemas.openxmlformats.org/officeDocument/2006/relationships/image" Target="../media/image1752.png"/><Relationship Id="rId334" Type="http://schemas.openxmlformats.org/officeDocument/2006/relationships/image" Target="../media/image1833.png"/><Relationship Id="rId355" Type="http://schemas.openxmlformats.org/officeDocument/2006/relationships/customXml" Target="../ink/ink1997.xml"/><Relationship Id="rId376" Type="http://schemas.openxmlformats.org/officeDocument/2006/relationships/image" Target="../media/image1854.png"/><Relationship Id="rId397" Type="http://schemas.openxmlformats.org/officeDocument/2006/relationships/customXml" Target="../ink/ink2018.xml"/><Relationship Id="rId4" Type="http://schemas.openxmlformats.org/officeDocument/2006/relationships/image" Target="../media/image1671.png"/><Relationship Id="rId180" Type="http://schemas.openxmlformats.org/officeDocument/2006/relationships/customXml" Target="../ink/ink1908.xml"/><Relationship Id="rId215" Type="http://schemas.openxmlformats.org/officeDocument/2006/relationships/image" Target="../media/image1775.png"/><Relationship Id="rId236" Type="http://schemas.openxmlformats.org/officeDocument/2006/relationships/customXml" Target="../ink/ink1936.xml"/><Relationship Id="rId257" Type="http://schemas.openxmlformats.org/officeDocument/2006/relationships/image" Target="../media/image1796.png"/><Relationship Id="rId278" Type="http://schemas.openxmlformats.org/officeDocument/2006/relationships/customXml" Target="../ink/ink1957.xml"/><Relationship Id="rId401" Type="http://schemas.openxmlformats.org/officeDocument/2006/relationships/customXml" Target="../ink/ink2020.xml"/><Relationship Id="rId422" Type="http://schemas.openxmlformats.org/officeDocument/2006/relationships/image" Target="../media/image1877.png"/><Relationship Id="rId443" Type="http://schemas.openxmlformats.org/officeDocument/2006/relationships/customXml" Target="../ink/ink2041.xml"/><Relationship Id="rId464" Type="http://schemas.openxmlformats.org/officeDocument/2006/relationships/customXml" Target="../ink/ink2052.xml"/><Relationship Id="rId303" Type="http://schemas.openxmlformats.org/officeDocument/2006/relationships/image" Target="../media/image1818.png"/><Relationship Id="rId42" Type="http://schemas.openxmlformats.org/officeDocument/2006/relationships/image" Target="../media/image1689.png"/><Relationship Id="rId84" Type="http://schemas.openxmlformats.org/officeDocument/2006/relationships/customXml" Target="../ink/ink1860.xml"/><Relationship Id="rId138" Type="http://schemas.openxmlformats.org/officeDocument/2006/relationships/customXml" Target="../ink/ink1887.xml"/><Relationship Id="rId345" Type="http://schemas.openxmlformats.org/officeDocument/2006/relationships/customXml" Target="../ink/ink1992.xml"/><Relationship Id="rId387" Type="http://schemas.openxmlformats.org/officeDocument/2006/relationships/customXml" Target="../ink/ink2013.xml"/><Relationship Id="rId191" Type="http://schemas.openxmlformats.org/officeDocument/2006/relationships/image" Target="../media/image1763.png"/><Relationship Id="rId205" Type="http://schemas.openxmlformats.org/officeDocument/2006/relationships/image" Target="../media/image1770.png"/><Relationship Id="rId247" Type="http://schemas.openxmlformats.org/officeDocument/2006/relationships/image" Target="../media/image1791.png"/><Relationship Id="rId412" Type="http://schemas.openxmlformats.org/officeDocument/2006/relationships/image" Target="../media/image1872.png"/><Relationship Id="rId107" Type="http://schemas.openxmlformats.org/officeDocument/2006/relationships/image" Target="../media/image1721.png"/><Relationship Id="rId289" Type="http://schemas.openxmlformats.org/officeDocument/2006/relationships/image" Target="../media/image1811.png"/><Relationship Id="rId454" Type="http://schemas.openxmlformats.org/officeDocument/2006/relationships/customXml" Target="../ink/ink2047.xml"/><Relationship Id="rId11" Type="http://schemas.openxmlformats.org/officeDocument/2006/relationships/customXml" Target="../ink/ink1823.xml"/><Relationship Id="rId53" Type="http://schemas.openxmlformats.org/officeDocument/2006/relationships/customXml" Target="../ink/ink1844.xml"/><Relationship Id="rId149" Type="http://schemas.openxmlformats.org/officeDocument/2006/relationships/image" Target="../media/image1742.png"/><Relationship Id="rId314" Type="http://schemas.openxmlformats.org/officeDocument/2006/relationships/image" Target="../media/image1823.png"/><Relationship Id="rId356" Type="http://schemas.openxmlformats.org/officeDocument/2006/relationships/image" Target="../media/image1844.png"/><Relationship Id="rId398" Type="http://schemas.openxmlformats.org/officeDocument/2006/relationships/image" Target="../media/image1865.png"/><Relationship Id="rId95" Type="http://schemas.openxmlformats.org/officeDocument/2006/relationships/image" Target="../media/image1715.png"/><Relationship Id="rId160" Type="http://schemas.openxmlformats.org/officeDocument/2006/relationships/customXml" Target="../ink/ink1898.xml"/><Relationship Id="rId216" Type="http://schemas.openxmlformats.org/officeDocument/2006/relationships/customXml" Target="../ink/ink1926.xml"/><Relationship Id="rId423" Type="http://schemas.openxmlformats.org/officeDocument/2006/relationships/customXml" Target="../ink/ink2031.xml"/><Relationship Id="rId258" Type="http://schemas.openxmlformats.org/officeDocument/2006/relationships/customXml" Target="../ink/ink1947.xml"/><Relationship Id="rId465" Type="http://schemas.openxmlformats.org/officeDocument/2006/relationships/image" Target="../media/image1898.png"/><Relationship Id="rId22" Type="http://schemas.openxmlformats.org/officeDocument/2006/relationships/image" Target="../media/image1679.png"/><Relationship Id="rId64" Type="http://schemas.openxmlformats.org/officeDocument/2006/relationships/image" Target="../media/image1700.png"/><Relationship Id="rId118" Type="http://schemas.openxmlformats.org/officeDocument/2006/relationships/customXml" Target="../ink/ink1877.xml"/><Relationship Id="rId325" Type="http://schemas.openxmlformats.org/officeDocument/2006/relationships/customXml" Target="../ink/ink1982.xml"/><Relationship Id="rId367" Type="http://schemas.openxmlformats.org/officeDocument/2006/relationships/customXml" Target="../ink/ink2003.xml"/><Relationship Id="rId171" Type="http://schemas.openxmlformats.org/officeDocument/2006/relationships/image" Target="../media/image1753.png"/><Relationship Id="rId227" Type="http://schemas.openxmlformats.org/officeDocument/2006/relationships/image" Target="../media/image1781.png"/><Relationship Id="rId269" Type="http://schemas.openxmlformats.org/officeDocument/2006/relationships/image" Target="../media/image1802.png"/><Relationship Id="rId434" Type="http://schemas.openxmlformats.org/officeDocument/2006/relationships/image" Target="../media/image1883.png"/><Relationship Id="rId33" Type="http://schemas.openxmlformats.org/officeDocument/2006/relationships/customXml" Target="../ink/ink1834.xml"/><Relationship Id="rId129" Type="http://schemas.openxmlformats.org/officeDocument/2006/relationships/image" Target="../media/image1732.png"/><Relationship Id="rId280" Type="http://schemas.openxmlformats.org/officeDocument/2006/relationships/image" Target="../media/image1807.png"/><Relationship Id="rId336" Type="http://schemas.openxmlformats.org/officeDocument/2006/relationships/image" Target="../media/image1834.png"/><Relationship Id="rId75" Type="http://schemas.openxmlformats.org/officeDocument/2006/relationships/image" Target="../media/image1705.png"/><Relationship Id="rId140" Type="http://schemas.openxmlformats.org/officeDocument/2006/relationships/customXml" Target="../ink/ink1888.xml"/><Relationship Id="rId182" Type="http://schemas.openxmlformats.org/officeDocument/2006/relationships/customXml" Target="../ink/ink1909.xml"/><Relationship Id="rId378" Type="http://schemas.openxmlformats.org/officeDocument/2006/relationships/image" Target="../media/image1855.png"/><Relationship Id="rId403" Type="http://schemas.openxmlformats.org/officeDocument/2006/relationships/customXml" Target="../ink/ink2021.xml"/><Relationship Id="rId6" Type="http://schemas.openxmlformats.org/officeDocument/2006/relationships/image" Target="../media/image1672.png"/><Relationship Id="rId238" Type="http://schemas.openxmlformats.org/officeDocument/2006/relationships/customXml" Target="../ink/ink1937.xml"/><Relationship Id="rId445" Type="http://schemas.openxmlformats.org/officeDocument/2006/relationships/customXml" Target="../ink/ink2042.xml"/><Relationship Id="rId291" Type="http://schemas.openxmlformats.org/officeDocument/2006/relationships/image" Target="../media/image1812.png"/><Relationship Id="rId305" Type="http://schemas.openxmlformats.org/officeDocument/2006/relationships/image" Target="../media/image1819.png"/><Relationship Id="rId347" Type="http://schemas.openxmlformats.org/officeDocument/2006/relationships/customXml" Target="../ink/ink1993.xml"/><Relationship Id="rId44" Type="http://schemas.openxmlformats.org/officeDocument/2006/relationships/image" Target="../media/image1690.png"/><Relationship Id="rId86" Type="http://schemas.openxmlformats.org/officeDocument/2006/relationships/customXml" Target="../ink/ink1861.xml"/><Relationship Id="rId151" Type="http://schemas.openxmlformats.org/officeDocument/2006/relationships/image" Target="../media/image1743.png"/><Relationship Id="rId389" Type="http://schemas.openxmlformats.org/officeDocument/2006/relationships/customXml" Target="../ink/ink2014.xml"/><Relationship Id="rId193" Type="http://schemas.openxmlformats.org/officeDocument/2006/relationships/image" Target="../media/image1764.png"/><Relationship Id="rId207" Type="http://schemas.openxmlformats.org/officeDocument/2006/relationships/image" Target="../media/image1771.png"/><Relationship Id="rId249" Type="http://schemas.openxmlformats.org/officeDocument/2006/relationships/image" Target="../media/image1792.png"/><Relationship Id="rId414" Type="http://schemas.openxmlformats.org/officeDocument/2006/relationships/image" Target="../media/image1873.png"/><Relationship Id="rId456" Type="http://schemas.openxmlformats.org/officeDocument/2006/relationships/customXml" Target="../ink/ink2048.xml"/><Relationship Id="rId13" Type="http://schemas.openxmlformats.org/officeDocument/2006/relationships/customXml" Target="../ink/ink1824.xml"/><Relationship Id="rId109" Type="http://schemas.openxmlformats.org/officeDocument/2006/relationships/image" Target="../media/image1722.png"/><Relationship Id="rId260" Type="http://schemas.openxmlformats.org/officeDocument/2006/relationships/customXml" Target="../ink/ink1948.xml"/><Relationship Id="rId316" Type="http://schemas.openxmlformats.org/officeDocument/2006/relationships/image" Target="../media/image1824.png"/><Relationship Id="rId55" Type="http://schemas.openxmlformats.org/officeDocument/2006/relationships/customXml" Target="../ink/ink1845.xml"/><Relationship Id="rId97" Type="http://schemas.openxmlformats.org/officeDocument/2006/relationships/image" Target="../media/image1716.png"/><Relationship Id="rId120" Type="http://schemas.openxmlformats.org/officeDocument/2006/relationships/customXml" Target="../ink/ink1878.xml"/><Relationship Id="rId358" Type="http://schemas.openxmlformats.org/officeDocument/2006/relationships/image" Target="../media/image1845.png"/><Relationship Id="rId162" Type="http://schemas.openxmlformats.org/officeDocument/2006/relationships/customXml" Target="../ink/ink1899.xml"/><Relationship Id="rId218" Type="http://schemas.openxmlformats.org/officeDocument/2006/relationships/customXml" Target="../ink/ink1927.xml"/><Relationship Id="rId425" Type="http://schemas.openxmlformats.org/officeDocument/2006/relationships/customXml" Target="../ink/ink2032.xml"/><Relationship Id="rId271" Type="http://schemas.openxmlformats.org/officeDocument/2006/relationships/image" Target="../media/image1803.png"/><Relationship Id="rId24" Type="http://schemas.openxmlformats.org/officeDocument/2006/relationships/image" Target="../media/image1680.png"/><Relationship Id="rId66" Type="http://schemas.openxmlformats.org/officeDocument/2006/relationships/image" Target="../media/image1701.png"/><Relationship Id="rId131" Type="http://schemas.openxmlformats.org/officeDocument/2006/relationships/image" Target="../media/image1733.png"/><Relationship Id="rId327" Type="http://schemas.openxmlformats.org/officeDocument/2006/relationships/customXml" Target="../ink/ink1983.xml"/><Relationship Id="rId369" Type="http://schemas.openxmlformats.org/officeDocument/2006/relationships/customXml" Target="../ink/ink2004.xml"/><Relationship Id="rId173" Type="http://schemas.openxmlformats.org/officeDocument/2006/relationships/image" Target="../media/image1754.png"/><Relationship Id="rId229" Type="http://schemas.openxmlformats.org/officeDocument/2006/relationships/image" Target="../media/image1782.png"/><Relationship Id="rId380" Type="http://schemas.openxmlformats.org/officeDocument/2006/relationships/image" Target="../media/image1856.png"/><Relationship Id="rId436" Type="http://schemas.openxmlformats.org/officeDocument/2006/relationships/image" Target="../media/image1884.png"/><Relationship Id="rId240" Type="http://schemas.openxmlformats.org/officeDocument/2006/relationships/customXml" Target="../ink/ink1938.xml"/><Relationship Id="rId35" Type="http://schemas.openxmlformats.org/officeDocument/2006/relationships/customXml" Target="../ink/ink1835.xml"/><Relationship Id="rId77" Type="http://schemas.openxmlformats.org/officeDocument/2006/relationships/image" Target="../media/image1706.png"/><Relationship Id="rId100" Type="http://schemas.openxmlformats.org/officeDocument/2006/relationships/customXml" Target="../ink/ink1868.xml"/><Relationship Id="rId282" Type="http://schemas.openxmlformats.org/officeDocument/2006/relationships/image" Target="../media/image1808.png"/><Relationship Id="rId338" Type="http://schemas.openxmlformats.org/officeDocument/2006/relationships/image" Target="../media/image1835.png"/><Relationship Id="rId8" Type="http://schemas.openxmlformats.org/officeDocument/2006/relationships/image" Target="../media/image1673.png"/><Relationship Id="rId142" Type="http://schemas.openxmlformats.org/officeDocument/2006/relationships/customXml" Target="../ink/ink1889.xml"/><Relationship Id="rId184" Type="http://schemas.openxmlformats.org/officeDocument/2006/relationships/customXml" Target="../ink/ink1910.xml"/><Relationship Id="rId391" Type="http://schemas.openxmlformats.org/officeDocument/2006/relationships/customXml" Target="../ink/ink2015.xml"/><Relationship Id="rId405" Type="http://schemas.openxmlformats.org/officeDocument/2006/relationships/customXml" Target="../ink/ink2022.xml"/><Relationship Id="rId447" Type="http://schemas.openxmlformats.org/officeDocument/2006/relationships/customXml" Target="../ink/ink2043.xml"/><Relationship Id="rId251" Type="http://schemas.openxmlformats.org/officeDocument/2006/relationships/image" Target="../media/image1793.png"/><Relationship Id="rId46" Type="http://schemas.openxmlformats.org/officeDocument/2006/relationships/image" Target="../media/image1691.png"/><Relationship Id="rId293" Type="http://schemas.openxmlformats.org/officeDocument/2006/relationships/image" Target="../media/image1813.png"/><Relationship Id="rId307" Type="http://schemas.openxmlformats.org/officeDocument/2006/relationships/customXml" Target="../ink/ink1973.xml"/><Relationship Id="rId349" Type="http://schemas.openxmlformats.org/officeDocument/2006/relationships/customXml" Target="../ink/ink1994.xml"/><Relationship Id="rId88" Type="http://schemas.openxmlformats.org/officeDocument/2006/relationships/customXml" Target="../ink/ink1862.xml"/><Relationship Id="rId111" Type="http://schemas.openxmlformats.org/officeDocument/2006/relationships/image" Target="../media/image1723.png"/><Relationship Id="rId153" Type="http://schemas.openxmlformats.org/officeDocument/2006/relationships/image" Target="../media/image1744.png"/><Relationship Id="rId195" Type="http://schemas.openxmlformats.org/officeDocument/2006/relationships/image" Target="../media/image1765.png"/><Relationship Id="rId209" Type="http://schemas.openxmlformats.org/officeDocument/2006/relationships/image" Target="../media/image1772.png"/><Relationship Id="rId360" Type="http://schemas.openxmlformats.org/officeDocument/2006/relationships/image" Target="../media/image1846.png"/><Relationship Id="rId416" Type="http://schemas.openxmlformats.org/officeDocument/2006/relationships/image" Target="../media/image1874.png"/><Relationship Id="rId220" Type="http://schemas.openxmlformats.org/officeDocument/2006/relationships/customXml" Target="../ink/ink1928.xml"/><Relationship Id="rId458" Type="http://schemas.openxmlformats.org/officeDocument/2006/relationships/customXml" Target="../ink/ink2049.xml"/><Relationship Id="rId15" Type="http://schemas.openxmlformats.org/officeDocument/2006/relationships/customXml" Target="../ink/ink1825.xml"/><Relationship Id="rId57" Type="http://schemas.openxmlformats.org/officeDocument/2006/relationships/customXml" Target="../ink/ink1846.xml"/><Relationship Id="rId262" Type="http://schemas.openxmlformats.org/officeDocument/2006/relationships/customXml" Target="../ink/ink1949.xml"/><Relationship Id="rId318" Type="http://schemas.openxmlformats.org/officeDocument/2006/relationships/image" Target="../media/image1825.png"/><Relationship Id="rId99" Type="http://schemas.openxmlformats.org/officeDocument/2006/relationships/image" Target="../media/image1717.png"/><Relationship Id="rId122" Type="http://schemas.openxmlformats.org/officeDocument/2006/relationships/customXml" Target="../ink/ink1879.xml"/><Relationship Id="rId164" Type="http://schemas.openxmlformats.org/officeDocument/2006/relationships/customXml" Target="../ink/ink1900.xml"/><Relationship Id="rId371" Type="http://schemas.openxmlformats.org/officeDocument/2006/relationships/customXml" Target="../ink/ink2005.xml"/><Relationship Id="rId427" Type="http://schemas.openxmlformats.org/officeDocument/2006/relationships/customXml" Target="../ink/ink2033.xml"/><Relationship Id="rId26" Type="http://schemas.openxmlformats.org/officeDocument/2006/relationships/image" Target="../media/image1681.png"/><Relationship Id="rId231" Type="http://schemas.openxmlformats.org/officeDocument/2006/relationships/image" Target="../media/image1783.png"/><Relationship Id="rId273" Type="http://schemas.openxmlformats.org/officeDocument/2006/relationships/image" Target="../media/image1804.png"/><Relationship Id="rId329" Type="http://schemas.openxmlformats.org/officeDocument/2006/relationships/customXml" Target="../ink/ink1984.xml"/><Relationship Id="rId68" Type="http://schemas.openxmlformats.org/officeDocument/2006/relationships/image" Target="../media/image1702.png"/><Relationship Id="rId133" Type="http://schemas.openxmlformats.org/officeDocument/2006/relationships/image" Target="../media/image1734.png"/><Relationship Id="rId175" Type="http://schemas.openxmlformats.org/officeDocument/2006/relationships/image" Target="../media/image1755.png"/><Relationship Id="rId340" Type="http://schemas.openxmlformats.org/officeDocument/2006/relationships/image" Target="../media/image1836.png"/><Relationship Id="rId200" Type="http://schemas.openxmlformats.org/officeDocument/2006/relationships/customXml" Target="../ink/ink1918.xml"/><Relationship Id="rId382" Type="http://schemas.openxmlformats.org/officeDocument/2006/relationships/image" Target="../media/image1857.png"/><Relationship Id="rId438" Type="http://schemas.openxmlformats.org/officeDocument/2006/relationships/image" Target="../media/image1885.png"/><Relationship Id="rId242" Type="http://schemas.openxmlformats.org/officeDocument/2006/relationships/customXml" Target="../ink/ink1939.xml"/><Relationship Id="rId284" Type="http://schemas.openxmlformats.org/officeDocument/2006/relationships/image" Target="../media/image1809.png"/><Relationship Id="rId37" Type="http://schemas.openxmlformats.org/officeDocument/2006/relationships/customXml" Target="../ink/ink1836.xml"/><Relationship Id="rId79" Type="http://schemas.openxmlformats.org/officeDocument/2006/relationships/image" Target="../media/image1707.png"/><Relationship Id="rId102" Type="http://schemas.openxmlformats.org/officeDocument/2006/relationships/customXml" Target="../ink/ink1869.xml"/><Relationship Id="rId144" Type="http://schemas.openxmlformats.org/officeDocument/2006/relationships/customXml" Target="../ink/ink1890.xml"/><Relationship Id="rId90" Type="http://schemas.openxmlformats.org/officeDocument/2006/relationships/customXml" Target="../ink/ink1863.xml"/><Relationship Id="rId186" Type="http://schemas.openxmlformats.org/officeDocument/2006/relationships/customXml" Target="../ink/ink1911.xml"/><Relationship Id="rId351" Type="http://schemas.openxmlformats.org/officeDocument/2006/relationships/customXml" Target="../ink/ink1995.xml"/><Relationship Id="rId393" Type="http://schemas.openxmlformats.org/officeDocument/2006/relationships/customXml" Target="../ink/ink2016.xml"/><Relationship Id="rId407" Type="http://schemas.openxmlformats.org/officeDocument/2006/relationships/customXml" Target="../ink/ink2023.xml"/><Relationship Id="rId449" Type="http://schemas.openxmlformats.org/officeDocument/2006/relationships/customXml" Target="../ink/ink2044.xml"/><Relationship Id="rId211" Type="http://schemas.openxmlformats.org/officeDocument/2006/relationships/image" Target="../media/image1773.png"/><Relationship Id="rId253" Type="http://schemas.openxmlformats.org/officeDocument/2006/relationships/image" Target="../media/image1794.png"/><Relationship Id="rId295" Type="http://schemas.openxmlformats.org/officeDocument/2006/relationships/image" Target="../media/image1814.png"/><Relationship Id="rId309" Type="http://schemas.openxmlformats.org/officeDocument/2006/relationships/customXml" Target="../ink/ink1974.xml"/><Relationship Id="rId460" Type="http://schemas.openxmlformats.org/officeDocument/2006/relationships/customXml" Target="../ink/ink2050.xml"/><Relationship Id="rId48" Type="http://schemas.openxmlformats.org/officeDocument/2006/relationships/image" Target="../media/image1692.png"/><Relationship Id="rId113" Type="http://schemas.openxmlformats.org/officeDocument/2006/relationships/image" Target="../media/image1724.png"/><Relationship Id="rId320" Type="http://schemas.openxmlformats.org/officeDocument/2006/relationships/image" Target="../media/image1826.png"/><Relationship Id="rId155" Type="http://schemas.openxmlformats.org/officeDocument/2006/relationships/image" Target="../media/image1745.png"/><Relationship Id="rId197" Type="http://schemas.openxmlformats.org/officeDocument/2006/relationships/image" Target="../media/image1766.png"/><Relationship Id="rId362" Type="http://schemas.openxmlformats.org/officeDocument/2006/relationships/image" Target="../media/image1847.png"/><Relationship Id="rId418" Type="http://schemas.openxmlformats.org/officeDocument/2006/relationships/image" Target="../media/image1875.png"/><Relationship Id="rId222" Type="http://schemas.openxmlformats.org/officeDocument/2006/relationships/customXml" Target="../ink/ink1929.xml"/><Relationship Id="rId264" Type="http://schemas.openxmlformats.org/officeDocument/2006/relationships/customXml" Target="../ink/ink1950.xml"/><Relationship Id="rId17" Type="http://schemas.openxmlformats.org/officeDocument/2006/relationships/customXml" Target="../ink/ink1826.xml"/><Relationship Id="rId59" Type="http://schemas.openxmlformats.org/officeDocument/2006/relationships/customXml" Target="../ink/ink1847.xml"/><Relationship Id="rId124" Type="http://schemas.openxmlformats.org/officeDocument/2006/relationships/customXml" Target="../ink/ink1880.xml"/><Relationship Id="rId70" Type="http://schemas.openxmlformats.org/officeDocument/2006/relationships/customXml" Target="../ink/ink1853.xml"/><Relationship Id="rId166" Type="http://schemas.openxmlformats.org/officeDocument/2006/relationships/customXml" Target="../ink/ink1901.xml"/><Relationship Id="rId331" Type="http://schemas.openxmlformats.org/officeDocument/2006/relationships/customXml" Target="../ink/ink1985.xml"/><Relationship Id="rId373" Type="http://schemas.openxmlformats.org/officeDocument/2006/relationships/customXml" Target="../ink/ink2006.xml"/><Relationship Id="rId429" Type="http://schemas.openxmlformats.org/officeDocument/2006/relationships/customXml" Target="../ink/ink2034.xml"/><Relationship Id="rId1" Type="http://schemas.openxmlformats.org/officeDocument/2006/relationships/slideLayout" Target="../slideLayouts/slideLayout7.xml"/><Relationship Id="rId233" Type="http://schemas.openxmlformats.org/officeDocument/2006/relationships/image" Target="../media/image1784.png"/><Relationship Id="rId440" Type="http://schemas.openxmlformats.org/officeDocument/2006/relationships/image" Target="../media/image1886.png"/><Relationship Id="rId28" Type="http://schemas.openxmlformats.org/officeDocument/2006/relationships/image" Target="../media/image1682.png"/><Relationship Id="rId275" Type="http://schemas.openxmlformats.org/officeDocument/2006/relationships/image" Target="../media/image1805.png"/><Relationship Id="rId300" Type="http://schemas.openxmlformats.org/officeDocument/2006/relationships/customXml" Target="../ink/ink1969.xml"/><Relationship Id="rId81" Type="http://schemas.openxmlformats.org/officeDocument/2006/relationships/image" Target="../media/image1708.png"/><Relationship Id="rId135" Type="http://schemas.openxmlformats.org/officeDocument/2006/relationships/image" Target="../media/image1735.png"/><Relationship Id="rId177" Type="http://schemas.openxmlformats.org/officeDocument/2006/relationships/image" Target="../media/image1756.png"/><Relationship Id="rId342" Type="http://schemas.openxmlformats.org/officeDocument/2006/relationships/image" Target="../media/image1837.png"/><Relationship Id="rId384" Type="http://schemas.openxmlformats.org/officeDocument/2006/relationships/image" Target="../media/image1858.png"/><Relationship Id="rId202" Type="http://schemas.openxmlformats.org/officeDocument/2006/relationships/customXml" Target="../ink/ink1919.xml"/><Relationship Id="rId244" Type="http://schemas.openxmlformats.org/officeDocument/2006/relationships/customXml" Target="../ink/ink1940.xml"/><Relationship Id="rId39" Type="http://schemas.openxmlformats.org/officeDocument/2006/relationships/customXml" Target="../ink/ink1837.xml"/><Relationship Id="rId286" Type="http://schemas.openxmlformats.org/officeDocument/2006/relationships/customXml" Target="../ink/ink1962.xml"/><Relationship Id="rId451" Type="http://schemas.openxmlformats.org/officeDocument/2006/relationships/image" Target="../media/image1891.png"/><Relationship Id="rId50" Type="http://schemas.openxmlformats.org/officeDocument/2006/relationships/image" Target="../media/image1693.png"/><Relationship Id="rId104" Type="http://schemas.openxmlformats.org/officeDocument/2006/relationships/customXml" Target="../ink/ink1870.xml"/><Relationship Id="rId146" Type="http://schemas.openxmlformats.org/officeDocument/2006/relationships/customXml" Target="../ink/ink1891.xml"/><Relationship Id="rId188" Type="http://schemas.openxmlformats.org/officeDocument/2006/relationships/customXml" Target="../ink/ink1912.xml"/><Relationship Id="rId311" Type="http://schemas.openxmlformats.org/officeDocument/2006/relationships/customXml" Target="../ink/ink1975.xml"/><Relationship Id="rId353" Type="http://schemas.openxmlformats.org/officeDocument/2006/relationships/customXml" Target="../ink/ink1996.xml"/><Relationship Id="rId395" Type="http://schemas.openxmlformats.org/officeDocument/2006/relationships/customXml" Target="../ink/ink2017.xml"/><Relationship Id="rId409" Type="http://schemas.openxmlformats.org/officeDocument/2006/relationships/customXml" Target="../ink/ink2024.xml"/><Relationship Id="rId92" Type="http://schemas.openxmlformats.org/officeDocument/2006/relationships/customXml" Target="../ink/ink1864.xml"/><Relationship Id="rId213" Type="http://schemas.openxmlformats.org/officeDocument/2006/relationships/image" Target="../media/image1774.png"/><Relationship Id="rId420" Type="http://schemas.openxmlformats.org/officeDocument/2006/relationships/image" Target="../media/image1876.png"/><Relationship Id="rId255" Type="http://schemas.openxmlformats.org/officeDocument/2006/relationships/image" Target="../media/image1795.png"/><Relationship Id="rId297" Type="http://schemas.openxmlformats.org/officeDocument/2006/relationships/image" Target="../media/image1815.png"/><Relationship Id="rId462" Type="http://schemas.openxmlformats.org/officeDocument/2006/relationships/customXml" Target="../ink/ink2051.xml"/><Relationship Id="rId115" Type="http://schemas.openxmlformats.org/officeDocument/2006/relationships/image" Target="../media/image1725.png"/><Relationship Id="rId157" Type="http://schemas.openxmlformats.org/officeDocument/2006/relationships/image" Target="../media/image1746.png"/><Relationship Id="rId322" Type="http://schemas.openxmlformats.org/officeDocument/2006/relationships/image" Target="../media/image1827.png"/><Relationship Id="rId364" Type="http://schemas.openxmlformats.org/officeDocument/2006/relationships/image" Target="../media/image1848.png"/></Relationships>
</file>

<file path=ppt/slides/_rels/slide16.xml.rels><?xml version="1.0" encoding="UTF-8" standalone="yes"?>
<Relationships xmlns="http://schemas.openxmlformats.org/package/2006/relationships"><Relationship Id="rId8" Type="http://schemas.openxmlformats.org/officeDocument/2006/relationships/image" Target="../media/image1901.png"/><Relationship Id="rId13" Type="http://schemas.openxmlformats.org/officeDocument/2006/relationships/customXml" Target="../ink/ink2058.xml"/><Relationship Id="rId3" Type="http://schemas.openxmlformats.org/officeDocument/2006/relationships/customXml" Target="../ink/ink2053.xml"/><Relationship Id="rId7" Type="http://schemas.openxmlformats.org/officeDocument/2006/relationships/customXml" Target="../ink/ink2055.xml"/><Relationship Id="rId12" Type="http://schemas.openxmlformats.org/officeDocument/2006/relationships/image" Target="../media/image190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00.png"/><Relationship Id="rId11" Type="http://schemas.openxmlformats.org/officeDocument/2006/relationships/customXml" Target="../ink/ink2057.xml"/><Relationship Id="rId5" Type="http://schemas.openxmlformats.org/officeDocument/2006/relationships/customXml" Target="../ink/ink2054.xml"/><Relationship Id="rId10" Type="http://schemas.openxmlformats.org/officeDocument/2006/relationships/image" Target="../media/image1902.png"/><Relationship Id="rId4" Type="http://schemas.openxmlformats.org/officeDocument/2006/relationships/image" Target="../media/image1899.png"/><Relationship Id="rId9" Type="http://schemas.openxmlformats.org/officeDocument/2006/relationships/customXml" Target="../ink/ink2056.xml"/><Relationship Id="rId14" Type="http://schemas.openxmlformats.org/officeDocument/2006/relationships/image" Target="../media/image1904.png"/></Relationships>
</file>

<file path=ppt/slides/_rels/slide17.xml.rels><?xml version="1.0" encoding="UTF-8" standalone="yes"?>
<Relationships xmlns="http://schemas.openxmlformats.org/package/2006/relationships"><Relationship Id="rId26" Type="http://schemas.openxmlformats.org/officeDocument/2006/relationships/image" Target="../media/image1914.png"/><Relationship Id="rId21" Type="http://schemas.openxmlformats.org/officeDocument/2006/relationships/customXml" Target="../ink/ink2068.xml"/><Relationship Id="rId42" Type="http://schemas.openxmlformats.org/officeDocument/2006/relationships/image" Target="../media/image1922.png"/><Relationship Id="rId47" Type="http://schemas.openxmlformats.org/officeDocument/2006/relationships/customXml" Target="../ink/ink2081.xml"/><Relationship Id="rId63" Type="http://schemas.openxmlformats.org/officeDocument/2006/relationships/customXml" Target="../ink/ink2089.xml"/><Relationship Id="rId68" Type="http://schemas.openxmlformats.org/officeDocument/2006/relationships/image" Target="../media/image1935.png"/><Relationship Id="rId16" Type="http://schemas.openxmlformats.org/officeDocument/2006/relationships/customXml" Target="../ink/ink2065.xml"/><Relationship Id="rId11" Type="http://schemas.openxmlformats.org/officeDocument/2006/relationships/image" Target="../media/image1908.png"/><Relationship Id="rId24" Type="http://schemas.openxmlformats.org/officeDocument/2006/relationships/image" Target="../media/image1913.png"/><Relationship Id="rId32" Type="http://schemas.openxmlformats.org/officeDocument/2006/relationships/image" Target="../media/image1917.png"/><Relationship Id="rId37" Type="http://schemas.openxmlformats.org/officeDocument/2006/relationships/customXml" Target="../ink/ink2076.xml"/><Relationship Id="rId40" Type="http://schemas.openxmlformats.org/officeDocument/2006/relationships/image" Target="../media/image1921.png"/><Relationship Id="rId45" Type="http://schemas.openxmlformats.org/officeDocument/2006/relationships/customXml" Target="../ink/ink2080.xml"/><Relationship Id="rId53" Type="http://schemas.openxmlformats.org/officeDocument/2006/relationships/customXml" Target="../ink/ink2084.xml"/><Relationship Id="rId58" Type="http://schemas.openxmlformats.org/officeDocument/2006/relationships/image" Target="../media/image1930.png"/><Relationship Id="rId66" Type="http://schemas.openxmlformats.org/officeDocument/2006/relationships/image" Target="../media/image1934.png"/><Relationship Id="rId74" Type="http://schemas.openxmlformats.org/officeDocument/2006/relationships/image" Target="../media/image1938.png"/><Relationship Id="rId5" Type="http://schemas.openxmlformats.org/officeDocument/2006/relationships/image" Target="../media/image1905.png"/><Relationship Id="rId61" Type="http://schemas.openxmlformats.org/officeDocument/2006/relationships/customXml" Target="../ink/ink2088.xml"/><Relationship Id="rId19" Type="http://schemas.openxmlformats.org/officeDocument/2006/relationships/customXml" Target="../ink/ink2067.xml"/><Relationship Id="rId14" Type="http://schemas.openxmlformats.org/officeDocument/2006/relationships/customXml" Target="../ink/ink2064.xml"/><Relationship Id="rId22" Type="http://schemas.openxmlformats.org/officeDocument/2006/relationships/image" Target="../media/image1912.png"/><Relationship Id="rId27" Type="http://schemas.openxmlformats.org/officeDocument/2006/relationships/customXml" Target="../ink/ink2071.xml"/><Relationship Id="rId30" Type="http://schemas.openxmlformats.org/officeDocument/2006/relationships/image" Target="../media/image1916.png"/><Relationship Id="rId35" Type="http://schemas.openxmlformats.org/officeDocument/2006/relationships/customXml" Target="../ink/ink2075.xml"/><Relationship Id="rId43" Type="http://schemas.openxmlformats.org/officeDocument/2006/relationships/customXml" Target="../ink/ink2079.xml"/><Relationship Id="rId48" Type="http://schemas.openxmlformats.org/officeDocument/2006/relationships/image" Target="../media/image1925.png"/><Relationship Id="rId56" Type="http://schemas.openxmlformats.org/officeDocument/2006/relationships/image" Target="../media/image1929.png"/><Relationship Id="rId64" Type="http://schemas.openxmlformats.org/officeDocument/2006/relationships/image" Target="../media/image1933.png"/><Relationship Id="rId69" Type="http://schemas.openxmlformats.org/officeDocument/2006/relationships/customXml" Target="../ink/ink2092.xml"/><Relationship Id="rId77" Type="http://schemas.openxmlformats.org/officeDocument/2006/relationships/customXml" Target="../ink/ink2096.xml"/><Relationship Id="rId8" Type="http://schemas.openxmlformats.org/officeDocument/2006/relationships/customXml" Target="../ink/ink2061.xml"/><Relationship Id="rId51" Type="http://schemas.openxmlformats.org/officeDocument/2006/relationships/customXml" Target="../ink/ink2083.xml"/><Relationship Id="rId72" Type="http://schemas.openxmlformats.org/officeDocument/2006/relationships/image" Target="../media/image1937.png"/><Relationship Id="rId3" Type="http://schemas.openxmlformats.org/officeDocument/2006/relationships/image" Target="../media/image4396.png"/><Relationship Id="rId12" Type="http://schemas.openxmlformats.org/officeDocument/2006/relationships/customXml" Target="../ink/ink2063.xml"/><Relationship Id="rId17" Type="http://schemas.openxmlformats.org/officeDocument/2006/relationships/image" Target="../media/image1181.png"/><Relationship Id="rId25" Type="http://schemas.openxmlformats.org/officeDocument/2006/relationships/customXml" Target="../ink/ink2070.xml"/><Relationship Id="rId33" Type="http://schemas.openxmlformats.org/officeDocument/2006/relationships/customXml" Target="../ink/ink2074.xml"/><Relationship Id="rId38" Type="http://schemas.openxmlformats.org/officeDocument/2006/relationships/image" Target="../media/image1920.png"/><Relationship Id="rId46" Type="http://schemas.openxmlformats.org/officeDocument/2006/relationships/image" Target="../media/image1924.png"/><Relationship Id="rId59" Type="http://schemas.openxmlformats.org/officeDocument/2006/relationships/customXml" Target="../ink/ink2087.xml"/><Relationship Id="rId67" Type="http://schemas.openxmlformats.org/officeDocument/2006/relationships/customXml" Target="../ink/ink2091.xml"/><Relationship Id="rId20" Type="http://schemas.openxmlformats.org/officeDocument/2006/relationships/image" Target="../media/image1911.png"/><Relationship Id="rId41" Type="http://schemas.openxmlformats.org/officeDocument/2006/relationships/customXml" Target="../ink/ink2078.xml"/><Relationship Id="rId54" Type="http://schemas.openxmlformats.org/officeDocument/2006/relationships/image" Target="../media/image1928.png"/><Relationship Id="rId62" Type="http://schemas.openxmlformats.org/officeDocument/2006/relationships/image" Target="../media/image1932.png"/><Relationship Id="rId70" Type="http://schemas.openxmlformats.org/officeDocument/2006/relationships/image" Target="../media/image1936.png"/><Relationship Id="rId75" Type="http://schemas.openxmlformats.org/officeDocument/2006/relationships/customXml" Target="../ink/ink2095.xml"/><Relationship Id="rId1" Type="http://schemas.openxmlformats.org/officeDocument/2006/relationships/slideLayout" Target="../slideLayouts/slideLayout7.xml"/><Relationship Id="rId6" Type="http://schemas.openxmlformats.org/officeDocument/2006/relationships/customXml" Target="../ink/ink2060.xml"/><Relationship Id="rId15" Type="http://schemas.openxmlformats.org/officeDocument/2006/relationships/image" Target="../media/image1910.png"/><Relationship Id="rId23" Type="http://schemas.openxmlformats.org/officeDocument/2006/relationships/customXml" Target="../ink/ink2069.xml"/><Relationship Id="rId28" Type="http://schemas.openxmlformats.org/officeDocument/2006/relationships/image" Target="../media/image1915.png"/><Relationship Id="rId36" Type="http://schemas.openxmlformats.org/officeDocument/2006/relationships/image" Target="../media/image1919.png"/><Relationship Id="rId49" Type="http://schemas.openxmlformats.org/officeDocument/2006/relationships/customXml" Target="../ink/ink2082.xml"/><Relationship Id="rId57" Type="http://schemas.openxmlformats.org/officeDocument/2006/relationships/customXml" Target="../ink/ink2086.xml"/><Relationship Id="rId10" Type="http://schemas.openxmlformats.org/officeDocument/2006/relationships/customXml" Target="../ink/ink2062.xml"/><Relationship Id="rId31" Type="http://schemas.openxmlformats.org/officeDocument/2006/relationships/customXml" Target="../ink/ink2073.xml"/><Relationship Id="rId44" Type="http://schemas.openxmlformats.org/officeDocument/2006/relationships/image" Target="../media/image1923.png"/><Relationship Id="rId52" Type="http://schemas.openxmlformats.org/officeDocument/2006/relationships/image" Target="../media/image1927.png"/><Relationship Id="rId60" Type="http://schemas.openxmlformats.org/officeDocument/2006/relationships/image" Target="../media/image1931.png"/><Relationship Id="rId65" Type="http://schemas.openxmlformats.org/officeDocument/2006/relationships/customXml" Target="../ink/ink2090.xml"/><Relationship Id="rId73" Type="http://schemas.openxmlformats.org/officeDocument/2006/relationships/customXml" Target="../ink/ink2094.xml"/><Relationship Id="rId78" Type="http://schemas.openxmlformats.org/officeDocument/2006/relationships/image" Target="../media/image1940.png"/><Relationship Id="rId4" Type="http://schemas.openxmlformats.org/officeDocument/2006/relationships/customXml" Target="../ink/ink2059.xml"/><Relationship Id="rId9" Type="http://schemas.openxmlformats.org/officeDocument/2006/relationships/image" Target="../media/image1907.png"/><Relationship Id="rId13" Type="http://schemas.openxmlformats.org/officeDocument/2006/relationships/image" Target="../media/image1909.png"/><Relationship Id="rId18" Type="http://schemas.openxmlformats.org/officeDocument/2006/relationships/customXml" Target="../ink/ink2066.xml"/><Relationship Id="rId39" Type="http://schemas.openxmlformats.org/officeDocument/2006/relationships/customXml" Target="../ink/ink2077.xml"/><Relationship Id="rId34" Type="http://schemas.openxmlformats.org/officeDocument/2006/relationships/image" Target="../media/image1918.png"/><Relationship Id="rId50" Type="http://schemas.openxmlformats.org/officeDocument/2006/relationships/image" Target="../media/image1926.png"/><Relationship Id="rId55" Type="http://schemas.openxmlformats.org/officeDocument/2006/relationships/customXml" Target="../ink/ink2085.xml"/><Relationship Id="rId76" Type="http://schemas.openxmlformats.org/officeDocument/2006/relationships/image" Target="../media/image1939.png"/><Relationship Id="rId7" Type="http://schemas.openxmlformats.org/officeDocument/2006/relationships/image" Target="../media/image1906.png"/><Relationship Id="rId71" Type="http://schemas.openxmlformats.org/officeDocument/2006/relationships/customXml" Target="../ink/ink2093.xml"/><Relationship Id="rId2" Type="http://schemas.openxmlformats.org/officeDocument/2006/relationships/notesSlide" Target="../notesSlides/notesSlide17.xml"/><Relationship Id="rId29" Type="http://schemas.openxmlformats.org/officeDocument/2006/relationships/customXml" Target="../ink/ink2072.xml"/></Relationships>
</file>

<file path=ppt/slides/_rels/slide18.xml.rels><?xml version="1.0" encoding="UTF-8" standalone="yes"?>
<Relationships xmlns="http://schemas.openxmlformats.org/package/2006/relationships"><Relationship Id="rId117" Type="http://schemas.openxmlformats.org/officeDocument/2006/relationships/image" Target="../media/image1996.png"/><Relationship Id="rId671" Type="http://schemas.openxmlformats.org/officeDocument/2006/relationships/customXml" Target="../ink/ink2434.xml"/><Relationship Id="rId769" Type="http://schemas.openxmlformats.org/officeDocument/2006/relationships/image" Target="../media/image2317.png"/><Relationship Id="rId21" Type="http://schemas.openxmlformats.org/officeDocument/2006/relationships/image" Target="../media/image1950.png"/><Relationship Id="rId324" Type="http://schemas.openxmlformats.org/officeDocument/2006/relationships/customXml" Target="../ink/ink2259.xml"/><Relationship Id="rId531" Type="http://schemas.openxmlformats.org/officeDocument/2006/relationships/customXml" Target="../ink/ink2363.xml"/><Relationship Id="rId629" Type="http://schemas.openxmlformats.org/officeDocument/2006/relationships/image" Target="../media/image2248.png"/><Relationship Id="rId170" Type="http://schemas.openxmlformats.org/officeDocument/2006/relationships/image" Target="../media/image2022.png"/><Relationship Id="rId836" Type="http://schemas.openxmlformats.org/officeDocument/2006/relationships/image" Target="../media/image2350.png"/><Relationship Id="rId268" Type="http://schemas.openxmlformats.org/officeDocument/2006/relationships/customXml" Target="../ink/ink2230.xml"/><Relationship Id="rId475" Type="http://schemas.openxmlformats.org/officeDocument/2006/relationships/customXml" Target="../ink/ink2335.xml"/><Relationship Id="rId682" Type="http://schemas.openxmlformats.org/officeDocument/2006/relationships/image" Target="../media/image2274.png"/><Relationship Id="rId903" Type="http://schemas.openxmlformats.org/officeDocument/2006/relationships/customXml" Target="../ink/ink2551.xml"/><Relationship Id="rId32" Type="http://schemas.openxmlformats.org/officeDocument/2006/relationships/customXml" Target="../ink/ink2111.xml"/><Relationship Id="rId128" Type="http://schemas.openxmlformats.org/officeDocument/2006/relationships/customXml" Target="../ink/ink2159.xml"/><Relationship Id="rId335" Type="http://schemas.openxmlformats.org/officeDocument/2006/relationships/image" Target="../media/image2102.png"/><Relationship Id="rId542" Type="http://schemas.openxmlformats.org/officeDocument/2006/relationships/image" Target="../media/image2205.png"/><Relationship Id="rId181" Type="http://schemas.openxmlformats.org/officeDocument/2006/relationships/customXml" Target="../ink/ink2186.xml"/><Relationship Id="rId402" Type="http://schemas.openxmlformats.org/officeDocument/2006/relationships/image" Target="../media/image2135.png"/><Relationship Id="rId847" Type="http://schemas.openxmlformats.org/officeDocument/2006/relationships/customXml" Target="../ink/ink2523.xml"/><Relationship Id="rId279" Type="http://schemas.openxmlformats.org/officeDocument/2006/relationships/image" Target="../media/image2075.png"/><Relationship Id="rId486" Type="http://schemas.openxmlformats.org/officeDocument/2006/relationships/image" Target="../media/image2177.png"/><Relationship Id="rId693" Type="http://schemas.openxmlformats.org/officeDocument/2006/relationships/customXml" Target="../ink/ink2445.xml"/><Relationship Id="rId707" Type="http://schemas.openxmlformats.org/officeDocument/2006/relationships/customXml" Target="../ink/ink2452.xml"/><Relationship Id="rId914" Type="http://schemas.openxmlformats.org/officeDocument/2006/relationships/image" Target="../media/image2389.png"/><Relationship Id="rId43" Type="http://schemas.openxmlformats.org/officeDocument/2006/relationships/image" Target="../media/image1961.png"/><Relationship Id="rId139" Type="http://schemas.openxmlformats.org/officeDocument/2006/relationships/image" Target="../media/image2007.png"/><Relationship Id="rId346" Type="http://schemas.openxmlformats.org/officeDocument/2006/relationships/customXml" Target="../ink/ink2270.xml"/><Relationship Id="rId553" Type="http://schemas.openxmlformats.org/officeDocument/2006/relationships/customXml" Target="../ink/ink2374.xml"/><Relationship Id="rId760" Type="http://schemas.openxmlformats.org/officeDocument/2006/relationships/customXml" Target="../ink/ink2479.xml"/><Relationship Id="rId192" Type="http://schemas.openxmlformats.org/officeDocument/2006/relationships/image" Target="../media/image1657.png"/><Relationship Id="rId206" Type="http://schemas.openxmlformats.org/officeDocument/2006/relationships/image" Target="../media/image2039.png"/><Relationship Id="rId413" Type="http://schemas.openxmlformats.org/officeDocument/2006/relationships/customXml" Target="../ink/ink2304.xml"/><Relationship Id="rId858" Type="http://schemas.openxmlformats.org/officeDocument/2006/relationships/image" Target="../media/image2361.png"/><Relationship Id="rId497" Type="http://schemas.openxmlformats.org/officeDocument/2006/relationships/customXml" Target="../ink/ink2346.xml"/><Relationship Id="rId620" Type="http://schemas.openxmlformats.org/officeDocument/2006/relationships/customXml" Target="../ink/ink2408.xml"/><Relationship Id="rId718" Type="http://schemas.openxmlformats.org/officeDocument/2006/relationships/image" Target="../media/image2292.png"/><Relationship Id="rId925" Type="http://schemas.openxmlformats.org/officeDocument/2006/relationships/image" Target="../media/image2394.png"/><Relationship Id="rId357" Type="http://schemas.openxmlformats.org/officeDocument/2006/relationships/image" Target="../media/image2113.png"/><Relationship Id="rId54" Type="http://schemas.openxmlformats.org/officeDocument/2006/relationships/customXml" Target="../ink/ink2122.xml"/><Relationship Id="rId217" Type="http://schemas.openxmlformats.org/officeDocument/2006/relationships/customXml" Target="../ink/ink2204.xml"/><Relationship Id="rId564" Type="http://schemas.openxmlformats.org/officeDocument/2006/relationships/image" Target="../media/image2216.png"/><Relationship Id="rId771" Type="http://schemas.openxmlformats.org/officeDocument/2006/relationships/image" Target="../media/image2318.png"/><Relationship Id="rId869" Type="http://schemas.openxmlformats.org/officeDocument/2006/relationships/customXml" Target="../ink/ink2534.xml"/><Relationship Id="rId424" Type="http://schemas.openxmlformats.org/officeDocument/2006/relationships/image" Target="../media/image2146.png"/><Relationship Id="rId631" Type="http://schemas.openxmlformats.org/officeDocument/2006/relationships/image" Target="../media/image2249.png"/><Relationship Id="rId729" Type="http://schemas.openxmlformats.org/officeDocument/2006/relationships/customXml" Target="../ink/ink2463.xml"/><Relationship Id="rId270" Type="http://schemas.openxmlformats.org/officeDocument/2006/relationships/customXml" Target="../ink/ink2231.xml"/><Relationship Id="rId936" Type="http://schemas.openxmlformats.org/officeDocument/2006/relationships/customXml" Target="../ink/ink2568.xml"/><Relationship Id="rId65" Type="http://schemas.openxmlformats.org/officeDocument/2006/relationships/image" Target="../media/image1972.png"/><Relationship Id="rId130" Type="http://schemas.openxmlformats.org/officeDocument/2006/relationships/customXml" Target="../ink/ink2160.xml"/><Relationship Id="rId368" Type="http://schemas.openxmlformats.org/officeDocument/2006/relationships/image" Target="../media/image2118.png"/><Relationship Id="rId575" Type="http://schemas.openxmlformats.org/officeDocument/2006/relationships/customXml" Target="../ink/ink2385.xml"/><Relationship Id="rId782" Type="http://schemas.openxmlformats.org/officeDocument/2006/relationships/customXml" Target="../ink/ink2490.xml"/><Relationship Id="rId228" Type="http://schemas.openxmlformats.org/officeDocument/2006/relationships/image" Target="../media/image2050.png"/><Relationship Id="rId435" Type="http://schemas.openxmlformats.org/officeDocument/2006/relationships/customXml" Target="../ink/ink2315.xml"/><Relationship Id="rId642" Type="http://schemas.openxmlformats.org/officeDocument/2006/relationships/image" Target="../media/image2254.png"/><Relationship Id="rId281" Type="http://schemas.openxmlformats.org/officeDocument/2006/relationships/image" Target="../media/image2076.png"/><Relationship Id="rId502" Type="http://schemas.openxmlformats.org/officeDocument/2006/relationships/image" Target="../media/image2185.png"/><Relationship Id="rId947" Type="http://schemas.openxmlformats.org/officeDocument/2006/relationships/image" Target="../media/image2405.png"/><Relationship Id="rId76" Type="http://schemas.openxmlformats.org/officeDocument/2006/relationships/customXml" Target="../ink/ink2133.xml"/><Relationship Id="rId141" Type="http://schemas.openxmlformats.org/officeDocument/2006/relationships/image" Target="../media/image2008.png"/><Relationship Id="rId379" Type="http://schemas.openxmlformats.org/officeDocument/2006/relationships/customXml" Target="../ink/ink2287.xml"/><Relationship Id="rId586" Type="http://schemas.openxmlformats.org/officeDocument/2006/relationships/customXml" Target="../ink/ink2391.xml"/><Relationship Id="rId793" Type="http://schemas.openxmlformats.org/officeDocument/2006/relationships/image" Target="../media/image2329.png"/><Relationship Id="rId807" Type="http://schemas.openxmlformats.org/officeDocument/2006/relationships/image" Target="../media/image2336.png"/><Relationship Id="rId7" Type="http://schemas.openxmlformats.org/officeDocument/2006/relationships/image" Target="../media/image1943.png"/><Relationship Id="rId239" Type="http://schemas.openxmlformats.org/officeDocument/2006/relationships/customXml" Target="../ink/ink2215.xml"/><Relationship Id="rId446" Type="http://schemas.openxmlformats.org/officeDocument/2006/relationships/image" Target="../media/image2157.png"/><Relationship Id="rId653" Type="http://schemas.openxmlformats.org/officeDocument/2006/relationships/customXml" Target="../ink/ink2425.xml"/><Relationship Id="rId292" Type="http://schemas.openxmlformats.org/officeDocument/2006/relationships/image" Target="../media/image2081.png"/><Relationship Id="rId306" Type="http://schemas.openxmlformats.org/officeDocument/2006/relationships/image" Target="../media/image2088.png"/><Relationship Id="rId860" Type="http://schemas.openxmlformats.org/officeDocument/2006/relationships/image" Target="../media/image2362.png"/><Relationship Id="rId87" Type="http://schemas.openxmlformats.org/officeDocument/2006/relationships/image" Target="../media/image1983.png"/><Relationship Id="rId513" Type="http://schemas.openxmlformats.org/officeDocument/2006/relationships/customXml" Target="../ink/ink2354.xml"/><Relationship Id="rId597" Type="http://schemas.openxmlformats.org/officeDocument/2006/relationships/image" Target="../media/image2232.png"/><Relationship Id="rId720" Type="http://schemas.openxmlformats.org/officeDocument/2006/relationships/image" Target="../media/image2293.png"/><Relationship Id="rId818" Type="http://schemas.openxmlformats.org/officeDocument/2006/relationships/customXml" Target="../ink/ink2508.xml"/><Relationship Id="rId152" Type="http://schemas.openxmlformats.org/officeDocument/2006/relationships/customXml" Target="../ink/ink2171.xml"/><Relationship Id="rId457" Type="http://schemas.openxmlformats.org/officeDocument/2006/relationships/customXml" Target="../ink/ink2326.xml"/><Relationship Id="rId664" Type="http://schemas.openxmlformats.org/officeDocument/2006/relationships/image" Target="../media/image2265.png"/><Relationship Id="rId871" Type="http://schemas.openxmlformats.org/officeDocument/2006/relationships/customXml" Target="../ink/ink2535.xml"/><Relationship Id="rId14" Type="http://schemas.openxmlformats.org/officeDocument/2006/relationships/customXml" Target="../ink/ink2102.xml"/><Relationship Id="rId317" Type="http://schemas.openxmlformats.org/officeDocument/2006/relationships/customXml" Target="../ink/ink2255.xml"/><Relationship Id="rId524" Type="http://schemas.openxmlformats.org/officeDocument/2006/relationships/image" Target="../media/image2196.png"/><Relationship Id="rId731" Type="http://schemas.openxmlformats.org/officeDocument/2006/relationships/customXml" Target="../ink/ink2464.xml"/><Relationship Id="rId98" Type="http://schemas.openxmlformats.org/officeDocument/2006/relationships/customXml" Target="../ink/ink2144.xml"/><Relationship Id="rId163" Type="http://schemas.openxmlformats.org/officeDocument/2006/relationships/customXml" Target="../ink/ink2177.xml"/><Relationship Id="rId370" Type="http://schemas.openxmlformats.org/officeDocument/2006/relationships/image" Target="../media/image2119.png"/><Relationship Id="rId829" Type="http://schemas.openxmlformats.org/officeDocument/2006/relationships/customXml" Target="../ink/ink2514.xml"/><Relationship Id="rId230" Type="http://schemas.openxmlformats.org/officeDocument/2006/relationships/image" Target="../media/image2051.png"/><Relationship Id="rId468" Type="http://schemas.openxmlformats.org/officeDocument/2006/relationships/image" Target="../media/image2168.png"/><Relationship Id="rId675" Type="http://schemas.openxmlformats.org/officeDocument/2006/relationships/customXml" Target="../ink/ink2436.xml"/><Relationship Id="rId882" Type="http://schemas.openxmlformats.org/officeDocument/2006/relationships/image" Target="../media/image2373.png"/><Relationship Id="rId25" Type="http://schemas.openxmlformats.org/officeDocument/2006/relationships/image" Target="../media/image1952.png"/><Relationship Id="rId328" Type="http://schemas.openxmlformats.org/officeDocument/2006/relationships/customXml" Target="../ink/ink2261.xml"/><Relationship Id="rId535" Type="http://schemas.openxmlformats.org/officeDocument/2006/relationships/customXml" Target="../ink/ink2365.xml"/><Relationship Id="rId742" Type="http://schemas.openxmlformats.org/officeDocument/2006/relationships/image" Target="../media/image2304.png"/><Relationship Id="rId174" Type="http://schemas.openxmlformats.org/officeDocument/2006/relationships/image" Target="../media/image2024.png"/><Relationship Id="rId381" Type="http://schemas.openxmlformats.org/officeDocument/2006/relationships/customXml" Target="../ink/ink2288.xml"/><Relationship Id="rId602" Type="http://schemas.openxmlformats.org/officeDocument/2006/relationships/customXml" Target="../ink/ink2399.xml"/><Relationship Id="rId241" Type="http://schemas.openxmlformats.org/officeDocument/2006/relationships/customXml" Target="../ink/ink2216.xml"/><Relationship Id="rId479" Type="http://schemas.openxmlformats.org/officeDocument/2006/relationships/customXml" Target="../ink/ink2337.xml"/><Relationship Id="rId686" Type="http://schemas.openxmlformats.org/officeDocument/2006/relationships/image" Target="../media/image2276.png"/><Relationship Id="rId893" Type="http://schemas.openxmlformats.org/officeDocument/2006/relationships/customXml" Target="../ink/ink2546.xml"/><Relationship Id="rId907" Type="http://schemas.openxmlformats.org/officeDocument/2006/relationships/customXml" Target="../ink/ink2553.xml"/><Relationship Id="rId36" Type="http://schemas.openxmlformats.org/officeDocument/2006/relationships/customXml" Target="../ink/ink2113.xml"/><Relationship Id="rId339" Type="http://schemas.openxmlformats.org/officeDocument/2006/relationships/image" Target="../media/image2104.png"/><Relationship Id="rId546" Type="http://schemas.openxmlformats.org/officeDocument/2006/relationships/image" Target="../media/image2207.png"/><Relationship Id="rId753" Type="http://schemas.openxmlformats.org/officeDocument/2006/relationships/customXml" Target="../ink/ink2475.xml"/><Relationship Id="rId101" Type="http://schemas.openxmlformats.org/officeDocument/2006/relationships/image" Target="../media/image1989.png"/><Relationship Id="rId185" Type="http://schemas.openxmlformats.org/officeDocument/2006/relationships/customXml" Target="../ink/ink2188.xml"/><Relationship Id="rId406" Type="http://schemas.openxmlformats.org/officeDocument/2006/relationships/image" Target="../media/image2137.png"/><Relationship Id="rId392" Type="http://schemas.openxmlformats.org/officeDocument/2006/relationships/image" Target="../media/image2130.png"/><Relationship Id="rId613" Type="http://schemas.openxmlformats.org/officeDocument/2006/relationships/image" Target="../media/image2240.png"/><Relationship Id="rId697" Type="http://schemas.openxmlformats.org/officeDocument/2006/relationships/customXml" Target="../ink/ink2447.xml"/><Relationship Id="rId820" Type="http://schemas.openxmlformats.org/officeDocument/2006/relationships/customXml" Target="../ink/ink2509.xml"/><Relationship Id="rId918" Type="http://schemas.openxmlformats.org/officeDocument/2006/relationships/image" Target="../media/image2391.png"/><Relationship Id="rId252" Type="http://schemas.openxmlformats.org/officeDocument/2006/relationships/image" Target="../media/image2062.png"/><Relationship Id="rId47" Type="http://schemas.openxmlformats.org/officeDocument/2006/relationships/image" Target="../media/image1963.png"/><Relationship Id="rId112" Type="http://schemas.openxmlformats.org/officeDocument/2006/relationships/customXml" Target="../ink/ink2151.xml"/><Relationship Id="rId557" Type="http://schemas.openxmlformats.org/officeDocument/2006/relationships/customXml" Target="../ink/ink2376.xml"/><Relationship Id="rId764" Type="http://schemas.openxmlformats.org/officeDocument/2006/relationships/customXml" Target="../ink/ink2481.xml"/><Relationship Id="rId196" Type="http://schemas.openxmlformats.org/officeDocument/2006/relationships/image" Target="../media/image2034.png"/><Relationship Id="rId417" Type="http://schemas.openxmlformats.org/officeDocument/2006/relationships/customXml" Target="../ink/ink2306.xml"/><Relationship Id="rId624" Type="http://schemas.openxmlformats.org/officeDocument/2006/relationships/customXml" Target="../ink/ink2410.xml"/><Relationship Id="rId831" Type="http://schemas.openxmlformats.org/officeDocument/2006/relationships/customXml" Target="../ink/ink2515.xml"/><Relationship Id="rId263" Type="http://schemas.openxmlformats.org/officeDocument/2006/relationships/customXml" Target="../ink/ink2227.xml"/><Relationship Id="rId470" Type="http://schemas.openxmlformats.org/officeDocument/2006/relationships/image" Target="../media/image2169.png"/><Relationship Id="rId929" Type="http://schemas.openxmlformats.org/officeDocument/2006/relationships/image" Target="../media/image2396.png"/><Relationship Id="rId58" Type="http://schemas.openxmlformats.org/officeDocument/2006/relationships/customXml" Target="../ink/ink2124.xml"/><Relationship Id="rId123" Type="http://schemas.openxmlformats.org/officeDocument/2006/relationships/image" Target="../media/image1999.png"/><Relationship Id="rId330" Type="http://schemas.openxmlformats.org/officeDocument/2006/relationships/customXml" Target="../ink/ink2262.xml"/><Relationship Id="rId568" Type="http://schemas.openxmlformats.org/officeDocument/2006/relationships/image" Target="../media/image2218.png"/><Relationship Id="rId775" Type="http://schemas.openxmlformats.org/officeDocument/2006/relationships/image" Target="../media/image2320.png"/><Relationship Id="rId428" Type="http://schemas.openxmlformats.org/officeDocument/2006/relationships/image" Target="../media/image2148.png"/><Relationship Id="rId635" Type="http://schemas.openxmlformats.org/officeDocument/2006/relationships/image" Target="../media/image2251.png"/><Relationship Id="rId842" Type="http://schemas.openxmlformats.org/officeDocument/2006/relationships/image" Target="../media/image2353.png"/><Relationship Id="rId274" Type="http://schemas.openxmlformats.org/officeDocument/2006/relationships/customXml" Target="../ink/ink2233.xml"/><Relationship Id="rId481" Type="http://schemas.openxmlformats.org/officeDocument/2006/relationships/customXml" Target="../ink/ink2338.xml"/><Relationship Id="rId702" Type="http://schemas.openxmlformats.org/officeDocument/2006/relationships/image" Target="../media/image2284.png"/><Relationship Id="rId69" Type="http://schemas.openxmlformats.org/officeDocument/2006/relationships/image" Target="../media/image1974.png"/><Relationship Id="rId134" Type="http://schemas.openxmlformats.org/officeDocument/2006/relationships/customXml" Target="../ink/ink2162.xml"/><Relationship Id="rId579" Type="http://schemas.openxmlformats.org/officeDocument/2006/relationships/customXml" Target="../ink/ink2387.xml"/><Relationship Id="rId786" Type="http://schemas.openxmlformats.org/officeDocument/2006/relationships/customXml" Target="../ink/ink2492.xml"/><Relationship Id="rId341" Type="http://schemas.openxmlformats.org/officeDocument/2006/relationships/image" Target="../media/image2105.png"/><Relationship Id="rId439" Type="http://schemas.openxmlformats.org/officeDocument/2006/relationships/customXml" Target="../ink/ink2317.xml"/><Relationship Id="rId646" Type="http://schemas.openxmlformats.org/officeDocument/2006/relationships/image" Target="../media/image2256.png"/><Relationship Id="rId201" Type="http://schemas.openxmlformats.org/officeDocument/2006/relationships/customXml" Target="../ink/ink2196.xml"/><Relationship Id="rId285" Type="http://schemas.openxmlformats.org/officeDocument/2006/relationships/image" Target="../media/image2078.png"/><Relationship Id="rId506" Type="http://schemas.openxmlformats.org/officeDocument/2006/relationships/image" Target="../media/image2187.png"/><Relationship Id="rId853" Type="http://schemas.openxmlformats.org/officeDocument/2006/relationships/customXml" Target="../ink/ink2526.xml"/><Relationship Id="rId492" Type="http://schemas.openxmlformats.org/officeDocument/2006/relationships/image" Target="../media/image2180.png"/><Relationship Id="rId713" Type="http://schemas.openxmlformats.org/officeDocument/2006/relationships/customXml" Target="../ink/ink2455.xml"/><Relationship Id="rId797" Type="http://schemas.openxmlformats.org/officeDocument/2006/relationships/image" Target="../media/image2331.png"/><Relationship Id="rId920" Type="http://schemas.openxmlformats.org/officeDocument/2006/relationships/image" Target="../media/image2392.png"/><Relationship Id="rId145" Type="http://schemas.openxmlformats.org/officeDocument/2006/relationships/image" Target="../media/image2010.png"/><Relationship Id="rId352" Type="http://schemas.openxmlformats.org/officeDocument/2006/relationships/customXml" Target="../ink/ink2273.xml"/><Relationship Id="rId212" Type="http://schemas.openxmlformats.org/officeDocument/2006/relationships/image" Target="../media/image2042.png"/><Relationship Id="rId657" Type="http://schemas.openxmlformats.org/officeDocument/2006/relationships/customXml" Target="../ink/ink2427.xml"/><Relationship Id="rId864" Type="http://schemas.openxmlformats.org/officeDocument/2006/relationships/image" Target="../media/image2364.png"/><Relationship Id="rId296" Type="http://schemas.openxmlformats.org/officeDocument/2006/relationships/image" Target="../media/image2083.png"/><Relationship Id="rId517" Type="http://schemas.openxmlformats.org/officeDocument/2006/relationships/customXml" Target="../ink/ink2356.xml"/><Relationship Id="rId724" Type="http://schemas.openxmlformats.org/officeDocument/2006/relationships/image" Target="../media/image2295.png"/><Relationship Id="rId931" Type="http://schemas.openxmlformats.org/officeDocument/2006/relationships/image" Target="../media/image2397.png"/><Relationship Id="rId60" Type="http://schemas.openxmlformats.org/officeDocument/2006/relationships/customXml" Target="../ink/ink2125.xml"/><Relationship Id="rId156" Type="http://schemas.openxmlformats.org/officeDocument/2006/relationships/image" Target="../media/image2015.png"/><Relationship Id="rId363" Type="http://schemas.openxmlformats.org/officeDocument/2006/relationships/customXml" Target="../ink/ink2279.xml"/><Relationship Id="rId570" Type="http://schemas.openxmlformats.org/officeDocument/2006/relationships/image" Target="../media/image2219.png"/><Relationship Id="rId223" Type="http://schemas.openxmlformats.org/officeDocument/2006/relationships/customXml" Target="../ink/ink2207.xml"/><Relationship Id="rId430" Type="http://schemas.openxmlformats.org/officeDocument/2006/relationships/image" Target="../media/image2149.png"/><Relationship Id="rId668" Type="http://schemas.openxmlformats.org/officeDocument/2006/relationships/image" Target="../media/image2267.png"/><Relationship Id="rId875" Type="http://schemas.openxmlformats.org/officeDocument/2006/relationships/customXml" Target="../ink/ink2537.xml"/><Relationship Id="rId18" Type="http://schemas.openxmlformats.org/officeDocument/2006/relationships/customXml" Target="../ink/ink2104.xml"/><Relationship Id="rId528" Type="http://schemas.openxmlformats.org/officeDocument/2006/relationships/image" Target="../media/image2198.png"/><Relationship Id="rId735" Type="http://schemas.openxmlformats.org/officeDocument/2006/relationships/customXml" Target="../ink/ink2466.xml"/><Relationship Id="rId942" Type="http://schemas.openxmlformats.org/officeDocument/2006/relationships/customXml" Target="../ink/ink2571.xml"/><Relationship Id="rId167" Type="http://schemas.openxmlformats.org/officeDocument/2006/relationships/customXml" Target="../ink/ink2179.xml"/><Relationship Id="rId374" Type="http://schemas.openxmlformats.org/officeDocument/2006/relationships/image" Target="../media/image2121.png"/><Relationship Id="rId581" Type="http://schemas.openxmlformats.org/officeDocument/2006/relationships/customXml" Target="../ink/ink2388.xml"/><Relationship Id="rId71" Type="http://schemas.openxmlformats.org/officeDocument/2006/relationships/image" Target="../media/image1975.png"/><Relationship Id="rId234" Type="http://schemas.openxmlformats.org/officeDocument/2006/relationships/image" Target="../media/image2053.png"/><Relationship Id="rId679" Type="http://schemas.openxmlformats.org/officeDocument/2006/relationships/customXml" Target="../ink/ink2438.xml"/><Relationship Id="rId802" Type="http://schemas.openxmlformats.org/officeDocument/2006/relationships/customXml" Target="../ink/ink2500.xml"/><Relationship Id="rId886" Type="http://schemas.openxmlformats.org/officeDocument/2006/relationships/image" Target="../media/image2375.png"/><Relationship Id="rId2" Type="http://schemas.openxmlformats.org/officeDocument/2006/relationships/notesSlide" Target="../notesSlides/notesSlide18.xml"/><Relationship Id="rId29" Type="http://schemas.openxmlformats.org/officeDocument/2006/relationships/image" Target="../media/image1954.png"/><Relationship Id="rId441" Type="http://schemas.openxmlformats.org/officeDocument/2006/relationships/customXml" Target="../ink/ink2318.xml"/><Relationship Id="rId539" Type="http://schemas.openxmlformats.org/officeDocument/2006/relationships/customXml" Target="../ink/ink2367.xml"/><Relationship Id="rId746" Type="http://schemas.openxmlformats.org/officeDocument/2006/relationships/image" Target="../media/image2306.png"/><Relationship Id="rId178" Type="http://schemas.openxmlformats.org/officeDocument/2006/relationships/image" Target="../media/image2026.png"/><Relationship Id="rId301" Type="http://schemas.openxmlformats.org/officeDocument/2006/relationships/customXml" Target="../ink/ink2247.xml"/><Relationship Id="rId953" Type="http://schemas.openxmlformats.org/officeDocument/2006/relationships/image" Target="../media/image2408.png"/><Relationship Id="rId82" Type="http://schemas.openxmlformats.org/officeDocument/2006/relationships/customXml" Target="../ink/ink2136.xml"/><Relationship Id="rId385" Type="http://schemas.openxmlformats.org/officeDocument/2006/relationships/customXml" Target="../ink/ink2290.xml"/><Relationship Id="rId592" Type="http://schemas.openxmlformats.org/officeDocument/2006/relationships/customXml" Target="../ink/ink2394.xml"/><Relationship Id="rId606" Type="http://schemas.openxmlformats.org/officeDocument/2006/relationships/customXml" Target="../ink/ink2401.xml"/><Relationship Id="rId813" Type="http://schemas.openxmlformats.org/officeDocument/2006/relationships/image" Target="../media/image2339.png"/><Relationship Id="rId245" Type="http://schemas.openxmlformats.org/officeDocument/2006/relationships/customXml" Target="../ink/ink2218.xml"/><Relationship Id="rId452" Type="http://schemas.openxmlformats.org/officeDocument/2006/relationships/image" Target="../media/image2160.png"/><Relationship Id="rId897" Type="http://schemas.openxmlformats.org/officeDocument/2006/relationships/customXml" Target="../ink/ink2548.xml"/><Relationship Id="rId105" Type="http://schemas.openxmlformats.org/officeDocument/2006/relationships/image" Target="../media/image1991.png"/><Relationship Id="rId312" Type="http://schemas.openxmlformats.org/officeDocument/2006/relationships/image" Target="../media/image2091.png"/><Relationship Id="rId757" Type="http://schemas.openxmlformats.org/officeDocument/2006/relationships/customXml" Target="../ink/ink2477.xml"/><Relationship Id="rId93" Type="http://schemas.openxmlformats.org/officeDocument/2006/relationships/image" Target="../media/image1181.png"/><Relationship Id="rId189" Type="http://schemas.openxmlformats.org/officeDocument/2006/relationships/customXml" Target="../ink/ink2190.xml"/><Relationship Id="rId396" Type="http://schemas.openxmlformats.org/officeDocument/2006/relationships/image" Target="../media/image2132.png"/><Relationship Id="rId617" Type="http://schemas.openxmlformats.org/officeDocument/2006/relationships/image" Target="../media/image2242.png"/><Relationship Id="rId824" Type="http://schemas.openxmlformats.org/officeDocument/2006/relationships/customXml" Target="../ink/ink2511.xml"/><Relationship Id="rId256" Type="http://schemas.openxmlformats.org/officeDocument/2006/relationships/image" Target="../media/image2064.png"/><Relationship Id="rId463" Type="http://schemas.openxmlformats.org/officeDocument/2006/relationships/customXml" Target="../ink/ink2329.xml"/><Relationship Id="rId670" Type="http://schemas.openxmlformats.org/officeDocument/2006/relationships/image" Target="../media/image2268.png"/><Relationship Id="rId116" Type="http://schemas.openxmlformats.org/officeDocument/2006/relationships/customXml" Target="../ink/ink2153.xml"/><Relationship Id="rId323" Type="http://schemas.openxmlformats.org/officeDocument/2006/relationships/image" Target="../media/image2096.png"/><Relationship Id="rId530" Type="http://schemas.openxmlformats.org/officeDocument/2006/relationships/image" Target="../media/image2199.png"/><Relationship Id="rId768" Type="http://schemas.openxmlformats.org/officeDocument/2006/relationships/customXml" Target="../ink/ink2483.xml"/><Relationship Id="rId20" Type="http://schemas.openxmlformats.org/officeDocument/2006/relationships/customXml" Target="../ink/ink2105.xml"/><Relationship Id="rId628" Type="http://schemas.openxmlformats.org/officeDocument/2006/relationships/customXml" Target="../ink/ink2412.xml"/><Relationship Id="rId835" Type="http://schemas.openxmlformats.org/officeDocument/2006/relationships/customXml" Target="../ink/ink2517.xml"/><Relationship Id="rId267" Type="http://schemas.openxmlformats.org/officeDocument/2006/relationships/image" Target="../media/image2069.png"/><Relationship Id="rId474" Type="http://schemas.openxmlformats.org/officeDocument/2006/relationships/image" Target="../media/image2171.png"/><Relationship Id="rId127" Type="http://schemas.openxmlformats.org/officeDocument/2006/relationships/image" Target="../media/image2001.png"/><Relationship Id="rId681" Type="http://schemas.openxmlformats.org/officeDocument/2006/relationships/customXml" Target="../ink/ink2439.xml"/><Relationship Id="rId779" Type="http://schemas.openxmlformats.org/officeDocument/2006/relationships/image" Target="../media/image2322.png"/><Relationship Id="rId902" Type="http://schemas.openxmlformats.org/officeDocument/2006/relationships/image" Target="../media/image2383.png"/><Relationship Id="rId31" Type="http://schemas.openxmlformats.org/officeDocument/2006/relationships/image" Target="../media/image1955.png"/><Relationship Id="rId334" Type="http://schemas.openxmlformats.org/officeDocument/2006/relationships/customXml" Target="../ink/ink2264.xml"/><Relationship Id="rId541" Type="http://schemas.openxmlformats.org/officeDocument/2006/relationships/customXml" Target="../ink/ink2368.xml"/><Relationship Id="rId639" Type="http://schemas.openxmlformats.org/officeDocument/2006/relationships/customXml" Target="../ink/ink2418.xml"/><Relationship Id="rId180" Type="http://schemas.openxmlformats.org/officeDocument/2006/relationships/image" Target="../media/image2027.png"/><Relationship Id="rId278" Type="http://schemas.openxmlformats.org/officeDocument/2006/relationships/customXml" Target="../ink/ink2235.xml"/><Relationship Id="rId401" Type="http://schemas.openxmlformats.org/officeDocument/2006/relationships/customXml" Target="../ink/ink2298.xml"/><Relationship Id="rId846" Type="http://schemas.openxmlformats.org/officeDocument/2006/relationships/image" Target="../media/image2355.png"/><Relationship Id="rId485" Type="http://schemas.openxmlformats.org/officeDocument/2006/relationships/customXml" Target="../ink/ink2340.xml"/><Relationship Id="rId692" Type="http://schemas.openxmlformats.org/officeDocument/2006/relationships/image" Target="../media/image2279.png"/><Relationship Id="rId706" Type="http://schemas.openxmlformats.org/officeDocument/2006/relationships/image" Target="../media/image2286.png"/><Relationship Id="rId913" Type="http://schemas.openxmlformats.org/officeDocument/2006/relationships/customXml" Target="../ink/ink2556.xml"/><Relationship Id="rId42" Type="http://schemas.openxmlformats.org/officeDocument/2006/relationships/customXml" Target="../ink/ink2116.xml"/><Relationship Id="rId138" Type="http://schemas.openxmlformats.org/officeDocument/2006/relationships/customXml" Target="../ink/ink2164.xml"/><Relationship Id="rId345" Type="http://schemas.openxmlformats.org/officeDocument/2006/relationships/image" Target="../media/image2107.png"/><Relationship Id="rId552" Type="http://schemas.openxmlformats.org/officeDocument/2006/relationships/image" Target="../media/image2210.png"/><Relationship Id="rId191" Type="http://schemas.openxmlformats.org/officeDocument/2006/relationships/customXml" Target="../ink/ink2191.xml"/><Relationship Id="rId205" Type="http://schemas.openxmlformats.org/officeDocument/2006/relationships/customXml" Target="../ink/ink2198.xml"/><Relationship Id="rId412" Type="http://schemas.openxmlformats.org/officeDocument/2006/relationships/image" Target="../media/image2140.png"/><Relationship Id="rId857" Type="http://schemas.openxmlformats.org/officeDocument/2006/relationships/customXml" Target="../ink/ink2528.xml"/><Relationship Id="rId289" Type="http://schemas.openxmlformats.org/officeDocument/2006/relationships/image" Target="../media/image2080.png"/><Relationship Id="rId496" Type="http://schemas.openxmlformats.org/officeDocument/2006/relationships/image" Target="../media/image2182.png"/><Relationship Id="rId717" Type="http://schemas.openxmlformats.org/officeDocument/2006/relationships/customXml" Target="../ink/ink2457.xml"/><Relationship Id="rId924" Type="http://schemas.openxmlformats.org/officeDocument/2006/relationships/customXml" Target="../ink/ink2562.xml"/><Relationship Id="rId53" Type="http://schemas.openxmlformats.org/officeDocument/2006/relationships/image" Target="../media/image1966.png"/><Relationship Id="rId149" Type="http://schemas.openxmlformats.org/officeDocument/2006/relationships/image" Target="../media/image2012.png"/><Relationship Id="rId356" Type="http://schemas.openxmlformats.org/officeDocument/2006/relationships/customXml" Target="../ink/ink2275.xml"/><Relationship Id="rId563" Type="http://schemas.openxmlformats.org/officeDocument/2006/relationships/customXml" Target="../ink/ink2379.xml"/><Relationship Id="rId770" Type="http://schemas.openxmlformats.org/officeDocument/2006/relationships/customXml" Target="../ink/ink2484.xml"/><Relationship Id="rId216" Type="http://schemas.openxmlformats.org/officeDocument/2006/relationships/image" Target="../media/image2044.png"/><Relationship Id="rId423" Type="http://schemas.openxmlformats.org/officeDocument/2006/relationships/customXml" Target="../ink/ink2309.xml"/><Relationship Id="rId868" Type="http://schemas.openxmlformats.org/officeDocument/2006/relationships/image" Target="../media/image2366.png"/><Relationship Id="rId630" Type="http://schemas.openxmlformats.org/officeDocument/2006/relationships/customXml" Target="../ink/ink2413.xml"/><Relationship Id="rId728" Type="http://schemas.openxmlformats.org/officeDocument/2006/relationships/image" Target="../media/image2297.png"/><Relationship Id="rId935" Type="http://schemas.openxmlformats.org/officeDocument/2006/relationships/image" Target="../media/image2399.png"/><Relationship Id="rId64" Type="http://schemas.openxmlformats.org/officeDocument/2006/relationships/customXml" Target="../ink/ink2127.xml"/><Relationship Id="rId367" Type="http://schemas.openxmlformats.org/officeDocument/2006/relationships/customXml" Target="../ink/ink2281.xml"/><Relationship Id="rId574" Type="http://schemas.openxmlformats.org/officeDocument/2006/relationships/image" Target="../media/image2221.png"/><Relationship Id="rId227" Type="http://schemas.openxmlformats.org/officeDocument/2006/relationships/customXml" Target="../ink/ink2209.xml"/><Relationship Id="rId781" Type="http://schemas.openxmlformats.org/officeDocument/2006/relationships/image" Target="../media/image2323.png"/><Relationship Id="rId879" Type="http://schemas.openxmlformats.org/officeDocument/2006/relationships/customXml" Target="../ink/ink2539.xml"/><Relationship Id="rId434" Type="http://schemas.openxmlformats.org/officeDocument/2006/relationships/image" Target="../media/image2151.png"/><Relationship Id="rId641" Type="http://schemas.openxmlformats.org/officeDocument/2006/relationships/customXml" Target="../ink/ink2419.xml"/><Relationship Id="rId739" Type="http://schemas.openxmlformats.org/officeDocument/2006/relationships/customXml" Target="../ink/ink2468.xml"/><Relationship Id="rId280" Type="http://schemas.openxmlformats.org/officeDocument/2006/relationships/customXml" Target="../ink/ink2236.xml"/><Relationship Id="rId501" Type="http://schemas.openxmlformats.org/officeDocument/2006/relationships/customXml" Target="../ink/ink2348.xml"/><Relationship Id="rId946" Type="http://schemas.openxmlformats.org/officeDocument/2006/relationships/customXml" Target="../ink/ink2573.xml"/><Relationship Id="rId75" Type="http://schemas.openxmlformats.org/officeDocument/2006/relationships/image" Target="../media/image1977.png"/><Relationship Id="rId140" Type="http://schemas.openxmlformats.org/officeDocument/2006/relationships/customXml" Target="../ink/ink2165.xml"/><Relationship Id="rId378" Type="http://schemas.openxmlformats.org/officeDocument/2006/relationships/image" Target="../media/image2123.png"/><Relationship Id="rId585" Type="http://schemas.openxmlformats.org/officeDocument/2006/relationships/customXml" Target="../ink/ink2390.xml"/><Relationship Id="rId792" Type="http://schemas.openxmlformats.org/officeDocument/2006/relationships/customXml" Target="../ink/ink2495.xml"/><Relationship Id="rId806" Type="http://schemas.openxmlformats.org/officeDocument/2006/relationships/customXml" Target="../ink/ink2502.xml"/><Relationship Id="rId6" Type="http://schemas.openxmlformats.org/officeDocument/2006/relationships/customXml" Target="../ink/ink2098.xml"/><Relationship Id="rId238" Type="http://schemas.openxmlformats.org/officeDocument/2006/relationships/image" Target="../media/image2055.png"/><Relationship Id="rId445" Type="http://schemas.openxmlformats.org/officeDocument/2006/relationships/customXml" Target="../ink/ink2320.xml"/><Relationship Id="rId652" Type="http://schemas.openxmlformats.org/officeDocument/2006/relationships/image" Target="../media/image2259.png"/><Relationship Id="rId291" Type="http://schemas.openxmlformats.org/officeDocument/2006/relationships/customXml" Target="../ink/ink2242.xml"/><Relationship Id="rId305" Type="http://schemas.openxmlformats.org/officeDocument/2006/relationships/customXml" Target="../ink/ink2249.xml"/><Relationship Id="rId512" Type="http://schemas.openxmlformats.org/officeDocument/2006/relationships/image" Target="../media/image2190.png"/><Relationship Id="rId957" Type="http://schemas.openxmlformats.org/officeDocument/2006/relationships/image" Target="../media/image2410.png"/><Relationship Id="rId86" Type="http://schemas.openxmlformats.org/officeDocument/2006/relationships/customXml" Target="../ink/ink2138.xml"/><Relationship Id="rId151" Type="http://schemas.openxmlformats.org/officeDocument/2006/relationships/image" Target="../media/image2013.png"/><Relationship Id="rId389" Type="http://schemas.openxmlformats.org/officeDocument/2006/relationships/customXml" Target="../ink/ink2292.xml"/><Relationship Id="rId596" Type="http://schemas.openxmlformats.org/officeDocument/2006/relationships/customXml" Target="../ink/ink2396.xml"/><Relationship Id="rId817" Type="http://schemas.openxmlformats.org/officeDocument/2006/relationships/image" Target="../media/image2341.png"/><Relationship Id="rId249" Type="http://schemas.openxmlformats.org/officeDocument/2006/relationships/customXml" Target="../ink/ink2220.xml"/><Relationship Id="rId456" Type="http://schemas.openxmlformats.org/officeDocument/2006/relationships/image" Target="../media/image2162.png"/><Relationship Id="rId663" Type="http://schemas.openxmlformats.org/officeDocument/2006/relationships/customXml" Target="../ink/ink2430.xml"/><Relationship Id="rId870" Type="http://schemas.openxmlformats.org/officeDocument/2006/relationships/image" Target="../media/image2367.png"/><Relationship Id="rId13" Type="http://schemas.openxmlformats.org/officeDocument/2006/relationships/image" Target="../media/image1946.png"/><Relationship Id="rId109" Type="http://schemas.openxmlformats.org/officeDocument/2006/relationships/image" Target="../media/image1993.png"/><Relationship Id="rId316" Type="http://schemas.openxmlformats.org/officeDocument/2006/relationships/image" Target="../media/image2093.png"/><Relationship Id="rId523" Type="http://schemas.openxmlformats.org/officeDocument/2006/relationships/customXml" Target="../ink/ink2359.xml"/><Relationship Id="rId97" Type="http://schemas.openxmlformats.org/officeDocument/2006/relationships/image" Target="../media/image1987.png"/><Relationship Id="rId730" Type="http://schemas.openxmlformats.org/officeDocument/2006/relationships/image" Target="../media/image2298.png"/><Relationship Id="rId828" Type="http://schemas.openxmlformats.org/officeDocument/2006/relationships/customXml" Target="../ink/ink2513.xml"/><Relationship Id="rId162" Type="http://schemas.openxmlformats.org/officeDocument/2006/relationships/image" Target="../media/image2018.png"/><Relationship Id="rId467" Type="http://schemas.openxmlformats.org/officeDocument/2006/relationships/customXml" Target="../ink/ink2331.xml"/><Relationship Id="rId674" Type="http://schemas.openxmlformats.org/officeDocument/2006/relationships/image" Target="../media/image2270.png"/><Relationship Id="rId881" Type="http://schemas.openxmlformats.org/officeDocument/2006/relationships/customXml" Target="../ink/ink2540.xml"/><Relationship Id="rId24" Type="http://schemas.openxmlformats.org/officeDocument/2006/relationships/customXml" Target="../ink/ink2107.xml"/><Relationship Id="rId327" Type="http://schemas.openxmlformats.org/officeDocument/2006/relationships/image" Target="../media/image2098.png"/><Relationship Id="rId534" Type="http://schemas.openxmlformats.org/officeDocument/2006/relationships/image" Target="../media/image2201.png"/><Relationship Id="rId741" Type="http://schemas.openxmlformats.org/officeDocument/2006/relationships/customXml" Target="../ink/ink2469.xml"/><Relationship Id="rId839" Type="http://schemas.openxmlformats.org/officeDocument/2006/relationships/customXml" Target="../ink/ink2519.xml"/><Relationship Id="rId173" Type="http://schemas.openxmlformats.org/officeDocument/2006/relationships/customXml" Target="../ink/ink2182.xml"/><Relationship Id="rId380" Type="http://schemas.openxmlformats.org/officeDocument/2006/relationships/image" Target="../media/image2124.png"/><Relationship Id="rId601" Type="http://schemas.openxmlformats.org/officeDocument/2006/relationships/image" Target="../media/image2234.png"/><Relationship Id="rId240" Type="http://schemas.openxmlformats.org/officeDocument/2006/relationships/image" Target="../media/image2056.png"/><Relationship Id="rId478" Type="http://schemas.openxmlformats.org/officeDocument/2006/relationships/image" Target="../media/image2173.png"/><Relationship Id="rId685" Type="http://schemas.openxmlformats.org/officeDocument/2006/relationships/customXml" Target="../ink/ink2441.xml"/><Relationship Id="rId892" Type="http://schemas.openxmlformats.org/officeDocument/2006/relationships/image" Target="../media/image2378.png"/><Relationship Id="rId906" Type="http://schemas.openxmlformats.org/officeDocument/2006/relationships/image" Target="../media/image2385.png"/><Relationship Id="rId35" Type="http://schemas.openxmlformats.org/officeDocument/2006/relationships/image" Target="../media/image1957.png"/><Relationship Id="rId100" Type="http://schemas.openxmlformats.org/officeDocument/2006/relationships/customXml" Target="../ink/ink2145.xml"/><Relationship Id="rId338" Type="http://schemas.openxmlformats.org/officeDocument/2006/relationships/customXml" Target="../ink/ink2266.xml"/><Relationship Id="rId545" Type="http://schemas.openxmlformats.org/officeDocument/2006/relationships/customXml" Target="../ink/ink2370.xml"/><Relationship Id="rId752" Type="http://schemas.openxmlformats.org/officeDocument/2006/relationships/image" Target="../media/image2309.png"/><Relationship Id="rId184" Type="http://schemas.openxmlformats.org/officeDocument/2006/relationships/image" Target="../media/image2029.png"/><Relationship Id="rId391" Type="http://schemas.openxmlformats.org/officeDocument/2006/relationships/customXml" Target="../ink/ink2293.xml"/><Relationship Id="rId405" Type="http://schemas.openxmlformats.org/officeDocument/2006/relationships/customXml" Target="../ink/ink2300.xml"/><Relationship Id="rId612" Type="http://schemas.openxmlformats.org/officeDocument/2006/relationships/customXml" Target="../ink/ink2404.xml"/><Relationship Id="rId251" Type="http://schemas.openxmlformats.org/officeDocument/2006/relationships/customXml" Target="../ink/ink2221.xml"/><Relationship Id="rId489" Type="http://schemas.openxmlformats.org/officeDocument/2006/relationships/customXml" Target="../ink/ink2342.xml"/><Relationship Id="rId696" Type="http://schemas.openxmlformats.org/officeDocument/2006/relationships/image" Target="../media/image2281.png"/><Relationship Id="rId917" Type="http://schemas.openxmlformats.org/officeDocument/2006/relationships/customXml" Target="../ink/ink2558.xml"/><Relationship Id="rId46" Type="http://schemas.openxmlformats.org/officeDocument/2006/relationships/customXml" Target="../ink/ink2118.xml"/><Relationship Id="rId349" Type="http://schemas.openxmlformats.org/officeDocument/2006/relationships/image" Target="../media/image2109.png"/><Relationship Id="rId556" Type="http://schemas.openxmlformats.org/officeDocument/2006/relationships/image" Target="../media/image2212.png"/><Relationship Id="rId763" Type="http://schemas.openxmlformats.org/officeDocument/2006/relationships/image" Target="../media/image2314.png"/><Relationship Id="rId111" Type="http://schemas.openxmlformats.org/officeDocument/2006/relationships/image" Target="../media/image1500.png"/><Relationship Id="rId195" Type="http://schemas.openxmlformats.org/officeDocument/2006/relationships/customXml" Target="../ink/ink2193.xml"/><Relationship Id="rId209" Type="http://schemas.openxmlformats.org/officeDocument/2006/relationships/customXml" Target="../ink/ink2200.xml"/><Relationship Id="rId416" Type="http://schemas.openxmlformats.org/officeDocument/2006/relationships/image" Target="../media/image2142.png"/><Relationship Id="rId623" Type="http://schemas.openxmlformats.org/officeDocument/2006/relationships/image" Target="../media/image2245.png"/><Relationship Id="rId830" Type="http://schemas.openxmlformats.org/officeDocument/2006/relationships/image" Target="../media/image2347.png"/><Relationship Id="rId928" Type="http://schemas.openxmlformats.org/officeDocument/2006/relationships/customXml" Target="../ink/ink2564.xml"/><Relationship Id="rId57" Type="http://schemas.openxmlformats.org/officeDocument/2006/relationships/image" Target="../media/image1968.png"/><Relationship Id="rId262" Type="http://schemas.openxmlformats.org/officeDocument/2006/relationships/image" Target="../media/image2067.png"/><Relationship Id="rId567" Type="http://schemas.openxmlformats.org/officeDocument/2006/relationships/customXml" Target="../ink/ink2381.xml"/><Relationship Id="rId122" Type="http://schemas.openxmlformats.org/officeDocument/2006/relationships/customXml" Target="../ink/ink2156.xml"/><Relationship Id="rId774" Type="http://schemas.openxmlformats.org/officeDocument/2006/relationships/customXml" Target="../ink/ink2486.xml"/><Relationship Id="rId427" Type="http://schemas.openxmlformats.org/officeDocument/2006/relationships/customXml" Target="../ink/ink2311.xml"/><Relationship Id="rId634" Type="http://schemas.openxmlformats.org/officeDocument/2006/relationships/customXml" Target="../ink/ink2415.xml"/><Relationship Id="rId841" Type="http://schemas.openxmlformats.org/officeDocument/2006/relationships/customXml" Target="../ink/ink2520.xml"/><Relationship Id="rId273" Type="http://schemas.openxmlformats.org/officeDocument/2006/relationships/image" Target="../media/image2072.png"/><Relationship Id="rId480" Type="http://schemas.openxmlformats.org/officeDocument/2006/relationships/image" Target="../media/image2174.png"/><Relationship Id="rId701" Type="http://schemas.openxmlformats.org/officeDocument/2006/relationships/customXml" Target="../ink/ink2449.xml"/><Relationship Id="rId939" Type="http://schemas.openxmlformats.org/officeDocument/2006/relationships/image" Target="../media/image2401.png"/><Relationship Id="rId68" Type="http://schemas.openxmlformats.org/officeDocument/2006/relationships/customXml" Target="../ink/ink2129.xml"/><Relationship Id="rId133" Type="http://schemas.openxmlformats.org/officeDocument/2006/relationships/image" Target="../media/image2004.png"/><Relationship Id="rId340" Type="http://schemas.openxmlformats.org/officeDocument/2006/relationships/customXml" Target="../ink/ink2267.xml"/><Relationship Id="rId578" Type="http://schemas.openxmlformats.org/officeDocument/2006/relationships/image" Target="../media/image2223.png"/><Relationship Id="rId785" Type="http://schemas.openxmlformats.org/officeDocument/2006/relationships/image" Target="../media/image2325.png"/><Relationship Id="rId200" Type="http://schemas.openxmlformats.org/officeDocument/2006/relationships/image" Target="../media/image2036.png"/><Relationship Id="rId438" Type="http://schemas.openxmlformats.org/officeDocument/2006/relationships/image" Target="../media/image2153.png"/><Relationship Id="rId645" Type="http://schemas.openxmlformats.org/officeDocument/2006/relationships/customXml" Target="../ink/ink2421.xml"/><Relationship Id="rId852" Type="http://schemas.openxmlformats.org/officeDocument/2006/relationships/image" Target="../media/image2358.png"/><Relationship Id="rId284" Type="http://schemas.openxmlformats.org/officeDocument/2006/relationships/customXml" Target="../ink/ink2238.xml"/><Relationship Id="rId491" Type="http://schemas.openxmlformats.org/officeDocument/2006/relationships/customXml" Target="../ink/ink2343.xml"/><Relationship Id="rId505" Type="http://schemas.openxmlformats.org/officeDocument/2006/relationships/customXml" Target="../ink/ink2350.xml"/><Relationship Id="rId712" Type="http://schemas.openxmlformats.org/officeDocument/2006/relationships/image" Target="../media/image2289.png"/><Relationship Id="rId79" Type="http://schemas.openxmlformats.org/officeDocument/2006/relationships/image" Target="../media/image1979.png"/><Relationship Id="rId144" Type="http://schemas.openxmlformats.org/officeDocument/2006/relationships/customXml" Target="../ink/ink2167.xml"/><Relationship Id="rId589" Type="http://schemas.openxmlformats.org/officeDocument/2006/relationships/image" Target="../media/image2228.png"/><Relationship Id="rId796" Type="http://schemas.openxmlformats.org/officeDocument/2006/relationships/customXml" Target="../ink/ink2497.xml"/><Relationship Id="rId351" Type="http://schemas.openxmlformats.org/officeDocument/2006/relationships/image" Target="../media/image2110.png"/><Relationship Id="rId449" Type="http://schemas.openxmlformats.org/officeDocument/2006/relationships/customXml" Target="../ink/ink2322.xml"/><Relationship Id="rId656" Type="http://schemas.openxmlformats.org/officeDocument/2006/relationships/image" Target="../media/image2261.png"/><Relationship Id="rId863" Type="http://schemas.openxmlformats.org/officeDocument/2006/relationships/customXml" Target="../ink/ink2531.xml"/><Relationship Id="rId211" Type="http://schemas.openxmlformats.org/officeDocument/2006/relationships/customXml" Target="../ink/ink2201.xml"/><Relationship Id="rId295" Type="http://schemas.openxmlformats.org/officeDocument/2006/relationships/customXml" Target="../ink/ink2244.xml"/><Relationship Id="rId309" Type="http://schemas.openxmlformats.org/officeDocument/2006/relationships/customXml" Target="../ink/ink2251.xml"/><Relationship Id="rId516" Type="http://schemas.openxmlformats.org/officeDocument/2006/relationships/image" Target="../media/image2192.png"/><Relationship Id="rId723" Type="http://schemas.openxmlformats.org/officeDocument/2006/relationships/customXml" Target="../ink/ink2460.xml"/><Relationship Id="rId930" Type="http://schemas.openxmlformats.org/officeDocument/2006/relationships/customXml" Target="../ink/ink2565.xml"/><Relationship Id="rId155" Type="http://schemas.openxmlformats.org/officeDocument/2006/relationships/customXml" Target="../ink/ink2173.xml"/><Relationship Id="rId362" Type="http://schemas.openxmlformats.org/officeDocument/2006/relationships/customXml" Target="../ink/ink2278.xml"/><Relationship Id="rId222" Type="http://schemas.openxmlformats.org/officeDocument/2006/relationships/image" Target="../media/image2047.png"/><Relationship Id="rId667" Type="http://schemas.openxmlformats.org/officeDocument/2006/relationships/customXml" Target="../ink/ink2432.xml"/><Relationship Id="rId874" Type="http://schemas.openxmlformats.org/officeDocument/2006/relationships/image" Target="../media/image2369.png"/><Relationship Id="rId17" Type="http://schemas.openxmlformats.org/officeDocument/2006/relationships/image" Target="../media/image1948.png"/><Relationship Id="rId527" Type="http://schemas.openxmlformats.org/officeDocument/2006/relationships/customXml" Target="../ink/ink2361.xml"/><Relationship Id="rId734" Type="http://schemas.openxmlformats.org/officeDocument/2006/relationships/image" Target="../media/image2300.png"/><Relationship Id="rId941" Type="http://schemas.openxmlformats.org/officeDocument/2006/relationships/image" Target="../media/image2402.png"/><Relationship Id="rId70" Type="http://schemas.openxmlformats.org/officeDocument/2006/relationships/customXml" Target="../ink/ink2130.xml"/><Relationship Id="rId166" Type="http://schemas.openxmlformats.org/officeDocument/2006/relationships/image" Target="../media/image2020.png"/><Relationship Id="rId373" Type="http://schemas.openxmlformats.org/officeDocument/2006/relationships/customXml" Target="../ink/ink2284.xml"/><Relationship Id="rId580" Type="http://schemas.openxmlformats.org/officeDocument/2006/relationships/image" Target="../media/image2224.png"/><Relationship Id="rId801" Type="http://schemas.openxmlformats.org/officeDocument/2006/relationships/image" Target="../media/image2333.png"/><Relationship Id="rId1" Type="http://schemas.openxmlformats.org/officeDocument/2006/relationships/slideLayout" Target="../slideLayouts/slideLayout7.xml"/><Relationship Id="rId233" Type="http://schemas.openxmlformats.org/officeDocument/2006/relationships/customXml" Target="../ink/ink2212.xml"/><Relationship Id="rId440" Type="http://schemas.openxmlformats.org/officeDocument/2006/relationships/image" Target="../media/image2154.png"/><Relationship Id="rId678" Type="http://schemas.openxmlformats.org/officeDocument/2006/relationships/image" Target="../media/image2272.png"/><Relationship Id="rId885" Type="http://schemas.openxmlformats.org/officeDocument/2006/relationships/customXml" Target="../ink/ink2542.xml"/><Relationship Id="rId28" Type="http://schemas.openxmlformats.org/officeDocument/2006/relationships/customXml" Target="../ink/ink2109.xml"/><Relationship Id="rId300" Type="http://schemas.openxmlformats.org/officeDocument/2006/relationships/image" Target="../media/image2085.png"/><Relationship Id="rId538" Type="http://schemas.openxmlformats.org/officeDocument/2006/relationships/image" Target="../media/image2203.png"/><Relationship Id="rId745" Type="http://schemas.openxmlformats.org/officeDocument/2006/relationships/customXml" Target="../ink/ink2471.xml"/><Relationship Id="rId952" Type="http://schemas.openxmlformats.org/officeDocument/2006/relationships/customXml" Target="../ink/ink2576.xml"/><Relationship Id="rId81" Type="http://schemas.openxmlformats.org/officeDocument/2006/relationships/image" Target="../media/image1980.png"/><Relationship Id="rId177" Type="http://schemas.openxmlformats.org/officeDocument/2006/relationships/customXml" Target="../ink/ink2184.xml"/><Relationship Id="rId384" Type="http://schemas.openxmlformats.org/officeDocument/2006/relationships/image" Target="../media/image2126.png"/><Relationship Id="rId591" Type="http://schemas.openxmlformats.org/officeDocument/2006/relationships/image" Target="../media/image2229.png"/><Relationship Id="rId605" Type="http://schemas.openxmlformats.org/officeDocument/2006/relationships/image" Target="../media/image2236.png"/><Relationship Id="rId812" Type="http://schemas.openxmlformats.org/officeDocument/2006/relationships/customXml" Target="../ink/ink2505.xml"/><Relationship Id="rId244" Type="http://schemas.openxmlformats.org/officeDocument/2006/relationships/image" Target="../media/image2058.png"/><Relationship Id="rId689" Type="http://schemas.openxmlformats.org/officeDocument/2006/relationships/customXml" Target="../ink/ink2443.xml"/><Relationship Id="rId896" Type="http://schemas.openxmlformats.org/officeDocument/2006/relationships/image" Target="../media/image2380.png"/><Relationship Id="rId39" Type="http://schemas.openxmlformats.org/officeDocument/2006/relationships/image" Target="../media/image1959.png"/><Relationship Id="rId286" Type="http://schemas.openxmlformats.org/officeDocument/2006/relationships/customXml" Target="../ink/ink2239.xml"/><Relationship Id="rId451" Type="http://schemas.openxmlformats.org/officeDocument/2006/relationships/customXml" Target="../ink/ink2323.xml"/><Relationship Id="rId493" Type="http://schemas.openxmlformats.org/officeDocument/2006/relationships/customXml" Target="../ink/ink2344.xml"/><Relationship Id="rId507" Type="http://schemas.openxmlformats.org/officeDocument/2006/relationships/customXml" Target="../ink/ink2351.xml"/><Relationship Id="rId549" Type="http://schemas.openxmlformats.org/officeDocument/2006/relationships/customXml" Target="../ink/ink2372.xml"/><Relationship Id="rId714" Type="http://schemas.openxmlformats.org/officeDocument/2006/relationships/image" Target="../media/image2290.png"/><Relationship Id="rId756" Type="http://schemas.openxmlformats.org/officeDocument/2006/relationships/image" Target="../media/image2311.png"/><Relationship Id="rId921" Type="http://schemas.openxmlformats.org/officeDocument/2006/relationships/customXml" Target="../ink/ink2560.xml"/><Relationship Id="rId50" Type="http://schemas.openxmlformats.org/officeDocument/2006/relationships/customXml" Target="../ink/ink2120.xml"/><Relationship Id="rId104" Type="http://schemas.openxmlformats.org/officeDocument/2006/relationships/customXml" Target="../ink/ink2147.xml"/><Relationship Id="rId146" Type="http://schemas.openxmlformats.org/officeDocument/2006/relationships/customXml" Target="../ink/ink2168.xml"/><Relationship Id="rId188" Type="http://schemas.openxmlformats.org/officeDocument/2006/relationships/image" Target="../media/image2031.png"/><Relationship Id="rId311" Type="http://schemas.openxmlformats.org/officeDocument/2006/relationships/customXml" Target="../ink/ink2252.xml"/><Relationship Id="rId353" Type="http://schemas.openxmlformats.org/officeDocument/2006/relationships/image" Target="../media/image2111.png"/><Relationship Id="rId395" Type="http://schemas.openxmlformats.org/officeDocument/2006/relationships/customXml" Target="../ink/ink2295.xml"/><Relationship Id="rId409" Type="http://schemas.openxmlformats.org/officeDocument/2006/relationships/customXml" Target="../ink/ink2302.xml"/><Relationship Id="rId560" Type="http://schemas.openxmlformats.org/officeDocument/2006/relationships/image" Target="../media/image2214.png"/><Relationship Id="rId798" Type="http://schemas.openxmlformats.org/officeDocument/2006/relationships/customXml" Target="../ink/ink2498.xml"/><Relationship Id="rId92" Type="http://schemas.openxmlformats.org/officeDocument/2006/relationships/customXml" Target="../ink/ink2141.xml"/><Relationship Id="rId213" Type="http://schemas.openxmlformats.org/officeDocument/2006/relationships/customXml" Target="../ink/ink2202.xml"/><Relationship Id="rId420" Type="http://schemas.openxmlformats.org/officeDocument/2006/relationships/image" Target="../media/image2144.png"/><Relationship Id="rId616" Type="http://schemas.openxmlformats.org/officeDocument/2006/relationships/customXml" Target="../ink/ink2406.xml"/><Relationship Id="rId658" Type="http://schemas.openxmlformats.org/officeDocument/2006/relationships/image" Target="../media/image2262.png"/><Relationship Id="rId823" Type="http://schemas.openxmlformats.org/officeDocument/2006/relationships/image" Target="../media/image2344.png"/><Relationship Id="rId865" Type="http://schemas.openxmlformats.org/officeDocument/2006/relationships/customXml" Target="../ink/ink2532.xml"/><Relationship Id="rId255" Type="http://schemas.openxmlformats.org/officeDocument/2006/relationships/customXml" Target="../ink/ink2223.xml"/><Relationship Id="rId297" Type="http://schemas.openxmlformats.org/officeDocument/2006/relationships/customXml" Target="../ink/ink2245.xml"/><Relationship Id="rId462" Type="http://schemas.openxmlformats.org/officeDocument/2006/relationships/image" Target="../media/image2165.png"/><Relationship Id="rId518" Type="http://schemas.openxmlformats.org/officeDocument/2006/relationships/image" Target="../media/image2193.png"/><Relationship Id="rId725" Type="http://schemas.openxmlformats.org/officeDocument/2006/relationships/customXml" Target="../ink/ink2461.xml"/><Relationship Id="rId932" Type="http://schemas.openxmlformats.org/officeDocument/2006/relationships/customXml" Target="../ink/ink2566.xml"/><Relationship Id="rId115" Type="http://schemas.openxmlformats.org/officeDocument/2006/relationships/image" Target="../media/image1995.png"/><Relationship Id="rId157" Type="http://schemas.openxmlformats.org/officeDocument/2006/relationships/customXml" Target="../ink/ink2174.xml"/><Relationship Id="rId322" Type="http://schemas.openxmlformats.org/officeDocument/2006/relationships/customXml" Target="../ink/ink2258.xml"/><Relationship Id="rId364" Type="http://schemas.openxmlformats.org/officeDocument/2006/relationships/image" Target="../media/image2116.png"/><Relationship Id="rId767" Type="http://schemas.openxmlformats.org/officeDocument/2006/relationships/image" Target="../media/image2316.png"/><Relationship Id="rId61" Type="http://schemas.openxmlformats.org/officeDocument/2006/relationships/image" Target="../media/image1970.png"/><Relationship Id="rId199" Type="http://schemas.openxmlformats.org/officeDocument/2006/relationships/customXml" Target="../ink/ink2195.xml"/><Relationship Id="rId571" Type="http://schemas.openxmlformats.org/officeDocument/2006/relationships/customXml" Target="../ink/ink2383.xml"/><Relationship Id="rId627" Type="http://schemas.openxmlformats.org/officeDocument/2006/relationships/image" Target="../media/image2247.png"/><Relationship Id="rId669" Type="http://schemas.openxmlformats.org/officeDocument/2006/relationships/customXml" Target="../ink/ink2433.xml"/><Relationship Id="rId834" Type="http://schemas.openxmlformats.org/officeDocument/2006/relationships/image" Target="../media/image2349.png"/><Relationship Id="rId876" Type="http://schemas.openxmlformats.org/officeDocument/2006/relationships/image" Target="../media/image2370.png"/><Relationship Id="rId19" Type="http://schemas.openxmlformats.org/officeDocument/2006/relationships/image" Target="../media/image1949.png"/><Relationship Id="rId224" Type="http://schemas.openxmlformats.org/officeDocument/2006/relationships/image" Target="../media/image2048.png"/><Relationship Id="rId266" Type="http://schemas.openxmlformats.org/officeDocument/2006/relationships/customXml" Target="../ink/ink2229.xml"/><Relationship Id="rId431" Type="http://schemas.openxmlformats.org/officeDocument/2006/relationships/customXml" Target="../ink/ink2313.xml"/><Relationship Id="rId473" Type="http://schemas.openxmlformats.org/officeDocument/2006/relationships/customXml" Target="../ink/ink2334.xml"/><Relationship Id="rId529" Type="http://schemas.openxmlformats.org/officeDocument/2006/relationships/customXml" Target="../ink/ink2362.xml"/><Relationship Id="rId680" Type="http://schemas.openxmlformats.org/officeDocument/2006/relationships/image" Target="../media/image2273.png"/><Relationship Id="rId736" Type="http://schemas.openxmlformats.org/officeDocument/2006/relationships/image" Target="../media/image2301.png"/><Relationship Id="rId901" Type="http://schemas.openxmlformats.org/officeDocument/2006/relationships/customXml" Target="../ink/ink2550.xml"/><Relationship Id="rId30" Type="http://schemas.openxmlformats.org/officeDocument/2006/relationships/customXml" Target="../ink/ink2110.xml"/><Relationship Id="rId126" Type="http://schemas.openxmlformats.org/officeDocument/2006/relationships/customXml" Target="../ink/ink2158.xml"/><Relationship Id="rId168" Type="http://schemas.openxmlformats.org/officeDocument/2006/relationships/image" Target="../media/image2021.png"/><Relationship Id="rId333" Type="http://schemas.openxmlformats.org/officeDocument/2006/relationships/image" Target="../media/image2101.png"/><Relationship Id="rId540" Type="http://schemas.openxmlformats.org/officeDocument/2006/relationships/image" Target="../media/image2204.png"/><Relationship Id="rId778" Type="http://schemas.openxmlformats.org/officeDocument/2006/relationships/customXml" Target="../ink/ink2488.xml"/><Relationship Id="rId943" Type="http://schemas.openxmlformats.org/officeDocument/2006/relationships/image" Target="../media/image2403.png"/><Relationship Id="rId72" Type="http://schemas.openxmlformats.org/officeDocument/2006/relationships/customXml" Target="../ink/ink2131.xml"/><Relationship Id="rId375" Type="http://schemas.openxmlformats.org/officeDocument/2006/relationships/customXml" Target="../ink/ink2285.xml"/><Relationship Id="rId582" Type="http://schemas.openxmlformats.org/officeDocument/2006/relationships/image" Target="../media/image2225.png"/><Relationship Id="rId638" Type="http://schemas.openxmlformats.org/officeDocument/2006/relationships/customXml" Target="../ink/ink2417.xml"/><Relationship Id="rId803" Type="http://schemas.openxmlformats.org/officeDocument/2006/relationships/image" Target="../media/image2334.png"/><Relationship Id="rId845" Type="http://schemas.openxmlformats.org/officeDocument/2006/relationships/customXml" Target="../ink/ink2522.xml"/><Relationship Id="rId3" Type="http://schemas.openxmlformats.org/officeDocument/2006/relationships/image" Target="../media/image1941.png"/><Relationship Id="rId235" Type="http://schemas.openxmlformats.org/officeDocument/2006/relationships/customXml" Target="../ink/ink2213.xml"/><Relationship Id="rId277" Type="http://schemas.openxmlformats.org/officeDocument/2006/relationships/image" Target="../media/image2074.png"/><Relationship Id="rId400" Type="http://schemas.openxmlformats.org/officeDocument/2006/relationships/image" Target="../media/image2134.png"/><Relationship Id="rId442" Type="http://schemas.openxmlformats.org/officeDocument/2006/relationships/image" Target="../media/image2155.png"/><Relationship Id="rId484" Type="http://schemas.openxmlformats.org/officeDocument/2006/relationships/image" Target="../media/image2176.png"/><Relationship Id="rId705" Type="http://schemas.openxmlformats.org/officeDocument/2006/relationships/customXml" Target="../ink/ink2451.xml"/><Relationship Id="rId887" Type="http://schemas.openxmlformats.org/officeDocument/2006/relationships/customXml" Target="../ink/ink2543.xml"/><Relationship Id="rId137" Type="http://schemas.openxmlformats.org/officeDocument/2006/relationships/image" Target="../media/image2006.png"/><Relationship Id="rId302" Type="http://schemas.openxmlformats.org/officeDocument/2006/relationships/image" Target="../media/image2086.png"/><Relationship Id="rId344" Type="http://schemas.openxmlformats.org/officeDocument/2006/relationships/customXml" Target="../ink/ink2269.xml"/><Relationship Id="rId691" Type="http://schemas.openxmlformats.org/officeDocument/2006/relationships/customXml" Target="../ink/ink2444.xml"/><Relationship Id="rId747" Type="http://schemas.openxmlformats.org/officeDocument/2006/relationships/customXml" Target="../ink/ink2472.xml"/><Relationship Id="rId789" Type="http://schemas.openxmlformats.org/officeDocument/2006/relationships/image" Target="../media/image2327.png"/><Relationship Id="rId912" Type="http://schemas.openxmlformats.org/officeDocument/2006/relationships/image" Target="../media/image2388.png"/><Relationship Id="rId954" Type="http://schemas.openxmlformats.org/officeDocument/2006/relationships/customXml" Target="../ink/ink2577.xml"/><Relationship Id="rId41" Type="http://schemas.openxmlformats.org/officeDocument/2006/relationships/image" Target="../media/image1960.png"/><Relationship Id="rId83" Type="http://schemas.openxmlformats.org/officeDocument/2006/relationships/image" Target="../media/image1981.png"/><Relationship Id="rId179" Type="http://schemas.openxmlformats.org/officeDocument/2006/relationships/customXml" Target="../ink/ink2185.xml"/><Relationship Id="rId386" Type="http://schemas.openxmlformats.org/officeDocument/2006/relationships/image" Target="../media/image2127.png"/><Relationship Id="rId551" Type="http://schemas.openxmlformats.org/officeDocument/2006/relationships/customXml" Target="../ink/ink2373.xml"/><Relationship Id="rId593" Type="http://schemas.openxmlformats.org/officeDocument/2006/relationships/image" Target="../media/image2230.png"/><Relationship Id="rId607" Type="http://schemas.openxmlformats.org/officeDocument/2006/relationships/image" Target="../media/image2237.png"/><Relationship Id="rId649" Type="http://schemas.openxmlformats.org/officeDocument/2006/relationships/customXml" Target="../ink/ink2423.xml"/><Relationship Id="rId814" Type="http://schemas.openxmlformats.org/officeDocument/2006/relationships/customXml" Target="../ink/ink2506.xml"/><Relationship Id="rId856" Type="http://schemas.openxmlformats.org/officeDocument/2006/relationships/image" Target="../media/image2360.png"/><Relationship Id="rId190" Type="http://schemas.openxmlformats.org/officeDocument/2006/relationships/image" Target="../media/image2032.png"/><Relationship Id="rId204" Type="http://schemas.openxmlformats.org/officeDocument/2006/relationships/image" Target="../media/image2038.png"/><Relationship Id="rId246" Type="http://schemas.openxmlformats.org/officeDocument/2006/relationships/image" Target="../media/image2059.png"/><Relationship Id="rId288" Type="http://schemas.openxmlformats.org/officeDocument/2006/relationships/customXml" Target="../ink/ink2240.xml"/><Relationship Id="rId411" Type="http://schemas.openxmlformats.org/officeDocument/2006/relationships/customXml" Target="../ink/ink2303.xml"/><Relationship Id="rId453" Type="http://schemas.openxmlformats.org/officeDocument/2006/relationships/customXml" Target="../ink/ink2324.xml"/><Relationship Id="rId509" Type="http://schemas.openxmlformats.org/officeDocument/2006/relationships/customXml" Target="../ink/ink2352.xml"/><Relationship Id="rId660" Type="http://schemas.openxmlformats.org/officeDocument/2006/relationships/image" Target="../media/image2263.png"/><Relationship Id="rId898" Type="http://schemas.openxmlformats.org/officeDocument/2006/relationships/image" Target="../media/image2381.png"/><Relationship Id="rId106" Type="http://schemas.openxmlformats.org/officeDocument/2006/relationships/customXml" Target="../ink/ink2148.xml"/><Relationship Id="rId313" Type="http://schemas.openxmlformats.org/officeDocument/2006/relationships/customXml" Target="../ink/ink2253.xml"/><Relationship Id="rId495" Type="http://schemas.openxmlformats.org/officeDocument/2006/relationships/customXml" Target="../ink/ink2345.xml"/><Relationship Id="rId716" Type="http://schemas.openxmlformats.org/officeDocument/2006/relationships/image" Target="../media/image2291.png"/><Relationship Id="rId758" Type="http://schemas.openxmlformats.org/officeDocument/2006/relationships/customXml" Target="../ink/ink2478.xml"/><Relationship Id="rId923" Type="http://schemas.openxmlformats.org/officeDocument/2006/relationships/image" Target="../media/image2393.png"/><Relationship Id="rId10" Type="http://schemas.openxmlformats.org/officeDocument/2006/relationships/customXml" Target="../ink/ink2100.xml"/><Relationship Id="rId52" Type="http://schemas.openxmlformats.org/officeDocument/2006/relationships/customXml" Target="../ink/ink2121.xml"/><Relationship Id="rId94" Type="http://schemas.openxmlformats.org/officeDocument/2006/relationships/customXml" Target="../ink/ink2142.xml"/><Relationship Id="rId148" Type="http://schemas.openxmlformats.org/officeDocument/2006/relationships/customXml" Target="../ink/ink2169.xml"/><Relationship Id="rId355" Type="http://schemas.openxmlformats.org/officeDocument/2006/relationships/image" Target="../media/image2112.png"/><Relationship Id="rId397" Type="http://schemas.openxmlformats.org/officeDocument/2006/relationships/customXml" Target="../ink/ink2296.xml"/><Relationship Id="rId520" Type="http://schemas.openxmlformats.org/officeDocument/2006/relationships/image" Target="../media/image2194.png"/><Relationship Id="rId562" Type="http://schemas.openxmlformats.org/officeDocument/2006/relationships/image" Target="../media/image2215.png"/><Relationship Id="rId618" Type="http://schemas.openxmlformats.org/officeDocument/2006/relationships/customXml" Target="../ink/ink2407.xml"/><Relationship Id="rId825" Type="http://schemas.openxmlformats.org/officeDocument/2006/relationships/image" Target="../media/image2345.png"/><Relationship Id="rId215" Type="http://schemas.openxmlformats.org/officeDocument/2006/relationships/customXml" Target="../ink/ink2203.xml"/><Relationship Id="rId257" Type="http://schemas.openxmlformats.org/officeDocument/2006/relationships/customXml" Target="../ink/ink2224.xml"/><Relationship Id="rId422" Type="http://schemas.openxmlformats.org/officeDocument/2006/relationships/image" Target="../media/image2145.png"/><Relationship Id="rId464" Type="http://schemas.openxmlformats.org/officeDocument/2006/relationships/image" Target="../media/image2166.png"/><Relationship Id="rId867" Type="http://schemas.openxmlformats.org/officeDocument/2006/relationships/customXml" Target="../ink/ink2533.xml"/><Relationship Id="rId299" Type="http://schemas.openxmlformats.org/officeDocument/2006/relationships/customXml" Target="../ink/ink2246.xml"/><Relationship Id="rId727" Type="http://schemas.openxmlformats.org/officeDocument/2006/relationships/customXml" Target="../ink/ink2462.xml"/><Relationship Id="rId934" Type="http://schemas.openxmlformats.org/officeDocument/2006/relationships/customXml" Target="../ink/ink2567.xml"/><Relationship Id="rId63" Type="http://schemas.openxmlformats.org/officeDocument/2006/relationships/image" Target="../media/image1971.png"/><Relationship Id="rId159" Type="http://schemas.openxmlformats.org/officeDocument/2006/relationships/customXml" Target="../ink/ink2175.xml"/><Relationship Id="rId366" Type="http://schemas.openxmlformats.org/officeDocument/2006/relationships/image" Target="../media/image2117.png"/><Relationship Id="rId573" Type="http://schemas.openxmlformats.org/officeDocument/2006/relationships/customXml" Target="../ink/ink2384.xml"/><Relationship Id="rId780" Type="http://schemas.openxmlformats.org/officeDocument/2006/relationships/customXml" Target="../ink/ink2489.xml"/><Relationship Id="rId226" Type="http://schemas.openxmlformats.org/officeDocument/2006/relationships/image" Target="../media/image2049.png"/><Relationship Id="rId433" Type="http://schemas.openxmlformats.org/officeDocument/2006/relationships/customXml" Target="../ink/ink2314.xml"/><Relationship Id="rId878" Type="http://schemas.openxmlformats.org/officeDocument/2006/relationships/image" Target="../media/image2371.png"/><Relationship Id="rId640" Type="http://schemas.openxmlformats.org/officeDocument/2006/relationships/image" Target="../media/image2253.png"/><Relationship Id="rId738" Type="http://schemas.openxmlformats.org/officeDocument/2006/relationships/image" Target="../media/image2302.png"/><Relationship Id="rId945" Type="http://schemas.openxmlformats.org/officeDocument/2006/relationships/image" Target="../media/image2404.png"/><Relationship Id="rId74" Type="http://schemas.openxmlformats.org/officeDocument/2006/relationships/customXml" Target="../ink/ink2132.xml"/><Relationship Id="rId377" Type="http://schemas.openxmlformats.org/officeDocument/2006/relationships/customXml" Target="../ink/ink2286.xml"/><Relationship Id="rId500" Type="http://schemas.openxmlformats.org/officeDocument/2006/relationships/image" Target="../media/image2184.png"/><Relationship Id="rId584" Type="http://schemas.openxmlformats.org/officeDocument/2006/relationships/image" Target="../media/image2226.png"/><Relationship Id="rId805" Type="http://schemas.openxmlformats.org/officeDocument/2006/relationships/image" Target="../media/image2335.png"/><Relationship Id="rId5" Type="http://schemas.openxmlformats.org/officeDocument/2006/relationships/image" Target="../media/image1942.png"/><Relationship Id="rId237" Type="http://schemas.openxmlformats.org/officeDocument/2006/relationships/customXml" Target="../ink/ink2214.xml"/><Relationship Id="rId791" Type="http://schemas.openxmlformats.org/officeDocument/2006/relationships/image" Target="../media/image2328.png"/><Relationship Id="rId889" Type="http://schemas.openxmlformats.org/officeDocument/2006/relationships/customXml" Target="../ink/ink2544.xml"/><Relationship Id="rId444" Type="http://schemas.openxmlformats.org/officeDocument/2006/relationships/image" Target="../media/image2156.png"/><Relationship Id="rId651" Type="http://schemas.openxmlformats.org/officeDocument/2006/relationships/customXml" Target="../ink/ink2424.xml"/><Relationship Id="rId749" Type="http://schemas.openxmlformats.org/officeDocument/2006/relationships/customXml" Target="../ink/ink2473.xml"/><Relationship Id="rId290" Type="http://schemas.openxmlformats.org/officeDocument/2006/relationships/customXml" Target="../ink/ink2241.xml"/><Relationship Id="rId304" Type="http://schemas.openxmlformats.org/officeDocument/2006/relationships/image" Target="../media/image2087.png"/><Relationship Id="rId388" Type="http://schemas.openxmlformats.org/officeDocument/2006/relationships/image" Target="../media/image2128.png"/><Relationship Id="rId511" Type="http://schemas.openxmlformats.org/officeDocument/2006/relationships/customXml" Target="../ink/ink2353.xml"/><Relationship Id="rId609" Type="http://schemas.openxmlformats.org/officeDocument/2006/relationships/image" Target="../media/image2238.png"/><Relationship Id="rId956" Type="http://schemas.openxmlformats.org/officeDocument/2006/relationships/customXml" Target="../ink/ink2578.xml"/><Relationship Id="rId85" Type="http://schemas.openxmlformats.org/officeDocument/2006/relationships/image" Target="../media/image1982.png"/><Relationship Id="rId150" Type="http://schemas.openxmlformats.org/officeDocument/2006/relationships/customXml" Target="../ink/ink2170.xml"/><Relationship Id="rId595" Type="http://schemas.openxmlformats.org/officeDocument/2006/relationships/image" Target="../media/image2231.png"/><Relationship Id="rId816" Type="http://schemas.openxmlformats.org/officeDocument/2006/relationships/customXml" Target="../ink/ink2507.xml"/><Relationship Id="rId248" Type="http://schemas.openxmlformats.org/officeDocument/2006/relationships/image" Target="../media/image2060.png"/><Relationship Id="rId455" Type="http://schemas.openxmlformats.org/officeDocument/2006/relationships/customXml" Target="../ink/ink2325.xml"/><Relationship Id="rId662" Type="http://schemas.openxmlformats.org/officeDocument/2006/relationships/image" Target="../media/image2264.png"/><Relationship Id="rId12" Type="http://schemas.openxmlformats.org/officeDocument/2006/relationships/customXml" Target="../ink/ink2101.xml"/><Relationship Id="rId108" Type="http://schemas.openxmlformats.org/officeDocument/2006/relationships/customXml" Target="../ink/ink2149.xml"/><Relationship Id="rId315" Type="http://schemas.openxmlformats.org/officeDocument/2006/relationships/customXml" Target="../ink/ink2254.xml"/><Relationship Id="rId522" Type="http://schemas.openxmlformats.org/officeDocument/2006/relationships/image" Target="../media/image2195.png"/><Relationship Id="rId96" Type="http://schemas.openxmlformats.org/officeDocument/2006/relationships/customXml" Target="../ink/ink2143.xml"/><Relationship Id="rId161" Type="http://schemas.openxmlformats.org/officeDocument/2006/relationships/customXml" Target="../ink/ink2176.xml"/><Relationship Id="rId399" Type="http://schemas.openxmlformats.org/officeDocument/2006/relationships/customXml" Target="../ink/ink2297.xml"/><Relationship Id="rId827" Type="http://schemas.openxmlformats.org/officeDocument/2006/relationships/image" Target="../media/image2346.png"/><Relationship Id="rId259" Type="http://schemas.openxmlformats.org/officeDocument/2006/relationships/customXml" Target="../ink/ink2225.xml"/><Relationship Id="rId466" Type="http://schemas.openxmlformats.org/officeDocument/2006/relationships/image" Target="../media/image2167.png"/><Relationship Id="rId673" Type="http://schemas.openxmlformats.org/officeDocument/2006/relationships/customXml" Target="../ink/ink2435.xml"/><Relationship Id="rId880" Type="http://schemas.openxmlformats.org/officeDocument/2006/relationships/image" Target="../media/image2372.png"/><Relationship Id="rId23" Type="http://schemas.openxmlformats.org/officeDocument/2006/relationships/image" Target="../media/image1951.png"/><Relationship Id="rId119" Type="http://schemas.openxmlformats.org/officeDocument/2006/relationships/image" Target="../media/image1997.png"/><Relationship Id="rId326" Type="http://schemas.openxmlformats.org/officeDocument/2006/relationships/customXml" Target="../ink/ink2260.xml"/><Relationship Id="rId533" Type="http://schemas.openxmlformats.org/officeDocument/2006/relationships/customXml" Target="../ink/ink2364.xml"/><Relationship Id="rId740" Type="http://schemas.openxmlformats.org/officeDocument/2006/relationships/image" Target="../media/image2303.png"/><Relationship Id="rId838" Type="http://schemas.openxmlformats.org/officeDocument/2006/relationships/image" Target="../media/image2351.png"/><Relationship Id="rId172" Type="http://schemas.openxmlformats.org/officeDocument/2006/relationships/image" Target="../media/image2023.png"/><Relationship Id="rId477" Type="http://schemas.openxmlformats.org/officeDocument/2006/relationships/customXml" Target="../ink/ink2336.xml"/><Relationship Id="rId600" Type="http://schemas.openxmlformats.org/officeDocument/2006/relationships/customXml" Target="../ink/ink2398.xml"/><Relationship Id="rId684" Type="http://schemas.openxmlformats.org/officeDocument/2006/relationships/image" Target="../media/image2275.png"/><Relationship Id="rId337" Type="http://schemas.openxmlformats.org/officeDocument/2006/relationships/image" Target="../media/image2103.png"/><Relationship Id="rId891" Type="http://schemas.openxmlformats.org/officeDocument/2006/relationships/customXml" Target="../ink/ink2545.xml"/><Relationship Id="rId905" Type="http://schemas.openxmlformats.org/officeDocument/2006/relationships/customXml" Target="../ink/ink2552.xml"/><Relationship Id="rId34" Type="http://schemas.openxmlformats.org/officeDocument/2006/relationships/customXml" Target="../ink/ink2112.xml"/><Relationship Id="rId544" Type="http://schemas.openxmlformats.org/officeDocument/2006/relationships/image" Target="../media/image2206.png"/><Relationship Id="rId751" Type="http://schemas.openxmlformats.org/officeDocument/2006/relationships/customXml" Target="../ink/ink2474.xml"/><Relationship Id="rId849" Type="http://schemas.openxmlformats.org/officeDocument/2006/relationships/customXml" Target="../ink/ink2524.xml"/><Relationship Id="rId183" Type="http://schemas.openxmlformats.org/officeDocument/2006/relationships/customXml" Target="../ink/ink2187.xml"/><Relationship Id="rId390" Type="http://schemas.openxmlformats.org/officeDocument/2006/relationships/image" Target="../media/image2129.png"/><Relationship Id="rId404" Type="http://schemas.openxmlformats.org/officeDocument/2006/relationships/image" Target="../media/image2136.png"/><Relationship Id="rId611" Type="http://schemas.openxmlformats.org/officeDocument/2006/relationships/image" Target="../media/image2239.png"/><Relationship Id="rId250" Type="http://schemas.openxmlformats.org/officeDocument/2006/relationships/image" Target="../media/image2061.png"/><Relationship Id="rId488" Type="http://schemas.openxmlformats.org/officeDocument/2006/relationships/image" Target="../media/image2178.png"/><Relationship Id="rId695" Type="http://schemas.openxmlformats.org/officeDocument/2006/relationships/customXml" Target="../ink/ink2446.xml"/><Relationship Id="rId709" Type="http://schemas.openxmlformats.org/officeDocument/2006/relationships/customXml" Target="../ink/ink2453.xml"/><Relationship Id="rId916" Type="http://schemas.openxmlformats.org/officeDocument/2006/relationships/image" Target="../media/image2390.png"/><Relationship Id="rId45" Type="http://schemas.openxmlformats.org/officeDocument/2006/relationships/image" Target="../media/image1962.png"/><Relationship Id="rId110" Type="http://schemas.openxmlformats.org/officeDocument/2006/relationships/customXml" Target="../ink/ink2150.xml"/><Relationship Id="rId348" Type="http://schemas.openxmlformats.org/officeDocument/2006/relationships/customXml" Target="../ink/ink2271.xml"/><Relationship Id="rId555" Type="http://schemas.openxmlformats.org/officeDocument/2006/relationships/customXml" Target="../ink/ink2375.xml"/><Relationship Id="rId762" Type="http://schemas.openxmlformats.org/officeDocument/2006/relationships/customXml" Target="../ink/ink2480.xml"/><Relationship Id="rId194" Type="http://schemas.openxmlformats.org/officeDocument/2006/relationships/image" Target="../media/image2033.png"/><Relationship Id="rId208" Type="http://schemas.openxmlformats.org/officeDocument/2006/relationships/image" Target="../media/image2040.png"/><Relationship Id="rId415" Type="http://schemas.openxmlformats.org/officeDocument/2006/relationships/customXml" Target="../ink/ink2305.xml"/><Relationship Id="rId622" Type="http://schemas.openxmlformats.org/officeDocument/2006/relationships/customXml" Target="../ink/ink2409.xml"/><Relationship Id="rId261" Type="http://schemas.openxmlformats.org/officeDocument/2006/relationships/customXml" Target="../ink/ink2226.xml"/><Relationship Id="rId499" Type="http://schemas.openxmlformats.org/officeDocument/2006/relationships/customXml" Target="../ink/ink2347.xml"/><Relationship Id="rId927" Type="http://schemas.openxmlformats.org/officeDocument/2006/relationships/image" Target="../media/image2395.png"/><Relationship Id="rId56" Type="http://schemas.openxmlformats.org/officeDocument/2006/relationships/customXml" Target="../ink/ink2123.xml"/><Relationship Id="rId359" Type="http://schemas.openxmlformats.org/officeDocument/2006/relationships/image" Target="../media/image2114.png"/><Relationship Id="rId566" Type="http://schemas.openxmlformats.org/officeDocument/2006/relationships/image" Target="../media/image2217.png"/><Relationship Id="rId773" Type="http://schemas.openxmlformats.org/officeDocument/2006/relationships/image" Target="../media/image2319.png"/><Relationship Id="rId121" Type="http://schemas.openxmlformats.org/officeDocument/2006/relationships/image" Target="../media/image1998.png"/><Relationship Id="rId219" Type="http://schemas.openxmlformats.org/officeDocument/2006/relationships/customXml" Target="../ink/ink2205.xml"/><Relationship Id="rId426" Type="http://schemas.openxmlformats.org/officeDocument/2006/relationships/image" Target="../media/image2147.png"/><Relationship Id="rId633" Type="http://schemas.openxmlformats.org/officeDocument/2006/relationships/image" Target="../media/image2250.png"/><Relationship Id="rId840" Type="http://schemas.openxmlformats.org/officeDocument/2006/relationships/image" Target="../media/image2352.png"/><Relationship Id="rId938" Type="http://schemas.openxmlformats.org/officeDocument/2006/relationships/customXml" Target="../ink/ink2569.xml"/><Relationship Id="rId67" Type="http://schemas.openxmlformats.org/officeDocument/2006/relationships/image" Target="../media/image1973.png"/><Relationship Id="rId272" Type="http://schemas.openxmlformats.org/officeDocument/2006/relationships/customXml" Target="../ink/ink2232.xml"/><Relationship Id="rId577" Type="http://schemas.openxmlformats.org/officeDocument/2006/relationships/customXml" Target="../ink/ink2386.xml"/><Relationship Id="rId700" Type="http://schemas.openxmlformats.org/officeDocument/2006/relationships/image" Target="../media/image2283.png"/><Relationship Id="rId132" Type="http://schemas.openxmlformats.org/officeDocument/2006/relationships/customXml" Target="../ink/ink2161.xml"/><Relationship Id="rId784" Type="http://schemas.openxmlformats.org/officeDocument/2006/relationships/customXml" Target="../ink/ink2491.xml"/><Relationship Id="rId437" Type="http://schemas.openxmlformats.org/officeDocument/2006/relationships/customXml" Target="../ink/ink2316.xml"/><Relationship Id="rId644" Type="http://schemas.openxmlformats.org/officeDocument/2006/relationships/image" Target="../media/image2255.png"/><Relationship Id="rId851" Type="http://schemas.openxmlformats.org/officeDocument/2006/relationships/customXml" Target="../ink/ink2525.xml"/><Relationship Id="rId283" Type="http://schemas.openxmlformats.org/officeDocument/2006/relationships/image" Target="../media/image2077.png"/><Relationship Id="rId490" Type="http://schemas.openxmlformats.org/officeDocument/2006/relationships/image" Target="../media/image2179.png"/><Relationship Id="rId504" Type="http://schemas.openxmlformats.org/officeDocument/2006/relationships/image" Target="../media/image2186.png"/><Relationship Id="rId711" Type="http://schemas.openxmlformats.org/officeDocument/2006/relationships/customXml" Target="../ink/ink2454.xml"/><Relationship Id="rId949" Type="http://schemas.openxmlformats.org/officeDocument/2006/relationships/image" Target="../media/image2406.png"/><Relationship Id="rId78" Type="http://schemas.openxmlformats.org/officeDocument/2006/relationships/customXml" Target="../ink/ink2134.xml"/><Relationship Id="rId143" Type="http://schemas.openxmlformats.org/officeDocument/2006/relationships/image" Target="../media/image2009.png"/><Relationship Id="rId350" Type="http://schemas.openxmlformats.org/officeDocument/2006/relationships/customXml" Target="../ink/ink2272.xml"/><Relationship Id="rId588" Type="http://schemas.openxmlformats.org/officeDocument/2006/relationships/customXml" Target="../ink/ink2392.xml"/><Relationship Id="rId795" Type="http://schemas.openxmlformats.org/officeDocument/2006/relationships/image" Target="../media/image2330.png"/><Relationship Id="rId809" Type="http://schemas.openxmlformats.org/officeDocument/2006/relationships/image" Target="../media/image2337.png"/><Relationship Id="rId9" Type="http://schemas.openxmlformats.org/officeDocument/2006/relationships/image" Target="../media/image1944.png"/><Relationship Id="rId210" Type="http://schemas.openxmlformats.org/officeDocument/2006/relationships/image" Target="../media/image2041.png"/><Relationship Id="rId448" Type="http://schemas.openxmlformats.org/officeDocument/2006/relationships/image" Target="../media/image2158.png"/><Relationship Id="rId655" Type="http://schemas.openxmlformats.org/officeDocument/2006/relationships/customXml" Target="../ink/ink2426.xml"/><Relationship Id="rId862" Type="http://schemas.openxmlformats.org/officeDocument/2006/relationships/image" Target="../media/image2363.png"/><Relationship Id="rId294" Type="http://schemas.openxmlformats.org/officeDocument/2006/relationships/image" Target="../media/image2082.png"/><Relationship Id="rId308" Type="http://schemas.openxmlformats.org/officeDocument/2006/relationships/image" Target="../media/image2089.png"/><Relationship Id="rId515" Type="http://schemas.openxmlformats.org/officeDocument/2006/relationships/customXml" Target="../ink/ink2355.xml"/><Relationship Id="rId722" Type="http://schemas.openxmlformats.org/officeDocument/2006/relationships/image" Target="../media/image2294.png"/><Relationship Id="rId89" Type="http://schemas.openxmlformats.org/officeDocument/2006/relationships/image" Target="../media/image1984.png"/><Relationship Id="rId154" Type="http://schemas.openxmlformats.org/officeDocument/2006/relationships/customXml" Target="../ink/ink2172.xml"/><Relationship Id="rId361" Type="http://schemas.openxmlformats.org/officeDocument/2006/relationships/image" Target="../media/image2115.png"/><Relationship Id="rId599" Type="http://schemas.openxmlformats.org/officeDocument/2006/relationships/image" Target="../media/image2233.png"/><Relationship Id="rId459" Type="http://schemas.openxmlformats.org/officeDocument/2006/relationships/customXml" Target="../ink/ink2327.xml"/><Relationship Id="rId666" Type="http://schemas.openxmlformats.org/officeDocument/2006/relationships/image" Target="../media/image2266.png"/><Relationship Id="rId873" Type="http://schemas.openxmlformats.org/officeDocument/2006/relationships/customXml" Target="../ink/ink2536.xml"/><Relationship Id="rId16" Type="http://schemas.openxmlformats.org/officeDocument/2006/relationships/customXml" Target="../ink/ink2103.xml"/><Relationship Id="rId221" Type="http://schemas.openxmlformats.org/officeDocument/2006/relationships/customXml" Target="../ink/ink2206.xml"/><Relationship Id="rId319" Type="http://schemas.openxmlformats.org/officeDocument/2006/relationships/customXml" Target="../ink/ink2256.xml"/><Relationship Id="rId526" Type="http://schemas.openxmlformats.org/officeDocument/2006/relationships/image" Target="../media/image2197.png"/><Relationship Id="rId733" Type="http://schemas.openxmlformats.org/officeDocument/2006/relationships/customXml" Target="../ink/ink2465.xml"/><Relationship Id="rId940" Type="http://schemas.openxmlformats.org/officeDocument/2006/relationships/customXml" Target="../ink/ink2570.xml"/><Relationship Id="rId165" Type="http://schemas.openxmlformats.org/officeDocument/2006/relationships/customXml" Target="../ink/ink2178.xml"/><Relationship Id="rId372" Type="http://schemas.openxmlformats.org/officeDocument/2006/relationships/image" Target="../media/image2120.png"/><Relationship Id="rId677" Type="http://schemas.openxmlformats.org/officeDocument/2006/relationships/customXml" Target="../ink/ink2437.xml"/><Relationship Id="rId800" Type="http://schemas.openxmlformats.org/officeDocument/2006/relationships/customXml" Target="../ink/ink2499.xml"/><Relationship Id="rId232" Type="http://schemas.openxmlformats.org/officeDocument/2006/relationships/image" Target="../media/image2052.png"/><Relationship Id="rId884" Type="http://schemas.openxmlformats.org/officeDocument/2006/relationships/image" Target="../media/image2374.png"/><Relationship Id="rId27" Type="http://schemas.openxmlformats.org/officeDocument/2006/relationships/image" Target="../media/image1953.png"/><Relationship Id="rId537" Type="http://schemas.openxmlformats.org/officeDocument/2006/relationships/customXml" Target="../ink/ink2366.xml"/><Relationship Id="rId744" Type="http://schemas.openxmlformats.org/officeDocument/2006/relationships/image" Target="../media/image2305.png"/><Relationship Id="rId951" Type="http://schemas.openxmlformats.org/officeDocument/2006/relationships/image" Target="../media/image2407.png"/><Relationship Id="rId80" Type="http://schemas.openxmlformats.org/officeDocument/2006/relationships/customXml" Target="../ink/ink2135.xml"/><Relationship Id="rId176" Type="http://schemas.openxmlformats.org/officeDocument/2006/relationships/image" Target="../media/image2025.png"/><Relationship Id="rId383" Type="http://schemas.openxmlformats.org/officeDocument/2006/relationships/customXml" Target="../ink/ink2289.xml"/><Relationship Id="rId590" Type="http://schemas.openxmlformats.org/officeDocument/2006/relationships/customXml" Target="../ink/ink2393.xml"/><Relationship Id="rId604" Type="http://schemas.openxmlformats.org/officeDocument/2006/relationships/customXml" Target="../ink/ink2400.xml"/><Relationship Id="rId811" Type="http://schemas.openxmlformats.org/officeDocument/2006/relationships/image" Target="../media/image2338.png"/><Relationship Id="rId243" Type="http://schemas.openxmlformats.org/officeDocument/2006/relationships/customXml" Target="../ink/ink2217.xml"/><Relationship Id="rId450" Type="http://schemas.openxmlformats.org/officeDocument/2006/relationships/image" Target="../media/image2159.png"/><Relationship Id="rId688" Type="http://schemas.openxmlformats.org/officeDocument/2006/relationships/image" Target="../media/image2277.png"/><Relationship Id="rId895" Type="http://schemas.openxmlformats.org/officeDocument/2006/relationships/customXml" Target="../ink/ink2547.xml"/><Relationship Id="rId909" Type="http://schemas.openxmlformats.org/officeDocument/2006/relationships/customXml" Target="../ink/ink2554.xml"/><Relationship Id="rId38" Type="http://schemas.openxmlformats.org/officeDocument/2006/relationships/customXml" Target="../ink/ink2114.xml"/><Relationship Id="rId103" Type="http://schemas.openxmlformats.org/officeDocument/2006/relationships/image" Target="../media/image1990.png"/><Relationship Id="rId310" Type="http://schemas.openxmlformats.org/officeDocument/2006/relationships/image" Target="../media/image2090.png"/><Relationship Id="rId548" Type="http://schemas.openxmlformats.org/officeDocument/2006/relationships/image" Target="../media/image2208.png"/><Relationship Id="rId755" Type="http://schemas.openxmlformats.org/officeDocument/2006/relationships/customXml" Target="../ink/ink2476.xml"/><Relationship Id="rId91" Type="http://schemas.openxmlformats.org/officeDocument/2006/relationships/image" Target="../media/image1985.png"/><Relationship Id="rId187" Type="http://schemas.openxmlformats.org/officeDocument/2006/relationships/customXml" Target="../ink/ink2189.xml"/><Relationship Id="rId394" Type="http://schemas.openxmlformats.org/officeDocument/2006/relationships/image" Target="../media/image2131.png"/><Relationship Id="rId408" Type="http://schemas.openxmlformats.org/officeDocument/2006/relationships/image" Target="../media/image2138.png"/><Relationship Id="rId615" Type="http://schemas.openxmlformats.org/officeDocument/2006/relationships/image" Target="../media/image2241.png"/><Relationship Id="rId822" Type="http://schemas.openxmlformats.org/officeDocument/2006/relationships/customXml" Target="../ink/ink2510.xml"/><Relationship Id="rId254" Type="http://schemas.openxmlformats.org/officeDocument/2006/relationships/image" Target="../media/image2063.png"/><Relationship Id="rId699" Type="http://schemas.openxmlformats.org/officeDocument/2006/relationships/customXml" Target="../ink/ink2448.xml"/><Relationship Id="rId49" Type="http://schemas.openxmlformats.org/officeDocument/2006/relationships/image" Target="../media/image1964.png"/><Relationship Id="rId114" Type="http://schemas.openxmlformats.org/officeDocument/2006/relationships/customXml" Target="../ink/ink2152.xml"/><Relationship Id="rId461" Type="http://schemas.openxmlformats.org/officeDocument/2006/relationships/customXml" Target="../ink/ink2328.xml"/><Relationship Id="rId559" Type="http://schemas.openxmlformats.org/officeDocument/2006/relationships/customXml" Target="../ink/ink2377.xml"/><Relationship Id="rId766" Type="http://schemas.openxmlformats.org/officeDocument/2006/relationships/customXml" Target="../ink/ink2482.xml"/><Relationship Id="rId198" Type="http://schemas.openxmlformats.org/officeDocument/2006/relationships/image" Target="../media/image2035.png"/><Relationship Id="rId321" Type="http://schemas.openxmlformats.org/officeDocument/2006/relationships/image" Target="../media/image2095.png"/><Relationship Id="rId419" Type="http://schemas.openxmlformats.org/officeDocument/2006/relationships/customXml" Target="../ink/ink2307.xml"/><Relationship Id="rId626" Type="http://schemas.openxmlformats.org/officeDocument/2006/relationships/customXml" Target="../ink/ink2411.xml"/><Relationship Id="rId833" Type="http://schemas.openxmlformats.org/officeDocument/2006/relationships/customXml" Target="../ink/ink2516.xml"/><Relationship Id="rId265" Type="http://schemas.openxmlformats.org/officeDocument/2006/relationships/image" Target="../media/image2068.png"/><Relationship Id="rId472" Type="http://schemas.openxmlformats.org/officeDocument/2006/relationships/image" Target="../media/image2170.png"/><Relationship Id="rId900" Type="http://schemas.openxmlformats.org/officeDocument/2006/relationships/image" Target="../media/image2382.png"/><Relationship Id="rId125" Type="http://schemas.openxmlformats.org/officeDocument/2006/relationships/image" Target="../media/image2000.png"/><Relationship Id="rId332" Type="http://schemas.openxmlformats.org/officeDocument/2006/relationships/customXml" Target="../ink/ink2263.xml"/><Relationship Id="rId777" Type="http://schemas.openxmlformats.org/officeDocument/2006/relationships/image" Target="../media/image2321.png"/><Relationship Id="rId637" Type="http://schemas.openxmlformats.org/officeDocument/2006/relationships/image" Target="../media/image2252.png"/><Relationship Id="rId844" Type="http://schemas.openxmlformats.org/officeDocument/2006/relationships/image" Target="../media/image2354.png"/><Relationship Id="rId276" Type="http://schemas.openxmlformats.org/officeDocument/2006/relationships/customXml" Target="../ink/ink2234.xml"/><Relationship Id="rId483" Type="http://schemas.openxmlformats.org/officeDocument/2006/relationships/customXml" Target="../ink/ink2339.xml"/><Relationship Id="rId690" Type="http://schemas.openxmlformats.org/officeDocument/2006/relationships/image" Target="../media/image2278.png"/><Relationship Id="rId704" Type="http://schemas.openxmlformats.org/officeDocument/2006/relationships/image" Target="../media/image2285.png"/><Relationship Id="rId911" Type="http://schemas.openxmlformats.org/officeDocument/2006/relationships/customXml" Target="../ink/ink2555.xml"/><Relationship Id="rId40" Type="http://schemas.openxmlformats.org/officeDocument/2006/relationships/customXml" Target="../ink/ink2115.xml"/><Relationship Id="rId136" Type="http://schemas.openxmlformats.org/officeDocument/2006/relationships/customXml" Target="../ink/ink2163.xml"/><Relationship Id="rId343" Type="http://schemas.openxmlformats.org/officeDocument/2006/relationships/image" Target="../media/image2106.png"/><Relationship Id="rId550" Type="http://schemas.openxmlformats.org/officeDocument/2006/relationships/image" Target="../media/image2209.png"/><Relationship Id="rId788" Type="http://schemas.openxmlformats.org/officeDocument/2006/relationships/customXml" Target="../ink/ink2493.xml"/><Relationship Id="rId203" Type="http://schemas.openxmlformats.org/officeDocument/2006/relationships/customXml" Target="../ink/ink2197.xml"/><Relationship Id="rId648" Type="http://schemas.openxmlformats.org/officeDocument/2006/relationships/image" Target="../media/image2257.png"/><Relationship Id="rId855" Type="http://schemas.openxmlformats.org/officeDocument/2006/relationships/customXml" Target="../ink/ink2527.xml"/><Relationship Id="rId287" Type="http://schemas.openxmlformats.org/officeDocument/2006/relationships/image" Target="../media/image2079.png"/><Relationship Id="rId410" Type="http://schemas.openxmlformats.org/officeDocument/2006/relationships/image" Target="../media/image2139.png"/><Relationship Id="rId494" Type="http://schemas.openxmlformats.org/officeDocument/2006/relationships/image" Target="../media/image2181.png"/><Relationship Id="rId508" Type="http://schemas.openxmlformats.org/officeDocument/2006/relationships/image" Target="../media/image2188.png"/><Relationship Id="rId715" Type="http://schemas.openxmlformats.org/officeDocument/2006/relationships/customXml" Target="../ink/ink2456.xml"/><Relationship Id="rId922" Type="http://schemas.openxmlformats.org/officeDocument/2006/relationships/customXml" Target="../ink/ink2561.xml"/><Relationship Id="rId147" Type="http://schemas.openxmlformats.org/officeDocument/2006/relationships/image" Target="../media/image2011.png"/><Relationship Id="rId354" Type="http://schemas.openxmlformats.org/officeDocument/2006/relationships/customXml" Target="../ink/ink2274.xml"/><Relationship Id="rId799" Type="http://schemas.openxmlformats.org/officeDocument/2006/relationships/image" Target="../media/image2332.png"/><Relationship Id="rId51" Type="http://schemas.openxmlformats.org/officeDocument/2006/relationships/image" Target="../media/image1965.png"/><Relationship Id="rId561" Type="http://schemas.openxmlformats.org/officeDocument/2006/relationships/customXml" Target="../ink/ink2378.xml"/><Relationship Id="rId659" Type="http://schemas.openxmlformats.org/officeDocument/2006/relationships/customXml" Target="../ink/ink2428.xml"/><Relationship Id="rId866" Type="http://schemas.openxmlformats.org/officeDocument/2006/relationships/image" Target="../media/image2365.png"/><Relationship Id="rId214" Type="http://schemas.openxmlformats.org/officeDocument/2006/relationships/image" Target="../media/image2043.png"/><Relationship Id="rId298" Type="http://schemas.openxmlformats.org/officeDocument/2006/relationships/image" Target="../media/image2084.png"/><Relationship Id="rId421" Type="http://schemas.openxmlformats.org/officeDocument/2006/relationships/customXml" Target="../ink/ink2308.xml"/><Relationship Id="rId519" Type="http://schemas.openxmlformats.org/officeDocument/2006/relationships/customXml" Target="../ink/ink2357.xml"/><Relationship Id="rId158" Type="http://schemas.openxmlformats.org/officeDocument/2006/relationships/image" Target="../media/image2016.png"/><Relationship Id="rId726" Type="http://schemas.openxmlformats.org/officeDocument/2006/relationships/image" Target="../media/image2296.png"/><Relationship Id="rId933" Type="http://schemas.openxmlformats.org/officeDocument/2006/relationships/image" Target="../media/image2398.png"/><Relationship Id="rId62" Type="http://schemas.openxmlformats.org/officeDocument/2006/relationships/customXml" Target="../ink/ink2126.xml"/><Relationship Id="rId365" Type="http://schemas.openxmlformats.org/officeDocument/2006/relationships/customXml" Target="../ink/ink2280.xml"/><Relationship Id="rId572" Type="http://schemas.openxmlformats.org/officeDocument/2006/relationships/image" Target="../media/image2220.png"/><Relationship Id="rId225" Type="http://schemas.openxmlformats.org/officeDocument/2006/relationships/customXml" Target="../ink/ink2208.xml"/><Relationship Id="rId432" Type="http://schemas.openxmlformats.org/officeDocument/2006/relationships/image" Target="../media/image2150.png"/><Relationship Id="rId877" Type="http://schemas.openxmlformats.org/officeDocument/2006/relationships/customXml" Target="../ink/ink2538.xml"/><Relationship Id="rId737" Type="http://schemas.openxmlformats.org/officeDocument/2006/relationships/customXml" Target="../ink/ink2467.xml"/><Relationship Id="rId944" Type="http://schemas.openxmlformats.org/officeDocument/2006/relationships/customXml" Target="../ink/ink2572.xml"/><Relationship Id="rId73" Type="http://schemas.openxmlformats.org/officeDocument/2006/relationships/image" Target="../media/image1976.png"/><Relationship Id="rId169" Type="http://schemas.openxmlformats.org/officeDocument/2006/relationships/customXml" Target="../ink/ink2180.xml"/><Relationship Id="rId376" Type="http://schemas.openxmlformats.org/officeDocument/2006/relationships/image" Target="../media/image2122.png"/><Relationship Id="rId583" Type="http://schemas.openxmlformats.org/officeDocument/2006/relationships/customXml" Target="../ink/ink2389.xml"/><Relationship Id="rId790" Type="http://schemas.openxmlformats.org/officeDocument/2006/relationships/customXml" Target="../ink/ink2494.xml"/><Relationship Id="rId804" Type="http://schemas.openxmlformats.org/officeDocument/2006/relationships/customXml" Target="../ink/ink2501.xml"/><Relationship Id="rId4" Type="http://schemas.openxmlformats.org/officeDocument/2006/relationships/customXml" Target="../ink/ink2097.xml"/><Relationship Id="rId236" Type="http://schemas.openxmlformats.org/officeDocument/2006/relationships/image" Target="../media/image2054.png"/><Relationship Id="rId443" Type="http://schemas.openxmlformats.org/officeDocument/2006/relationships/customXml" Target="../ink/ink2319.xml"/><Relationship Id="rId650" Type="http://schemas.openxmlformats.org/officeDocument/2006/relationships/image" Target="../media/image2258.png"/><Relationship Id="rId888" Type="http://schemas.openxmlformats.org/officeDocument/2006/relationships/image" Target="../media/image2376.png"/><Relationship Id="rId303" Type="http://schemas.openxmlformats.org/officeDocument/2006/relationships/customXml" Target="../ink/ink2248.xml"/><Relationship Id="rId748" Type="http://schemas.openxmlformats.org/officeDocument/2006/relationships/image" Target="../media/image2307.png"/><Relationship Id="rId955" Type="http://schemas.openxmlformats.org/officeDocument/2006/relationships/image" Target="../media/image2409.png"/><Relationship Id="rId84" Type="http://schemas.openxmlformats.org/officeDocument/2006/relationships/customXml" Target="../ink/ink2137.xml"/><Relationship Id="rId387" Type="http://schemas.openxmlformats.org/officeDocument/2006/relationships/customXml" Target="../ink/ink2291.xml"/><Relationship Id="rId510" Type="http://schemas.openxmlformats.org/officeDocument/2006/relationships/image" Target="../media/image2189.png"/><Relationship Id="rId594" Type="http://schemas.openxmlformats.org/officeDocument/2006/relationships/customXml" Target="../ink/ink2395.xml"/><Relationship Id="rId608" Type="http://schemas.openxmlformats.org/officeDocument/2006/relationships/customXml" Target="../ink/ink2402.xml"/><Relationship Id="rId815" Type="http://schemas.openxmlformats.org/officeDocument/2006/relationships/image" Target="../media/image2340.png"/><Relationship Id="rId247" Type="http://schemas.openxmlformats.org/officeDocument/2006/relationships/customXml" Target="../ink/ink2219.xml"/><Relationship Id="rId899" Type="http://schemas.openxmlformats.org/officeDocument/2006/relationships/customXml" Target="../ink/ink2549.xml"/><Relationship Id="rId107" Type="http://schemas.openxmlformats.org/officeDocument/2006/relationships/image" Target="../media/image1992.png"/><Relationship Id="rId454" Type="http://schemas.openxmlformats.org/officeDocument/2006/relationships/image" Target="../media/image2161.png"/><Relationship Id="rId661" Type="http://schemas.openxmlformats.org/officeDocument/2006/relationships/customXml" Target="../ink/ink2429.xml"/><Relationship Id="rId759" Type="http://schemas.openxmlformats.org/officeDocument/2006/relationships/image" Target="../media/image2312.png"/><Relationship Id="rId11" Type="http://schemas.openxmlformats.org/officeDocument/2006/relationships/image" Target="../media/image1945.png"/><Relationship Id="rId314" Type="http://schemas.openxmlformats.org/officeDocument/2006/relationships/image" Target="../media/image2092.png"/><Relationship Id="rId398" Type="http://schemas.openxmlformats.org/officeDocument/2006/relationships/image" Target="../media/image2133.png"/><Relationship Id="rId521" Type="http://schemas.openxmlformats.org/officeDocument/2006/relationships/customXml" Target="../ink/ink2358.xml"/><Relationship Id="rId619" Type="http://schemas.openxmlformats.org/officeDocument/2006/relationships/image" Target="../media/image2243.png"/><Relationship Id="rId95" Type="http://schemas.openxmlformats.org/officeDocument/2006/relationships/image" Target="../media/image1986.png"/><Relationship Id="rId160" Type="http://schemas.openxmlformats.org/officeDocument/2006/relationships/image" Target="../media/image2017.png"/><Relationship Id="rId826" Type="http://schemas.openxmlformats.org/officeDocument/2006/relationships/customXml" Target="../ink/ink2512.xml"/><Relationship Id="rId258" Type="http://schemas.openxmlformats.org/officeDocument/2006/relationships/image" Target="../media/image2065.png"/><Relationship Id="rId465" Type="http://schemas.openxmlformats.org/officeDocument/2006/relationships/customXml" Target="../ink/ink2330.xml"/><Relationship Id="rId672" Type="http://schemas.openxmlformats.org/officeDocument/2006/relationships/image" Target="../media/image2269.png"/><Relationship Id="rId22" Type="http://schemas.openxmlformats.org/officeDocument/2006/relationships/customXml" Target="../ink/ink2106.xml"/><Relationship Id="rId118" Type="http://schemas.openxmlformats.org/officeDocument/2006/relationships/customXml" Target="../ink/ink2154.xml"/><Relationship Id="rId325" Type="http://schemas.openxmlformats.org/officeDocument/2006/relationships/image" Target="../media/image2097.png"/><Relationship Id="rId532" Type="http://schemas.openxmlformats.org/officeDocument/2006/relationships/image" Target="../media/image2200.png"/><Relationship Id="rId171" Type="http://schemas.openxmlformats.org/officeDocument/2006/relationships/customXml" Target="../ink/ink2181.xml"/><Relationship Id="rId837" Type="http://schemas.openxmlformats.org/officeDocument/2006/relationships/customXml" Target="../ink/ink2518.xml"/><Relationship Id="rId269" Type="http://schemas.openxmlformats.org/officeDocument/2006/relationships/image" Target="../media/image2070.png"/><Relationship Id="rId476" Type="http://schemas.openxmlformats.org/officeDocument/2006/relationships/image" Target="../media/image2172.png"/><Relationship Id="rId683" Type="http://schemas.openxmlformats.org/officeDocument/2006/relationships/customXml" Target="../ink/ink2440.xml"/><Relationship Id="rId890" Type="http://schemas.openxmlformats.org/officeDocument/2006/relationships/image" Target="../media/image2377.png"/><Relationship Id="rId904" Type="http://schemas.openxmlformats.org/officeDocument/2006/relationships/image" Target="../media/image2384.png"/><Relationship Id="rId33" Type="http://schemas.openxmlformats.org/officeDocument/2006/relationships/image" Target="../media/image1956.png"/><Relationship Id="rId129" Type="http://schemas.openxmlformats.org/officeDocument/2006/relationships/image" Target="../media/image2002.png"/><Relationship Id="rId336" Type="http://schemas.openxmlformats.org/officeDocument/2006/relationships/customXml" Target="../ink/ink2265.xml"/><Relationship Id="rId543" Type="http://schemas.openxmlformats.org/officeDocument/2006/relationships/customXml" Target="../ink/ink2369.xml"/><Relationship Id="rId182" Type="http://schemas.openxmlformats.org/officeDocument/2006/relationships/image" Target="../media/image2028.png"/><Relationship Id="rId403" Type="http://schemas.openxmlformats.org/officeDocument/2006/relationships/customXml" Target="../ink/ink2299.xml"/><Relationship Id="rId750" Type="http://schemas.openxmlformats.org/officeDocument/2006/relationships/image" Target="../media/image2308.png"/><Relationship Id="rId848" Type="http://schemas.openxmlformats.org/officeDocument/2006/relationships/image" Target="../media/image2356.png"/><Relationship Id="rId487" Type="http://schemas.openxmlformats.org/officeDocument/2006/relationships/customXml" Target="../ink/ink2341.xml"/><Relationship Id="rId610" Type="http://schemas.openxmlformats.org/officeDocument/2006/relationships/customXml" Target="../ink/ink2403.xml"/><Relationship Id="rId694" Type="http://schemas.openxmlformats.org/officeDocument/2006/relationships/image" Target="../media/image2280.png"/><Relationship Id="rId708" Type="http://schemas.openxmlformats.org/officeDocument/2006/relationships/image" Target="../media/image2287.png"/><Relationship Id="rId915" Type="http://schemas.openxmlformats.org/officeDocument/2006/relationships/customXml" Target="../ink/ink2557.xml"/><Relationship Id="rId347" Type="http://schemas.openxmlformats.org/officeDocument/2006/relationships/image" Target="../media/image2108.png"/><Relationship Id="rId44" Type="http://schemas.openxmlformats.org/officeDocument/2006/relationships/customXml" Target="../ink/ink2117.xml"/><Relationship Id="rId554" Type="http://schemas.openxmlformats.org/officeDocument/2006/relationships/image" Target="../media/image2211.png"/><Relationship Id="rId761" Type="http://schemas.openxmlformats.org/officeDocument/2006/relationships/image" Target="../media/image2313.png"/><Relationship Id="rId859" Type="http://schemas.openxmlformats.org/officeDocument/2006/relationships/customXml" Target="../ink/ink2529.xml"/><Relationship Id="rId193" Type="http://schemas.openxmlformats.org/officeDocument/2006/relationships/customXml" Target="../ink/ink2192.xml"/><Relationship Id="rId207" Type="http://schemas.openxmlformats.org/officeDocument/2006/relationships/customXml" Target="../ink/ink2199.xml"/><Relationship Id="rId414" Type="http://schemas.openxmlformats.org/officeDocument/2006/relationships/image" Target="../media/image2141.png"/><Relationship Id="rId498" Type="http://schemas.openxmlformats.org/officeDocument/2006/relationships/image" Target="../media/image2183.png"/><Relationship Id="rId621" Type="http://schemas.openxmlformats.org/officeDocument/2006/relationships/image" Target="../media/image2244.png"/><Relationship Id="rId260" Type="http://schemas.openxmlformats.org/officeDocument/2006/relationships/image" Target="../media/image2066.png"/><Relationship Id="rId719" Type="http://schemas.openxmlformats.org/officeDocument/2006/relationships/customXml" Target="../ink/ink2458.xml"/><Relationship Id="rId926" Type="http://schemas.openxmlformats.org/officeDocument/2006/relationships/customXml" Target="../ink/ink2563.xml"/><Relationship Id="rId55" Type="http://schemas.openxmlformats.org/officeDocument/2006/relationships/image" Target="../media/image1967.png"/><Relationship Id="rId120" Type="http://schemas.openxmlformats.org/officeDocument/2006/relationships/customXml" Target="../ink/ink2155.xml"/><Relationship Id="rId358" Type="http://schemas.openxmlformats.org/officeDocument/2006/relationships/customXml" Target="../ink/ink2276.xml"/><Relationship Id="rId565" Type="http://schemas.openxmlformats.org/officeDocument/2006/relationships/customXml" Target="../ink/ink2380.xml"/><Relationship Id="rId772" Type="http://schemas.openxmlformats.org/officeDocument/2006/relationships/customXml" Target="../ink/ink2485.xml"/><Relationship Id="rId218" Type="http://schemas.openxmlformats.org/officeDocument/2006/relationships/image" Target="../media/image2045.png"/><Relationship Id="rId425" Type="http://schemas.openxmlformats.org/officeDocument/2006/relationships/customXml" Target="../ink/ink2310.xml"/><Relationship Id="rId632" Type="http://schemas.openxmlformats.org/officeDocument/2006/relationships/customXml" Target="../ink/ink2414.xml"/><Relationship Id="rId271" Type="http://schemas.openxmlformats.org/officeDocument/2006/relationships/image" Target="../media/image2071.png"/><Relationship Id="rId937" Type="http://schemas.openxmlformats.org/officeDocument/2006/relationships/image" Target="../media/image2400.png"/><Relationship Id="rId66" Type="http://schemas.openxmlformats.org/officeDocument/2006/relationships/customXml" Target="../ink/ink2128.xml"/><Relationship Id="rId131" Type="http://schemas.openxmlformats.org/officeDocument/2006/relationships/image" Target="../media/image2003.png"/><Relationship Id="rId369" Type="http://schemas.openxmlformats.org/officeDocument/2006/relationships/customXml" Target="../ink/ink2282.xml"/><Relationship Id="rId576" Type="http://schemas.openxmlformats.org/officeDocument/2006/relationships/image" Target="../media/image2222.png"/><Relationship Id="rId783" Type="http://schemas.openxmlformats.org/officeDocument/2006/relationships/image" Target="../media/image2324.png"/><Relationship Id="rId229" Type="http://schemas.openxmlformats.org/officeDocument/2006/relationships/customXml" Target="../ink/ink2210.xml"/><Relationship Id="rId436" Type="http://schemas.openxmlformats.org/officeDocument/2006/relationships/image" Target="../media/image2152.png"/><Relationship Id="rId643" Type="http://schemas.openxmlformats.org/officeDocument/2006/relationships/customXml" Target="../ink/ink2420.xml"/><Relationship Id="rId850" Type="http://schemas.openxmlformats.org/officeDocument/2006/relationships/image" Target="../media/image2357.png"/><Relationship Id="rId948" Type="http://schemas.openxmlformats.org/officeDocument/2006/relationships/customXml" Target="../ink/ink2574.xml"/><Relationship Id="rId77" Type="http://schemas.openxmlformats.org/officeDocument/2006/relationships/image" Target="../media/image1978.png"/><Relationship Id="rId282" Type="http://schemas.openxmlformats.org/officeDocument/2006/relationships/customXml" Target="../ink/ink2237.xml"/><Relationship Id="rId503" Type="http://schemas.openxmlformats.org/officeDocument/2006/relationships/customXml" Target="../ink/ink2349.xml"/><Relationship Id="rId587" Type="http://schemas.openxmlformats.org/officeDocument/2006/relationships/image" Target="../media/image2227.png"/><Relationship Id="rId710" Type="http://schemas.openxmlformats.org/officeDocument/2006/relationships/image" Target="../media/image2288.png"/><Relationship Id="rId808" Type="http://schemas.openxmlformats.org/officeDocument/2006/relationships/customXml" Target="../ink/ink2503.xml"/><Relationship Id="rId8" Type="http://schemas.openxmlformats.org/officeDocument/2006/relationships/customXml" Target="../ink/ink2099.xml"/><Relationship Id="rId142" Type="http://schemas.openxmlformats.org/officeDocument/2006/relationships/customXml" Target="../ink/ink2166.xml"/><Relationship Id="rId447" Type="http://schemas.openxmlformats.org/officeDocument/2006/relationships/customXml" Target="../ink/ink2321.xml"/><Relationship Id="rId794" Type="http://schemas.openxmlformats.org/officeDocument/2006/relationships/customXml" Target="../ink/ink2496.xml"/><Relationship Id="rId654" Type="http://schemas.openxmlformats.org/officeDocument/2006/relationships/image" Target="../media/image2260.png"/><Relationship Id="rId861" Type="http://schemas.openxmlformats.org/officeDocument/2006/relationships/customXml" Target="../ink/ink2530.xml"/><Relationship Id="rId293" Type="http://schemas.openxmlformats.org/officeDocument/2006/relationships/customXml" Target="../ink/ink2243.xml"/><Relationship Id="rId307" Type="http://schemas.openxmlformats.org/officeDocument/2006/relationships/customXml" Target="../ink/ink2250.xml"/><Relationship Id="rId514" Type="http://schemas.openxmlformats.org/officeDocument/2006/relationships/image" Target="../media/image2191.png"/><Relationship Id="rId721" Type="http://schemas.openxmlformats.org/officeDocument/2006/relationships/customXml" Target="../ink/ink2459.xml"/><Relationship Id="rId88" Type="http://schemas.openxmlformats.org/officeDocument/2006/relationships/customXml" Target="../ink/ink2139.xml"/><Relationship Id="rId153" Type="http://schemas.openxmlformats.org/officeDocument/2006/relationships/image" Target="../media/image2014.png"/><Relationship Id="rId360" Type="http://schemas.openxmlformats.org/officeDocument/2006/relationships/customXml" Target="../ink/ink2277.xml"/><Relationship Id="rId598" Type="http://schemas.openxmlformats.org/officeDocument/2006/relationships/customXml" Target="../ink/ink2397.xml"/><Relationship Id="rId819" Type="http://schemas.openxmlformats.org/officeDocument/2006/relationships/image" Target="../media/image2342.png"/><Relationship Id="rId220" Type="http://schemas.openxmlformats.org/officeDocument/2006/relationships/image" Target="../media/image2046.png"/><Relationship Id="rId458" Type="http://schemas.openxmlformats.org/officeDocument/2006/relationships/image" Target="../media/image2163.png"/><Relationship Id="rId665" Type="http://schemas.openxmlformats.org/officeDocument/2006/relationships/customXml" Target="../ink/ink2431.xml"/><Relationship Id="rId872" Type="http://schemas.openxmlformats.org/officeDocument/2006/relationships/image" Target="../media/image2368.png"/><Relationship Id="rId15" Type="http://schemas.openxmlformats.org/officeDocument/2006/relationships/image" Target="../media/image1947.png"/><Relationship Id="rId318" Type="http://schemas.openxmlformats.org/officeDocument/2006/relationships/image" Target="../media/image2094.png"/><Relationship Id="rId525" Type="http://schemas.openxmlformats.org/officeDocument/2006/relationships/customXml" Target="../ink/ink2360.xml"/><Relationship Id="rId732" Type="http://schemas.openxmlformats.org/officeDocument/2006/relationships/image" Target="../media/image2299.png"/><Relationship Id="rId99" Type="http://schemas.openxmlformats.org/officeDocument/2006/relationships/image" Target="../media/image1988.png"/><Relationship Id="rId164" Type="http://schemas.openxmlformats.org/officeDocument/2006/relationships/image" Target="../media/image2019.png"/><Relationship Id="rId371" Type="http://schemas.openxmlformats.org/officeDocument/2006/relationships/customXml" Target="../ink/ink2283.xml"/><Relationship Id="rId469" Type="http://schemas.openxmlformats.org/officeDocument/2006/relationships/customXml" Target="../ink/ink2332.xml"/><Relationship Id="rId676" Type="http://schemas.openxmlformats.org/officeDocument/2006/relationships/image" Target="../media/image2271.png"/><Relationship Id="rId883" Type="http://schemas.openxmlformats.org/officeDocument/2006/relationships/customXml" Target="../ink/ink2541.xml"/><Relationship Id="rId26" Type="http://schemas.openxmlformats.org/officeDocument/2006/relationships/customXml" Target="../ink/ink2108.xml"/><Relationship Id="rId231" Type="http://schemas.openxmlformats.org/officeDocument/2006/relationships/customXml" Target="../ink/ink2211.xml"/><Relationship Id="rId329" Type="http://schemas.openxmlformats.org/officeDocument/2006/relationships/image" Target="../media/image2099.png"/><Relationship Id="rId536" Type="http://schemas.openxmlformats.org/officeDocument/2006/relationships/image" Target="../media/image2202.png"/><Relationship Id="rId175" Type="http://schemas.openxmlformats.org/officeDocument/2006/relationships/customXml" Target="../ink/ink2183.xml"/><Relationship Id="rId743" Type="http://schemas.openxmlformats.org/officeDocument/2006/relationships/customXml" Target="../ink/ink2470.xml"/><Relationship Id="rId950" Type="http://schemas.openxmlformats.org/officeDocument/2006/relationships/customXml" Target="../ink/ink2575.xml"/><Relationship Id="rId382" Type="http://schemas.openxmlformats.org/officeDocument/2006/relationships/image" Target="../media/image2125.png"/><Relationship Id="rId603" Type="http://schemas.openxmlformats.org/officeDocument/2006/relationships/image" Target="../media/image2235.png"/><Relationship Id="rId687" Type="http://schemas.openxmlformats.org/officeDocument/2006/relationships/customXml" Target="../ink/ink2442.xml"/><Relationship Id="rId810" Type="http://schemas.openxmlformats.org/officeDocument/2006/relationships/customXml" Target="../ink/ink2504.xml"/><Relationship Id="rId908" Type="http://schemas.openxmlformats.org/officeDocument/2006/relationships/image" Target="../media/image2386.png"/><Relationship Id="rId242" Type="http://schemas.openxmlformats.org/officeDocument/2006/relationships/image" Target="../media/image2057.png"/><Relationship Id="rId894" Type="http://schemas.openxmlformats.org/officeDocument/2006/relationships/image" Target="../media/image2379.png"/><Relationship Id="rId37" Type="http://schemas.openxmlformats.org/officeDocument/2006/relationships/image" Target="../media/image1958.png"/><Relationship Id="rId102" Type="http://schemas.openxmlformats.org/officeDocument/2006/relationships/customXml" Target="../ink/ink2146.xml"/><Relationship Id="rId547" Type="http://schemas.openxmlformats.org/officeDocument/2006/relationships/customXml" Target="../ink/ink2371.xml"/><Relationship Id="rId754" Type="http://schemas.openxmlformats.org/officeDocument/2006/relationships/image" Target="../media/image2310.png"/><Relationship Id="rId90" Type="http://schemas.openxmlformats.org/officeDocument/2006/relationships/customXml" Target="../ink/ink2140.xml"/><Relationship Id="rId186" Type="http://schemas.openxmlformats.org/officeDocument/2006/relationships/image" Target="../media/image2030.png"/><Relationship Id="rId393" Type="http://schemas.openxmlformats.org/officeDocument/2006/relationships/customXml" Target="../ink/ink2294.xml"/><Relationship Id="rId407" Type="http://schemas.openxmlformats.org/officeDocument/2006/relationships/customXml" Target="../ink/ink2301.xml"/><Relationship Id="rId614" Type="http://schemas.openxmlformats.org/officeDocument/2006/relationships/customXml" Target="../ink/ink2405.xml"/><Relationship Id="rId821" Type="http://schemas.openxmlformats.org/officeDocument/2006/relationships/image" Target="../media/image2343.png"/><Relationship Id="rId253" Type="http://schemas.openxmlformats.org/officeDocument/2006/relationships/customXml" Target="../ink/ink2222.xml"/><Relationship Id="rId460" Type="http://schemas.openxmlformats.org/officeDocument/2006/relationships/image" Target="../media/image2164.png"/><Relationship Id="rId698" Type="http://schemas.openxmlformats.org/officeDocument/2006/relationships/image" Target="../media/image2282.png"/><Relationship Id="rId919" Type="http://schemas.openxmlformats.org/officeDocument/2006/relationships/customXml" Target="../ink/ink2559.xml"/><Relationship Id="rId48" Type="http://schemas.openxmlformats.org/officeDocument/2006/relationships/customXml" Target="../ink/ink2119.xml"/><Relationship Id="rId113" Type="http://schemas.openxmlformats.org/officeDocument/2006/relationships/image" Target="../media/image1994.png"/><Relationship Id="rId320" Type="http://schemas.openxmlformats.org/officeDocument/2006/relationships/customXml" Target="../ink/ink2257.xml"/><Relationship Id="rId558" Type="http://schemas.openxmlformats.org/officeDocument/2006/relationships/image" Target="../media/image2213.png"/><Relationship Id="rId765" Type="http://schemas.openxmlformats.org/officeDocument/2006/relationships/image" Target="../media/image2315.png"/><Relationship Id="rId197" Type="http://schemas.openxmlformats.org/officeDocument/2006/relationships/customXml" Target="../ink/ink2194.xml"/><Relationship Id="rId418" Type="http://schemas.openxmlformats.org/officeDocument/2006/relationships/image" Target="../media/image2143.png"/><Relationship Id="rId625" Type="http://schemas.openxmlformats.org/officeDocument/2006/relationships/image" Target="../media/image2246.png"/><Relationship Id="rId832" Type="http://schemas.openxmlformats.org/officeDocument/2006/relationships/image" Target="../media/image2348.png"/><Relationship Id="rId264" Type="http://schemas.openxmlformats.org/officeDocument/2006/relationships/customXml" Target="../ink/ink2228.xml"/><Relationship Id="rId471" Type="http://schemas.openxmlformats.org/officeDocument/2006/relationships/customXml" Target="../ink/ink2333.xml"/><Relationship Id="rId59" Type="http://schemas.openxmlformats.org/officeDocument/2006/relationships/image" Target="../media/image1969.png"/><Relationship Id="rId124" Type="http://schemas.openxmlformats.org/officeDocument/2006/relationships/customXml" Target="../ink/ink2157.xml"/><Relationship Id="rId569" Type="http://schemas.openxmlformats.org/officeDocument/2006/relationships/customXml" Target="../ink/ink2382.xml"/><Relationship Id="rId776" Type="http://schemas.openxmlformats.org/officeDocument/2006/relationships/customXml" Target="../ink/ink2487.xml"/><Relationship Id="rId331" Type="http://schemas.openxmlformats.org/officeDocument/2006/relationships/image" Target="../media/image2100.png"/><Relationship Id="rId429" Type="http://schemas.openxmlformats.org/officeDocument/2006/relationships/customXml" Target="../ink/ink2312.xml"/><Relationship Id="rId636" Type="http://schemas.openxmlformats.org/officeDocument/2006/relationships/customXml" Target="../ink/ink2416.xml"/><Relationship Id="rId843" Type="http://schemas.openxmlformats.org/officeDocument/2006/relationships/customXml" Target="../ink/ink2521.xml"/><Relationship Id="rId275" Type="http://schemas.openxmlformats.org/officeDocument/2006/relationships/image" Target="../media/image2073.png"/><Relationship Id="rId482" Type="http://schemas.openxmlformats.org/officeDocument/2006/relationships/image" Target="../media/image2175.png"/><Relationship Id="rId703" Type="http://schemas.openxmlformats.org/officeDocument/2006/relationships/customXml" Target="../ink/ink2450.xml"/><Relationship Id="rId910" Type="http://schemas.openxmlformats.org/officeDocument/2006/relationships/image" Target="../media/image2387.png"/><Relationship Id="rId135" Type="http://schemas.openxmlformats.org/officeDocument/2006/relationships/image" Target="../media/image2005.png"/><Relationship Id="rId342" Type="http://schemas.openxmlformats.org/officeDocument/2006/relationships/customXml" Target="../ink/ink2268.xml"/><Relationship Id="rId787" Type="http://schemas.openxmlformats.org/officeDocument/2006/relationships/image" Target="../media/image2326.png"/><Relationship Id="rId202" Type="http://schemas.openxmlformats.org/officeDocument/2006/relationships/image" Target="../media/image2037.png"/><Relationship Id="rId647" Type="http://schemas.openxmlformats.org/officeDocument/2006/relationships/customXml" Target="../ink/ink2422.xml"/><Relationship Id="rId854" Type="http://schemas.openxmlformats.org/officeDocument/2006/relationships/image" Target="../media/image2359.png"/></Relationships>
</file>

<file path=ppt/slides/_rels/slide19.xml.rels><?xml version="1.0" encoding="UTF-8" standalone="yes"?>
<Relationships xmlns="http://schemas.openxmlformats.org/package/2006/relationships"><Relationship Id="rId117" Type="http://schemas.openxmlformats.org/officeDocument/2006/relationships/customXml" Target="../ink/ink2636.xml"/><Relationship Id="rId21" Type="http://schemas.openxmlformats.org/officeDocument/2006/relationships/customXml" Target="../ink/ink2588.xml"/><Relationship Id="rId42" Type="http://schemas.openxmlformats.org/officeDocument/2006/relationships/image" Target="../media/image2430.png"/><Relationship Id="rId47" Type="http://schemas.openxmlformats.org/officeDocument/2006/relationships/customXml" Target="../ink/ink2601.xml"/><Relationship Id="rId63" Type="http://schemas.openxmlformats.org/officeDocument/2006/relationships/customXml" Target="../ink/ink2609.xml"/><Relationship Id="rId68" Type="http://schemas.openxmlformats.org/officeDocument/2006/relationships/image" Target="../media/image2442.png"/><Relationship Id="rId84" Type="http://schemas.openxmlformats.org/officeDocument/2006/relationships/image" Target="../media/image2449.png"/><Relationship Id="rId89" Type="http://schemas.openxmlformats.org/officeDocument/2006/relationships/customXml" Target="../ink/ink2622.xml"/><Relationship Id="rId112" Type="http://schemas.openxmlformats.org/officeDocument/2006/relationships/image" Target="../media/image2462.png"/><Relationship Id="rId16" Type="http://schemas.openxmlformats.org/officeDocument/2006/relationships/image" Target="../media/image2417.png"/><Relationship Id="rId107" Type="http://schemas.openxmlformats.org/officeDocument/2006/relationships/customXml" Target="../ink/ink2631.xml"/><Relationship Id="rId11" Type="http://schemas.openxmlformats.org/officeDocument/2006/relationships/customXml" Target="../ink/ink2583.xml"/><Relationship Id="rId32" Type="http://schemas.openxmlformats.org/officeDocument/2006/relationships/image" Target="../media/image2425.png"/><Relationship Id="rId37" Type="http://schemas.openxmlformats.org/officeDocument/2006/relationships/customXml" Target="../ink/ink2596.xml"/><Relationship Id="rId53" Type="http://schemas.openxmlformats.org/officeDocument/2006/relationships/customXml" Target="../ink/ink2604.xml"/><Relationship Id="rId58" Type="http://schemas.openxmlformats.org/officeDocument/2006/relationships/image" Target="../media/image2438.png"/><Relationship Id="rId74" Type="http://schemas.openxmlformats.org/officeDocument/2006/relationships/image" Target="../media/image2444.png"/><Relationship Id="rId79" Type="http://schemas.openxmlformats.org/officeDocument/2006/relationships/customXml" Target="../ink/ink2617.xml"/><Relationship Id="rId102" Type="http://schemas.openxmlformats.org/officeDocument/2006/relationships/image" Target="../media/image2457.png"/><Relationship Id="rId123" Type="http://schemas.openxmlformats.org/officeDocument/2006/relationships/customXml" Target="../ink/ink2639.xml"/><Relationship Id="rId128" Type="http://schemas.openxmlformats.org/officeDocument/2006/relationships/image" Target="../media/image2470.png"/><Relationship Id="rId5" Type="http://schemas.openxmlformats.org/officeDocument/2006/relationships/customXml" Target="../ink/ink2580.xml"/><Relationship Id="rId90" Type="http://schemas.openxmlformats.org/officeDocument/2006/relationships/image" Target="../media/image2452.png"/><Relationship Id="rId95" Type="http://schemas.openxmlformats.org/officeDocument/2006/relationships/customXml" Target="../ink/ink2625.xml"/><Relationship Id="rId22" Type="http://schemas.openxmlformats.org/officeDocument/2006/relationships/image" Target="../media/image2420.png"/><Relationship Id="rId27" Type="http://schemas.openxmlformats.org/officeDocument/2006/relationships/customXml" Target="../ink/ink2591.xml"/><Relationship Id="rId43" Type="http://schemas.openxmlformats.org/officeDocument/2006/relationships/customXml" Target="../ink/ink2599.xml"/><Relationship Id="rId48" Type="http://schemas.openxmlformats.org/officeDocument/2006/relationships/image" Target="../media/image2433.png"/><Relationship Id="rId64" Type="http://schemas.openxmlformats.org/officeDocument/2006/relationships/image" Target="../media/image2441.png"/><Relationship Id="rId69" Type="http://schemas.openxmlformats.org/officeDocument/2006/relationships/customXml" Target="../ink/ink2612.xml"/><Relationship Id="rId113" Type="http://schemas.openxmlformats.org/officeDocument/2006/relationships/customXml" Target="../ink/ink2634.xml"/><Relationship Id="rId118" Type="http://schemas.openxmlformats.org/officeDocument/2006/relationships/image" Target="../media/image2465.png"/><Relationship Id="rId80" Type="http://schemas.openxmlformats.org/officeDocument/2006/relationships/image" Target="../media/image2447.png"/><Relationship Id="rId85" Type="http://schemas.openxmlformats.org/officeDocument/2006/relationships/customXml" Target="../ink/ink2620.xml"/><Relationship Id="rId12" Type="http://schemas.openxmlformats.org/officeDocument/2006/relationships/image" Target="../media/image2415.png"/><Relationship Id="rId17" Type="http://schemas.openxmlformats.org/officeDocument/2006/relationships/customXml" Target="../ink/ink2586.xml"/><Relationship Id="rId33" Type="http://schemas.openxmlformats.org/officeDocument/2006/relationships/customXml" Target="../ink/ink2594.xml"/><Relationship Id="rId38" Type="http://schemas.openxmlformats.org/officeDocument/2006/relationships/image" Target="../media/image2428.png"/><Relationship Id="rId59" Type="http://schemas.openxmlformats.org/officeDocument/2006/relationships/customXml" Target="../ink/ink2607.xml"/><Relationship Id="rId103" Type="http://schemas.openxmlformats.org/officeDocument/2006/relationships/customXml" Target="../ink/ink2629.xml"/><Relationship Id="rId108" Type="http://schemas.openxmlformats.org/officeDocument/2006/relationships/image" Target="../media/image2460.png"/><Relationship Id="rId124" Type="http://schemas.openxmlformats.org/officeDocument/2006/relationships/image" Target="../media/image2468.png"/><Relationship Id="rId129" Type="http://schemas.openxmlformats.org/officeDocument/2006/relationships/customXml" Target="../ink/ink2642.xml"/><Relationship Id="rId54" Type="http://schemas.openxmlformats.org/officeDocument/2006/relationships/image" Target="../media/image2436.png"/><Relationship Id="rId70" Type="http://schemas.openxmlformats.org/officeDocument/2006/relationships/image" Target="../media/image1225.png"/><Relationship Id="rId75" Type="http://schemas.openxmlformats.org/officeDocument/2006/relationships/customXml" Target="../ink/ink2615.xml"/><Relationship Id="rId91" Type="http://schemas.openxmlformats.org/officeDocument/2006/relationships/customXml" Target="../ink/ink2623.xml"/><Relationship Id="rId96" Type="http://schemas.openxmlformats.org/officeDocument/2006/relationships/image" Target="../media/image2454.png"/><Relationship Id="rId1" Type="http://schemas.openxmlformats.org/officeDocument/2006/relationships/slideLayout" Target="../slideLayouts/slideLayout7.xml"/><Relationship Id="rId6" Type="http://schemas.openxmlformats.org/officeDocument/2006/relationships/image" Target="../media/image2412.png"/><Relationship Id="rId23" Type="http://schemas.openxmlformats.org/officeDocument/2006/relationships/customXml" Target="../ink/ink2589.xml"/><Relationship Id="rId28" Type="http://schemas.openxmlformats.org/officeDocument/2006/relationships/image" Target="../media/image2423.png"/><Relationship Id="rId49" Type="http://schemas.openxmlformats.org/officeDocument/2006/relationships/customXml" Target="../ink/ink2602.xml"/><Relationship Id="rId114" Type="http://schemas.openxmlformats.org/officeDocument/2006/relationships/image" Target="../media/image2463.png"/><Relationship Id="rId119" Type="http://schemas.openxmlformats.org/officeDocument/2006/relationships/customXml" Target="../ink/ink2637.xml"/><Relationship Id="rId44" Type="http://schemas.openxmlformats.org/officeDocument/2006/relationships/image" Target="../media/image2431.png"/><Relationship Id="rId60" Type="http://schemas.openxmlformats.org/officeDocument/2006/relationships/image" Target="../media/image2439.png"/><Relationship Id="rId65" Type="http://schemas.openxmlformats.org/officeDocument/2006/relationships/customXml" Target="../ink/ink2610.xml"/><Relationship Id="rId81" Type="http://schemas.openxmlformats.org/officeDocument/2006/relationships/customXml" Target="../ink/ink2618.xml"/><Relationship Id="rId86" Type="http://schemas.openxmlformats.org/officeDocument/2006/relationships/image" Target="../media/image2450.png"/><Relationship Id="rId130" Type="http://schemas.openxmlformats.org/officeDocument/2006/relationships/image" Target="../media/image2471.png"/><Relationship Id="rId13" Type="http://schemas.openxmlformats.org/officeDocument/2006/relationships/customXml" Target="../ink/ink2584.xml"/><Relationship Id="rId18" Type="http://schemas.openxmlformats.org/officeDocument/2006/relationships/image" Target="../media/image2418.png"/><Relationship Id="rId39" Type="http://schemas.openxmlformats.org/officeDocument/2006/relationships/customXml" Target="../ink/ink2597.xml"/><Relationship Id="rId109" Type="http://schemas.openxmlformats.org/officeDocument/2006/relationships/customXml" Target="../ink/ink2632.xml"/><Relationship Id="rId34" Type="http://schemas.openxmlformats.org/officeDocument/2006/relationships/image" Target="../media/image2426.png"/><Relationship Id="rId50" Type="http://schemas.openxmlformats.org/officeDocument/2006/relationships/image" Target="../media/image2434.png"/><Relationship Id="rId55" Type="http://schemas.openxmlformats.org/officeDocument/2006/relationships/customXml" Target="../ink/ink2605.xml"/><Relationship Id="rId76" Type="http://schemas.openxmlformats.org/officeDocument/2006/relationships/image" Target="../media/image2445.png"/><Relationship Id="rId97" Type="http://schemas.openxmlformats.org/officeDocument/2006/relationships/customXml" Target="../ink/ink2626.xml"/><Relationship Id="rId104" Type="http://schemas.openxmlformats.org/officeDocument/2006/relationships/image" Target="../media/image2458.png"/><Relationship Id="rId120" Type="http://schemas.openxmlformats.org/officeDocument/2006/relationships/image" Target="../media/image2466.png"/><Relationship Id="rId125" Type="http://schemas.openxmlformats.org/officeDocument/2006/relationships/customXml" Target="../ink/ink2640.xml"/><Relationship Id="rId7" Type="http://schemas.openxmlformats.org/officeDocument/2006/relationships/customXml" Target="../ink/ink2581.xml"/><Relationship Id="rId71" Type="http://schemas.openxmlformats.org/officeDocument/2006/relationships/customXml" Target="../ink/ink2613.xml"/><Relationship Id="rId92" Type="http://schemas.openxmlformats.org/officeDocument/2006/relationships/image" Target="../media/image1181.png"/><Relationship Id="rId2" Type="http://schemas.openxmlformats.org/officeDocument/2006/relationships/notesSlide" Target="../notesSlides/notesSlide19.xml"/><Relationship Id="rId29" Type="http://schemas.openxmlformats.org/officeDocument/2006/relationships/customXml" Target="../ink/ink2592.xml"/><Relationship Id="rId24" Type="http://schemas.openxmlformats.org/officeDocument/2006/relationships/image" Target="../media/image2421.png"/><Relationship Id="rId40" Type="http://schemas.openxmlformats.org/officeDocument/2006/relationships/image" Target="../media/image2429.png"/><Relationship Id="rId45" Type="http://schemas.openxmlformats.org/officeDocument/2006/relationships/customXml" Target="../ink/ink2600.xml"/><Relationship Id="rId66" Type="http://schemas.openxmlformats.org/officeDocument/2006/relationships/image" Target="../media/image1868.png"/><Relationship Id="rId87" Type="http://schemas.openxmlformats.org/officeDocument/2006/relationships/customXml" Target="../ink/ink2621.xml"/><Relationship Id="rId110" Type="http://schemas.openxmlformats.org/officeDocument/2006/relationships/image" Target="../media/image2461.png"/><Relationship Id="rId115" Type="http://schemas.openxmlformats.org/officeDocument/2006/relationships/customXml" Target="../ink/ink2635.xml"/><Relationship Id="rId131" Type="http://schemas.openxmlformats.org/officeDocument/2006/relationships/customXml" Target="../ink/ink2643.xml"/><Relationship Id="rId61" Type="http://schemas.openxmlformats.org/officeDocument/2006/relationships/customXml" Target="../ink/ink2608.xml"/><Relationship Id="rId82" Type="http://schemas.openxmlformats.org/officeDocument/2006/relationships/image" Target="../media/image2448.png"/><Relationship Id="rId19" Type="http://schemas.openxmlformats.org/officeDocument/2006/relationships/customXml" Target="../ink/ink2587.xml"/><Relationship Id="rId14" Type="http://schemas.openxmlformats.org/officeDocument/2006/relationships/image" Target="../media/image2416.png"/><Relationship Id="rId30" Type="http://schemas.openxmlformats.org/officeDocument/2006/relationships/image" Target="../media/image2424.png"/><Relationship Id="rId35" Type="http://schemas.openxmlformats.org/officeDocument/2006/relationships/customXml" Target="../ink/ink2595.xml"/><Relationship Id="rId56" Type="http://schemas.openxmlformats.org/officeDocument/2006/relationships/image" Target="../media/image2437.png"/><Relationship Id="rId77" Type="http://schemas.openxmlformats.org/officeDocument/2006/relationships/customXml" Target="../ink/ink2616.xml"/><Relationship Id="rId100" Type="http://schemas.openxmlformats.org/officeDocument/2006/relationships/image" Target="../media/image2456.png"/><Relationship Id="rId105" Type="http://schemas.openxmlformats.org/officeDocument/2006/relationships/customXml" Target="../ink/ink2630.xml"/><Relationship Id="rId126" Type="http://schemas.openxmlformats.org/officeDocument/2006/relationships/image" Target="../media/image2469.png"/><Relationship Id="rId8" Type="http://schemas.openxmlformats.org/officeDocument/2006/relationships/image" Target="../media/image2413.png"/><Relationship Id="rId51" Type="http://schemas.openxmlformats.org/officeDocument/2006/relationships/customXml" Target="../ink/ink2603.xml"/><Relationship Id="rId72" Type="http://schemas.openxmlformats.org/officeDocument/2006/relationships/image" Target="../media/image2443.png"/><Relationship Id="rId93" Type="http://schemas.openxmlformats.org/officeDocument/2006/relationships/customXml" Target="../ink/ink2624.xml"/><Relationship Id="rId98" Type="http://schemas.openxmlformats.org/officeDocument/2006/relationships/image" Target="../media/image2455.png"/><Relationship Id="rId121" Type="http://schemas.openxmlformats.org/officeDocument/2006/relationships/customXml" Target="../ink/ink2638.xml"/><Relationship Id="rId3" Type="http://schemas.openxmlformats.org/officeDocument/2006/relationships/customXml" Target="../ink/ink2579.xml"/><Relationship Id="rId25" Type="http://schemas.openxmlformats.org/officeDocument/2006/relationships/customXml" Target="../ink/ink2590.xml"/><Relationship Id="rId46" Type="http://schemas.openxmlformats.org/officeDocument/2006/relationships/image" Target="../media/image2432.png"/><Relationship Id="rId67" Type="http://schemas.openxmlformats.org/officeDocument/2006/relationships/customXml" Target="../ink/ink2611.xml"/><Relationship Id="rId116" Type="http://schemas.openxmlformats.org/officeDocument/2006/relationships/image" Target="../media/image2464.png"/><Relationship Id="rId20" Type="http://schemas.openxmlformats.org/officeDocument/2006/relationships/image" Target="../media/image2419.png"/><Relationship Id="rId41" Type="http://schemas.openxmlformats.org/officeDocument/2006/relationships/customXml" Target="../ink/ink2598.xml"/><Relationship Id="rId62" Type="http://schemas.openxmlformats.org/officeDocument/2006/relationships/image" Target="../media/image2440.png"/><Relationship Id="rId83" Type="http://schemas.openxmlformats.org/officeDocument/2006/relationships/customXml" Target="../ink/ink2619.xml"/><Relationship Id="rId88" Type="http://schemas.openxmlformats.org/officeDocument/2006/relationships/image" Target="../media/image2451.png"/><Relationship Id="rId111" Type="http://schemas.openxmlformats.org/officeDocument/2006/relationships/customXml" Target="../ink/ink2633.xml"/><Relationship Id="rId132" Type="http://schemas.openxmlformats.org/officeDocument/2006/relationships/image" Target="../media/image2472.png"/><Relationship Id="rId15" Type="http://schemas.openxmlformats.org/officeDocument/2006/relationships/customXml" Target="../ink/ink2585.xml"/><Relationship Id="rId36" Type="http://schemas.openxmlformats.org/officeDocument/2006/relationships/image" Target="../media/image2427.png"/><Relationship Id="rId57" Type="http://schemas.openxmlformats.org/officeDocument/2006/relationships/customXml" Target="../ink/ink2606.xml"/><Relationship Id="rId106" Type="http://schemas.openxmlformats.org/officeDocument/2006/relationships/image" Target="../media/image2459.png"/><Relationship Id="rId127" Type="http://schemas.openxmlformats.org/officeDocument/2006/relationships/customXml" Target="../ink/ink2641.xml"/><Relationship Id="rId10" Type="http://schemas.openxmlformats.org/officeDocument/2006/relationships/image" Target="../media/image2414.png"/><Relationship Id="rId31" Type="http://schemas.openxmlformats.org/officeDocument/2006/relationships/customXml" Target="../ink/ink2593.xml"/><Relationship Id="rId52" Type="http://schemas.openxmlformats.org/officeDocument/2006/relationships/image" Target="../media/image2435.png"/><Relationship Id="rId73" Type="http://schemas.openxmlformats.org/officeDocument/2006/relationships/customXml" Target="../ink/ink2614.xml"/><Relationship Id="rId78" Type="http://schemas.openxmlformats.org/officeDocument/2006/relationships/image" Target="../media/image2446.png"/><Relationship Id="rId94" Type="http://schemas.openxmlformats.org/officeDocument/2006/relationships/image" Target="../media/image2453.png"/><Relationship Id="rId99" Type="http://schemas.openxmlformats.org/officeDocument/2006/relationships/customXml" Target="../ink/ink2627.xml"/><Relationship Id="rId101" Type="http://schemas.openxmlformats.org/officeDocument/2006/relationships/customXml" Target="../ink/ink2628.xml"/><Relationship Id="rId122" Type="http://schemas.openxmlformats.org/officeDocument/2006/relationships/image" Target="../media/image2467.png"/><Relationship Id="rId4" Type="http://schemas.openxmlformats.org/officeDocument/2006/relationships/image" Target="../media/image2411.png"/><Relationship Id="rId9" Type="http://schemas.openxmlformats.org/officeDocument/2006/relationships/customXml" Target="../ink/ink2582.xml"/><Relationship Id="rId26" Type="http://schemas.openxmlformats.org/officeDocument/2006/relationships/image" Target="../media/image2422.png"/></Relationships>
</file>

<file path=ppt/slides/_rels/slide2.xml.rels><?xml version="1.0" encoding="UTF-8" standalone="yes"?>
<Relationships xmlns="http://schemas.openxmlformats.org/package/2006/relationships"><Relationship Id="rId117" Type="http://schemas.openxmlformats.org/officeDocument/2006/relationships/image" Target="../media/image55.png"/><Relationship Id="rId299" Type="http://schemas.openxmlformats.org/officeDocument/2006/relationships/image" Target="../media/image143.png"/><Relationship Id="rId21" Type="http://schemas.openxmlformats.org/officeDocument/2006/relationships/customXml" Target="../ink/ink12.xml"/><Relationship Id="rId63" Type="http://schemas.openxmlformats.org/officeDocument/2006/relationships/customXml" Target="../ink/ink33.xml"/><Relationship Id="rId159" Type="http://schemas.openxmlformats.org/officeDocument/2006/relationships/customXml" Target="../ink/ink83.xml"/><Relationship Id="rId324" Type="http://schemas.openxmlformats.org/officeDocument/2006/relationships/image" Target="../media/image155.png"/><Relationship Id="rId366" Type="http://schemas.openxmlformats.org/officeDocument/2006/relationships/image" Target="../media/image176.png"/><Relationship Id="rId170" Type="http://schemas.openxmlformats.org/officeDocument/2006/relationships/image" Target="../media/image80.png"/><Relationship Id="rId226" Type="http://schemas.openxmlformats.org/officeDocument/2006/relationships/customXml" Target="../ink/ink118.xml"/><Relationship Id="rId433" Type="http://schemas.openxmlformats.org/officeDocument/2006/relationships/customXml" Target="../ink/ink222.xml"/><Relationship Id="rId268" Type="http://schemas.openxmlformats.org/officeDocument/2006/relationships/customXml" Target="../ink/ink139.xml"/><Relationship Id="rId32" Type="http://schemas.openxmlformats.org/officeDocument/2006/relationships/image" Target="../media/image13.png"/><Relationship Id="rId74" Type="http://schemas.openxmlformats.org/officeDocument/2006/relationships/image" Target="../media/image34.png"/><Relationship Id="rId128" Type="http://schemas.openxmlformats.org/officeDocument/2006/relationships/customXml" Target="../ink/ink66.xml"/><Relationship Id="rId335" Type="http://schemas.openxmlformats.org/officeDocument/2006/relationships/customXml" Target="../ink/ink173.xml"/><Relationship Id="rId377" Type="http://schemas.openxmlformats.org/officeDocument/2006/relationships/customXml" Target="../ink/ink194.xml"/><Relationship Id="rId5" Type="http://schemas.openxmlformats.org/officeDocument/2006/relationships/customXml" Target="../ink/ink4.xml"/><Relationship Id="rId181" Type="http://schemas.openxmlformats.org/officeDocument/2006/relationships/image" Target="../media/image85.png"/><Relationship Id="rId237" Type="http://schemas.openxmlformats.org/officeDocument/2006/relationships/image" Target="../media/image112.png"/><Relationship Id="rId402" Type="http://schemas.openxmlformats.org/officeDocument/2006/relationships/image" Target="../media/image194.png"/><Relationship Id="rId279" Type="http://schemas.openxmlformats.org/officeDocument/2006/relationships/image" Target="../media/image133.png"/><Relationship Id="rId43" Type="http://schemas.openxmlformats.org/officeDocument/2006/relationships/customXml" Target="../ink/ink23.xml"/><Relationship Id="rId139" Type="http://schemas.openxmlformats.org/officeDocument/2006/relationships/customXml" Target="../ink/ink73.xml"/><Relationship Id="rId290" Type="http://schemas.openxmlformats.org/officeDocument/2006/relationships/customXml" Target="../ink/ink150.xml"/><Relationship Id="rId304" Type="http://schemas.openxmlformats.org/officeDocument/2006/relationships/customXml" Target="../ink/ink157.xml"/><Relationship Id="rId346" Type="http://schemas.openxmlformats.org/officeDocument/2006/relationships/image" Target="../media/image166.png"/><Relationship Id="rId388" Type="http://schemas.openxmlformats.org/officeDocument/2006/relationships/image" Target="../media/image187.png"/><Relationship Id="rId85" Type="http://schemas.openxmlformats.org/officeDocument/2006/relationships/customXml" Target="../ink/ink44.xml"/><Relationship Id="rId150" Type="http://schemas.openxmlformats.org/officeDocument/2006/relationships/image" Target="../media/image70.png"/><Relationship Id="rId192" Type="http://schemas.openxmlformats.org/officeDocument/2006/relationships/customXml" Target="../ink/ink100.xml"/><Relationship Id="rId206" Type="http://schemas.openxmlformats.org/officeDocument/2006/relationships/image" Target="../media/image97.png"/><Relationship Id="rId413" Type="http://schemas.openxmlformats.org/officeDocument/2006/relationships/customXml" Target="../ink/ink212.xml"/><Relationship Id="rId248" Type="http://schemas.openxmlformats.org/officeDocument/2006/relationships/customXml" Target="../ink/ink129.xml"/><Relationship Id="rId12" Type="http://schemas.openxmlformats.org/officeDocument/2006/relationships/image" Target="../media/image1043.png"/><Relationship Id="rId108" Type="http://schemas.openxmlformats.org/officeDocument/2006/relationships/customXml" Target="../ink/ink56.xml"/><Relationship Id="rId315" Type="http://schemas.openxmlformats.org/officeDocument/2006/relationships/customXml" Target="../ink/ink163.xml"/><Relationship Id="rId357" Type="http://schemas.openxmlformats.org/officeDocument/2006/relationships/customXml" Target="../ink/ink184.xml"/><Relationship Id="rId54" Type="http://schemas.openxmlformats.org/officeDocument/2006/relationships/image" Target="../media/image24.png"/><Relationship Id="rId96" Type="http://schemas.openxmlformats.org/officeDocument/2006/relationships/customXml" Target="../ink/ink50.xml"/><Relationship Id="rId161" Type="http://schemas.openxmlformats.org/officeDocument/2006/relationships/customXml" Target="../ink/ink84.xml"/><Relationship Id="rId217" Type="http://schemas.openxmlformats.org/officeDocument/2006/relationships/customXml" Target="../ink/ink113.xml"/><Relationship Id="rId399" Type="http://schemas.openxmlformats.org/officeDocument/2006/relationships/customXml" Target="../ink/ink205.xml"/><Relationship Id="rId259" Type="http://schemas.openxmlformats.org/officeDocument/2006/relationships/image" Target="../media/image123.png"/><Relationship Id="rId424" Type="http://schemas.openxmlformats.org/officeDocument/2006/relationships/image" Target="../media/image205.png"/><Relationship Id="rId23" Type="http://schemas.openxmlformats.org/officeDocument/2006/relationships/customXml" Target="../ink/ink13.xml"/><Relationship Id="rId119" Type="http://schemas.openxmlformats.org/officeDocument/2006/relationships/image" Target="../media/image56.png"/><Relationship Id="rId270" Type="http://schemas.openxmlformats.org/officeDocument/2006/relationships/customXml" Target="../ink/ink140.xml"/><Relationship Id="rId326" Type="http://schemas.openxmlformats.org/officeDocument/2006/relationships/image" Target="../media/image156.png"/><Relationship Id="rId65" Type="http://schemas.openxmlformats.org/officeDocument/2006/relationships/customXml" Target="../ink/ink34.xml"/><Relationship Id="rId130" Type="http://schemas.openxmlformats.org/officeDocument/2006/relationships/image" Target="../media/image61.png"/><Relationship Id="rId368" Type="http://schemas.openxmlformats.org/officeDocument/2006/relationships/image" Target="../media/image177.png"/><Relationship Id="rId172" Type="http://schemas.openxmlformats.org/officeDocument/2006/relationships/image" Target="../media/image81.png"/><Relationship Id="rId228" Type="http://schemas.openxmlformats.org/officeDocument/2006/relationships/customXml" Target="../ink/ink119.xml"/><Relationship Id="rId435" Type="http://schemas.openxmlformats.org/officeDocument/2006/relationships/customXml" Target="../ink/ink223.xml"/><Relationship Id="rId281" Type="http://schemas.openxmlformats.org/officeDocument/2006/relationships/image" Target="../media/image134.png"/><Relationship Id="rId337" Type="http://schemas.openxmlformats.org/officeDocument/2006/relationships/customXml" Target="../ink/ink174.xml"/><Relationship Id="rId34" Type="http://schemas.openxmlformats.org/officeDocument/2006/relationships/image" Target="../media/image14.png"/><Relationship Id="rId76" Type="http://schemas.openxmlformats.org/officeDocument/2006/relationships/image" Target="../media/image35.png"/><Relationship Id="rId141" Type="http://schemas.openxmlformats.org/officeDocument/2006/relationships/customXml" Target="../ink/ink74.xml"/><Relationship Id="rId379" Type="http://schemas.openxmlformats.org/officeDocument/2006/relationships/customXml" Target="../ink/ink195.xml"/><Relationship Id="rId7" Type="http://schemas.openxmlformats.org/officeDocument/2006/relationships/customXml" Target="../ink/ink5.xml"/><Relationship Id="rId183" Type="http://schemas.openxmlformats.org/officeDocument/2006/relationships/image" Target="../media/image86.png"/><Relationship Id="rId239" Type="http://schemas.openxmlformats.org/officeDocument/2006/relationships/image" Target="../media/image113.png"/><Relationship Id="rId390" Type="http://schemas.openxmlformats.org/officeDocument/2006/relationships/image" Target="../media/image188.png"/><Relationship Id="rId404" Type="http://schemas.openxmlformats.org/officeDocument/2006/relationships/image" Target="../media/image195.png"/><Relationship Id="rId250" Type="http://schemas.openxmlformats.org/officeDocument/2006/relationships/customXml" Target="../ink/ink130.xml"/><Relationship Id="rId292" Type="http://schemas.openxmlformats.org/officeDocument/2006/relationships/customXml" Target="../ink/ink151.xml"/><Relationship Id="rId306" Type="http://schemas.openxmlformats.org/officeDocument/2006/relationships/customXml" Target="../ink/ink158.xml"/><Relationship Id="rId45" Type="http://schemas.openxmlformats.org/officeDocument/2006/relationships/customXml" Target="../ink/ink24.xml"/><Relationship Id="rId87" Type="http://schemas.openxmlformats.org/officeDocument/2006/relationships/image" Target="../media/image40.png"/><Relationship Id="rId110" Type="http://schemas.openxmlformats.org/officeDocument/2006/relationships/customXml" Target="../ink/ink57.xml"/><Relationship Id="rId348" Type="http://schemas.openxmlformats.org/officeDocument/2006/relationships/image" Target="../media/image167.png"/><Relationship Id="rId152" Type="http://schemas.openxmlformats.org/officeDocument/2006/relationships/image" Target="../media/image71.png"/><Relationship Id="rId194" Type="http://schemas.openxmlformats.org/officeDocument/2006/relationships/customXml" Target="../ink/ink101.xml"/><Relationship Id="rId208" Type="http://schemas.openxmlformats.org/officeDocument/2006/relationships/image" Target="../media/image98.png"/><Relationship Id="rId415" Type="http://schemas.openxmlformats.org/officeDocument/2006/relationships/customXml" Target="../ink/ink213.xml"/><Relationship Id="rId261" Type="http://schemas.openxmlformats.org/officeDocument/2006/relationships/image" Target="../media/image124.png"/><Relationship Id="rId14" Type="http://schemas.openxmlformats.org/officeDocument/2006/relationships/image" Target="../media/image4.png"/><Relationship Id="rId56" Type="http://schemas.openxmlformats.org/officeDocument/2006/relationships/image" Target="../media/image25.png"/><Relationship Id="rId317" Type="http://schemas.openxmlformats.org/officeDocument/2006/relationships/customXml" Target="../ink/ink164.xml"/><Relationship Id="rId359" Type="http://schemas.openxmlformats.org/officeDocument/2006/relationships/customXml" Target="../ink/ink185.xml"/><Relationship Id="rId98" Type="http://schemas.openxmlformats.org/officeDocument/2006/relationships/customXml" Target="../ink/ink51.xml"/><Relationship Id="rId121" Type="http://schemas.openxmlformats.org/officeDocument/2006/relationships/image" Target="../media/image57.png"/><Relationship Id="rId163" Type="http://schemas.openxmlformats.org/officeDocument/2006/relationships/customXml" Target="../ink/ink85.xml"/><Relationship Id="rId219" Type="http://schemas.openxmlformats.org/officeDocument/2006/relationships/customXml" Target="../ink/ink114.xml"/><Relationship Id="rId370" Type="http://schemas.openxmlformats.org/officeDocument/2006/relationships/image" Target="../media/image178.png"/><Relationship Id="rId426" Type="http://schemas.openxmlformats.org/officeDocument/2006/relationships/image" Target="../media/image206.png"/><Relationship Id="rId230" Type="http://schemas.openxmlformats.org/officeDocument/2006/relationships/customXml" Target="../ink/ink120.xml"/><Relationship Id="rId25" Type="http://schemas.openxmlformats.org/officeDocument/2006/relationships/customXml" Target="../ink/ink14.xml"/><Relationship Id="rId67" Type="http://schemas.openxmlformats.org/officeDocument/2006/relationships/customXml" Target="../ink/ink35.xml"/><Relationship Id="rId272" Type="http://schemas.openxmlformats.org/officeDocument/2006/relationships/customXml" Target="../ink/ink141.xml"/><Relationship Id="rId328" Type="http://schemas.openxmlformats.org/officeDocument/2006/relationships/image" Target="../media/image157.png"/><Relationship Id="rId132" Type="http://schemas.openxmlformats.org/officeDocument/2006/relationships/customXml" Target="../ink/ink69.xml"/><Relationship Id="rId174" Type="http://schemas.openxmlformats.org/officeDocument/2006/relationships/image" Target="../media/image82.png"/><Relationship Id="rId381" Type="http://schemas.openxmlformats.org/officeDocument/2006/relationships/customXml" Target="../ink/ink196.xml"/><Relationship Id="rId241" Type="http://schemas.openxmlformats.org/officeDocument/2006/relationships/image" Target="../media/image114.png"/><Relationship Id="rId437" Type="http://schemas.openxmlformats.org/officeDocument/2006/relationships/customXml" Target="../ink/ink224.xml"/><Relationship Id="rId36" Type="http://schemas.openxmlformats.org/officeDocument/2006/relationships/image" Target="../media/image15.png"/><Relationship Id="rId283" Type="http://schemas.openxmlformats.org/officeDocument/2006/relationships/image" Target="../media/image135.png"/><Relationship Id="rId339" Type="http://schemas.openxmlformats.org/officeDocument/2006/relationships/customXml" Target="../ink/ink175.xml"/><Relationship Id="rId78" Type="http://schemas.openxmlformats.org/officeDocument/2006/relationships/image" Target="../media/image36.png"/><Relationship Id="rId101" Type="http://schemas.openxmlformats.org/officeDocument/2006/relationships/image" Target="../media/image47.png"/><Relationship Id="rId143" Type="http://schemas.openxmlformats.org/officeDocument/2006/relationships/customXml" Target="../ink/ink75.xml"/><Relationship Id="rId185" Type="http://schemas.openxmlformats.org/officeDocument/2006/relationships/image" Target="../media/image87.png"/><Relationship Id="rId350" Type="http://schemas.openxmlformats.org/officeDocument/2006/relationships/image" Target="../media/image168.png"/><Relationship Id="rId406" Type="http://schemas.openxmlformats.org/officeDocument/2006/relationships/image" Target="../media/image196.png"/><Relationship Id="rId9" Type="http://schemas.openxmlformats.org/officeDocument/2006/relationships/customXml" Target="../ink/ink6.xml"/><Relationship Id="rId210" Type="http://schemas.openxmlformats.org/officeDocument/2006/relationships/image" Target="../media/image99.png"/><Relationship Id="rId392" Type="http://schemas.openxmlformats.org/officeDocument/2006/relationships/image" Target="../media/image189.png"/><Relationship Id="rId252" Type="http://schemas.openxmlformats.org/officeDocument/2006/relationships/customXml" Target="../ink/ink131.xml"/><Relationship Id="rId294" Type="http://schemas.openxmlformats.org/officeDocument/2006/relationships/customXml" Target="../ink/ink152.xml"/><Relationship Id="rId308" Type="http://schemas.openxmlformats.org/officeDocument/2006/relationships/image" Target="../media/image147.png"/><Relationship Id="rId47" Type="http://schemas.openxmlformats.org/officeDocument/2006/relationships/customXml" Target="../ink/ink25.xml"/><Relationship Id="rId89" Type="http://schemas.openxmlformats.org/officeDocument/2006/relationships/image" Target="../media/image41.png"/><Relationship Id="rId112" Type="http://schemas.openxmlformats.org/officeDocument/2006/relationships/customXml" Target="../ink/ink58.xml"/><Relationship Id="rId154" Type="http://schemas.openxmlformats.org/officeDocument/2006/relationships/image" Target="../media/image72.png"/><Relationship Id="rId361" Type="http://schemas.openxmlformats.org/officeDocument/2006/relationships/customXml" Target="../ink/ink186.xml"/><Relationship Id="rId196" Type="http://schemas.openxmlformats.org/officeDocument/2006/relationships/customXml" Target="../ink/ink102.xml"/><Relationship Id="rId417" Type="http://schemas.openxmlformats.org/officeDocument/2006/relationships/customXml" Target="../ink/ink214.xml"/><Relationship Id="rId16" Type="http://schemas.openxmlformats.org/officeDocument/2006/relationships/image" Target="../media/image5.png"/><Relationship Id="rId221" Type="http://schemas.openxmlformats.org/officeDocument/2006/relationships/customXml" Target="../ink/ink115.xml"/><Relationship Id="rId263" Type="http://schemas.openxmlformats.org/officeDocument/2006/relationships/image" Target="../media/image125.png"/><Relationship Id="rId319" Type="http://schemas.openxmlformats.org/officeDocument/2006/relationships/customXml" Target="../ink/ink165.xml"/><Relationship Id="rId58" Type="http://schemas.openxmlformats.org/officeDocument/2006/relationships/image" Target="../media/image26.png"/><Relationship Id="rId123" Type="http://schemas.openxmlformats.org/officeDocument/2006/relationships/image" Target="../media/image58.png"/><Relationship Id="rId330" Type="http://schemas.openxmlformats.org/officeDocument/2006/relationships/image" Target="../media/image158.png"/><Relationship Id="rId165" Type="http://schemas.openxmlformats.org/officeDocument/2006/relationships/customXml" Target="../ink/ink86.xml"/><Relationship Id="rId372" Type="http://schemas.openxmlformats.org/officeDocument/2006/relationships/image" Target="../media/image179.png"/><Relationship Id="rId428" Type="http://schemas.openxmlformats.org/officeDocument/2006/relationships/image" Target="../media/image207.png"/><Relationship Id="rId232" Type="http://schemas.openxmlformats.org/officeDocument/2006/relationships/customXml" Target="../ink/ink121.xml"/><Relationship Id="rId274" Type="http://schemas.openxmlformats.org/officeDocument/2006/relationships/customXml" Target="../ink/ink142.xml"/><Relationship Id="rId27" Type="http://schemas.openxmlformats.org/officeDocument/2006/relationships/customXml" Target="../ink/ink15.xml"/><Relationship Id="rId69" Type="http://schemas.openxmlformats.org/officeDocument/2006/relationships/customXml" Target="../ink/ink36.xml"/><Relationship Id="rId134" Type="http://schemas.openxmlformats.org/officeDocument/2006/relationships/image" Target="../media/image62.png"/><Relationship Id="rId80" Type="http://schemas.openxmlformats.org/officeDocument/2006/relationships/image" Target="../media/image37.png"/><Relationship Id="rId176" Type="http://schemas.openxmlformats.org/officeDocument/2006/relationships/image" Target="../media/image83.png"/><Relationship Id="rId341" Type="http://schemas.openxmlformats.org/officeDocument/2006/relationships/customXml" Target="../ink/ink176.xml"/><Relationship Id="rId383" Type="http://schemas.openxmlformats.org/officeDocument/2006/relationships/customXml" Target="../ink/ink197.xml"/><Relationship Id="rId439" Type="http://schemas.openxmlformats.org/officeDocument/2006/relationships/customXml" Target="../ink/ink225.xml"/><Relationship Id="rId201" Type="http://schemas.openxmlformats.org/officeDocument/2006/relationships/image" Target="../media/image95.png"/><Relationship Id="rId243" Type="http://schemas.openxmlformats.org/officeDocument/2006/relationships/image" Target="../media/image115.png"/><Relationship Id="rId285" Type="http://schemas.openxmlformats.org/officeDocument/2006/relationships/image" Target="../media/image136.png"/><Relationship Id="rId38" Type="http://schemas.openxmlformats.org/officeDocument/2006/relationships/image" Target="../media/image16.png"/><Relationship Id="rId103" Type="http://schemas.openxmlformats.org/officeDocument/2006/relationships/image" Target="../media/image48.png"/><Relationship Id="rId310" Type="http://schemas.openxmlformats.org/officeDocument/2006/relationships/image" Target="../media/image148.png"/><Relationship Id="rId91" Type="http://schemas.openxmlformats.org/officeDocument/2006/relationships/image" Target="../media/image42.png"/><Relationship Id="rId145" Type="http://schemas.openxmlformats.org/officeDocument/2006/relationships/customXml" Target="../ink/ink76.xml"/><Relationship Id="rId187" Type="http://schemas.openxmlformats.org/officeDocument/2006/relationships/image" Target="../media/image88.png"/><Relationship Id="rId352" Type="http://schemas.openxmlformats.org/officeDocument/2006/relationships/image" Target="../media/image169.png"/><Relationship Id="rId394" Type="http://schemas.openxmlformats.org/officeDocument/2006/relationships/image" Target="../media/image190.png"/><Relationship Id="rId408" Type="http://schemas.openxmlformats.org/officeDocument/2006/relationships/image" Target="../media/image197.png"/><Relationship Id="rId212" Type="http://schemas.openxmlformats.org/officeDocument/2006/relationships/image" Target="../media/image100.png"/><Relationship Id="rId254" Type="http://schemas.openxmlformats.org/officeDocument/2006/relationships/customXml" Target="../ink/ink132.xml"/><Relationship Id="rId49" Type="http://schemas.openxmlformats.org/officeDocument/2006/relationships/customXml" Target="../ink/ink26.xml"/><Relationship Id="rId114" Type="http://schemas.openxmlformats.org/officeDocument/2006/relationships/customXml" Target="../ink/ink59.xml"/><Relationship Id="rId296" Type="http://schemas.openxmlformats.org/officeDocument/2006/relationships/customXml" Target="../ink/ink153.xml"/><Relationship Id="rId60" Type="http://schemas.openxmlformats.org/officeDocument/2006/relationships/image" Target="../media/image27.png"/><Relationship Id="rId81" Type="http://schemas.openxmlformats.org/officeDocument/2006/relationships/customXml" Target="../ink/ink42.xml"/><Relationship Id="rId135" Type="http://schemas.openxmlformats.org/officeDocument/2006/relationships/customXml" Target="../ink/ink71.xml"/><Relationship Id="rId156" Type="http://schemas.openxmlformats.org/officeDocument/2006/relationships/image" Target="../media/image73.png"/><Relationship Id="rId177" Type="http://schemas.openxmlformats.org/officeDocument/2006/relationships/customXml" Target="../ink/ink92.xml"/><Relationship Id="rId198" Type="http://schemas.openxmlformats.org/officeDocument/2006/relationships/customXml" Target="../ink/ink103.xml"/><Relationship Id="rId321" Type="http://schemas.openxmlformats.org/officeDocument/2006/relationships/customXml" Target="../ink/ink166.xml"/><Relationship Id="rId342" Type="http://schemas.openxmlformats.org/officeDocument/2006/relationships/image" Target="../media/image164.png"/><Relationship Id="rId363" Type="http://schemas.openxmlformats.org/officeDocument/2006/relationships/customXml" Target="../ink/ink187.xml"/><Relationship Id="rId384" Type="http://schemas.openxmlformats.org/officeDocument/2006/relationships/image" Target="../media/image185.png"/><Relationship Id="rId419" Type="http://schemas.openxmlformats.org/officeDocument/2006/relationships/customXml" Target="../ink/ink215.xml"/><Relationship Id="rId202" Type="http://schemas.openxmlformats.org/officeDocument/2006/relationships/customXml" Target="../ink/ink105.xml"/><Relationship Id="rId223" Type="http://schemas.openxmlformats.org/officeDocument/2006/relationships/customXml" Target="../ink/ink116.xml"/><Relationship Id="rId244" Type="http://schemas.openxmlformats.org/officeDocument/2006/relationships/customXml" Target="../ink/ink127.xml"/><Relationship Id="rId430" Type="http://schemas.openxmlformats.org/officeDocument/2006/relationships/image" Target="../media/image208.png"/><Relationship Id="rId18" Type="http://schemas.openxmlformats.org/officeDocument/2006/relationships/image" Target="../media/image6.png"/><Relationship Id="rId39" Type="http://schemas.openxmlformats.org/officeDocument/2006/relationships/customXml" Target="../ink/ink21.xml"/><Relationship Id="rId265" Type="http://schemas.openxmlformats.org/officeDocument/2006/relationships/image" Target="../media/image126.png"/><Relationship Id="rId286" Type="http://schemas.openxmlformats.org/officeDocument/2006/relationships/customXml" Target="../ink/ink148.xml"/><Relationship Id="rId50" Type="http://schemas.openxmlformats.org/officeDocument/2006/relationships/image" Target="../media/image22.png"/><Relationship Id="rId104" Type="http://schemas.openxmlformats.org/officeDocument/2006/relationships/customXml" Target="../ink/ink54.xml"/><Relationship Id="rId125" Type="http://schemas.openxmlformats.org/officeDocument/2006/relationships/image" Target="../media/image59.png"/><Relationship Id="rId146" Type="http://schemas.openxmlformats.org/officeDocument/2006/relationships/image" Target="../media/image68.png"/><Relationship Id="rId167" Type="http://schemas.openxmlformats.org/officeDocument/2006/relationships/customXml" Target="../ink/ink87.xml"/><Relationship Id="rId188" Type="http://schemas.openxmlformats.org/officeDocument/2006/relationships/customXml" Target="../ink/ink98.xml"/><Relationship Id="rId311" Type="http://schemas.openxmlformats.org/officeDocument/2006/relationships/customXml" Target="../ink/ink161.xml"/><Relationship Id="rId332" Type="http://schemas.openxmlformats.org/officeDocument/2006/relationships/image" Target="../media/image159.png"/><Relationship Id="rId353" Type="http://schemas.openxmlformats.org/officeDocument/2006/relationships/customXml" Target="../ink/ink182.xml"/><Relationship Id="rId374" Type="http://schemas.openxmlformats.org/officeDocument/2006/relationships/image" Target="../media/image180.png"/><Relationship Id="rId395" Type="http://schemas.openxmlformats.org/officeDocument/2006/relationships/customXml" Target="../ink/ink203.xml"/><Relationship Id="rId409" Type="http://schemas.openxmlformats.org/officeDocument/2006/relationships/customXml" Target="../ink/ink210.xml"/><Relationship Id="rId71" Type="http://schemas.openxmlformats.org/officeDocument/2006/relationships/customXml" Target="../ink/ink37.xml"/><Relationship Id="rId92" Type="http://schemas.openxmlformats.org/officeDocument/2006/relationships/customXml" Target="../ink/ink48.xml"/><Relationship Id="rId213" Type="http://schemas.openxmlformats.org/officeDocument/2006/relationships/customXml" Target="../ink/ink111.xml"/><Relationship Id="rId234" Type="http://schemas.openxmlformats.org/officeDocument/2006/relationships/customXml" Target="../ink/ink122.xml"/><Relationship Id="rId420" Type="http://schemas.openxmlformats.org/officeDocument/2006/relationships/image" Target="../media/image203.png"/><Relationship Id="rId2" Type="http://schemas.openxmlformats.org/officeDocument/2006/relationships/notesSlide" Target="../notesSlides/notesSlide2.xml"/><Relationship Id="rId29" Type="http://schemas.openxmlformats.org/officeDocument/2006/relationships/customXml" Target="../ink/ink16.xml"/><Relationship Id="rId255" Type="http://schemas.openxmlformats.org/officeDocument/2006/relationships/image" Target="../media/image121.png"/><Relationship Id="rId276" Type="http://schemas.openxmlformats.org/officeDocument/2006/relationships/customXml" Target="../ink/ink143.xml"/><Relationship Id="rId297" Type="http://schemas.openxmlformats.org/officeDocument/2006/relationships/image" Target="../media/image142.png"/><Relationship Id="rId40" Type="http://schemas.openxmlformats.org/officeDocument/2006/relationships/image" Target="../media/image17.png"/><Relationship Id="rId115" Type="http://schemas.openxmlformats.org/officeDocument/2006/relationships/image" Target="../media/image54.png"/><Relationship Id="rId136" Type="http://schemas.openxmlformats.org/officeDocument/2006/relationships/image" Target="../media/image63.png"/><Relationship Id="rId157" Type="http://schemas.openxmlformats.org/officeDocument/2006/relationships/customXml" Target="../ink/ink82.xml"/><Relationship Id="rId178" Type="http://schemas.openxmlformats.org/officeDocument/2006/relationships/image" Target="../media/image84.png"/><Relationship Id="rId301" Type="http://schemas.openxmlformats.org/officeDocument/2006/relationships/image" Target="../media/image144.png"/><Relationship Id="rId322" Type="http://schemas.openxmlformats.org/officeDocument/2006/relationships/image" Target="../media/image154.png"/><Relationship Id="rId343" Type="http://schemas.openxmlformats.org/officeDocument/2006/relationships/customXml" Target="../ink/ink177.xml"/><Relationship Id="rId364" Type="http://schemas.openxmlformats.org/officeDocument/2006/relationships/image" Target="../media/image175.png"/><Relationship Id="rId61" Type="http://schemas.openxmlformats.org/officeDocument/2006/relationships/customXml" Target="../ink/ink32.xml"/><Relationship Id="rId82" Type="http://schemas.openxmlformats.org/officeDocument/2006/relationships/image" Target="../media/image38.png"/><Relationship Id="rId199" Type="http://schemas.openxmlformats.org/officeDocument/2006/relationships/image" Target="../media/image94.png"/><Relationship Id="rId203" Type="http://schemas.openxmlformats.org/officeDocument/2006/relationships/customXml" Target="../ink/ink106.xml"/><Relationship Id="rId385" Type="http://schemas.openxmlformats.org/officeDocument/2006/relationships/customXml" Target="../ink/ink198.xml"/><Relationship Id="rId19" Type="http://schemas.openxmlformats.org/officeDocument/2006/relationships/customXml" Target="../ink/ink11.xml"/><Relationship Id="rId224" Type="http://schemas.openxmlformats.org/officeDocument/2006/relationships/image" Target="../media/image106.png"/><Relationship Id="rId245" Type="http://schemas.openxmlformats.org/officeDocument/2006/relationships/image" Target="../media/image116.png"/><Relationship Id="rId266" Type="http://schemas.openxmlformats.org/officeDocument/2006/relationships/customXml" Target="../ink/ink138.xml"/><Relationship Id="rId287" Type="http://schemas.openxmlformats.org/officeDocument/2006/relationships/image" Target="../media/image137.png"/><Relationship Id="rId410" Type="http://schemas.openxmlformats.org/officeDocument/2006/relationships/image" Target="../media/image198.png"/><Relationship Id="rId431" Type="http://schemas.openxmlformats.org/officeDocument/2006/relationships/customXml" Target="../ink/ink221.xml"/><Relationship Id="rId30" Type="http://schemas.openxmlformats.org/officeDocument/2006/relationships/image" Target="../media/image12.png"/><Relationship Id="rId105" Type="http://schemas.openxmlformats.org/officeDocument/2006/relationships/image" Target="../media/image49.png"/><Relationship Id="rId126" Type="http://schemas.openxmlformats.org/officeDocument/2006/relationships/customXml" Target="../ink/ink65.xml"/><Relationship Id="rId147" Type="http://schemas.openxmlformats.org/officeDocument/2006/relationships/customXml" Target="../ink/ink77.xml"/><Relationship Id="rId168" Type="http://schemas.openxmlformats.org/officeDocument/2006/relationships/image" Target="../media/image79.png"/><Relationship Id="rId312" Type="http://schemas.openxmlformats.org/officeDocument/2006/relationships/image" Target="../media/image149.png"/><Relationship Id="rId333" Type="http://schemas.openxmlformats.org/officeDocument/2006/relationships/customXml" Target="../ink/ink172.xml"/><Relationship Id="rId354" Type="http://schemas.openxmlformats.org/officeDocument/2006/relationships/image" Target="../media/image170.png"/><Relationship Id="rId51" Type="http://schemas.openxmlformats.org/officeDocument/2006/relationships/customXml" Target="../ink/ink27.xml"/><Relationship Id="rId72" Type="http://schemas.openxmlformats.org/officeDocument/2006/relationships/image" Target="../media/image33.png"/><Relationship Id="rId93" Type="http://schemas.openxmlformats.org/officeDocument/2006/relationships/image" Target="../media/image43.png"/><Relationship Id="rId189" Type="http://schemas.openxmlformats.org/officeDocument/2006/relationships/image" Target="../media/image89.png"/><Relationship Id="rId375" Type="http://schemas.openxmlformats.org/officeDocument/2006/relationships/customXml" Target="../ink/ink193.xml"/><Relationship Id="rId396" Type="http://schemas.openxmlformats.org/officeDocument/2006/relationships/image" Target="../media/image191.png"/><Relationship Id="rId3" Type="http://schemas.openxmlformats.org/officeDocument/2006/relationships/customXml" Target="../ink/ink3.xml"/><Relationship Id="rId214" Type="http://schemas.openxmlformats.org/officeDocument/2006/relationships/image" Target="../media/image101.png"/><Relationship Id="rId235" Type="http://schemas.openxmlformats.org/officeDocument/2006/relationships/image" Target="../media/image111.png"/><Relationship Id="rId256" Type="http://schemas.openxmlformats.org/officeDocument/2006/relationships/customXml" Target="../ink/ink133.xml"/><Relationship Id="rId277" Type="http://schemas.openxmlformats.org/officeDocument/2006/relationships/image" Target="../media/image132.png"/><Relationship Id="rId298" Type="http://schemas.openxmlformats.org/officeDocument/2006/relationships/customXml" Target="../ink/ink154.xml"/><Relationship Id="rId400" Type="http://schemas.openxmlformats.org/officeDocument/2006/relationships/image" Target="../media/image193.png"/><Relationship Id="rId421" Type="http://schemas.openxmlformats.org/officeDocument/2006/relationships/customXml" Target="../ink/ink216.xml"/><Relationship Id="rId116" Type="http://schemas.openxmlformats.org/officeDocument/2006/relationships/customXml" Target="../ink/ink60.xml"/><Relationship Id="rId137" Type="http://schemas.openxmlformats.org/officeDocument/2006/relationships/customXml" Target="../ink/ink72.xml"/><Relationship Id="rId158" Type="http://schemas.openxmlformats.org/officeDocument/2006/relationships/image" Target="../media/image74.png"/><Relationship Id="rId302" Type="http://schemas.openxmlformats.org/officeDocument/2006/relationships/customXml" Target="../ink/ink156.xml"/><Relationship Id="rId323" Type="http://schemas.openxmlformats.org/officeDocument/2006/relationships/customXml" Target="../ink/ink167.xml"/><Relationship Id="rId344" Type="http://schemas.openxmlformats.org/officeDocument/2006/relationships/image" Target="../media/image165.png"/><Relationship Id="rId20" Type="http://schemas.openxmlformats.org/officeDocument/2006/relationships/image" Target="../media/image7.png"/><Relationship Id="rId41" Type="http://schemas.openxmlformats.org/officeDocument/2006/relationships/customXml" Target="../ink/ink22.xml"/><Relationship Id="rId62" Type="http://schemas.openxmlformats.org/officeDocument/2006/relationships/image" Target="../media/image28.png"/><Relationship Id="rId83" Type="http://schemas.openxmlformats.org/officeDocument/2006/relationships/customXml" Target="../ink/ink43.xml"/><Relationship Id="rId179" Type="http://schemas.openxmlformats.org/officeDocument/2006/relationships/customXml" Target="../ink/ink93.xml"/><Relationship Id="rId365" Type="http://schemas.openxmlformats.org/officeDocument/2006/relationships/customXml" Target="../ink/ink188.xml"/><Relationship Id="rId386" Type="http://schemas.openxmlformats.org/officeDocument/2006/relationships/image" Target="../media/image186.png"/><Relationship Id="rId190" Type="http://schemas.openxmlformats.org/officeDocument/2006/relationships/customXml" Target="../ink/ink99.xml"/><Relationship Id="rId204" Type="http://schemas.openxmlformats.org/officeDocument/2006/relationships/image" Target="../media/image96.png"/><Relationship Id="rId225" Type="http://schemas.openxmlformats.org/officeDocument/2006/relationships/customXml" Target="../ink/ink117.xml"/><Relationship Id="rId246" Type="http://schemas.openxmlformats.org/officeDocument/2006/relationships/customXml" Target="../ink/ink128.xml"/><Relationship Id="rId267" Type="http://schemas.openxmlformats.org/officeDocument/2006/relationships/image" Target="../media/image127.png"/><Relationship Id="rId288" Type="http://schemas.openxmlformats.org/officeDocument/2006/relationships/customXml" Target="../ink/ink149.xml"/><Relationship Id="rId411" Type="http://schemas.openxmlformats.org/officeDocument/2006/relationships/customXml" Target="../ink/ink211.xml"/><Relationship Id="rId432" Type="http://schemas.openxmlformats.org/officeDocument/2006/relationships/image" Target="../media/image209.png"/><Relationship Id="rId106" Type="http://schemas.openxmlformats.org/officeDocument/2006/relationships/customXml" Target="../ink/ink55.xml"/><Relationship Id="rId127" Type="http://schemas.openxmlformats.org/officeDocument/2006/relationships/image" Target="../media/image60.png"/><Relationship Id="rId313" Type="http://schemas.openxmlformats.org/officeDocument/2006/relationships/customXml" Target="../ink/ink162.xml"/><Relationship Id="rId10" Type="http://schemas.openxmlformats.org/officeDocument/2006/relationships/image" Target="../media/image1042.png"/><Relationship Id="rId31" Type="http://schemas.openxmlformats.org/officeDocument/2006/relationships/customXml" Target="../ink/ink17.xml"/><Relationship Id="rId52" Type="http://schemas.openxmlformats.org/officeDocument/2006/relationships/image" Target="../media/image23.png"/><Relationship Id="rId73" Type="http://schemas.openxmlformats.org/officeDocument/2006/relationships/customXml" Target="../ink/ink38.xml"/><Relationship Id="rId94" Type="http://schemas.openxmlformats.org/officeDocument/2006/relationships/customXml" Target="../ink/ink49.xml"/><Relationship Id="rId148" Type="http://schemas.openxmlformats.org/officeDocument/2006/relationships/image" Target="../media/image69.png"/><Relationship Id="rId169" Type="http://schemas.openxmlformats.org/officeDocument/2006/relationships/customXml" Target="../ink/ink88.xml"/><Relationship Id="rId334" Type="http://schemas.openxmlformats.org/officeDocument/2006/relationships/image" Target="../media/image160.png"/><Relationship Id="rId355" Type="http://schemas.openxmlformats.org/officeDocument/2006/relationships/customXml" Target="../ink/ink183.xml"/><Relationship Id="rId376" Type="http://schemas.openxmlformats.org/officeDocument/2006/relationships/image" Target="../media/image181.png"/><Relationship Id="rId397" Type="http://schemas.openxmlformats.org/officeDocument/2006/relationships/customXml" Target="../ink/ink204.xml"/><Relationship Id="rId4" Type="http://schemas.openxmlformats.org/officeDocument/2006/relationships/image" Target="../media/image726.png"/><Relationship Id="rId180" Type="http://schemas.openxmlformats.org/officeDocument/2006/relationships/customXml" Target="../ink/ink94.xml"/><Relationship Id="rId215" Type="http://schemas.openxmlformats.org/officeDocument/2006/relationships/customXml" Target="../ink/ink112.xml"/><Relationship Id="rId236" Type="http://schemas.openxmlformats.org/officeDocument/2006/relationships/customXml" Target="../ink/ink123.xml"/><Relationship Id="rId257" Type="http://schemas.openxmlformats.org/officeDocument/2006/relationships/image" Target="../media/image122.png"/><Relationship Id="rId278" Type="http://schemas.openxmlformats.org/officeDocument/2006/relationships/customXml" Target="../ink/ink144.xml"/><Relationship Id="rId401" Type="http://schemas.openxmlformats.org/officeDocument/2006/relationships/customXml" Target="../ink/ink206.xml"/><Relationship Id="rId422" Type="http://schemas.openxmlformats.org/officeDocument/2006/relationships/image" Target="../media/image204.png"/><Relationship Id="rId303" Type="http://schemas.openxmlformats.org/officeDocument/2006/relationships/image" Target="../media/image145.png"/><Relationship Id="rId42" Type="http://schemas.openxmlformats.org/officeDocument/2006/relationships/image" Target="../media/image18.png"/><Relationship Id="rId84" Type="http://schemas.openxmlformats.org/officeDocument/2006/relationships/image" Target="../media/image39.png"/><Relationship Id="rId138" Type="http://schemas.openxmlformats.org/officeDocument/2006/relationships/image" Target="../media/image64.png"/><Relationship Id="rId345" Type="http://schemas.openxmlformats.org/officeDocument/2006/relationships/customXml" Target="../ink/ink178.xml"/><Relationship Id="rId387" Type="http://schemas.openxmlformats.org/officeDocument/2006/relationships/customXml" Target="../ink/ink199.xml"/><Relationship Id="rId191" Type="http://schemas.openxmlformats.org/officeDocument/2006/relationships/image" Target="../media/image90.png"/><Relationship Id="rId205" Type="http://schemas.openxmlformats.org/officeDocument/2006/relationships/customXml" Target="../ink/ink107.xml"/><Relationship Id="rId247" Type="http://schemas.openxmlformats.org/officeDocument/2006/relationships/image" Target="../media/image117.png"/><Relationship Id="rId412" Type="http://schemas.openxmlformats.org/officeDocument/2006/relationships/image" Target="../media/image199.png"/><Relationship Id="rId107" Type="http://schemas.openxmlformats.org/officeDocument/2006/relationships/image" Target="../media/image50.png"/><Relationship Id="rId289" Type="http://schemas.openxmlformats.org/officeDocument/2006/relationships/image" Target="../media/image138.png"/><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customXml" Target="../ink/ink78.xml"/><Relationship Id="rId314" Type="http://schemas.openxmlformats.org/officeDocument/2006/relationships/image" Target="../media/image150.png"/><Relationship Id="rId356" Type="http://schemas.openxmlformats.org/officeDocument/2006/relationships/image" Target="../media/image171.png"/><Relationship Id="rId398" Type="http://schemas.openxmlformats.org/officeDocument/2006/relationships/image" Target="../media/image192.png"/><Relationship Id="rId95" Type="http://schemas.openxmlformats.org/officeDocument/2006/relationships/image" Target="../media/image44.png"/><Relationship Id="rId160" Type="http://schemas.openxmlformats.org/officeDocument/2006/relationships/image" Target="../media/image75.png"/><Relationship Id="rId216" Type="http://schemas.openxmlformats.org/officeDocument/2006/relationships/image" Target="../media/image102.png"/><Relationship Id="rId423" Type="http://schemas.openxmlformats.org/officeDocument/2006/relationships/customXml" Target="../ink/ink217.xml"/><Relationship Id="rId258" Type="http://schemas.openxmlformats.org/officeDocument/2006/relationships/customXml" Target="../ink/ink134.xml"/><Relationship Id="rId22" Type="http://schemas.openxmlformats.org/officeDocument/2006/relationships/image" Target="../media/image8.png"/><Relationship Id="rId64" Type="http://schemas.openxmlformats.org/officeDocument/2006/relationships/image" Target="../media/image29.png"/><Relationship Id="rId118" Type="http://schemas.openxmlformats.org/officeDocument/2006/relationships/customXml" Target="../ink/ink61.xml"/><Relationship Id="rId325" Type="http://schemas.openxmlformats.org/officeDocument/2006/relationships/customXml" Target="../ink/ink168.xml"/><Relationship Id="rId367" Type="http://schemas.openxmlformats.org/officeDocument/2006/relationships/customXml" Target="../ink/ink189.xml"/><Relationship Id="rId171" Type="http://schemas.openxmlformats.org/officeDocument/2006/relationships/customXml" Target="../ink/ink89.xml"/><Relationship Id="rId227" Type="http://schemas.openxmlformats.org/officeDocument/2006/relationships/image" Target="../media/image107.png"/><Relationship Id="rId269" Type="http://schemas.openxmlformats.org/officeDocument/2006/relationships/image" Target="../media/image128.png"/><Relationship Id="rId434" Type="http://schemas.openxmlformats.org/officeDocument/2006/relationships/image" Target="../media/image210.png"/><Relationship Id="rId33" Type="http://schemas.openxmlformats.org/officeDocument/2006/relationships/customXml" Target="../ink/ink18.xml"/><Relationship Id="rId129" Type="http://schemas.openxmlformats.org/officeDocument/2006/relationships/customXml" Target="../ink/ink67.xml"/><Relationship Id="rId280" Type="http://schemas.openxmlformats.org/officeDocument/2006/relationships/customXml" Target="../ink/ink145.xml"/><Relationship Id="rId336" Type="http://schemas.openxmlformats.org/officeDocument/2006/relationships/image" Target="../media/image161.png"/><Relationship Id="rId75" Type="http://schemas.openxmlformats.org/officeDocument/2006/relationships/customXml" Target="../ink/ink39.xml"/><Relationship Id="rId140" Type="http://schemas.openxmlformats.org/officeDocument/2006/relationships/image" Target="../media/image65.png"/><Relationship Id="rId182" Type="http://schemas.openxmlformats.org/officeDocument/2006/relationships/customXml" Target="../ink/ink95.xml"/><Relationship Id="rId378" Type="http://schemas.openxmlformats.org/officeDocument/2006/relationships/image" Target="../media/image182.png"/><Relationship Id="rId403" Type="http://schemas.openxmlformats.org/officeDocument/2006/relationships/customXml" Target="../ink/ink207.xml"/><Relationship Id="rId6" Type="http://schemas.openxmlformats.org/officeDocument/2006/relationships/image" Target="../media/image880.png"/><Relationship Id="rId238" Type="http://schemas.openxmlformats.org/officeDocument/2006/relationships/customXml" Target="../ink/ink124.xml"/><Relationship Id="rId291" Type="http://schemas.openxmlformats.org/officeDocument/2006/relationships/image" Target="../media/image139.png"/><Relationship Id="rId305" Type="http://schemas.openxmlformats.org/officeDocument/2006/relationships/image" Target="../media/image146.png"/><Relationship Id="rId347" Type="http://schemas.openxmlformats.org/officeDocument/2006/relationships/customXml" Target="../ink/ink179.xml"/><Relationship Id="rId44" Type="http://schemas.openxmlformats.org/officeDocument/2006/relationships/image" Target="../media/image19.png"/><Relationship Id="rId86" Type="http://schemas.openxmlformats.org/officeDocument/2006/relationships/customXml" Target="../ink/ink45.xml"/><Relationship Id="rId151" Type="http://schemas.openxmlformats.org/officeDocument/2006/relationships/customXml" Target="../ink/ink79.xml"/><Relationship Id="rId389" Type="http://schemas.openxmlformats.org/officeDocument/2006/relationships/customXml" Target="../ink/ink200.xml"/><Relationship Id="rId193" Type="http://schemas.openxmlformats.org/officeDocument/2006/relationships/image" Target="../media/image91.png"/><Relationship Id="rId207" Type="http://schemas.openxmlformats.org/officeDocument/2006/relationships/customXml" Target="../ink/ink108.xml"/><Relationship Id="rId249" Type="http://schemas.openxmlformats.org/officeDocument/2006/relationships/image" Target="../media/image118.png"/><Relationship Id="rId414" Type="http://schemas.openxmlformats.org/officeDocument/2006/relationships/image" Target="../media/image200.png"/><Relationship Id="rId13" Type="http://schemas.openxmlformats.org/officeDocument/2006/relationships/customXml" Target="../ink/ink8.xml"/><Relationship Id="rId109" Type="http://schemas.openxmlformats.org/officeDocument/2006/relationships/image" Target="../media/image51.png"/><Relationship Id="rId260" Type="http://schemas.openxmlformats.org/officeDocument/2006/relationships/customXml" Target="../ink/ink135.xml"/><Relationship Id="rId316" Type="http://schemas.openxmlformats.org/officeDocument/2006/relationships/image" Target="../media/image151.png"/><Relationship Id="rId55" Type="http://schemas.openxmlformats.org/officeDocument/2006/relationships/customXml" Target="../ink/ink29.xml"/><Relationship Id="rId97" Type="http://schemas.openxmlformats.org/officeDocument/2006/relationships/image" Target="../media/image45.png"/><Relationship Id="rId120" Type="http://schemas.openxmlformats.org/officeDocument/2006/relationships/customXml" Target="../ink/ink62.xml"/><Relationship Id="rId358" Type="http://schemas.openxmlformats.org/officeDocument/2006/relationships/image" Target="../media/image172.png"/><Relationship Id="rId162" Type="http://schemas.openxmlformats.org/officeDocument/2006/relationships/image" Target="../media/image76.png"/><Relationship Id="rId218" Type="http://schemas.openxmlformats.org/officeDocument/2006/relationships/image" Target="../media/image103.png"/><Relationship Id="rId425" Type="http://schemas.openxmlformats.org/officeDocument/2006/relationships/customXml" Target="../ink/ink218.xml"/><Relationship Id="rId271" Type="http://schemas.openxmlformats.org/officeDocument/2006/relationships/image" Target="../media/image129.png"/><Relationship Id="rId24" Type="http://schemas.openxmlformats.org/officeDocument/2006/relationships/image" Target="../media/image9.png"/><Relationship Id="rId66" Type="http://schemas.openxmlformats.org/officeDocument/2006/relationships/image" Target="../media/image30.png"/><Relationship Id="rId131" Type="http://schemas.openxmlformats.org/officeDocument/2006/relationships/customXml" Target="../ink/ink68.xml"/><Relationship Id="rId327" Type="http://schemas.openxmlformats.org/officeDocument/2006/relationships/customXml" Target="../ink/ink169.xml"/><Relationship Id="rId369" Type="http://schemas.openxmlformats.org/officeDocument/2006/relationships/customXml" Target="../ink/ink190.xml"/><Relationship Id="rId173" Type="http://schemas.openxmlformats.org/officeDocument/2006/relationships/customXml" Target="../ink/ink90.xml"/><Relationship Id="rId229" Type="http://schemas.openxmlformats.org/officeDocument/2006/relationships/image" Target="../media/image108.png"/><Relationship Id="rId380" Type="http://schemas.openxmlformats.org/officeDocument/2006/relationships/image" Target="../media/image183.png"/><Relationship Id="rId436" Type="http://schemas.openxmlformats.org/officeDocument/2006/relationships/image" Target="../media/image211.png"/><Relationship Id="rId240" Type="http://schemas.openxmlformats.org/officeDocument/2006/relationships/customXml" Target="../ink/ink125.xml"/><Relationship Id="rId35" Type="http://schemas.openxmlformats.org/officeDocument/2006/relationships/customXml" Target="../ink/ink19.xml"/><Relationship Id="rId77" Type="http://schemas.openxmlformats.org/officeDocument/2006/relationships/customXml" Target="../ink/ink40.xml"/><Relationship Id="rId100" Type="http://schemas.openxmlformats.org/officeDocument/2006/relationships/customXml" Target="../ink/ink52.xml"/><Relationship Id="rId282" Type="http://schemas.openxmlformats.org/officeDocument/2006/relationships/customXml" Target="../ink/ink146.xml"/><Relationship Id="rId338" Type="http://schemas.openxmlformats.org/officeDocument/2006/relationships/image" Target="../media/image162.png"/><Relationship Id="rId8" Type="http://schemas.openxmlformats.org/officeDocument/2006/relationships/image" Target="../media/image1018.png"/><Relationship Id="rId142" Type="http://schemas.openxmlformats.org/officeDocument/2006/relationships/image" Target="../media/image66.png"/><Relationship Id="rId184" Type="http://schemas.openxmlformats.org/officeDocument/2006/relationships/customXml" Target="../ink/ink96.xml"/><Relationship Id="rId391" Type="http://schemas.openxmlformats.org/officeDocument/2006/relationships/customXml" Target="../ink/ink201.xml"/><Relationship Id="rId405" Type="http://schemas.openxmlformats.org/officeDocument/2006/relationships/customXml" Target="../ink/ink208.xml"/><Relationship Id="rId251" Type="http://schemas.openxmlformats.org/officeDocument/2006/relationships/image" Target="../media/image119.png"/><Relationship Id="rId46" Type="http://schemas.openxmlformats.org/officeDocument/2006/relationships/image" Target="../media/image20.png"/><Relationship Id="rId293" Type="http://schemas.openxmlformats.org/officeDocument/2006/relationships/image" Target="../media/image140.png"/><Relationship Id="rId307" Type="http://schemas.openxmlformats.org/officeDocument/2006/relationships/customXml" Target="../ink/ink159.xml"/><Relationship Id="rId349" Type="http://schemas.openxmlformats.org/officeDocument/2006/relationships/customXml" Target="../ink/ink180.xml"/><Relationship Id="rId88" Type="http://schemas.openxmlformats.org/officeDocument/2006/relationships/customXml" Target="../ink/ink46.xml"/><Relationship Id="rId111" Type="http://schemas.openxmlformats.org/officeDocument/2006/relationships/image" Target="../media/image52.png"/><Relationship Id="rId153" Type="http://schemas.openxmlformats.org/officeDocument/2006/relationships/customXml" Target="../ink/ink80.xml"/><Relationship Id="rId195" Type="http://schemas.openxmlformats.org/officeDocument/2006/relationships/image" Target="../media/image92.png"/><Relationship Id="rId209" Type="http://schemas.openxmlformats.org/officeDocument/2006/relationships/customXml" Target="../ink/ink109.xml"/><Relationship Id="rId360" Type="http://schemas.openxmlformats.org/officeDocument/2006/relationships/image" Target="../media/image173.png"/><Relationship Id="rId416" Type="http://schemas.openxmlformats.org/officeDocument/2006/relationships/image" Target="../media/image201.png"/><Relationship Id="rId220" Type="http://schemas.openxmlformats.org/officeDocument/2006/relationships/image" Target="../media/image104.png"/><Relationship Id="rId15" Type="http://schemas.openxmlformats.org/officeDocument/2006/relationships/customXml" Target="../ink/ink9.xml"/><Relationship Id="rId57" Type="http://schemas.openxmlformats.org/officeDocument/2006/relationships/customXml" Target="../ink/ink30.xml"/><Relationship Id="rId262" Type="http://schemas.openxmlformats.org/officeDocument/2006/relationships/customXml" Target="../ink/ink136.xml"/><Relationship Id="rId318" Type="http://schemas.openxmlformats.org/officeDocument/2006/relationships/image" Target="../media/image152.png"/><Relationship Id="rId99" Type="http://schemas.openxmlformats.org/officeDocument/2006/relationships/image" Target="../media/image46.png"/><Relationship Id="rId122" Type="http://schemas.openxmlformats.org/officeDocument/2006/relationships/customXml" Target="../ink/ink63.xml"/><Relationship Id="rId164" Type="http://schemas.openxmlformats.org/officeDocument/2006/relationships/image" Target="../media/image77.png"/><Relationship Id="rId371" Type="http://schemas.openxmlformats.org/officeDocument/2006/relationships/customXml" Target="../ink/ink191.xml"/><Relationship Id="rId427" Type="http://schemas.openxmlformats.org/officeDocument/2006/relationships/customXml" Target="../ink/ink219.xml"/><Relationship Id="rId26" Type="http://schemas.openxmlformats.org/officeDocument/2006/relationships/image" Target="../media/image10.png"/><Relationship Id="rId231" Type="http://schemas.openxmlformats.org/officeDocument/2006/relationships/image" Target="../media/image109.png"/><Relationship Id="rId273" Type="http://schemas.openxmlformats.org/officeDocument/2006/relationships/image" Target="../media/image130.png"/><Relationship Id="rId329" Type="http://schemas.openxmlformats.org/officeDocument/2006/relationships/customXml" Target="../ink/ink170.xml"/><Relationship Id="rId68" Type="http://schemas.openxmlformats.org/officeDocument/2006/relationships/image" Target="../media/image31.png"/><Relationship Id="rId133" Type="http://schemas.openxmlformats.org/officeDocument/2006/relationships/customXml" Target="../ink/ink70.xml"/><Relationship Id="rId175" Type="http://schemas.openxmlformats.org/officeDocument/2006/relationships/customXml" Target="../ink/ink91.xml"/><Relationship Id="rId340" Type="http://schemas.openxmlformats.org/officeDocument/2006/relationships/image" Target="../media/image163.png"/><Relationship Id="rId200" Type="http://schemas.openxmlformats.org/officeDocument/2006/relationships/customXml" Target="../ink/ink104.xml"/><Relationship Id="rId382" Type="http://schemas.openxmlformats.org/officeDocument/2006/relationships/image" Target="../media/image184.png"/><Relationship Id="rId438" Type="http://schemas.openxmlformats.org/officeDocument/2006/relationships/image" Target="../media/image212.png"/><Relationship Id="rId242" Type="http://schemas.openxmlformats.org/officeDocument/2006/relationships/customXml" Target="../ink/ink126.xml"/><Relationship Id="rId284" Type="http://schemas.openxmlformats.org/officeDocument/2006/relationships/customXml" Target="../ink/ink147.xml"/><Relationship Id="rId37" Type="http://schemas.openxmlformats.org/officeDocument/2006/relationships/customXml" Target="../ink/ink20.xml"/><Relationship Id="rId79" Type="http://schemas.openxmlformats.org/officeDocument/2006/relationships/customXml" Target="../ink/ink41.xml"/><Relationship Id="rId102" Type="http://schemas.openxmlformats.org/officeDocument/2006/relationships/customXml" Target="../ink/ink53.xml"/><Relationship Id="rId144" Type="http://schemas.openxmlformats.org/officeDocument/2006/relationships/image" Target="../media/image67.png"/><Relationship Id="rId90" Type="http://schemas.openxmlformats.org/officeDocument/2006/relationships/customXml" Target="../ink/ink47.xml"/><Relationship Id="rId186" Type="http://schemas.openxmlformats.org/officeDocument/2006/relationships/customXml" Target="../ink/ink97.xml"/><Relationship Id="rId351" Type="http://schemas.openxmlformats.org/officeDocument/2006/relationships/customXml" Target="../ink/ink181.xml"/><Relationship Id="rId393" Type="http://schemas.openxmlformats.org/officeDocument/2006/relationships/customXml" Target="../ink/ink202.xml"/><Relationship Id="rId407" Type="http://schemas.openxmlformats.org/officeDocument/2006/relationships/customXml" Target="../ink/ink209.xml"/><Relationship Id="rId211" Type="http://schemas.openxmlformats.org/officeDocument/2006/relationships/customXml" Target="../ink/ink110.xml"/><Relationship Id="rId253" Type="http://schemas.openxmlformats.org/officeDocument/2006/relationships/image" Target="../media/image120.png"/><Relationship Id="rId295" Type="http://schemas.openxmlformats.org/officeDocument/2006/relationships/image" Target="../media/image141.png"/><Relationship Id="rId309" Type="http://schemas.openxmlformats.org/officeDocument/2006/relationships/customXml" Target="../ink/ink160.xml"/><Relationship Id="rId48" Type="http://schemas.openxmlformats.org/officeDocument/2006/relationships/image" Target="../media/image21.png"/><Relationship Id="rId113" Type="http://schemas.openxmlformats.org/officeDocument/2006/relationships/image" Target="../media/image53.png"/><Relationship Id="rId320" Type="http://schemas.openxmlformats.org/officeDocument/2006/relationships/image" Target="../media/image153.png"/><Relationship Id="rId155" Type="http://schemas.openxmlformats.org/officeDocument/2006/relationships/customXml" Target="../ink/ink81.xml"/><Relationship Id="rId197" Type="http://schemas.openxmlformats.org/officeDocument/2006/relationships/image" Target="../media/image93.png"/><Relationship Id="rId362" Type="http://schemas.openxmlformats.org/officeDocument/2006/relationships/image" Target="../media/image174.png"/><Relationship Id="rId418" Type="http://schemas.openxmlformats.org/officeDocument/2006/relationships/image" Target="../media/image202.png"/><Relationship Id="rId222" Type="http://schemas.openxmlformats.org/officeDocument/2006/relationships/image" Target="../media/image105.png"/><Relationship Id="rId264" Type="http://schemas.openxmlformats.org/officeDocument/2006/relationships/customXml" Target="../ink/ink137.xml"/><Relationship Id="rId17" Type="http://schemas.openxmlformats.org/officeDocument/2006/relationships/customXml" Target="../ink/ink10.xml"/><Relationship Id="rId59" Type="http://schemas.openxmlformats.org/officeDocument/2006/relationships/customXml" Target="../ink/ink31.xml"/><Relationship Id="rId124" Type="http://schemas.openxmlformats.org/officeDocument/2006/relationships/customXml" Target="../ink/ink64.xml"/><Relationship Id="rId70" Type="http://schemas.openxmlformats.org/officeDocument/2006/relationships/image" Target="../media/image32.png"/><Relationship Id="rId166" Type="http://schemas.openxmlformats.org/officeDocument/2006/relationships/image" Target="../media/image78.png"/><Relationship Id="rId331" Type="http://schemas.openxmlformats.org/officeDocument/2006/relationships/customXml" Target="../ink/ink171.xml"/><Relationship Id="rId373" Type="http://schemas.openxmlformats.org/officeDocument/2006/relationships/customXml" Target="../ink/ink192.xml"/><Relationship Id="rId429" Type="http://schemas.openxmlformats.org/officeDocument/2006/relationships/customXml" Target="../ink/ink220.xml"/><Relationship Id="rId1" Type="http://schemas.openxmlformats.org/officeDocument/2006/relationships/slideLayout" Target="../slideLayouts/slideLayout7.xml"/><Relationship Id="rId233" Type="http://schemas.openxmlformats.org/officeDocument/2006/relationships/image" Target="../media/image110.png"/><Relationship Id="rId440" Type="http://schemas.openxmlformats.org/officeDocument/2006/relationships/image" Target="../media/image213.png"/><Relationship Id="rId28" Type="http://schemas.openxmlformats.org/officeDocument/2006/relationships/image" Target="../media/image11.png"/><Relationship Id="rId275" Type="http://schemas.openxmlformats.org/officeDocument/2006/relationships/image" Target="../media/image131.png"/><Relationship Id="rId300" Type="http://schemas.openxmlformats.org/officeDocument/2006/relationships/customXml" Target="../ink/ink155.xml"/></Relationships>
</file>

<file path=ppt/slides/_rels/slide20.xml.rels><?xml version="1.0" encoding="UTF-8" standalone="yes"?>
<Relationships xmlns="http://schemas.openxmlformats.org/package/2006/relationships"><Relationship Id="rId26" Type="http://schemas.openxmlformats.org/officeDocument/2006/relationships/image" Target="../media/image2484.png"/><Relationship Id="rId21" Type="http://schemas.openxmlformats.org/officeDocument/2006/relationships/customXml" Target="../ink/ink2653.xml"/><Relationship Id="rId42" Type="http://schemas.openxmlformats.org/officeDocument/2006/relationships/image" Target="../media/image2492.png"/><Relationship Id="rId47" Type="http://schemas.openxmlformats.org/officeDocument/2006/relationships/customXml" Target="../ink/ink2666.xml"/><Relationship Id="rId63" Type="http://schemas.openxmlformats.org/officeDocument/2006/relationships/customXml" Target="../ink/ink2674.xml"/><Relationship Id="rId68" Type="http://schemas.openxmlformats.org/officeDocument/2006/relationships/image" Target="../media/image2504.png"/><Relationship Id="rId84" Type="http://schemas.openxmlformats.org/officeDocument/2006/relationships/image" Target="../media/image2512.png"/><Relationship Id="rId89" Type="http://schemas.openxmlformats.org/officeDocument/2006/relationships/customXml" Target="../ink/ink2687.xml"/><Relationship Id="rId112" Type="http://schemas.openxmlformats.org/officeDocument/2006/relationships/image" Target="../media/image2526.png"/><Relationship Id="rId16" Type="http://schemas.openxmlformats.org/officeDocument/2006/relationships/image" Target="../media/image2479.png"/><Relationship Id="rId107" Type="http://schemas.openxmlformats.org/officeDocument/2006/relationships/customXml" Target="../ink/ink2696.xml"/><Relationship Id="rId11" Type="http://schemas.openxmlformats.org/officeDocument/2006/relationships/customXml" Target="../ink/ink2648.xml"/><Relationship Id="rId32" Type="http://schemas.openxmlformats.org/officeDocument/2006/relationships/image" Target="../media/image2487.png"/><Relationship Id="rId37" Type="http://schemas.openxmlformats.org/officeDocument/2006/relationships/customXml" Target="../ink/ink2661.xml"/><Relationship Id="rId53" Type="http://schemas.openxmlformats.org/officeDocument/2006/relationships/customXml" Target="../ink/ink2669.xml"/><Relationship Id="rId58" Type="http://schemas.openxmlformats.org/officeDocument/2006/relationships/image" Target="../media/image2499.png"/><Relationship Id="rId74" Type="http://schemas.openxmlformats.org/officeDocument/2006/relationships/image" Target="../media/image2507.png"/><Relationship Id="rId79" Type="http://schemas.openxmlformats.org/officeDocument/2006/relationships/customXml" Target="../ink/ink2682.xml"/><Relationship Id="rId102" Type="http://schemas.openxmlformats.org/officeDocument/2006/relationships/image" Target="../media/image2521.png"/><Relationship Id="rId5" Type="http://schemas.openxmlformats.org/officeDocument/2006/relationships/customXml" Target="../ink/ink2645.xml"/><Relationship Id="rId90" Type="http://schemas.openxmlformats.org/officeDocument/2006/relationships/image" Target="../media/image2515.png"/><Relationship Id="rId95" Type="http://schemas.openxmlformats.org/officeDocument/2006/relationships/customXml" Target="../ink/ink2690.xml"/><Relationship Id="rId22" Type="http://schemas.openxmlformats.org/officeDocument/2006/relationships/image" Target="../media/image2482.png"/><Relationship Id="rId27" Type="http://schemas.openxmlformats.org/officeDocument/2006/relationships/customXml" Target="../ink/ink2656.xml"/><Relationship Id="rId43" Type="http://schemas.openxmlformats.org/officeDocument/2006/relationships/customXml" Target="../ink/ink2664.xml"/><Relationship Id="rId48" Type="http://schemas.openxmlformats.org/officeDocument/2006/relationships/image" Target="../media/image2495.png"/><Relationship Id="rId64" Type="http://schemas.openxmlformats.org/officeDocument/2006/relationships/image" Target="../media/image2502.png"/><Relationship Id="rId69" Type="http://schemas.openxmlformats.org/officeDocument/2006/relationships/customXml" Target="../ink/ink2677.xml"/><Relationship Id="rId113" Type="http://schemas.openxmlformats.org/officeDocument/2006/relationships/customXml" Target="../ink/ink2699.xml"/><Relationship Id="rId80" Type="http://schemas.openxmlformats.org/officeDocument/2006/relationships/image" Target="../media/image2510.png"/><Relationship Id="rId85" Type="http://schemas.openxmlformats.org/officeDocument/2006/relationships/customXml" Target="../ink/ink2685.xml"/><Relationship Id="rId12" Type="http://schemas.openxmlformats.org/officeDocument/2006/relationships/image" Target="../media/image2477.png"/><Relationship Id="rId17" Type="http://schemas.openxmlformats.org/officeDocument/2006/relationships/customXml" Target="../ink/ink2651.xml"/><Relationship Id="rId33" Type="http://schemas.openxmlformats.org/officeDocument/2006/relationships/customXml" Target="../ink/ink2659.xml"/><Relationship Id="rId38" Type="http://schemas.openxmlformats.org/officeDocument/2006/relationships/image" Target="../media/image2490.png"/><Relationship Id="rId59" Type="http://schemas.openxmlformats.org/officeDocument/2006/relationships/customXml" Target="../ink/ink2672.xml"/><Relationship Id="rId103" Type="http://schemas.openxmlformats.org/officeDocument/2006/relationships/customXml" Target="../ink/ink2694.xml"/><Relationship Id="rId108" Type="http://schemas.openxmlformats.org/officeDocument/2006/relationships/image" Target="../media/image2524.png"/><Relationship Id="rId54" Type="http://schemas.openxmlformats.org/officeDocument/2006/relationships/image" Target="../media/image1181.png"/><Relationship Id="rId70" Type="http://schemas.openxmlformats.org/officeDocument/2006/relationships/image" Target="../media/image2505.png"/><Relationship Id="rId75" Type="http://schemas.openxmlformats.org/officeDocument/2006/relationships/customXml" Target="../ink/ink2680.xml"/><Relationship Id="rId91" Type="http://schemas.openxmlformats.org/officeDocument/2006/relationships/customXml" Target="../ink/ink2688.xml"/><Relationship Id="rId96" Type="http://schemas.openxmlformats.org/officeDocument/2006/relationships/image" Target="../media/image2518.png"/><Relationship Id="rId1" Type="http://schemas.openxmlformats.org/officeDocument/2006/relationships/slideLayout" Target="../slideLayouts/slideLayout7.xml"/><Relationship Id="rId6" Type="http://schemas.openxmlformats.org/officeDocument/2006/relationships/image" Target="../media/image2474.png"/><Relationship Id="rId15" Type="http://schemas.openxmlformats.org/officeDocument/2006/relationships/customXml" Target="../ink/ink2650.xml"/><Relationship Id="rId23" Type="http://schemas.openxmlformats.org/officeDocument/2006/relationships/customXml" Target="../ink/ink2654.xml"/><Relationship Id="rId28" Type="http://schemas.openxmlformats.org/officeDocument/2006/relationships/image" Target="../media/image2485.png"/><Relationship Id="rId36" Type="http://schemas.openxmlformats.org/officeDocument/2006/relationships/image" Target="../media/image2489.png"/><Relationship Id="rId49" Type="http://schemas.openxmlformats.org/officeDocument/2006/relationships/customXml" Target="../ink/ink2667.xml"/><Relationship Id="rId57" Type="http://schemas.openxmlformats.org/officeDocument/2006/relationships/customXml" Target="../ink/ink2671.xml"/><Relationship Id="rId106" Type="http://schemas.openxmlformats.org/officeDocument/2006/relationships/image" Target="../media/image2523.png"/><Relationship Id="rId114" Type="http://schemas.openxmlformats.org/officeDocument/2006/relationships/image" Target="../media/image2527.png"/><Relationship Id="rId10" Type="http://schemas.openxmlformats.org/officeDocument/2006/relationships/image" Target="../media/image2476.png"/><Relationship Id="rId31" Type="http://schemas.openxmlformats.org/officeDocument/2006/relationships/customXml" Target="../ink/ink2658.xml"/><Relationship Id="rId44" Type="http://schemas.openxmlformats.org/officeDocument/2006/relationships/image" Target="../media/image2493.png"/><Relationship Id="rId52" Type="http://schemas.openxmlformats.org/officeDocument/2006/relationships/image" Target="../media/image2497.png"/><Relationship Id="rId60" Type="http://schemas.openxmlformats.org/officeDocument/2006/relationships/image" Target="../media/image2500.png"/><Relationship Id="rId65" Type="http://schemas.openxmlformats.org/officeDocument/2006/relationships/customXml" Target="../ink/ink2675.xml"/><Relationship Id="rId73" Type="http://schemas.openxmlformats.org/officeDocument/2006/relationships/customXml" Target="../ink/ink2679.xml"/><Relationship Id="rId78" Type="http://schemas.openxmlformats.org/officeDocument/2006/relationships/image" Target="../media/image2509.png"/><Relationship Id="rId81" Type="http://schemas.openxmlformats.org/officeDocument/2006/relationships/customXml" Target="../ink/ink2683.xml"/><Relationship Id="rId86" Type="http://schemas.openxmlformats.org/officeDocument/2006/relationships/image" Target="../media/image2513.png"/><Relationship Id="rId94" Type="http://schemas.openxmlformats.org/officeDocument/2006/relationships/image" Target="../media/image2517.png"/><Relationship Id="rId99" Type="http://schemas.openxmlformats.org/officeDocument/2006/relationships/customXml" Target="../ink/ink2692.xml"/><Relationship Id="rId101" Type="http://schemas.openxmlformats.org/officeDocument/2006/relationships/customXml" Target="../ink/ink2693.xml"/><Relationship Id="rId4" Type="http://schemas.openxmlformats.org/officeDocument/2006/relationships/image" Target="../media/image2473.png"/><Relationship Id="rId9" Type="http://schemas.openxmlformats.org/officeDocument/2006/relationships/customXml" Target="../ink/ink2647.xml"/><Relationship Id="rId13" Type="http://schemas.openxmlformats.org/officeDocument/2006/relationships/customXml" Target="../ink/ink2649.xml"/><Relationship Id="rId18" Type="http://schemas.openxmlformats.org/officeDocument/2006/relationships/image" Target="../media/image2480.png"/><Relationship Id="rId39" Type="http://schemas.openxmlformats.org/officeDocument/2006/relationships/customXml" Target="../ink/ink2662.xml"/><Relationship Id="rId109" Type="http://schemas.openxmlformats.org/officeDocument/2006/relationships/customXml" Target="../ink/ink2697.xml"/><Relationship Id="rId34" Type="http://schemas.openxmlformats.org/officeDocument/2006/relationships/image" Target="../media/image2488.png"/><Relationship Id="rId50" Type="http://schemas.openxmlformats.org/officeDocument/2006/relationships/image" Target="../media/image2496.png"/><Relationship Id="rId55" Type="http://schemas.openxmlformats.org/officeDocument/2006/relationships/customXml" Target="../ink/ink2670.xml"/><Relationship Id="rId76" Type="http://schemas.openxmlformats.org/officeDocument/2006/relationships/image" Target="../media/image2508.png"/><Relationship Id="rId97" Type="http://schemas.openxmlformats.org/officeDocument/2006/relationships/customXml" Target="../ink/ink2691.xml"/><Relationship Id="rId104" Type="http://schemas.openxmlformats.org/officeDocument/2006/relationships/image" Target="../media/image2522.png"/><Relationship Id="rId7" Type="http://schemas.openxmlformats.org/officeDocument/2006/relationships/customXml" Target="../ink/ink2646.xml"/><Relationship Id="rId71" Type="http://schemas.openxmlformats.org/officeDocument/2006/relationships/customXml" Target="../ink/ink2678.xml"/><Relationship Id="rId92" Type="http://schemas.openxmlformats.org/officeDocument/2006/relationships/image" Target="../media/image2516.png"/><Relationship Id="rId2" Type="http://schemas.openxmlformats.org/officeDocument/2006/relationships/notesSlide" Target="../notesSlides/notesSlide20.xml"/><Relationship Id="rId29" Type="http://schemas.openxmlformats.org/officeDocument/2006/relationships/customXml" Target="../ink/ink2657.xml"/><Relationship Id="rId24" Type="http://schemas.openxmlformats.org/officeDocument/2006/relationships/image" Target="../media/image2483.png"/><Relationship Id="rId40" Type="http://schemas.openxmlformats.org/officeDocument/2006/relationships/image" Target="../media/image2491.png"/><Relationship Id="rId45" Type="http://schemas.openxmlformats.org/officeDocument/2006/relationships/customXml" Target="../ink/ink2665.xml"/><Relationship Id="rId66" Type="http://schemas.openxmlformats.org/officeDocument/2006/relationships/image" Target="../media/image2503.png"/><Relationship Id="rId87" Type="http://schemas.openxmlformats.org/officeDocument/2006/relationships/customXml" Target="../ink/ink2686.xml"/><Relationship Id="rId110" Type="http://schemas.openxmlformats.org/officeDocument/2006/relationships/image" Target="../media/image2525.png"/><Relationship Id="rId115" Type="http://schemas.openxmlformats.org/officeDocument/2006/relationships/customXml" Target="../ink/ink2700.xml"/><Relationship Id="rId61" Type="http://schemas.openxmlformats.org/officeDocument/2006/relationships/customXml" Target="../ink/ink2673.xml"/><Relationship Id="rId82" Type="http://schemas.openxmlformats.org/officeDocument/2006/relationships/image" Target="../media/image2511.png"/><Relationship Id="rId19" Type="http://schemas.openxmlformats.org/officeDocument/2006/relationships/customXml" Target="../ink/ink2652.xml"/><Relationship Id="rId14" Type="http://schemas.openxmlformats.org/officeDocument/2006/relationships/image" Target="../media/image2478.png"/><Relationship Id="rId30" Type="http://schemas.openxmlformats.org/officeDocument/2006/relationships/image" Target="../media/image2486.png"/><Relationship Id="rId35" Type="http://schemas.openxmlformats.org/officeDocument/2006/relationships/customXml" Target="../ink/ink2660.xml"/><Relationship Id="rId56" Type="http://schemas.openxmlformats.org/officeDocument/2006/relationships/image" Target="../media/image2498.png"/><Relationship Id="rId77" Type="http://schemas.openxmlformats.org/officeDocument/2006/relationships/customXml" Target="../ink/ink2681.xml"/><Relationship Id="rId100" Type="http://schemas.openxmlformats.org/officeDocument/2006/relationships/image" Target="../media/image2520.png"/><Relationship Id="rId105" Type="http://schemas.openxmlformats.org/officeDocument/2006/relationships/customXml" Target="../ink/ink2695.xml"/><Relationship Id="rId8" Type="http://schemas.openxmlformats.org/officeDocument/2006/relationships/image" Target="../media/image2475.png"/><Relationship Id="rId51" Type="http://schemas.openxmlformats.org/officeDocument/2006/relationships/customXml" Target="../ink/ink2668.xml"/><Relationship Id="rId72" Type="http://schemas.openxmlformats.org/officeDocument/2006/relationships/image" Target="../media/image2506.png"/><Relationship Id="rId93" Type="http://schemas.openxmlformats.org/officeDocument/2006/relationships/customXml" Target="../ink/ink2689.xml"/><Relationship Id="rId98" Type="http://schemas.openxmlformats.org/officeDocument/2006/relationships/image" Target="../media/image2519.png"/><Relationship Id="rId3" Type="http://schemas.openxmlformats.org/officeDocument/2006/relationships/customXml" Target="../ink/ink2644.xml"/><Relationship Id="rId25" Type="http://schemas.openxmlformats.org/officeDocument/2006/relationships/customXml" Target="../ink/ink2655.xml"/><Relationship Id="rId46" Type="http://schemas.openxmlformats.org/officeDocument/2006/relationships/image" Target="../media/image2494.png"/><Relationship Id="rId67" Type="http://schemas.openxmlformats.org/officeDocument/2006/relationships/customXml" Target="../ink/ink2676.xml"/><Relationship Id="rId116" Type="http://schemas.openxmlformats.org/officeDocument/2006/relationships/image" Target="../media/image2528.png"/><Relationship Id="rId20" Type="http://schemas.openxmlformats.org/officeDocument/2006/relationships/image" Target="../media/image2481.png"/><Relationship Id="rId41" Type="http://schemas.openxmlformats.org/officeDocument/2006/relationships/customXml" Target="../ink/ink2663.xml"/><Relationship Id="rId62" Type="http://schemas.openxmlformats.org/officeDocument/2006/relationships/image" Target="../media/image2501.png"/><Relationship Id="rId83" Type="http://schemas.openxmlformats.org/officeDocument/2006/relationships/customXml" Target="../ink/ink2684.xml"/><Relationship Id="rId88" Type="http://schemas.openxmlformats.org/officeDocument/2006/relationships/image" Target="../media/image2514.png"/><Relationship Id="rId111" Type="http://schemas.openxmlformats.org/officeDocument/2006/relationships/customXml" Target="../ink/ink2698.xml"/></Relationships>
</file>

<file path=ppt/slides/_rels/slide21.xml.rels><?xml version="1.0" encoding="UTF-8" standalone="yes"?>
<Relationships xmlns="http://schemas.openxmlformats.org/package/2006/relationships"><Relationship Id="rId117" Type="http://schemas.openxmlformats.org/officeDocument/2006/relationships/image" Target="../media/image2583.png"/><Relationship Id="rId21" Type="http://schemas.openxmlformats.org/officeDocument/2006/relationships/image" Target="../media/image2537.png"/><Relationship Id="rId324" Type="http://schemas.openxmlformats.org/officeDocument/2006/relationships/customXml" Target="../ink/ink2861.xml"/><Relationship Id="rId531" Type="http://schemas.openxmlformats.org/officeDocument/2006/relationships/image" Target="../media/image2787.png"/><Relationship Id="rId170" Type="http://schemas.openxmlformats.org/officeDocument/2006/relationships/customXml" Target="../ink/ink2784.xml"/><Relationship Id="rId268" Type="http://schemas.openxmlformats.org/officeDocument/2006/relationships/customXml" Target="../ink/ink2833.xml"/><Relationship Id="rId475" Type="http://schemas.openxmlformats.org/officeDocument/2006/relationships/image" Target="../media/image2760.png"/><Relationship Id="rId32" Type="http://schemas.openxmlformats.org/officeDocument/2006/relationships/customXml" Target="../ink/ink2715.xml"/><Relationship Id="rId128" Type="http://schemas.openxmlformats.org/officeDocument/2006/relationships/customXml" Target="../ink/ink2763.xml"/><Relationship Id="rId335" Type="http://schemas.openxmlformats.org/officeDocument/2006/relationships/image" Target="../media/image2690.png"/><Relationship Id="rId542" Type="http://schemas.openxmlformats.org/officeDocument/2006/relationships/customXml" Target="../ink/ink2971.xml"/><Relationship Id="rId181" Type="http://schemas.openxmlformats.org/officeDocument/2006/relationships/image" Target="../media/image2615.png"/><Relationship Id="rId402" Type="http://schemas.openxmlformats.org/officeDocument/2006/relationships/customXml" Target="../ink/ink2900.xml"/><Relationship Id="rId279" Type="http://schemas.openxmlformats.org/officeDocument/2006/relationships/image" Target="../media/image2663.png"/><Relationship Id="rId486" Type="http://schemas.openxmlformats.org/officeDocument/2006/relationships/customXml" Target="../ink/ink2942.xml"/><Relationship Id="rId43" Type="http://schemas.openxmlformats.org/officeDocument/2006/relationships/image" Target="../media/image2548.png"/><Relationship Id="rId139" Type="http://schemas.openxmlformats.org/officeDocument/2006/relationships/image" Target="../media/image2594.png"/><Relationship Id="rId346" Type="http://schemas.openxmlformats.org/officeDocument/2006/relationships/customXml" Target="../ink/ink2872.xml"/><Relationship Id="rId553" Type="http://schemas.openxmlformats.org/officeDocument/2006/relationships/image" Target="../media/image2798.png"/><Relationship Id="rId192" Type="http://schemas.openxmlformats.org/officeDocument/2006/relationships/customXml" Target="../ink/ink2795.xml"/><Relationship Id="rId206" Type="http://schemas.openxmlformats.org/officeDocument/2006/relationships/customXml" Target="../ink/ink2802.xml"/><Relationship Id="rId413" Type="http://schemas.openxmlformats.org/officeDocument/2006/relationships/image" Target="../media/image2729.png"/><Relationship Id="rId497" Type="http://schemas.openxmlformats.org/officeDocument/2006/relationships/image" Target="../media/image2770.png"/><Relationship Id="rId357" Type="http://schemas.openxmlformats.org/officeDocument/2006/relationships/image" Target="../media/image2701.png"/><Relationship Id="rId54" Type="http://schemas.openxmlformats.org/officeDocument/2006/relationships/customXml" Target="../ink/ink2726.xml"/><Relationship Id="rId217" Type="http://schemas.openxmlformats.org/officeDocument/2006/relationships/image" Target="../media/image2633.png"/><Relationship Id="rId259" Type="http://schemas.openxmlformats.org/officeDocument/2006/relationships/image" Target="../media/image2653.png"/><Relationship Id="rId424" Type="http://schemas.openxmlformats.org/officeDocument/2006/relationships/customXml" Target="../ink/ink2911.xml"/><Relationship Id="rId466" Type="http://schemas.openxmlformats.org/officeDocument/2006/relationships/customXml" Target="../ink/ink2932.xml"/><Relationship Id="rId23" Type="http://schemas.openxmlformats.org/officeDocument/2006/relationships/image" Target="../media/image2538.png"/><Relationship Id="rId119" Type="http://schemas.openxmlformats.org/officeDocument/2006/relationships/image" Target="../media/image2584.png"/><Relationship Id="rId270" Type="http://schemas.openxmlformats.org/officeDocument/2006/relationships/customXml" Target="../ink/ink2834.xml"/><Relationship Id="rId326" Type="http://schemas.openxmlformats.org/officeDocument/2006/relationships/customXml" Target="../ink/ink2862.xml"/><Relationship Id="rId533" Type="http://schemas.openxmlformats.org/officeDocument/2006/relationships/image" Target="../media/image2788.png"/><Relationship Id="rId65" Type="http://schemas.openxmlformats.org/officeDocument/2006/relationships/image" Target="../media/image2557.png"/><Relationship Id="rId130" Type="http://schemas.openxmlformats.org/officeDocument/2006/relationships/customXml" Target="../ink/ink2764.xml"/><Relationship Id="rId368" Type="http://schemas.openxmlformats.org/officeDocument/2006/relationships/customXml" Target="../ink/ink2883.xml"/><Relationship Id="rId172" Type="http://schemas.openxmlformats.org/officeDocument/2006/relationships/customXml" Target="../ink/ink2785.xml"/><Relationship Id="rId228" Type="http://schemas.openxmlformats.org/officeDocument/2006/relationships/customXml" Target="../ink/ink2813.xml"/><Relationship Id="rId435" Type="http://schemas.openxmlformats.org/officeDocument/2006/relationships/image" Target="../media/image2740.png"/><Relationship Id="rId477" Type="http://schemas.openxmlformats.org/officeDocument/2006/relationships/image" Target="../media/image2761.png"/><Relationship Id="rId281" Type="http://schemas.openxmlformats.org/officeDocument/2006/relationships/image" Target="../media/image2664.png"/><Relationship Id="rId337" Type="http://schemas.openxmlformats.org/officeDocument/2006/relationships/image" Target="../media/image2691.png"/><Relationship Id="rId502" Type="http://schemas.openxmlformats.org/officeDocument/2006/relationships/customXml" Target="../ink/ink2951.xml"/><Relationship Id="rId34" Type="http://schemas.openxmlformats.org/officeDocument/2006/relationships/customXml" Target="../ink/ink2716.xml"/><Relationship Id="rId76" Type="http://schemas.openxmlformats.org/officeDocument/2006/relationships/customXml" Target="../ink/ink2737.xml"/><Relationship Id="rId141" Type="http://schemas.openxmlformats.org/officeDocument/2006/relationships/image" Target="../media/image2595.png"/><Relationship Id="rId379" Type="http://schemas.openxmlformats.org/officeDocument/2006/relationships/image" Target="../media/image2712.png"/><Relationship Id="rId544" Type="http://schemas.openxmlformats.org/officeDocument/2006/relationships/customXml" Target="../ink/ink2972.xml"/><Relationship Id="rId7" Type="http://schemas.openxmlformats.org/officeDocument/2006/relationships/image" Target="../media/image2531.png"/><Relationship Id="rId183" Type="http://schemas.openxmlformats.org/officeDocument/2006/relationships/image" Target="../media/image2616.png"/><Relationship Id="rId239" Type="http://schemas.openxmlformats.org/officeDocument/2006/relationships/image" Target="../media/image2643.png"/><Relationship Id="rId390" Type="http://schemas.openxmlformats.org/officeDocument/2006/relationships/customXml" Target="../ink/ink2894.xml"/><Relationship Id="rId404" Type="http://schemas.openxmlformats.org/officeDocument/2006/relationships/customXml" Target="../ink/ink2901.xml"/><Relationship Id="rId446" Type="http://schemas.openxmlformats.org/officeDocument/2006/relationships/customXml" Target="../ink/ink2922.xml"/><Relationship Id="rId250" Type="http://schemas.openxmlformats.org/officeDocument/2006/relationships/customXml" Target="../ink/ink2824.xml"/><Relationship Id="rId292" Type="http://schemas.openxmlformats.org/officeDocument/2006/relationships/customXml" Target="../ink/ink2845.xml"/><Relationship Id="rId306" Type="http://schemas.openxmlformats.org/officeDocument/2006/relationships/customXml" Target="../ink/ink2852.xml"/><Relationship Id="rId488" Type="http://schemas.openxmlformats.org/officeDocument/2006/relationships/image" Target="../media/image2766.png"/><Relationship Id="rId45" Type="http://schemas.openxmlformats.org/officeDocument/2006/relationships/image" Target="../media/image2549.png"/><Relationship Id="rId87" Type="http://schemas.openxmlformats.org/officeDocument/2006/relationships/image" Target="../media/image2568.png"/><Relationship Id="rId110" Type="http://schemas.openxmlformats.org/officeDocument/2006/relationships/customXml" Target="../ink/ink2754.xml"/><Relationship Id="rId348" Type="http://schemas.openxmlformats.org/officeDocument/2006/relationships/customXml" Target="../ink/ink2873.xml"/><Relationship Id="rId513" Type="http://schemas.openxmlformats.org/officeDocument/2006/relationships/image" Target="../media/image2778.png"/><Relationship Id="rId555" Type="http://schemas.openxmlformats.org/officeDocument/2006/relationships/image" Target="../media/image2799.png"/><Relationship Id="rId152" Type="http://schemas.openxmlformats.org/officeDocument/2006/relationships/customXml" Target="../ink/ink2775.xml"/><Relationship Id="rId194" Type="http://schemas.openxmlformats.org/officeDocument/2006/relationships/customXml" Target="../ink/ink2796.xml"/><Relationship Id="rId208" Type="http://schemas.openxmlformats.org/officeDocument/2006/relationships/customXml" Target="../ink/ink2803.xml"/><Relationship Id="rId415" Type="http://schemas.openxmlformats.org/officeDocument/2006/relationships/image" Target="../media/image2730.png"/><Relationship Id="rId457" Type="http://schemas.openxmlformats.org/officeDocument/2006/relationships/image" Target="../media/image2751.png"/><Relationship Id="rId261" Type="http://schemas.openxmlformats.org/officeDocument/2006/relationships/image" Target="../media/image2654.png"/><Relationship Id="rId499" Type="http://schemas.openxmlformats.org/officeDocument/2006/relationships/image" Target="../media/image2771.png"/><Relationship Id="rId14" Type="http://schemas.openxmlformats.org/officeDocument/2006/relationships/customXml" Target="../ink/ink2706.xml"/><Relationship Id="rId56" Type="http://schemas.openxmlformats.org/officeDocument/2006/relationships/customXml" Target="../ink/ink2727.xml"/><Relationship Id="rId317" Type="http://schemas.openxmlformats.org/officeDocument/2006/relationships/image" Target="../media/image2681.png"/><Relationship Id="rId359" Type="http://schemas.openxmlformats.org/officeDocument/2006/relationships/image" Target="../media/image2702.png"/><Relationship Id="rId524" Type="http://schemas.openxmlformats.org/officeDocument/2006/relationships/customXml" Target="../ink/ink2962.xml"/><Relationship Id="rId98" Type="http://schemas.openxmlformats.org/officeDocument/2006/relationships/customXml" Target="../ink/ink2748.xml"/><Relationship Id="rId121" Type="http://schemas.openxmlformats.org/officeDocument/2006/relationships/image" Target="../media/image2585.png"/><Relationship Id="rId163" Type="http://schemas.openxmlformats.org/officeDocument/2006/relationships/image" Target="../media/image2606.png"/><Relationship Id="rId219" Type="http://schemas.openxmlformats.org/officeDocument/2006/relationships/image" Target="../media/image2634.png"/><Relationship Id="rId370" Type="http://schemas.openxmlformats.org/officeDocument/2006/relationships/customXml" Target="../ink/ink2884.xml"/><Relationship Id="rId426" Type="http://schemas.openxmlformats.org/officeDocument/2006/relationships/customXml" Target="../ink/ink2912.xml"/><Relationship Id="rId230" Type="http://schemas.openxmlformats.org/officeDocument/2006/relationships/customXml" Target="../ink/ink2814.xml"/><Relationship Id="rId468" Type="http://schemas.openxmlformats.org/officeDocument/2006/relationships/customXml" Target="../ink/ink2933.xml"/><Relationship Id="rId25" Type="http://schemas.openxmlformats.org/officeDocument/2006/relationships/image" Target="../media/image2539.png"/><Relationship Id="rId67" Type="http://schemas.openxmlformats.org/officeDocument/2006/relationships/image" Target="../media/image2558.png"/><Relationship Id="rId272" Type="http://schemas.openxmlformats.org/officeDocument/2006/relationships/customXml" Target="../ink/ink2835.xml"/><Relationship Id="rId328" Type="http://schemas.openxmlformats.org/officeDocument/2006/relationships/customXml" Target="../ink/ink2863.xml"/><Relationship Id="rId535" Type="http://schemas.openxmlformats.org/officeDocument/2006/relationships/image" Target="../media/image2789.png"/><Relationship Id="rId132" Type="http://schemas.openxmlformats.org/officeDocument/2006/relationships/customXml" Target="../ink/ink2765.xml"/><Relationship Id="rId174" Type="http://schemas.openxmlformats.org/officeDocument/2006/relationships/customXml" Target="../ink/ink2786.xml"/><Relationship Id="rId381" Type="http://schemas.openxmlformats.org/officeDocument/2006/relationships/image" Target="../media/image2713.png"/><Relationship Id="rId241" Type="http://schemas.openxmlformats.org/officeDocument/2006/relationships/image" Target="../media/image2644.png"/><Relationship Id="rId437" Type="http://schemas.openxmlformats.org/officeDocument/2006/relationships/image" Target="../media/image2741.png"/><Relationship Id="rId479" Type="http://schemas.openxmlformats.org/officeDocument/2006/relationships/image" Target="../media/image2762.png"/><Relationship Id="rId36" Type="http://schemas.openxmlformats.org/officeDocument/2006/relationships/customXml" Target="../ink/ink2717.xml"/><Relationship Id="rId283" Type="http://schemas.openxmlformats.org/officeDocument/2006/relationships/image" Target="../media/image2665.png"/><Relationship Id="rId339" Type="http://schemas.openxmlformats.org/officeDocument/2006/relationships/image" Target="../media/image2692.png"/><Relationship Id="rId490" Type="http://schemas.openxmlformats.org/officeDocument/2006/relationships/customXml" Target="../ink/ink2945.xml"/><Relationship Id="rId504" Type="http://schemas.openxmlformats.org/officeDocument/2006/relationships/customXml" Target="../ink/ink2952.xml"/><Relationship Id="rId546" Type="http://schemas.openxmlformats.org/officeDocument/2006/relationships/customXml" Target="../ink/ink2973.xml"/><Relationship Id="rId78" Type="http://schemas.openxmlformats.org/officeDocument/2006/relationships/customXml" Target="../ink/ink2738.xml"/><Relationship Id="rId101" Type="http://schemas.openxmlformats.org/officeDocument/2006/relationships/image" Target="../media/image2575.png"/><Relationship Id="rId143" Type="http://schemas.openxmlformats.org/officeDocument/2006/relationships/image" Target="../media/image2596.png"/><Relationship Id="rId185" Type="http://schemas.openxmlformats.org/officeDocument/2006/relationships/image" Target="../media/image2617.png"/><Relationship Id="rId350" Type="http://schemas.openxmlformats.org/officeDocument/2006/relationships/customXml" Target="../ink/ink2874.xml"/><Relationship Id="rId406" Type="http://schemas.openxmlformats.org/officeDocument/2006/relationships/customXml" Target="../ink/ink2902.xml"/><Relationship Id="rId9" Type="http://schemas.openxmlformats.org/officeDocument/2006/relationships/image" Target="../media/image2532.png"/><Relationship Id="rId210" Type="http://schemas.openxmlformats.org/officeDocument/2006/relationships/customXml" Target="../ink/ink2804.xml"/><Relationship Id="rId392" Type="http://schemas.openxmlformats.org/officeDocument/2006/relationships/customXml" Target="../ink/ink2895.xml"/><Relationship Id="rId448" Type="http://schemas.openxmlformats.org/officeDocument/2006/relationships/customXml" Target="../ink/ink2923.xml"/><Relationship Id="rId252" Type="http://schemas.openxmlformats.org/officeDocument/2006/relationships/customXml" Target="../ink/ink2825.xml"/><Relationship Id="rId294" Type="http://schemas.openxmlformats.org/officeDocument/2006/relationships/customXml" Target="../ink/ink2846.xml"/><Relationship Id="rId308" Type="http://schemas.openxmlformats.org/officeDocument/2006/relationships/customXml" Target="../ink/ink2853.xml"/><Relationship Id="rId515" Type="http://schemas.openxmlformats.org/officeDocument/2006/relationships/image" Target="../media/image2779.png"/><Relationship Id="rId47" Type="http://schemas.openxmlformats.org/officeDocument/2006/relationships/image" Target="../media/image2550.png"/><Relationship Id="rId89" Type="http://schemas.openxmlformats.org/officeDocument/2006/relationships/image" Target="../media/image2569.png"/><Relationship Id="rId112" Type="http://schemas.openxmlformats.org/officeDocument/2006/relationships/customXml" Target="../ink/ink2755.xml"/><Relationship Id="rId154" Type="http://schemas.openxmlformats.org/officeDocument/2006/relationships/customXml" Target="../ink/ink2776.xml"/><Relationship Id="rId361" Type="http://schemas.openxmlformats.org/officeDocument/2006/relationships/image" Target="../media/image2703.png"/><Relationship Id="rId557" Type="http://schemas.openxmlformats.org/officeDocument/2006/relationships/image" Target="../media/image2800.png"/><Relationship Id="rId196" Type="http://schemas.openxmlformats.org/officeDocument/2006/relationships/customXml" Target="../ink/ink2797.xml"/><Relationship Id="rId417" Type="http://schemas.openxmlformats.org/officeDocument/2006/relationships/image" Target="../media/image2731.png"/><Relationship Id="rId459" Type="http://schemas.openxmlformats.org/officeDocument/2006/relationships/image" Target="../media/image2752.png"/><Relationship Id="rId16" Type="http://schemas.openxmlformats.org/officeDocument/2006/relationships/customXml" Target="../ink/ink2707.xml"/><Relationship Id="rId221" Type="http://schemas.openxmlformats.org/officeDocument/2006/relationships/image" Target="../media/image2635.png"/><Relationship Id="rId263" Type="http://schemas.openxmlformats.org/officeDocument/2006/relationships/image" Target="../media/image2655.png"/><Relationship Id="rId319" Type="http://schemas.openxmlformats.org/officeDocument/2006/relationships/image" Target="../media/image2682.png"/><Relationship Id="rId470" Type="http://schemas.openxmlformats.org/officeDocument/2006/relationships/customXml" Target="../ink/ink2934.xml"/><Relationship Id="rId526" Type="http://schemas.openxmlformats.org/officeDocument/2006/relationships/customXml" Target="../ink/ink2963.xml"/><Relationship Id="rId58" Type="http://schemas.openxmlformats.org/officeDocument/2006/relationships/customXml" Target="../ink/ink2728.xml"/><Relationship Id="rId123" Type="http://schemas.openxmlformats.org/officeDocument/2006/relationships/image" Target="../media/image2586.png"/><Relationship Id="rId330" Type="http://schemas.openxmlformats.org/officeDocument/2006/relationships/customXml" Target="../ink/ink2864.xml"/><Relationship Id="rId165" Type="http://schemas.openxmlformats.org/officeDocument/2006/relationships/image" Target="../media/image2607.png"/><Relationship Id="rId372" Type="http://schemas.openxmlformats.org/officeDocument/2006/relationships/customXml" Target="../ink/ink2885.xml"/><Relationship Id="rId428" Type="http://schemas.openxmlformats.org/officeDocument/2006/relationships/customXml" Target="../ink/ink2913.xml"/><Relationship Id="rId232" Type="http://schemas.openxmlformats.org/officeDocument/2006/relationships/customXml" Target="../ink/ink2815.xml"/><Relationship Id="rId274" Type="http://schemas.openxmlformats.org/officeDocument/2006/relationships/customXml" Target="../ink/ink2836.xml"/><Relationship Id="rId481" Type="http://schemas.openxmlformats.org/officeDocument/2006/relationships/image" Target="../media/image2763.png"/><Relationship Id="rId27" Type="http://schemas.openxmlformats.org/officeDocument/2006/relationships/image" Target="../media/image2540.png"/><Relationship Id="rId69" Type="http://schemas.openxmlformats.org/officeDocument/2006/relationships/image" Target="../media/image2559.png"/><Relationship Id="rId134" Type="http://schemas.openxmlformats.org/officeDocument/2006/relationships/customXml" Target="../ink/ink2766.xml"/><Relationship Id="rId537" Type="http://schemas.openxmlformats.org/officeDocument/2006/relationships/image" Target="../media/image2790.png"/><Relationship Id="rId80" Type="http://schemas.openxmlformats.org/officeDocument/2006/relationships/customXml" Target="../ink/ink2739.xml"/><Relationship Id="rId176" Type="http://schemas.openxmlformats.org/officeDocument/2006/relationships/customXml" Target="../ink/ink2787.xml"/><Relationship Id="rId341" Type="http://schemas.openxmlformats.org/officeDocument/2006/relationships/image" Target="../media/image2693.png"/><Relationship Id="rId383" Type="http://schemas.openxmlformats.org/officeDocument/2006/relationships/image" Target="../media/image2714.png"/><Relationship Id="rId439" Type="http://schemas.openxmlformats.org/officeDocument/2006/relationships/image" Target="../media/image2742.png"/><Relationship Id="rId201" Type="http://schemas.openxmlformats.org/officeDocument/2006/relationships/image" Target="../media/image2625.png"/><Relationship Id="rId243" Type="http://schemas.openxmlformats.org/officeDocument/2006/relationships/image" Target="../media/image2645.png"/><Relationship Id="rId285" Type="http://schemas.openxmlformats.org/officeDocument/2006/relationships/image" Target="../media/image2666.png"/><Relationship Id="rId450" Type="http://schemas.openxmlformats.org/officeDocument/2006/relationships/customXml" Target="../ink/ink2924.xml"/><Relationship Id="rId506" Type="http://schemas.openxmlformats.org/officeDocument/2006/relationships/customXml" Target="../ink/ink2953.xml"/><Relationship Id="rId38" Type="http://schemas.openxmlformats.org/officeDocument/2006/relationships/customXml" Target="../ink/ink2718.xml"/><Relationship Id="rId103" Type="http://schemas.openxmlformats.org/officeDocument/2006/relationships/image" Target="../media/image2576.png"/><Relationship Id="rId310" Type="http://schemas.openxmlformats.org/officeDocument/2006/relationships/customXml" Target="../ink/ink2854.xml"/><Relationship Id="rId492" Type="http://schemas.openxmlformats.org/officeDocument/2006/relationships/customXml" Target="../ink/ink2946.xml"/><Relationship Id="rId548" Type="http://schemas.openxmlformats.org/officeDocument/2006/relationships/customXml" Target="../ink/ink2974.xml"/><Relationship Id="rId91" Type="http://schemas.openxmlformats.org/officeDocument/2006/relationships/image" Target="../media/image2570.png"/><Relationship Id="rId145" Type="http://schemas.openxmlformats.org/officeDocument/2006/relationships/image" Target="../media/image2597.png"/><Relationship Id="rId187" Type="http://schemas.openxmlformats.org/officeDocument/2006/relationships/image" Target="../media/image2618.png"/><Relationship Id="rId352" Type="http://schemas.openxmlformats.org/officeDocument/2006/relationships/customXml" Target="../ink/ink2875.xml"/><Relationship Id="rId394" Type="http://schemas.openxmlformats.org/officeDocument/2006/relationships/customXml" Target="../ink/ink2896.xml"/><Relationship Id="rId408" Type="http://schemas.openxmlformats.org/officeDocument/2006/relationships/customXml" Target="../ink/ink2903.xml"/><Relationship Id="rId212" Type="http://schemas.openxmlformats.org/officeDocument/2006/relationships/customXml" Target="../ink/ink2805.xml"/><Relationship Id="rId254" Type="http://schemas.openxmlformats.org/officeDocument/2006/relationships/customXml" Target="../ink/ink2826.xml"/><Relationship Id="rId49" Type="http://schemas.openxmlformats.org/officeDocument/2006/relationships/image" Target="../media/image2551.png"/><Relationship Id="rId114" Type="http://schemas.openxmlformats.org/officeDocument/2006/relationships/customXml" Target="../ink/ink2756.xml"/><Relationship Id="rId296" Type="http://schemas.openxmlformats.org/officeDocument/2006/relationships/customXml" Target="../ink/ink2847.xml"/><Relationship Id="rId461" Type="http://schemas.openxmlformats.org/officeDocument/2006/relationships/image" Target="../media/image2753.png"/><Relationship Id="rId517" Type="http://schemas.openxmlformats.org/officeDocument/2006/relationships/image" Target="../media/image2780.png"/><Relationship Id="rId60" Type="http://schemas.openxmlformats.org/officeDocument/2006/relationships/customXml" Target="../ink/ink2729.xml"/><Relationship Id="rId156" Type="http://schemas.openxmlformats.org/officeDocument/2006/relationships/customXml" Target="../ink/ink2777.xml"/><Relationship Id="rId198" Type="http://schemas.openxmlformats.org/officeDocument/2006/relationships/customXml" Target="../ink/ink2798.xml"/><Relationship Id="rId321" Type="http://schemas.openxmlformats.org/officeDocument/2006/relationships/image" Target="../media/image2683.png"/><Relationship Id="rId363" Type="http://schemas.openxmlformats.org/officeDocument/2006/relationships/image" Target="../media/image2704.png"/><Relationship Id="rId419" Type="http://schemas.openxmlformats.org/officeDocument/2006/relationships/image" Target="../media/image2732.png"/><Relationship Id="rId223" Type="http://schemas.openxmlformats.org/officeDocument/2006/relationships/image" Target="../media/image2636.png"/><Relationship Id="rId430" Type="http://schemas.openxmlformats.org/officeDocument/2006/relationships/customXml" Target="../ink/ink2914.xml"/><Relationship Id="rId18" Type="http://schemas.openxmlformats.org/officeDocument/2006/relationships/customXml" Target="../ink/ink2708.xml"/><Relationship Id="rId265" Type="http://schemas.openxmlformats.org/officeDocument/2006/relationships/image" Target="../media/image2656.png"/><Relationship Id="rId472" Type="http://schemas.openxmlformats.org/officeDocument/2006/relationships/customXml" Target="../ink/ink2935.xml"/><Relationship Id="rId528" Type="http://schemas.openxmlformats.org/officeDocument/2006/relationships/customXml" Target="../ink/ink2964.xml"/><Relationship Id="rId125" Type="http://schemas.openxmlformats.org/officeDocument/2006/relationships/image" Target="../media/image2587.png"/><Relationship Id="rId167" Type="http://schemas.openxmlformats.org/officeDocument/2006/relationships/image" Target="../media/image2608.png"/><Relationship Id="rId332" Type="http://schemas.openxmlformats.org/officeDocument/2006/relationships/customXml" Target="../ink/ink2865.xml"/><Relationship Id="rId374" Type="http://schemas.openxmlformats.org/officeDocument/2006/relationships/customXml" Target="../ink/ink2886.xml"/><Relationship Id="rId71" Type="http://schemas.openxmlformats.org/officeDocument/2006/relationships/image" Target="../media/image2560.png"/><Relationship Id="rId234" Type="http://schemas.openxmlformats.org/officeDocument/2006/relationships/customXml" Target="../ink/ink2816.xml"/><Relationship Id="rId2" Type="http://schemas.openxmlformats.org/officeDocument/2006/relationships/notesSlide" Target="../notesSlides/notesSlide21.xml"/><Relationship Id="rId29" Type="http://schemas.openxmlformats.org/officeDocument/2006/relationships/image" Target="../media/image2541.png"/><Relationship Id="rId276" Type="http://schemas.openxmlformats.org/officeDocument/2006/relationships/customXml" Target="../ink/ink2837.xml"/><Relationship Id="rId441" Type="http://schemas.openxmlformats.org/officeDocument/2006/relationships/image" Target="../media/image2743.png"/><Relationship Id="rId483" Type="http://schemas.openxmlformats.org/officeDocument/2006/relationships/image" Target="../media/image2764.png"/><Relationship Id="rId539" Type="http://schemas.openxmlformats.org/officeDocument/2006/relationships/image" Target="../media/image2791.png"/><Relationship Id="rId40" Type="http://schemas.openxmlformats.org/officeDocument/2006/relationships/customXml" Target="../ink/ink2719.xml"/><Relationship Id="rId136" Type="http://schemas.openxmlformats.org/officeDocument/2006/relationships/customXml" Target="../ink/ink2767.xml"/><Relationship Id="rId178" Type="http://schemas.openxmlformats.org/officeDocument/2006/relationships/customXml" Target="../ink/ink2788.xml"/><Relationship Id="rId301" Type="http://schemas.openxmlformats.org/officeDocument/2006/relationships/image" Target="../media/image1500.png"/><Relationship Id="rId343" Type="http://schemas.openxmlformats.org/officeDocument/2006/relationships/image" Target="../media/image2694.png"/><Relationship Id="rId550" Type="http://schemas.openxmlformats.org/officeDocument/2006/relationships/customXml" Target="../ink/ink2975.xml"/><Relationship Id="rId82" Type="http://schemas.openxmlformats.org/officeDocument/2006/relationships/customXml" Target="../ink/ink2740.xml"/><Relationship Id="rId203" Type="http://schemas.openxmlformats.org/officeDocument/2006/relationships/image" Target="../media/image2626.png"/><Relationship Id="rId385" Type="http://schemas.openxmlformats.org/officeDocument/2006/relationships/image" Target="../media/image2715.png"/><Relationship Id="rId245" Type="http://schemas.openxmlformats.org/officeDocument/2006/relationships/image" Target="../media/image2646.png"/><Relationship Id="rId287" Type="http://schemas.openxmlformats.org/officeDocument/2006/relationships/image" Target="../media/image2667.png"/><Relationship Id="rId410" Type="http://schemas.openxmlformats.org/officeDocument/2006/relationships/customXml" Target="../ink/ink2904.xml"/><Relationship Id="rId452" Type="http://schemas.openxmlformats.org/officeDocument/2006/relationships/customXml" Target="../ink/ink2925.xml"/><Relationship Id="rId494" Type="http://schemas.openxmlformats.org/officeDocument/2006/relationships/customXml" Target="../ink/ink2947.xml"/><Relationship Id="rId508" Type="http://schemas.openxmlformats.org/officeDocument/2006/relationships/customXml" Target="../ink/ink2954.xml"/><Relationship Id="rId105" Type="http://schemas.openxmlformats.org/officeDocument/2006/relationships/image" Target="../media/image2577.png"/><Relationship Id="rId147" Type="http://schemas.openxmlformats.org/officeDocument/2006/relationships/image" Target="../media/image2598.png"/><Relationship Id="rId312" Type="http://schemas.openxmlformats.org/officeDocument/2006/relationships/customXml" Target="../ink/ink2855.xml"/><Relationship Id="rId354" Type="http://schemas.openxmlformats.org/officeDocument/2006/relationships/customXml" Target="../ink/ink2876.xml"/><Relationship Id="rId51" Type="http://schemas.openxmlformats.org/officeDocument/2006/relationships/image" Target="../media/image2048.png"/><Relationship Id="rId93" Type="http://schemas.openxmlformats.org/officeDocument/2006/relationships/image" Target="../media/image2571.png"/><Relationship Id="rId189" Type="http://schemas.openxmlformats.org/officeDocument/2006/relationships/image" Target="../media/image2619.png"/><Relationship Id="rId396" Type="http://schemas.openxmlformats.org/officeDocument/2006/relationships/customXml" Target="../ink/ink2897.xml"/><Relationship Id="rId214" Type="http://schemas.openxmlformats.org/officeDocument/2006/relationships/customXml" Target="../ink/ink2806.xml"/><Relationship Id="rId256" Type="http://schemas.openxmlformats.org/officeDocument/2006/relationships/customXml" Target="../ink/ink2827.xml"/><Relationship Id="rId298" Type="http://schemas.openxmlformats.org/officeDocument/2006/relationships/customXml" Target="../ink/ink2848.xml"/><Relationship Id="rId421" Type="http://schemas.openxmlformats.org/officeDocument/2006/relationships/image" Target="../media/image2733.png"/><Relationship Id="rId463" Type="http://schemas.openxmlformats.org/officeDocument/2006/relationships/image" Target="../media/image2754.png"/><Relationship Id="rId519" Type="http://schemas.openxmlformats.org/officeDocument/2006/relationships/image" Target="../media/image2781.png"/><Relationship Id="rId116" Type="http://schemas.openxmlformats.org/officeDocument/2006/relationships/customXml" Target="../ink/ink2757.xml"/><Relationship Id="rId158" Type="http://schemas.openxmlformats.org/officeDocument/2006/relationships/customXml" Target="../ink/ink2778.xml"/><Relationship Id="rId323" Type="http://schemas.openxmlformats.org/officeDocument/2006/relationships/image" Target="../media/image2684.png"/><Relationship Id="rId530" Type="http://schemas.openxmlformats.org/officeDocument/2006/relationships/customXml" Target="../ink/ink2965.xml"/><Relationship Id="rId20" Type="http://schemas.openxmlformats.org/officeDocument/2006/relationships/customXml" Target="../ink/ink2709.xml"/><Relationship Id="rId62" Type="http://schemas.openxmlformats.org/officeDocument/2006/relationships/customXml" Target="../ink/ink2730.xml"/><Relationship Id="rId365" Type="http://schemas.openxmlformats.org/officeDocument/2006/relationships/image" Target="../media/image2705.png"/><Relationship Id="rId225" Type="http://schemas.openxmlformats.org/officeDocument/2006/relationships/image" Target="../media/image2637.png"/><Relationship Id="rId267" Type="http://schemas.openxmlformats.org/officeDocument/2006/relationships/image" Target="../media/image2657.png"/><Relationship Id="rId432" Type="http://schemas.openxmlformats.org/officeDocument/2006/relationships/customXml" Target="../ink/ink2915.xml"/><Relationship Id="rId474" Type="http://schemas.openxmlformats.org/officeDocument/2006/relationships/customXml" Target="../ink/ink2936.xml"/><Relationship Id="rId127" Type="http://schemas.openxmlformats.org/officeDocument/2006/relationships/image" Target="../media/image2588.png"/><Relationship Id="rId31" Type="http://schemas.openxmlformats.org/officeDocument/2006/relationships/image" Target="../media/image2542.png"/><Relationship Id="rId73" Type="http://schemas.openxmlformats.org/officeDocument/2006/relationships/image" Target="../media/image2561.png"/><Relationship Id="rId169" Type="http://schemas.openxmlformats.org/officeDocument/2006/relationships/image" Target="../media/image2609.png"/><Relationship Id="rId334" Type="http://schemas.openxmlformats.org/officeDocument/2006/relationships/customXml" Target="../ink/ink2866.xml"/><Relationship Id="rId376" Type="http://schemas.openxmlformats.org/officeDocument/2006/relationships/customXml" Target="../ink/ink2887.xml"/><Relationship Id="rId541" Type="http://schemas.openxmlformats.org/officeDocument/2006/relationships/image" Target="../media/image2792.png"/><Relationship Id="rId4" Type="http://schemas.openxmlformats.org/officeDocument/2006/relationships/customXml" Target="../ink/ink2701.xml"/><Relationship Id="rId180" Type="http://schemas.openxmlformats.org/officeDocument/2006/relationships/customXml" Target="../ink/ink2789.xml"/><Relationship Id="rId236" Type="http://schemas.openxmlformats.org/officeDocument/2006/relationships/customXml" Target="../ink/ink2817.xml"/><Relationship Id="rId278" Type="http://schemas.openxmlformats.org/officeDocument/2006/relationships/customXml" Target="../ink/ink2838.xml"/><Relationship Id="rId401" Type="http://schemas.openxmlformats.org/officeDocument/2006/relationships/image" Target="../media/image2723.png"/><Relationship Id="rId443" Type="http://schemas.openxmlformats.org/officeDocument/2006/relationships/image" Target="../media/image2744.png"/><Relationship Id="rId303" Type="http://schemas.openxmlformats.org/officeDocument/2006/relationships/image" Target="../media/image2674.png"/><Relationship Id="rId485" Type="http://schemas.openxmlformats.org/officeDocument/2006/relationships/image" Target="../media/image2765.png"/><Relationship Id="rId42" Type="http://schemas.openxmlformats.org/officeDocument/2006/relationships/customXml" Target="../ink/ink2720.xml"/><Relationship Id="rId84" Type="http://schemas.openxmlformats.org/officeDocument/2006/relationships/customXml" Target="../ink/ink2741.xml"/><Relationship Id="rId138" Type="http://schemas.openxmlformats.org/officeDocument/2006/relationships/customXml" Target="../ink/ink2768.xml"/><Relationship Id="rId345" Type="http://schemas.openxmlformats.org/officeDocument/2006/relationships/image" Target="../media/image2695.png"/><Relationship Id="rId387" Type="http://schemas.openxmlformats.org/officeDocument/2006/relationships/image" Target="../media/image2716.png"/><Relationship Id="rId510" Type="http://schemas.openxmlformats.org/officeDocument/2006/relationships/customXml" Target="../ink/ink2955.xml"/><Relationship Id="rId552" Type="http://schemas.openxmlformats.org/officeDocument/2006/relationships/customXml" Target="../ink/ink2976.xml"/><Relationship Id="rId191" Type="http://schemas.openxmlformats.org/officeDocument/2006/relationships/image" Target="../media/image2620.png"/><Relationship Id="rId205" Type="http://schemas.openxmlformats.org/officeDocument/2006/relationships/image" Target="../media/image2627.png"/><Relationship Id="rId247" Type="http://schemas.openxmlformats.org/officeDocument/2006/relationships/image" Target="../media/image2647.png"/><Relationship Id="rId412" Type="http://schemas.openxmlformats.org/officeDocument/2006/relationships/customXml" Target="../ink/ink2905.xml"/><Relationship Id="rId107" Type="http://schemas.openxmlformats.org/officeDocument/2006/relationships/image" Target="../media/image2578.png"/><Relationship Id="rId289" Type="http://schemas.openxmlformats.org/officeDocument/2006/relationships/image" Target="../media/image2668.png"/><Relationship Id="rId454" Type="http://schemas.openxmlformats.org/officeDocument/2006/relationships/customXml" Target="../ink/ink2926.xml"/><Relationship Id="rId496" Type="http://schemas.openxmlformats.org/officeDocument/2006/relationships/customXml" Target="../ink/ink2948.xml"/><Relationship Id="rId11" Type="http://schemas.openxmlformats.org/officeDocument/2006/relationships/image" Target="../media/image2533.png"/><Relationship Id="rId53" Type="http://schemas.openxmlformats.org/officeDocument/2006/relationships/image" Target="../media/image2552.png"/><Relationship Id="rId149" Type="http://schemas.openxmlformats.org/officeDocument/2006/relationships/image" Target="../media/image2599.png"/><Relationship Id="rId314" Type="http://schemas.openxmlformats.org/officeDocument/2006/relationships/customXml" Target="../ink/ink2856.xml"/><Relationship Id="rId356" Type="http://schemas.openxmlformats.org/officeDocument/2006/relationships/customXml" Target="../ink/ink2877.xml"/><Relationship Id="rId398" Type="http://schemas.openxmlformats.org/officeDocument/2006/relationships/customXml" Target="../ink/ink2898.xml"/><Relationship Id="rId521" Type="http://schemas.openxmlformats.org/officeDocument/2006/relationships/image" Target="../media/image2782.png"/><Relationship Id="rId95" Type="http://schemas.openxmlformats.org/officeDocument/2006/relationships/image" Target="../media/image2572.png"/><Relationship Id="rId160" Type="http://schemas.openxmlformats.org/officeDocument/2006/relationships/customXml" Target="../ink/ink2779.xml"/><Relationship Id="rId216" Type="http://schemas.openxmlformats.org/officeDocument/2006/relationships/customXml" Target="../ink/ink2807.xml"/><Relationship Id="rId423" Type="http://schemas.openxmlformats.org/officeDocument/2006/relationships/image" Target="../media/image2734.png"/><Relationship Id="rId258" Type="http://schemas.openxmlformats.org/officeDocument/2006/relationships/customXml" Target="../ink/ink2828.xml"/><Relationship Id="rId465" Type="http://schemas.openxmlformats.org/officeDocument/2006/relationships/image" Target="../media/image2755.png"/><Relationship Id="rId22" Type="http://schemas.openxmlformats.org/officeDocument/2006/relationships/customXml" Target="../ink/ink2710.xml"/><Relationship Id="rId64" Type="http://schemas.openxmlformats.org/officeDocument/2006/relationships/customXml" Target="../ink/ink2731.xml"/><Relationship Id="rId118" Type="http://schemas.openxmlformats.org/officeDocument/2006/relationships/customXml" Target="../ink/ink2758.xml"/><Relationship Id="rId325" Type="http://schemas.openxmlformats.org/officeDocument/2006/relationships/image" Target="../media/image2685.png"/><Relationship Id="rId367" Type="http://schemas.openxmlformats.org/officeDocument/2006/relationships/image" Target="../media/image2706.png"/><Relationship Id="rId532" Type="http://schemas.openxmlformats.org/officeDocument/2006/relationships/customXml" Target="../ink/ink2966.xml"/><Relationship Id="rId171" Type="http://schemas.openxmlformats.org/officeDocument/2006/relationships/image" Target="../media/image2610.png"/><Relationship Id="rId227" Type="http://schemas.openxmlformats.org/officeDocument/2006/relationships/image" Target="../media/image2638.png"/><Relationship Id="rId269" Type="http://schemas.openxmlformats.org/officeDocument/2006/relationships/image" Target="../media/image2658.png"/><Relationship Id="rId434" Type="http://schemas.openxmlformats.org/officeDocument/2006/relationships/customXml" Target="../ink/ink2916.xml"/><Relationship Id="rId476" Type="http://schemas.openxmlformats.org/officeDocument/2006/relationships/customXml" Target="../ink/ink2937.xml"/><Relationship Id="rId33" Type="http://schemas.openxmlformats.org/officeDocument/2006/relationships/image" Target="../media/image2543.png"/><Relationship Id="rId129" Type="http://schemas.openxmlformats.org/officeDocument/2006/relationships/image" Target="../media/image2589.png"/><Relationship Id="rId280" Type="http://schemas.openxmlformats.org/officeDocument/2006/relationships/customXml" Target="../ink/ink2839.xml"/><Relationship Id="rId336" Type="http://schemas.openxmlformats.org/officeDocument/2006/relationships/customXml" Target="../ink/ink2867.xml"/><Relationship Id="rId501" Type="http://schemas.openxmlformats.org/officeDocument/2006/relationships/image" Target="../media/image2772.png"/><Relationship Id="rId543" Type="http://schemas.openxmlformats.org/officeDocument/2006/relationships/image" Target="../media/image2793.png"/><Relationship Id="rId75" Type="http://schemas.openxmlformats.org/officeDocument/2006/relationships/image" Target="../media/image2562.png"/><Relationship Id="rId140" Type="http://schemas.openxmlformats.org/officeDocument/2006/relationships/customXml" Target="../ink/ink2769.xml"/><Relationship Id="rId182" Type="http://schemas.openxmlformats.org/officeDocument/2006/relationships/customXml" Target="../ink/ink2790.xml"/><Relationship Id="rId378" Type="http://schemas.openxmlformats.org/officeDocument/2006/relationships/customXml" Target="../ink/ink2888.xml"/><Relationship Id="rId403" Type="http://schemas.openxmlformats.org/officeDocument/2006/relationships/image" Target="../media/image2724.png"/><Relationship Id="rId6" Type="http://schemas.openxmlformats.org/officeDocument/2006/relationships/customXml" Target="../ink/ink2702.xml"/><Relationship Id="rId238" Type="http://schemas.openxmlformats.org/officeDocument/2006/relationships/customXml" Target="../ink/ink2818.xml"/><Relationship Id="rId445" Type="http://schemas.openxmlformats.org/officeDocument/2006/relationships/image" Target="../media/image2745.png"/><Relationship Id="rId487" Type="http://schemas.openxmlformats.org/officeDocument/2006/relationships/customXml" Target="../ink/ink2943.xml"/><Relationship Id="rId291" Type="http://schemas.openxmlformats.org/officeDocument/2006/relationships/image" Target="../media/image2669.png"/><Relationship Id="rId305" Type="http://schemas.openxmlformats.org/officeDocument/2006/relationships/image" Target="../media/image2675.png"/><Relationship Id="rId347" Type="http://schemas.openxmlformats.org/officeDocument/2006/relationships/image" Target="../media/image2696.png"/><Relationship Id="rId512" Type="http://schemas.openxmlformats.org/officeDocument/2006/relationships/customXml" Target="../ink/ink2956.xml"/><Relationship Id="rId44" Type="http://schemas.openxmlformats.org/officeDocument/2006/relationships/customXml" Target="../ink/ink2721.xml"/><Relationship Id="rId86" Type="http://schemas.openxmlformats.org/officeDocument/2006/relationships/customXml" Target="../ink/ink2742.xml"/><Relationship Id="rId151" Type="http://schemas.openxmlformats.org/officeDocument/2006/relationships/image" Target="../media/image2600.png"/><Relationship Id="rId389" Type="http://schemas.openxmlformats.org/officeDocument/2006/relationships/image" Target="../media/image2717.png"/><Relationship Id="rId554" Type="http://schemas.openxmlformats.org/officeDocument/2006/relationships/customXml" Target="../ink/ink2977.xml"/><Relationship Id="rId193" Type="http://schemas.openxmlformats.org/officeDocument/2006/relationships/image" Target="../media/image2621.png"/><Relationship Id="rId207" Type="http://schemas.openxmlformats.org/officeDocument/2006/relationships/image" Target="../media/image2628.png"/><Relationship Id="rId249" Type="http://schemas.openxmlformats.org/officeDocument/2006/relationships/image" Target="../media/image2648.png"/><Relationship Id="rId414" Type="http://schemas.openxmlformats.org/officeDocument/2006/relationships/customXml" Target="../ink/ink2906.xml"/><Relationship Id="rId456" Type="http://schemas.openxmlformats.org/officeDocument/2006/relationships/customXml" Target="../ink/ink2927.xml"/><Relationship Id="rId498" Type="http://schemas.openxmlformats.org/officeDocument/2006/relationships/customXml" Target="../ink/ink2949.xml"/><Relationship Id="rId13" Type="http://schemas.openxmlformats.org/officeDocument/2006/relationships/image" Target="../media/image2534.png"/><Relationship Id="rId109" Type="http://schemas.openxmlformats.org/officeDocument/2006/relationships/image" Target="../media/image2579.png"/><Relationship Id="rId260" Type="http://schemas.openxmlformats.org/officeDocument/2006/relationships/customXml" Target="../ink/ink2829.xml"/><Relationship Id="rId316" Type="http://schemas.openxmlformats.org/officeDocument/2006/relationships/customXml" Target="../ink/ink2857.xml"/><Relationship Id="rId523" Type="http://schemas.openxmlformats.org/officeDocument/2006/relationships/image" Target="../media/image2783.png"/><Relationship Id="rId55" Type="http://schemas.openxmlformats.org/officeDocument/2006/relationships/image" Target="../media/image1644.png"/><Relationship Id="rId97" Type="http://schemas.openxmlformats.org/officeDocument/2006/relationships/image" Target="../media/image2573.png"/><Relationship Id="rId120" Type="http://schemas.openxmlformats.org/officeDocument/2006/relationships/customXml" Target="../ink/ink2759.xml"/><Relationship Id="rId358" Type="http://schemas.openxmlformats.org/officeDocument/2006/relationships/customXml" Target="../ink/ink2878.xml"/><Relationship Id="rId162" Type="http://schemas.openxmlformats.org/officeDocument/2006/relationships/customXml" Target="../ink/ink2780.xml"/><Relationship Id="rId218" Type="http://schemas.openxmlformats.org/officeDocument/2006/relationships/customXml" Target="../ink/ink2808.xml"/><Relationship Id="rId425" Type="http://schemas.openxmlformats.org/officeDocument/2006/relationships/image" Target="../media/image2735.png"/><Relationship Id="rId467" Type="http://schemas.openxmlformats.org/officeDocument/2006/relationships/image" Target="../media/image2756.png"/><Relationship Id="rId271" Type="http://schemas.openxmlformats.org/officeDocument/2006/relationships/image" Target="../media/image2659.png"/><Relationship Id="rId24" Type="http://schemas.openxmlformats.org/officeDocument/2006/relationships/customXml" Target="../ink/ink2711.xml"/><Relationship Id="rId66" Type="http://schemas.openxmlformats.org/officeDocument/2006/relationships/customXml" Target="../ink/ink2732.xml"/><Relationship Id="rId131" Type="http://schemas.openxmlformats.org/officeDocument/2006/relationships/image" Target="../media/image2590.png"/><Relationship Id="rId327" Type="http://schemas.openxmlformats.org/officeDocument/2006/relationships/image" Target="../media/image2686.png"/><Relationship Id="rId369" Type="http://schemas.openxmlformats.org/officeDocument/2006/relationships/image" Target="../media/image2707.png"/><Relationship Id="rId534" Type="http://schemas.openxmlformats.org/officeDocument/2006/relationships/customXml" Target="../ink/ink2967.xml"/><Relationship Id="rId173" Type="http://schemas.openxmlformats.org/officeDocument/2006/relationships/image" Target="../media/image2611.png"/><Relationship Id="rId229" Type="http://schemas.openxmlformats.org/officeDocument/2006/relationships/image" Target="../media/image2639.png"/><Relationship Id="rId380" Type="http://schemas.openxmlformats.org/officeDocument/2006/relationships/customXml" Target="../ink/ink2889.xml"/><Relationship Id="rId436" Type="http://schemas.openxmlformats.org/officeDocument/2006/relationships/customXml" Target="../ink/ink2917.xml"/><Relationship Id="rId240" Type="http://schemas.openxmlformats.org/officeDocument/2006/relationships/customXml" Target="../ink/ink2819.xml"/><Relationship Id="rId478" Type="http://schemas.openxmlformats.org/officeDocument/2006/relationships/customXml" Target="../ink/ink2938.xml"/><Relationship Id="rId35" Type="http://schemas.openxmlformats.org/officeDocument/2006/relationships/image" Target="../media/image2544.png"/><Relationship Id="rId77" Type="http://schemas.openxmlformats.org/officeDocument/2006/relationships/image" Target="../media/image2563.png"/><Relationship Id="rId100" Type="http://schemas.openxmlformats.org/officeDocument/2006/relationships/customXml" Target="../ink/ink2749.xml"/><Relationship Id="rId282" Type="http://schemas.openxmlformats.org/officeDocument/2006/relationships/customXml" Target="../ink/ink2840.xml"/><Relationship Id="rId338" Type="http://schemas.openxmlformats.org/officeDocument/2006/relationships/customXml" Target="../ink/ink2868.xml"/><Relationship Id="rId503" Type="http://schemas.openxmlformats.org/officeDocument/2006/relationships/image" Target="../media/image2773.png"/><Relationship Id="rId545" Type="http://schemas.openxmlformats.org/officeDocument/2006/relationships/image" Target="../media/image2794.png"/><Relationship Id="rId8" Type="http://schemas.openxmlformats.org/officeDocument/2006/relationships/customXml" Target="../ink/ink2703.xml"/><Relationship Id="rId142" Type="http://schemas.openxmlformats.org/officeDocument/2006/relationships/customXml" Target="../ink/ink2770.xml"/><Relationship Id="rId184" Type="http://schemas.openxmlformats.org/officeDocument/2006/relationships/customXml" Target="../ink/ink2791.xml"/><Relationship Id="rId391" Type="http://schemas.openxmlformats.org/officeDocument/2006/relationships/image" Target="../media/image2718.png"/><Relationship Id="rId405" Type="http://schemas.openxmlformats.org/officeDocument/2006/relationships/image" Target="../media/image2725.png"/><Relationship Id="rId447" Type="http://schemas.openxmlformats.org/officeDocument/2006/relationships/image" Target="../media/image2746.png"/><Relationship Id="rId251" Type="http://schemas.openxmlformats.org/officeDocument/2006/relationships/image" Target="../media/image2649.png"/><Relationship Id="rId489" Type="http://schemas.openxmlformats.org/officeDocument/2006/relationships/customXml" Target="../ink/ink2944.xml"/><Relationship Id="rId46" Type="http://schemas.openxmlformats.org/officeDocument/2006/relationships/customXml" Target="../ink/ink2722.xml"/><Relationship Id="rId293" Type="http://schemas.openxmlformats.org/officeDocument/2006/relationships/image" Target="../media/image2670.png"/><Relationship Id="rId307" Type="http://schemas.openxmlformats.org/officeDocument/2006/relationships/image" Target="../media/image2676.png"/><Relationship Id="rId349" Type="http://schemas.openxmlformats.org/officeDocument/2006/relationships/image" Target="../media/image2697.png"/><Relationship Id="rId514" Type="http://schemas.openxmlformats.org/officeDocument/2006/relationships/customXml" Target="../ink/ink2957.xml"/><Relationship Id="rId556" Type="http://schemas.openxmlformats.org/officeDocument/2006/relationships/customXml" Target="../ink/ink2978.xml"/><Relationship Id="rId88" Type="http://schemas.openxmlformats.org/officeDocument/2006/relationships/customXml" Target="../ink/ink2743.xml"/><Relationship Id="rId111" Type="http://schemas.openxmlformats.org/officeDocument/2006/relationships/image" Target="../media/image2580.png"/><Relationship Id="rId153" Type="http://schemas.openxmlformats.org/officeDocument/2006/relationships/image" Target="../media/image2601.png"/><Relationship Id="rId195" Type="http://schemas.openxmlformats.org/officeDocument/2006/relationships/image" Target="../media/image2622.png"/><Relationship Id="rId209" Type="http://schemas.openxmlformats.org/officeDocument/2006/relationships/image" Target="../media/image2629.png"/><Relationship Id="rId360" Type="http://schemas.openxmlformats.org/officeDocument/2006/relationships/customXml" Target="../ink/ink2879.xml"/><Relationship Id="rId416" Type="http://schemas.openxmlformats.org/officeDocument/2006/relationships/customXml" Target="../ink/ink2907.xml"/><Relationship Id="rId220" Type="http://schemas.openxmlformats.org/officeDocument/2006/relationships/customXml" Target="../ink/ink2809.xml"/><Relationship Id="rId458" Type="http://schemas.openxmlformats.org/officeDocument/2006/relationships/customXml" Target="../ink/ink2928.xml"/><Relationship Id="rId15" Type="http://schemas.openxmlformats.org/officeDocument/2006/relationships/image" Target="../media/image2535.png"/><Relationship Id="rId57" Type="http://schemas.openxmlformats.org/officeDocument/2006/relationships/image" Target="../media/image2553.png"/><Relationship Id="rId262" Type="http://schemas.openxmlformats.org/officeDocument/2006/relationships/customXml" Target="../ink/ink2830.xml"/><Relationship Id="rId318" Type="http://schemas.openxmlformats.org/officeDocument/2006/relationships/customXml" Target="../ink/ink2858.xml"/><Relationship Id="rId525" Type="http://schemas.openxmlformats.org/officeDocument/2006/relationships/image" Target="../media/image2784.png"/><Relationship Id="rId99" Type="http://schemas.openxmlformats.org/officeDocument/2006/relationships/image" Target="../media/image2574.png"/><Relationship Id="rId122" Type="http://schemas.openxmlformats.org/officeDocument/2006/relationships/customXml" Target="../ink/ink2760.xml"/><Relationship Id="rId164" Type="http://schemas.openxmlformats.org/officeDocument/2006/relationships/customXml" Target="../ink/ink2781.xml"/><Relationship Id="rId371" Type="http://schemas.openxmlformats.org/officeDocument/2006/relationships/image" Target="../media/image2708.png"/><Relationship Id="rId427" Type="http://schemas.openxmlformats.org/officeDocument/2006/relationships/image" Target="../media/image2736.png"/><Relationship Id="rId469" Type="http://schemas.openxmlformats.org/officeDocument/2006/relationships/image" Target="../media/image2757.png"/><Relationship Id="rId26" Type="http://schemas.openxmlformats.org/officeDocument/2006/relationships/customXml" Target="../ink/ink2712.xml"/><Relationship Id="rId231" Type="http://schemas.openxmlformats.org/officeDocument/2006/relationships/image" Target="../media/image2640.png"/><Relationship Id="rId273" Type="http://schemas.openxmlformats.org/officeDocument/2006/relationships/image" Target="../media/image2660.png"/><Relationship Id="rId329" Type="http://schemas.openxmlformats.org/officeDocument/2006/relationships/image" Target="../media/image2687.png"/><Relationship Id="rId480" Type="http://schemas.openxmlformats.org/officeDocument/2006/relationships/customXml" Target="../ink/ink2939.xml"/><Relationship Id="rId536" Type="http://schemas.openxmlformats.org/officeDocument/2006/relationships/customXml" Target="../ink/ink2968.xml"/><Relationship Id="rId68" Type="http://schemas.openxmlformats.org/officeDocument/2006/relationships/customXml" Target="../ink/ink2733.xml"/><Relationship Id="rId133" Type="http://schemas.openxmlformats.org/officeDocument/2006/relationships/image" Target="../media/image2591.png"/><Relationship Id="rId175" Type="http://schemas.openxmlformats.org/officeDocument/2006/relationships/image" Target="../media/image2612.png"/><Relationship Id="rId340" Type="http://schemas.openxmlformats.org/officeDocument/2006/relationships/customXml" Target="../ink/ink2869.xml"/><Relationship Id="rId200" Type="http://schemas.openxmlformats.org/officeDocument/2006/relationships/customXml" Target="../ink/ink2799.xml"/><Relationship Id="rId382" Type="http://schemas.openxmlformats.org/officeDocument/2006/relationships/customXml" Target="../ink/ink2890.xml"/><Relationship Id="rId438" Type="http://schemas.openxmlformats.org/officeDocument/2006/relationships/customXml" Target="../ink/ink2918.xml"/><Relationship Id="rId242" Type="http://schemas.openxmlformats.org/officeDocument/2006/relationships/customXml" Target="../ink/ink2820.xml"/><Relationship Id="rId284" Type="http://schemas.openxmlformats.org/officeDocument/2006/relationships/customXml" Target="../ink/ink2841.xml"/><Relationship Id="rId491" Type="http://schemas.openxmlformats.org/officeDocument/2006/relationships/image" Target="../media/image2767.png"/><Relationship Id="rId505" Type="http://schemas.openxmlformats.org/officeDocument/2006/relationships/image" Target="../media/image2774.png"/><Relationship Id="rId37" Type="http://schemas.openxmlformats.org/officeDocument/2006/relationships/image" Target="../media/image2545.png"/><Relationship Id="rId79" Type="http://schemas.openxmlformats.org/officeDocument/2006/relationships/image" Target="../media/image2564.png"/><Relationship Id="rId102" Type="http://schemas.openxmlformats.org/officeDocument/2006/relationships/customXml" Target="../ink/ink2750.xml"/><Relationship Id="rId144" Type="http://schemas.openxmlformats.org/officeDocument/2006/relationships/customXml" Target="../ink/ink2771.xml"/><Relationship Id="rId547" Type="http://schemas.openxmlformats.org/officeDocument/2006/relationships/image" Target="../media/image2795.png"/><Relationship Id="rId90" Type="http://schemas.openxmlformats.org/officeDocument/2006/relationships/customXml" Target="../ink/ink2744.xml"/><Relationship Id="rId186" Type="http://schemas.openxmlformats.org/officeDocument/2006/relationships/customXml" Target="../ink/ink2792.xml"/><Relationship Id="rId351" Type="http://schemas.openxmlformats.org/officeDocument/2006/relationships/image" Target="../media/image2698.png"/><Relationship Id="rId393" Type="http://schemas.openxmlformats.org/officeDocument/2006/relationships/image" Target="../media/image2719.png"/><Relationship Id="rId407" Type="http://schemas.openxmlformats.org/officeDocument/2006/relationships/image" Target="../media/image2726.png"/><Relationship Id="rId449" Type="http://schemas.openxmlformats.org/officeDocument/2006/relationships/image" Target="../media/image2747.png"/><Relationship Id="rId211" Type="http://schemas.openxmlformats.org/officeDocument/2006/relationships/image" Target="../media/image2630.png"/><Relationship Id="rId253" Type="http://schemas.openxmlformats.org/officeDocument/2006/relationships/image" Target="../media/image2650.png"/><Relationship Id="rId295" Type="http://schemas.openxmlformats.org/officeDocument/2006/relationships/image" Target="../media/image2671.png"/><Relationship Id="rId309" Type="http://schemas.openxmlformats.org/officeDocument/2006/relationships/image" Target="../media/image2677.png"/><Relationship Id="rId460" Type="http://schemas.openxmlformats.org/officeDocument/2006/relationships/customXml" Target="../ink/ink2929.xml"/><Relationship Id="rId516" Type="http://schemas.openxmlformats.org/officeDocument/2006/relationships/customXml" Target="../ink/ink2958.xml"/><Relationship Id="rId48" Type="http://schemas.openxmlformats.org/officeDocument/2006/relationships/customXml" Target="../ink/ink2723.xml"/><Relationship Id="rId113" Type="http://schemas.openxmlformats.org/officeDocument/2006/relationships/image" Target="../media/image2581.png"/><Relationship Id="rId320" Type="http://schemas.openxmlformats.org/officeDocument/2006/relationships/customXml" Target="../ink/ink2859.xml"/><Relationship Id="rId155" Type="http://schemas.openxmlformats.org/officeDocument/2006/relationships/image" Target="../media/image2602.png"/><Relationship Id="rId197" Type="http://schemas.openxmlformats.org/officeDocument/2006/relationships/image" Target="../media/image2623.png"/><Relationship Id="rId362" Type="http://schemas.openxmlformats.org/officeDocument/2006/relationships/customXml" Target="../ink/ink2880.xml"/><Relationship Id="rId418" Type="http://schemas.openxmlformats.org/officeDocument/2006/relationships/customXml" Target="../ink/ink2908.xml"/><Relationship Id="rId222" Type="http://schemas.openxmlformats.org/officeDocument/2006/relationships/customXml" Target="../ink/ink2810.xml"/><Relationship Id="rId264" Type="http://schemas.openxmlformats.org/officeDocument/2006/relationships/customXml" Target="../ink/ink2831.xml"/><Relationship Id="rId471" Type="http://schemas.openxmlformats.org/officeDocument/2006/relationships/image" Target="../media/image2758.png"/><Relationship Id="rId17" Type="http://schemas.openxmlformats.org/officeDocument/2006/relationships/image" Target="../media/image2536.png"/><Relationship Id="rId59" Type="http://schemas.openxmlformats.org/officeDocument/2006/relationships/image" Target="../media/image2554.png"/><Relationship Id="rId124" Type="http://schemas.openxmlformats.org/officeDocument/2006/relationships/customXml" Target="../ink/ink2761.xml"/><Relationship Id="rId527" Type="http://schemas.openxmlformats.org/officeDocument/2006/relationships/image" Target="../media/image2785.png"/><Relationship Id="rId70" Type="http://schemas.openxmlformats.org/officeDocument/2006/relationships/customXml" Target="../ink/ink2734.xml"/><Relationship Id="rId166" Type="http://schemas.openxmlformats.org/officeDocument/2006/relationships/customXml" Target="../ink/ink2782.xml"/><Relationship Id="rId331" Type="http://schemas.openxmlformats.org/officeDocument/2006/relationships/image" Target="../media/image2688.png"/><Relationship Id="rId373" Type="http://schemas.openxmlformats.org/officeDocument/2006/relationships/image" Target="../media/image2709.png"/><Relationship Id="rId429" Type="http://schemas.openxmlformats.org/officeDocument/2006/relationships/image" Target="../media/image2737.png"/><Relationship Id="rId1" Type="http://schemas.openxmlformats.org/officeDocument/2006/relationships/slideLayout" Target="../slideLayouts/slideLayout7.xml"/><Relationship Id="rId233" Type="http://schemas.openxmlformats.org/officeDocument/2006/relationships/image" Target="../media/image2641.png"/><Relationship Id="rId440" Type="http://schemas.openxmlformats.org/officeDocument/2006/relationships/customXml" Target="../ink/ink2919.xml"/><Relationship Id="rId28" Type="http://schemas.openxmlformats.org/officeDocument/2006/relationships/customXml" Target="../ink/ink2713.xml"/><Relationship Id="rId275" Type="http://schemas.openxmlformats.org/officeDocument/2006/relationships/image" Target="../media/image2661.png"/><Relationship Id="rId300" Type="http://schemas.openxmlformats.org/officeDocument/2006/relationships/customXml" Target="../ink/ink2849.xml"/><Relationship Id="rId482" Type="http://schemas.openxmlformats.org/officeDocument/2006/relationships/customXml" Target="../ink/ink2940.xml"/><Relationship Id="rId538" Type="http://schemas.openxmlformats.org/officeDocument/2006/relationships/customXml" Target="../ink/ink2969.xml"/><Relationship Id="rId81" Type="http://schemas.openxmlformats.org/officeDocument/2006/relationships/image" Target="../media/image2565.png"/><Relationship Id="rId135" Type="http://schemas.openxmlformats.org/officeDocument/2006/relationships/image" Target="../media/image2592.png"/><Relationship Id="rId177" Type="http://schemas.openxmlformats.org/officeDocument/2006/relationships/image" Target="../media/image2613.png"/><Relationship Id="rId342" Type="http://schemas.openxmlformats.org/officeDocument/2006/relationships/customXml" Target="../ink/ink2870.xml"/><Relationship Id="rId384" Type="http://schemas.openxmlformats.org/officeDocument/2006/relationships/customXml" Target="../ink/ink2891.xml"/><Relationship Id="rId202" Type="http://schemas.openxmlformats.org/officeDocument/2006/relationships/customXml" Target="../ink/ink2800.xml"/><Relationship Id="rId244" Type="http://schemas.openxmlformats.org/officeDocument/2006/relationships/customXml" Target="../ink/ink2821.xml"/><Relationship Id="rId39" Type="http://schemas.openxmlformats.org/officeDocument/2006/relationships/image" Target="../media/image2546.png"/><Relationship Id="rId286" Type="http://schemas.openxmlformats.org/officeDocument/2006/relationships/customXml" Target="../ink/ink2842.xml"/><Relationship Id="rId451" Type="http://schemas.openxmlformats.org/officeDocument/2006/relationships/image" Target="../media/image2748.png"/><Relationship Id="rId493" Type="http://schemas.openxmlformats.org/officeDocument/2006/relationships/image" Target="../media/image2768.png"/><Relationship Id="rId507" Type="http://schemas.openxmlformats.org/officeDocument/2006/relationships/image" Target="../media/image2775.png"/><Relationship Id="rId549" Type="http://schemas.openxmlformats.org/officeDocument/2006/relationships/image" Target="../media/image2796.png"/><Relationship Id="rId50" Type="http://schemas.openxmlformats.org/officeDocument/2006/relationships/customXml" Target="../ink/ink2724.xml"/><Relationship Id="rId104" Type="http://schemas.openxmlformats.org/officeDocument/2006/relationships/customXml" Target="../ink/ink2751.xml"/><Relationship Id="rId146" Type="http://schemas.openxmlformats.org/officeDocument/2006/relationships/customXml" Target="../ink/ink2772.xml"/><Relationship Id="rId188" Type="http://schemas.openxmlformats.org/officeDocument/2006/relationships/customXml" Target="../ink/ink2793.xml"/><Relationship Id="rId311" Type="http://schemas.openxmlformats.org/officeDocument/2006/relationships/image" Target="../media/image2678.png"/><Relationship Id="rId353" Type="http://schemas.openxmlformats.org/officeDocument/2006/relationships/image" Target="../media/image2699.png"/><Relationship Id="rId395" Type="http://schemas.openxmlformats.org/officeDocument/2006/relationships/image" Target="../media/image2720.png"/><Relationship Id="rId409" Type="http://schemas.openxmlformats.org/officeDocument/2006/relationships/image" Target="../media/image2727.png"/><Relationship Id="rId92" Type="http://schemas.openxmlformats.org/officeDocument/2006/relationships/customXml" Target="../ink/ink2745.xml"/><Relationship Id="rId213" Type="http://schemas.openxmlformats.org/officeDocument/2006/relationships/image" Target="../media/image2631.png"/><Relationship Id="rId420" Type="http://schemas.openxmlformats.org/officeDocument/2006/relationships/customXml" Target="../ink/ink2909.xml"/><Relationship Id="rId255" Type="http://schemas.openxmlformats.org/officeDocument/2006/relationships/image" Target="../media/image2651.png"/><Relationship Id="rId297" Type="http://schemas.openxmlformats.org/officeDocument/2006/relationships/image" Target="../media/image2672.png"/><Relationship Id="rId462" Type="http://schemas.openxmlformats.org/officeDocument/2006/relationships/customXml" Target="../ink/ink2930.xml"/><Relationship Id="rId518" Type="http://schemas.openxmlformats.org/officeDocument/2006/relationships/customXml" Target="../ink/ink2959.xml"/><Relationship Id="rId115" Type="http://schemas.openxmlformats.org/officeDocument/2006/relationships/image" Target="../media/image2582.png"/><Relationship Id="rId157" Type="http://schemas.openxmlformats.org/officeDocument/2006/relationships/image" Target="../media/image2603.png"/><Relationship Id="rId322" Type="http://schemas.openxmlformats.org/officeDocument/2006/relationships/customXml" Target="../ink/ink2860.xml"/><Relationship Id="rId364" Type="http://schemas.openxmlformats.org/officeDocument/2006/relationships/customXml" Target="../ink/ink2881.xml"/><Relationship Id="rId61" Type="http://schemas.openxmlformats.org/officeDocument/2006/relationships/image" Target="../media/image2555.png"/><Relationship Id="rId199" Type="http://schemas.openxmlformats.org/officeDocument/2006/relationships/image" Target="../media/image2624.png"/><Relationship Id="rId19" Type="http://schemas.openxmlformats.org/officeDocument/2006/relationships/image" Target="../media/image1181.png"/><Relationship Id="rId224" Type="http://schemas.openxmlformats.org/officeDocument/2006/relationships/customXml" Target="../ink/ink2811.xml"/><Relationship Id="rId266" Type="http://schemas.openxmlformats.org/officeDocument/2006/relationships/customXml" Target="../ink/ink2832.xml"/><Relationship Id="rId431" Type="http://schemas.openxmlformats.org/officeDocument/2006/relationships/image" Target="../media/image2738.png"/><Relationship Id="rId473" Type="http://schemas.openxmlformats.org/officeDocument/2006/relationships/image" Target="../media/image2759.png"/><Relationship Id="rId529" Type="http://schemas.openxmlformats.org/officeDocument/2006/relationships/image" Target="../media/image2786.png"/><Relationship Id="rId30" Type="http://schemas.openxmlformats.org/officeDocument/2006/relationships/customXml" Target="../ink/ink2714.xml"/><Relationship Id="rId126" Type="http://schemas.openxmlformats.org/officeDocument/2006/relationships/customXml" Target="../ink/ink2762.xml"/><Relationship Id="rId168" Type="http://schemas.openxmlformats.org/officeDocument/2006/relationships/customXml" Target="../ink/ink2783.xml"/><Relationship Id="rId333" Type="http://schemas.openxmlformats.org/officeDocument/2006/relationships/image" Target="../media/image2689.png"/><Relationship Id="rId540" Type="http://schemas.openxmlformats.org/officeDocument/2006/relationships/customXml" Target="../ink/ink2970.xml"/><Relationship Id="rId72" Type="http://schemas.openxmlformats.org/officeDocument/2006/relationships/customXml" Target="../ink/ink2735.xml"/><Relationship Id="rId375" Type="http://schemas.openxmlformats.org/officeDocument/2006/relationships/image" Target="../media/image2710.png"/><Relationship Id="rId3" Type="http://schemas.openxmlformats.org/officeDocument/2006/relationships/image" Target="../media/image2529.emf"/><Relationship Id="rId235" Type="http://schemas.openxmlformats.org/officeDocument/2006/relationships/image" Target="../media/image1677.png"/><Relationship Id="rId277" Type="http://schemas.openxmlformats.org/officeDocument/2006/relationships/image" Target="../media/image2662.png"/><Relationship Id="rId400" Type="http://schemas.openxmlformats.org/officeDocument/2006/relationships/customXml" Target="../ink/ink2899.xml"/><Relationship Id="rId442" Type="http://schemas.openxmlformats.org/officeDocument/2006/relationships/customXml" Target="../ink/ink2920.xml"/><Relationship Id="rId484" Type="http://schemas.openxmlformats.org/officeDocument/2006/relationships/customXml" Target="../ink/ink2941.xml"/><Relationship Id="rId137" Type="http://schemas.openxmlformats.org/officeDocument/2006/relationships/image" Target="../media/image2593.png"/><Relationship Id="rId302" Type="http://schemas.openxmlformats.org/officeDocument/2006/relationships/customXml" Target="../ink/ink2850.xml"/><Relationship Id="rId344" Type="http://schemas.openxmlformats.org/officeDocument/2006/relationships/customXml" Target="../ink/ink2871.xml"/><Relationship Id="rId41" Type="http://schemas.openxmlformats.org/officeDocument/2006/relationships/image" Target="../media/image2547.png"/><Relationship Id="rId83" Type="http://schemas.openxmlformats.org/officeDocument/2006/relationships/image" Target="../media/image2566.png"/><Relationship Id="rId179" Type="http://schemas.openxmlformats.org/officeDocument/2006/relationships/image" Target="../media/image2614.png"/><Relationship Id="rId386" Type="http://schemas.openxmlformats.org/officeDocument/2006/relationships/customXml" Target="../ink/ink2892.xml"/><Relationship Id="rId551" Type="http://schemas.openxmlformats.org/officeDocument/2006/relationships/image" Target="../media/image2797.png"/><Relationship Id="rId190" Type="http://schemas.openxmlformats.org/officeDocument/2006/relationships/customXml" Target="../ink/ink2794.xml"/><Relationship Id="rId204" Type="http://schemas.openxmlformats.org/officeDocument/2006/relationships/customXml" Target="../ink/ink2801.xml"/><Relationship Id="rId246" Type="http://schemas.openxmlformats.org/officeDocument/2006/relationships/customXml" Target="../ink/ink2822.xml"/><Relationship Id="rId288" Type="http://schemas.openxmlformats.org/officeDocument/2006/relationships/customXml" Target="../ink/ink2843.xml"/><Relationship Id="rId411" Type="http://schemas.openxmlformats.org/officeDocument/2006/relationships/image" Target="../media/image2728.png"/><Relationship Id="rId453" Type="http://schemas.openxmlformats.org/officeDocument/2006/relationships/image" Target="../media/image2749.png"/><Relationship Id="rId509" Type="http://schemas.openxmlformats.org/officeDocument/2006/relationships/image" Target="../media/image2776.png"/><Relationship Id="rId106" Type="http://schemas.openxmlformats.org/officeDocument/2006/relationships/customXml" Target="../ink/ink2752.xml"/><Relationship Id="rId313" Type="http://schemas.openxmlformats.org/officeDocument/2006/relationships/image" Target="../media/image2679.png"/><Relationship Id="rId495" Type="http://schemas.openxmlformats.org/officeDocument/2006/relationships/image" Target="../media/image2769.png"/><Relationship Id="rId10" Type="http://schemas.openxmlformats.org/officeDocument/2006/relationships/customXml" Target="../ink/ink2704.xml"/><Relationship Id="rId52" Type="http://schemas.openxmlformats.org/officeDocument/2006/relationships/customXml" Target="../ink/ink2725.xml"/><Relationship Id="rId94" Type="http://schemas.openxmlformats.org/officeDocument/2006/relationships/customXml" Target="../ink/ink2746.xml"/><Relationship Id="rId148" Type="http://schemas.openxmlformats.org/officeDocument/2006/relationships/customXml" Target="../ink/ink2773.xml"/><Relationship Id="rId355" Type="http://schemas.openxmlformats.org/officeDocument/2006/relationships/image" Target="../media/image2700.png"/><Relationship Id="rId397" Type="http://schemas.openxmlformats.org/officeDocument/2006/relationships/image" Target="../media/image2721.png"/><Relationship Id="rId520" Type="http://schemas.openxmlformats.org/officeDocument/2006/relationships/customXml" Target="../ink/ink2960.xml"/><Relationship Id="rId215" Type="http://schemas.openxmlformats.org/officeDocument/2006/relationships/image" Target="../media/image2632.png"/><Relationship Id="rId257" Type="http://schemas.openxmlformats.org/officeDocument/2006/relationships/image" Target="../media/image2652.png"/><Relationship Id="rId422" Type="http://schemas.openxmlformats.org/officeDocument/2006/relationships/customXml" Target="../ink/ink2910.xml"/><Relationship Id="rId464" Type="http://schemas.openxmlformats.org/officeDocument/2006/relationships/customXml" Target="../ink/ink2931.xml"/><Relationship Id="rId299" Type="http://schemas.openxmlformats.org/officeDocument/2006/relationships/image" Target="../media/image2673.png"/><Relationship Id="rId63" Type="http://schemas.openxmlformats.org/officeDocument/2006/relationships/image" Target="../media/image2556.png"/><Relationship Id="rId159" Type="http://schemas.openxmlformats.org/officeDocument/2006/relationships/image" Target="../media/image2604.png"/><Relationship Id="rId366" Type="http://schemas.openxmlformats.org/officeDocument/2006/relationships/customXml" Target="../ink/ink2882.xml"/><Relationship Id="rId226" Type="http://schemas.openxmlformats.org/officeDocument/2006/relationships/customXml" Target="../ink/ink2812.xml"/><Relationship Id="rId433" Type="http://schemas.openxmlformats.org/officeDocument/2006/relationships/image" Target="../media/image2739.png"/><Relationship Id="rId74" Type="http://schemas.openxmlformats.org/officeDocument/2006/relationships/customXml" Target="../ink/ink2736.xml"/><Relationship Id="rId377" Type="http://schemas.openxmlformats.org/officeDocument/2006/relationships/image" Target="../media/image2711.png"/><Relationship Id="rId500" Type="http://schemas.openxmlformats.org/officeDocument/2006/relationships/customXml" Target="../ink/ink2950.xml"/><Relationship Id="rId5" Type="http://schemas.openxmlformats.org/officeDocument/2006/relationships/image" Target="../media/image2530.png"/><Relationship Id="rId237" Type="http://schemas.openxmlformats.org/officeDocument/2006/relationships/image" Target="../media/image2642.png"/><Relationship Id="rId444" Type="http://schemas.openxmlformats.org/officeDocument/2006/relationships/customXml" Target="../ink/ink2921.xml"/><Relationship Id="rId290" Type="http://schemas.openxmlformats.org/officeDocument/2006/relationships/customXml" Target="../ink/ink2844.xml"/><Relationship Id="rId304" Type="http://schemas.openxmlformats.org/officeDocument/2006/relationships/customXml" Target="../ink/ink2851.xml"/><Relationship Id="rId388" Type="http://schemas.openxmlformats.org/officeDocument/2006/relationships/customXml" Target="../ink/ink2893.xml"/><Relationship Id="rId511" Type="http://schemas.openxmlformats.org/officeDocument/2006/relationships/image" Target="../media/image2777.png"/><Relationship Id="rId85" Type="http://schemas.openxmlformats.org/officeDocument/2006/relationships/image" Target="../media/image2567.png"/><Relationship Id="rId150" Type="http://schemas.openxmlformats.org/officeDocument/2006/relationships/customXml" Target="../ink/ink2774.xml"/><Relationship Id="rId248" Type="http://schemas.openxmlformats.org/officeDocument/2006/relationships/customXml" Target="../ink/ink2823.xml"/><Relationship Id="rId455" Type="http://schemas.openxmlformats.org/officeDocument/2006/relationships/image" Target="../media/image2750.png"/><Relationship Id="rId12" Type="http://schemas.openxmlformats.org/officeDocument/2006/relationships/customXml" Target="../ink/ink2705.xml"/><Relationship Id="rId108" Type="http://schemas.openxmlformats.org/officeDocument/2006/relationships/customXml" Target="../ink/ink2753.xml"/><Relationship Id="rId315" Type="http://schemas.openxmlformats.org/officeDocument/2006/relationships/image" Target="../media/image2680.png"/><Relationship Id="rId522" Type="http://schemas.openxmlformats.org/officeDocument/2006/relationships/customXml" Target="../ink/ink2961.xml"/><Relationship Id="rId96" Type="http://schemas.openxmlformats.org/officeDocument/2006/relationships/customXml" Target="../ink/ink2747.xml"/><Relationship Id="rId161" Type="http://schemas.openxmlformats.org/officeDocument/2006/relationships/image" Target="../media/image2605.png"/><Relationship Id="rId399" Type="http://schemas.openxmlformats.org/officeDocument/2006/relationships/image" Target="../media/image27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01.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83.xml"/><Relationship Id="rId21" Type="http://schemas.openxmlformats.org/officeDocument/2006/relationships/customXml" Target="../ink/ink235.xml"/><Relationship Id="rId42" Type="http://schemas.openxmlformats.org/officeDocument/2006/relationships/image" Target="../media/image4312.png"/><Relationship Id="rId63" Type="http://schemas.openxmlformats.org/officeDocument/2006/relationships/customXml" Target="../ink/ink256.xml"/><Relationship Id="rId84" Type="http://schemas.openxmlformats.org/officeDocument/2006/relationships/image" Target="../media/image4333.png"/><Relationship Id="rId138" Type="http://schemas.openxmlformats.org/officeDocument/2006/relationships/image" Target="../media/image4360.png"/><Relationship Id="rId159" Type="http://schemas.openxmlformats.org/officeDocument/2006/relationships/customXml" Target="../ink/ink304.xml"/><Relationship Id="rId170" Type="http://schemas.openxmlformats.org/officeDocument/2006/relationships/customXml" Target="../ink/ink310.xml"/><Relationship Id="rId191" Type="http://schemas.openxmlformats.org/officeDocument/2006/relationships/customXml" Target="../ink/ink321.xml"/><Relationship Id="rId205" Type="http://schemas.openxmlformats.org/officeDocument/2006/relationships/customXml" Target="../ink/ink328.xml"/><Relationship Id="rId226" Type="http://schemas.openxmlformats.org/officeDocument/2006/relationships/image" Target="../media/image219.png"/><Relationship Id="rId107" Type="http://schemas.openxmlformats.org/officeDocument/2006/relationships/customXml" Target="../ink/ink278.xml"/><Relationship Id="rId11" Type="http://schemas.openxmlformats.org/officeDocument/2006/relationships/customXml" Target="../ink/ink230.xml"/><Relationship Id="rId32" Type="http://schemas.openxmlformats.org/officeDocument/2006/relationships/image" Target="../media/image4307.png"/><Relationship Id="rId53" Type="http://schemas.openxmlformats.org/officeDocument/2006/relationships/customXml" Target="../ink/ink251.xml"/><Relationship Id="rId74" Type="http://schemas.openxmlformats.org/officeDocument/2006/relationships/image" Target="../media/image4328.png"/><Relationship Id="rId128" Type="http://schemas.openxmlformats.org/officeDocument/2006/relationships/image" Target="../media/image4355.png"/><Relationship Id="rId149" Type="http://schemas.openxmlformats.org/officeDocument/2006/relationships/customXml" Target="../ink/ink299.xml"/><Relationship Id="rId5" Type="http://schemas.openxmlformats.org/officeDocument/2006/relationships/customXml" Target="../ink/ink227.xml"/><Relationship Id="rId95" Type="http://schemas.openxmlformats.org/officeDocument/2006/relationships/customXml" Target="../ink/ink272.xml"/><Relationship Id="rId160" Type="http://schemas.openxmlformats.org/officeDocument/2006/relationships/image" Target="../media/image4370.png"/><Relationship Id="rId181" Type="http://schemas.openxmlformats.org/officeDocument/2006/relationships/image" Target="../media/image4380.png"/><Relationship Id="rId216" Type="http://schemas.openxmlformats.org/officeDocument/2006/relationships/image" Target="../media/image214.png"/><Relationship Id="rId22" Type="http://schemas.openxmlformats.org/officeDocument/2006/relationships/image" Target="../media/image4302.png"/><Relationship Id="rId43" Type="http://schemas.openxmlformats.org/officeDocument/2006/relationships/customXml" Target="../ink/ink246.xml"/><Relationship Id="rId64" Type="http://schemas.openxmlformats.org/officeDocument/2006/relationships/image" Target="../media/image4323.png"/><Relationship Id="rId118" Type="http://schemas.openxmlformats.org/officeDocument/2006/relationships/image" Target="../media/image4350.png"/><Relationship Id="rId139" Type="http://schemas.openxmlformats.org/officeDocument/2006/relationships/customXml" Target="../ink/ink294.xml"/><Relationship Id="rId85" Type="http://schemas.openxmlformats.org/officeDocument/2006/relationships/customXml" Target="../ink/ink267.xml"/><Relationship Id="rId150" Type="http://schemas.openxmlformats.org/officeDocument/2006/relationships/image" Target="../media/image4366.png"/><Relationship Id="rId171" Type="http://schemas.openxmlformats.org/officeDocument/2006/relationships/image" Target="../media/image4375.png"/><Relationship Id="rId192" Type="http://schemas.openxmlformats.org/officeDocument/2006/relationships/image" Target="../media/image4385.png"/><Relationship Id="rId206" Type="http://schemas.openxmlformats.org/officeDocument/2006/relationships/image" Target="../media/image4392.png"/><Relationship Id="rId12" Type="http://schemas.openxmlformats.org/officeDocument/2006/relationships/image" Target="../media/image4297.png"/><Relationship Id="rId33" Type="http://schemas.openxmlformats.org/officeDocument/2006/relationships/customXml" Target="../ink/ink241.xml"/><Relationship Id="rId108" Type="http://schemas.openxmlformats.org/officeDocument/2006/relationships/image" Target="../media/image4345.png"/><Relationship Id="rId129" Type="http://schemas.openxmlformats.org/officeDocument/2006/relationships/customXml" Target="../ink/ink289.xml"/><Relationship Id="rId54" Type="http://schemas.openxmlformats.org/officeDocument/2006/relationships/image" Target="../media/image4318.png"/><Relationship Id="rId75" Type="http://schemas.openxmlformats.org/officeDocument/2006/relationships/customXml" Target="../ink/ink262.xml"/><Relationship Id="rId96" Type="http://schemas.openxmlformats.org/officeDocument/2006/relationships/image" Target="../media/image4339.png"/><Relationship Id="rId140" Type="http://schemas.openxmlformats.org/officeDocument/2006/relationships/image" Target="../media/image4361.png"/><Relationship Id="rId161" Type="http://schemas.openxmlformats.org/officeDocument/2006/relationships/customXml" Target="../ink/ink305.xml"/><Relationship Id="rId182" Type="http://schemas.openxmlformats.org/officeDocument/2006/relationships/customXml" Target="../ink/ink316.xml"/><Relationship Id="rId217" Type="http://schemas.openxmlformats.org/officeDocument/2006/relationships/customXml" Target="../ink/ink334.xml"/><Relationship Id="rId6" Type="http://schemas.openxmlformats.org/officeDocument/2006/relationships/image" Target="../media/image4294.png"/><Relationship Id="rId23" Type="http://schemas.openxmlformats.org/officeDocument/2006/relationships/customXml" Target="../ink/ink236.xml"/><Relationship Id="rId119" Type="http://schemas.openxmlformats.org/officeDocument/2006/relationships/customXml" Target="../ink/ink284.xml"/><Relationship Id="rId44" Type="http://schemas.openxmlformats.org/officeDocument/2006/relationships/image" Target="../media/image4313.png"/><Relationship Id="rId65" Type="http://schemas.openxmlformats.org/officeDocument/2006/relationships/customXml" Target="../ink/ink257.xml"/><Relationship Id="rId86" Type="http://schemas.openxmlformats.org/officeDocument/2006/relationships/image" Target="../media/image4334.png"/><Relationship Id="rId130" Type="http://schemas.openxmlformats.org/officeDocument/2006/relationships/image" Target="../media/image4356.png"/><Relationship Id="rId151" Type="http://schemas.openxmlformats.org/officeDocument/2006/relationships/customXml" Target="../ink/ink300.xml"/><Relationship Id="rId172" Type="http://schemas.openxmlformats.org/officeDocument/2006/relationships/customXml" Target="../ink/ink311.xml"/><Relationship Id="rId193" Type="http://schemas.openxmlformats.org/officeDocument/2006/relationships/customXml" Target="../ink/ink322.xml"/><Relationship Id="rId207" Type="http://schemas.openxmlformats.org/officeDocument/2006/relationships/customXml" Target="../ink/ink329.xml"/><Relationship Id="rId13" Type="http://schemas.openxmlformats.org/officeDocument/2006/relationships/customXml" Target="../ink/ink231.xml"/><Relationship Id="rId109" Type="http://schemas.openxmlformats.org/officeDocument/2006/relationships/customXml" Target="../ink/ink279.xml"/><Relationship Id="rId34" Type="http://schemas.openxmlformats.org/officeDocument/2006/relationships/image" Target="../media/image4308.png"/><Relationship Id="rId55" Type="http://schemas.openxmlformats.org/officeDocument/2006/relationships/customXml" Target="../ink/ink252.xml"/><Relationship Id="rId76" Type="http://schemas.openxmlformats.org/officeDocument/2006/relationships/image" Target="../media/image4329.png"/><Relationship Id="rId97" Type="http://schemas.openxmlformats.org/officeDocument/2006/relationships/customXml" Target="../ink/ink273.xml"/><Relationship Id="rId120" Type="http://schemas.openxmlformats.org/officeDocument/2006/relationships/image" Target="../media/image4351.png"/><Relationship Id="rId141" Type="http://schemas.openxmlformats.org/officeDocument/2006/relationships/customXml" Target="../ink/ink295.xml"/><Relationship Id="rId7" Type="http://schemas.openxmlformats.org/officeDocument/2006/relationships/customXml" Target="../ink/ink228.xml"/><Relationship Id="rId162" Type="http://schemas.openxmlformats.org/officeDocument/2006/relationships/image" Target="../media/image4371.png"/><Relationship Id="rId183" Type="http://schemas.openxmlformats.org/officeDocument/2006/relationships/image" Target="../media/image4381.png"/><Relationship Id="rId218" Type="http://schemas.openxmlformats.org/officeDocument/2006/relationships/image" Target="../media/image215.png"/><Relationship Id="rId24" Type="http://schemas.openxmlformats.org/officeDocument/2006/relationships/image" Target="../media/image4303.png"/><Relationship Id="rId45" Type="http://schemas.openxmlformats.org/officeDocument/2006/relationships/customXml" Target="../ink/ink247.xml"/><Relationship Id="rId66" Type="http://schemas.openxmlformats.org/officeDocument/2006/relationships/image" Target="../media/image4324.png"/><Relationship Id="rId87" Type="http://schemas.openxmlformats.org/officeDocument/2006/relationships/customXml" Target="../ink/ink268.xml"/><Relationship Id="rId110" Type="http://schemas.openxmlformats.org/officeDocument/2006/relationships/image" Target="../media/image4346.png"/><Relationship Id="rId131" Type="http://schemas.openxmlformats.org/officeDocument/2006/relationships/customXml" Target="../ink/ink290.xml"/><Relationship Id="rId152" Type="http://schemas.openxmlformats.org/officeDocument/2006/relationships/image" Target="../media/image4367.png"/><Relationship Id="rId173" Type="http://schemas.openxmlformats.org/officeDocument/2006/relationships/image" Target="../media/image4376.png"/><Relationship Id="rId194" Type="http://schemas.openxmlformats.org/officeDocument/2006/relationships/image" Target="../media/image4386.png"/><Relationship Id="rId208" Type="http://schemas.openxmlformats.org/officeDocument/2006/relationships/image" Target="../media/image4393.png"/><Relationship Id="rId14" Type="http://schemas.openxmlformats.org/officeDocument/2006/relationships/image" Target="../media/image4298.png"/><Relationship Id="rId35" Type="http://schemas.openxmlformats.org/officeDocument/2006/relationships/customXml" Target="../ink/ink242.xml"/><Relationship Id="rId56" Type="http://schemas.openxmlformats.org/officeDocument/2006/relationships/image" Target="../media/image4319.png"/><Relationship Id="rId77" Type="http://schemas.openxmlformats.org/officeDocument/2006/relationships/customXml" Target="../ink/ink263.xml"/><Relationship Id="rId100" Type="http://schemas.openxmlformats.org/officeDocument/2006/relationships/image" Target="../media/image4341.png"/><Relationship Id="rId8" Type="http://schemas.openxmlformats.org/officeDocument/2006/relationships/image" Target="../media/image4295.png"/><Relationship Id="rId98" Type="http://schemas.openxmlformats.org/officeDocument/2006/relationships/image" Target="../media/image4340.png"/><Relationship Id="rId121" Type="http://schemas.openxmlformats.org/officeDocument/2006/relationships/customXml" Target="../ink/ink285.xml"/><Relationship Id="rId142" Type="http://schemas.openxmlformats.org/officeDocument/2006/relationships/image" Target="../media/image4362.png"/><Relationship Id="rId163" Type="http://schemas.openxmlformats.org/officeDocument/2006/relationships/customXml" Target="../ink/ink306.xml"/><Relationship Id="rId184" Type="http://schemas.openxmlformats.org/officeDocument/2006/relationships/customXml" Target="../ink/ink317.xml"/><Relationship Id="rId219" Type="http://schemas.openxmlformats.org/officeDocument/2006/relationships/customXml" Target="../ink/ink335.xml"/><Relationship Id="rId3" Type="http://schemas.openxmlformats.org/officeDocument/2006/relationships/customXml" Target="../ink/ink226.xml"/><Relationship Id="rId214" Type="http://schemas.openxmlformats.org/officeDocument/2006/relationships/image" Target="../media/image21310.png"/><Relationship Id="rId25" Type="http://schemas.openxmlformats.org/officeDocument/2006/relationships/customXml" Target="../ink/ink237.xml"/><Relationship Id="rId46" Type="http://schemas.openxmlformats.org/officeDocument/2006/relationships/image" Target="../media/image4314.png"/><Relationship Id="rId67" Type="http://schemas.openxmlformats.org/officeDocument/2006/relationships/customXml" Target="../ink/ink258.xml"/><Relationship Id="rId116" Type="http://schemas.openxmlformats.org/officeDocument/2006/relationships/image" Target="../media/image4349.png"/><Relationship Id="rId137" Type="http://schemas.openxmlformats.org/officeDocument/2006/relationships/customXml" Target="../ink/ink293.xml"/><Relationship Id="rId158" Type="http://schemas.openxmlformats.org/officeDocument/2006/relationships/image" Target="../media/image4369.png"/><Relationship Id="rId20" Type="http://schemas.openxmlformats.org/officeDocument/2006/relationships/image" Target="../media/image4301.png"/><Relationship Id="rId41" Type="http://schemas.openxmlformats.org/officeDocument/2006/relationships/customXml" Target="../ink/ink245.xml"/><Relationship Id="rId62" Type="http://schemas.openxmlformats.org/officeDocument/2006/relationships/image" Target="../media/image4322.png"/><Relationship Id="rId83" Type="http://schemas.openxmlformats.org/officeDocument/2006/relationships/customXml" Target="../ink/ink266.xml"/><Relationship Id="rId88" Type="http://schemas.openxmlformats.org/officeDocument/2006/relationships/image" Target="../media/image4335.png"/><Relationship Id="rId111" Type="http://schemas.openxmlformats.org/officeDocument/2006/relationships/customXml" Target="../ink/ink280.xml"/><Relationship Id="rId132" Type="http://schemas.openxmlformats.org/officeDocument/2006/relationships/image" Target="../media/image4357.png"/><Relationship Id="rId153" Type="http://schemas.openxmlformats.org/officeDocument/2006/relationships/customXml" Target="../ink/ink301.xml"/><Relationship Id="rId174" Type="http://schemas.openxmlformats.org/officeDocument/2006/relationships/customXml" Target="../ink/ink312.xml"/><Relationship Id="rId179" Type="http://schemas.openxmlformats.org/officeDocument/2006/relationships/image" Target="../media/image4379.png"/><Relationship Id="rId195" Type="http://schemas.openxmlformats.org/officeDocument/2006/relationships/customXml" Target="../ink/ink323.xml"/><Relationship Id="rId209" Type="http://schemas.openxmlformats.org/officeDocument/2006/relationships/customXml" Target="../ink/ink330.xml"/><Relationship Id="rId190" Type="http://schemas.openxmlformats.org/officeDocument/2006/relationships/image" Target="../media/image4384.png"/><Relationship Id="rId204" Type="http://schemas.openxmlformats.org/officeDocument/2006/relationships/image" Target="../media/image4391.png"/><Relationship Id="rId220" Type="http://schemas.openxmlformats.org/officeDocument/2006/relationships/image" Target="../media/image216.png"/><Relationship Id="rId225" Type="http://schemas.openxmlformats.org/officeDocument/2006/relationships/customXml" Target="../ink/ink338.xml"/><Relationship Id="rId15" Type="http://schemas.openxmlformats.org/officeDocument/2006/relationships/customXml" Target="../ink/ink232.xml"/><Relationship Id="rId36" Type="http://schemas.openxmlformats.org/officeDocument/2006/relationships/image" Target="../media/image4309.png"/><Relationship Id="rId57" Type="http://schemas.openxmlformats.org/officeDocument/2006/relationships/customXml" Target="../ink/ink253.xml"/><Relationship Id="rId106" Type="http://schemas.openxmlformats.org/officeDocument/2006/relationships/image" Target="../media/image4344.png"/><Relationship Id="rId127" Type="http://schemas.openxmlformats.org/officeDocument/2006/relationships/customXml" Target="../ink/ink288.xml"/><Relationship Id="rId10" Type="http://schemas.openxmlformats.org/officeDocument/2006/relationships/image" Target="../media/image4296.png"/><Relationship Id="rId31" Type="http://schemas.openxmlformats.org/officeDocument/2006/relationships/customXml" Target="../ink/ink240.xml"/><Relationship Id="rId52" Type="http://schemas.openxmlformats.org/officeDocument/2006/relationships/image" Target="../media/image4317.png"/><Relationship Id="rId73" Type="http://schemas.openxmlformats.org/officeDocument/2006/relationships/customXml" Target="../ink/ink261.xml"/><Relationship Id="rId78" Type="http://schemas.openxmlformats.org/officeDocument/2006/relationships/image" Target="../media/image4330.png"/><Relationship Id="rId94" Type="http://schemas.openxmlformats.org/officeDocument/2006/relationships/image" Target="../media/image4338.png"/><Relationship Id="rId99" Type="http://schemas.openxmlformats.org/officeDocument/2006/relationships/customXml" Target="../ink/ink274.xml"/><Relationship Id="rId101" Type="http://schemas.openxmlformats.org/officeDocument/2006/relationships/customXml" Target="../ink/ink275.xml"/><Relationship Id="rId122" Type="http://schemas.openxmlformats.org/officeDocument/2006/relationships/image" Target="../media/image4352.png"/><Relationship Id="rId143" Type="http://schemas.openxmlformats.org/officeDocument/2006/relationships/customXml" Target="../ink/ink296.xml"/><Relationship Id="rId148" Type="http://schemas.openxmlformats.org/officeDocument/2006/relationships/image" Target="../media/image4365.png"/><Relationship Id="rId164" Type="http://schemas.openxmlformats.org/officeDocument/2006/relationships/image" Target="../media/image4372.png"/><Relationship Id="rId169" Type="http://schemas.openxmlformats.org/officeDocument/2006/relationships/customXml" Target="../ink/ink309.xml"/><Relationship Id="rId185" Type="http://schemas.openxmlformats.org/officeDocument/2006/relationships/customXml" Target="../ink/ink318.xml"/><Relationship Id="rId4" Type="http://schemas.openxmlformats.org/officeDocument/2006/relationships/image" Target="../media/image4293.png"/><Relationship Id="rId9" Type="http://schemas.openxmlformats.org/officeDocument/2006/relationships/customXml" Target="../ink/ink229.xml"/><Relationship Id="rId180" Type="http://schemas.openxmlformats.org/officeDocument/2006/relationships/customXml" Target="../ink/ink315.xml"/><Relationship Id="rId210" Type="http://schemas.openxmlformats.org/officeDocument/2006/relationships/image" Target="../media/image4394.png"/><Relationship Id="rId215" Type="http://schemas.openxmlformats.org/officeDocument/2006/relationships/customXml" Target="../ink/ink333.xml"/><Relationship Id="rId26" Type="http://schemas.openxmlformats.org/officeDocument/2006/relationships/image" Target="../media/image4304.png"/><Relationship Id="rId47" Type="http://schemas.openxmlformats.org/officeDocument/2006/relationships/customXml" Target="../ink/ink248.xml"/><Relationship Id="rId68" Type="http://schemas.openxmlformats.org/officeDocument/2006/relationships/image" Target="../media/image4325.png"/><Relationship Id="rId89" Type="http://schemas.openxmlformats.org/officeDocument/2006/relationships/customXml" Target="../ink/ink269.xml"/><Relationship Id="rId112" Type="http://schemas.openxmlformats.org/officeDocument/2006/relationships/image" Target="../media/image4347.png"/><Relationship Id="rId133" Type="http://schemas.openxmlformats.org/officeDocument/2006/relationships/customXml" Target="../ink/ink291.xml"/><Relationship Id="rId154" Type="http://schemas.openxmlformats.org/officeDocument/2006/relationships/image" Target="../media/image3087.png"/><Relationship Id="rId175" Type="http://schemas.openxmlformats.org/officeDocument/2006/relationships/image" Target="../media/image4377.png"/><Relationship Id="rId196" Type="http://schemas.openxmlformats.org/officeDocument/2006/relationships/image" Target="../media/image4387.png"/><Relationship Id="rId200" Type="http://schemas.openxmlformats.org/officeDocument/2006/relationships/image" Target="../media/image4389.png"/><Relationship Id="rId16" Type="http://schemas.openxmlformats.org/officeDocument/2006/relationships/image" Target="../media/image4299.png"/><Relationship Id="rId221" Type="http://schemas.openxmlformats.org/officeDocument/2006/relationships/customXml" Target="../ink/ink336.xml"/><Relationship Id="rId37" Type="http://schemas.openxmlformats.org/officeDocument/2006/relationships/customXml" Target="../ink/ink243.xml"/><Relationship Id="rId58" Type="http://schemas.openxmlformats.org/officeDocument/2006/relationships/image" Target="../media/image4320.png"/><Relationship Id="rId79" Type="http://schemas.openxmlformats.org/officeDocument/2006/relationships/customXml" Target="../ink/ink264.xml"/><Relationship Id="rId102" Type="http://schemas.openxmlformats.org/officeDocument/2006/relationships/image" Target="../media/image4342.png"/><Relationship Id="rId123" Type="http://schemas.openxmlformats.org/officeDocument/2006/relationships/customXml" Target="../ink/ink286.xml"/><Relationship Id="rId144" Type="http://schemas.openxmlformats.org/officeDocument/2006/relationships/image" Target="../media/image4363.png"/><Relationship Id="rId90" Type="http://schemas.openxmlformats.org/officeDocument/2006/relationships/image" Target="../media/image4336.png"/><Relationship Id="rId165" Type="http://schemas.openxmlformats.org/officeDocument/2006/relationships/customXml" Target="../ink/ink307.xml"/><Relationship Id="rId186" Type="http://schemas.openxmlformats.org/officeDocument/2006/relationships/image" Target="../media/image4382.png"/><Relationship Id="rId211" Type="http://schemas.openxmlformats.org/officeDocument/2006/relationships/customXml" Target="../ink/ink331.xml"/><Relationship Id="rId27" Type="http://schemas.openxmlformats.org/officeDocument/2006/relationships/customXml" Target="../ink/ink238.xml"/><Relationship Id="rId48" Type="http://schemas.openxmlformats.org/officeDocument/2006/relationships/image" Target="../media/image4315.png"/><Relationship Id="rId69" Type="http://schemas.openxmlformats.org/officeDocument/2006/relationships/customXml" Target="../ink/ink259.xml"/><Relationship Id="rId113" Type="http://schemas.openxmlformats.org/officeDocument/2006/relationships/customXml" Target="../ink/ink281.xml"/><Relationship Id="rId134" Type="http://schemas.openxmlformats.org/officeDocument/2006/relationships/image" Target="../media/image4358.png"/><Relationship Id="rId80" Type="http://schemas.openxmlformats.org/officeDocument/2006/relationships/image" Target="../media/image4331.png"/><Relationship Id="rId155" Type="http://schemas.openxmlformats.org/officeDocument/2006/relationships/customXml" Target="../ink/ink302.xml"/><Relationship Id="rId176" Type="http://schemas.openxmlformats.org/officeDocument/2006/relationships/customXml" Target="../ink/ink313.xml"/><Relationship Id="rId197" Type="http://schemas.openxmlformats.org/officeDocument/2006/relationships/customXml" Target="../ink/ink324.xml"/><Relationship Id="rId201" Type="http://schemas.openxmlformats.org/officeDocument/2006/relationships/customXml" Target="../ink/ink326.xml"/><Relationship Id="rId222" Type="http://schemas.openxmlformats.org/officeDocument/2006/relationships/image" Target="../media/image217.png"/><Relationship Id="rId17" Type="http://schemas.openxmlformats.org/officeDocument/2006/relationships/customXml" Target="../ink/ink233.xml"/><Relationship Id="rId38" Type="http://schemas.openxmlformats.org/officeDocument/2006/relationships/image" Target="../media/image4310.png"/><Relationship Id="rId59" Type="http://schemas.openxmlformats.org/officeDocument/2006/relationships/customXml" Target="../ink/ink254.xml"/><Relationship Id="rId103" Type="http://schemas.openxmlformats.org/officeDocument/2006/relationships/customXml" Target="../ink/ink276.xml"/><Relationship Id="rId124" Type="http://schemas.openxmlformats.org/officeDocument/2006/relationships/image" Target="../media/image4353.png"/><Relationship Id="rId70" Type="http://schemas.openxmlformats.org/officeDocument/2006/relationships/image" Target="../media/image4326.png"/><Relationship Id="rId91" Type="http://schemas.openxmlformats.org/officeDocument/2006/relationships/customXml" Target="../ink/ink270.xml"/><Relationship Id="rId145" Type="http://schemas.openxmlformats.org/officeDocument/2006/relationships/customXml" Target="../ink/ink297.xml"/><Relationship Id="rId166" Type="http://schemas.openxmlformats.org/officeDocument/2006/relationships/image" Target="../media/image4373.png"/><Relationship Id="rId187" Type="http://schemas.openxmlformats.org/officeDocument/2006/relationships/customXml" Target="../ink/ink319.xml"/><Relationship Id="rId1" Type="http://schemas.openxmlformats.org/officeDocument/2006/relationships/slideLayout" Target="../slideLayouts/slideLayout7.xml"/><Relationship Id="rId212" Type="http://schemas.openxmlformats.org/officeDocument/2006/relationships/image" Target="../media/image4395.png"/><Relationship Id="rId28" Type="http://schemas.openxmlformats.org/officeDocument/2006/relationships/image" Target="../media/image4305.png"/><Relationship Id="rId49" Type="http://schemas.openxmlformats.org/officeDocument/2006/relationships/customXml" Target="../ink/ink249.xml"/><Relationship Id="rId114" Type="http://schemas.openxmlformats.org/officeDocument/2006/relationships/image" Target="../media/image4348.png"/><Relationship Id="rId60" Type="http://schemas.openxmlformats.org/officeDocument/2006/relationships/image" Target="../media/image4321.png"/><Relationship Id="rId81" Type="http://schemas.openxmlformats.org/officeDocument/2006/relationships/customXml" Target="../ink/ink265.xml"/><Relationship Id="rId135" Type="http://schemas.openxmlformats.org/officeDocument/2006/relationships/customXml" Target="../ink/ink292.xml"/><Relationship Id="rId156" Type="http://schemas.openxmlformats.org/officeDocument/2006/relationships/image" Target="../media/image4368.png"/><Relationship Id="rId177" Type="http://schemas.openxmlformats.org/officeDocument/2006/relationships/image" Target="../media/image4378.png"/><Relationship Id="rId198" Type="http://schemas.openxmlformats.org/officeDocument/2006/relationships/image" Target="../media/image4388.png"/><Relationship Id="rId202" Type="http://schemas.openxmlformats.org/officeDocument/2006/relationships/image" Target="../media/image4390.png"/><Relationship Id="rId223" Type="http://schemas.openxmlformats.org/officeDocument/2006/relationships/customXml" Target="../ink/ink337.xml"/><Relationship Id="rId18" Type="http://schemas.openxmlformats.org/officeDocument/2006/relationships/image" Target="../media/image4300.png"/><Relationship Id="rId39" Type="http://schemas.openxmlformats.org/officeDocument/2006/relationships/customXml" Target="../ink/ink244.xml"/><Relationship Id="rId50" Type="http://schemas.openxmlformats.org/officeDocument/2006/relationships/image" Target="../media/image4316.png"/><Relationship Id="rId104" Type="http://schemas.openxmlformats.org/officeDocument/2006/relationships/image" Target="../media/image4343.png"/><Relationship Id="rId125" Type="http://schemas.openxmlformats.org/officeDocument/2006/relationships/customXml" Target="../ink/ink287.xml"/><Relationship Id="rId146" Type="http://schemas.openxmlformats.org/officeDocument/2006/relationships/image" Target="../media/image4364.png"/><Relationship Id="rId167" Type="http://schemas.openxmlformats.org/officeDocument/2006/relationships/customXml" Target="../ink/ink308.xml"/><Relationship Id="rId188" Type="http://schemas.openxmlformats.org/officeDocument/2006/relationships/image" Target="../media/image4383.png"/><Relationship Id="rId71" Type="http://schemas.openxmlformats.org/officeDocument/2006/relationships/customXml" Target="../ink/ink260.xml"/><Relationship Id="rId92" Type="http://schemas.openxmlformats.org/officeDocument/2006/relationships/image" Target="../media/image4337.png"/><Relationship Id="rId213" Type="http://schemas.openxmlformats.org/officeDocument/2006/relationships/customXml" Target="../ink/ink332.xml"/><Relationship Id="rId2" Type="http://schemas.openxmlformats.org/officeDocument/2006/relationships/notesSlide" Target="../notesSlides/notesSlide3.xml"/><Relationship Id="rId29" Type="http://schemas.openxmlformats.org/officeDocument/2006/relationships/customXml" Target="../ink/ink239.xml"/><Relationship Id="rId40" Type="http://schemas.openxmlformats.org/officeDocument/2006/relationships/image" Target="../media/image4311.png"/><Relationship Id="rId115" Type="http://schemas.openxmlformats.org/officeDocument/2006/relationships/customXml" Target="../ink/ink282.xml"/><Relationship Id="rId136" Type="http://schemas.openxmlformats.org/officeDocument/2006/relationships/image" Target="../media/image4359.png"/><Relationship Id="rId157" Type="http://schemas.openxmlformats.org/officeDocument/2006/relationships/customXml" Target="../ink/ink303.xml"/><Relationship Id="rId178" Type="http://schemas.openxmlformats.org/officeDocument/2006/relationships/customXml" Target="../ink/ink314.xml"/><Relationship Id="rId61" Type="http://schemas.openxmlformats.org/officeDocument/2006/relationships/customXml" Target="../ink/ink255.xml"/><Relationship Id="rId82" Type="http://schemas.openxmlformats.org/officeDocument/2006/relationships/image" Target="../media/image4332.png"/><Relationship Id="rId199" Type="http://schemas.openxmlformats.org/officeDocument/2006/relationships/customXml" Target="../ink/ink325.xml"/><Relationship Id="rId203" Type="http://schemas.openxmlformats.org/officeDocument/2006/relationships/customXml" Target="../ink/ink327.xml"/><Relationship Id="rId19" Type="http://schemas.openxmlformats.org/officeDocument/2006/relationships/customXml" Target="../ink/ink234.xml"/><Relationship Id="rId224" Type="http://schemas.openxmlformats.org/officeDocument/2006/relationships/image" Target="../media/image218.png"/><Relationship Id="rId30" Type="http://schemas.openxmlformats.org/officeDocument/2006/relationships/image" Target="../media/image4306.png"/><Relationship Id="rId105" Type="http://schemas.openxmlformats.org/officeDocument/2006/relationships/customXml" Target="../ink/ink277.xml"/><Relationship Id="rId126" Type="http://schemas.openxmlformats.org/officeDocument/2006/relationships/image" Target="../media/image4354.png"/><Relationship Id="rId147" Type="http://schemas.openxmlformats.org/officeDocument/2006/relationships/customXml" Target="../ink/ink298.xml"/><Relationship Id="rId168" Type="http://schemas.openxmlformats.org/officeDocument/2006/relationships/image" Target="../media/image4374.png"/><Relationship Id="rId51" Type="http://schemas.openxmlformats.org/officeDocument/2006/relationships/customXml" Target="../ink/ink250.xml"/><Relationship Id="rId72" Type="http://schemas.openxmlformats.org/officeDocument/2006/relationships/image" Target="../media/image4327.png"/><Relationship Id="rId93" Type="http://schemas.openxmlformats.org/officeDocument/2006/relationships/customXml" Target="../ink/ink271.xml"/><Relationship Id="rId189" Type="http://schemas.openxmlformats.org/officeDocument/2006/relationships/customXml" Target="../ink/ink3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customXml" Target="../ink/ink339.xml"/><Relationship Id="rId7" Type="http://schemas.openxmlformats.org/officeDocument/2006/relationships/customXml" Target="../ink/ink34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1.png"/><Relationship Id="rId5" Type="http://schemas.openxmlformats.org/officeDocument/2006/relationships/customXml" Target="../ink/ink340.xml"/><Relationship Id="rId10" Type="http://schemas.openxmlformats.org/officeDocument/2006/relationships/image" Target="../media/image223.png"/><Relationship Id="rId4" Type="http://schemas.openxmlformats.org/officeDocument/2006/relationships/image" Target="../media/image220.png"/><Relationship Id="rId9" Type="http://schemas.openxmlformats.org/officeDocument/2006/relationships/customXml" Target="../ink/ink342.xml"/></Relationships>
</file>

<file path=ppt/slides/_rels/slide5.xml.rels><?xml version="1.0" encoding="UTF-8" standalone="yes"?>
<Relationships xmlns="http://schemas.openxmlformats.org/package/2006/relationships"><Relationship Id="rId117" Type="http://schemas.openxmlformats.org/officeDocument/2006/relationships/image" Target="../media/image279.png"/><Relationship Id="rId299" Type="http://schemas.openxmlformats.org/officeDocument/2006/relationships/customXml" Target="../ink/ink493.xml"/><Relationship Id="rId21" Type="http://schemas.openxmlformats.org/officeDocument/2006/relationships/customXml" Target="../ink/ink352.xml"/><Relationship Id="rId63" Type="http://schemas.openxmlformats.org/officeDocument/2006/relationships/customXml" Target="../ink/ink373.xml"/><Relationship Id="rId159" Type="http://schemas.openxmlformats.org/officeDocument/2006/relationships/image" Target="../media/image299.png"/><Relationship Id="rId324" Type="http://schemas.openxmlformats.org/officeDocument/2006/relationships/image" Target="../media/image381.png"/><Relationship Id="rId366" Type="http://schemas.openxmlformats.org/officeDocument/2006/relationships/image" Target="../media/image402.png"/><Relationship Id="rId170" Type="http://schemas.openxmlformats.org/officeDocument/2006/relationships/customXml" Target="../ink/ink428.xml"/><Relationship Id="rId226" Type="http://schemas.openxmlformats.org/officeDocument/2006/relationships/customXml" Target="../ink/ink456.xml"/><Relationship Id="rId268" Type="http://schemas.openxmlformats.org/officeDocument/2006/relationships/image" Target="../media/image353.png"/><Relationship Id="rId32" Type="http://schemas.openxmlformats.org/officeDocument/2006/relationships/image" Target="../media/image238.png"/><Relationship Id="rId74" Type="http://schemas.openxmlformats.org/officeDocument/2006/relationships/image" Target="../media/image258.png"/><Relationship Id="rId128" Type="http://schemas.openxmlformats.org/officeDocument/2006/relationships/image" Target="../media/image284.png"/><Relationship Id="rId335" Type="http://schemas.openxmlformats.org/officeDocument/2006/relationships/customXml" Target="../ink/ink511.xml"/><Relationship Id="rId377" Type="http://schemas.openxmlformats.org/officeDocument/2006/relationships/customXml" Target="../ink/ink532.xml"/><Relationship Id="rId5" Type="http://schemas.openxmlformats.org/officeDocument/2006/relationships/customXml" Target="../ink/ink344.xml"/><Relationship Id="rId181" Type="http://schemas.openxmlformats.org/officeDocument/2006/relationships/image" Target="../media/image310.png"/><Relationship Id="rId237" Type="http://schemas.openxmlformats.org/officeDocument/2006/relationships/customXml" Target="../ink/ink462.xml"/><Relationship Id="rId279" Type="http://schemas.openxmlformats.org/officeDocument/2006/relationships/customXml" Target="../ink/ink483.xml"/><Relationship Id="rId43" Type="http://schemas.openxmlformats.org/officeDocument/2006/relationships/customXml" Target="../ink/ink363.xml"/><Relationship Id="rId139" Type="http://schemas.openxmlformats.org/officeDocument/2006/relationships/customXml" Target="../ink/ink412.xml"/><Relationship Id="rId290" Type="http://schemas.openxmlformats.org/officeDocument/2006/relationships/image" Target="../media/image364.png"/><Relationship Id="rId304" Type="http://schemas.openxmlformats.org/officeDocument/2006/relationships/image" Target="../media/image371.png"/><Relationship Id="rId346" Type="http://schemas.openxmlformats.org/officeDocument/2006/relationships/image" Target="../media/image392.png"/><Relationship Id="rId388" Type="http://schemas.openxmlformats.org/officeDocument/2006/relationships/image" Target="../media/image412.png"/><Relationship Id="rId85" Type="http://schemas.openxmlformats.org/officeDocument/2006/relationships/customXml" Target="../ink/ink384.xml"/><Relationship Id="rId150" Type="http://schemas.openxmlformats.org/officeDocument/2006/relationships/customXml" Target="../ink/ink418.xml"/><Relationship Id="rId192" Type="http://schemas.openxmlformats.org/officeDocument/2006/relationships/customXml" Target="../ink/ink439.xml"/><Relationship Id="rId206" Type="http://schemas.openxmlformats.org/officeDocument/2006/relationships/customXml" Target="../ink/ink446.xml"/><Relationship Id="rId248" Type="http://schemas.openxmlformats.org/officeDocument/2006/relationships/image" Target="../media/image343.png"/><Relationship Id="rId12" Type="http://schemas.openxmlformats.org/officeDocument/2006/relationships/image" Target="../media/image228.png"/><Relationship Id="rId108" Type="http://schemas.openxmlformats.org/officeDocument/2006/relationships/customXml" Target="../ink/ink396.xml"/><Relationship Id="rId315" Type="http://schemas.openxmlformats.org/officeDocument/2006/relationships/customXml" Target="../ink/ink501.xml"/><Relationship Id="rId357" Type="http://schemas.openxmlformats.org/officeDocument/2006/relationships/customXml" Target="../ink/ink522.xml"/><Relationship Id="rId54" Type="http://schemas.openxmlformats.org/officeDocument/2006/relationships/image" Target="../media/image248.png"/><Relationship Id="rId96" Type="http://schemas.openxmlformats.org/officeDocument/2006/relationships/customXml" Target="../ink/ink390.xml"/><Relationship Id="rId161" Type="http://schemas.openxmlformats.org/officeDocument/2006/relationships/image" Target="../media/image300.png"/><Relationship Id="rId217" Type="http://schemas.openxmlformats.org/officeDocument/2006/relationships/image" Target="../media/image328.png"/><Relationship Id="rId259" Type="http://schemas.openxmlformats.org/officeDocument/2006/relationships/customXml" Target="../ink/ink473.xml"/><Relationship Id="rId23" Type="http://schemas.openxmlformats.org/officeDocument/2006/relationships/customXml" Target="../ink/ink353.xml"/><Relationship Id="rId119" Type="http://schemas.openxmlformats.org/officeDocument/2006/relationships/image" Target="../media/image280.png"/><Relationship Id="rId270" Type="http://schemas.openxmlformats.org/officeDocument/2006/relationships/image" Target="../media/image354.png"/><Relationship Id="rId326" Type="http://schemas.openxmlformats.org/officeDocument/2006/relationships/image" Target="../media/image382.png"/><Relationship Id="rId65" Type="http://schemas.openxmlformats.org/officeDocument/2006/relationships/customXml" Target="../ink/ink374.xml"/><Relationship Id="rId130" Type="http://schemas.openxmlformats.org/officeDocument/2006/relationships/image" Target="../media/image285.png"/><Relationship Id="rId368" Type="http://schemas.openxmlformats.org/officeDocument/2006/relationships/image" Target="../media/image403.png"/><Relationship Id="rId172" Type="http://schemas.openxmlformats.org/officeDocument/2006/relationships/customXml" Target="../ink/ink429.xml"/><Relationship Id="rId228" Type="http://schemas.openxmlformats.org/officeDocument/2006/relationships/customXml" Target="../ink/ink457.xml"/><Relationship Id="rId281" Type="http://schemas.openxmlformats.org/officeDocument/2006/relationships/customXml" Target="../ink/ink484.xml"/><Relationship Id="rId337" Type="http://schemas.openxmlformats.org/officeDocument/2006/relationships/customXml" Target="../ink/ink512.xml"/><Relationship Id="rId34" Type="http://schemas.openxmlformats.org/officeDocument/2006/relationships/image" Target="../media/image30.png"/><Relationship Id="rId76" Type="http://schemas.openxmlformats.org/officeDocument/2006/relationships/image" Target="../media/image259.png"/><Relationship Id="rId141" Type="http://schemas.openxmlformats.org/officeDocument/2006/relationships/image" Target="../media/image290.png"/><Relationship Id="rId379" Type="http://schemas.openxmlformats.org/officeDocument/2006/relationships/image" Target="../media/image408.png"/><Relationship Id="rId7" Type="http://schemas.openxmlformats.org/officeDocument/2006/relationships/customXml" Target="../ink/ink345.xml"/><Relationship Id="rId183" Type="http://schemas.openxmlformats.org/officeDocument/2006/relationships/image" Target="../media/image311.png"/><Relationship Id="rId239" Type="http://schemas.openxmlformats.org/officeDocument/2006/relationships/customXml" Target="../ink/ink463.xml"/><Relationship Id="rId250" Type="http://schemas.openxmlformats.org/officeDocument/2006/relationships/image" Target="../media/image344.png"/><Relationship Id="rId292" Type="http://schemas.openxmlformats.org/officeDocument/2006/relationships/image" Target="../media/image365.png"/><Relationship Id="rId306" Type="http://schemas.openxmlformats.org/officeDocument/2006/relationships/image" Target="../media/image372.png"/><Relationship Id="rId45" Type="http://schemas.openxmlformats.org/officeDocument/2006/relationships/customXml" Target="../ink/ink364.xml"/><Relationship Id="rId87" Type="http://schemas.openxmlformats.org/officeDocument/2006/relationships/customXml" Target="../ink/ink385.xml"/><Relationship Id="rId110" Type="http://schemas.openxmlformats.org/officeDocument/2006/relationships/customXml" Target="../ink/ink397.xml"/><Relationship Id="rId348" Type="http://schemas.openxmlformats.org/officeDocument/2006/relationships/image" Target="../media/image393.png"/><Relationship Id="rId152" Type="http://schemas.openxmlformats.org/officeDocument/2006/relationships/customXml" Target="../ink/ink419.xml"/><Relationship Id="rId194" Type="http://schemas.openxmlformats.org/officeDocument/2006/relationships/customXml" Target="../ink/ink440.xml"/><Relationship Id="rId208" Type="http://schemas.openxmlformats.org/officeDocument/2006/relationships/customXml" Target="../ink/ink447.xml"/><Relationship Id="rId261" Type="http://schemas.openxmlformats.org/officeDocument/2006/relationships/customXml" Target="../ink/ink474.xml"/><Relationship Id="rId14" Type="http://schemas.openxmlformats.org/officeDocument/2006/relationships/image" Target="../media/image229.png"/><Relationship Id="rId56" Type="http://schemas.openxmlformats.org/officeDocument/2006/relationships/image" Target="../media/image249.png"/><Relationship Id="rId317" Type="http://schemas.openxmlformats.org/officeDocument/2006/relationships/customXml" Target="../ink/ink502.xml"/><Relationship Id="rId359" Type="http://schemas.openxmlformats.org/officeDocument/2006/relationships/customXml" Target="../ink/ink523.xml"/><Relationship Id="rId98" Type="http://schemas.openxmlformats.org/officeDocument/2006/relationships/customXml" Target="../ink/ink391.xml"/><Relationship Id="rId121" Type="http://schemas.openxmlformats.org/officeDocument/2006/relationships/customXml" Target="../ink/ink403.xml"/><Relationship Id="rId163" Type="http://schemas.openxmlformats.org/officeDocument/2006/relationships/image" Target="../media/image301.png"/><Relationship Id="rId219" Type="http://schemas.openxmlformats.org/officeDocument/2006/relationships/image" Target="../media/image329.png"/><Relationship Id="rId370" Type="http://schemas.openxmlformats.org/officeDocument/2006/relationships/image" Target="../media/image404.png"/><Relationship Id="rId230" Type="http://schemas.openxmlformats.org/officeDocument/2006/relationships/customXml" Target="../ink/ink458.xml"/><Relationship Id="rId25" Type="http://schemas.openxmlformats.org/officeDocument/2006/relationships/customXml" Target="../ink/ink354.xml"/><Relationship Id="rId67" Type="http://schemas.openxmlformats.org/officeDocument/2006/relationships/customXml" Target="../ink/ink375.xml"/><Relationship Id="rId272" Type="http://schemas.openxmlformats.org/officeDocument/2006/relationships/image" Target="../media/image355.png"/><Relationship Id="rId328" Type="http://schemas.openxmlformats.org/officeDocument/2006/relationships/image" Target="../media/image383.png"/><Relationship Id="rId132" Type="http://schemas.openxmlformats.org/officeDocument/2006/relationships/image" Target="../media/image286.png"/><Relationship Id="rId174" Type="http://schemas.openxmlformats.org/officeDocument/2006/relationships/customXml" Target="../ink/ink430.xml"/><Relationship Id="rId381" Type="http://schemas.openxmlformats.org/officeDocument/2006/relationships/image" Target="../media/image409.png"/><Relationship Id="rId241" Type="http://schemas.openxmlformats.org/officeDocument/2006/relationships/customXml" Target="../ink/ink464.xml"/><Relationship Id="rId36" Type="http://schemas.openxmlformats.org/officeDocument/2006/relationships/image" Target="../media/image239.png"/><Relationship Id="rId283" Type="http://schemas.openxmlformats.org/officeDocument/2006/relationships/customXml" Target="../ink/ink485.xml"/><Relationship Id="rId339" Type="http://schemas.openxmlformats.org/officeDocument/2006/relationships/customXml" Target="../ink/ink513.xml"/><Relationship Id="rId78" Type="http://schemas.openxmlformats.org/officeDocument/2006/relationships/image" Target="../media/image260.png"/><Relationship Id="rId101" Type="http://schemas.openxmlformats.org/officeDocument/2006/relationships/image" Target="../media/image271.png"/><Relationship Id="rId143" Type="http://schemas.openxmlformats.org/officeDocument/2006/relationships/image" Target="../media/image291.png"/><Relationship Id="rId185" Type="http://schemas.openxmlformats.org/officeDocument/2006/relationships/image" Target="../media/image312.png"/><Relationship Id="rId350" Type="http://schemas.openxmlformats.org/officeDocument/2006/relationships/image" Target="../media/image394.png"/><Relationship Id="rId9" Type="http://schemas.openxmlformats.org/officeDocument/2006/relationships/customXml" Target="../ink/ink346.xml"/><Relationship Id="rId210" Type="http://schemas.openxmlformats.org/officeDocument/2006/relationships/customXml" Target="../ink/ink448.xml"/><Relationship Id="rId252" Type="http://schemas.openxmlformats.org/officeDocument/2006/relationships/image" Target="../media/image345.png"/><Relationship Id="rId294" Type="http://schemas.openxmlformats.org/officeDocument/2006/relationships/image" Target="../media/image366.png"/><Relationship Id="rId308" Type="http://schemas.openxmlformats.org/officeDocument/2006/relationships/image" Target="../media/image373.png"/><Relationship Id="rId47" Type="http://schemas.openxmlformats.org/officeDocument/2006/relationships/customXml" Target="../ink/ink365.xml"/><Relationship Id="rId68" Type="http://schemas.openxmlformats.org/officeDocument/2006/relationships/image" Target="../media/image255.png"/><Relationship Id="rId89" Type="http://schemas.openxmlformats.org/officeDocument/2006/relationships/customXml" Target="../ink/ink386.xml"/><Relationship Id="rId112" Type="http://schemas.openxmlformats.org/officeDocument/2006/relationships/customXml" Target="../ink/ink398.xml"/><Relationship Id="rId133" Type="http://schemas.openxmlformats.org/officeDocument/2006/relationships/customXml" Target="../ink/ink409.xml"/><Relationship Id="rId154" Type="http://schemas.openxmlformats.org/officeDocument/2006/relationships/customXml" Target="../ink/ink420.xml"/><Relationship Id="rId175" Type="http://schemas.openxmlformats.org/officeDocument/2006/relationships/image" Target="../media/image307.png"/><Relationship Id="rId340" Type="http://schemas.openxmlformats.org/officeDocument/2006/relationships/image" Target="../media/image389.png"/><Relationship Id="rId361" Type="http://schemas.openxmlformats.org/officeDocument/2006/relationships/customXml" Target="../ink/ink524.xml"/><Relationship Id="rId196" Type="http://schemas.openxmlformats.org/officeDocument/2006/relationships/customXml" Target="../ink/ink441.xml"/><Relationship Id="rId200" Type="http://schemas.openxmlformats.org/officeDocument/2006/relationships/customXml" Target="../ink/ink443.xml"/><Relationship Id="rId382" Type="http://schemas.openxmlformats.org/officeDocument/2006/relationships/customXml" Target="../ink/ink535.xml"/><Relationship Id="rId16" Type="http://schemas.openxmlformats.org/officeDocument/2006/relationships/image" Target="../media/image230.png"/><Relationship Id="rId221" Type="http://schemas.openxmlformats.org/officeDocument/2006/relationships/image" Target="../media/image330.png"/><Relationship Id="rId242" Type="http://schemas.openxmlformats.org/officeDocument/2006/relationships/image" Target="../media/image340.png"/><Relationship Id="rId263" Type="http://schemas.openxmlformats.org/officeDocument/2006/relationships/customXml" Target="../ink/ink475.xml"/><Relationship Id="rId284" Type="http://schemas.openxmlformats.org/officeDocument/2006/relationships/image" Target="../media/image361.png"/><Relationship Id="rId319" Type="http://schemas.openxmlformats.org/officeDocument/2006/relationships/customXml" Target="../ink/ink503.xml"/><Relationship Id="rId37" Type="http://schemas.openxmlformats.org/officeDocument/2006/relationships/customXml" Target="../ink/ink360.xml"/><Relationship Id="rId58" Type="http://schemas.openxmlformats.org/officeDocument/2006/relationships/image" Target="../media/image250.png"/><Relationship Id="rId79" Type="http://schemas.openxmlformats.org/officeDocument/2006/relationships/customXml" Target="../ink/ink381.xml"/><Relationship Id="rId102" Type="http://schemas.openxmlformats.org/officeDocument/2006/relationships/customXml" Target="../ink/ink393.xml"/><Relationship Id="rId123" Type="http://schemas.openxmlformats.org/officeDocument/2006/relationships/customXml" Target="../ink/ink404.xml"/><Relationship Id="rId144" Type="http://schemas.openxmlformats.org/officeDocument/2006/relationships/customXml" Target="../ink/ink415.xml"/><Relationship Id="rId330" Type="http://schemas.openxmlformats.org/officeDocument/2006/relationships/image" Target="../media/image384.png"/><Relationship Id="rId90" Type="http://schemas.openxmlformats.org/officeDocument/2006/relationships/customXml" Target="../ink/ink387.xml"/><Relationship Id="rId165" Type="http://schemas.openxmlformats.org/officeDocument/2006/relationships/image" Target="../media/image302.png"/><Relationship Id="rId186" Type="http://schemas.openxmlformats.org/officeDocument/2006/relationships/customXml" Target="../ink/ink436.xml"/><Relationship Id="rId351" Type="http://schemas.openxmlformats.org/officeDocument/2006/relationships/customXml" Target="../ink/ink519.xml"/><Relationship Id="rId372" Type="http://schemas.openxmlformats.org/officeDocument/2006/relationships/image" Target="../media/image405.png"/><Relationship Id="rId211" Type="http://schemas.openxmlformats.org/officeDocument/2006/relationships/image" Target="../media/image325.png"/><Relationship Id="rId232" Type="http://schemas.openxmlformats.org/officeDocument/2006/relationships/customXml" Target="../ink/ink459.xml"/><Relationship Id="rId253" Type="http://schemas.openxmlformats.org/officeDocument/2006/relationships/customXml" Target="../ink/ink470.xml"/><Relationship Id="rId274" Type="http://schemas.openxmlformats.org/officeDocument/2006/relationships/image" Target="../media/image356.png"/><Relationship Id="rId295" Type="http://schemas.openxmlformats.org/officeDocument/2006/relationships/customXml" Target="../ink/ink491.xml"/><Relationship Id="rId309" Type="http://schemas.openxmlformats.org/officeDocument/2006/relationships/customXml" Target="../ink/ink498.xml"/><Relationship Id="rId27" Type="http://schemas.openxmlformats.org/officeDocument/2006/relationships/customXml" Target="../ink/ink355.xml"/><Relationship Id="rId48" Type="http://schemas.openxmlformats.org/officeDocument/2006/relationships/image" Target="../media/image245.png"/><Relationship Id="rId69" Type="http://schemas.openxmlformats.org/officeDocument/2006/relationships/customXml" Target="../ink/ink376.xml"/><Relationship Id="rId113" Type="http://schemas.openxmlformats.org/officeDocument/2006/relationships/image" Target="../media/image277.png"/><Relationship Id="rId134" Type="http://schemas.openxmlformats.org/officeDocument/2006/relationships/image" Target="../media/image287.png"/><Relationship Id="rId320" Type="http://schemas.openxmlformats.org/officeDocument/2006/relationships/image" Target="../media/image379.png"/><Relationship Id="rId80" Type="http://schemas.openxmlformats.org/officeDocument/2006/relationships/image" Target="../media/image261.png"/><Relationship Id="rId155" Type="http://schemas.openxmlformats.org/officeDocument/2006/relationships/image" Target="../media/image297.png"/><Relationship Id="rId176" Type="http://schemas.openxmlformats.org/officeDocument/2006/relationships/customXml" Target="../ink/ink431.xml"/><Relationship Id="rId197" Type="http://schemas.openxmlformats.org/officeDocument/2006/relationships/image" Target="../media/image318.png"/><Relationship Id="rId341" Type="http://schemas.openxmlformats.org/officeDocument/2006/relationships/customXml" Target="../ink/ink514.xml"/><Relationship Id="rId362" Type="http://schemas.openxmlformats.org/officeDocument/2006/relationships/image" Target="../media/image400.png"/><Relationship Id="rId383" Type="http://schemas.openxmlformats.org/officeDocument/2006/relationships/customXml" Target="../ink/ink536.xml"/><Relationship Id="rId201" Type="http://schemas.openxmlformats.org/officeDocument/2006/relationships/image" Target="../media/image320.png"/><Relationship Id="rId222" Type="http://schemas.openxmlformats.org/officeDocument/2006/relationships/customXml" Target="../ink/ink454.xml"/><Relationship Id="rId243" Type="http://schemas.openxmlformats.org/officeDocument/2006/relationships/customXml" Target="../ink/ink465.xml"/><Relationship Id="rId264" Type="http://schemas.openxmlformats.org/officeDocument/2006/relationships/image" Target="../media/image351.png"/><Relationship Id="rId285" Type="http://schemas.openxmlformats.org/officeDocument/2006/relationships/customXml" Target="../ink/ink486.xml"/><Relationship Id="rId17" Type="http://schemas.openxmlformats.org/officeDocument/2006/relationships/customXml" Target="../ink/ink350.xml"/><Relationship Id="rId38" Type="http://schemas.openxmlformats.org/officeDocument/2006/relationships/image" Target="../media/image240.png"/><Relationship Id="rId59" Type="http://schemas.openxmlformats.org/officeDocument/2006/relationships/customXml" Target="../ink/ink371.xml"/><Relationship Id="rId103" Type="http://schemas.openxmlformats.org/officeDocument/2006/relationships/image" Target="../media/image272.png"/><Relationship Id="rId124" Type="http://schemas.openxmlformats.org/officeDocument/2006/relationships/image" Target="../media/image282.png"/><Relationship Id="rId310" Type="http://schemas.openxmlformats.org/officeDocument/2006/relationships/image" Target="../media/image374.png"/><Relationship Id="rId70" Type="http://schemas.openxmlformats.org/officeDocument/2006/relationships/image" Target="../media/image256.png"/><Relationship Id="rId91" Type="http://schemas.openxmlformats.org/officeDocument/2006/relationships/image" Target="../media/image266.png"/><Relationship Id="rId145" Type="http://schemas.openxmlformats.org/officeDocument/2006/relationships/image" Target="../media/image292.png"/><Relationship Id="rId166" Type="http://schemas.openxmlformats.org/officeDocument/2006/relationships/customXml" Target="../ink/ink426.xml"/><Relationship Id="rId187" Type="http://schemas.openxmlformats.org/officeDocument/2006/relationships/image" Target="../media/image313.png"/><Relationship Id="rId331" Type="http://schemas.openxmlformats.org/officeDocument/2006/relationships/customXml" Target="../ink/ink509.xml"/><Relationship Id="rId352" Type="http://schemas.openxmlformats.org/officeDocument/2006/relationships/image" Target="../media/image395.png"/><Relationship Id="rId373" Type="http://schemas.openxmlformats.org/officeDocument/2006/relationships/customXml" Target="../ink/ink530.xml"/><Relationship Id="rId1" Type="http://schemas.openxmlformats.org/officeDocument/2006/relationships/slideLayout" Target="../slideLayouts/slideLayout7.xml"/><Relationship Id="rId212" Type="http://schemas.openxmlformats.org/officeDocument/2006/relationships/customXml" Target="../ink/ink449.xml"/><Relationship Id="rId233" Type="http://schemas.openxmlformats.org/officeDocument/2006/relationships/image" Target="../media/image336.png"/><Relationship Id="rId254" Type="http://schemas.openxmlformats.org/officeDocument/2006/relationships/image" Target="../media/image346.png"/><Relationship Id="rId28" Type="http://schemas.openxmlformats.org/officeDocument/2006/relationships/image" Target="../media/image236.png"/><Relationship Id="rId49" Type="http://schemas.openxmlformats.org/officeDocument/2006/relationships/customXml" Target="../ink/ink366.xml"/><Relationship Id="rId114" Type="http://schemas.openxmlformats.org/officeDocument/2006/relationships/customXml" Target="../ink/ink399.xml"/><Relationship Id="rId275" Type="http://schemas.openxmlformats.org/officeDocument/2006/relationships/customXml" Target="../ink/ink481.xml"/><Relationship Id="rId296" Type="http://schemas.openxmlformats.org/officeDocument/2006/relationships/image" Target="../media/image367.png"/><Relationship Id="rId300" Type="http://schemas.openxmlformats.org/officeDocument/2006/relationships/image" Target="../media/image369.png"/><Relationship Id="rId60" Type="http://schemas.openxmlformats.org/officeDocument/2006/relationships/image" Target="../media/image251.png"/><Relationship Id="rId81" Type="http://schemas.openxmlformats.org/officeDocument/2006/relationships/customXml" Target="../ink/ink382.xml"/><Relationship Id="rId135" Type="http://schemas.openxmlformats.org/officeDocument/2006/relationships/customXml" Target="../ink/ink410.xml"/><Relationship Id="rId156" Type="http://schemas.openxmlformats.org/officeDocument/2006/relationships/customXml" Target="../ink/ink421.xml"/><Relationship Id="rId177" Type="http://schemas.openxmlformats.org/officeDocument/2006/relationships/image" Target="../media/image308.png"/><Relationship Id="rId198" Type="http://schemas.openxmlformats.org/officeDocument/2006/relationships/customXml" Target="../ink/ink442.xml"/><Relationship Id="rId321" Type="http://schemas.openxmlformats.org/officeDocument/2006/relationships/customXml" Target="../ink/ink504.xml"/><Relationship Id="rId342" Type="http://schemas.openxmlformats.org/officeDocument/2006/relationships/image" Target="../media/image390.png"/><Relationship Id="rId363" Type="http://schemas.openxmlformats.org/officeDocument/2006/relationships/customXml" Target="../ink/ink525.xml"/><Relationship Id="rId384" Type="http://schemas.openxmlformats.org/officeDocument/2006/relationships/image" Target="../media/image410.png"/><Relationship Id="rId202" Type="http://schemas.openxmlformats.org/officeDocument/2006/relationships/customXml" Target="../ink/ink444.xml"/><Relationship Id="rId223" Type="http://schemas.openxmlformats.org/officeDocument/2006/relationships/image" Target="../media/image331.png"/><Relationship Id="rId244" Type="http://schemas.openxmlformats.org/officeDocument/2006/relationships/image" Target="../media/image341.png"/><Relationship Id="rId18" Type="http://schemas.openxmlformats.org/officeDocument/2006/relationships/image" Target="../media/image231.png"/><Relationship Id="rId39" Type="http://schemas.openxmlformats.org/officeDocument/2006/relationships/customXml" Target="../ink/ink361.xml"/><Relationship Id="rId265" Type="http://schemas.openxmlformats.org/officeDocument/2006/relationships/customXml" Target="../ink/ink476.xml"/><Relationship Id="rId286" Type="http://schemas.openxmlformats.org/officeDocument/2006/relationships/image" Target="../media/image362.png"/><Relationship Id="rId50" Type="http://schemas.openxmlformats.org/officeDocument/2006/relationships/image" Target="../media/image246.png"/><Relationship Id="rId104" Type="http://schemas.openxmlformats.org/officeDocument/2006/relationships/customXml" Target="../ink/ink394.xml"/><Relationship Id="rId125" Type="http://schemas.openxmlformats.org/officeDocument/2006/relationships/customXml" Target="../ink/ink405.xml"/><Relationship Id="rId146" Type="http://schemas.openxmlformats.org/officeDocument/2006/relationships/customXml" Target="../ink/ink416.xml"/><Relationship Id="rId167" Type="http://schemas.openxmlformats.org/officeDocument/2006/relationships/image" Target="../media/image303.png"/><Relationship Id="rId188" Type="http://schemas.openxmlformats.org/officeDocument/2006/relationships/customXml" Target="../ink/ink437.xml"/><Relationship Id="rId311" Type="http://schemas.openxmlformats.org/officeDocument/2006/relationships/customXml" Target="../ink/ink499.xml"/><Relationship Id="rId332" Type="http://schemas.openxmlformats.org/officeDocument/2006/relationships/image" Target="../media/image385.png"/><Relationship Id="rId353" Type="http://schemas.openxmlformats.org/officeDocument/2006/relationships/customXml" Target="../ink/ink520.xml"/><Relationship Id="rId374" Type="http://schemas.openxmlformats.org/officeDocument/2006/relationships/image" Target="../media/image406.png"/><Relationship Id="rId71" Type="http://schemas.openxmlformats.org/officeDocument/2006/relationships/customXml" Target="../ink/ink377.xml"/><Relationship Id="rId92" Type="http://schemas.openxmlformats.org/officeDocument/2006/relationships/customXml" Target="../ink/ink388.xml"/><Relationship Id="rId213" Type="http://schemas.openxmlformats.org/officeDocument/2006/relationships/image" Target="../media/image326.png"/><Relationship Id="rId234" Type="http://schemas.openxmlformats.org/officeDocument/2006/relationships/customXml" Target="../ink/ink460.xml"/><Relationship Id="rId2" Type="http://schemas.openxmlformats.org/officeDocument/2006/relationships/notesSlide" Target="../notesSlides/notesSlide5.xml"/><Relationship Id="rId29" Type="http://schemas.openxmlformats.org/officeDocument/2006/relationships/customXml" Target="../ink/ink356.xml"/><Relationship Id="rId255" Type="http://schemas.openxmlformats.org/officeDocument/2006/relationships/customXml" Target="../ink/ink471.xml"/><Relationship Id="rId276" Type="http://schemas.openxmlformats.org/officeDocument/2006/relationships/image" Target="../media/image357.png"/><Relationship Id="rId297" Type="http://schemas.openxmlformats.org/officeDocument/2006/relationships/customXml" Target="../ink/ink492.xml"/><Relationship Id="rId40" Type="http://schemas.openxmlformats.org/officeDocument/2006/relationships/image" Target="../media/image241.png"/><Relationship Id="rId115" Type="http://schemas.openxmlformats.org/officeDocument/2006/relationships/image" Target="../media/image278.png"/><Relationship Id="rId136" Type="http://schemas.openxmlformats.org/officeDocument/2006/relationships/image" Target="../media/image288.png"/><Relationship Id="rId157" Type="http://schemas.openxmlformats.org/officeDocument/2006/relationships/image" Target="../media/image298.png"/><Relationship Id="rId178" Type="http://schemas.openxmlformats.org/officeDocument/2006/relationships/customXml" Target="../ink/ink432.xml"/><Relationship Id="rId301" Type="http://schemas.openxmlformats.org/officeDocument/2006/relationships/customXml" Target="../ink/ink494.xml"/><Relationship Id="rId322" Type="http://schemas.openxmlformats.org/officeDocument/2006/relationships/image" Target="../media/image380.png"/><Relationship Id="rId343" Type="http://schemas.openxmlformats.org/officeDocument/2006/relationships/customXml" Target="../ink/ink515.xml"/><Relationship Id="rId364" Type="http://schemas.openxmlformats.org/officeDocument/2006/relationships/image" Target="../media/image401.png"/><Relationship Id="rId61" Type="http://schemas.openxmlformats.org/officeDocument/2006/relationships/customXml" Target="../ink/ink372.xml"/><Relationship Id="rId82" Type="http://schemas.openxmlformats.org/officeDocument/2006/relationships/image" Target="../media/image262.png"/><Relationship Id="rId199" Type="http://schemas.openxmlformats.org/officeDocument/2006/relationships/image" Target="../media/image319.png"/><Relationship Id="rId203" Type="http://schemas.openxmlformats.org/officeDocument/2006/relationships/image" Target="../media/image321.png"/><Relationship Id="rId385" Type="http://schemas.openxmlformats.org/officeDocument/2006/relationships/customXml" Target="../ink/ink537.xml"/><Relationship Id="rId19" Type="http://schemas.openxmlformats.org/officeDocument/2006/relationships/customXml" Target="../ink/ink351.xml"/><Relationship Id="rId224" Type="http://schemas.openxmlformats.org/officeDocument/2006/relationships/customXml" Target="../ink/ink455.xml"/><Relationship Id="rId245" Type="http://schemas.openxmlformats.org/officeDocument/2006/relationships/customXml" Target="../ink/ink466.xml"/><Relationship Id="rId266" Type="http://schemas.openxmlformats.org/officeDocument/2006/relationships/image" Target="../media/image352.png"/><Relationship Id="rId287" Type="http://schemas.openxmlformats.org/officeDocument/2006/relationships/customXml" Target="../ink/ink487.xml"/><Relationship Id="rId30" Type="http://schemas.openxmlformats.org/officeDocument/2006/relationships/image" Target="../media/image237.png"/><Relationship Id="rId105" Type="http://schemas.openxmlformats.org/officeDocument/2006/relationships/image" Target="../media/image273.png"/><Relationship Id="rId126" Type="http://schemas.openxmlformats.org/officeDocument/2006/relationships/image" Target="../media/image283.png"/><Relationship Id="rId147" Type="http://schemas.openxmlformats.org/officeDocument/2006/relationships/image" Target="../media/image293.png"/><Relationship Id="rId168" Type="http://schemas.openxmlformats.org/officeDocument/2006/relationships/customXml" Target="../ink/ink427.xml"/><Relationship Id="rId312" Type="http://schemas.openxmlformats.org/officeDocument/2006/relationships/image" Target="../media/image375.png"/><Relationship Id="rId333" Type="http://schemas.openxmlformats.org/officeDocument/2006/relationships/customXml" Target="../ink/ink510.xml"/><Relationship Id="rId354" Type="http://schemas.openxmlformats.org/officeDocument/2006/relationships/image" Target="../media/image396.png"/><Relationship Id="rId51" Type="http://schemas.openxmlformats.org/officeDocument/2006/relationships/customXml" Target="../ink/ink367.xml"/><Relationship Id="rId72" Type="http://schemas.openxmlformats.org/officeDocument/2006/relationships/image" Target="../media/image257.png"/><Relationship Id="rId93" Type="http://schemas.openxmlformats.org/officeDocument/2006/relationships/image" Target="../media/image267.png"/><Relationship Id="rId189" Type="http://schemas.openxmlformats.org/officeDocument/2006/relationships/image" Target="../media/image314.png"/><Relationship Id="rId375" Type="http://schemas.openxmlformats.org/officeDocument/2006/relationships/customXml" Target="../ink/ink531.xml"/><Relationship Id="rId3" Type="http://schemas.openxmlformats.org/officeDocument/2006/relationships/customXml" Target="../ink/ink343.xml"/><Relationship Id="rId214" Type="http://schemas.openxmlformats.org/officeDocument/2006/relationships/customXml" Target="../ink/ink450.xml"/><Relationship Id="rId235" Type="http://schemas.openxmlformats.org/officeDocument/2006/relationships/customXml" Target="../ink/ink461.xml"/><Relationship Id="rId256" Type="http://schemas.openxmlformats.org/officeDocument/2006/relationships/image" Target="../media/image347.png"/><Relationship Id="rId277" Type="http://schemas.openxmlformats.org/officeDocument/2006/relationships/customXml" Target="../ink/ink482.xml"/><Relationship Id="rId298" Type="http://schemas.openxmlformats.org/officeDocument/2006/relationships/image" Target="../media/image368.png"/><Relationship Id="rId116" Type="http://schemas.openxmlformats.org/officeDocument/2006/relationships/customXml" Target="../ink/ink400.xml"/><Relationship Id="rId137" Type="http://schemas.openxmlformats.org/officeDocument/2006/relationships/customXml" Target="../ink/ink411.xml"/><Relationship Id="rId158" Type="http://schemas.openxmlformats.org/officeDocument/2006/relationships/customXml" Target="../ink/ink422.xml"/><Relationship Id="rId302" Type="http://schemas.openxmlformats.org/officeDocument/2006/relationships/image" Target="../media/image370.png"/><Relationship Id="rId323" Type="http://schemas.openxmlformats.org/officeDocument/2006/relationships/customXml" Target="../ink/ink505.xml"/><Relationship Id="rId344" Type="http://schemas.openxmlformats.org/officeDocument/2006/relationships/image" Target="../media/image391.png"/><Relationship Id="rId20" Type="http://schemas.openxmlformats.org/officeDocument/2006/relationships/image" Target="../media/image232.png"/><Relationship Id="rId41" Type="http://schemas.openxmlformats.org/officeDocument/2006/relationships/customXml" Target="../ink/ink362.xml"/><Relationship Id="rId62" Type="http://schemas.openxmlformats.org/officeDocument/2006/relationships/image" Target="../media/image252.png"/><Relationship Id="rId83" Type="http://schemas.openxmlformats.org/officeDocument/2006/relationships/customXml" Target="../ink/ink383.xml"/><Relationship Id="rId179" Type="http://schemas.openxmlformats.org/officeDocument/2006/relationships/image" Target="../media/image309.png"/><Relationship Id="rId365" Type="http://schemas.openxmlformats.org/officeDocument/2006/relationships/customXml" Target="../ink/ink526.xml"/><Relationship Id="rId386" Type="http://schemas.openxmlformats.org/officeDocument/2006/relationships/image" Target="../media/image411.png"/><Relationship Id="rId190" Type="http://schemas.openxmlformats.org/officeDocument/2006/relationships/customXml" Target="../ink/ink438.xml"/><Relationship Id="rId204" Type="http://schemas.openxmlformats.org/officeDocument/2006/relationships/customXml" Target="../ink/ink445.xml"/><Relationship Id="rId225" Type="http://schemas.openxmlformats.org/officeDocument/2006/relationships/image" Target="../media/image332.png"/><Relationship Id="rId246" Type="http://schemas.openxmlformats.org/officeDocument/2006/relationships/image" Target="../media/image342.png"/><Relationship Id="rId267" Type="http://schemas.openxmlformats.org/officeDocument/2006/relationships/customXml" Target="../ink/ink477.xml"/><Relationship Id="rId288" Type="http://schemas.openxmlformats.org/officeDocument/2006/relationships/image" Target="../media/image363.png"/><Relationship Id="rId106" Type="http://schemas.openxmlformats.org/officeDocument/2006/relationships/customXml" Target="../ink/ink395.xml"/><Relationship Id="rId127" Type="http://schemas.openxmlformats.org/officeDocument/2006/relationships/customXml" Target="../ink/ink406.xml"/><Relationship Id="rId313" Type="http://schemas.openxmlformats.org/officeDocument/2006/relationships/customXml" Target="../ink/ink500.xml"/><Relationship Id="rId10" Type="http://schemas.openxmlformats.org/officeDocument/2006/relationships/image" Target="../media/image227.png"/><Relationship Id="rId31" Type="http://schemas.openxmlformats.org/officeDocument/2006/relationships/customXml" Target="../ink/ink357.xml"/><Relationship Id="rId52" Type="http://schemas.openxmlformats.org/officeDocument/2006/relationships/image" Target="../media/image247.png"/><Relationship Id="rId73" Type="http://schemas.openxmlformats.org/officeDocument/2006/relationships/customXml" Target="../ink/ink378.xml"/><Relationship Id="rId94" Type="http://schemas.openxmlformats.org/officeDocument/2006/relationships/customXml" Target="../ink/ink389.xml"/><Relationship Id="rId148" Type="http://schemas.openxmlformats.org/officeDocument/2006/relationships/customXml" Target="../ink/ink417.xml"/><Relationship Id="rId169" Type="http://schemas.openxmlformats.org/officeDocument/2006/relationships/image" Target="../media/image304.png"/><Relationship Id="rId334" Type="http://schemas.openxmlformats.org/officeDocument/2006/relationships/image" Target="../media/image386.png"/><Relationship Id="rId355" Type="http://schemas.openxmlformats.org/officeDocument/2006/relationships/customXml" Target="../ink/ink521.xml"/><Relationship Id="rId376" Type="http://schemas.openxmlformats.org/officeDocument/2006/relationships/image" Target="../media/image407.png"/><Relationship Id="rId4" Type="http://schemas.openxmlformats.org/officeDocument/2006/relationships/image" Target="../media/image224.png"/><Relationship Id="rId180" Type="http://schemas.openxmlformats.org/officeDocument/2006/relationships/customXml" Target="../ink/ink433.xml"/><Relationship Id="rId215" Type="http://schemas.openxmlformats.org/officeDocument/2006/relationships/image" Target="../media/image327.png"/><Relationship Id="rId236" Type="http://schemas.openxmlformats.org/officeDocument/2006/relationships/image" Target="../media/image337.png"/><Relationship Id="rId257" Type="http://schemas.openxmlformats.org/officeDocument/2006/relationships/customXml" Target="../ink/ink472.xml"/><Relationship Id="rId278" Type="http://schemas.openxmlformats.org/officeDocument/2006/relationships/image" Target="../media/image358.png"/><Relationship Id="rId303" Type="http://schemas.openxmlformats.org/officeDocument/2006/relationships/customXml" Target="../ink/ink495.xml"/><Relationship Id="rId42" Type="http://schemas.openxmlformats.org/officeDocument/2006/relationships/image" Target="../media/image242.png"/><Relationship Id="rId84" Type="http://schemas.openxmlformats.org/officeDocument/2006/relationships/image" Target="../media/image263.png"/><Relationship Id="rId138" Type="http://schemas.openxmlformats.org/officeDocument/2006/relationships/image" Target="../media/image289.png"/><Relationship Id="rId345" Type="http://schemas.openxmlformats.org/officeDocument/2006/relationships/customXml" Target="../ink/ink516.xml"/><Relationship Id="rId387" Type="http://schemas.openxmlformats.org/officeDocument/2006/relationships/customXml" Target="../ink/ink538.xml"/><Relationship Id="rId191" Type="http://schemas.openxmlformats.org/officeDocument/2006/relationships/image" Target="../media/image315.png"/><Relationship Id="rId205" Type="http://schemas.openxmlformats.org/officeDocument/2006/relationships/image" Target="../media/image322.png"/><Relationship Id="rId247" Type="http://schemas.openxmlformats.org/officeDocument/2006/relationships/customXml" Target="../ink/ink467.xml"/><Relationship Id="rId107" Type="http://schemas.openxmlformats.org/officeDocument/2006/relationships/image" Target="../media/image274.png"/><Relationship Id="rId289" Type="http://schemas.openxmlformats.org/officeDocument/2006/relationships/customXml" Target="../ink/ink488.xml"/><Relationship Id="rId11" Type="http://schemas.openxmlformats.org/officeDocument/2006/relationships/customXml" Target="../ink/ink347.xml"/><Relationship Id="rId53" Type="http://schemas.openxmlformats.org/officeDocument/2006/relationships/customXml" Target="../ink/ink368.xml"/><Relationship Id="rId149" Type="http://schemas.openxmlformats.org/officeDocument/2006/relationships/image" Target="../media/image294.png"/><Relationship Id="rId314" Type="http://schemas.openxmlformats.org/officeDocument/2006/relationships/image" Target="../media/image376.png"/><Relationship Id="rId356" Type="http://schemas.openxmlformats.org/officeDocument/2006/relationships/image" Target="../media/image397.png"/><Relationship Id="rId95" Type="http://schemas.openxmlformats.org/officeDocument/2006/relationships/image" Target="../media/image268.png"/><Relationship Id="rId160" Type="http://schemas.openxmlformats.org/officeDocument/2006/relationships/customXml" Target="../ink/ink423.xml"/><Relationship Id="rId216" Type="http://schemas.openxmlformats.org/officeDocument/2006/relationships/customXml" Target="../ink/ink451.xml"/><Relationship Id="rId258" Type="http://schemas.openxmlformats.org/officeDocument/2006/relationships/image" Target="../media/image348.png"/><Relationship Id="rId22" Type="http://schemas.openxmlformats.org/officeDocument/2006/relationships/image" Target="../media/image233.png"/><Relationship Id="rId64" Type="http://schemas.openxmlformats.org/officeDocument/2006/relationships/image" Target="../media/image253.png"/><Relationship Id="rId118" Type="http://schemas.openxmlformats.org/officeDocument/2006/relationships/customXml" Target="../ink/ink401.xml"/><Relationship Id="rId325" Type="http://schemas.openxmlformats.org/officeDocument/2006/relationships/customXml" Target="../ink/ink506.xml"/><Relationship Id="rId367" Type="http://schemas.openxmlformats.org/officeDocument/2006/relationships/customXml" Target="../ink/ink527.xml"/><Relationship Id="rId171" Type="http://schemas.openxmlformats.org/officeDocument/2006/relationships/image" Target="../media/image305.png"/><Relationship Id="rId227" Type="http://schemas.openxmlformats.org/officeDocument/2006/relationships/image" Target="../media/image333.png"/><Relationship Id="rId269" Type="http://schemas.openxmlformats.org/officeDocument/2006/relationships/customXml" Target="../ink/ink478.xml"/><Relationship Id="rId33" Type="http://schemas.openxmlformats.org/officeDocument/2006/relationships/customXml" Target="../ink/ink358.xml"/><Relationship Id="rId129" Type="http://schemas.openxmlformats.org/officeDocument/2006/relationships/customXml" Target="../ink/ink407.xml"/><Relationship Id="rId280" Type="http://schemas.openxmlformats.org/officeDocument/2006/relationships/image" Target="../media/image359.png"/><Relationship Id="rId336" Type="http://schemas.openxmlformats.org/officeDocument/2006/relationships/image" Target="../media/image387.png"/><Relationship Id="rId75" Type="http://schemas.openxmlformats.org/officeDocument/2006/relationships/customXml" Target="../ink/ink379.xml"/><Relationship Id="rId140" Type="http://schemas.openxmlformats.org/officeDocument/2006/relationships/customXml" Target="../ink/ink413.xml"/><Relationship Id="rId182" Type="http://schemas.openxmlformats.org/officeDocument/2006/relationships/customXml" Target="../ink/ink434.xml"/><Relationship Id="rId378" Type="http://schemas.openxmlformats.org/officeDocument/2006/relationships/customXml" Target="../ink/ink533.xml"/><Relationship Id="rId6" Type="http://schemas.openxmlformats.org/officeDocument/2006/relationships/image" Target="../media/image225.png"/><Relationship Id="rId238" Type="http://schemas.openxmlformats.org/officeDocument/2006/relationships/image" Target="../media/image338.png"/><Relationship Id="rId291" Type="http://schemas.openxmlformats.org/officeDocument/2006/relationships/customXml" Target="../ink/ink489.xml"/><Relationship Id="rId305" Type="http://schemas.openxmlformats.org/officeDocument/2006/relationships/customXml" Target="../ink/ink496.xml"/><Relationship Id="rId347" Type="http://schemas.openxmlformats.org/officeDocument/2006/relationships/customXml" Target="../ink/ink517.xml"/><Relationship Id="rId44" Type="http://schemas.openxmlformats.org/officeDocument/2006/relationships/image" Target="../media/image243.png"/><Relationship Id="rId86" Type="http://schemas.openxmlformats.org/officeDocument/2006/relationships/image" Target="../media/image264.png"/><Relationship Id="rId151" Type="http://schemas.openxmlformats.org/officeDocument/2006/relationships/image" Target="../media/image295.png"/><Relationship Id="rId193" Type="http://schemas.openxmlformats.org/officeDocument/2006/relationships/image" Target="../media/image316.png"/><Relationship Id="rId207" Type="http://schemas.openxmlformats.org/officeDocument/2006/relationships/image" Target="../media/image323.png"/><Relationship Id="rId249" Type="http://schemas.openxmlformats.org/officeDocument/2006/relationships/customXml" Target="../ink/ink468.xml"/><Relationship Id="rId13" Type="http://schemas.openxmlformats.org/officeDocument/2006/relationships/customXml" Target="../ink/ink348.xml"/><Relationship Id="rId109" Type="http://schemas.openxmlformats.org/officeDocument/2006/relationships/image" Target="../media/image275.png"/><Relationship Id="rId260" Type="http://schemas.openxmlformats.org/officeDocument/2006/relationships/image" Target="../media/image349.png"/><Relationship Id="rId316" Type="http://schemas.openxmlformats.org/officeDocument/2006/relationships/image" Target="../media/image377.png"/><Relationship Id="rId55" Type="http://schemas.openxmlformats.org/officeDocument/2006/relationships/customXml" Target="../ink/ink369.xml"/><Relationship Id="rId97" Type="http://schemas.openxmlformats.org/officeDocument/2006/relationships/image" Target="../media/image269.png"/><Relationship Id="rId120" Type="http://schemas.openxmlformats.org/officeDocument/2006/relationships/customXml" Target="../ink/ink402.xml"/><Relationship Id="rId358" Type="http://schemas.openxmlformats.org/officeDocument/2006/relationships/image" Target="../media/image398.png"/><Relationship Id="rId162" Type="http://schemas.openxmlformats.org/officeDocument/2006/relationships/customXml" Target="../ink/ink424.xml"/><Relationship Id="rId218" Type="http://schemas.openxmlformats.org/officeDocument/2006/relationships/customXml" Target="../ink/ink452.xml"/><Relationship Id="rId271" Type="http://schemas.openxmlformats.org/officeDocument/2006/relationships/customXml" Target="../ink/ink479.xml"/><Relationship Id="rId24" Type="http://schemas.openxmlformats.org/officeDocument/2006/relationships/image" Target="../media/image234.png"/><Relationship Id="rId66" Type="http://schemas.openxmlformats.org/officeDocument/2006/relationships/image" Target="../media/image254.png"/><Relationship Id="rId131" Type="http://schemas.openxmlformats.org/officeDocument/2006/relationships/customXml" Target="../ink/ink408.xml"/><Relationship Id="rId327" Type="http://schemas.openxmlformats.org/officeDocument/2006/relationships/customXml" Target="../ink/ink507.xml"/><Relationship Id="rId369" Type="http://schemas.openxmlformats.org/officeDocument/2006/relationships/customXml" Target="../ink/ink528.xml"/><Relationship Id="rId173" Type="http://schemas.openxmlformats.org/officeDocument/2006/relationships/image" Target="../media/image306.png"/><Relationship Id="rId229" Type="http://schemas.openxmlformats.org/officeDocument/2006/relationships/image" Target="../media/image334.png"/><Relationship Id="rId380" Type="http://schemas.openxmlformats.org/officeDocument/2006/relationships/customXml" Target="../ink/ink534.xml"/><Relationship Id="rId240" Type="http://schemas.openxmlformats.org/officeDocument/2006/relationships/image" Target="../media/image339.png"/><Relationship Id="rId35" Type="http://schemas.openxmlformats.org/officeDocument/2006/relationships/customXml" Target="../ink/ink359.xml"/><Relationship Id="rId77" Type="http://schemas.openxmlformats.org/officeDocument/2006/relationships/customXml" Target="../ink/ink380.xml"/><Relationship Id="rId100" Type="http://schemas.openxmlformats.org/officeDocument/2006/relationships/customXml" Target="../ink/ink392.xml"/><Relationship Id="rId282" Type="http://schemas.openxmlformats.org/officeDocument/2006/relationships/image" Target="../media/image360.png"/><Relationship Id="rId338" Type="http://schemas.openxmlformats.org/officeDocument/2006/relationships/image" Target="../media/image388.png"/><Relationship Id="rId8" Type="http://schemas.openxmlformats.org/officeDocument/2006/relationships/image" Target="../media/image226.png"/><Relationship Id="rId142" Type="http://schemas.openxmlformats.org/officeDocument/2006/relationships/customXml" Target="../ink/ink414.xml"/><Relationship Id="rId184" Type="http://schemas.openxmlformats.org/officeDocument/2006/relationships/customXml" Target="../ink/ink435.xml"/><Relationship Id="rId251" Type="http://schemas.openxmlformats.org/officeDocument/2006/relationships/customXml" Target="../ink/ink469.xml"/><Relationship Id="rId46" Type="http://schemas.openxmlformats.org/officeDocument/2006/relationships/image" Target="../media/image244.png"/><Relationship Id="rId293" Type="http://schemas.openxmlformats.org/officeDocument/2006/relationships/customXml" Target="../ink/ink490.xml"/><Relationship Id="rId307" Type="http://schemas.openxmlformats.org/officeDocument/2006/relationships/customXml" Target="../ink/ink497.xml"/><Relationship Id="rId349" Type="http://schemas.openxmlformats.org/officeDocument/2006/relationships/customXml" Target="../ink/ink518.xml"/><Relationship Id="rId88" Type="http://schemas.openxmlformats.org/officeDocument/2006/relationships/image" Target="../media/image265.png"/><Relationship Id="rId111" Type="http://schemas.openxmlformats.org/officeDocument/2006/relationships/image" Target="../media/image276.png"/><Relationship Id="rId153" Type="http://schemas.openxmlformats.org/officeDocument/2006/relationships/image" Target="../media/image296.png"/><Relationship Id="rId195" Type="http://schemas.openxmlformats.org/officeDocument/2006/relationships/image" Target="../media/image317.png"/><Relationship Id="rId209" Type="http://schemas.openxmlformats.org/officeDocument/2006/relationships/image" Target="../media/image324.png"/><Relationship Id="rId360" Type="http://schemas.openxmlformats.org/officeDocument/2006/relationships/image" Target="../media/image399.png"/><Relationship Id="rId220" Type="http://schemas.openxmlformats.org/officeDocument/2006/relationships/customXml" Target="../ink/ink453.xml"/><Relationship Id="rId15" Type="http://schemas.openxmlformats.org/officeDocument/2006/relationships/customXml" Target="../ink/ink349.xml"/><Relationship Id="rId57" Type="http://schemas.openxmlformats.org/officeDocument/2006/relationships/customXml" Target="../ink/ink370.xml"/><Relationship Id="rId262" Type="http://schemas.openxmlformats.org/officeDocument/2006/relationships/image" Target="../media/image350.png"/><Relationship Id="rId318" Type="http://schemas.openxmlformats.org/officeDocument/2006/relationships/image" Target="../media/image378.png"/><Relationship Id="rId99" Type="http://schemas.openxmlformats.org/officeDocument/2006/relationships/image" Target="../media/image270.png"/><Relationship Id="rId122" Type="http://schemas.openxmlformats.org/officeDocument/2006/relationships/image" Target="../media/image281.png"/><Relationship Id="rId164" Type="http://schemas.openxmlformats.org/officeDocument/2006/relationships/customXml" Target="../ink/ink425.xml"/><Relationship Id="rId371" Type="http://schemas.openxmlformats.org/officeDocument/2006/relationships/customXml" Target="../ink/ink529.xml"/><Relationship Id="rId26" Type="http://schemas.openxmlformats.org/officeDocument/2006/relationships/image" Target="../media/image235.png"/><Relationship Id="rId231" Type="http://schemas.openxmlformats.org/officeDocument/2006/relationships/image" Target="../media/image335.png"/><Relationship Id="rId273" Type="http://schemas.openxmlformats.org/officeDocument/2006/relationships/customXml" Target="../ink/ink480.xml"/><Relationship Id="rId329" Type="http://schemas.openxmlformats.org/officeDocument/2006/relationships/customXml" Target="../ink/ink508.xml"/></Relationships>
</file>

<file path=ppt/slides/_rels/slide6.xml.rels><?xml version="1.0" encoding="UTF-8" standalone="yes"?>
<Relationships xmlns="http://schemas.openxmlformats.org/package/2006/relationships"><Relationship Id="rId117" Type="http://schemas.openxmlformats.org/officeDocument/2006/relationships/customXml" Target="../ink/ink596.xml"/><Relationship Id="rId21" Type="http://schemas.openxmlformats.org/officeDocument/2006/relationships/customXml" Target="../ink/ink548.xml"/><Relationship Id="rId42" Type="http://schemas.openxmlformats.org/officeDocument/2006/relationships/image" Target="../media/image432.png"/><Relationship Id="rId63" Type="http://schemas.openxmlformats.org/officeDocument/2006/relationships/customXml" Target="../ink/ink569.xml"/><Relationship Id="rId84" Type="http://schemas.openxmlformats.org/officeDocument/2006/relationships/image" Target="../media/image453.png"/><Relationship Id="rId138" Type="http://schemas.openxmlformats.org/officeDocument/2006/relationships/image" Target="../media/image479.png"/><Relationship Id="rId159" Type="http://schemas.openxmlformats.org/officeDocument/2006/relationships/customXml" Target="../ink/ink617.xml"/><Relationship Id="rId170" Type="http://schemas.openxmlformats.org/officeDocument/2006/relationships/image" Target="../media/image495.png"/><Relationship Id="rId191" Type="http://schemas.openxmlformats.org/officeDocument/2006/relationships/image" Target="../media/image505.png"/><Relationship Id="rId107" Type="http://schemas.openxmlformats.org/officeDocument/2006/relationships/customXml" Target="../ink/ink591.xml"/><Relationship Id="rId11" Type="http://schemas.openxmlformats.org/officeDocument/2006/relationships/customXml" Target="../ink/ink543.xml"/><Relationship Id="rId32" Type="http://schemas.openxmlformats.org/officeDocument/2006/relationships/image" Target="../media/image427.png"/><Relationship Id="rId53" Type="http://schemas.openxmlformats.org/officeDocument/2006/relationships/customXml" Target="../ink/ink564.xml"/><Relationship Id="rId74" Type="http://schemas.openxmlformats.org/officeDocument/2006/relationships/image" Target="../media/image448.png"/><Relationship Id="rId128" Type="http://schemas.openxmlformats.org/officeDocument/2006/relationships/image" Target="../media/image474.png"/><Relationship Id="rId149" Type="http://schemas.openxmlformats.org/officeDocument/2006/relationships/customXml" Target="../ink/ink612.xml"/><Relationship Id="rId5" Type="http://schemas.openxmlformats.org/officeDocument/2006/relationships/customXml" Target="../ink/ink540.xml"/><Relationship Id="rId95" Type="http://schemas.openxmlformats.org/officeDocument/2006/relationships/customXml" Target="../ink/ink585.xml"/><Relationship Id="rId160" Type="http://schemas.openxmlformats.org/officeDocument/2006/relationships/image" Target="../media/image490.png"/><Relationship Id="rId181" Type="http://schemas.openxmlformats.org/officeDocument/2006/relationships/image" Target="../media/image500.png"/><Relationship Id="rId22" Type="http://schemas.openxmlformats.org/officeDocument/2006/relationships/image" Target="../media/image422.png"/><Relationship Id="rId43" Type="http://schemas.openxmlformats.org/officeDocument/2006/relationships/customXml" Target="../ink/ink559.xml"/><Relationship Id="rId64" Type="http://schemas.openxmlformats.org/officeDocument/2006/relationships/image" Target="../media/image443.png"/><Relationship Id="rId118" Type="http://schemas.openxmlformats.org/officeDocument/2006/relationships/image" Target="../media/image469.png"/><Relationship Id="rId139" Type="http://schemas.openxmlformats.org/officeDocument/2006/relationships/customXml" Target="../ink/ink607.xml"/><Relationship Id="rId85" Type="http://schemas.openxmlformats.org/officeDocument/2006/relationships/customXml" Target="../ink/ink580.xml"/><Relationship Id="rId150" Type="http://schemas.openxmlformats.org/officeDocument/2006/relationships/image" Target="../media/image485.png"/><Relationship Id="rId171" Type="http://schemas.openxmlformats.org/officeDocument/2006/relationships/customXml" Target="../ink/ink623.xml"/><Relationship Id="rId192" Type="http://schemas.openxmlformats.org/officeDocument/2006/relationships/customXml" Target="../ink/ink634.xml"/><Relationship Id="rId12" Type="http://schemas.openxmlformats.org/officeDocument/2006/relationships/image" Target="../media/image417.png"/><Relationship Id="rId33" Type="http://schemas.openxmlformats.org/officeDocument/2006/relationships/customXml" Target="../ink/ink554.xml"/><Relationship Id="rId108" Type="http://schemas.openxmlformats.org/officeDocument/2006/relationships/image" Target="../media/image464.png"/><Relationship Id="rId129" Type="http://schemas.openxmlformats.org/officeDocument/2006/relationships/customXml" Target="../ink/ink602.xml"/><Relationship Id="rId54" Type="http://schemas.openxmlformats.org/officeDocument/2006/relationships/image" Target="../media/image438.png"/><Relationship Id="rId75" Type="http://schemas.openxmlformats.org/officeDocument/2006/relationships/customXml" Target="../ink/ink575.xml"/><Relationship Id="rId96" Type="http://schemas.openxmlformats.org/officeDocument/2006/relationships/image" Target="../media/image459.png"/><Relationship Id="rId140" Type="http://schemas.openxmlformats.org/officeDocument/2006/relationships/image" Target="../media/image480.png"/><Relationship Id="rId161" Type="http://schemas.openxmlformats.org/officeDocument/2006/relationships/customXml" Target="../ink/ink618.xml"/><Relationship Id="rId182" Type="http://schemas.openxmlformats.org/officeDocument/2006/relationships/customXml" Target="../ink/ink629.xml"/><Relationship Id="rId6" Type="http://schemas.openxmlformats.org/officeDocument/2006/relationships/image" Target="../media/image414.png"/><Relationship Id="rId23" Type="http://schemas.openxmlformats.org/officeDocument/2006/relationships/customXml" Target="../ink/ink549.xml"/><Relationship Id="rId119" Type="http://schemas.openxmlformats.org/officeDocument/2006/relationships/customXml" Target="../ink/ink597.xml"/><Relationship Id="rId44" Type="http://schemas.openxmlformats.org/officeDocument/2006/relationships/image" Target="../media/image433.png"/><Relationship Id="rId65" Type="http://schemas.openxmlformats.org/officeDocument/2006/relationships/customXml" Target="../ink/ink570.xml"/><Relationship Id="rId86" Type="http://schemas.openxmlformats.org/officeDocument/2006/relationships/image" Target="../media/image454.png"/><Relationship Id="rId130" Type="http://schemas.openxmlformats.org/officeDocument/2006/relationships/image" Target="../media/image475.png"/><Relationship Id="rId151" Type="http://schemas.openxmlformats.org/officeDocument/2006/relationships/customXml" Target="../ink/ink613.xml"/><Relationship Id="rId172" Type="http://schemas.openxmlformats.org/officeDocument/2006/relationships/image" Target="../media/image496.png"/><Relationship Id="rId193" Type="http://schemas.openxmlformats.org/officeDocument/2006/relationships/image" Target="../media/image506.png"/><Relationship Id="rId13" Type="http://schemas.openxmlformats.org/officeDocument/2006/relationships/customXml" Target="../ink/ink544.xml"/><Relationship Id="rId109" Type="http://schemas.openxmlformats.org/officeDocument/2006/relationships/customXml" Target="../ink/ink592.xml"/><Relationship Id="rId34" Type="http://schemas.openxmlformats.org/officeDocument/2006/relationships/image" Target="../media/image428.png"/><Relationship Id="rId55" Type="http://schemas.openxmlformats.org/officeDocument/2006/relationships/customXml" Target="../ink/ink565.xml"/><Relationship Id="rId76" Type="http://schemas.openxmlformats.org/officeDocument/2006/relationships/image" Target="../media/image449.png"/><Relationship Id="rId97" Type="http://schemas.openxmlformats.org/officeDocument/2006/relationships/customXml" Target="../ink/ink586.xml"/><Relationship Id="rId120" Type="http://schemas.openxmlformats.org/officeDocument/2006/relationships/image" Target="../media/image470.png"/><Relationship Id="rId141" Type="http://schemas.openxmlformats.org/officeDocument/2006/relationships/customXml" Target="../ink/ink608.xml"/><Relationship Id="rId7" Type="http://schemas.openxmlformats.org/officeDocument/2006/relationships/customXml" Target="../ink/ink541.xml"/><Relationship Id="rId71" Type="http://schemas.openxmlformats.org/officeDocument/2006/relationships/customXml" Target="../ink/ink573.xml"/><Relationship Id="rId92" Type="http://schemas.openxmlformats.org/officeDocument/2006/relationships/image" Target="../media/image457.png"/><Relationship Id="rId162" Type="http://schemas.openxmlformats.org/officeDocument/2006/relationships/image" Target="../media/image491.png"/><Relationship Id="rId183" Type="http://schemas.openxmlformats.org/officeDocument/2006/relationships/image" Target="../media/image501.png"/><Relationship Id="rId2" Type="http://schemas.openxmlformats.org/officeDocument/2006/relationships/notesSlide" Target="../notesSlides/notesSlide6.xml"/><Relationship Id="rId29" Type="http://schemas.openxmlformats.org/officeDocument/2006/relationships/customXml" Target="../ink/ink552.xml"/><Relationship Id="rId24" Type="http://schemas.openxmlformats.org/officeDocument/2006/relationships/image" Target="../media/image423.png"/><Relationship Id="rId40" Type="http://schemas.openxmlformats.org/officeDocument/2006/relationships/image" Target="../media/image431.png"/><Relationship Id="rId45" Type="http://schemas.openxmlformats.org/officeDocument/2006/relationships/customXml" Target="../ink/ink560.xml"/><Relationship Id="rId66" Type="http://schemas.openxmlformats.org/officeDocument/2006/relationships/image" Target="../media/image444.png"/><Relationship Id="rId87" Type="http://schemas.openxmlformats.org/officeDocument/2006/relationships/customXml" Target="../ink/ink581.xml"/><Relationship Id="rId110" Type="http://schemas.openxmlformats.org/officeDocument/2006/relationships/image" Target="../media/image465.png"/><Relationship Id="rId115" Type="http://schemas.openxmlformats.org/officeDocument/2006/relationships/customXml" Target="../ink/ink595.xml"/><Relationship Id="rId131" Type="http://schemas.openxmlformats.org/officeDocument/2006/relationships/customXml" Target="../ink/ink603.xml"/><Relationship Id="rId136" Type="http://schemas.openxmlformats.org/officeDocument/2006/relationships/image" Target="../media/image478.png"/><Relationship Id="rId157" Type="http://schemas.openxmlformats.org/officeDocument/2006/relationships/customXml" Target="../ink/ink616.xml"/><Relationship Id="rId178" Type="http://schemas.openxmlformats.org/officeDocument/2006/relationships/image" Target="../media/image499.png"/><Relationship Id="rId61" Type="http://schemas.openxmlformats.org/officeDocument/2006/relationships/customXml" Target="../ink/ink568.xml"/><Relationship Id="rId82" Type="http://schemas.openxmlformats.org/officeDocument/2006/relationships/image" Target="../media/image452.png"/><Relationship Id="rId152" Type="http://schemas.openxmlformats.org/officeDocument/2006/relationships/image" Target="../media/image486.png"/><Relationship Id="rId173" Type="http://schemas.openxmlformats.org/officeDocument/2006/relationships/customXml" Target="../ink/ink624.xml"/><Relationship Id="rId194" Type="http://schemas.openxmlformats.org/officeDocument/2006/relationships/customXml" Target="../ink/ink635.xml"/><Relationship Id="rId19" Type="http://schemas.openxmlformats.org/officeDocument/2006/relationships/customXml" Target="../ink/ink547.xml"/><Relationship Id="rId14" Type="http://schemas.openxmlformats.org/officeDocument/2006/relationships/image" Target="../media/image418.png"/><Relationship Id="rId30" Type="http://schemas.openxmlformats.org/officeDocument/2006/relationships/image" Target="../media/image426.png"/><Relationship Id="rId35" Type="http://schemas.openxmlformats.org/officeDocument/2006/relationships/customXml" Target="../ink/ink555.xml"/><Relationship Id="rId56" Type="http://schemas.openxmlformats.org/officeDocument/2006/relationships/image" Target="../media/image439.png"/><Relationship Id="rId77" Type="http://schemas.openxmlformats.org/officeDocument/2006/relationships/customXml" Target="../ink/ink576.xml"/><Relationship Id="rId100" Type="http://schemas.openxmlformats.org/officeDocument/2006/relationships/image" Target="../media/image460.png"/><Relationship Id="rId105" Type="http://schemas.openxmlformats.org/officeDocument/2006/relationships/customXml" Target="../ink/ink590.xml"/><Relationship Id="rId126" Type="http://schemas.openxmlformats.org/officeDocument/2006/relationships/image" Target="../media/image473.png"/><Relationship Id="rId147" Type="http://schemas.openxmlformats.org/officeDocument/2006/relationships/customXml" Target="../ink/ink611.xml"/><Relationship Id="rId168" Type="http://schemas.openxmlformats.org/officeDocument/2006/relationships/image" Target="../media/image494.png"/><Relationship Id="rId8" Type="http://schemas.openxmlformats.org/officeDocument/2006/relationships/image" Target="../media/image415.png"/><Relationship Id="rId51" Type="http://schemas.openxmlformats.org/officeDocument/2006/relationships/customXml" Target="../ink/ink563.xml"/><Relationship Id="rId72" Type="http://schemas.openxmlformats.org/officeDocument/2006/relationships/image" Target="../media/image447.png"/><Relationship Id="rId93" Type="http://schemas.openxmlformats.org/officeDocument/2006/relationships/customXml" Target="../ink/ink584.xml"/><Relationship Id="rId98" Type="http://schemas.openxmlformats.org/officeDocument/2006/relationships/image" Target="../media/image30.png"/><Relationship Id="rId121" Type="http://schemas.openxmlformats.org/officeDocument/2006/relationships/customXml" Target="../ink/ink598.xml"/><Relationship Id="rId142" Type="http://schemas.openxmlformats.org/officeDocument/2006/relationships/image" Target="../media/image481.png"/><Relationship Id="rId163" Type="http://schemas.openxmlformats.org/officeDocument/2006/relationships/customXml" Target="../ink/ink619.xml"/><Relationship Id="rId184" Type="http://schemas.openxmlformats.org/officeDocument/2006/relationships/customXml" Target="../ink/ink630.xml"/><Relationship Id="rId189" Type="http://schemas.openxmlformats.org/officeDocument/2006/relationships/image" Target="../media/image504.png"/><Relationship Id="rId3" Type="http://schemas.openxmlformats.org/officeDocument/2006/relationships/customXml" Target="../ink/ink539.xml"/><Relationship Id="rId25" Type="http://schemas.openxmlformats.org/officeDocument/2006/relationships/customXml" Target="../ink/ink550.xml"/><Relationship Id="rId46" Type="http://schemas.openxmlformats.org/officeDocument/2006/relationships/image" Target="../media/image434.png"/><Relationship Id="rId67" Type="http://schemas.openxmlformats.org/officeDocument/2006/relationships/customXml" Target="../ink/ink571.xml"/><Relationship Id="rId116" Type="http://schemas.openxmlformats.org/officeDocument/2006/relationships/image" Target="../media/image468.png"/><Relationship Id="rId137" Type="http://schemas.openxmlformats.org/officeDocument/2006/relationships/customXml" Target="../ink/ink606.xml"/><Relationship Id="rId158" Type="http://schemas.openxmlformats.org/officeDocument/2006/relationships/image" Target="../media/image489.png"/><Relationship Id="rId20" Type="http://schemas.openxmlformats.org/officeDocument/2006/relationships/image" Target="../media/image421.png"/><Relationship Id="rId41" Type="http://schemas.openxmlformats.org/officeDocument/2006/relationships/customXml" Target="../ink/ink558.xml"/><Relationship Id="rId62" Type="http://schemas.openxmlformats.org/officeDocument/2006/relationships/image" Target="../media/image442.png"/><Relationship Id="rId83" Type="http://schemas.openxmlformats.org/officeDocument/2006/relationships/customXml" Target="../ink/ink579.xml"/><Relationship Id="rId88" Type="http://schemas.openxmlformats.org/officeDocument/2006/relationships/image" Target="../media/image455.png"/><Relationship Id="rId111" Type="http://schemas.openxmlformats.org/officeDocument/2006/relationships/customXml" Target="../ink/ink593.xml"/><Relationship Id="rId132" Type="http://schemas.openxmlformats.org/officeDocument/2006/relationships/image" Target="../media/image476.png"/><Relationship Id="rId153" Type="http://schemas.openxmlformats.org/officeDocument/2006/relationships/customXml" Target="../ink/ink614.xml"/><Relationship Id="rId174" Type="http://schemas.openxmlformats.org/officeDocument/2006/relationships/image" Target="../media/image497.png"/><Relationship Id="rId179" Type="http://schemas.openxmlformats.org/officeDocument/2006/relationships/customXml" Target="../ink/ink627.xml"/><Relationship Id="rId195" Type="http://schemas.openxmlformats.org/officeDocument/2006/relationships/image" Target="../media/image507.png"/><Relationship Id="rId190" Type="http://schemas.openxmlformats.org/officeDocument/2006/relationships/customXml" Target="../ink/ink633.xml"/><Relationship Id="rId15" Type="http://schemas.openxmlformats.org/officeDocument/2006/relationships/customXml" Target="../ink/ink545.xml"/><Relationship Id="rId36" Type="http://schemas.openxmlformats.org/officeDocument/2006/relationships/image" Target="../media/image429.png"/><Relationship Id="rId57" Type="http://schemas.openxmlformats.org/officeDocument/2006/relationships/customXml" Target="../ink/ink566.xml"/><Relationship Id="rId106" Type="http://schemas.openxmlformats.org/officeDocument/2006/relationships/image" Target="../media/image463.png"/><Relationship Id="rId127" Type="http://schemas.openxmlformats.org/officeDocument/2006/relationships/customXml" Target="../ink/ink601.xml"/><Relationship Id="rId10" Type="http://schemas.openxmlformats.org/officeDocument/2006/relationships/image" Target="../media/image416.png"/><Relationship Id="rId31" Type="http://schemas.openxmlformats.org/officeDocument/2006/relationships/customXml" Target="../ink/ink553.xml"/><Relationship Id="rId52" Type="http://schemas.openxmlformats.org/officeDocument/2006/relationships/image" Target="../media/image437.png"/><Relationship Id="rId73" Type="http://schemas.openxmlformats.org/officeDocument/2006/relationships/customXml" Target="../ink/ink574.xml"/><Relationship Id="rId78" Type="http://schemas.openxmlformats.org/officeDocument/2006/relationships/image" Target="../media/image450.png"/><Relationship Id="rId94" Type="http://schemas.openxmlformats.org/officeDocument/2006/relationships/image" Target="../media/image458.png"/><Relationship Id="rId99" Type="http://schemas.openxmlformats.org/officeDocument/2006/relationships/customXml" Target="../ink/ink587.xml"/><Relationship Id="rId101" Type="http://schemas.openxmlformats.org/officeDocument/2006/relationships/customXml" Target="../ink/ink588.xml"/><Relationship Id="rId122" Type="http://schemas.openxmlformats.org/officeDocument/2006/relationships/image" Target="../media/image471.png"/><Relationship Id="rId143" Type="http://schemas.openxmlformats.org/officeDocument/2006/relationships/customXml" Target="../ink/ink609.xml"/><Relationship Id="rId148" Type="http://schemas.openxmlformats.org/officeDocument/2006/relationships/image" Target="../media/image484.png"/><Relationship Id="rId164" Type="http://schemas.openxmlformats.org/officeDocument/2006/relationships/image" Target="../media/image492.png"/><Relationship Id="rId169" Type="http://schemas.openxmlformats.org/officeDocument/2006/relationships/customXml" Target="../ink/ink622.xml"/><Relationship Id="rId185" Type="http://schemas.openxmlformats.org/officeDocument/2006/relationships/image" Target="../media/image502.png"/><Relationship Id="rId4" Type="http://schemas.openxmlformats.org/officeDocument/2006/relationships/image" Target="../media/image413.png"/><Relationship Id="rId9" Type="http://schemas.openxmlformats.org/officeDocument/2006/relationships/customXml" Target="../ink/ink542.xml"/><Relationship Id="rId180" Type="http://schemas.openxmlformats.org/officeDocument/2006/relationships/customXml" Target="../ink/ink628.xml"/><Relationship Id="rId26" Type="http://schemas.openxmlformats.org/officeDocument/2006/relationships/image" Target="../media/image424.png"/><Relationship Id="rId47" Type="http://schemas.openxmlformats.org/officeDocument/2006/relationships/customXml" Target="../ink/ink561.xml"/><Relationship Id="rId68" Type="http://schemas.openxmlformats.org/officeDocument/2006/relationships/image" Target="../media/image445.png"/><Relationship Id="rId89" Type="http://schemas.openxmlformats.org/officeDocument/2006/relationships/customXml" Target="../ink/ink582.xml"/><Relationship Id="rId112" Type="http://schemas.openxmlformats.org/officeDocument/2006/relationships/image" Target="../media/image466.png"/><Relationship Id="rId133" Type="http://schemas.openxmlformats.org/officeDocument/2006/relationships/customXml" Target="../ink/ink604.xml"/><Relationship Id="rId154" Type="http://schemas.openxmlformats.org/officeDocument/2006/relationships/image" Target="../media/image487.png"/><Relationship Id="rId175" Type="http://schemas.openxmlformats.org/officeDocument/2006/relationships/customXml" Target="../ink/ink625.xml"/><Relationship Id="rId196" Type="http://schemas.openxmlformats.org/officeDocument/2006/relationships/customXml" Target="../ink/ink636.xml"/><Relationship Id="rId16" Type="http://schemas.openxmlformats.org/officeDocument/2006/relationships/image" Target="../media/image419.png"/><Relationship Id="rId37" Type="http://schemas.openxmlformats.org/officeDocument/2006/relationships/customXml" Target="../ink/ink556.xml"/><Relationship Id="rId58" Type="http://schemas.openxmlformats.org/officeDocument/2006/relationships/image" Target="../media/image440.png"/><Relationship Id="rId79" Type="http://schemas.openxmlformats.org/officeDocument/2006/relationships/customXml" Target="../ink/ink577.xml"/><Relationship Id="rId102" Type="http://schemas.openxmlformats.org/officeDocument/2006/relationships/image" Target="../media/image461.png"/><Relationship Id="rId123" Type="http://schemas.openxmlformats.org/officeDocument/2006/relationships/customXml" Target="../ink/ink599.xml"/><Relationship Id="rId144" Type="http://schemas.openxmlformats.org/officeDocument/2006/relationships/image" Target="../media/image482.png"/><Relationship Id="rId90" Type="http://schemas.openxmlformats.org/officeDocument/2006/relationships/image" Target="../media/image456.png"/><Relationship Id="rId165" Type="http://schemas.openxmlformats.org/officeDocument/2006/relationships/customXml" Target="../ink/ink620.xml"/><Relationship Id="rId186" Type="http://schemas.openxmlformats.org/officeDocument/2006/relationships/customXml" Target="../ink/ink631.xml"/><Relationship Id="rId27" Type="http://schemas.openxmlformats.org/officeDocument/2006/relationships/customXml" Target="../ink/ink551.xml"/><Relationship Id="rId48" Type="http://schemas.openxmlformats.org/officeDocument/2006/relationships/image" Target="../media/image435.png"/><Relationship Id="rId69" Type="http://schemas.openxmlformats.org/officeDocument/2006/relationships/customXml" Target="../ink/ink572.xml"/><Relationship Id="rId113" Type="http://schemas.openxmlformats.org/officeDocument/2006/relationships/customXml" Target="../ink/ink594.xml"/><Relationship Id="rId134" Type="http://schemas.openxmlformats.org/officeDocument/2006/relationships/image" Target="../media/image477.png"/><Relationship Id="rId80" Type="http://schemas.openxmlformats.org/officeDocument/2006/relationships/image" Target="../media/image451.png"/><Relationship Id="rId155" Type="http://schemas.openxmlformats.org/officeDocument/2006/relationships/customXml" Target="../ink/ink615.xml"/><Relationship Id="rId176" Type="http://schemas.openxmlformats.org/officeDocument/2006/relationships/image" Target="../media/image498.png"/><Relationship Id="rId197" Type="http://schemas.openxmlformats.org/officeDocument/2006/relationships/image" Target="../media/image508.png"/><Relationship Id="rId17" Type="http://schemas.openxmlformats.org/officeDocument/2006/relationships/customXml" Target="../ink/ink546.xml"/><Relationship Id="rId38" Type="http://schemas.openxmlformats.org/officeDocument/2006/relationships/image" Target="../media/image430.png"/><Relationship Id="rId59" Type="http://schemas.openxmlformats.org/officeDocument/2006/relationships/customXml" Target="../ink/ink567.xml"/><Relationship Id="rId103" Type="http://schemas.openxmlformats.org/officeDocument/2006/relationships/customXml" Target="../ink/ink589.xml"/><Relationship Id="rId124" Type="http://schemas.openxmlformats.org/officeDocument/2006/relationships/image" Target="../media/image472.png"/><Relationship Id="rId70" Type="http://schemas.openxmlformats.org/officeDocument/2006/relationships/image" Target="../media/image446.png"/><Relationship Id="rId91" Type="http://schemas.openxmlformats.org/officeDocument/2006/relationships/customXml" Target="../ink/ink583.xml"/><Relationship Id="rId145" Type="http://schemas.openxmlformats.org/officeDocument/2006/relationships/customXml" Target="../ink/ink610.xml"/><Relationship Id="rId166" Type="http://schemas.openxmlformats.org/officeDocument/2006/relationships/image" Target="../media/image493.png"/><Relationship Id="rId187" Type="http://schemas.openxmlformats.org/officeDocument/2006/relationships/image" Target="../media/image503.png"/><Relationship Id="rId1" Type="http://schemas.openxmlformats.org/officeDocument/2006/relationships/slideLayout" Target="../slideLayouts/slideLayout7.xml"/><Relationship Id="rId28" Type="http://schemas.openxmlformats.org/officeDocument/2006/relationships/image" Target="../media/image425.png"/><Relationship Id="rId49" Type="http://schemas.openxmlformats.org/officeDocument/2006/relationships/customXml" Target="../ink/ink562.xml"/><Relationship Id="rId114" Type="http://schemas.openxmlformats.org/officeDocument/2006/relationships/image" Target="../media/image467.png"/><Relationship Id="rId60" Type="http://schemas.openxmlformats.org/officeDocument/2006/relationships/image" Target="../media/image441.png"/><Relationship Id="rId81" Type="http://schemas.openxmlformats.org/officeDocument/2006/relationships/customXml" Target="../ink/ink578.xml"/><Relationship Id="rId135" Type="http://schemas.openxmlformats.org/officeDocument/2006/relationships/customXml" Target="../ink/ink605.xml"/><Relationship Id="rId156" Type="http://schemas.openxmlformats.org/officeDocument/2006/relationships/image" Target="../media/image488.png"/><Relationship Id="rId177" Type="http://schemas.openxmlformats.org/officeDocument/2006/relationships/customXml" Target="../ink/ink626.xml"/><Relationship Id="rId18" Type="http://schemas.openxmlformats.org/officeDocument/2006/relationships/image" Target="../media/image420.png"/><Relationship Id="rId39" Type="http://schemas.openxmlformats.org/officeDocument/2006/relationships/customXml" Target="../ink/ink557.xml"/><Relationship Id="rId50" Type="http://schemas.openxmlformats.org/officeDocument/2006/relationships/image" Target="../media/image436.png"/><Relationship Id="rId104" Type="http://schemas.openxmlformats.org/officeDocument/2006/relationships/image" Target="../media/image462.png"/><Relationship Id="rId125" Type="http://schemas.openxmlformats.org/officeDocument/2006/relationships/customXml" Target="../ink/ink600.xml"/><Relationship Id="rId146" Type="http://schemas.openxmlformats.org/officeDocument/2006/relationships/image" Target="../media/image483.png"/><Relationship Id="rId167" Type="http://schemas.openxmlformats.org/officeDocument/2006/relationships/customXml" Target="../ink/ink621.xml"/><Relationship Id="rId188" Type="http://schemas.openxmlformats.org/officeDocument/2006/relationships/customXml" Target="../ink/ink632.xml"/></Relationships>
</file>

<file path=ppt/slides/_rels/slide7.xml.rels><?xml version="1.0" encoding="UTF-8" standalone="yes"?>
<Relationships xmlns="http://schemas.openxmlformats.org/package/2006/relationships"><Relationship Id="rId117" Type="http://schemas.openxmlformats.org/officeDocument/2006/relationships/customXml" Target="../ink/ink694.xml"/><Relationship Id="rId671" Type="http://schemas.openxmlformats.org/officeDocument/2006/relationships/customXml" Target="../ink/ink977.xml"/><Relationship Id="rId769" Type="http://schemas.openxmlformats.org/officeDocument/2006/relationships/customXml" Target="../ink/ink1026.xml"/><Relationship Id="rId21" Type="http://schemas.openxmlformats.org/officeDocument/2006/relationships/customXml" Target="../ink/ink646.xml"/><Relationship Id="rId324" Type="http://schemas.openxmlformats.org/officeDocument/2006/relationships/image" Target="../media/image666.png"/><Relationship Id="rId531" Type="http://schemas.openxmlformats.org/officeDocument/2006/relationships/image" Target="../media/image768.png"/><Relationship Id="rId629" Type="http://schemas.openxmlformats.org/officeDocument/2006/relationships/image" Target="../media/image817.png"/><Relationship Id="rId170" Type="http://schemas.openxmlformats.org/officeDocument/2006/relationships/image" Target="../media/image591.png"/><Relationship Id="rId836" Type="http://schemas.openxmlformats.org/officeDocument/2006/relationships/customXml" Target="../ink/ink1060.xml"/><Relationship Id="rId268" Type="http://schemas.openxmlformats.org/officeDocument/2006/relationships/customXml" Target="../ink/ink770.xml"/><Relationship Id="rId475" Type="http://schemas.openxmlformats.org/officeDocument/2006/relationships/image" Target="../media/image740.png"/><Relationship Id="rId682" Type="http://schemas.openxmlformats.org/officeDocument/2006/relationships/image" Target="../media/image842.png"/><Relationship Id="rId32" Type="http://schemas.openxmlformats.org/officeDocument/2006/relationships/image" Target="../media/image523.png"/><Relationship Id="rId128" Type="http://schemas.openxmlformats.org/officeDocument/2006/relationships/image" Target="../media/image571.png"/><Relationship Id="rId335" Type="http://schemas.openxmlformats.org/officeDocument/2006/relationships/customXml" Target="../ink/ink805.xml"/><Relationship Id="rId542" Type="http://schemas.openxmlformats.org/officeDocument/2006/relationships/customXml" Target="../ink/ink911.xml"/><Relationship Id="rId181" Type="http://schemas.openxmlformats.org/officeDocument/2006/relationships/customXml" Target="../ink/ink726.xml"/><Relationship Id="rId402" Type="http://schemas.openxmlformats.org/officeDocument/2006/relationships/customXml" Target="../ink/ink840.xml"/><Relationship Id="rId847" Type="http://schemas.openxmlformats.org/officeDocument/2006/relationships/image" Target="../media/image925.png"/><Relationship Id="rId279" Type="http://schemas.openxmlformats.org/officeDocument/2006/relationships/customXml" Target="../ink/ink776.xml"/><Relationship Id="rId486" Type="http://schemas.openxmlformats.org/officeDocument/2006/relationships/customXml" Target="../ink/ink883.xml"/><Relationship Id="rId693" Type="http://schemas.openxmlformats.org/officeDocument/2006/relationships/customXml" Target="../ink/ink988.xml"/><Relationship Id="rId707" Type="http://schemas.openxmlformats.org/officeDocument/2006/relationships/customXml" Target="../ink/ink995.xml"/><Relationship Id="rId43" Type="http://schemas.openxmlformats.org/officeDocument/2006/relationships/customXml" Target="../ink/ink657.xml"/><Relationship Id="rId139" Type="http://schemas.openxmlformats.org/officeDocument/2006/relationships/customXml" Target="../ink/ink705.xml"/><Relationship Id="rId346" Type="http://schemas.openxmlformats.org/officeDocument/2006/relationships/customXml" Target="../ink/ink811.xml"/><Relationship Id="rId553" Type="http://schemas.openxmlformats.org/officeDocument/2006/relationships/image" Target="../media/image779.png"/><Relationship Id="rId760" Type="http://schemas.openxmlformats.org/officeDocument/2006/relationships/image" Target="../media/image882.png"/><Relationship Id="rId192" Type="http://schemas.openxmlformats.org/officeDocument/2006/relationships/image" Target="../media/image602.png"/><Relationship Id="rId206" Type="http://schemas.openxmlformats.org/officeDocument/2006/relationships/image" Target="../media/image609.png"/><Relationship Id="rId413" Type="http://schemas.openxmlformats.org/officeDocument/2006/relationships/image" Target="../media/image709.png"/><Relationship Id="rId858" Type="http://schemas.openxmlformats.org/officeDocument/2006/relationships/customXml" Target="../ink/ink1071.xml"/><Relationship Id="rId497" Type="http://schemas.openxmlformats.org/officeDocument/2006/relationships/image" Target="../media/image751.png"/><Relationship Id="rId620" Type="http://schemas.openxmlformats.org/officeDocument/2006/relationships/customXml" Target="../ink/ink950.xml"/><Relationship Id="rId718" Type="http://schemas.openxmlformats.org/officeDocument/2006/relationships/image" Target="../media/image860.png"/><Relationship Id="rId357" Type="http://schemas.openxmlformats.org/officeDocument/2006/relationships/image" Target="../media/image682.png"/><Relationship Id="rId54" Type="http://schemas.openxmlformats.org/officeDocument/2006/relationships/image" Target="../media/image534.png"/><Relationship Id="rId217" Type="http://schemas.openxmlformats.org/officeDocument/2006/relationships/customXml" Target="../ink/ink744.xml"/><Relationship Id="rId564" Type="http://schemas.openxmlformats.org/officeDocument/2006/relationships/customXml" Target="../ink/ink922.xml"/><Relationship Id="rId771" Type="http://schemas.openxmlformats.org/officeDocument/2006/relationships/customXml" Target="../ink/ink1027.xml"/><Relationship Id="rId869" Type="http://schemas.openxmlformats.org/officeDocument/2006/relationships/image" Target="../media/image936.png"/><Relationship Id="rId424" Type="http://schemas.openxmlformats.org/officeDocument/2006/relationships/image" Target="../media/image714.png"/><Relationship Id="rId631" Type="http://schemas.openxmlformats.org/officeDocument/2006/relationships/image" Target="../media/image818.png"/><Relationship Id="rId729" Type="http://schemas.openxmlformats.org/officeDocument/2006/relationships/customXml" Target="../ink/ink1006.xml"/><Relationship Id="rId270" Type="http://schemas.openxmlformats.org/officeDocument/2006/relationships/customXml" Target="../ink/ink771.xml"/><Relationship Id="rId65" Type="http://schemas.openxmlformats.org/officeDocument/2006/relationships/customXml" Target="../ink/ink668.xml"/><Relationship Id="rId130" Type="http://schemas.openxmlformats.org/officeDocument/2006/relationships/image" Target="../media/image572.png"/><Relationship Id="rId368" Type="http://schemas.openxmlformats.org/officeDocument/2006/relationships/customXml" Target="../ink/ink822.xml"/><Relationship Id="rId575" Type="http://schemas.openxmlformats.org/officeDocument/2006/relationships/image" Target="../media/image790.png"/><Relationship Id="rId782" Type="http://schemas.openxmlformats.org/officeDocument/2006/relationships/image" Target="../media/image893.png"/><Relationship Id="rId228" Type="http://schemas.openxmlformats.org/officeDocument/2006/relationships/image" Target="../media/image620.png"/><Relationship Id="rId435" Type="http://schemas.openxmlformats.org/officeDocument/2006/relationships/customXml" Target="../ink/ink857.xml"/><Relationship Id="rId642" Type="http://schemas.openxmlformats.org/officeDocument/2006/relationships/image" Target="../media/image823.png"/><Relationship Id="rId281" Type="http://schemas.openxmlformats.org/officeDocument/2006/relationships/customXml" Target="../ink/ink777.xml"/><Relationship Id="rId502" Type="http://schemas.openxmlformats.org/officeDocument/2006/relationships/customXml" Target="../ink/ink891.xml"/><Relationship Id="rId76" Type="http://schemas.openxmlformats.org/officeDocument/2006/relationships/image" Target="../media/image545.png"/><Relationship Id="rId141" Type="http://schemas.openxmlformats.org/officeDocument/2006/relationships/customXml" Target="../ink/ink706.xml"/><Relationship Id="rId379" Type="http://schemas.openxmlformats.org/officeDocument/2006/relationships/image" Target="../media/image693.png"/><Relationship Id="rId586" Type="http://schemas.openxmlformats.org/officeDocument/2006/relationships/customXml" Target="../ink/ink933.xml"/><Relationship Id="rId793" Type="http://schemas.openxmlformats.org/officeDocument/2006/relationships/customXml" Target="../ink/ink1038.xml"/><Relationship Id="rId807" Type="http://schemas.openxmlformats.org/officeDocument/2006/relationships/customXml" Target="../ink/ink1045.xml"/><Relationship Id="rId7" Type="http://schemas.openxmlformats.org/officeDocument/2006/relationships/customXml" Target="../ink/ink639.xml"/><Relationship Id="rId239" Type="http://schemas.openxmlformats.org/officeDocument/2006/relationships/customXml" Target="../ink/ink755.xml"/><Relationship Id="rId446" Type="http://schemas.openxmlformats.org/officeDocument/2006/relationships/image" Target="../media/image725.png"/><Relationship Id="rId653" Type="http://schemas.openxmlformats.org/officeDocument/2006/relationships/image" Target="../media/image828.png"/><Relationship Id="rId292" Type="http://schemas.openxmlformats.org/officeDocument/2006/relationships/image" Target="../media/image651.png"/><Relationship Id="rId306" Type="http://schemas.openxmlformats.org/officeDocument/2006/relationships/image" Target="../media/image658.png"/><Relationship Id="rId860" Type="http://schemas.openxmlformats.org/officeDocument/2006/relationships/customXml" Target="../ink/ink1072.xml"/><Relationship Id="rId87" Type="http://schemas.openxmlformats.org/officeDocument/2006/relationships/customXml" Target="../ink/ink679.xml"/><Relationship Id="rId513" Type="http://schemas.openxmlformats.org/officeDocument/2006/relationships/image" Target="../media/image759.png"/><Relationship Id="rId597" Type="http://schemas.openxmlformats.org/officeDocument/2006/relationships/image" Target="../media/image801.png"/><Relationship Id="rId720" Type="http://schemas.openxmlformats.org/officeDocument/2006/relationships/image" Target="../media/image861.png"/><Relationship Id="rId818" Type="http://schemas.openxmlformats.org/officeDocument/2006/relationships/image" Target="../media/image911.png"/><Relationship Id="rId152" Type="http://schemas.openxmlformats.org/officeDocument/2006/relationships/image" Target="../media/image583.png"/><Relationship Id="rId457" Type="http://schemas.openxmlformats.org/officeDocument/2006/relationships/customXml" Target="../ink/ink868.xml"/><Relationship Id="rId664" Type="http://schemas.openxmlformats.org/officeDocument/2006/relationships/customXml" Target="../ink/ink973.xml"/><Relationship Id="rId871" Type="http://schemas.openxmlformats.org/officeDocument/2006/relationships/image" Target="../media/image937.png"/><Relationship Id="rId14" Type="http://schemas.openxmlformats.org/officeDocument/2006/relationships/image" Target="../media/image514.png"/><Relationship Id="rId317" Type="http://schemas.openxmlformats.org/officeDocument/2006/relationships/customXml" Target="../ink/ink796.xml"/><Relationship Id="rId524" Type="http://schemas.openxmlformats.org/officeDocument/2006/relationships/customXml" Target="../ink/ink902.xml"/><Relationship Id="rId731" Type="http://schemas.openxmlformats.org/officeDocument/2006/relationships/customXml" Target="../ink/ink1007.xml"/><Relationship Id="rId98" Type="http://schemas.openxmlformats.org/officeDocument/2006/relationships/image" Target="../media/image556.png"/><Relationship Id="rId163" Type="http://schemas.openxmlformats.org/officeDocument/2006/relationships/customXml" Target="../ink/ink717.xml"/><Relationship Id="rId370" Type="http://schemas.openxmlformats.org/officeDocument/2006/relationships/customXml" Target="../ink/ink823.xml"/><Relationship Id="rId829" Type="http://schemas.openxmlformats.org/officeDocument/2006/relationships/image" Target="../media/image916.png"/><Relationship Id="rId230" Type="http://schemas.openxmlformats.org/officeDocument/2006/relationships/image" Target="../media/image621.png"/><Relationship Id="rId468" Type="http://schemas.openxmlformats.org/officeDocument/2006/relationships/image" Target="../media/image737.png"/><Relationship Id="rId675" Type="http://schemas.openxmlformats.org/officeDocument/2006/relationships/customXml" Target="../ink/ink979.xml"/><Relationship Id="rId882" Type="http://schemas.openxmlformats.org/officeDocument/2006/relationships/customXml" Target="../ink/ink1083.xml"/><Relationship Id="rId25" Type="http://schemas.openxmlformats.org/officeDocument/2006/relationships/customXml" Target="../ink/ink648.xml"/><Relationship Id="rId328" Type="http://schemas.openxmlformats.org/officeDocument/2006/relationships/image" Target="../media/image668.png"/><Relationship Id="rId535" Type="http://schemas.openxmlformats.org/officeDocument/2006/relationships/image" Target="../media/image770.png"/><Relationship Id="rId742" Type="http://schemas.openxmlformats.org/officeDocument/2006/relationships/image" Target="../media/image872.png"/><Relationship Id="rId174" Type="http://schemas.openxmlformats.org/officeDocument/2006/relationships/image" Target="../media/image593.png"/><Relationship Id="rId381" Type="http://schemas.openxmlformats.org/officeDocument/2006/relationships/customXml" Target="../ink/ink829.xml"/><Relationship Id="rId602" Type="http://schemas.openxmlformats.org/officeDocument/2006/relationships/customXml" Target="../ink/ink941.xml"/><Relationship Id="rId241" Type="http://schemas.openxmlformats.org/officeDocument/2006/relationships/customXml" Target="../ink/ink756.xml"/><Relationship Id="rId479" Type="http://schemas.openxmlformats.org/officeDocument/2006/relationships/image" Target="../media/image742.png"/><Relationship Id="rId686" Type="http://schemas.openxmlformats.org/officeDocument/2006/relationships/image" Target="../media/image844.png"/><Relationship Id="rId36" Type="http://schemas.openxmlformats.org/officeDocument/2006/relationships/image" Target="../media/image525.png"/><Relationship Id="rId339" Type="http://schemas.openxmlformats.org/officeDocument/2006/relationships/customXml" Target="../ink/ink807.xml"/><Relationship Id="rId546" Type="http://schemas.openxmlformats.org/officeDocument/2006/relationships/customXml" Target="../ink/ink913.xml"/><Relationship Id="rId753" Type="http://schemas.openxmlformats.org/officeDocument/2006/relationships/customXml" Target="../ink/ink1018.xml"/><Relationship Id="rId101" Type="http://schemas.openxmlformats.org/officeDocument/2006/relationships/customXml" Target="../ink/ink686.xml"/><Relationship Id="rId185" Type="http://schemas.openxmlformats.org/officeDocument/2006/relationships/customXml" Target="../ink/ink728.xml"/><Relationship Id="rId406" Type="http://schemas.openxmlformats.org/officeDocument/2006/relationships/customXml" Target="../ink/ink842.xml"/><Relationship Id="rId392" Type="http://schemas.openxmlformats.org/officeDocument/2006/relationships/customXml" Target="../ink/ink835.xml"/><Relationship Id="rId613" Type="http://schemas.openxmlformats.org/officeDocument/2006/relationships/image" Target="../media/image809.png"/><Relationship Id="rId697" Type="http://schemas.openxmlformats.org/officeDocument/2006/relationships/customXml" Target="../ink/ink990.xml"/><Relationship Id="rId820" Type="http://schemas.openxmlformats.org/officeDocument/2006/relationships/image" Target="../media/image912.png"/><Relationship Id="rId252" Type="http://schemas.openxmlformats.org/officeDocument/2006/relationships/customXml" Target="../ink/ink762.xml"/><Relationship Id="rId47" Type="http://schemas.openxmlformats.org/officeDocument/2006/relationships/customXml" Target="../ink/ink659.xml"/><Relationship Id="rId112" Type="http://schemas.openxmlformats.org/officeDocument/2006/relationships/image" Target="../media/image563.png"/><Relationship Id="rId557" Type="http://schemas.openxmlformats.org/officeDocument/2006/relationships/image" Target="../media/image781.png"/><Relationship Id="rId764" Type="http://schemas.openxmlformats.org/officeDocument/2006/relationships/image" Target="../media/image884.png"/><Relationship Id="rId196" Type="http://schemas.openxmlformats.org/officeDocument/2006/relationships/image" Target="../media/image604.png"/><Relationship Id="rId417" Type="http://schemas.openxmlformats.org/officeDocument/2006/relationships/image" Target="../media/image711.png"/><Relationship Id="rId624" Type="http://schemas.openxmlformats.org/officeDocument/2006/relationships/customXml" Target="../ink/ink952.xml"/><Relationship Id="rId831" Type="http://schemas.openxmlformats.org/officeDocument/2006/relationships/image" Target="../media/image917.png"/><Relationship Id="rId263" Type="http://schemas.openxmlformats.org/officeDocument/2006/relationships/image" Target="../media/image637.png"/><Relationship Id="rId470" Type="http://schemas.openxmlformats.org/officeDocument/2006/relationships/customXml" Target="../ink/ink875.xml"/><Relationship Id="rId58" Type="http://schemas.openxmlformats.org/officeDocument/2006/relationships/image" Target="../media/image536.png"/><Relationship Id="rId123" Type="http://schemas.openxmlformats.org/officeDocument/2006/relationships/customXml" Target="../ink/ink697.xml"/><Relationship Id="rId330" Type="http://schemas.openxmlformats.org/officeDocument/2006/relationships/image" Target="../media/image669.png"/><Relationship Id="rId568" Type="http://schemas.openxmlformats.org/officeDocument/2006/relationships/customXml" Target="../ink/ink924.xml"/><Relationship Id="rId775" Type="http://schemas.openxmlformats.org/officeDocument/2006/relationships/customXml" Target="../ink/ink1029.xml"/><Relationship Id="rId428" Type="http://schemas.openxmlformats.org/officeDocument/2006/relationships/image" Target="../media/image716.png"/><Relationship Id="rId635" Type="http://schemas.openxmlformats.org/officeDocument/2006/relationships/image" Target="../media/image820.png"/><Relationship Id="rId842" Type="http://schemas.openxmlformats.org/officeDocument/2006/relationships/customXml" Target="../ink/ink1063.xml"/><Relationship Id="rId274" Type="http://schemas.openxmlformats.org/officeDocument/2006/relationships/customXml" Target="../ink/ink773.xml"/><Relationship Id="rId481" Type="http://schemas.openxmlformats.org/officeDocument/2006/relationships/image" Target="../media/image743.png"/><Relationship Id="rId702" Type="http://schemas.openxmlformats.org/officeDocument/2006/relationships/image" Target="../media/image852.png"/><Relationship Id="rId69" Type="http://schemas.openxmlformats.org/officeDocument/2006/relationships/customXml" Target="../ink/ink670.xml"/><Relationship Id="rId134" Type="http://schemas.openxmlformats.org/officeDocument/2006/relationships/image" Target="../media/image574.png"/><Relationship Id="rId579" Type="http://schemas.openxmlformats.org/officeDocument/2006/relationships/image" Target="../media/image792.png"/><Relationship Id="rId786" Type="http://schemas.openxmlformats.org/officeDocument/2006/relationships/image" Target="../media/image895.png"/><Relationship Id="rId341" Type="http://schemas.openxmlformats.org/officeDocument/2006/relationships/customXml" Target="../ink/ink808.xml"/><Relationship Id="rId439" Type="http://schemas.openxmlformats.org/officeDocument/2006/relationships/customXml" Target="../ink/ink859.xml"/><Relationship Id="rId646" Type="http://schemas.openxmlformats.org/officeDocument/2006/relationships/image" Target="../media/image825.png"/><Relationship Id="rId201" Type="http://schemas.openxmlformats.org/officeDocument/2006/relationships/customXml" Target="../ink/ink736.xml"/><Relationship Id="rId285" Type="http://schemas.openxmlformats.org/officeDocument/2006/relationships/customXml" Target="../ink/ink779.xml"/><Relationship Id="rId506" Type="http://schemas.openxmlformats.org/officeDocument/2006/relationships/customXml" Target="../ink/ink893.xml"/><Relationship Id="rId853" Type="http://schemas.openxmlformats.org/officeDocument/2006/relationships/image" Target="../media/image928.png"/><Relationship Id="rId492" Type="http://schemas.openxmlformats.org/officeDocument/2006/relationships/customXml" Target="../ink/ink886.xml"/><Relationship Id="rId713" Type="http://schemas.openxmlformats.org/officeDocument/2006/relationships/customXml" Target="../ink/ink998.xml"/><Relationship Id="rId797" Type="http://schemas.openxmlformats.org/officeDocument/2006/relationships/customXml" Target="../ink/ink1040.xml"/><Relationship Id="rId145" Type="http://schemas.openxmlformats.org/officeDocument/2006/relationships/customXml" Target="../ink/ink708.xml"/><Relationship Id="rId352" Type="http://schemas.openxmlformats.org/officeDocument/2006/relationships/customXml" Target="../ink/ink814.xml"/><Relationship Id="rId212" Type="http://schemas.openxmlformats.org/officeDocument/2006/relationships/image" Target="../media/image612.png"/><Relationship Id="rId657" Type="http://schemas.openxmlformats.org/officeDocument/2006/relationships/image" Target="../media/image830.png"/><Relationship Id="rId864" Type="http://schemas.openxmlformats.org/officeDocument/2006/relationships/customXml" Target="../ink/ink1074.xml"/><Relationship Id="rId296" Type="http://schemas.openxmlformats.org/officeDocument/2006/relationships/image" Target="../media/image653.png"/><Relationship Id="rId517" Type="http://schemas.openxmlformats.org/officeDocument/2006/relationships/image" Target="../media/image761.png"/><Relationship Id="rId724" Type="http://schemas.openxmlformats.org/officeDocument/2006/relationships/image" Target="../media/image863.png"/><Relationship Id="rId60" Type="http://schemas.openxmlformats.org/officeDocument/2006/relationships/image" Target="../media/image537.png"/><Relationship Id="rId156" Type="http://schemas.openxmlformats.org/officeDocument/2006/relationships/image" Target="../media/image585.png"/><Relationship Id="rId363" Type="http://schemas.openxmlformats.org/officeDocument/2006/relationships/image" Target="../media/image685.png"/><Relationship Id="rId570" Type="http://schemas.openxmlformats.org/officeDocument/2006/relationships/customXml" Target="../ink/ink925.xml"/><Relationship Id="rId223" Type="http://schemas.openxmlformats.org/officeDocument/2006/relationships/customXml" Target="../ink/ink747.xml"/><Relationship Id="rId430" Type="http://schemas.openxmlformats.org/officeDocument/2006/relationships/image" Target="../media/image717.png"/><Relationship Id="rId668" Type="http://schemas.openxmlformats.org/officeDocument/2006/relationships/image" Target="../media/image835.png"/><Relationship Id="rId875" Type="http://schemas.openxmlformats.org/officeDocument/2006/relationships/image" Target="../media/image939.png"/><Relationship Id="rId18" Type="http://schemas.openxmlformats.org/officeDocument/2006/relationships/image" Target="../media/image516.png"/><Relationship Id="rId528" Type="http://schemas.openxmlformats.org/officeDocument/2006/relationships/customXml" Target="../ink/ink904.xml"/><Relationship Id="rId735" Type="http://schemas.openxmlformats.org/officeDocument/2006/relationships/customXml" Target="../ink/ink1009.xml"/><Relationship Id="rId167" Type="http://schemas.openxmlformats.org/officeDocument/2006/relationships/customXml" Target="../ink/ink719.xml"/><Relationship Id="rId374" Type="http://schemas.openxmlformats.org/officeDocument/2006/relationships/customXml" Target="../ink/ink825.xml"/><Relationship Id="rId581" Type="http://schemas.openxmlformats.org/officeDocument/2006/relationships/image" Target="../media/image793.png"/><Relationship Id="rId71" Type="http://schemas.openxmlformats.org/officeDocument/2006/relationships/customXml" Target="../ink/ink671.xml"/><Relationship Id="rId234" Type="http://schemas.openxmlformats.org/officeDocument/2006/relationships/image" Target="../media/image623.png"/><Relationship Id="rId679" Type="http://schemas.openxmlformats.org/officeDocument/2006/relationships/customXml" Target="../ink/ink981.xml"/><Relationship Id="rId802" Type="http://schemas.openxmlformats.org/officeDocument/2006/relationships/image" Target="../media/image903.png"/><Relationship Id="rId886" Type="http://schemas.openxmlformats.org/officeDocument/2006/relationships/customXml" Target="../ink/ink1085.xml"/><Relationship Id="rId2" Type="http://schemas.openxmlformats.org/officeDocument/2006/relationships/notesSlide" Target="../notesSlides/notesSlide7.xml"/><Relationship Id="rId29" Type="http://schemas.openxmlformats.org/officeDocument/2006/relationships/customXml" Target="../ink/ink650.xml"/><Relationship Id="rId441" Type="http://schemas.openxmlformats.org/officeDocument/2006/relationships/customXml" Target="../ink/ink860.xml"/><Relationship Id="rId539" Type="http://schemas.openxmlformats.org/officeDocument/2006/relationships/image" Target="../media/image772.png"/><Relationship Id="rId746" Type="http://schemas.openxmlformats.org/officeDocument/2006/relationships/image" Target="../media/image874.png"/><Relationship Id="rId178" Type="http://schemas.openxmlformats.org/officeDocument/2006/relationships/image" Target="../media/image595.png"/><Relationship Id="rId301" Type="http://schemas.openxmlformats.org/officeDocument/2006/relationships/customXml" Target="../ink/ink787.xml"/><Relationship Id="rId82" Type="http://schemas.openxmlformats.org/officeDocument/2006/relationships/image" Target="../media/image548.png"/><Relationship Id="rId385" Type="http://schemas.openxmlformats.org/officeDocument/2006/relationships/customXml" Target="../ink/ink831.xml"/><Relationship Id="rId592" Type="http://schemas.openxmlformats.org/officeDocument/2006/relationships/customXml" Target="../ink/ink936.xml"/><Relationship Id="rId606" Type="http://schemas.openxmlformats.org/officeDocument/2006/relationships/customXml" Target="../ink/ink943.xml"/><Relationship Id="rId813" Type="http://schemas.openxmlformats.org/officeDocument/2006/relationships/customXml" Target="../ink/ink1048.xml"/><Relationship Id="rId245" Type="http://schemas.openxmlformats.org/officeDocument/2006/relationships/image" Target="../media/image628.png"/><Relationship Id="rId452" Type="http://schemas.openxmlformats.org/officeDocument/2006/relationships/image" Target="../media/image729.png"/><Relationship Id="rId105" Type="http://schemas.openxmlformats.org/officeDocument/2006/relationships/customXml" Target="../ink/ink688.xml"/><Relationship Id="rId312" Type="http://schemas.openxmlformats.org/officeDocument/2006/relationships/customXml" Target="../ink/ink793.xml"/><Relationship Id="rId757" Type="http://schemas.openxmlformats.org/officeDocument/2006/relationships/customXml" Target="../ink/ink1020.xml"/><Relationship Id="rId93" Type="http://schemas.openxmlformats.org/officeDocument/2006/relationships/customXml" Target="../ink/ink682.xml"/><Relationship Id="rId189" Type="http://schemas.openxmlformats.org/officeDocument/2006/relationships/customXml" Target="../ink/ink730.xml"/><Relationship Id="rId396" Type="http://schemas.openxmlformats.org/officeDocument/2006/relationships/customXml" Target="../ink/ink837.xml"/><Relationship Id="rId617" Type="http://schemas.openxmlformats.org/officeDocument/2006/relationships/image" Target="../media/image811.png"/><Relationship Id="rId824" Type="http://schemas.openxmlformats.org/officeDocument/2006/relationships/customXml" Target="../ink/ink1054.xml"/><Relationship Id="rId256" Type="http://schemas.openxmlformats.org/officeDocument/2006/relationships/customXml" Target="../ink/ink764.xml"/><Relationship Id="rId463" Type="http://schemas.openxmlformats.org/officeDocument/2006/relationships/customXml" Target="../ink/ink871.xml"/><Relationship Id="rId670" Type="http://schemas.openxmlformats.org/officeDocument/2006/relationships/image" Target="../media/image836.png"/><Relationship Id="rId116" Type="http://schemas.openxmlformats.org/officeDocument/2006/relationships/image" Target="../media/image565.png"/><Relationship Id="rId323" Type="http://schemas.openxmlformats.org/officeDocument/2006/relationships/customXml" Target="../ink/ink799.xml"/><Relationship Id="rId530" Type="http://schemas.openxmlformats.org/officeDocument/2006/relationships/customXml" Target="../ink/ink905.xml"/><Relationship Id="rId768" Type="http://schemas.openxmlformats.org/officeDocument/2006/relationships/image" Target="../media/image886.png"/><Relationship Id="rId20" Type="http://schemas.openxmlformats.org/officeDocument/2006/relationships/image" Target="../media/image517.png"/><Relationship Id="rId628" Type="http://schemas.openxmlformats.org/officeDocument/2006/relationships/customXml" Target="../ink/ink954.xml"/><Relationship Id="rId835" Type="http://schemas.openxmlformats.org/officeDocument/2006/relationships/image" Target="../media/image919.png"/><Relationship Id="rId267" Type="http://schemas.openxmlformats.org/officeDocument/2006/relationships/image" Target="../media/image639.png"/><Relationship Id="rId474" Type="http://schemas.openxmlformats.org/officeDocument/2006/relationships/customXml" Target="../ink/ink877.xml"/><Relationship Id="rId127" Type="http://schemas.openxmlformats.org/officeDocument/2006/relationships/customXml" Target="../ink/ink699.xml"/><Relationship Id="rId681" Type="http://schemas.openxmlformats.org/officeDocument/2006/relationships/customXml" Target="../ink/ink982.xml"/><Relationship Id="rId779" Type="http://schemas.openxmlformats.org/officeDocument/2006/relationships/customXml" Target="../ink/ink1031.xml"/><Relationship Id="rId31" Type="http://schemas.openxmlformats.org/officeDocument/2006/relationships/customXml" Target="../ink/ink651.xml"/><Relationship Id="rId334" Type="http://schemas.openxmlformats.org/officeDocument/2006/relationships/image" Target="../media/image671.png"/><Relationship Id="rId541" Type="http://schemas.openxmlformats.org/officeDocument/2006/relationships/image" Target="../media/image773.png"/><Relationship Id="rId639" Type="http://schemas.openxmlformats.org/officeDocument/2006/relationships/customXml" Target="../ink/ink960.xml"/><Relationship Id="rId180" Type="http://schemas.openxmlformats.org/officeDocument/2006/relationships/image" Target="../media/image596.png"/><Relationship Id="rId278" Type="http://schemas.openxmlformats.org/officeDocument/2006/relationships/image" Target="../media/image644.png"/><Relationship Id="rId401" Type="http://schemas.openxmlformats.org/officeDocument/2006/relationships/image" Target="../media/image703.png"/><Relationship Id="rId846" Type="http://schemas.openxmlformats.org/officeDocument/2006/relationships/customXml" Target="../ink/ink1065.xml"/><Relationship Id="rId485" Type="http://schemas.openxmlformats.org/officeDocument/2006/relationships/image" Target="../media/image745.png"/><Relationship Id="rId692" Type="http://schemas.openxmlformats.org/officeDocument/2006/relationships/image" Target="../media/image847.png"/><Relationship Id="rId706" Type="http://schemas.openxmlformats.org/officeDocument/2006/relationships/image" Target="../media/image854.png"/><Relationship Id="rId42" Type="http://schemas.openxmlformats.org/officeDocument/2006/relationships/image" Target="../media/image528.png"/><Relationship Id="rId138" Type="http://schemas.openxmlformats.org/officeDocument/2006/relationships/image" Target="../media/image576.png"/><Relationship Id="rId345" Type="http://schemas.openxmlformats.org/officeDocument/2006/relationships/customXml" Target="../ink/ink810.xml"/><Relationship Id="rId552" Type="http://schemas.openxmlformats.org/officeDocument/2006/relationships/customXml" Target="../ink/ink916.xml"/><Relationship Id="rId191" Type="http://schemas.openxmlformats.org/officeDocument/2006/relationships/customXml" Target="../ink/ink731.xml"/><Relationship Id="rId205" Type="http://schemas.openxmlformats.org/officeDocument/2006/relationships/customXml" Target="../ink/ink738.xml"/><Relationship Id="rId412" Type="http://schemas.openxmlformats.org/officeDocument/2006/relationships/customXml" Target="../ink/ink845.xml"/><Relationship Id="rId857" Type="http://schemas.openxmlformats.org/officeDocument/2006/relationships/image" Target="../media/image930.png"/><Relationship Id="rId289" Type="http://schemas.openxmlformats.org/officeDocument/2006/relationships/customXml" Target="../ink/ink781.xml"/><Relationship Id="rId496" Type="http://schemas.openxmlformats.org/officeDocument/2006/relationships/customXml" Target="../ink/ink888.xml"/><Relationship Id="rId717" Type="http://schemas.openxmlformats.org/officeDocument/2006/relationships/customXml" Target="../ink/ink1000.xml"/><Relationship Id="rId53" Type="http://schemas.openxmlformats.org/officeDocument/2006/relationships/customXml" Target="../ink/ink662.xml"/><Relationship Id="rId149" Type="http://schemas.openxmlformats.org/officeDocument/2006/relationships/customXml" Target="../ink/ink710.xml"/><Relationship Id="rId356" Type="http://schemas.openxmlformats.org/officeDocument/2006/relationships/customXml" Target="../ink/ink816.xml"/><Relationship Id="rId563" Type="http://schemas.openxmlformats.org/officeDocument/2006/relationships/image" Target="../media/image784.png"/><Relationship Id="rId770" Type="http://schemas.openxmlformats.org/officeDocument/2006/relationships/image" Target="../media/image887.png"/><Relationship Id="rId216" Type="http://schemas.openxmlformats.org/officeDocument/2006/relationships/image" Target="../media/image614.png"/><Relationship Id="rId423" Type="http://schemas.openxmlformats.org/officeDocument/2006/relationships/customXml" Target="../ink/ink851.xml"/><Relationship Id="rId868" Type="http://schemas.openxmlformats.org/officeDocument/2006/relationships/customXml" Target="../ink/ink1076.xml"/><Relationship Id="rId630" Type="http://schemas.openxmlformats.org/officeDocument/2006/relationships/customXml" Target="../ink/ink955.xml"/><Relationship Id="rId728" Type="http://schemas.openxmlformats.org/officeDocument/2006/relationships/image" Target="../media/image865.png"/><Relationship Id="rId64" Type="http://schemas.openxmlformats.org/officeDocument/2006/relationships/image" Target="../media/image539.png"/><Relationship Id="rId367" Type="http://schemas.openxmlformats.org/officeDocument/2006/relationships/image" Target="../media/image687.png"/><Relationship Id="rId574" Type="http://schemas.openxmlformats.org/officeDocument/2006/relationships/customXml" Target="../ink/ink927.xml"/><Relationship Id="rId227" Type="http://schemas.openxmlformats.org/officeDocument/2006/relationships/customXml" Target="../ink/ink749.xml"/><Relationship Id="rId781" Type="http://schemas.openxmlformats.org/officeDocument/2006/relationships/customXml" Target="../ink/ink1032.xml"/><Relationship Id="rId879" Type="http://schemas.openxmlformats.org/officeDocument/2006/relationships/image" Target="../media/image941.png"/><Relationship Id="rId434" Type="http://schemas.openxmlformats.org/officeDocument/2006/relationships/image" Target="../media/image719.png"/><Relationship Id="rId641" Type="http://schemas.openxmlformats.org/officeDocument/2006/relationships/customXml" Target="../ink/ink961.xml"/><Relationship Id="rId739" Type="http://schemas.openxmlformats.org/officeDocument/2006/relationships/customXml" Target="../ink/ink1011.xml"/><Relationship Id="rId280" Type="http://schemas.openxmlformats.org/officeDocument/2006/relationships/image" Target="../media/image645.png"/><Relationship Id="rId501" Type="http://schemas.openxmlformats.org/officeDocument/2006/relationships/image" Target="../media/image753.png"/><Relationship Id="rId75" Type="http://schemas.openxmlformats.org/officeDocument/2006/relationships/customXml" Target="../ink/ink673.xml"/><Relationship Id="rId140" Type="http://schemas.openxmlformats.org/officeDocument/2006/relationships/image" Target="../media/image577.png"/><Relationship Id="rId378" Type="http://schemas.openxmlformats.org/officeDocument/2006/relationships/customXml" Target="../ink/ink827.xml"/><Relationship Id="rId585" Type="http://schemas.openxmlformats.org/officeDocument/2006/relationships/image" Target="../media/image795.png"/><Relationship Id="rId792" Type="http://schemas.openxmlformats.org/officeDocument/2006/relationships/image" Target="../media/image898.png"/><Relationship Id="rId806" Type="http://schemas.openxmlformats.org/officeDocument/2006/relationships/image" Target="../media/image905.png"/><Relationship Id="rId6" Type="http://schemas.openxmlformats.org/officeDocument/2006/relationships/image" Target="../media/image510.png"/><Relationship Id="rId238" Type="http://schemas.openxmlformats.org/officeDocument/2006/relationships/image" Target="../media/image625.png"/><Relationship Id="rId445" Type="http://schemas.openxmlformats.org/officeDocument/2006/relationships/customXml" Target="../ink/ink862.xml"/><Relationship Id="rId652" Type="http://schemas.openxmlformats.org/officeDocument/2006/relationships/customXml" Target="../ink/ink967.xml"/><Relationship Id="rId291" Type="http://schemas.openxmlformats.org/officeDocument/2006/relationships/customXml" Target="../ink/ink782.xml"/><Relationship Id="rId305" Type="http://schemas.openxmlformats.org/officeDocument/2006/relationships/customXml" Target="../ink/ink789.xml"/><Relationship Id="rId512" Type="http://schemas.openxmlformats.org/officeDocument/2006/relationships/customXml" Target="../ink/ink896.xml"/><Relationship Id="rId86" Type="http://schemas.openxmlformats.org/officeDocument/2006/relationships/image" Target="../media/image550.png"/><Relationship Id="rId151" Type="http://schemas.openxmlformats.org/officeDocument/2006/relationships/customXml" Target="../ink/ink711.xml"/><Relationship Id="rId389" Type="http://schemas.openxmlformats.org/officeDocument/2006/relationships/image" Target="../media/image697.png"/><Relationship Id="rId596" Type="http://schemas.openxmlformats.org/officeDocument/2006/relationships/customXml" Target="../ink/ink938.xml"/><Relationship Id="rId817" Type="http://schemas.openxmlformats.org/officeDocument/2006/relationships/customXml" Target="../ink/ink1050.xml"/><Relationship Id="rId249" Type="http://schemas.openxmlformats.org/officeDocument/2006/relationships/image" Target="../media/image630.png"/><Relationship Id="rId456" Type="http://schemas.openxmlformats.org/officeDocument/2006/relationships/image" Target="../media/image731.png"/><Relationship Id="rId663" Type="http://schemas.openxmlformats.org/officeDocument/2006/relationships/image" Target="../media/image833.png"/><Relationship Id="rId870" Type="http://schemas.openxmlformats.org/officeDocument/2006/relationships/customXml" Target="../ink/ink1077.xml"/><Relationship Id="rId13" Type="http://schemas.openxmlformats.org/officeDocument/2006/relationships/customXml" Target="../ink/ink642.xml"/><Relationship Id="rId109" Type="http://schemas.openxmlformats.org/officeDocument/2006/relationships/customXml" Target="../ink/ink690.xml"/><Relationship Id="rId316" Type="http://schemas.openxmlformats.org/officeDocument/2006/relationships/image" Target="../media/image662.png"/><Relationship Id="rId523" Type="http://schemas.openxmlformats.org/officeDocument/2006/relationships/image" Target="../media/image764.png"/><Relationship Id="rId97" Type="http://schemas.openxmlformats.org/officeDocument/2006/relationships/customXml" Target="../ink/ink684.xml"/><Relationship Id="rId730" Type="http://schemas.openxmlformats.org/officeDocument/2006/relationships/image" Target="../media/image866.png"/><Relationship Id="rId828" Type="http://schemas.openxmlformats.org/officeDocument/2006/relationships/customXml" Target="../ink/ink1056.xml"/><Relationship Id="rId162" Type="http://schemas.openxmlformats.org/officeDocument/2006/relationships/image" Target="../media/image588.png"/><Relationship Id="rId467" Type="http://schemas.openxmlformats.org/officeDocument/2006/relationships/customXml" Target="../ink/ink873.xml"/><Relationship Id="rId674" Type="http://schemas.openxmlformats.org/officeDocument/2006/relationships/image" Target="../media/image838.png"/><Relationship Id="rId881" Type="http://schemas.openxmlformats.org/officeDocument/2006/relationships/image" Target="../media/image942.png"/><Relationship Id="rId24" Type="http://schemas.openxmlformats.org/officeDocument/2006/relationships/image" Target="../media/image519.png"/><Relationship Id="rId327" Type="http://schemas.openxmlformats.org/officeDocument/2006/relationships/customXml" Target="../ink/ink801.xml"/><Relationship Id="rId534" Type="http://schemas.openxmlformats.org/officeDocument/2006/relationships/customXml" Target="../ink/ink907.xml"/><Relationship Id="rId741" Type="http://schemas.openxmlformats.org/officeDocument/2006/relationships/customXml" Target="../ink/ink1012.xml"/><Relationship Id="rId839" Type="http://schemas.openxmlformats.org/officeDocument/2006/relationships/image" Target="../media/image921.png"/><Relationship Id="rId173" Type="http://schemas.openxmlformats.org/officeDocument/2006/relationships/customXml" Target="../ink/ink722.xml"/><Relationship Id="rId380" Type="http://schemas.openxmlformats.org/officeDocument/2006/relationships/customXml" Target="../ink/ink828.xml"/><Relationship Id="rId601" Type="http://schemas.openxmlformats.org/officeDocument/2006/relationships/image" Target="../media/image803.png"/><Relationship Id="rId240" Type="http://schemas.openxmlformats.org/officeDocument/2006/relationships/image" Target="../media/image626.png"/><Relationship Id="rId478" Type="http://schemas.openxmlformats.org/officeDocument/2006/relationships/customXml" Target="../ink/ink879.xml"/><Relationship Id="rId685" Type="http://schemas.openxmlformats.org/officeDocument/2006/relationships/customXml" Target="../ink/ink984.xml"/><Relationship Id="rId35" Type="http://schemas.openxmlformats.org/officeDocument/2006/relationships/customXml" Target="../ink/ink653.xml"/><Relationship Id="rId100" Type="http://schemas.openxmlformats.org/officeDocument/2006/relationships/image" Target="../media/image557.png"/><Relationship Id="rId338" Type="http://schemas.openxmlformats.org/officeDocument/2006/relationships/image" Target="../media/image673.png"/><Relationship Id="rId545" Type="http://schemas.openxmlformats.org/officeDocument/2006/relationships/image" Target="../media/image775.png"/><Relationship Id="rId752" Type="http://schemas.openxmlformats.org/officeDocument/2006/relationships/image" Target="../media/image877.png"/><Relationship Id="rId184" Type="http://schemas.openxmlformats.org/officeDocument/2006/relationships/image" Target="../media/image598.png"/><Relationship Id="rId391" Type="http://schemas.openxmlformats.org/officeDocument/2006/relationships/image" Target="../media/image698.png"/><Relationship Id="rId405" Type="http://schemas.openxmlformats.org/officeDocument/2006/relationships/image" Target="../media/image705.png"/><Relationship Id="rId612" Type="http://schemas.openxmlformats.org/officeDocument/2006/relationships/customXml" Target="../ink/ink946.xml"/><Relationship Id="rId251" Type="http://schemas.openxmlformats.org/officeDocument/2006/relationships/image" Target="../media/image631.png"/><Relationship Id="rId489" Type="http://schemas.openxmlformats.org/officeDocument/2006/relationships/image" Target="../media/image747.png"/><Relationship Id="rId696" Type="http://schemas.openxmlformats.org/officeDocument/2006/relationships/image" Target="../media/image849.png"/><Relationship Id="rId46" Type="http://schemas.openxmlformats.org/officeDocument/2006/relationships/image" Target="../media/image530.png"/><Relationship Id="rId349" Type="http://schemas.openxmlformats.org/officeDocument/2006/relationships/image" Target="../media/image678.png"/><Relationship Id="rId556" Type="http://schemas.openxmlformats.org/officeDocument/2006/relationships/customXml" Target="../ink/ink918.xml"/><Relationship Id="rId763" Type="http://schemas.openxmlformats.org/officeDocument/2006/relationships/customXml" Target="../ink/ink1023.xml"/><Relationship Id="rId111" Type="http://schemas.openxmlformats.org/officeDocument/2006/relationships/customXml" Target="../ink/ink691.xml"/><Relationship Id="rId195" Type="http://schemas.openxmlformats.org/officeDocument/2006/relationships/customXml" Target="../ink/ink733.xml"/><Relationship Id="rId209" Type="http://schemas.openxmlformats.org/officeDocument/2006/relationships/customXml" Target="../ink/ink740.xml"/><Relationship Id="rId416" Type="http://schemas.openxmlformats.org/officeDocument/2006/relationships/customXml" Target="../ink/ink847.xml"/><Relationship Id="rId623" Type="http://schemas.openxmlformats.org/officeDocument/2006/relationships/image" Target="../media/image814.png"/><Relationship Id="rId830" Type="http://schemas.openxmlformats.org/officeDocument/2006/relationships/customXml" Target="../ink/ink1057.xml"/><Relationship Id="rId57" Type="http://schemas.openxmlformats.org/officeDocument/2006/relationships/customXml" Target="../ink/ink664.xml"/><Relationship Id="rId262" Type="http://schemas.openxmlformats.org/officeDocument/2006/relationships/customXml" Target="../ink/ink767.xml"/><Relationship Id="rId567" Type="http://schemas.openxmlformats.org/officeDocument/2006/relationships/image" Target="../media/image786.png"/><Relationship Id="rId122" Type="http://schemas.openxmlformats.org/officeDocument/2006/relationships/image" Target="../media/image568.png"/><Relationship Id="rId774" Type="http://schemas.openxmlformats.org/officeDocument/2006/relationships/image" Target="../media/image889.png"/><Relationship Id="rId427" Type="http://schemas.openxmlformats.org/officeDocument/2006/relationships/customXml" Target="../ink/ink853.xml"/><Relationship Id="rId469" Type="http://schemas.openxmlformats.org/officeDocument/2006/relationships/customXml" Target="../ink/ink874.xml"/><Relationship Id="rId634" Type="http://schemas.openxmlformats.org/officeDocument/2006/relationships/customXml" Target="../ink/ink957.xml"/><Relationship Id="rId676" Type="http://schemas.openxmlformats.org/officeDocument/2006/relationships/image" Target="../media/image839.png"/><Relationship Id="rId841" Type="http://schemas.openxmlformats.org/officeDocument/2006/relationships/image" Target="../media/image922.png"/><Relationship Id="rId883" Type="http://schemas.openxmlformats.org/officeDocument/2006/relationships/image" Target="../media/image943.png"/><Relationship Id="rId26" Type="http://schemas.openxmlformats.org/officeDocument/2006/relationships/image" Target="../media/image520.png"/><Relationship Id="rId231" Type="http://schemas.openxmlformats.org/officeDocument/2006/relationships/customXml" Target="../ink/ink751.xml"/><Relationship Id="rId273" Type="http://schemas.openxmlformats.org/officeDocument/2006/relationships/image" Target="../media/image642.png"/><Relationship Id="rId329" Type="http://schemas.openxmlformats.org/officeDocument/2006/relationships/customXml" Target="../ink/ink802.xml"/><Relationship Id="rId480" Type="http://schemas.openxmlformats.org/officeDocument/2006/relationships/customXml" Target="../ink/ink880.xml"/><Relationship Id="rId536" Type="http://schemas.openxmlformats.org/officeDocument/2006/relationships/customXml" Target="../ink/ink908.xml"/><Relationship Id="rId701" Type="http://schemas.openxmlformats.org/officeDocument/2006/relationships/customXml" Target="../ink/ink992.xml"/><Relationship Id="rId68" Type="http://schemas.openxmlformats.org/officeDocument/2006/relationships/image" Target="../media/image541.png"/><Relationship Id="rId133" Type="http://schemas.openxmlformats.org/officeDocument/2006/relationships/customXml" Target="../ink/ink702.xml"/><Relationship Id="rId175" Type="http://schemas.openxmlformats.org/officeDocument/2006/relationships/customXml" Target="../ink/ink723.xml"/><Relationship Id="rId340" Type="http://schemas.openxmlformats.org/officeDocument/2006/relationships/image" Target="../media/image674.png"/><Relationship Id="rId578" Type="http://schemas.openxmlformats.org/officeDocument/2006/relationships/customXml" Target="../ink/ink929.xml"/><Relationship Id="rId743" Type="http://schemas.openxmlformats.org/officeDocument/2006/relationships/customXml" Target="../ink/ink1013.xml"/><Relationship Id="rId785" Type="http://schemas.openxmlformats.org/officeDocument/2006/relationships/customXml" Target="../ink/ink1034.xml"/><Relationship Id="rId200" Type="http://schemas.openxmlformats.org/officeDocument/2006/relationships/image" Target="../media/image606.png"/><Relationship Id="rId382" Type="http://schemas.openxmlformats.org/officeDocument/2006/relationships/image" Target="../media/image694.png"/><Relationship Id="rId438" Type="http://schemas.openxmlformats.org/officeDocument/2006/relationships/image" Target="../media/image721.png"/><Relationship Id="rId603" Type="http://schemas.openxmlformats.org/officeDocument/2006/relationships/image" Target="../media/image804.png"/><Relationship Id="rId645" Type="http://schemas.openxmlformats.org/officeDocument/2006/relationships/customXml" Target="../ink/ink963.xml"/><Relationship Id="rId687" Type="http://schemas.openxmlformats.org/officeDocument/2006/relationships/customXml" Target="../ink/ink985.xml"/><Relationship Id="rId810" Type="http://schemas.openxmlformats.org/officeDocument/2006/relationships/image" Target="../media/image907.png"/><Relationship Id="rId852" Type="http://schemas.openxmlformats.org/officeDocument/2006/relationships/customXml" Target="../ink/ink1068.xml"/><Relationship Id="rId242" Type="http://schemas.openxmlformats.org/officeDocument/2006/relationships/image" Target="../media/image627.png"/><Relationship Id="rId284" Type="http://schemas.openxmlformats.org/officeDocument/2006/relationships/image" Target="../media/image647.png"/><Relationship Id="rId491" Type="http://schemas.openxmlformats.org/officeDocument/2006/relationships/image" Target="../media/image748.png"/><Relationship Id="rId505" Type="http://schemas.openxmlformats.org/officeDocument/2006/relationships/image" Target="../media/image755.png"/><Relationship Id="rId712" Type="http://schemas.openxmlformats.org/officeDocument/2006/relationships/image" Target="../media/image857.png"/><Relationship Id="rId37" Type="http://schemas.openxmlformats.org/officeDocument/2006/relationships/customXml" Target="../ink/ink654.xml"/><Relationship Id="rId79" Type="http://schemas.openxmlformats.org/officeDocument/2006/relationships/customXml" Target="../ink/ink675.xml"/><Relationship Id="rId102" Type="http://schemas.openxmlformats.org/officeDocument/2006/relationships/image" Target="../media/image558.png"/><Relationship Id="rId144" Type="http://schemas.openxmlformats.org/officeDocument/2006/relationships/image" Target="../media/image579.png"/><Relationship Id="rId547" Type="http://schemas.openxmlformats.org/officeDocument/2006/relationships/image" Target="../media/image776.png"/><Relationship Id="rId589" Type="http://schemas.openxmlformats.org/officeDocument/2006/relationships/image" Target="../media/image797.png"/><Relationship Id="rId754" Type="http://schemas.openxmlformats.org/officeDocument/2006/relationships/image" Target="../media/image878.png"/><Relationship Id="rId796" Type="http://schemas.openxmlformats.org/officeDocument/2006/relationships/image" Target="../media/image900.png"/><Relationship Id="rId90" Type="http://schemas.openxmlformats.org/officeDocument/2006/relationships/image" Target="../media/image552.png"/><Relationship Id="rId186" Type="http://schemas.openxmlformats.org/officeDocument/2006/relationships/image" Target="../media/image599.png"/><Relationship Id="rId351" Type="http://schemas.openxmlformats.org/officeDocument/2006/relationships/image" Target="../media/image679.png"/><Relationship Id="rId393" Type="http://schemas.openxmlformats.org/officeDocument/2006/relationships/image" Target="../media/image699.png"/><Relationship Id="rId407" Type="http://schemas.openxmlformats.org/officeDocument/2006/relationships/image" Target="../media/image706.png"/><Relationship Id="rId449" Type="http://schemas.openxmlformats.org/officeDocument/2006/relationships/customXml" Target="../ink/ink864.xml"/><Relationship Id="rId614" Type="http://schemas.openxmlformats.org/officeDocument/2006/relationships/customXml" Target="../ink/ink947.xml"/><Relationship Id="rId656" Type="http://schemas.openxmlformats.org/officeDocument/2006/relationships/customXml" Target="../ink/ink969.xml"/><Relationship Id="rId821" Type="http://schemas.openxmlformats.org/officeDocument/2006/relationships/customXml" Target="../ink/ink1052.xml"/><Relationship Id="rId863" Type="http://schemas.openxmlformats.org/officeDocument/2006/relationships/image" Target="../media/image933.png"/><Relationship Id="rId211" Type="http://schemas.openxmlformats.org/officeDocument/2006/relationships/customXml" Target="../ink/ink741.xml"/><Relationship Id="rId253" Type="http://schemas.openxmlformats.org/officeDocument/2006/relationships/image" Target="../media/image632.png"/><Relationship Id="rId295" Type="http://schemas.openxmlformats.org/officeDocument/2006/relationships/customXml" Target="../ink/ink784.xml"/><Relationship Id="rId309" Type="http://schemas.openxmlformats.org/officeDocument/2006/relationships/image" Target="../media/image659.png"/><Relationship Id="rId460" Type="http://schemas.openxmlformats.org/officeDocument/2006/relationships/image" Target="../media/image733.png"/><Relationship Id="rId516" Type="http://schemas.openxmlformats.org/officeDocument/2006/relationships/customXml" Target="../ink/ink898.xml"/><Relationship Id="rId698" Type="http://schemas.openxmlformats.org/officeDocument/2006/relationships/image" Target="../media/image850.png"/><Relationship Id="rId48" Type="http://schemas.openxmlformats.org/officeDocument/2006/relationships/image" Target="../media/image531.png"/><Relationship Id="rId113" Type="http://schemas.openxmlformats.org/officeDocument/2006/relationships/customXml" Target="../ink/ink692.xml"/><Relationship Id="rId320" Type="http://schemas.openxmlformats.org/officeDocument/2006/relationships/image" Target="../media/image664.png"/><Relationship Id="rId558" Type="http://schemas.openxmlformats.org/officeDocument/2006/relationships/customXml" Target="../ink/ink919.xml"/><Relationship Id="rId723" Type="http://schemas.openxmlformats.org/officeDocument/2006/relationships/customXml" Target="../ink/ink1003.xml"/><Relationship Id="rId765" Type="http://schemas.openxmlformats.org/officeDocument/2006/relationships/customXml" Target="../ink/ink1024.xml"/><Relationship Id="rId155" Type="http://schemas.openxmlformats.org/officeDocument/2006/relationships/customXml" Target="../ink/ink713.xml"/><Relationship Id="rId197" Type="http://schemas.openxmlformats.org/officeDocument/2006/relationships/customXml" Target="../ink/ink734.xml"/><Relationship Id="rId362" Type="http://schemas.openxmlformats.org/officeDocument/2006/relationships/customXml" Target="../ink/ink819.xml"/><Relationship Id="rId418" Type="http://schemas.openxmlformats.org/officeDocument/2006/relationships/customXml" Target="../ink/ink848.xml"/><Relationship Id="rId625" Type="http://schemas.openxmlformats.org/officeDocument/2006/relationships/image" Target="../media/image815.png"/><Relationship Id="rId832" Type="http://schemas.openxmlformats.org/officeDocument/2006/relationships/customXml" Target="../ink/ink1058.xml"/><Relationship Id="rId222" Type="http://schemas.openxmlformats.org/officeDocument/2006/relationships/image" Target="../media/image617.png"/><Relationship Id="rId264" Type="http://schemas.openxmlformats.org/officeDocument/2006/relationships/customXml" Target="../ink/ink768.xml"/><Relationship Id="rId471" Type="http://schemas.openxmlformats.org/officeDocument/2006/relationships/image" Target="../media/image738.png"/><Relationship Id="rId667" Type="http://schemas.openxmlformats.org/officeDocument/2006/relationships/customXml" Target="../ink/ink975.xml"/><Relationship Id="rId874" Type="http://schemas.openxmlformats.org/officeDocument/2006/relationships/customXml" Target="../ink/ink1079.xml"/><Relationship Id="rId17" Type="http://schemas.openxmlformats.org/officeDocument/2006/relationships/customXml" Target="../ink/ink644.xml"/><Relationship Id="rId59" Type="http://schemas.openxmlformats.org/officeDocument/2006/relationships/customXml" Target="../ink/ink665.xml"/><Relationship Id="rId124" Type="http://schemas.openxmlformats.org/officeDocument/2006/relationships/image" Target="../media/image569.png"/><Relationship Id="rId527" Type="http://schemas.openxmlformats.org/officeDocument/2006/relationships/image" Target="../media/image766.png"/><Relationship Id="rId569" Type="http://schemas.openxmlformats.org/officeDocument/2006/relationships/image" Target="../media/image787.png"/><Relationship Id="rId734" Type="http://schemas.openxmlformats.org/officeDocument/2006/relationships/image" Target="../media/image868.png"/><Relationship Id="rId776" Type="http://schemas.openxmlformats.org/officeDocument/2006/relationships/image" Target="../media/image890.png"/><Relationship Id="rId70" Type="http://schemas.openxmlformats.org/officeDocument/2006/relationships/image" Target="../media/image542.png"/><Relationship Id="rId166" Type="http://schemas.openxmlformats.org/officeDocument/2006/relationships/image" Target="../media/image397.png"/><Relationship Id="rId331" Type="http://schemas.openxmlformats.org/officeDocument/2006/relationships/customXml" Target="../ink/ink803.xml"/><Relationship Id="rId373" Type="http://schemas.openxmlformats.org/officeDocument/2006/relationships/image" Target="../media/image690.png"/><Relationship Id="rId429" Type="http://schemas.openxmlformats.org/officeDocument/2006/relationships/customXml" Target="../ink/ink854.xml"/><Relationship Id="rId580" Type="http://schemas.openxmlformats.org/officeDocument/2006/relationships/customXml" Target="../ink/ink930.xml"/><Relationship Id="rId636" Type="http://schemas.openxmlformats.org/officeDocument/2006/relationships/customXml" Target="../ink/ink958.xml"/><Relationship Id="rId801" Type="http://schemas.openxmlformats.org/officeDocument/2006/relationships/customXml" Target="../ink/ink1042.xml"/><Relationship Id="rId1" Type="http://schemas.openxmlformats.org/officeDocument/2006/relationships/slideLayout" Target="../slideLayouts/slideLayout7.xml"/><Relationship Id="rId233" Type="http://schemas.openxmlformats.org/officeDocument/2006/relationships/customXml" Target="../ink/ink752.xml"/><Relationship Id="rId440" Type="http://schemas.openxmlformats.org/officeDocument/2006/relationships/image" Target="../media/image722.png"/><Relationship Id="rId678" Type="http://schemas.openxmlformats.org/officeDocument/2006/relationships/image" Target="../media/image840.png"/><Relationship Id="rId843" Type="http://schemas.openxmlformats.org/officeDocument/2006/relationships/image" Target="../media/image923.png"/><Relationship Id="rId885" Type="http://schemas.openxmlformats.org/officeDocument/2006/relationships/image" Target="../media/image944.png"/><Relationship Id="rId28" Type="http://schemas.openxmlformats.org/officeDocument/2006/relationships/image" Target="../media/image521.png"/><Relationship Id="rId275" Type="http://schemas.openxmlformats.org/officeDocument/2006/relationships/image" Target="../media/image643.png"/><Relationship Id="rId300" Type="http://schemas.openxmlformats.org/officeDocument/2006/relationships/image" Target="../media/image655.png"/><Relationship Id="rId482" Type="http://schemas.openxmlformats.org/officeDocument/2006/relationships/customXml" Target="../ink/ink881.xml"/><Relationship Id="rId538" Type="http://schemas.openxmlformats.org/officeDocument/2006/relationships/customXml" Target="../ink/ink909.xml"/><Relationship Id="rId703" Type="http://schemas.openxmlformats.org/officeDocument/2006/relationships/customXml" Target="../ink/ink993.xml"/><Relationship Id="rId745" Type="http://schemas.openxmlformats.org/officeDocument/2006/relationships/customXml" Target="../ink/ink1014.xml"/><Relationship Id="rId81" Type="http://schemas.openxmlformats.org/officeDocument/2006/relationships/customXml" Target="../ink/ink676.xml"/><Relationship Id="rId135" Type="http://schemas.openxmlformats.org/officeDocument/2006/relationships/customXml" Target="../ink/ink703.xml"/><Relationship Id="rId177" Type="http://schemas.openxmlformats.org/officeDocument/2006/relationships/customXml" Target="../ink/ink724.xml"/><Relationship Id="rId342" Type="http://schemas.openxmlformats.org/officeDocument/2006/relationships/image" Target="../media/image675.png"/><Relationship Id="rId384" Type="http://schemas.openxmlformats.org/officeDocument/2006/relationships/image" Target="../media/image695.png"/><Relationship Id="rId591" Type="http://schemas.openxmlformats.org/officeDocument/2006/relationships/image" Target="../media/image798.png"/><Relationship Id="rId605" Type="http://schemas.openxmlformats.org/officeDocument/2006/relationships/image" Target="../media/image805.png"/><Relationship Id="rId787" Type="http://schemas.openxmlformats.org/officeDocument/2006/relationships/customXml" Target="../ink/ink1035.xml"/><Relationship Id="rId812" Type="http://schemas.openxmlformats.org/officeDocument/2006/relationships/image" Target="../media/image908.png"/><Relationship Id="rId202" Type="http://schemas.openxmlformats.org/officeDocument/2006/relationships/image" Target="../media/image607.png"/><Relationship Id="rId244" Type="http://schemas.openxmlformats.org/officeDocument/2006/relationships/customXml" Target="../ink/ink758.xml"/><Relationship Id="rId647" Type="http://schemas.openxmlformats.org/officeDocument/2006/relationships/customXml" Target="../ink/ink964.xml"/><Relationship Id="rId689" Type="http://schemas.openxmlformats.org/officeDocument/2006/relationships/customXml" Target="../ink/ink986.xml"/><Relationship Id="rId854" Type="http://schemas.openxmlformats.org/officeDocument/2006/relationships/customXml" Target="../ink/ink1069.xml"/><Relationship Id="rId39" Type="http://schemas.openxmlformats.org/officeDocument/2006/relationships/customXml" Target="../ink/ink655.xml"/><Relationship Id="rId286" Type="http://schemas.openxmlformats.org/officeDocument/2006/relationships/image" Target="../media/image648.png"/><Relationship Id="rId451" Type="http://schemas.openxmlformats.org/officeDocument/2006/relationships/customXml" Target="../ink/ink865.xml"/><Relationship Id="rId493" Type="http://schemas.openxmlformats.org/officeDocument/2006/relationships/image" Target="../media/image749.png"/><Relationship Id="rId507" Type="http://schemas.openxmlformats.org/officeDocument/2006/relationships/image" Target="../media/image756.png"/><Relationship Id="rId549" Type="http://schemas.openxmlformats.org/officeDocument/2006/relationships/image" Target="../media/image777.png"/><Relationship Id="rId714" Type="http://schemas.openxmlformats.org/officeDocument/2006/relationships/image" Target="../media/image858.png"/><Relationship Id="rId756" Type="http://schemas.openxmlformats.org/officeDocument/2006/relationships/image" Target="../media/image879.png"/><Relationship Id="rId50" Type="http://schemas.openxmlformats.org/officeDocument/2006/relationships/image" Target="../media/image532.png"/><Relationship Id="rId104" Type="http://schemas.openxmlformats.org/officeDocument/2006/relationships/image" Target="../media/image559.png"/><Relationship Id="rId146" Type="http://schemas.openxmlformats.org/officeDocument/2006/relationships/image" Target="../media/image580.png"/><Relationship Id="rId188" Type="http://schemas.openxmlformats.org/officeDocument/2006/relationships/image" Target="../media/image600.png"/><Relationship Id="rId311" Type="http://schemas.openxmlformats.org/officeDocument/2006/relationships/image" Target="../media/image660.png"/><Relationship Id="rId353" Type="http://schemas.openxmlformats.org/officeDocument/2006/relationships/image" Target="../media/image680.png"/><Relationship Id="rId395" Type="http://schemas.openxmlformats.org/officeDocument/2006/relationships/image" Target="../media/image700.png"/><Relationship Id="rId409" Type="http://schemas.openxmlformats.org/officeDocument/2006/relationships/image" Target="../media/image707.png"/><Relationship Id="rId560" Type="http://schemas.openxmlformats.org/officeDocument/2006/relationships/customXml" Target="../ink/ink920.xml"/><Relationship Id="rId798" Type="http://schemas.openxmlformats.org/officeDocument/2006/relationships/image" Target="../media/image901.png"/><Relationship Id="rId92" Type="http://schemas.openxmlformats.org/officeDocument/2006/relationships/image" Target="../media/image553.png"/><Relationship Id="rId213" Type="http://schemas.openxmlformats.org/officeDocument/2006/relationships/customXml" Target="../ink/ink742.xml"/><Relationship Id="rId420" Type="http://schemas.openxmlformats.org/officeDocument/2006/relationships/customXml" Target="../ink/ink849.xml"/><Relationship Id="rId616" Type="http://schemas.openxmlformats.org/officeDocument/2006/relationships/customXml" Target="../ink/ink948.xml"/><Relationship Id="rId658" Type="http://schemas.openxmlformats.org/officeDocument/2006/relationships/customXml" Target="../ink/ink970.xml"/><Relationship Id="rId823" Type="http://schemas.openxmlformats.org/officeDocument/2006/relationships/image" Target="../media/image913.png"/><Relationship Id="rId865" Type="http://schemas.openxmlformats.org/officeDocument/2006/relationships/image" Target="../media/image934.png"/><Relationship Id="rId255" Type="http://schemas.openxmlformats.org/officeDocument/2006/relationships/image" Target="../media/image633.png"/><Relationship Id="rId297" Type="http://schemas.openxmlformats.org/officeDocument/2006/relationships/customXml" Target="../ink/ink785.xml"/><Relationship Id="rId462" Type="http://schemas.openxmlformats.org/officeDocument/2006/relationships/image" Target="../media/image734.png"/><Relationship Id="rId518" Type="http://schemas.openxmlformats.org/officeDocument/2006/relationships/customXml" Target="../ink/ink899.xml"/><Relationship Id="rId725" Type="http://schemas.openxmlformats.org/officeDocument/2006/relationships/customXml" Target="../ink/ink1004.xml"/><Relationship Id="rId115" Type="http://schemas.openxmlformats.org/officeDocument/2006/relationships/customXml" Target="../ink/ink693.xml"/><Relationship Id="rId157" Type="http://schemas.openxmlformats.org/officeDocument/2006/relationships/customXml" Target="../ink/ink714.xml"/><Relationship Id="rId322" Type="http://schemas.openxmlformats.org/officeDocument/2006/relationships/image" Target="../media/image665.png"/><Relationship Id="rId364" Type="http://schemas.openxmlformats.org/officeDocument/2006/relationships/customXml" Target="../ink/ink820.xml"/><Relationship Id="rId767" Type="http://schemas.openxmlformats.org/officeDocument/2006/relationships/customXml" Target="../ink/ink1025.xml"/><Relationship Id="rId61" Type="http://schemas.openxmlformats.org/officeDocument/2006/relationships/customXml" Target="../ink/ink666.xml"/><Relationship Id="rId199" Type="http://schemas.openxmlformats.org/officeDocument/2006/relationships/customXml" Target="../ink/ink735.xml"/><Relationship Id="rId571" Type="http://schemas.openxmlformats.org/officeDocument/2006/relationships/image" Target="../media/image788.png"/><Relationship Id="rId627" Type="http://schemas.openxmlformats.org/officeDocument/2006/relationships/image" Target="../media/image816.png"/><Relationship Id="rId669" Type="http://schemas.openxmlformats.org/officeDocument/2006/relationships/customXml" Target="../ink/ink976.xml"/><Relationship Id="rId834" Type="http://schemas.openxmlformats.org/officeDocument/2006/relationships/customXml" Target="../ink/ink1059.xml"/><Relationship Id="rId876" Type="http://schemas.openxmlformats.org/officeDocument/2006/relationships/customXml" Target="../ink/ink1080.xml"/><Relationship Id="rId19" Type="http://schemas.openxmlformats.org/officeDocument/2006/relationships/customXml" Target="../ink/ink645.xml"/><Relationship Id="rId224" Type="http://schemas.openxmlformats.org/officeDocument/2006/relationships/image" Target="../media/image618.png"/><Relationship Id="rId266" Type="http://schemas.openxmlformats.org/officeDocument/2006/relationships/customXml" Target="../ink/ink769.xml"/><Relationship Id="rId431" Type="http://schemas.openxmlformats.org/officeDocument/2006/relationships/customXml" Target="../ink/ink855.xml"/><Relationship Id="rId473" Type="http://schemas.openxmlformats.org/officeDocument/2006/relationships/image" Target="../media/image739.png"/><Relationship Id="rId529" Type="http://schemas.openxmlformats.org/officeDocument/2006/relationships/image" Target="../media/image767.png"/><Relationship Id="rId680" Type="http://schemas.openxmlformats.org/officeDocument/2006/relationships/image" Target="../media/image841.png"/><Relationship Id="rId736" Type="http://schemas.openxmlformats.org/officeDocument/2006/relationships/image" Target="../media/image869.png"/><Relationship Id="rId30" Type="http://schemas.openxmlformats.org/officeDocument/2006/relationships/image" Target="../media/image522.png"/><Relationship Id="rId126" Type="http://schemas.openxmlformats.org/officeDocument/2006/relationships/image" Target="../media/image570.png"/><Relationship Id="rId168" Type="http://schemas.openxmlformats.org/officeDocument/2006/relationships/image" Target="../media/image590.png"/><Relationship Id="rId333" Type="http://schemas.openxmlformats.org/officeDocument/2006/relationships/customXml" Target="../ink/ink804.xml"/><Relationship Id="rId540" Type="http://schemas.openxmlformats.org/officeDocument/2006/relationships/customXml" Target="../ink/ink910.xml"/><Relationship Id="rId778" Type="http://schemas.openxmlformats.org/officeDocument/2006/relationships/image" Target="../media/image891.png"/><Relationship Id="rId72" Type="http://schemas.openxmlformats.org/officeDocument/2006/relationships/image" Target="../media/image543.png"/><Relationship Id="rId375" Type="http://schemas.openxmlformats.org/officeDocument/2006/relationships/image" Target="../media/image691.png"/><Relationship Id="rId582" Type="http://schemas.openxmlformats.org/officeDocument/2006/relationships/customXml" Target="../ink/ink931.xml"/><Relationship Id="rId638" Type="http://schemas.openxmlformats.org/officeDocument/2006/relationships/image" Target="../media/image821.png"/><Relationship Id="rId803" Type="http://schemas.openxmlformats.org/officeDocument/2006/relationships/customXml" Target="../ink/ink1043.xml"/><Relationship Id="rId845" Type="http://schemas.openxmlformats.org/officeDocument/2006/relationships/image" Target="../media/image924.png"/><Relationship Id="rId3" Type="http://schemas.openxmlformats.org/officeDocument/2006/relationships/customXml" Target="../ink/ink637.xml"/><Relationship Id="rId235" Type="http://schemas.openxmlformats.org/officeDocument/2006/relationships/customXml" Target="../ink/ink753.xml"/><Relationship Id="rId277" Type="http://schemas.openxmlformats.org/officeDocument/2006/relationships/customXml" Target="../ink/ink775.xml"/><Relationship Id="rId400" Type="http://schemas.openxmlformats.org/officeDocument/2006/relationships/customXml" Target="../ink/ink839.xml"/><Relationship Id="rId442" Type="http://schemas.openxmlformats.org/officeDocument/2006/relationships/image" Target="../media/image723.png"/><Relationship Id="rId484" Type="http://schemas.openxmlformats.org/officeDocument/2006/relationships/customXml" Target="../ink/ink882.xml"/><Relationship Id="rId705" Type="http://schemas.openxmlformats.org/officeDocument/2006/relationships/customXml" Target="../ink/ink994.xml"/><Relationship Id="rId887" Type="http://schemas.openxmlformats.org/officeDocument/2006/relationships/image" Target="../media/image945.png"/><Relationship Id="rId137" Type="http://schemas.openxmlformats.org/officeDocument/2006/relationships/customXml" Target="../ink/ink704.xml"/><Relationship Id="rId302" Type="http://schemas.openxmlformats.org/officeDocument/2006/relationships/image" Target="../media/image656.png"/><Relationship Id="rId344" Type="http://schemas.openxmlformats.org/officeDocument/2006/relationships/image" Target="../media/image676.png"/><Relationship Id="rId691" Type="http://schemas.openxmlformats.org/officeDocument/2006/relationships/customXml" Target="../ink/ink987.xml"/><Relationship Id="rId747" Type="http://schemas.openxmlformats.org/officeDocument/2006/relationships/customXml" Target="../ink/ink1015.xml"/><Relationship Id="rId789" Type="http://schemas.openxmlformats.org/officeDocument/2006/relationships/customXml" Target="../ink/ink1036.xml"/><Relationship Id="rId41" Type="http://schemas.openxmlformats.org/officeDocument/2006/relationships/customXml" Target="../ink/ink656.xml"/><Relationship Id="rId83" Type="http://schemas.openxmlformats.org/officeDocument/2006/relationships/customXml" Target="../ink/ink677.xml"/><Relationship Id="rId179" Type="http://schemas.openxmlformats.org/officeDocument/2006/relationships/customXml" Target="../ink/ink725.xml"/><Relationship Id="rId386" Type="http://schemas.openxmlformats.org/officeDocument/2006/relationships/customXml" Target="../ink/ink832.xml"/><Relationship Id="rId551" Type="http://schemas.openxmlformats.org/officeDocument/2006/relationships/image" Target="../media/image778.png"/><Relationship Id="rId593" Type="http://schemas.openxmlformats.org/officeDocument/2006/relationships/image" Target="../media/image799.png"/><Relationship Id="rId607" Type="http://schemas.openxmlformats.org/officeDocument/2006/relationships/image" Target="../media/image806.png"/><Relationship Id="rId649" Type="http://schemas.openxmlformats.org/officeDocument/2006/relationships/image" Target="../media/image826.png"/><Relationship Id="rId814" Type="http://schemas.openxmlformats.org/officeDocument/2006/relationships/image" Target="../media/image909.png"/><Relationship Id="rId856" Type="http://schemas.openxmlformats.org/officeDocument/2006/relationships/customXml" Target="../ink/ink1070.xml"/><Relationship Id="rId190" Type="http://schemas.openxmlformats.org/officeDocument/2006/relationships/image" Target="../media/image601.png"/><Relationship Id="rId204" Type="http://schemas.openxmlformats.org/officeDocument/2006/relationships/image" Target="../media/image608.png"/><Relationship Id="rId246" Type="http://schemas.openxmlformats.org/officeDocument/2006/relationships/customXml" Target="../ink/ink759.xml"/><Relationship Id="rId288" Type="http://schemas.openxmlformats.org/officeDocument/2006/relationships/image" Target="../media/image649.png"/><Relationship Id="rId411" Type="http://schemas.openxmlformats.org/officeDocument/2006/relationships/image" Target="../media/image708.png"/><Relationship Id="rId453" Type="http://schemas.openxmlformats.org/officeDocument/2006/relationships/customXml" Target="../ink/ink866.xml"/><Relationship Id="rId509" Type="http://schemas.openxmlformats.org/officeDocument/2006/relationships/image" Target="../media/image757.png"/><Relationship Id="rId660" Type="http://schemas.openxmlformats.org/officeDocument/2006/relationships/customXml" Target="../ink/ink971.xml"/><Relationship Id="rId106" Type="http://schemas.openxmlformats.org/officeDocument/2006/relationships/image" Target="../media/image560.png"/><Relationship Id="rId313" Type="http://schemas.openxmlformats.org/officeDocument/2006/relationships/customXml" Target="../ink/ink794.xml"/><Relationship Id="rId495" Type="http://schemas.openxmlformats.org/officeDocument/2006/relationships/image" Target="../media/image750.png"/><Relationship Id="rId716" Type="http://schemas.openxmlformats.org/officeDocument/2006/relationships/image" Target="../media/image859.png"/><Relationship Id="rId758" Type="http://schemas.openxmlformats.org/officeDocument/2006/relationships/image" Target="../media/image881.png"/><Relationship Id="rId10" Type="http://schemas.openxmlformats.org/officeDocument/2006/relationships/image" Target="../media/image512.png"/><Relationship Id="rId52" Type="http://schemas.openxmlformats.org/officeDocument/2006/relationships/image" Target="../media/image533.png"/><Relationship Id="rId94" Type="http://schemas.openxmlformats.org/officeDocument/2006/relationships/image" Target="../media/image554.png"/><Relationship Id="rId148" Type="http://schemas.openxmlformats.org/officeDocument/2006/relationships/image" Target="../media/image581.png"/><Relationship Id="rId355" Type="http://schemas.openxmlformats.org/officeDocument/2006/relationships/image" Target="../media/image681.png"/><Relationship Id="rId397" Type="http://schemas.openxmlformats.org/officeDocument/2006/relationships/image" Target="../media/image701.png"/><Relationship Id="rId520" Type="http://schemas.openxmlformats.org/officeDocument/2006/relationships/customXml" Target="../ink/ink900.xml"/><Relationship Id="rId562" Type="http://schemas.openxmlformats.org/officeDocument/2006/relationships/customXml" Target="../ink/ink921.xml"/><Relationship Id="rId618" Type="http://schemas.openxmlformats.org/officeDocument/2006/relationships/customXml" Target="../ink/ink949.xml"/><Relationship Id="rId825" Type="http://schemas.openxmlformats.org/officeDocument/2006/relationships/image" Target="../media/image914.png"/><Relationship Id="rId215" Type="http://schemas.openxmlformats.org/officeDocument/2006/relationships/customXml" Target="../ink/ink743.xml"/><Relationship Id="rId257" Type="http://schemas.openxmlformats.org/officeDocument/2006/relationships/image" Target="../media/image634.png"/><Relationship Id="rId422" Type="http://schemas.openxmlformats.org/officeDocument/2006/relationships/image" Target="../media/image713.png"/><Relationship Id="rId464" Type="http://schemas.openxmlformats.org/officeDocument/2006/relationships/image" Target="../media/image735.png"/><Relationship Id="rId867" Type="http://schemas.openxmlformats.org/officeDocument/2006/relationships/image" Target="../media/image935.png"/><Relationship Id="rId299" Type="http://schemas.openxmlformats.org/officeDocument/2006/relationships/customXml" Target="../ink/ink786.xml"/><Relationship Id="rId727" Type="http://schemas.openxmlformats.org/officeDocument/2006/relationships/customXml" Target="../ink/ink1005.xml"/><Relationship Id="rId63" Type="http://schemas.openxmlformats.org/officeDocument/2006/relationships/customXml" Target="../ink/ink667.xml"/><Relationship Id="rId159" Type="http://schemas.openxmlformats.org/officeDocument/2006/relationships/customXml" Target="../ink/ink715.xml"/><Relationship Id="rId366" Type="http://schemas.openxmlformats.org/officeDocument/2006/relationships/customXml" Target="../ink/ink821.xml"/><Relationship Id="rId573" Type="http://schemas.openxmlformats.org/officeDocument/2006/relationships/image" Target="../media/image789.png"/><Relationship Id="rId780" Type="http://schemas.openxmlformats.org/officeDocument/2006/relationships/image" Target="../media/image892.png"/><Relationship Id="rId226" Type="http://schemas.openxmlformats.org/officeDocument/2006/relationships/image" Target="../media/image619.png"/><Relationship Id="rId433" Type="http://schemas.openxmlformats.org/officeDocument/2006/relationships/customXml" Target="../ink/ink856.xml"/><Relationship Id="rId878" Type="http://schemas.openxmlformats.org/officeDocument/2006/relationships/customXml" Target="../ink/ink1081.xml"/><Relationship Id="rId640" Type="http://schemas.openxmlformats.org/officeDocument/2006/relationships/image" Target="../media/image822.png"/><Relationship Id="rId738" Type="http://schemas.openxmlformats.org/officeDocument/2006/relationships/image" Target="../media/image870.png"/><Relationship Id="rId74" Type="http://schemas.openxmlformats.org/officeDocument/2006/relationships/image" Target="../media/image544.png"/><Relationship Id="rId377" Type="http://schemas.openxmlformats.org/officeDocument/2006/relationships/image" Target="../media/image692.png"/><Relationship Id="rId500" Type="http://schemas.openxmlformats.org/officeDocument/2006/relationships/customXml" Target="../ink/ink890.xml"/><Relationship Id="rId584" Type="http://schemas.openxmlformats.org/officeDocument/2006/relationships/customXml" Target="../ink/ink932.xml"/><Relationship Id="rId805" Type="http://schemas.openxmlformats.org/officeDocument/2006/relationships/customXml" Target="../ink/ink1044.xml"/><Relationship Id="rId5" Type="http://schemas.openxmlformats.org/officeDocument/2006/relationships/customXml" Target="../ink/ink638.xml"/><Relationship Id="rId237" Type="http://schemas.openxmlformats.org/officeDocument/2006/relationships/customXml" Target="../ink/ink754.xml"/><Relationship Id="rId791" Type="http://schemas.openxmlformats.org/officeDocument/2006/relationships/customXml" Target="../ink/ink1037.xml"/><Relationship Id="rId889" Type="http://schemas.openxmlformats.org/officeDocument/2006/relationships/image" Target="../media/image946.png"/><Relationship Id="rId444" Type="http://schemas.openxmlformats.org/officeDocument/2006/relationships/image" Target="../media/image724.png"/><Relationship Id="rId651" Type="http://schemas.openxmlformats.org/officeDocument/2006/relationships/image" Target="../media/image827.png"/><Relationship Id="rId749" Type="http://schemas.openxmlformats.org/officeDocument/2006/relationships/customXml" Target="../ink/ink1016.xml"/><Relationship Id="rId290" Type="http://schemas.openxmlformats.org/officeDocument/2006/relationships/image" Target="../media/image650.png"/><Relationship Id="rId304" Type="http://schemas.openxmlformats.org/officeDocument/2006/relationships/image" Target="../media/image657.png"/><Relationship Id="rId388" Type="http://schemas.openxmlformats.org/officeDocument/2006/relationships/customXml" Target="../ink/ink833.xml"/><Relationship Id="rId511" Type="http://schemas.openxmlformats.org/officeDocument/2006/relationships/image" Target="../media/image758.png"/><Relationship Id="rId609" Type="http://schemas.openxmlformats.org/officeDocument/2006/relationships/image" Target="../media/image807.png"/><Relationship Id="rId85" Type="http://schemas.openxmlformats.org/officeDocument/2006/relationships/customXml" Target="../ink/ink678.xml"/><Relationship Id="rId150" Type="http://schemas.openxmlformats.org/officeDocument/2006/relationships/image" Target="../media/image582.png"/><Relationship Id="rId595" Type="http://schemas.openxmlformats.org/officeDocument/2006/relationships/image" Target="../media/image800.png"/><Relationship Id="rId816" Type="http://schemas.openxmlformats.org/officeDocument/2006/relationships/image" Target="../media/image910.png"/><Relationship Id="rId248" Type="http://schemas.openxmlformats.org/officeDocument/2006/relationships/customXml" Target="../ink/ink760.xml"/><Relationship Id="rId455" Type="http://schemas.openxmlformats.org/officeDocument/2006/relationships/customXml" Target="../ink/ink867.xml"/><Relationship Id="rId662" Type="http://schemas.openxmlformats.org/officeDocument/2006/relationships/customXml" Target="../ink/ink972.xml"/><Relationship Id="rId12" Type="http://schemas.openxmlformats.org/officeDocument/2006/relationships/image" Target="../media/image513.png"/><Relationship Id="rId108" Type="http://schemas.openxmlformats.org/officeDocument/2006/relationships/image" Target="../media/image561.png"/><Relationship Id="rId315" Type="http://schemas.openxmlformats.org/officeDocument/2006/relationships/customXml" Target="../ink/ink795.xml"/><Relationship Id="rId522" Type="http://schemas.openxmlformats.org/officeDocument/2006/relationships/customXml" Target="../ink/ink901.xml"/><Relationship Id="rId96" Type="http://schemas.openxmlformats.org/officeDocument/2006/relationships/image" Target="../media/image555.png"/><Relationship Id="rId161" Type="http://schemas.openxmlformats.org/officeDocument/2006/relationships/customXml" Target="../ink/ink716.xml"/><Relationship Id="rId399" Type="http://schemas.openxmlformats.org/officeDocument/2006/relationships/image" Target="../media/image702.png"/><Relationship Id="rId827" Type="http://schemas.openxmlformats.org/officeDocument/2006/relationships/image" Target="../media/image915.png"/><Relationship Id="rId259" Type="http://schemas.openxmlformats.org/officeDocument/2006/relationships/image" Target="../media/image635.png"/><Relationship Id="rId466" Type="http://schemas.openxmlformats.org/officeDocument/2006/relationships/image" Target="../media/image736.png"/><Relationship Id="rId673" Type="http://schemas.openxmlformats.org/officeDocument/2006/relationships/customXml" Target="../ink/ink978.xml"/><Relationship Id="rId880" Type="http://schemas.openxmlformats.org/officeDocument/2006/relationships/customXml" Target="../ink/ink1082.xml"/><Relationship Id="rId23" Type="http://schemas.openxmlformats.org/officeDocument/2006/relationships/customXml" Target="../ink/ink647.xml"/><Relationship Id="rId119" Type="http://schemas.openxmlformats.org/officeDocument/2006/relationships/customXml" Target="../ink/ink695.xml"/><Relationship Id="rId326" Type="http://schemas.openxmlformats.org/officeDocument/2006/relationships/image" Target="../media/image667.png"/><Relationship Id="rId533" Type="http://schemas.openxmlformats.org/officeDocument/2006/relationships/image" Target="../media/image769.png"/><Relationship Id="rId740" Type="http://schemas.openxmlformats.org/officeDocument/2006/relationships/image" Target="../media/image871.png"/><Relationship Id="rId838" Type="http://schemas.openxmlformats.org/officeDocument/2006/relationships/customXml" Target="../ink/ink1061.xml"/><Relationship Id="rId172" Type="http://schemas.openxmlformats.org/officeDocument/2006/relationships/image" Target="../media/image592.png"/><Relationship Id="rId477" Type="http://schemas.openxmlformats.org/officeDocument/2006/relationships/image" Target="../media/image741.png"/><Relationship Id="rId600" Type="http://schemas.openxmlformats.org/officeDocument/2006/relationships/customXml" Target="../ink/ink940.xml"/><Relationship Id="rId684" Type="http://schemas.openxmlformats.org/officeDocument/2006/relationships/image" Target="../media/image843.png"/><Relationship Id="rId337" Type="http://schemas.openxmlformats.org/officeDocument/2006/relationships/customXml" Target="../ink/ink806.xml"/><Relationship Id="rId891" Type="http://schemas.openxmlformats.org/officeDocument/2006/relationships/image" Target="../media/image947.png"/><Relationship Id="rId34" Type="http://schemas.openxmlformats.org/officeDocument/2006/relationships/image" Target="../media/image524.png"/><Relationship Id="rId544" Type="http://schemas.openxmlformats.org/officeDocument/2006/relationships/customXml" Target="../ink/ink912.xml"/><Relationship Id="rId751" Type="http://schemas.openxmlformats.org/officeDocument/2006/relationships/customXml" Target="../ink/ink1017.xml"/><Relationship Id="rId849" Type="http://schemas.openxmlformats.org/officeDocument/2006/relationships/image" Target="../media/image926.png"/><Relationship Id="rId183" Type="http://schemas.openxmlformats.org/officeDocument/2006/relationships/customXml" Target="../ink/ink727.xml"/><Relationship Id="rId390" Type="http://schemas.openxmlformats.org/officeDocument/2006/relationships/customXml" Target="../ink/ink834.xml"/><Relationship Id="rId404" Type="http://schemas.openxmlformats.org/officeDocument/2006/relationships/customXml" Target="../ink/ink841.xml"/><Relationship Id="rId611" Type="http://schemas.openxmlformats.org/officeDocument/2006/relationships/image" Target="../media/image808.png"/><Relationship Id="rId250" Type="http://schemas.openxmlformats.org/officeDocument/2006/relationships/customXml" Target="../ink/ink761.xml"/><Relationship Id="rId488" Type="http://schemas.openxmlformats.org/officeDocument/2006/relationships/customXml" Target="../ink/ink884.xml"/><Relationship Id="rId695" Type="http://schemas.openxmlformats.org/officeDocument/2006/relationships/customXml" Target="../ink/ink989.xml"/><Relationship Id="rId709" Type="http://schemas.openxmlformats.org/officeDocument/2006/relationships/customXml" Target="../ink/ink996.xml"/><Relationship Id="rId45" Type="http://schemas.openxmlformats.org/officeDocument/2006/relationships/customXml" Target="../ink/ink658.xml"/><Relationship Id="rId110" Type="http://schemas.openxmlformats.org/officeDocument/2006/relationships/image" Target="../media/image562.png"/><Relationship Id="rId348" Type="http://schemas.openxmlformats.org/officeDocument/2006/relationships/customXml" Target="../ink/ink812.xml"/><Relationship Id="rId555" Type="http://schemas.openxmlformats.org/officeDocument/2006/relationships/image" Target="../media/image780.png"/><Relationship Id="rId762" Type="http://schemas.openxmlformats.org/officeDocument/2006/relationships/image" Target="../media/image883.png"/><Relationship Id="rId194" Type="http://schemas.openxmlformats.org/officeDocument/2006/relationships/image" Target="../media/image603.png"/><Relationship Id="rId208" Type="http://schemas.openxmlformats.org/officeDocument/2006/relationships/image" Target="../media/image610.png"/><Relationship Id="rId415" Type="http://schemas.openxmlformats.org/officeDocument/2006/relationships/image" Target="../media/image710.png"/><Relationship Id="rId622" Type="http://schemas.openxmlformats.org/officeDocument/2006/relationships/customXml" Target="../ink/ink951.xml"/><Relationship Id="rId261" Type="http://schemas.openxmlformats.org/officeDocument/2006/relationships/image" Target="../media/image636.png"/><Relationship Id="rId499" Type="http://schemas.openxmlformats.org/officeDocument/2006/relationships/image" Target="../media/image752.png"/><Relationship Id="rId56" Type="http://schemas.openxmlformats.org/officeDocument/2006/relationships/image" Target="../media/image535.png"/><Relationship Id="rId359" Type="http://schemas.openxmlformats.org/officeDocument/2006/relationships/image" Target="../media/image683.png"/><Relationship Id="rId566" Type="http://schemas.openxmlformats.org/officeDocument/2006/relationships/customXml" Target="../ink/ink923.xml"/><Relationship Id="rId773" Type="http://schemas.openxmlformats.org/officeDocument/2006/relationships/customXml" Target="../ink/ink1028.xml"/><Relationship Id="rId121" Type="http://schemas.openxmlformats.org/officeDocument/2006/relationships/customXml" Target="../ink/ink696.xml"/><Relationship Id="rId219" Type="http://schemas.openxmlformats.org/officeDocument/2006/relationships/customXml" Target="../ink/ink745.xml"/><Relationship Id="rId426" Type="http://schemas.openxmlformats.org/officeDocument/2006/relationships/image" Target="../media/image715.png"/><Relationship Id="rId633" Type="http://schemas.openxmlformats.org/officeDocument/2006/relationships/image" Target="../media/image819.png"/><Relationship Id="rId840" Type="http://schemas.openxmlformats.org/officeDocument/2006/relationships/customXml" Target="../ink/ink1062.xml"/><Relationship Id="rId67" Type="http://schemas.openxmlformats.org/officeDocument/2006/relationships/customXml" Target="../ink/ink669.xml"/><Relationship Id="rId272" Type="http://schemas.openxmlformats.org/officeDocument/2006/relationships/customXml" Target="../ink/ink772.xml"/><Relationship Id="rId577" Type="http://schemas.openxmlformats.org/officeDocument/2006/relationships/image" Target="../media/image791.png"/><Relationship Id="rId700" Type="http://schemas.openxmlformats.org/officeDocument/2006/relationships/image" Target="../media/image851.png"/><Relationship Id="rId132" Type="http://schemas.openxmlformats.org/officeDocument/2006/relationships/image" Target="../media/image573.png"/><Relationship Id="rId784" Type="http://schemas.openxmlformats.org/officeDocument/2006/relationships/image" Target="../media/image894.png"/><Relationship Id="rId437" Type="http://schemas.openxmlformats.org/officeDocument/2006/relationships/customXml" Target="../ink/ink858.xml"/><Relationship Id="rId644" Type="http://schemas.openxmlformats.org/officeDocument/2006/relationships/image" Target="../media/image824.png"/><Relationship Id="rId851" Type="http://schemas.openxmlformats.org/officeDocument/2006/relationships/image" Target="../media/image927.png"/><Relationship Id="rId283" Type="http://schemas.openxmlformats.org/officeDocument/2006/relationships/customXml" Target="../ink/ink778.xml"/><Relationship Id="rId490" Type="http://schemas.openxmlformats.org/officeDocument/2006/relationships/customXml" Target="../ink/ink885.xml"/><Relationship Id="rId504" Type="http://schemas.openxmlformats.org/officeDocument/2006/relationships/customXml" Target="../ink/ink892.xml"/><Relationship Id="rId711" Type="http://schemas.openxmlformats.org/officeDocument/2006/relationships/customXml" Target="../ink/ink997.xml"/><Relationship Id="rId78" Type="http://schemas.openxmlformats.org/officeDocument/2006/relationships/image" Target="../media/image546.png"/><Relationship Id="rId143" Type="http://schemas.openxmlformats.org/officeDocument/2006/relationships/customXml" Target="../ink/ink707.xml"/><Relationship Id="rId350" Type="http://schemas.openxmlformats.org/officeDocument/2006/relationships/customXml" Target="../ink/ink813.xml"/><Relationship Id="rId588" Type="http://schemas.openxmlformats.org/officeDocument/2006/relationships/customXml" Target="../ink/ink934.xml"/><Relationship Id="rId795" Type="http://schemas.openxmlformats.org/officeDocument/2006/relationships/customXml" Target="../ink/ink1039.xml"/><Relationship Id="rId809" Type="http://schemas.openxmlformats.org/officeDocument/2006/relationships/customXml" Target="../ink/ink1046.xml"/><Relationship Id="rId9" Type="http://schemas.openxmlformats.org/officeDocument/2006/relationships/customXml" Target="../ink/ink640.xml"/><Relationship Id="rId210" Type="http://schemas.openxmlformats.org/officeDocument/2006/relationships/image" Target="../media/image611.png"/><Relationship Id="rId448" Type="http://schemas.openxmlformats.org/officeDocument/2006/relationships/image" Target="../media/image727.png"/><Relationship Id="rId655" Type="http://schemas.openxmlformats.org/officeDocument/2006/relationships/image" Target="../media/image829.png"/><Relationship Id="rId862" Type="http://schemas.openxmlformats.org/officeDocument/2006/relationships/customXml" Target="../ink/ink1073.xml"/><Relationship Id="rId294" Type="http://schemas.openxmlformats.org/officeDocument/2006/relationships/image" Target="../media/image652.png"/><Relationship Id="rId308" Type="http://schemas.openxmlformats.org/officeDocument/2006/relationships/customXml" Target="../ink/ink791.xml"/><Relationship Id="rId515" Type="http://schemas.openxmlformats.org/officeDocument/2006/relationships/image" Target="../media/image760.png"/><Relationship Id="rId722" Type="http://schemas.openxmlformats.org/officeDocument/2006/relationships/image" Target="../media/image862.png"/><Relationship Id="rId89" Type="http://schemas.openxmlformats.org/officeDocument/2006/relationships/customXml" Target="../ink/ink680.xml"/><Relationship Id="rId154" Type="http://schemas.openxmlformats.org/officeDocument/2006/relationships/image" Target="../media/image584.png"/><Relationship Id="rId361" Type="http://schemas.openxmlformats.org/officeDocument/2006/relationships/image" Target="../media/image684.png"/><Relationship Id="rId599" Type="http://schemas.openxmlformats.org/officeDocument/2006/relationships/image" Target="../media/image802.png"/><Relationship Id="rId459" Type="http://schemas.openxmlformats.org/officeDocument/2006/relationships/customXml" Target="../ink/ink869.xml"/><Relationship Id="rId666" Type="http://schemas.openxmlformats.org/officeDocument/2006/relationships/customXml" Target="../ink/ink974.xml"/><Relationship Id="rId873" Type="http://schemas.openxmlformats.org/officeDocument/2006/relationships/image" Target="../media/image938.png"/><Relationship Id="rId16" Type="http://schemas.openxmlformats.org/officeDocument/2006/relationships/image" Target="../media/image515.png"/><Relationship Id="rId221" Type="http://schemas.openxmlformats.org/officeDocument/2006/relationships/customXml" Target="../ink/ink746.xml"/><Relationship Id="rId319" Type="http://schemas.openxmlformats.org/officeDocument/2006/relationships/customXml" Target="../ink/ink797.xml"/><Relationship Id="rId526" Type="http://schemas.openxmlformats.org/officeDocument/2006/relationships/customXml" Target="../ink/ink903.xml"/><Relationship Id="rId733" Type="http://schemas.openxmlformats.org/officeDocument/2006/relationships/customXml" Target="../ink/ink1008.xml"/><Relationship Id="rId165" Type="http://schemas.openxmlformats.org/officeDocument/2006/relationships/customXml" Target="../ink/ink718.xml"/><Relationship Id="rId372" Type="http://schemas.openxmlformats.org/officeDocument/2006/relationships/customXml" Target="../ink/ink824.xml"/><Relationship Id="rId677" Type="http://schemas.openxmlformats.org/officeDocument/2006/relationships/customXml" Target="../ink/ink980.xml"/><Relationship Id="rId800" Type="http://schemas.openxmlformats.org/officeDocument/2006/relationships/image" Target="../media/image902.png"/><Relationship Id="rId232" Type="http://schemas.openxmlformats.org/officeDocument/2006/relationships/image" Target="../media/image622.png"/><Relationship Id="rId884" Type="http://schemas.openxmlformats.org/officeDocument/2006/relationships/customXml" Target="../ink/ink1084.xml"/><Relationship Id="rId27" Type="http://schemas.openxmlformats.org/officeDocument/2006/relationships/customXml" Target="../ink/ink649.xml"/><Relationship Id="rId537" Type="http://schemas.openxmlformats.org/officeDocument/2006/relationships/image" Target="../media/image771.png"/><Relationship Id="rId744" Type="http://schemas.openxmlformats.org/officeDocument/2006/relationships/image" Target="../media/image873.png"/><Relationship Id="rId80" Type="http://schemas.openxmlformats.org/officeDocument/2006/relationships/image" Target="../media/image547.png"/><Relationship Id="rId176" Type="http://schemas.openxmlformats.org/officeDocument/2006/relationships/image" Target="../media/image594.png"/><Relationship Id="rId383" Type="http://schemas.openxmlformats.org/officeDocument/2006/relationships/customXml" Target="../ink/ink830.xml"/><Relationship Id="rId590" Type="http://schemas.openxmlformats.org/officeDocument/2006/relationships/customXml" Target="../ink/ink935.xml"/><Relationship Id="rId604" Type="http://schemas.openxmlformats.org/officeDocument/2006/relationships/customXml" Target="../ink/ink942.xml"/><Relationship Id="rId811" Type="http://schemas.openxmlformats.org/officeDocument/2006/relationships/customXml" Target="../ink/ink1047.xml"/><Relationship Id="rId243" Type="http://schemas.openxmlformats.org/officeDocument/2006/relationships/customXml" Target="../ink/ink757.xml"/><Relationship Id="rId450" Type="http://schemas.openxmlformats.org/officeDocument/2006/relationships/image" Target="../media/image728.png"/><Relationship Id="rId688" Type="http://schemas.openxmlformats.org/officeDocument/2006/relationships/image" Target="../media/image845.png"/><Relationship Id="rId38" Type="http://schemas.openxmlformats.org/officeDocument/2006/relationships/image" Target="../media/image526.png"/><Relationship Id="rId103" Type="http://schemas.openxmlformats.org/officeDocument/2006/relationships/customXml" Target="../ink/ink687.xml"/><Relationship Id="rId310" Type="http://schemas.openxmlformats.org/officeDocument/2006/relationships/customXml" Target="../ink/ink792.xml"/><Relationship Id="rId548" Type="http://schemas.openxmlformats.org/officeDocument/2006/relationships/customXml" Target="../ink/ink914.xml"/><Relationship Id="rId755" Type="http://schemas.openxmlformats.org/officeDocument/2006/relationships/customXml" Target="../ink/ink1019.xml"/><Relationship Id="rId91" Type="http://schemas.openxmlformats.org/officeDocument/2006/relationships/customXml" Target="../ink/ink681.xml"/><Relationship Id="rId187" Type="http://schemas.openxmlformats.org/officeDocument/2006/relationships/customXml" Target="../ink/ink729.xml"/><Relationship Id="rId394" Type="http://schemas.openxmlformats.org/officeDocument/2006/relationships/customXml" Target="../ink/ink836.xml"/><Relationship Id="rId408" Type="http://schemas.openxmlformats.org/officeDocument/2006/relationships/customXml" Target="../ink/ink843.xml"/><Relationship Id="rId615" Type="http://schemas.openxmlformats.org/officeDocument/2006/relationships/image" Target="../media/image810.png"/><Relationship Id="rId822" Type="http://schemas.openxmlformats.org/officeDocument/2006/relationships/customXml" Target="../ink/ink1053.xml"/><Relationship Id="rId254" Type="http://schemas.openxmlformats.org/officeDocument/2006/relationships/customXml" Target="../ink/ink763.xml"/><Relationship Id="rId699" Type="http://schemas.openxmlformats.org/officeDocument/2006/relationships/customXml" Target="../ink/ink991.xml"/><Relationship Id="rId49" Type="http://schemas.openxmlformats.org/officeDocument/2006/relationships/customXml" Target="../ink/ink660.xml"/><Relationship Id="rId114" Type="http://schemas.openxmlformats.org/officeDocument/2006/relationships/image" Target="../media/image564.png"/><Relationship Id="rId461" Type="http://schemas.openxmlformats.org/officeDocument/2006/relationships/customXml" Target="../ink/ink870.xml"/><Relationship Id="rId559" Type="http://schemas.openxmlformats.org/officeDocument/2006/relationships/image" Target="../media/image782.png"/><Relationship Id="rId766" Type="http://schemas.openxmlformats.org/officeDocument/2006/relationships/image" Target="../media/image885.png"/><Relationship Id="rId198" Type="http://schemas.openxmlformats.org/officeDocument/2006/relationships/image" Target="../media/image605.png"/><Relationship Id="rId321" Type="http://schemas.openxmlformats.org/officeDocument/2006/relationships/customXml" Target="../ink/ink798.xml"/><Relationship Id="rId419" Type="http://schemas.openxmlformats.org/officeDocument/2006/relationships/image" Target="../media/image712.png"/><Relationship Id="rId626" Type="http://schemas.openxmlformats.org/officeDocument/2006/relationships/customXml" Target="../ink/ink953.xml"/><Relationship Id="rId833" Type="http://schemas.openxmlformats.org/officeDocument/2006/relationships/image" Target="../media/image918.png"/><Relationship Id="rId265" Type="http://schemas.openxmlformats.org/officeDocument/2006/relationships/image" Target="../media/image638.png"/><Relationship Id="rId472" Type="http://schemas.openxmlformats.org/officeDocument/2006/relationships/customXml" Target="../ink/ink876.xml"/><Relationship Id="rId125" Type="http://schemas.openxmlformats.org/officeDocument/2006/relationships/customXml" Target="../ink/ink698.xml"/><Relationship Id="rId332" Type="http://schemas.openxmlformats.org/officeDocument/2006/relationships/image" Target="../media/image670.png"/><Relationship Id="rId777" Type="http://schemas.openxmlformats.org/officeDocument/2006/relationships/customXml" Target="../ink/ink1030.xml"/><Relationship Id="rId637" Type="http://schemas.openxmlformats.org/officeDocument/2006/relationships/customXml" Target="../ink/ink959.xml"/><Relationship Id="rId844" Type="http://schemas.openxmlformats.org/officeDocument/2006/relationships/customXml" Target="../ink/ink1064.xml"/><Relationship Id="rId276" Type="http://schemas.openxmlformats.org/officeDocument/2006/relationships/customXml" Target="../ink/ink774.xml"/><Relationship Id="rId483" Type="http://schemas.openxmlformats.org/officeDocument/2006/relationships/image" Target="../media/image744.png"/><Relationship Id="rId690" Type="http://schemas.openxmlformats.org/officeDocument/2006/relationships/image" Target="../media/image846.png"/><Relationship Id="rId704" Type="http://schemas.openxmlformats.org/officeDocument/2006/relationships/image" Target="../media/image853.png"/><Relationship Id="rId40" Type="http://schemas.openxmlformats.org/officeDocument/2006/relationships/image" Target="../media/image527.png"/><Relationship Id="rId136" Type="http://schemas.openxmlformats.org/officeDocument/2006/relationships/image" Target="../media/image575.png"/><Relationship Id="rId343" Type="http://schemas.openxmlformats.org/officeDocument/2006/relationships/customXml" Target="../ink/ink809.xml"/><Relationship Id="rId550" Type="http://schemas.openxmlformats.org/officeDocument/2006/relationships/customXml" Target="../ink/ink915.xml"/><Relationship Id="rId788" Type="http://schemas.openxmlformats.org/officeDocument/2006/relationships/image" Target="../media/image896.png"/><Relationship Id="rId203" Type="http://schemas.openxmlformats.org/officeDocument/2006/relationships/customXml" Target="../ink/ink737.xml"/><Relationship Id="rId648" Type="http://schemas.openxmlformats.org/officeDocument/2006/relationships/customXml" Target="../ink/ink965.xml"/><Relationship Id="rId855" Type="http://schemas.openxmlformats.org/officeDocument/2006/relationships/image" Target="../media/image929.png"/><Relationship Id="rId287" Type="http://schemas.openxmlformats.org/officeDocument/2006/relationships/customXml" Target="../ink/ink780.xml"/><Relationship Id="rId410" Type="http://schemas.openxmlformats.org/officeDocument/2006/relationships/customXml" Target="../ink/ink844.xml"/><Relationship Id="rId494" Type="http://schemas.openxmlformats.org/officeDocument/2006/relationships/customXml" Target="../ink/ink887.xml"/><Relationship Id="rId508" Type="http://schemas.openxmlformats.org/officeDocument/2006/relationships/customXml" Target="../ink/ink894.xml"/><Relationship Id="rId715" Type="http://schemas.openxmlformats.org/officeDocument/2006/relationships/customXml" Target="../ink/ink999.xml"/><Relationship Id="rId147" Type="http://schemas.openxmlformats.org/officeDocument/2006/relationships/customXml" Target="../ink/ink709.xml"/><Relationship Id="rId354" Type="http://schemas.openxmlformats.org/officeDocument/2006/relationships/customXml" Target="../ink/ink815.xml"/><Relationship Id="rId799" Type="http://schemas.openxmlformats.org/officeDocument/2006/relationships/customXml" Target="../ink/ink1041.xml"/><Relationship Id="rId51" Type="http://schemas.openxmlformats.org/officeDocument/2006/relationships/customXml" Target="../ink/ink661.xml"/><Relationship Id="rId561" Type="http://schemas.openxmlformats.org/officeDocument/2006/relationships/image" Target="../media/image783.png"/><Relationship Id="rId659" Type="http://schemas.openxmlformats.org/officeDocument/2006/relationships/image" Target="../media/image831.png"/><Relationship Id="rId866" Type="http://schemas.openxmlformats.org/officeDocument/2006/relationships/customXml" Target="../ink/ink1075.xml"/><Relationship Id="rId214" Type="http://schemas.openxmlformats.org/officeDocument/2006/relationships/image" Target="../media/image613.png"/><Relationship Id="rId298" Type="http://schemas.openxmlformats.org/officeDocument/2006/relationships/image" Target="../media/image654.png"/><Relationship Id="rId421" Type="http://schemas.openxmlformats.org/officeDocument/2006/relationships/customXml" Target="../ink/ink850.xml"/><Relationship Id="rId519" Type="http://schemas.openxmlformats.org/officeDocument/2006/relationships/image" Target="../media/image762.png"/><Relationship Id="rId158" Type="http://schemas.openxmlformats.org/officeDocument/2006/relationships/image" Target="../media/image586.png"/><Relationship Id="rId726" Type="http://schemas.openxmlformats.org/officeDocument/2006/relationships/image" Target="../media/image864.png"/><Relationship Id="rId62" Type="http://schemas.openxmlformats.org/officeDocument/2006/relationships/image" Target="../media/image538.png"/><Relationship Id="rId365" Type="http://schemas.openxmlformats.org/officeDocument/2006/relationships/image" Target="../media/image686.png"/><Relationship Id="rId572" Type="http://schemas.openxmlformats.org/officeDocument/2006/relationships/customXml" Target="../ink/ink926.xml"/><Relationship Id="rId225" Type="http://schemas.openxmlformats.org/officeDocument/2006/relationships/customXml" Target="../ink/ink748.xml"/><Relationship Id="rId432" Type="http://schemas.openxmlformats.org/officeDocument/2006/relationships/image" Target="../media/image718.png"/><Relationship Id="rId877" Type="http://schemas.openxmlformats.org/officeDocument/2006/relationships/image" Target="../media/image940.png"/><Relationship Id="rId737" Type="http://schemas.openxmlformats.org/officeDocument/2006/relationships/customXml" Target="../ink/ink1010.xml"/><Relationship Id="rId73" Type="http://schemas.openxmlformats.org/officeDocument/2006/relationships/customXml" Target="../ink/ink672.xml"/><Relationship Id="rId169" Type="http://schemas.openxmlformats.org/officeDocument/2006/relationships/customXml" Target="../ink/ink720.xml"/><Relationship Id="rId376" Type="http://schemas.openxmlformats.org/officeDocument/2006/relationships/customXml" Target="../ink/ink826.xml"/><Relationship Id="rId583" Type="http://schemas.openxmlformats.org/officeDocument/2006/relationships/image" Target="../media/image794.png"/><Relationship Id="rId790" Type="http://schemas.openxmlformats.org/officeDocument/2006/relationships/image" Target="../media/image897.png"/><Relationship Id="rId804" Type="http://schemas.openxmlformats.org/officeDocument/2006/relationships/image" Target="../media/image904.png"/><Relationship Id="rId4" Type="http://schemas.openxmlformats.org/officeDocument/2006/relationships/image" Target="../media/image509.png"/><Relationship Id="rId236" Type="http://schemas.openxmlformats.org/officeDocument/2006/relationships/image" Target="../media/image624.png"/><Relationship Id="rId443" Type="http://schemas.openxmlformats.org/officeDocument/2006/relationships/customXml" Target="../ink/ink861.xml"/><Relationship Id="rId650" Type="http://schemas.openxmlformats.org/officeDocument/2006/relationships/customXml" Target="../ink/ink966.xml"/><Relationship Id="rId888" Type="http://schemas.openxmlformats.org/officeDocument/2006/relationships/customXml" Target="../ink/ink1086.xml"/><Relationship Id="rId303" Type="http://schemas.openxmlformats.org/officeDocument/2006/relationships/customXml" Target="../ink/ink788.xml"/><Relationship Id="rId748" Type="http://schemas.openxmlformats.org/officeDocument/2006/relationships/image" Target="../media/image875.png"/><Relationship Id="rId84" Type="http://schemas.openxmlformats.org/officeDocument/2006/relationships/image" Target="../media/image549.png"/><Relationship Id="rId387" Type="http://schemas.openxmlformats.org/officeDocument/2006/relationships/image" Target="../media/image696.png"/><Relationship Id="rId510" Type="http://schemas.openxmlformats.org/officeDocument/2006/relationships/customXml" Target="../ink/ink895.xml"/><Relationship Id="rId594" Type="http://schemas.openxmlformats.org/officeDocument/2006/relationships/customXml" Target="../ink/ink937.xml"/><Relationship Id="rId608" Type="http://schemas.openxmlformats.org/officeDocument/2006/relationships/customXml" Target="../ink/ink944.xml"/><Relationship Id="rId815" Type="http://schemas.openxmlformats.org/officeDocument/2006/relationships/customXml" Target="../ink/ink1049.xml"/><Relationship Id="rId247" Type="http://schemas.openxmlformats.org/officeDocument/2006/relationships/image" Target="../media/image629.png"/><Relationship Id="rId107" Type="http://schemas.openxmlformats.org/officeDocument/2006/relationships/customXml" Target="../ink/ink689.xml"/><Relationship Id="rId454" Type="http://schemas.openxmlformats.org/officeDocument/2006/relationships/image" Target="../media/image730.png"/><Relationship Id="rId661" Type="http://schemas.openxmlformats.org/officeDocument/2006/relationships/image" Target="../media/image832.png"/><Relationship Id="rId759" Type="http://schemas.openxmlformats.org/officeDocument/2006/relationships/customXml" Target="../ink/ink1021.xml"/><Relationship Id="rId11" Type="http://schemas.openxmlformats.org/officeDocument/2006/relationships/customXml" Target="../ink/ink641.xml"/><Relationship Id="rId314" Type="http://schemas.openxmlformats.org/officeDocument/2006/relationships/image" Target="../media/image661.png"/><Relationship Id="rId398" Type="http://schemas.openxmlformats.org/officeDocument/2006/relationships/customXml" Target="../ink/ink838.xml"/><Relationship Id="rId521" Type="http://schemas.openxmlformats.org/officeDocument/2006/relationships/image" Target="../media/image763.png"/><Relationship Id="rId619" Type="http://schemas.openxmlformats.org/officeDocument/2006/relationships/image" Target="../media/image812.png"/><Relationship Id="rId95" Type="http://schemas.openxmlformats.org/officeDocument/2006/relationships/customXml" Target="../ink/ink683.xml"/><Relationship Id="rId160" Type="http://schemas.openxmlformats.org/officeDocument/2006/relationships/image" Target="../media/image587.png"/><Relationship Id="rId826" Type="http://schemas.openxmlformats.org/officeDocument/2006/relationships/customXml" Target="../ink/ink1055.xml"/><Relationship Id="rId258" Type="http://schemas.openxmlformats.org/officeDocument/2006/relationships/customXml" Target="../ink/ink765.xml"/><Relationship Id="rId465" Type="http://schemas.openxmlformats.org/officeDocument/2006/relationships/customXml" Target="../ink/ink872.xml"/><Relationship Id="rId672" Type="http://schemas.openxmlformats.org/officeDocument/2006/relationships/image" Target="../media/image837.png"/><Relationship Id="rId22" Type="http://schemas.openxmlformats.org/officeDocument/2006/relationships/image" Target="../media/image518.png"/><Relationship Id="rId118" Type="http://schemas.openxmlformats.org/officeDocument/2006/relationships/image" Target="../media/image566.png"/><Relationship Id="rId325" Type="http://schemas.openxmlformats.org/officeDocument/2006/relationships/customXml" Target="../ink/ink800.xml"/><Relationship Id="rId532" Type="http://schemas.openxmlformats.org/officeDocument/2006/relationships/customXml" Target="../ink/ink906.xml"/><Relationship Id="rId171" Type="http://schemas.openxmlformats.org/officeDocument/2006/relationships/customXml" Target="../ink/ink721.xml"/><Relationship Id="rId837" Type="http://schemas.openxmlformats.org/officeDocument/2006/relationships/image" Target="../media/image920.png"/><Relationship Id="rId269" Type="http://schemas.openxmlformats.org/officeDocument/2006/relationships/image" Target="../media/image640.png"/><Relationship Id="rId476" Type="http://schemas.openxmlformats.org/officeDocument/2006/relationships/customXml" Target="../ink/ink878.xml"/><Relationship Id="rId683" Type="http://schemas.openxmlformats.org/officeDocument/2006/relationships/customXml" Target="../ink/ink983.xml"/><Relationship Id="rId890" Type="http://schemas.openxmlformats.org/officeDocument/2006/relationships/customXml" Target="../ink/ink1087.xml"/><Relationship Id="rId33" Type="http://schemas.openxmlformats.org/officeDocument/2006/relationships/customXml" Target="../ink/ink652.xml"/><Relationship Id="rId129" Type="http://schemas.openxmlformats.org/officeDocument/2006/relationships/customXml" Target="../ink/ink700.xml"/><Relationship Id="rId336" Type="http://schemas.openxmlformats.org/officeDocument/2006/relationships/image" Target="../media/image672.png"/><Relationship Id="rId543" Type="http://schemas.openxmlformats.org/officeDocument/2006/relationships/image" Target="../media/image774.png"/><Relationship Id="rId182" Type="http://schemas.openxmlformats.org/officeDocument/2006/relationships/image" Target="../media/image597.png"/><Relationship Id="rId403" Type="http://schemas.openxmlformats.org/officeDocument/2006/relationships/image" Target="../media/image704.png"/><Relationship Id="rId750" Type="http://schemas.openxmlformats.org/officeDocument/2006/relationships/image" Target="../media/image876.png"/><Relationship Id="rId848" Type="http://schemas.openxmlformats.org/officeDocument/2006/relationships/customXml" Target="../ink/ink1066.xml"/><Relationship Id="rId487" Type="http://schemas.openxmlformats.org/officeDocument/2006/relationships/image" Target="../media/image746.png"/><Relationship Id="rId610" Type="http://schemas.openxmlformats.org/officeDocument/2006/relationships/customXml" Target="../ink/ink945.xml"/><Relationship Id="rId694" Type="http://schemas.openxmlformats.org/officeDocument/2006/relationships/image" Target="../media/image848.png"/><Relationship Id="rId708" Type="http://schemas.openxmlformats.org/officeDocument/2006/relationships/image" Target="../media/image855.png"/><Relationship Id="rId347" Type="http://schemas.openxmlformats.org/officeDocument/2006/relationships/image" Target="../media/image677.png"/><Relationship Id="rId44" Type="http://schemas.openxmlformats.org/officeDocument/2006/relationships/image" Target="../media/image529.png"/><Relationship Id="rId554" Type="http://schemas.openxmlformats.org/officeDocument/2006/relationships/customXml" Target="../ink/ink917.xml"/><Relationship Id="rId761" Type="http://schemas.openxmlformats.org/officeDocument/2006/relationships/customXml" Target="../ink/ink1022.xml"/><Relationship Id="rId859" Type="http://schemas.openxmlformats.org/officeDocument/2006/relationships/image" Target="../media/image931.png"/><Relationship Id="rId193" Type="http://schemas.openxmlformats.org/officeDocument/2006/relationships/customXml" Target="../ink/ink732.xml"/><Relationship Id="rId207" Type="http://schemas.openxmlformats.org/officeDocument/2006/relationships/customXml" Target="../ink/ink739.xml"/><Relationship Id="rId414" Type="http://schemas.openxmlformats.org/officeDocument/2006/relationships/customXml" Target="../ink/ink846.xml"/><Relationship Id="rId498" Type="http://schemas.openxmlformats.org/officeDocument/2006/relationships/customXml" Target="../ink/ink889.xml"/><Relationship Id="rId621" Type="http://schemas.openxmlformats.org/officeDocument/2006/relationships/image" Target="../media/image813.png"/><Relationship Id="rId260" Type="http://schemas.openxmlformats.org/officeDocument/2006/relationships/customXml" Target="../ink/ink766.xml"/><Relationship Id="rId719" Type="http://schemas.openxmlformats.org/officeDocument/2006/relationships/customXml" Target="../ink/ink1001.xml"/><Relationship Id="rId55" Type="http://schemas.openxmlformats.org/officeDocument/2006/relationships/customXml" Target="../ink/ink663.xml"/><Relationship Id="rId120" Type="http://schemas.openxmlformats.org/officeDocument/2006/relationships/image" Target="../media/image567.png"/><Relationship Id="rId358" Type="http://schemas.openxmlformats.org/officeDocument/2006/relationships/customXml" Target="../ink/ink817.xml"/><Relationship Id="rId565" Type="http://schemas.openxmlformats.org/officeDocument/2006/relationships/image" Target="../media/image785.png"/><Relationship Id="rId772" Type="http://schemas.openxmlformats.org/officeDocument/2006/relationships/image" Target="../media/image888.png"/><Relationship Id="rId218" Type="http://schemas.openxmlformats.org/officeDocument/2006/relationships/image" Target="../media/image615.png"/><Relationship Id="rId425" Type="http://schemas.openxmlformats.org/officeDocument/2006/relationships/customXml" Target="../ink/ink852.xml"/><Relationship Id="rId632" Type="http://schemas.openxmlformats.org/officeDocument/2006/relationships/customXml" Target="../ink/ink956.xml"/><Relationship Id="rId271" Type="http://schemas.openxmlformats.org/officeDocument/2006/relationships/image" Target="../media/image641.png"/><Relationship Id="rId66" Type="http://schemas.openxmlformats.org/officeDocument/2006/relationships/image" Target="../media/image540.png"/><Relationship Id="rId131" Type="http://schemas.openxmlformats.org/officeDocument/2006/relationships/customXml" Target="../ink/ink701.xml"/><Relationship Id="rId369" Type="http://schemas.openxmlformats.org/officeDocument/2006/relationships/image" Target="../media/image688.png"/><Relationship Id="rId576" Type="http://schemas.openxmlformats.org/officeDocument/2006/relationships/customXml" Target="../ink/ink928.xml"/><Relationship Id="rId783" Type="http://schemas.openxmlformats.org/officeDocument/2006/relationships/customXml" Target="../ink/ink1033.xml"/><Relationship Id="rId229" Type="http://schemas.openxmlformats.org/officeDocument/2006/relationships/customXml" Target="../ink/ink750.xml"/><Relationship Id="rId436" Type="http://schemas.openxmlformats.org/officeDocument/2006/relationships/image" Target="../media/image720.png"/><Relationship Id="rId643" Type="http://schemas.openxmlformats.org/officeDocument/2006/relationships/customXml" Target="../ink/ink962.xml"/><Relationship Id="rId850" Type="http://schemas.openxmlformats.org/officeDocument/2006/relationships/customXml" Target="../ink/ink1067.xml"/><Relationship Id="rId77" Type="http://schemas.openxmlformats.org/officeDocument/2006/relationships/customXml" Target="../ink/ink674.xml"/><Relationship Id="rId282" Type="http://schemas.openxmlformats.org/officeDocument/2006/relationships/image" Target="../media/image646.png"/><Relationship Id="rId503" Type="http://schemas.openxmlformats.org/officeDocument/2006/relationships/image" Target="../media/image754.png"/><Relationship Id="rId587" Type="http://schemas.openxmlformats.org/officeDocument/2006/relationships/image" Target="../media/image796.png"/><Relationship Id="rId710" Type="http://schemas.openxmlformats.org/officeDocument/2006/relationships/image" Target="../media/image856.png"/><Relationship Id="rId808" Type="http://schemas.openxmlformats.org/officeDocument/2006/relationships/image" Target="../media/image906.png"/><Relationship Id="rId8" Type="http://schemas.openxmlformats.org/officeDocument/2006/relationships/image" Target="../media/image511.png"/><Relationship Id="rId142" Type="http://schemas.openxmlformats.org/officeDocument/2006/relationships/image" Target="../media/image578.png"/><Relationship Id="rId447" Type="http://schemas.openxmlformats.org/officeDocument/2006/relationships/customXml" Target="../ink/ink863.xml"/><Relationship Id="rId794" Type="http://schemas.openxmlformats.org/officeDocument/2006/relationships/image" Target="../media/image899.png"/><Relationship Id="rId654" Type="http://schemas.openxmlformats.org/officeDocument/2006/relationships/customXml" Target="../ink/ink968.xml"/><Relationship Id="rId861" Type="http://schemas.openxmlformats.org/officeDocument/2006/relationships/image" Target="../media/image932.png"/><Relationship Id="rId293" Type="http://schemas.openxmlformats.org/officeDocument/2006/relationships/customXml" Target="../ink/ink783.xml"/><Relationship Id="rId307" Type="http://schemas.openxmlformats.org/officeDocument/2006/relationships/customXml" Target="../ink/ink790.xml"/><Relationship Id="rId514" Type="http://schemas.openxmlformats.org/officeDocument/2006/relationships/customXml" Target="../ink/ink897.xml"/><Relationship Id="rId721" Type="http://schemas.openxmlformats.org/officeDocument/2006/relationships/customXml" Target="../ink/ink1002.xml"/><Relationship Id="rId88" Type="http://schemas.openxmlformats.org/officeDocument/2006/relationships/image" Target="../media/image551.png"/><Relationship Id="rId153" Type="http://schemas.openxmlformats.org/officeDocument/2006/relationships/customXml" Target="../ink/ink712.xml"/><Relationship Id="rId360" Type="http://schemas.openxmlformats.org/officeDocument/2006/relationships/customXml" Target="../ink/ink818.xml"/><Relationship Id="rId598" Type="http://schemas.openxmlformats.org/officeDocument/2006/relationships/customXml" Target="../ink/ink939.xml"/><Relationship Id="rId819" Type="http://schemas.openxmlformats.org/officeDocument/2006/relationships/customXml" Target="../ink/ink1051.xml"/><Relationship Id="rId220" Type="http://schemas.openxmlformats.org/officeDocument/2006/relationships/image" Target="../media/image616.png"/><Relationship Id="rId458" Type="http://schemas.openxmlformats.org/officeDocument/2006/relationships/image" Target="../media/image732.png"/><Relationship Id="rId665" Type="http://schemas.openxmlformats.org/officeDocument/2006/relationships/image" Target="../media/image834.png"/><Relationship Id="rId872" Type="http://schemas.openxmlformats.org/officeDocument/2006/relationships/customXml" Target="../ink/ink1078.xml"/><Relationship Id="rId15" Type="http://schemas.openxmlformats.org/officeDocument/2006/relationships/customXml" Target="../ink/ink643.xml"/><Relationship Id="rId318" Type="http://schemas.openxmlformats.org/officeDocument/2006/relationships/image" Target="../media/image663.png"/><Relationship Id="rId525" Type="http://schemas.openxmlformats.org/officeDocument/2006/relationships/image" Target="../media/image765.png"/><Relationship Id="rId732" Type="http://schemas.openxmlformats.org/officeDocument/2006/relationships/image" Target="../media/image867.png"/><Relationship Id="rId99" Type="http://schemas.openxmlformats.org/officeDocument/2006/relationships/customXml" Target="../ink/ink685.xml"/><Relationship Id="rId164" Type="http://schemas.openxmlformats.org/officeDocument/2006/relationships/image" Target="../media/image589.png"/><Relationship Id="rId371" Type="http://schemas.openxmlformats.org/officeDocument/2006/relationships/image" Target="../media/image689.png"/></Relationships>
</file>

<file path=ppt/slides/_rels/slide8.xml.rels><?xml version="1.0" encoding="UTF-8" standalone="yes"?>
<Relationships xmlns="http://schemas.openxmlformats.org/package/2006/relationships"><Relationship Id="rId26" Type="http://schemas.openxmlformats.org/officeDocument/2006/relationships/customXml" Target="../ink/ink1099.xml"/><Relationship Id="rId21" Type="http://schemas.openxmlformats.org/officeDocument/2006/relationships/image" Target="../media/image957.png"/><Relationship Id="rId34" Type="http://schemas.openxmlformats.org/officeDocument/2006/relationships/customXml" Target="../ink/ink1103.xml"/><Relationship Id="rId42" Type="http://schemas.openxmlformats.org/officeDocument/2006/relationships/customXml" Target="../ink/ink1107.xml"/><Relationship Id="rId47" Type="http://schemas.openxmlformats.org/officeDocument/2006/relationships/image" Target="../media/image970.png"/><Relationship Id="rId50" Type="http://schemas.openxmlformats.org/officeDocument/2006/relationships/customXml" Target="../ink/ink1111.xml"/><Relationship Id="rId55" Type="http://schemas.openxmlformats.org/officeDocument/2006/relationships/image" Target="../media/image974.png"/><Relationship Id="rId63" Type="http://schemas.openxmlformats.org/officeDocument/2006/relationships/image" Target="../media/image978.png"/><Relationship Id="rId7" Type="http://schemas.openxmlformats.org/officeDocument/2006/relationships/image" Target="../media/image950.png"/><Relationship Id="rId2" Type="http://schemas.openxmlformats.org/officeDocument/2006/relationships/notesSlide" Target="../notesSlides/notesSlide8.xml"/><Relationship Id="rId16" Type="http://schemas.openxmlformats.org/officeDocument/2006/relationships/customXml" Target="../ink/ink1094.xml"/><Relationship Id="rId29" Type="http://schemas.openxmlformats.org/officeDocument/2006/relationships/image" Target="../media/image961.png"/><Relationship Id="rId11" Type="http://schemas.openxmlformats.org/officeDocument/2006/relationships/image" Target="../media/image952.png"/><Relationship Id="rId24" Type="http://schemas.openxmlformats.org/officeDocument/2006/relationships/customXml" Target="../ink/ink1098.xml"/><Relationship Id="rId32" Type="http://schemas.openxmlformats.org/officeDocument/2006/relationships/customXml" Target="../ink/ink1102.xml"/><Relationship Id="rId37" Type="http://schemas.openxmlformats.org/officeDocument/2006/relationships/image" Target="../media/image965.png"/><Relationship Id="rId40" Type="http://schemas.openxmlformats.org/officeDocument/2006/relationships/customXml" Target="../ink/ink1106.xml"/><Relationship Id="rId45" Type="http://schemas.openxmlformats.org/officeDocument/2006/relationships/image" Target="../media/image969.png"/><Relationship Id="rId53" Type="http://schemas.openxmlformats.org/officeDocument/2006/relationships/image" Target="../media/image973.png"/><Relationship Id="rId58" Type="http://schemas.openxmlformats.org/officeDocument/2006/relationships/customXml" Target="../ink/ink1115.xml"/><Relationship Id="rId66" Type="http://schemas.openxmlformats.org/officeDocument/2006/relationships/customXml" Target="../ink/ink1119.xml"/><Relationship Id="rId5" Type="http://schemas.openxmlformats.org/officeDocument/2006/relationships/image" Target="../media/image949.png"/><Relationship Id="rId61" Type="http://schemas.openxmlformats.org/officeDocument/2006/relationships/image" Target="../media/image977.png"/><Relationship Id="rId19" Type="http://schemas.openxmlformats.org/officeDocument/2006/relationships/image" Target="../media/image956.png"/><Relationship Id="rId14" Type="http://schemas.openxmlformats.org/officeDocument/2006/relationships/customXml" Target="../ink/ink1093.xml"/><Relationship Id="rId22" Type="http://schemas.openxmlformats.org/officeDocument/2006/relationships/customXml" Target="../ink/ink1097.xml"/><Relationship Id="rId27" Type="http://schemas.openxmlformats.org/officeDocument/2006/relationships/image" Target="../media/image960.png"/><Relationship Id="rId30" Type="http://schemas.openxmlformats.org/officeDocument/2006/relationships/customXml" Target="../ink/ink1101.xml"/><Relationship Id="rId35" Type="http://schemas.openxmlformats.org/officeDocument/2006/relationships/image" Target="../media/image964.png"/><Relationship Id="rId43" Type="http://schemas.openxmlformats.org/officeDocument/2006/relationships/image" Target="../media/image968.png"/><Relationship Id="rId48" Type="http://schemas.openxmlformats.org/officeDocument/2006/relationships/customXml" Target="../ink/ink1110.xml"/><Relationship Id="rId56" Type="http://schemas.openxmlformats.org/officeDocument/2006/relationships/customXml" Target="../ink/ink1114.xml"/><Relationship Id="rId64" Type="http://schemas.openxmlformats.org/officeDocument/2006/relationships/customXml" Target="../ink/ink1118.xml"/><Relationship Id="rId8" Type="http://schemas.openxmlformats.org/officeDocument/2006/relationships/customXml" Target="../ink/ink1090.xml"/><Relationship Id="rId51" Type="http://schemas.openxmlformats.org/officeDocument/2006/relationships/image" Target="../media/image972.png"/><Relationship Id="rId3" Type="http://schemas.openxmlformats.org/officeDocument/2006/relationships/image" Target="../media/image948.png"/><Relationship Id="rId12" Type="http://schemas.openxmlformats.org/officeDocument/2006/relationships/customXml" Target="../ink/ink1092.xml"/><Relationship Id="rId17" Type="http://schemas.openxmlformats.org/officeDocument/2006/relationships/image" Target="../media/image955.png"/><Relationship Id="rId25" Type="http://schemas.openxmlformats.org/officeDocument/2006/relationships/image" Target="../media/image959.png"/><Relationship Id="rId33" Type="http://schemas.openxmlformats.org/officeDocument/2006/relationships/image" Target="../media/image963.png"/><Relationship Id="rId38" Type="http://schemas.openxmlformats.org/officeDocument/2006/relationships/customXml" Target="../ink/ink1105.xml"/><Relationship Id="rId46" Type="http://schemas.openxmlformats.org/officeDocument/2006/relationships/customXml" Target="../ink/ink1109.xml"/><Relationship Id="rId59" Type="http://schemas.openxmlformats.org/officeDocument/2006/relationships/image" Target="../media/image976.png"/><Relationship Id="rId67" Type="http://schemas.openxmlformats.org/officeDocument/2006/relationships/image" Target="../media/image980.png"/><Relationship Id="rId20" Type="http://schemas.openxmlformats.org/officeDocument/2006/relationships/customXml" Target="../ink/ink1096.xml"/><Relationship Id="rId41" Type="http://schemas.openxmlformats.org/officeDocument/2006/relationships/image" Target="../media/image967.png"/><Relationship Id="rId54" Type="http://schemas.openxmlformats.org/officeDocument/2006/relationships/customXml" Target="../ink/ink1113.xml"/><Relationship Id="rId62" Type="http://schemas.openxmlformats.org/officeDocument/2006/relationships/customXml" Target="../ink/ink1117.xml"/><Relationship Id="rId1" Type="http://schemas.openxmlformats.org/officeDocument/2006/relationships/slideLayout" Target="../slideLayouts/slideLayout7.xml"/><Relationship Id="rId6" Type="http://schemas.openxmlformats.org/officeDocument/2006/relationships/customXml" Target="../ink/ink1089.xml"/><Relationship Id="rId15" Type="http://schemas.openxmlformats.org/officeDocument/2006/relationships/image" Target="../media/image954.png"/><Relationship Id="rId23" Type="http://schemas.openxmlformats.org/officeDocument/2006/relationships/image" Target="../media/image958.png"/><Relationship Id="rId28" Type="http://schemas.openxmlformats.org/officeDocument/2006/relationships/customXml" Target="../ink/ink1100.xml"/><Relationship Id="rId36" Type="http://schemas.openxmlformats.org/officeDocument/2006/relationships/customXml" Target="../ink/ink1104.xml"/><Relationship Id="rId49" Type="http://schemas.openxmlformats.org/officeDocument/2006/relationships/image" Target="../media/image971.png"/><Relationship Id="rId57" Type="http://schemas.openxmlformats.org/officeDocument/2006/relationships/image" Target="../media/image975.png"/><Relationship Id="rId10" Type="http://schemas.openxmlformats.org/officeDocument/2006/relationships/customXml" Target="../ink/ink1091.xml"/><Relationship Id="rId31" Type="http://schemas.openxmlformats.org/officeDocument/2006/relationships/image" Target="../media/image962.png"/><Relationship Id="rId44" Type="http://schemas.openxmlformats.org/officeDocument/2006/relationships/customXml" Target="../ink/ink1108.xml"/><Relationship Id="rId52" Type="http://schemas.openxmlformats.org/officeDocument/2006/relationships/customXml" Target="../ink/ink1112.xml"/><Relationship Id="rId60" Type="http://schemas.openxmlformats.org/officeDocument/2006/relationships/customXml" Target="../ink/ink1116.xml"/><Relationship Id="rId65" Type="http://schemas.openxmlformats.org/officeDocument/2006/relationships/image" Target="../media/image979.png"/><Relationship Id="rId4" Type="http://schemas.openxmlformats.org/officeDocument/2006/relationships/customXml" Target="../ink/ink1088.xml"/><Relationship Id="rId9" Type="http://schemas.openxmlformats.org/officeDocument/2006/relationships/image" Target="../media/image951.png"/><Relationship Id="rId13" Type="http://schemas.openxmlformats.org/officeDocument/2006/relationships/image" Target="../media/image953.png"/><Relationship Id="rId18" Type="http://schemas.openxmlformats.org/officeDocument/2006/relationships/customXml" Target="../ink/ink1095.xml"/><Relationship Id="rId39" Type="http://schemas.openxmlformats.org/officeDocument/2006/relationships/image" Target="../media/image966.png"/></Relationships>
</file>

<file path=ppt/slides/_rels/slide9.xml.rels><?xml version="1.0" encoding="UTF-8" standalone="yes"?>
<Relationships xmlns="http://schemas.openxmlformats.org/package/2006/relationships"><Relationship Id="rId117" Type="http://schemas.openxmlformats.org/officeDocument/2006/relationships/customXml" Target="../ink/ink1177.xml"/><Relationship Id="rId21" Type="http://schemas.openxmlformats.org/officeDocument/2006/relationships/image" Target="../media/image990.png"/><Relationship Id="rId42" Type="http://schemas.openxmlformats.org/officeDocument/2006/relationships/customXml" Target="../ink/ink1139.xml"/><Relationship Id="rId63" Type="http://schemas.openxmlformats.org/officeDocument/2006/relationships/image" Target="../media/image1010.png"/><Relationship Id="rId84" Type="http://schemas.openxmlformats.org/officeDocument/2006/relationships/customXml" Target="../ink/ink1160.xml"/><Relationship Id="rId138" Type="http://schemas.openxmlformats.org/officeDocument/2006/relationships/image" Target="../media/image1050.png"/><Relationship Id="rId159" Type="http://schemas.openxmlformats.org/officeDocument/2006/relationships/customXml" Target="../ink/ink1198.xml"/><Relationship Id="rId170" Type="http://schemas.openxmlformats.org/officeDocument/2006/relationships/image" Target="../media/image1066.png"/><Relationship Id="rId191" Type="http://schemas.openxmlformats.org/officeDocument/2006/relationships/image" Target="../media/image1076.png"/><Relationship Id="rId205" Type="http://schemas.openxmlformats.org/officeDocument/2006/relationships/image" Target="../media/image1083.png"/><Relationship Id="rId226" Type="http://schemas.openxmlformats.org/officeDocument/2006/relationships/customXml" Target="../ink/ink1232.xml"/><Relationship Id="rId107" Type="http://schemas.openxmlformats.org/officeDocument/2006/relationships/customXml" Target="../ink/ink1172.xml"/><Relationship Id="rId11" Type="http://schemas.openxmlformats.org/officeDocument/2006/relationships/image" Target="../media/image985.png"/><Relationship Id="rId32" Type="http://schemas.openxmlformats.org/officeDocument/2006/relationships/customXml" Target="../ink/ink1134.xml"/><Relationship Id="rId53" Type="http://schemas.openxmlformats.org/officeDocument/2006/relationships/image" Target="../media/image1005.png"/><Relationship Id="rId74" Type="http://schemas.openxmlformats.org/officeDocument/2006/relationships/customXml" Target="../ink/ink1155.xml"/><Relationship Id="rId128" Type="http://schemas.openxmlformats.org/officeDocument/2006/relationships/image" Target="../media/image1045.png"/><Relationship Id="rId149" Type="http://schemas.openxmlformats.org/officeDocument/2006/relationships/customXml" Target="../ink/ink1193.xml"/><Relationship Id="rId5" Type="http://schemas.openxmlformats.org/officeDocument/2006/relationships/image" Target="../media/image982.png"/><Relationship Id="rId95" Type="http://schemas.openxmlformats.org/officeDocument/2006/relationships/customXml" Target="../ink/ink1166.xml"/><Relationship Id="rId160" Type="http://schemas.openxmlformats.org/officeDocument/2006/relationships/image" Target="../media/image1061.png"/><Relationship Id="rId181" Type="http://schemas.openxmlformats.org/officeDocument/2006/relationships/customXml" Target="../ink/ink1209.xml"/><Relationship Id="rId216" Type="http://schemas.openxmlformats.org/officeDocument/2006/relationships/customXml" Target="../ink/ink1227.xml"/><Relationship Id="rId22" Type="http://schemas.openxmlformats.org/officeDocument/2006/relationships/customXml" Target="../ink/ink1129.xml"/><Relationship Id="rId43" Type="http://schemas.openxmlformats.org/officeDocument/2006/relationships/image" Target="../media/image1000.png"/><Relationship Id="rId64" Type="http://schemas.openxmlformats.org/officeDocument/2006/relationships/customXml" Target="../ink/ink1150.xml"/><Relationship Id="rId118" Type="http://schemas.openxmlformats.org/officeDocument/2006/relationships/image" Target="../media/image1038.png"/><Relationship Id="rId139" Type="http://schemas.openxmlformats.org/officeDocument/2006/relationships/customXml" Target="../ink/ink1188.xml"/><Relationship Id="rId85" Type="http://schemas.openxmlformats.org/officeDocument/2006/relationships/image" Target="../media/image1022.png"/><Relationship Id="rId150" Type="http://schemas.openxmlformats.org/officeDocument/2006/relationships/image" Target="../media/image1056.png"/><Relationship Id="rId171" Type="http://schemas.openxmlformats.org/officeDocument/2006/relationships/customXml" Target="../ink/ink1204.xml"/><Relationship Id="rId192" Type="http://schemas.openxmlformats.org/officeDocument/2006/relationships/customXml" Target="../ink/ink1215.xml"/><Relationship Id="rId206" Type="http://schemas.openxmlformats.org/officeDocument/2006/relationships/customXml" Target="../ink/ink1222.xml"/><Relationship Id="rId227" Type="http://schemas.openxmlformats.org/officeDocument/2006/relationships/image" Target="../media/image1094.png"/><Relationship Id="rId12" Type="http://schemas.openxmlformats.org/officeDocument/2006/relationships/customXml" Target="../ink/ink1124.xml"/><Relationship Id="rId33" Type="http://schemas.openxmlformats.org/officeDocument/2006/relationships/image" Target="../media/image995.png"/><Relationship Id="rId108" Type="http://schemas.openxmlformats.org/officeDocument/2006/relationships/image" Target="../media/image1033.png"/><Relationship Id="rId129" Type="http://schemas.openxmlformats.org/officeDocument/2006/relationships/customXml" Target="../ink/ink1183.xml"/><Relationship Id="rId54" Type="http://schemas.openxmlformats.org/officeDocument/2006/relationships/customXml" Target="../ink/ink1145.xml"/><Relationship Id="rId75" Type="http://schemas.openxmlformats.org/officeDocument/2006/relationships/image" Target="../media/image1016.png"/><Relationship Id="rId96" Type="http://schemas.openxmlformats.org/officeDocument/2006/relationships/image" Target="../media/image1027.png"/><Relationship Id="rId140" Type="http://schemas.openxmlformats.org/officeDocument/2006/relationships/image" Target="../media/image1051.png"/><Relationship Id="rId161" Type="http://schemas.openxmlformats.org/officeDocument/2006/relationships/customXml" Target="../ink/ink1199.xml"/><Relationship Id="rId182" Type="http://schemas.openxmlformats.org/officeDocument/2006/relationships/image" Target="../media/image1072.png"/><Relationship Id="rId217" Type="http://schemas.openxmlformats.org/officeDocument/2006/relationships/image" Target="../media/image1089.png"/><Relationship Id="rId6" Type="http://schemas.openxmlformats.org/officeDocument/2006/relationships/customXml" Target="../ink/ink1121.xml"/><Relationship Id="rId23" Type="http://schemas.openxmlformats.org/officeDocument/2006/relationships/image" Target="../media/image991.png"/><Relationship Id="rId119" Type="http://schemas.openxmlformats.org/officeDocument/2006/relationships/customXml" Target="../ink/ink1178.xml"/><Relationship Id="rId44" Type="http://schemas.openxmlformats.org/officeDocument/2006/relationships/customXml" Target="../ink/ink1140.xml"/><Relationship Id="rId65" Type="http://schemas.openxmlformats.org/officeDocument/2006/relationships/image" Target="../media/image1011.png"/><Relationship Id="rId86" Type="http://schemas.openxmlformats.org/officeDocument/2006/relationships/customXml" Target="../ink/ink1161.xml"/><Relationship Id="rId130" Type="http://schemas.openxmlformats.org/officeDocument/2006/relationships/image" Target="../media/image1046.png"/><Relationship Id="rId151" Type="http://schemas.openxmlformats.org/officeDocument/2006/relationships/customXml" Target="../ink/ink1194.xml"/><Relationship Id="rId172" Type="http://schemas.openxmlformats.org/officeDocument/2006/relationships/image" Target="../media/image1067.png"/><Relationship Id="rId193" Type="http://schemas.openxmlformats.org/officeDocument/2006/relationships/image" Target="../media/image1077.png"/><Relationship Id="rId207" Type="http://schemas.openxmlformats.org/officeDocument/2006/relationships/image" Target="../media/image1084.png"/><Relationship Id="rId228" Type="http://schemas.openxmlformats.org/officeDocument/2006/relationships/customXml" Target="../ink/ink1233.xml"/><Relationship Id="rId13" Type="http://schemas.openxmlformats.org/officeDocument/2006/relationships/image" Target="../media/image986.png"/><Relationship Id="rId109" Type="http://schemas.openxmlformats.org/officeDocument/2006/relationships/customXml" Target="../ink/ink1173.xml"/><Relationship Id="rId34" Type="http://schemas.openxmlformats.org/officeDocument/2006/relationships/customXml" Target="../ink/ink1135.xml"/><Relationship Id="rId55" Type="http://schemas.openxmlformats.org/officeDocument/2006/relationships/image" Target="../media/image1006.png"/><Relationship Id="rId76" Type="http://schemas.openxmlformats.org/officeDocument/2006/relationships/customXml" Target="../ink/ink1156.xml"/><Relationship Id="rId97" Type="http://schemas.openxmlformats.org/officeDocument/2006/relationships/customXml" Target="../ink/ink1167.xml"/><Relationship Id="rId120" Type="http://schemas.openxmlformats.org/officeDocument/2006/relationships/image" Target="../media/image1039.png"/><Relationship Id="rId141" Type="http://schemas.openxmlformats.org/officeDocument/2006/relationships/customXml" Target="../ink/ink1189.xml"/><Relationship Id="rId7" Type="http://schemas.openxmlformats.org/officeDocument/2006/relationships/image" Target="../media/image983.png"/><Relationship Id="rId162" Type="http://schemas.openxmlformats.org/officeDocument/2006/relationships/image" Target="../media/image1062.png"/><Relationship Id="rId183" Type="http://schemas.openxmlformats.org/officeDocument/2006/relationships/customXml" Target="../ink/ink1210.xml"/><Relationship Id="rId218" Type="http://schemas.openxmlformats.org/officeDocument/2006/relationships/customXml" Target="../ink/ink1228.xml"/><Relationship Id="rId24" Type="http://schemas.openxmlformats.org/officeDocument/2006/relationships/customXml" Target="../ink/ink1130.xml"/><Relationship Id="rId45" Type="http://schemas.openxmlformats.org/officeDocument/2006/relationships/image" Target="../media/image1001.png"/><Relationship Id="rId66" Type="http://schemas.openxmlformats.org/officeDocument/2006/relationships/customXml" Target="../ink/ink1151.xml"/><Relationship Id="rId87" Type="http://schemas.openxmlformats.org/officeDocument/2006/relationships/image" Target="../media/image1023.png"/><Relationship Id="rId110" Type="http://schemas.openxmlformats.org/officeDocument/2006/relationships/image" Target="../media/image1034.png"/><Relationship Id="rId131" Type="http://schemas.openxmlformats.org/officeDocument/2006/relationships/customXml" Target="../ink/ink1184.xml"/><Relationship Id="rId152" Type="http://schemas.openxmlformats.org/officeDocument/2006/relationships/image" Target="../media/image1057.png"/><Relationship Id="rId173" Type="http://schemas.openxmlformats.org/officeDocument/2006/relationships/customXml" Target="../ink/ink1205.xml"/><Relationship Id="rId194" Type="http://schemas.openxmlformats.org/officeDocument/2006/relationships/customXml" Target="../ink/ink1216.xml"/><Relationship Id="rId208" Type="http://schemas.openxmlformats.org/officeDocument/2006/relationships/customXml" Target="../ink/ink1223.xml"/><Relationship Id="rId229" Type="http://schemas.openxmlformats.org/officeDocument/2006/relationships/image" Target="../media/image1095.png"/><Relationship Id="rId14" Type="http://schemas.openxmlformats.org/officeDocument/2006/relationships/customXml" Target="../ink/ink1125.xml"/><Relationship Id="rId35" Type="http://schemas.openxmlformats.org/officeDocument/2006/relationships/image" Target="../media/image996.png"/><Relationship Id="rId56" Type="http://schemas.openxmlformats.org/officeDocument/2006/relationships/customXml" Target="../ink/ink1146.xml"/><Relationship Id="rId77" Type="http://schemas.openxmlformats.org/officeDocument/2006/relationships/image" Target="../media/image1017.png"/><Relationship Id="rId100" Type="http://schemas.openxmlformats.org/officeDocument/2006/relationships/image" Target="../media/image1029.png"/><Relationship Id="rId8" Type="http://schemas.openxmlformats.org/officeDocument/2006/relationships/customXml" Target="../ink/ink1122.xml"/><Relationship Id="rId98" Type="http://schemas.openxmlformats.org/officeDocument/2006/relationships/image" Target="../media/image1028.png"/><Relationship Id="rId121" Type="http://schemas.openxmlformats.org/officeDocument/2006/relationships/customXml" Target="../ink/ink1179.xml"/><Relationship Id="rId142" Type="http://schemas.openxmlformats.org/officeDocument/2006/relationships/image" Target="../media/image1052.png"/><Relationship Id="rId163" Type="http://schemas.openxmlformats.org/officeDocument/2006/relationships/customXml" Target="../ink/ink1200.xml"/><Relationship Id="rId184" Type="http://schemas.openxmlformats.org/officeDocument/2006/relationships/customXml" Target="../ink/ink1211.xml"/><Relationship Id="rId219" Type="http://schemas.openxmlformats.org/officeDocument/2006/relationships/image" Target="../media/image1090.png"/><Relationship Id="rId230" Type="http://schemas.openxmlformats.org/officeDocument/2006/relationships/customXml" Target="../ink/ink1234.xml"/><Relationship Id="rId25" Type="http://schemas.openxmlformats.org/officeDocument/2006/relationships/image" Target="../media/image992.png"/><Relationship Id="rId46" Type="http://schemas.openxmlformats.org/officeDocument/2006/relationships/customXml" Target="../ink/ink1141.xml"/><Relationship Id="rId67" Type="http://schemas.openxmlformats.org/officeDocument/2006/relationships/image" Target="../media/image1012.png"/><Relationship Id="rId20" Type="http://schemas.openxmlformats.org/officeDocument/2006/relationships/customXml" Target="../ink/ink1128.xml"/><Relationship Id="rId41" Type="http://schemas.openxmlformats.org/officeDocument/2006/relationships/image" Target="../media/image999.png"/><Relationship Id="rId62" Type="http://schemas.openxmlformats.org/officeDocument/2006/relationships/customXml" Target="../ink/ink1149.xml"/><Relationship Id="rId83" Type="http://schemas.openxmlformats.org/officeDocument/2006/relationships/image" Target="../media/image1021.png"/><Relationship Id="rId88" Type="http://schemas.openxmlformats.org/officeDocument/2006/relationships/customXml" Target="../ink/ink1162.xml"/><Relationship Id="rId111" Type="http://schemas.openxmlformats.org/officeDocument/2006/relationships/customXml" Target="../ink/ink1174.xml"/><Relationship Id="rId132" Type="http://schemas.openxmlformats.org/officeDocument/2006/relationships/image" Target="../media/image1047.png"/><Relationship Id="rId153" Type="http://schemas.openxmlformats.org/officeDocument/2006/relationships/customXml" Target="../ink/ink1195.xml"/><Relationship Id="rId174" Type="http://schemas.openxmlformats.org/officeDocument/2006/relationships/image" Target="../media/image1068.png"/><Relationship Id="rId179" Type="http://schemas.openxmlformats.org/officeDocument/2006/relationships/customXml" Target="../ink/ink1208.xml"/><Relationship Id="rId195" Type="http://schemas.openxmlformats.org/officeDocument/2006/relationships/image" Target="../media/image1078.png"/><Relationship Id="rId209" Type="http://schemas.openxmlformats.org/officeDocument/2006/relationships/image" Target="../media/image1085.png"/><Relationship Id="rId190" Type="http://schemas.openxmlformats.org/officeDocument/2006/relationships/customXml" Target="../ink/ink1214.xml"/><Relationship Id="rId204" Type="http://schemas.openxmlformats.org/officeDocument/2006/relationships/customXml" Target="../ink/ink1221.xml"/><Relationship Id="rId220" Type="http://schemas.openxmlformats.org/officeDocument/2006/relationships/customXml" Target="../ink/ink1229.xml"/><Relationship Id="rId225" Type="http://schemas.openxmlformats.org/officeDocument/2006/relationships/image" Target="../media/image1093.png"/><Relationship Id="rId15" Type="http://schemas.openxmlformats.org/officeDocument/2006/relationships/image" Target="../media/image987.png"/><Relationship Id="rId36" Type="http://schemas.openxmlformats.org/officeDocument/2006/relationships/customXml" Target="../ink/ink1136.xml"/><Relationship Id="rId57" Type="http://schemas.openxmlformats.org/officeDocument/2006/relationships/image" Target="../media/image1007.png"/><Relationship Id="rId106" Type="http://schemas.openxmlformats.org/officeDocument/2006/relationships/image" Target="../media/image1032.png"/><Relationship Id="rId127" Type="http://schemas.openxmlformats.org/officeDocument/2006/relationships/customXml" Target="../ink/ink1182.xml"/><Relationship Id="rId10" Type="http://schemas.openxmlformats.org/officeDocument/2006/relationships/customXml" Target="../ink/ink1123.xml"/><Relationship Id="rId31" Type="http://schemas.openxmlformats.org/officeDocument/2006/relationships/image" Target="../media/image994.png"/><Relationship Id="rId52" Type="http://schemas.openxmlformats.org/officeDocument/2006/relationships/customXml" Target="../ink/ink1144.xml"/><Relationship Id="rId73" Type="http://schemas.openxmlformats.org/officeDocument/2006/relationships/image" Target="../media/image1015.png"/><Relationship Id="rId78" Type="http://schemas.openxmlformats.org/officeDocument/2006/relationships/customXml" Target="../ink/ink1157.xml"/><Relationship Id="rId94" Type="http://schemas.openxmlformats.org/officeDocument/2006/relationships/image" Target="../media/image1026.png"/><Relationship Id="rId99" Type="http://schemas.openxmlformats.org/officeDocument/2006/relationships/customXml" Target="../ink/ink1168.xml"/><Relationship Id="rId101" Type="http://schemas.openxmlformats.org/officeDocument/2006/relationships/customXml" Target="../ink/ink1169.xml"/><Relationship Id="rId122" Type="http://schemas.openxmlformats.org/officeDocument/2006/relationships/image" Target="../media/image1040.png"/><Relationship Id="rId143" Type="http://schemas.openxmlformats.org/officeDocument/2006/relationships/customXml" Target="../ink/ink1190.xml"/><Relationship Id="rId148" Type="http://schemas.openxmlformats.org/officeDocument/2006/relationships/image" Target="../media/image1055.png"/><Relationship Id="rId164" Type="http://schemas.openxmlformats.org/officeDocument/2006/relationships/image" Target="../media/image1063.png"/><Relationship Id="rId169" Type="http://schemas.openxmlformats.org/officeDocument/2006/relationships/customXml" Target="../ink/ink1203.xml"/><Relationship Id="rId185" Type="http://schemas.openxmlformats.org/officeDocument/2006/relationships/image" Target="../media/image1073.png"/><Relationship Id="rId4" Type="http://schemas.openxmlformats.org/officeDocument/2006/relationships/customXml" Target="../ink/ink1120.xml"/><Relationship Id="rId9" Type="http://schemas.openxmlformats.org/officeDocument/2006/relationships/image" Target="../media/image984.png"/><Relationship Id="rId180" Type="http://schemas.openxmlformats.org/officeDocument/2006/relationships/image" Target="../media/image1071.png"/><Relationship Id="rId210" Type="http://schemas.openxmlformats.org/officeDocument/2006/relationships/customXml" Target="../ink/ink1224.xml"/><Relationship Id="rId215" Type="http://schemas.openxmlformats.org/officeDocument/2006/relationships/image" Target="../media/image1088.png"/><Relationship Id="rId26" Type="http://schemas.openxmlformats.org/officeDocument/2006/relationships/customXml" Target="../ink/ink1131.xml"/><Relationship Id="rId231" Type="http://schemas.openxmlformats.org/officeDocument/2006/relationships/image" Target="../media/image1096.png"/><Relationship Id="rId47" Type="http://schemas.openxmlformats.org/officeDocument/2006/relationships/image" Target="../media/image1002.png"/><Relationship Id="rId68" Type="http://schemas.openxmlformats.org/officeDocument/2006/relationships/customXml" Target="../ink/ink1152.xml"/><Relationship Id="rId89" Type="http://schemas.openxmlformats.org/officeDocument/2006/relationships/image" Target="../media/image1024.png"/><Relationship Id="rId112" Type="http://schemas.openxmlformats.org/officeDocument/2006/relationships/image" Target="../media/image1035.png"/><Relationship Id="rId133" Type="http://schemas.openxmlformats.org/officeDocument/2006/relationships/customXml" Target="../ink/ink1185.xml"/><Relationship Id="rId154" Type="http://schemas.openxmlformats.org/officeDocument/2006/relationships/image" Target="../media/image1058.png"/><Relationship Id="rId175" Type="http://schemas.openxmlformats.org/officeDocument/2006/relationships/customXml" Target="../ink/ink1206.xml"/><Relationship Id="rId196" Type="http://schemas.openxmlformats.org/officeDocument/2006/relationships/customXml" Target="../ink/ink1217.xml"/><Relationship Id="rId200" Type="http://schemas.openxmlformats.org/officeDocument/2006/relationships/customXml" Target="../ink/ink1219.xml"/><Relationship Id="rId16" Type="http://schemas.openxmlformats.org/officeDocument/2006/relationships/customXml" Target="../ink/ink1126.xml"/><Relationship Id="rId221" Type="http://schemas.openxmlformats.org/officeDocument/2006/relationships/image" Target="../media/image1091.png"/><Relationship Id="rId37" Type="http://schemas.openxmlformats.org/officeDocument/2006/relationships/image" Target="../media/image997.png"/><Relationship Id="rId58" Type="http://schemas.openxmlformats.org/officeDocument/2006/relationships/customXml" Target="../ink/ink1147.xml"/><Relationship Id="rId79" Type="http://schemas.openxmlformats.org/officeDocument/2006/relationships/image" Target="../media/image1019.png"/><Relationship Id="rId102" Type="http://schemas.openxmlformats.org/officeDocument/2006/relationships/image" Target="../media/image1030.png"/><Relationship Id="rId123" Type="http://schemas.openxmlformats.org/officeDocument/2006/relationships/customXml" Target="../ink/ink1180.xml"/><Relationship Id="rId144" Type="http://schemas.openxmlformats.org/officeDocument/2006/relationships/image" Target="../media/image1053.png"/><Relationship Id="rId90" Type="http://schemas.openxmlformats.org/officeDocument/2006/relationships/customXml" Target="../ink/ink1163.xml"/><Relationship Id="rId165" Type="http://schemas.openxmlformats.org/officeDocument/2006/relationships/customXml" Target="../ink/ink1201.xml"/><Relationship Id="rId186" Type="http://schemas.openxmlformats.org/officeDocument/2006/relationships/customXml" Target="../ink/ink1212.xml"/><Relationship Id="rId211" Type="http://schemas.openxmlformats.org/officeDocument/2006/relationships/image" Target="../media/image1086.png"/><Relationship Id="rId232" Type="http://schemas.openxmlformats.org/officeDocument/2006/relationships/hyperlink" Target="https://www.jade-hs.de/fileadmin/fb_wirtschaft/4_Forschung-und-Praxis/Jahresband/2020/2020-12-7-Koester_Rieken.pdf" TargetMode="External"/><Relationship Id="rId27" Type="http://schemas.openxmlformats.org/officeDocument/2006/relationships/image" Target="../media/image993.png"/><Relationship Id="rId48" Type="http://schemas.openxmlformats.org/officeDocument/2006/relationships/customXml" Target="../ink/ink1142.xml"/><Relationship Id="rId69" Type="http://schemas.openxmlformats.org/officeDocument/2006/relationships/image" Target="../media/image1013.png"/><Relationship Id="rId113" Type="http://schemas.openxmlformats.org/officeDocument/2006/relationships/customXml" Target="../ink/ink1175.xml"/><Relationship Id="rId134" Type="http://schemas.openxmlformats.org/officeDocument/2006/relationships/image" Target="../media/image1048.png"/><Relationship Id="rId80" Type="http://schemas.openxmlformats.org/officeDocument/2006/relationships/customXml" Target="../ink/ink1158.xml"/><Relationship Id="rId155" Type="http://schemas.openxmlformats.org/officeDocument/2006/relationships/customXml" Target="../ink/ink1196.xml"/><Relationship Id="rId176" Type="http://schemas.openxmlformats.org/officeDocument/2006/relationships/image" Target="../media/image1069.png"/><Relationship Id="rId197" Type="http://schemas.openxmlformats.org/officeDocument/2006/relationships/image" Target="../media/image1079.png"/><Relationship Id="rId201" Type="http://schemas.openxmlformats.org/officeDocument/2006/relationships/image" Target="../media/image1081.png"/><Relationship Id="rId222" Type="http://schemas.openxmlformats.org/officeDocument/2006/relationships/customXml" Target="../ink/ink1230.xml"/><Relationship Id="rId17" Type="http://schemas.openxmlformats.org/officeDocument/2006/relationships/image" Target="../media/image988.png"/><Relationship Id="rId38" Type="http://schemas.openxmlformats.org/officeDocument/2006/relationships/customXml" Target="../ink/ink1137.xml"/><Relationship Id="rId59" Type="http://schemas.openxmlformats.org/officeDocument/2006/relationships/image" Target="../media/image1008.png"/><Relationship Id="rId103" Type="http://schemas.openxmlformats.org/officeDocument/2006/relationships/customXml" Target="../ink/ink1170.xml"/><Relationship Id="rId124" Type="http://schemas.openxmlformats.org/officeDocument/2006/relationships/image" Target="../media/image1041.png"/><Relationship Id="rId70" Type="http://schemas.openxmlformats.org/officeDocument/2006/relationships/customXml" Target="../ink/ink1153.xml"/><Relationship Id="rId91" Type="http://schemas.openxmlformats.org/officeDocument/2006/relationships/image" Target="../media/image1025.png"/><Relationship Id="rId145" Type="http://schemas.openxmlformats.org/officeDocument/2006/relationships/customXml" Target="../ink/ink1191.xml"/><Relationship Id="rId166" Type="http://schemas.openxmlformats.org/officeDocument/2006/relationships/image" Target="../media/image1064.png"/><Relationship Id="rId187" Type="http://schemas.openxmlformats.org/officeDocument/2006/relationships/image" Target="../media/image1074.png"/><Relationship Id="rId1" Type="http://schemas.openxmlformats.org/officeDocument/2006/relationships/slideLayout" Target="../slideLayouts/slideLayout7.xml"/><Relationship Id="rId212" Type="http://schemas.openxmlformats.org/officeDocument/2006/relationships/customXml" Target="../ink/ink1225.xml"/><Relationship Id="rId233" Type="http://schemas.openxmlformats.org/officeDocument/2006/relationships/hyperlink" Target="https://www.jade-hs.de/fileadmin/fb_wirtschaft/4_Forschung-und-Praxis/Jahresband/2021/2021-13-7Koester_Rieken_Ein_Jahr_Corona-Epidemie_in_Deutschland.pdf" TargetMode="External"/><Relationship Id="rId28" Type="http://schemas.openxmlformats.org/officeDocument/2006/relationships/customXml" Target="../ink/ink1132.xml"/><Relationship Id="rId49" Type="http://schemas.openxmlformats.org/officeDocument/2006/relationships/image" Target="../media/image1003.png"/><Relationship Id="rId114" Type="http://schemas.openxmlformats.org/officeDocument/2006/relationships/image" Target="../media/image1036.png"/><Relationship Id="rId60" Type="http://schemas.openxmlformats.org/officeDocument/2006/relationships/customXml" Target="../ink/ink1148.xml"/><Relationship Id="rId81" Type="http://schemas.openxmlformats.org/officeDocument/2006/relationships/image" Target="../media/image1020.png"/><Relationship Id="rId135" Type="http://schemas.openxmlformats.org/officeDocument/2006/relationships/customXml" Target="../ink/ink1186.xml"/><Relationship Id="rId156" Type="http://schemas.openxmlformats.org/officeDocument/2006/relationships/image" Target="../media/image1059.png"/><Relationship Id="rId177" Type="http://schemas.openxmlformats.org/officeDocument/2006/relationships/customXml" Target="../ink/ink1207.xml"/><Relationship Id="rId198" Type="http://schemas.openxmlformats.org/officeDocument/2006/relationships/customXml" Target="../ink/ink1218.xml"/><Relationship Id="rId202" Type="http://schemas.openxmlformats.org/officeDocument/2006/relationships/customXml" Target="../ink/ink1220.xml"/><Relationship Id="rId223" Type="http://schemas.openxmlformats.org/officeDocument/2006/relationships/image" Target="../media/image1092.png"/><Relationship Id="rId18" Type="http://schemas.openxmlformats.org/officeDocument/2006/relationships/customXml" Target="../ink/ink1127.xml"/><Relationship Id="rId39" Type="http://schemas.openxmlformats.org/officeDocument/2006/relationships/image" Target="../media/image998.png"/><Relationship Id="rId50" Type="http://schemas.openxmlformats.org/officeDocument/2006/relationships/customXml" Target="../ink/ink1143.xml"/><Relationship Id="rId104" Type="http://schemas.openxmlformats.org/officeDocument/2006/relationships/image" Target="../media/image1031.png"/><Relationship Id="rId125" Type="http://schemas.openxmlformats.org/officeDocument/2006/relationships/customXml" Target="../ink/ink1181.xml"/><Relationship Id="rId146" Type="http://schemas.openxmlformats.org/officeDocument/2006/relationships/image" Target="../media/image1054.png"/><Relationship Id="rId167" Type="http://schemas.openxmlformats.org/officeDocument/2006/relationships/customXml" Target="../ink/ink1202.xml"/><Relationship Id="rId188" Type="http://schemas.openxmlformats.org/officeDocument/2006/relationships/customXml" Target="../ink/ink1213.xml"/><Relationship Id="rId71" Type="http://schemas.openxmlformats.org/officeDocument/2006/relationships/image" Target="../media/image1014.png"/><Relationship Id="rId92" Type="http://schemas.openxmlformats.org/officeDocument/2006/relationships/customXml" Target="../ink/ink1164.xml"/><Relationship Id="rId213" Type="http://schemas.openxmlformats.org/officeDocument/2006/relationships/image" Target="../media/image1087.png"/><Relationship Id="rId234" Type="http://schemas.openxmlformats.org/officeDocument/2006/relationships/hyperlink" Target="http://www.bernhardkoester.de/workingpaper/CDO.pdf" TargetMode="External"/><Relationship Id="rId2" Type="http://schemas.openxmlformats.org/officeDocument/2006/relationships/notesSlide" Target="../notesSlides/notesSlide9.xml"/><Relationship Id="rId29" Type="http://schemas.openxmlformats.org/officeDocument/2006/relationships/image" Target="../media/image397.png"/><Relationship Id="rId40" Type="http://schemas.openxmlformats.org/officeDocument/2006/relationships/customXml" Target="../ink/ink1138.xml"/><Relationship Id="rId115" Type="http://schemas.openxmlformats.org/officeDocument/2006/relationships/customXml" Target="../ink/ink1176.xml"/><Relationship Id="rId136" Type="http://schemas.openxmlformats.org/officeDocument/2006/relationships/image" Target="../media/image1049.png"/><Relationship Id="rId157" Type="http://schemas.openxmlformats.org/officeDocument/2006/relationships/customXml" Target="../ink/ink1197.xml"/><Relationship Id="rId178" Type="http://schemas.openxmlformats.org/officeDocument/2006/relationships/image" Target="../media/image1070.png"/><Relationship Id="rId61" Type="http://schemas.openxmlformats.org/officeDocument/2006/relationships/image" Target="../media/image1009.png"/><Relationship Id="rId82" Type="http://schemas.openxmlformats.org/officeDocument/2006/relationships/customXml" Target="../ink/ink1159.xml"/><Relationship Id="rId199" Type="http://schemas.openxmlformats.org/officeDocument/2006/relationships/image" Target="../media/image1080.png"/><Relationship Id="rId203" Type="http://schemas.openxmlformats.org/officeDocument/2006/relationships/image" Target="../media/image1082.png"/><Relationship Id="rId19" Type="http://schemas.openxmlformats.org/officeDocument/2006/relationships/image" Target="../media/image989.png"/><Relationship Id="rId224" Type="http://schemas.openxmlformats.org/officeDocument/2006/relationships/customXml" Target="../ink/ink1231.xml"/><Relationship Id="rId30" Type="http://schemas.openxmlformats.org/officeDocument/2006/relationships/customXml" Target="../ink/ink1133.xml"/><Relationship Id="rId105" Type="http://schemas.openxmlformats.org/officeDocument/2006/relationships/customXml" Target="../ink/ink1171.xml"/><Relationship Id="rId126" Type="http://schemas.openxmlformats.org/officeDocument/2006/relationships/image" Target="../media/image1044.png"/><Relationship Id="rId147" Type="http://schemas.openxmlformats.org/officeDocument/2006/relationships/customXml" Target="../ink/ink1192.xml"/><Relationship Id="rId168" Type="http://schemas.openxmlformats.org/officeDocument/2006/relationships/image" Target="../media/image1065.png"/><Relationship Id="rId51" Type="http://schemas.openxmlformats.org/officeDocument/2006/relationships/image" Target="../media/image1004.png"/><Relationship Id="rId72" Type="http://schemas.openxmlformats.org/officeDocument/2006/relationships/customXml" Target="../ink/ink1154.xml"/><Relationship Id="rId93" Type="http://schemas.openxmlformats.org/officeDocument/2006/relationships/customXml" Target="../ink/ink1165.xml"/><Relationship Id="rId189" Type="http://schemas.openxmlformats.org/officeDocument/2006/relationships/image" Target="../media/image1075.png"/><Relationship Id="rId3" Type="http://schemas.openxmlformats.org/officeDocument/2006/relationships/image" Target="../media/image981.png"/><Relationship Id="rId214" Type="http://schemas.openxmlformats.org/officeDocument/2006/relationships/customXml" Target="../ink/ink1226.xml"/><Relationship Id="rId116" Type="http://schemas.openxmlformats.org/officeDocument/2006/relationships/image" Target="../media/image1037.png"/><Relationship Id="rId137" Type="http://schemas.openxmlformats.org/officeDocument/2006/relationships/customXml" Target="../ink/ink1187.xml"/><Relationship Id="rId158" Type="http://schemas.openxmlformats.org/officeDocument/2006/relationships/image" Target="../media/image10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F92A381-3A66-D352-9BAC-14A3FF1AB9D9}"/>
              </a:ext>
            </a:extLst>
          </p:cNvPr>
          <p:cNvPicPr>
            <a:picLocks noChangeAspect="1"/>
          </p:cNvPicPr>
          <p:nvPr/>
        </p:nvPicPr>
        <p:blipFill>
          <a:blip r:embed="rId3"/>
          <a:stretch>
            <a:fillRect/>
          </a:stretch>
        </p:blipFill>
        <p:spPr>
          <a:xfrm>
            <a:off x="151661" y="565290"/>
            <a:ext cx="8345307" cy="535262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9A17577-9CBE-44F0-8075-0DC54D7C56F9}"/>
                  </a:ext>
                </a:extLst>
              </p14:cNvPr>
              <p14:cNvContentPartPr/>
              <p14:nvPr/>
            </p14:nvContentPartPr>
            <p14:xfrm>
              <a:off x="6892699" y="1289912"/>
              <a:ext cx="397800" cy="237960"/>
            </p14:xfrm>
          </p:contentPart>
        </mc:Choice>
        <mc:Fallback xmlns="">
          <p:pic>
            <p:nvPicPr>
              <p:cNvPr id="2" name="Freihand 1">
                <a:extLst>
                  <a:ext uri="{FF2B5EF4-FFF2-40B4-BE49-F238E27FC236}">
                    <a16:creationId xmlns:a16="http://schemas.microsoft.com/office/drawing/2014/main" id="{19A17577-9CBE-44F0-8075-0DC54D7C56F9}"/>
                  </a:ext>
                </a:extLst>
              </p:cNvPr>
              <p:cNvPicPr/>
              <p:nvPr/>
            </p:nvPicPr>
            <p:blipFill>
              <a:blip r:embed="rId5"/>
              <a:stretch>
                <a:fillRect/>
              </a:stretch>
            </p:blipFill>
            <p:spPr>
              <a:xfrm>
                <a:off x="6888379" y="1285592"/>
                <a:ext cx="4064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Freihand 31">
                <a:extLst>
                  <a:ext uri="{FF2B5EF4-FFF2-40B4-BE49-F238E27FC236}">
                    <a16:creationId xmlns:a16="http://schemas.microsoft.com/office/drawing/2014/main" id="{CB563F62-9F51-4339-A640-0AE14073A4D9}"/>
                  </a:ext>
                </a:extLst>
              </p14:cNvPr>
              <p14:cNvContentPartPr/>
              <p14:nvPr/>
            </p14:nvContentPartPr>
            <p14:xfrm>
              <a:off x="6979459" y="1409072"/>
              <a:ext cx="198360" cy="19800"/>
            </p14:xfrm>
          </p:contentPart>
        </mc:Choice>
        <mc:Fallback xmlns="">
          <p:pic>
            <p:nvPicPr>
              <p:cNvPr id="32" name="Freihand 31">
                <a:extLst>
                  <a:ext uri="{FF2B5EF4-FFF2-40B4-BE49-F238E27FC236}">
                    <a16:creationId xmlns:a16="http://schemas.microsoft.com/office/drawing/2014/main" id="{CB563F62-9F51-4339-A640-0AE14073A4D9}"/>
                  </a:ext>
                </a:extLst>
              </p:cNvPr>
              <p:cNvPicPr/>
              <p:nvPr/>
            </p:nvPicPr>
            <p:blipFill>
              <a:blip r:embed="rId7"/>
              <a:stretch>
                <a:fillRect/>
              </a:stretch>
            </p:blipFill>
            <p:spPr>
              <a:xfrm>
                <a:off x="6975139" y="1404752"/>
                <a:ext cx="207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Freihand 33">
                <a:extLst>
                  <a:ext uri="{FF2B5EF4-FFF2-40B4-BE49-F238E27FC236}">
                    <a16:creationId xmlns:a16="http://schemas.microsoft.com/office/drawing/2014/main" id="{D5D10F04-37AC-4B0A-83F0-6880F507057D}"/>
                  </a:ext>
                </a:extLst>
              </p14:cNvPr>
              <p14:cNvContentPartPr/>
              <p14:nvPr/>
            </p14:nvContentPartPr>
            <p14:xfrm>
              <a:off x="6997459" y="1376672"/>
              <a:ext cx="217440" cy="69480"/>
            </p14:xfrm>
          </p:contentPart>
        </mc:Choice>
        <mc:Fallback xmlns="">
          <p:pic>
            <p:nvPicPr>
              <p:cNvPr id="34" name="Freihand 33">
                <a:extLst>
                  <a:ext uri="{FF2B5EF4-FFF2-40B4-BE49-F238E27FC236}">
                    <a16:creationId xmlns:a16="http://schemas.microsoft.com/office/drawing/2014/main" id="{D5D10F04-37AC-4B0A-83F0-6880F507057D}"/>
                  </a:ext>
                </a:extLst>
              </p:cNvPr>
              <p:cNvPicPr/>
              <p:nvPr/>
            </p:nvPicPr>
            <p:blipFill>
              <a:blip r:embed="rId9"/>
              <a:stretch>
                <a:fillRect/>
              </a:stretch>
            </p:blipFill>
            <p:spPr>
              <a:xfrm>
                <a:off x="6993139" y="1372352"/>
                <a:ext cx="226080" cy="78120"/>
              </a:xfrm>
              <a:prstGeom prst="rect">
                <a:avLst/>
              </a:prstGeom>
            </p:spPr>
          </p:pic>
        </mc:Fallback>
      </mc:AlternateContent>
      <p:grpSp>
        <p:nvGrpSpPr>
          <p:cNvPr id="119814" name="Gruppieren 119813">
            <a:extLst>
              <a:ext uri="{FF2B5EF4-FFF2-40B4-BE49-F238E27FC236}">
                <a16:creationId xmlns:a16="http://schemas.microsoft.com/office/drawing/2014/main" id="{59766E39-CAFB-484C-84E3-F511622FD2E1}"/>
              </a:ext>
            </a:extLst>
          </p:cNvPr>
          <p:cNvGrpSpPr/>
          <p:nvPr/>
        </p:nvGrpSpPr>
        <p:grpSpPr>
          <a:xfrm>
            <a:off x="7009699" y="366512"/>
            <a:ext cx="4370760" cy="1032480"/>
            <a:chOff x="7009699" y="366512"/>
            <a:chExt cx="4370760" cy="103248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8B8C49B6-BEE0-4AC2-B49D-4E9BE690A69D}"/>
                    </a:ext>
                  </a:extLst>
                </p14:cNvPr>
                <p14:cNvContentPartPr/>
                <p14:nvPr/>
              </p14:nvContentPartPr>
              <p14:xfrm>
                <a:off x="7336579" y="479552"/>
                <a:ext cx="54720" cy="168120"/>
              </p14:xfrm>
            </p:contentPart>
          </mc:Choice>
          <mc:Fallback xmlns="">
            <p:pic>
              <p:nvPicPr>
                <p:cNvPr id="6" name="Freihand 5">
                  <a:extLst>
                    <a:ext uri="{FF2B5EF4-FFF2-40B4-BE49-F238E27FC236}">
                      <a16:creationId xmlns:a16="http://schemas.microsoft.com/office/drawing/2014/main" id="{8B8C49B6-BEE0-4AC2-B49D-4E9BE690A69D}"/>
                    </a:ext>
                  </a:extLst>
                </p:cNvPr>
                <p:cNvPicPr/>
                <p:nvPr/>
              </p:nvPicPr>
              <p:blipFill>
                <a:blip r:embed="rId11"/>
                <a:stretch>
                  <a:fillRect/>
                </a:stretch>
              </p:blipFill>
              <p:spPr>
                <a:xfrm>
                  <a:off x="7332259" y="475232"/>
                  <a:ext cx="63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98FCAD3-1CE9-4133-86B1-FB662F518102}"/>
                    </a:ext>
                  </a:extLst>
                </p14:cNvPr>
                <p14:cNvContentPartPr/>
                <p14:nvPr/>
              </p14:nvContentPartPr>
              <p14:xfrm>
                <a:off x="7427299" y="545792"/>
                <a:ext cx="192600" cy="73440"/>
              </p14:xfrm>
            </p:contentPart>
          </mc:Choice>
          <mc:Fallback xmlns="">
            <p:pic>
              <p:nvPicPr>
                <p:cNvPr id="7" name="Freihand 6">
                  <a:extLst>
                    <a:ext uri="{FF2B5EF4-FFF2-40B4-BE49-F238E27FC236}">
                      <a16:creationId xmlns:a16="http://schemas.microsoft.com/office/drawing/2014/main" id="{298FCAD3-1CE9-4133-86B1-FB662F518102}"/>
                    </a:ext>
                  </a:extLst>
                </p:cNvPr>
                <p:cNvPicPr/>
                <p:nvPr/>
              </p:nvPicPr>
              <p:blipFill>
                <a:blip r:embed="rId13"/>
                <a:stretch>
                  <a:fillRect/>
                </a:stretch>
              </p:blipFill>
              <p:spPr>
                <a:xfrm>
                  <a:off x="7422979" y="541472"/>
                  <a:ext cx="201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432A0453-F2E1-435C-9AF1-7C1D31AA0883}"/>
                    </a:ext>
                  </a:extLst>
                </p14:cNvPr>
                <p14:cNvContentPartPr/>
                <p14:nvPr/>
              </p14:nvContentPartPr>
              <p14:xfrm>
                <a:off x="7674259" y="483512"/>
                <a:ext cx="19800" cy="20880"/>
              </p14:xfrm>
            </p:contentPart>
          </mc:Choice>
          <mc:Fallback xmlns="">
            <p:pic>
              <p:nvPicPr>
                <p:cNvPr id="8" name="Freihand 7">
                  <a:extLst>
                    <a:ext uri="{FF2B5EF4-FFF2-40B4-BE49-F238E27FC236}">
                      <a16:creationId xmlns:a16="http://schemas.microsoft.com/office/drawing/2014/main" id="{432A0453-F2E1-435C-9AF1-7C1D31AA0883}"/>
                    </a:ext>
                  </a:extLst>
                </p:cNvPr>
                <p:cNvPicPr/>
                <p:nvPr/>
              </p:nvPicPr>
              <p:blipFill>
                <a:blip r:embed="rId15"/>
                <a:stretch>
                  <a:fillRect/>
                </a:stretch>
              </p:blipFill>
              <p:spPr>
                <a:xfrm>
                  <a:off x="7669939" y="479192"/>
                  <a:ext cx="28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E11686C8-D7D5-4A0E-A7E1-FABE086CCB3E}"/>
                    </a:ext>
                  </a:extLst>
                </p14:cNvPr>
                <p14:cNvContentPartPr/>
                <p14:nvPr/>
              </p14:nvContentPartPr>
              <p14:xfrm>
                <a:off x="7693339" y="475952"/>
                <a:ext cx="360" cy="360"/>
              </p14:xfrm>
            </p:contentPart>
          </mc:Choice>
          <mc:Fallback xmlns="">
            <p:pic>
              <p:nvPicPr>
                <p:cNvPr id="9" name="Freihand 8">
                  <a:extLst>
                    <a:ext uri="{FF2B5EF4-FFF2-40B4-BE49-F238E27FC236}">
                      <a16:creationId xmlns:a16="http://schemas.microsoft.com/office/drawing/2014/main" id="{E11686C8-D7D5-4A0E-A7E1-FABE086CCB3E}"/>
                    </a:ext>
                  </a:extLst>
                </p:cNvPr>
                <p:cNvPicPr/>
                <p:nvPr/>
              </p:nvPicPr>
              <p:blipFill>
                <a:blip r:embed="rId17"/>
                <a:stretch>
                  <a:fillRect/>
                </a:stretch>
              </p:blipFill>
              <p:spPr>
                <a:xfrm>
                  <a:off x="7689019" y="471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94E5378D-0F4A-45FE-9461-C04784854C87}"/>
                    </a:ext>
                  </a:extLst>
                </p14:cNvPr>
                <p14:cNvContentPartPr/>
                <p14:nvPr/>
              </p14:nvContentPartPr>
              <p14:xfrm>
                <a:off x="7644379" y="510512"/>
                <a:ext cx="58320" cy="192960"/>
              </p14:xfrm>
            </p:contentPart>
          </mc:Choice>
          <mc:Fallback xmlns="">
            <p:pic>
              <p:nvPicPr>
                <p:cNvPr id="10" name="Freihand 9">
                  <a:extLst>
                    <a:ext uri="{FF2B5EF4-FFF2-40B4-BE49-F238E27FC236}">
                      <a16:creationId xmlns:a16="http://schemas.microsoft.com/office/drawing/2014/main" id="{94E5378D-0F4A-45FE-9461-C04784854C87}"/>
                    </a:ext>
                  </a:extLst>
                </p:cNvPr>
                <p:cNvPicPr/>
                <p:nvPr/>
              </p:nvPicPr>
              <p:blipFill>
                <a:blip r:embed="rId19"/>
                <a:stretch>
                  <a:fillRect/>
                </a:stretch>
              </p:blipFill>
              <p:spPr>
                <a:xfrm>
                  <a:off x="7640059" y="506192"/>
                  <a:ext cx="66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C1650B35-B9FB-4A12-8324-A545D6FEC104}"/>
                    </a:ext>
                  </a:extLst>
                </p14:cNvPr>
                <p14:cNvContentPartPr/>
                <p14:nvPr/>
              </p14:nvContentPartPr>
              <p14:xfrm>
                <a:off x="7717819" y="428072"/>
                <a:ext cx="134640" cy="150840"/>
              </p14:xfrm>
            </p:contentPart>
          </mc:Choice>
          <mc:Fallback xmlns="">
            <p:pic>
              <p:nvPicPr>
                <p:cNvPr id="11" name="Freihand 10">
                  <a:extLst>
                    <a:ext uri="{FF2B5EF4-FFF2-40B4-BE49-F238E27FC236}">
                      <a16:creationId xmlns:a16="http://schemas.microsoft.com/office/drawing/2014/main" id="{C1650B35-B9FB-4A12-8324-A545D6FEC104}"/>
                    </a:ext>
                  </a:extLst>
                </p:cNvPr>
                <p:cNvPicPr/>
                <p:nvPr/>
              </p:nvPicPr>
              <p:blipFill>
                <a:blip r:embed="rId21"/>
                <a:stretch>
                  <a:fillRect/>
                </a:stretch>
              </p:blipFill>
              <p:spPr>
                <a:xfrm>
                  <a:off x="7713499" y="423752"/>
                  <a:ext cx="143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FB154211-477E-4FB7-A3FB-672ABD4972DC}"/>
                    </a:ext>
                  </a:extLst>
                </p14:cNvPr>
                <p14:cNvContentPartPr/>
                <p14:nvPr/>
              </p14:nvContentPartPr>
              <p14:xfrm>
                <a:off x="7854259" y="485672"/>
                <a:ext cx="17640" cy="14400"/>
              </p14:xfrm>
            </p:contentPart>
          </mc:Choice>
          <mc:Fallback xmlns="">
            <p:pic>
              <p:nvPicPr>
                <p:cNvPr id="12" name="Freihand 11">
                  <a:extLst>
                    <a:ext uri="{FF2B5EF4-FFF2-40B4-BE49-F238E27FC236}">
                      <a16:creationId xmlns:a16="http://schemas.microsoft.com/office/drawing/2014/main" id="{FB154211-477E-4FB7-A3FB-672ABD4972DC}"/>
                    </a:ext>
                  </a:extLst>
                </p:cNvPr>
                <p:cNvPicPr/>
                <p:nvPr/>
              </p:nvPicPr>
              <p:blipFill>
                <a:blip r:embed="rId23"/>
                <a:stretch>
                  <a:fillRect/>
                </a:stretch>
              </p:blipFill>
              <p:spPr>
                <a:xfrm>
                  <a:off x="7849939" y="481352"/>
                  <a:ext cx="26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56006BBE-2CEB-4DBE-869A-C18F518767E0}"/>
                    </a:ext>
                  </a:extLst>
                </p14:cNvPr>
                <p14:cNvContentPartPr/>
                <p14:nvPr/>
              </p14:nvContentPartPr>
              <p14:xfrm>
                <a:off x="7879819" y="516272"/>
                <a:ext cx="30600" cy="78120"/>
              </p14:xfrm>
            </p:contentPart>
          </mc:Choice>
          <mc:Fallback xmlns="">
            <p:pic>
              <p:nvPicPr>
                <p:cNvPr id="13" name="Freihand 12">
                  <a:extLst>
                    <a:ext uri="{FF2B5EF4-FFF2-40B4-BE49-F238E27FC236}">
                      <a16:creationId xmlns:a16="http://schemas.microsoft.com/office/drawing/2014/main" id="{56006BBE-2CEB-4DBE-869A-C18F518767E0}"/>
                    </a:ext>
                  </a:extLst>
                </p:cNvPr>
                <p:cNvPicPr/>
                <p:nvPr/>
              </p:nvPicPr>
              <p:blipFill>
                <a:blip r:embed="rId25"/>
                <a:stretch>
                  <a:fillRect/>
                </a:stretch>
              </p:blipFill>
              <p:spPr>
                <a:xfrm>
                  <a:off x="7875499" y="511952"/>
                  <a:ext cx="39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3C607D89-6CB9-4273-8CF4-F3F22D95649D}"/>
                    </a:ext>
                  </a:extLst>
                </p14:cNvPr>
                <p14:cNvContentPartPr/>
                <p14:nvPr/>
              </p14:nvContentPartPr>
              <p14:xfrm>
                <a:off x="7935259" y="416552"/>
                <a:ext cx="120240" cy="151200"/>
              </p14:xfrm>
            </p:contentPart>
          </mc:Choice>
          <mc:Fallback xmlns="">
            <p:pic>
              <p:nvPicPr>
                <p:cNvPr id="15" name="Freihand 14">
                  <a:extLst>
                    <a:ext uri="{FF2B5EF4-FFF2-40B4-BE49-F238E27FC236}">
                      <a16:creationId xmlns:a16="http://schemas.microsoft.com/office/drawing/2014/main" id="{3C607D89-6CB9-4273-8CF4-F3F22D95649D}"/>
                    </a:ext>
                  </a:extLst>
                </p:cNvPr>
                <p:cNvPicPr/>
                <p:nvPr/>
              </p:nvPicPr>
              <p:blipFill>
                <a:blip r:embed="rId27"/>
                <a:stretch>
                  <a:fillRect/>
                </a:stretch>
              </p:blipFill>
              <p:spPr>
                <a:xfrm>
                  <a:off x="7930939" y="412232"/>
                  <a:ext cx="128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A545241B-741E-409B-92A0-22475A926D42}"/>
                    </a:ext>
                  </a:extLst>
                </p14:cNvPr>
                <p14:cNvContentPartPr/>
                <p14:nvPr/>
              </p14:nvContentPartPr>
              <p14:xfrm>
                <a:off x="8050099" y="496112"/>
                <a:ext cx="75240" cy="182520"/>
              </p14:xfrm>
            </p:contentPart>
          </mc:Choice>
          <mc:Fallback xmlns="">
            <p:pic>
              <p:nvPicPr>
                <p:cNvPr id="16" name="Freihand 15">
                  <a:extLst>
                    <a:ext uri="{FF2B5EF4-FFF2-40B4-BE49-F238E27FC236}">
                      <a16:creationId xmlns:a16="http://schemas.microsoft.com/office/drawing/2014/main" id="{A545241B-741E-409B-92A0-22475A926D42}"/>
                    </a:ext>
                  </a:extLst>
                </p:cNvPr>
                <p:cNvPicPr/>
                <p:nvPr/>
              </p:nvPicPr>
              <p:blipFill>
                <a:blip r:embed="rId29"/>
                <a:stretch>
                  <a:fillRect/>
                </a:stretch>
              </p:blipFill>
              <p:spPr>
                <a:xfrm>
                  <a:off x="8045779" y="491792"/>
                  <a:ext cx="83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FA8794F9-449A-4038-8C80-F3DFF28C669A}"/>
                    </a:ext>
                  </a:extLst>
                </p14:cNvPr>
                <p14:cNvContentPartPr/>
                <p14:nvPr/>
              </p14:nvContentPartPr>
              <p14:xfrm>
                <a:off x="8169259" y="513032"/>
                <a:ext cx="112680" cy="73080"/>
              </p14:xfrm>
            </p:contentPart>
          </mc:Choice>
          <mc:Fallback xmlns="">
            <p:pic>
              <p:nvPicPr>
                <p:cNvPr id="17" name="Freihand 16">
                  <a:extLst>
                    <a:ext uri="{FF2B5EF4-FFF2-40B4-BE49-F238E27FC236}">
                      <a16:creationId xmlns:a16="http://schemas.microsoft.com/office/drawing/2014/main" id="{FA8794F9-449A-4038-8C80-F3DFF28C669A}"/>
                    </a:ext>
                  </a:extLst>
                </p:cNvPr>
                <p:cNvPicPr/>
                <p:nvPr/>
              </p:nvPicPr>
              <p:blipFill>
                <a:blip r:embed="rId31"/>
                <a:stretch>
                  <a:fillRect/>
                </a:stretch>
              </p:blipFill>
              <p:spPr>
                <a:xfrm>
                  <a:off x="8164939" y="508712"/>
                  <a:ext cx="121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345E3E96-69C5-4192-A2D9-BA7714CCCBDE}"/>
                    </a:ext>
                  </a:extLst>
                </p14:cNvPr>
                <p14:cNvContentPartPr/>
                <p14:nvPr/>
              </p14:nvContentPartPr>
              <p14:xfrm>
                <a:off x="8387779" y="441032"/>
                <a:ext cx="10800" cy="147240"/>
              </p14:xfrm>
            </p:contentPart>
          </mc:Choice>
          <mc:Fallback xmlns="">
            <p:pic>
              <p:nvPicPr>
                <p:cNvPr id="18" name="Freihand 17">
                  <a:extLst>
                    <a:ext uri="{FF2B5EF4-FFF2-40B4-BE49-F238E27FC236}">
                      <a16:creationId xmlns:a16="http://schemas.microsoft.com/office/drawing/2014/main" id="{345E3E96-69C5-4192-A2D9-BA7714CCCBDE}"/>
                    </a:ext>
                  </a:extLst>
                </p:cNvPr>
                <p:cNvPicPr/>
                <p:nvPr/>
              </p:nvPicPr>
              <p:blipFill>
                <a:blip r:embed="rId33"/>
                <a:stretch>
                  <a:fillRect/>
                </a:stretch>
              </p:blipFill>
              <p:spPr>
                <a:xfrm>
                  <a:off x="8383459" y="436712"/>
                  <a:ext cx="19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BB60E72D-C7BE-4F8D-BF7E-04B3526243E8}"/>
                    </a:ext>
                  </a:extLst>
                </p14:cNvPr>
                <p14:cNvContentPartPr/>
                <p14:nvPr/>
              </p14:nvContentPartPr>
              <p14:xfrm>
                <a:off x="8305339" y="423752"/>
                <a:ext cx="154080" cy="20520"/>
              </p14:xfrm>
            </p:contentPart>
          </mc:Choice>
          <mc:Fallback xmlns="">
            <p:pic>
              <p:nvPicPr>
                <p:cNvPr id="19" name="Freihand 18">
                  <a:extLst>
                    <a:ext uri="{FF2B5EF4-FFF2-40B4-BE49-F238E27FC236}">
                      <a16:creationId xmlns:a16="http://schemas.microsoft.com/office/drawing/2014/main" id="{BB60E72D-C7BE-4F8D-BF7E-04B3526243E8}"/>
                    </a:ext>
                  </a:extLst>
                </p:cNvPr>
                <p:cNvPicPr/>
                <p:nvPr/>
              </p:nvPicPr>
              <p:blipFill>
                <a:blip r:embed="rId35"/>
                <a:stretch>
                  <a:fillRect/>
                </a:stretch>
              </p:blipFill>
              <p:spPr>
                <a:xfrm>
                  <a:off x="8301019" y="419432"/>
                  <a:ext cx="162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4C247CF7-5D40-4ECB-BED8-6179AEE8B94C}"/>
                    </a:ext>
                  </a:extLst>
                </p14:cNvPr>
                <p14:cNvContentPartPr/>
                <p14:nvPr/>
              </p14:nvContentPartPr>
              <p14:xfrm>
                <a:off x="8489299" y="466952"/>
                <a:ext cx="268560" cy="101160"/>
              </p14:xfrm>
            </p:contentPart>
          </mc:Choice>
          <mc:Fallback xmlns="">
            <p:pic>
              <p:nvPicPr>
                <p:cNvPr id="20" name="Freihand 19">
                  <a:extLst>
                    <a:ext uri="{FF2B5EF4-FFF2-40B4-BE49-F238E27FC236}">
                      <a16:creationId xmlns:a16="http://schemas.microsoft.com/office/drawing/2014/main" id="{4C247CF7-5D40-4ECB-BED8-6179AEE8B94C}"/>
                    </a:ext>
                  </a:extLst>
                </p:cNvPr>
                <p:cNvPicPr/>
                <p:nvPr/>
              </p:nvPicPr>
              <p:blipFill>
                <a:blip r:embed="rId37"/>
                <a:stretch>
                  <a:fillRect/>
                </a:stretch>
              </p:blipFill>
              <p:spPr>
                <a:xfrm>
                  <a:off x="8484979" y="462632"/>
                  <a:ext cx="27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763AA443-2276-47F2-B860-CFA0788D35CC}"/>
                    </a:ext>
                  </a:extLst>
                </p14:cNvPr>
                <p14:cNvContentPartPr/>
                <p14:nvPr/>
              </p14:nvContentPartPr>
              <p14:xfrm>
                <a:off x="8749579" y="410432"/>
                <a:ext cx="119160" cy="123120"/>
              </p14:xfrm>
            </p:contentPart>
          </mc:Choice>
          <mc:Fallback xmlns="">
            <p:pic>
              <p:nvPicPr>
                <p:cNvPr id="21" name="Freihand 20">
                  <a:extLst>
                    <a:ext uri="{FF2B5EF4-FFF2-40B4-BE49-F238E27FC236}">
                      <a16:creationId xmlns:a16="http://schemas.microsoft.com/office/drawing/2014/main" id="{763AA443-2276-47F2-B860-CFA0788D35CC}"/>
                    </a:ext>
                  </a:extLst>
                </p:cNvPr>
                <p:cNvPicPr/>
                <p:nvPr/>
              </p:nvPicPr>
              <p:blipFill>
                <a:blip r:embed="rId39"/>
                <a:stretch>
                  <a:fillRect/>
                </a:stretch>
              </p:blipFill>
              <p:spPr>
                <a:xfrm>
                  <a:off x="8745259" y="406112"/>
                  <a:ext cx="127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DE775906-CBE9-49BF-B0F2-AE51586C5A24}"/>
                    </a:ext>
                  </a:extLst>
                </p14:cNvPr>
                <p14:cNvContentPartPr/>
                <p14:nvPr/>
              </p14:nvContentPartPr>
              <p14:xfrm>
                <a:off x="8968819" y="366512"/>
                <a:ext cx="27360" cy="123120"/>
              </p14:xfrm>
            </p:contentPart>
          </mc:Choice>
          <mc:Fallback xmlns="">
            <p:pic>
              <p:nvPicPr>
                <p:cNvPr id="22" name="Freihand 21">
                  <a:extLst>
                    <a:ext uri="{FF2B5EF4-FFF2-40B4-BE49-F238E27FC236}">
                      <a16:creationId xmlns:a16="http://schemas.microsoft.com/office/drawing/2014/main" id="{DE775906-CBE9-49BF-B0F2-AE51586C5A24}"/>
                    </a:ext>
                  </a:extLst>
                </p:cNvPr>
                <p:cNvPicPr/>
                <p:nvPr/>
              </p:nvPicPr>
              <p:blipFill>
                <a:blip r:embed="rId41"/>
                <a:stretch>
                  <a:fillRect/>
                </a:stretch>
              </p:blipFill>
              <p:spPr>
                <a:xfrm>
                  <a:off x="8964499" y="362192"/>
                  <a:ext cx="36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15C20378-BC97-4EDD-A240-1AAD47EB7536}"/>
                    </a:ext>
                  </a:extLst>
                </p14:cNvPr>
                <p14:cNvContentPartPr/>
                <p14:nvPr/>
              </p14:nvContentPartPr>
              <p14:xfrm>
                <a:off x="8954419" y="551912"/>
                <a:ext cx="20880" cy="9360"/>
              </p14:xfrm>
            </p:contentPart>
          </mc:Choice>
          <mc:Fallback xmlns="">
            <p:pic>
              <p:nvPicPr>
                <p:cNvPr id="23" name="Freihand 22">
                  <a:extLst>
                    <a:ext uri="{FF2B5EF4-FFF2-40B4-BE49-F238E27FC236}">
                      <a16:creationId xmlns:a16="http://schemas.microsoft.com/office/drawing/2014/main" id="{15C20378-BC97-4EDD-A240-1AAD47EB7536}"/>
                    </a:ext>
                  </a:extLst>
                </p:cNvPr>
                <p:cNvPicPr/>
                <p:nvPr/>
              </p:nvPicPr>
              <p:blipFill>
                <a:blip r:embed="rId43"/>
                <a:stretch>
                  <a:fillRect/>
                </a:stretch>
              </p:blipFill>
              <p:spPr>
                <a:xfrm>
                  <a:off x="8950099" y="547592"/>
                  <a:ext cx="29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F8552D5D-916B-445C-B2B3-8AE77E490CE2}"/>
                    </a:ext>
                  </a:extLst>
                </p14:cNvPr>
                <p14:cNvContentPartPr/>
                <p14:nvPr/>
              </p14:nvContentPartPr>
              <p14:xfrm>
                <a:off x="9043339" y="368672"/>
                <a:ext cx="26640" cy="122760"/>
              </p14:xfrm>
            </p:contentPart>
          </mc:Choice>
          <mc:Fallback xmlns="">
            <p:pic>
              <p:nvPicPr>
                <p:cNvPr id="24" name="Freihand 23">
                  <a:extLst>
                    <a:ext uri="{FF2B5EF4-FFF2-40B4-BE49-F238E27FC236}">
                      <a16:creationId xmlns:a16="http://schemas.microsoft.com/office/drawing/2014/main" id="{F8552D5D-916B-445C-B2B3-8AE77E490CE2}"/>
                    </a:ext>
                  </a:extLst>
                </p:cNvPr>
                <p:cNvPicPr/>
                <p:nvPr/>
              </p:nvPicPr>
              <p:blipFill>
                <a:blip r:embed="rId45"/>
                <a:stretch>
                  <a:fillRect/>
                </a:stretch>
              </p:blipFill>
              <p:spPr>
                <a:xfrm>
                  <a:off x="9039019" y="364352"/>
                  <a:ext cx="3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540B57A1-178B-432D-9B2C-8537E92D1C95}"/>
                    </a:ext>
                  </a:extLst>
                </p14:cNvPr>
                <p14:cNvContentPartPr/>
                <p14:nvPr/>
              </p14:nvContentPartPr>
              <p14:xfrm>
                <a:off x="9065659" y="523832"/>
                <a:ext cx="10800" cy="1800"/>
              </p14:xfrm>
            </p:contentPart>
          </mc:Choice>
          <mc:Fallback xmlns="">
            <p:pic>
              <p:nvPicPr>
                <p:cNvPr id="25" name="Freihand 24">
                  <a:extLst>
                    <a:ext uri="{FF2B5EF4-FFF2-40B4-BE49-F238E27FC236}">
                      <a16:creationId xmlns:a16="http://schemas.microsoft.com/office/drawing/2014/main" id="{540B57A1-178B-432D-9B2C-8537E92D1C95}"/>
                    </a:ext>
                  </a:extLst>
                </p:cNvPr>
                <p:cNvPicPr/>
                <p:nvPr/>
              </p:nvPicPr>
              <p:blipFill>
                <a:blip r:embed="rId47"/>
                <a:stretch>
                  <a:fillRect/>
                </a:stretch>
              </p:blipFill>
              <p:spPr>
                <a:xfrm>
                  <a:off x="9061339" y="519512"/>
                  <a:ext cx="19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3596D560-1FF6-4D8F-9F9B-41483484C2DB}"/>
                    </a:ext>
                  </a:extLst>
                </p14:cNvPr>
                <p14:cNvContentPartPr/>
                <p14:nvPr/>
              </p14:nvContentPartPr>
              <p14:xfrm>
                <a:off x="8302819" y="574592"/>
                <a:ext cx="942120" cy="109440"/>
              </p14:xfrm>
            </p:contentPart>
          </mc:Choice>
          <mc:Fallback xmlns="">
            <p:pic>
              <p:nvPicPr>
                <p:cNvPr id="26" name="Freihand 25">
                  <a:extLst>
                    <a:ext uri="{FF2B5EF4-FFF2-40B4-BE49-F238E27FC236}">
                      <a16:creationId xmlns:a16="http://schemas.microsoft.com/office/drawing/2014/main" id="{3596D560-1FF6-4D8F-9F9B-41483484C2DB}"/>
                    </a:ext>
                  </a:extLst>
                </p:cNvPr>
                <p:cNvPicPr/>
                <p:nvPr/>
              </p:nvPicPr>
              <p:blipFill>
                <a:blip r:embed="rId49"/>
                <a:stretch>
                  <a:fillRect/>
                </a:stretch>
              </p:blipFill>
              <p:spPr>
                <a:xfrm>
                  <a:off x="8298499" y="570272"/>
                  <a:ext cx="950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 name="Freihand 3">
                  <a:extLst>
                    <a:ext uri="{FF2B5EF4-FFF2-40B4-BE49-F238E27FC236}">
                      <a16:creationId xmlns:a16="http://schemas.microsoft.com/office/drawing/2014/main" id="{9F7C4D6A-F34C-4CCD-8810-9FB82AE2837F}"/>
                    </a:ext>
                  </a:extLst>
                </p14:cNvPr>
                <p14:cNvContentPartPr/>
                <p14:nvPr/>
              </p14:nvContentPartPr>
              <p14:xfrm>
                <a:off x="7051459" y="759272"/>
                <a:ext cx="198000" cy="382320"/>
              </p14:xfrm>
            </p:contentPart>
          </mc:Choice>
          <mc:Fallback xmlns="">
            <p:pic>
              <p:nvPicPr>
                <p:cNvPr id="4" name="Freihand 3">
                  <a:extLst>
                    <a:ext uri="{FF2B5EF4-FFF2-40B4-BE49-F238E27FC236}">
                      <a16:creationId xmlns:a16="http://schemas.microsoft.com/office/drawing/2014/main" id="{9F7C4D6A-F34C-4CCD-8810-9FB82AE2837F}"/>
                    </a:ext>
                  </a:extLst>
                </p:cNvPr>
                <p:cNvPicPr/>
                <p:nvPr/>
              </p:nvPicPr>
              <p:blipFill>
                <a:blip r:embed="rId51"/>
                <a:stretch>
                  <a:fillRect/>
                </a:stretch>
              </p:blipFill>
              <p:spPr>
                <a:xfrm>
                  <a:off x="7047139" y="754952"/>
                  <a:ext cx="2066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 name="Freihand 4">
                  <a:extLst>
                    <a:ext uri="{FF2B5EF4-FFF2-40B4-BE49-F238E27FC236}">
                      <a16:creationId xmlns:a16="http://schemas.microsoft.com/office/drawing/2014/main" id="{4F439E1E-AB5A-4269-9678-02F295633EFE}"/>
                    </a:ext>
                  </a:extLst>
                </p14:cNvPr>
                <p14:cNvContentPartPr/>
                <p14:nvPr/>
              </p14:nvContentPartPr>
              <p14:xfrm>
                <a:off x="7009699" y="875552"/>
                <a:ext cx="190440" cy="308880"/>
              </p14:xfrm>
            </p:contentPart>
          </mc:Choice>
          <mc:Fallback xmlns="">
            <p:pic>
              <p:nvPicPr>
                <p:cNvPr id="5" name="Freihand 4">
                  <a:extLst>
                    <a:ext uri="{FF2B5EF4-FFF2-40B4-BE49-F238E27FC236}">
                      <a16:creationId xmlns:a16="http://schemas.microsoft.com/office/drawing/2014/main" id="{4F439E1E-AB5A-4269-9678-02F295633EFE}"/>
                    </a:ext>
                  </a:extLst>
                </p:cNvPr>
                <p:cNvPicPr/>
                <p:nvPr/>
              </p:nvPicPr>
              <p:blipFill>
                <a:blip r:embed="rId53"/>
                <a:stretch>
                  <a:fillRect/>
                </a:stretch>
              </p:blipFill>
              <p:spPr>
                <a:xfrm>
                  <a:off x="7005379" y="871232"/>
                  <a:ext cx="1990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Freihand 27">
                  <a:extLst>
                    <a:ext uri="{FF2B5EF4-FFF2-40B4-BE49-F238E27FC236}">
                      <a16:creationId xmlns:a16="http://schemas.microsoft.com/office/drawing/2014/main" id="{6A0D1B83-E6EE-43FA-8190-E9EB960CCD93}"/>
                    </a:ext>
                  </a:extLst>
                </p14:cNvPr>
                <p14:cNvContentPartPr/>
                <p14:nvPr/>
              </p14:nvContentPartPr>
              <p14:xfrm>
                <a:off x="7098979" y="1182632"/>
                <a:ext cx="41760" cy="174960"/>
              </p14:xfrm>
            </p:contentPart>
          </mc:Choice>
          <mc:Fallback xmlns="">
            <p:pic>
              <p:nvPicPr>
                <p:cNvPr id="28" name="Freihand 27">
                  <a:extLst>
                    <a:ext uri="{FF2B5EF4-FFF2-40B4-BE49-F238E27FC236}">
                      <a16:creationId xmlns:a16="http://schemas.microsoft.com/office/drawing/2014/main" id="{6A0D1B83-E6EE-43FA-8190-E9EB960CCD93}"/>
                    </a:ext>
                  </a:extLst>
                </p:cNvPr>
                <p:cNvPicPr/>
                <p:nvPr/>
              </p:nvPicPr>
              <p:blipFill>
                <a:blip r:embed="rId55"/>
                <a:stretch>
                  <a:fillRect/>
                </a:stretch>
              </p:blipFill>
              <p:spPr>
                <a:xfrm>
                  <a:off x="7094659" y="1178312"/>
                  <a:ext cx="50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Freihand 28">
                  <a:extLst>
                    <a:ext uri="{FF2B5EF4-FFF2-40B4-BE49-F238E27FC236}">
                      <a16:creationId xmlns:a16="http://schemas.microsoft.com/office/drawing/2014/main" id="{3781FD9A-676A-409C-B35B-0C3B22750FE5}"/>
                    </a:ext>
                  </a:extLst>
                </p14:cNvPr>
                <p14:cNvContentPartPr/>
                <p14:nvPr/>
              </p14:nvContentPartPr>
              <p14:xfrm>
                <a:off x="7021579" y="1329512"/>
                <a:ext cx="176760" cy="69480"/>
              </p14:xfrm>
            </p:contentPart>
          </mc:Choice>
          <mc:Fallback xmlns="">
            <p:pic>
              <p:nvPicPr>
                <p:cNvPr id="29" name="Freihand 28">
                  <a:extLst>
                    <a:ext uri="{FF2B5EF4-FFF2-40B4-BE49-F238E27FC236}">
                      <a16:creationId xmlns:a16="http://schemas.microsoft.com/office/drawing/2014/main" id="{3781FD9A-676A-409C-B35B-0C3B22750FE5}"/>
                    </a:ext>
                  </a:extLst>
                </p:cNvPr>
                <p:cNvPicPr/>
                <p:nvPr/>
              </p:nvPicPr>
              <p:blipFill>
                <a:blip r:embed="rId57"/>
                <a:stretch>
                  <a:fillRect/>
                </a:stretch>
              </p:blipFill>
              <p:spPr>
                <a:xfrm>
                  <a:off x="7017259" y="1325192"/>
                  <a:ext cx="185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Freihand 29">
                  <a:extLst>
                    <a:ext uri="{FF2B5EF4-FFF2-40B4-BE49-F238E27FC236}">
                      <a16:creationId xmlns:a16="http://schemas.microsoft.com/office/drawing/2014/main" id="{49EE5DD2-A468-458E-83BF-17100D076185}"/>
                    </a:ext>
                  </a:extLst>
                </p14:cNvPr>
                <p14:cNvContentPartPr/>
                <p14:nvPr/>
              </p14:nvContentPartPr>
              <p14:xfrm>
                <a:off x="7024459" y="1119272"/>
                <a:ext cx="190080" cy="93240"/>
              </p14:xfrm>
            </p:contentPart>
          </mc:Choice>
          <mc:Fallback xmlns="">
            <p:pic>
              <p:nvPicPr>
                <p:cNvPr id="30" name="Freihand 29">
                  <a:extLst>
                    <a:ext uri="{FF2B5EF4-FFF2-40B4-BE49-F238E27FC236}">
                      <a16:creationId xmlns:a16="http://schemas.microsoft.com/office/drawing/2014/main" id="{49EE5DD2-A468-458E-83BF-17100D076185}"/>
                    </a:ext>
                  </a:extLst>
                </p:cNvPr>
                <p:cNvPicPr/>
                <p:nvPr/>
              </p:nvPicPr>
              <p:blipFill>
                <a:blip r:embed="rId59"/>
                <a:stretch>
                  <a:fillRect/>
                </a:stretch>
              </p:blipFill>
              <p:spPr>
                <a:xfrm>
                  <a:off x="7020139" y="1114952"/>
                  <a:ext cx="198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E333D5EE-5D68-4DD0-ADA6-1A34B0085788}"/>
                    </a:ext>
                  </a:extLst>
                </p14:cNvPr>
                <p14:cNvContentPartPr/>
                <p14:nvPr/>
              </p14:nvContentPartPr>
              <p14:xfrm>
                <a:off x="7193299" y="1255712"/>
                <a:ext cx="94320" cy="43200"/>
              </p14:xfrm>
            </p:contentPart>
          </mc:Choice>
          <mc:Fallback xmlns="">
            <p:pic>
              <p:nvPicPr>
                <p:cNvPr id="36" name="Freihand 35">
                  <a:extLst>
                    <a:ext uri="{FF2B5EF4-FFF2-40B4-BE49-F238E27FC236}">
                      <a16:creationId xmlns:a16="http://schemas.microsoft.com/office/drawing/2014/main" id="{E333D5EE-5D68-4DD0-ADA6-1A34B0085788}"/>
                    </a:ext>
                  </a:extLst>
                </p:cNvPr>
                <p:cNvPicPr/>
                <p:nvPr/>
              </p:nvPicPr>
              <p:blipFill>
                <a:blip r:embed="rId61"/>
                <a:stretch>
                  <a:fillRect/>
                </a:stretch>
              </p:blipFill>
              <p:spPr>
                <a:xfrm>
                  <a:off x="7188979" y="1251392"/>
                  <a:ext cx="102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6E0834EB-F79C-4AE0-9684-EC66B56374C4}"/>
                    </a:ext>
                  </a:extLst>
                </p14:cNvPr>
                <p14:cNvContentPartPr/>
                <p14:nvPr/>
              </p14:nvContentPartPr>
              <p14:xfrm>
                <a:off x="7361059" y="1065272"/>
                <a:ext cx="240120" cy="150840"/>
              </p14:xfrm>
            </p:contentPart>
          </mc:Choice>
          <mc:Fallback xmlns="">
            <p:pic>
              <p:nvPicPr>
                <p:cNvPr id="37" name="Freihand 36">
                  <a:extLst>
                    <a:ext uri="{FF2B5EF4-FFF2-40B4-BE49-F238E27FC236}">
                      <a16:creationId xmlns:a16="http://schemas.microsoft.com/office/drawing/2014/main" id="{6E0834EB-F79C-4AE0-9684-EC66B56374C4}"/>
                    </a:ext>
                  </a:extLst>
                </p:cNvPr>
                <p:cNvPicPr/>
                <p:nvPr/>
              </p:nvPicPr>
              <p:blipFill>
                <a:blip r:embed="rId63"/>
                <a:stretch>
                  <a:fillRect/>
                </a:stretch>
              </p:blipFill>
              <p:spPr>
                <a:xfrm>
                  <a:off x="7356739" y="1060952"/>
                  <a:ext cx="248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37FD3109-02AA-4827-B4AE-C714F75DFC62}"/>
                    </a:ext>
                  </a:extLst>
                </p14:cNvPr>
                <p14:cNvContentPartPr/>
                <p14:nvPr/>
              </p14:nvContentPartPr>
              <p14:xfrm>
                <a:off x="7723219" y="961232"/>
                <a:ext cx="73800" cy="45360"/>
              </p14:xfrm>
            </p:contentPart>
          </mc:Choice>
          <mc:Fallback xmlns="">
            <p:pic>
              <p:nvPicPr>
                <p:cNvPr id="38" name="Freihand 37">
                  <a:extLst>
                    <a:ext uri="{FF2B5EF4-FFF2-40B4-BE49-F238E27FC236}">
                      <a16:creationId xmlns:a16="http://schemas.microsoft.com/office/drawing/2014/main" id="{37FD3109-02AA-4827-B4AE-C714F75DFC62}"/>
                    </a:ext>
                  </a:extLst>
                </p:cNvPr>
                <p:cNvPicPr/>
                <p:nvPr/>
              </p:nvPicPr>
              <p:blipFill>
                <a:blip r:embed="rId65"/>
                <a:stretch>
                  <a:fillRect/>
                </a:stretch>
              </p:blipFill>
              <p:spPr>
                <a:xfrm>
                  <a:off x="7718899" y="956912"/>
                  <a:ext cx="82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C9252947-C2E3-4454-A4EF-67AB85BA015E}"/>
                    </a:ext>
                  </a:extLst>
                </p14:cNvPr>
                <p14:cNvContentPartPr/>
                <p14:nvPr/>
              </p14:nvContentPartPr>
              <p14:xfrm>
                <a:off x="7880539" y="871232"/>
                <a:ext cx="94680" cy="57240"/>
              </p14:xfrm>
            </p:contentPart>
          </mc:Choice>
          <mc:Fallback xmlns="">
            <p:pic>
              <p:nvPicPr>
                <p:cNvPr id="39" name="Freihand 38">
                  <a:extLst>
                    <a:ext uri="{FF2B5EF4-FFF2-40B4-BE49-F238E27FC236}">
                      <a16:creationId xmlns:a16="http://schemas.microsoft.com/office/drawing/2014/main" id="{C9252947-C2E3-4454-A4EF-67AB85BA015E}"/>
                    </a:ext>
                  </a:extLst>
                </p:cNvPr>
                <p:cNvPicPr/>
                <p:nvPr/>
              </p:nvPicPr>
              <p:blipFill>
                <a:blip r:embed="rId67"/>
                <a:stretch>
                  <a:fillRect/>
                </a:stretch>
              </p:blipFill>
              <p:spPr>
                <a:xfrm>
                  <a:off x="7876219" y="866912"/>
                  <a:ext cx="103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BE223098-771C-46D3-B858-EBD9CE4F9268}"/>
                    </a:ext>
                  </a:extLst>
                </p14:cNvPr>
                <p14:cNvContentPartPr/>
                <p14:nvPr/>
              </p14:nvContentPartPr>
              <p14:xfrm>
                <a:off x="7999339" y="903632"/>
                <a:ext cx="110520" cy="138240"/>
              </p14:xfrm>
            </p:contentPart>
          </mc:Choice>
          <mc:Fallback xmlns="">
            <p:pic>
              <p:nvPicPr>
                <p:cNvPr id="41" name="Freihand 40">
                  <a:extLst>
                    <a:ext uri="{FF2B5EF4-FFF2-40B4-BE49-F238E27FC236}">
                      <a16:creationId xmlns:a16="http://schemas.microsoft.com/office/drawing/2014/main" id="{BE223098-771C-46D3-B858-EBD9CE4F9268}"/>
                    </a:ext>
                  </a:extLst>
                </p:cNvPr>
                <p:cNvPicPr/>
                <p:nvPr/>
              </p:nvPicPr>
              <p:blipFill>
                <a:blip r:embed="rId69"/>
                <a:stretch>
                  <a:fillRect/>
                </a:stretch>
              </p:blipFill>
              <p:spPr>
                <a:xfrm>
                  <a:off x="7995019" y="899312"/>
                  <a:ext cx="119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33BAF971-8CDD-4B45-87DE-83A27E797BA8}"/>
                    </a:ext>
                  </a:extLst>
                </p14:cNvPr>
                <p14:cNvContentPartPr/>
                <p14:nvPr/>
              </p14:nvContentPartPr>
              <p14:xfrm>
                <a:off x="8038219" y="912992"/>
                <a:ext cx="81000" cy="112320"/>
              </p14:xfrm>
            </p:contentPart>
          </mc:Choice>
          <mc:Fallback xmlns="">
            <p:pic>
              <p:nvPicPr>
                <p:cNvPr id="42" name="Freihand 41">
                  <a:extLst>
                    <a:ext uri="{FF2B5EF4-FFF2-40B4-BE49-F238E27FC236}">
                      <a16:creationId xmlns:a16="http://schemas.microsoft.com/office/drawing/2014/main" id="{33BAF971-8CDD-4B45-87DE-83A27E797BA8}"/>
                    </a:ext>
                  </a:extLst>
                </p:cNvPr>
                <p:cNvPicPr/>
                <p:nvPr/>
              </p:nvPicPr>
              <p:blipFill>
                <a:blip r:embed="rId71"/>
                <a:stretch>
                  <a:fillRect/>
                </a:stretch>
              </p:blipFill>
              <p:spPr>
                <a:xfrm>
                  <a:off x="8033899" y="908672"/>
                  <a:ext cx="89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4FBB63E2-BD3A-4A26-B90A-B8A4EFB4F1AE}"/>
                    </a:ext>
                  </a:extLst>
                </p14:cNvPr>
                <p14:cNvContentPartPr/>
                <p14:nvPr/>
              </p14:nvContentPartPr>
              <p14:xfrm>
                <a:off x="8134699" y="886712"/>
                <a:ext cx="75240" cy="132120"/>
              </p14:xfrm>
            </p:contentPart>
          </mc:Choice>
          <mc:Fallback xmlns="">
            <p:pic>
              <p:nvPicPr>
                <p:cNvPr id="43" name="Freihand 42">
                  <a:extLst>
                    <a:ext uri="{FF2B5EF4-FFF2-40B4-BE49-F238E27FC236}">
                      <a16:creationId xmlns:a16="http://schemas.microsoft.com/office/drawing/2014/main" id="{4FBB63E2-BD3A-4A26-B90A-B8A4EFB4F1AE}"/>
                    </a:ext>
                  </a:extLst>
                </p:cNvPr>
                <p:cNvPicPr/>
                <p:nvPr/>
              </p:nvPicPr>
              <p:blipFill>
                <a:blip r:embed="rId73"/>
                <a:stretch>
                  <a:fillRect/>
                </a:stretch>
              </p:blipFill>
              <p:spPr>
                <a:xfrm>
                  <a:off x="8130379" y="882392"/>
                  <a:ext cx="83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03A00B10-522B-43A0-ABAF-6A2A114D8815}"/>
                    </a:ext>
                  </a:extLst>
                </p14:cNvPr>
                <p14:cNvContentPartPr/>
                <p14:nvPr/>
              </p14:nvContentPartPr>
              <p14:xfrm>
                <a:off x="8244499" y="833792"/>
                <a:ext cx="159840" cy="223560"/>
              </p14:xfrm>
            </p:contentPart>
          </mc:Choice>
          <mc:Fallback xmlns="">
            <p:pic>
              <p:nvPicPr>
                <p:cNvPr id="44" name="Freihand 43">
                  <a:extLst>
                    <a:ext uri="{FF2B5EF4-FFF2-40B4-BE49-F238E27FC236}">
                      <a16:creationId xmlns:a16="http://schemas.microsoft.com/office/drawing/2014/main" id="{03A00B10-522B-43A0-ABAF-6A2A114D8815}"/>
                    </a:ext>
                  </a:extLst>
                </p:cNvPr>
                <p:cNvPicPr/>
                <p:nvPr/>
              </p:nvPicPr>
              <p:blipFill>
                <a:blip r:embed="rId75"/>
                <a:stretch>
                  <a:fillRect/>
                </a:stretch>
              </p:blipFill>
              <p:spPr>
                <a:xfrm>
                  <a:off x="8239819" y="829472"/>
                  <a:ext cx="168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2CE42AF6-28D9-402D-BB7F-83D77D2ADC2E}"/>
                    </a:ext>
                  </a:extLst>
                </p14:cNvPr>
                <p14:cNvContentPartPr/>
                <p14:nvPr/>
              </p14:nvContentPartPr>
              <p14:xfrm>
                <a:off x="8407939" y="912992"/>
                <a:ext cx="77760" cy="62640"/>
              </p14:xfrm>
            </p:contentPart>
          </mc:Choice>
          <mc:Fallback xmlns="">
            <p:pic>
              <p:nvPicPr>
                <p:cNvPr id="45" name="Freihand 44">
                  <a:extLst>
                    <a:ext uri="{FF2B5EF4-FFF2-40B4-BE49-F238E27FC236}">
                      <a16:creationId xmlns:a16="http://schemas.microsoft.com/office/drawing/2014/main" id="{2CE42AF6-28D9-402D-BB7F-83D77D2ADC2E}"/>
                    </a:ext>
                  </a:extLst>
                </p:cNvPr>
                <p:cNvPicPr/>
                <p:nvPr/>
              </p:nvPicPr>
              <p:blipFill>
                <a:blip r:embed="rId77"/>
                <a:stretch>
                  <a:fillRect/>
                </a:stretch>
              </p:blipFill>
              <p:spPr>
                <a:xfrm>
                  <a:off x="8403619" y="908672"/>
                  <a:ext cx="86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81157AD9-0F78-4B2E-B151-6B4DCA0D7224}"/>
                    </a:ext>
                  </a:extLst>
                </p14:cNvPr>
                <p14:cNvContentPartPr/>
                <p14:nvPr/>
              </p14:nvContentPartPr>
              <p14:xfrm>
                <a:off x="8505139" y="822992"/>
                <a:ext cx="276480" cy="237240"/>
              </p14:xfrm>
            </p:contentPart>
          </mc:Choice>
          <mc:Fallback xmlns="">
            <p:pic>
              <p:nvPicPr>
                <p:cNvPr id="46" name="Freihand 45">
                  <a:extLst>
                    <a:ext uri="{FF2B5EF4-FFF2-40B4-BE49-F238E27FC236}">
                      <a16:creationId xmlns:a16="http://schemas.microsoft.com/office/drawing/2014/main" id="{81157AD9-0F78-4B2E-B151-6B4DCA0D7224}"/>
                    </a:ext>
                  </a:extLst>
                </p:cNvPr>
                <p:cNvPicPr/>
                <p:nvPr/>
              </p:nvPicPr>
              <p:blipFill>
                <a:blip r:embed="rId79"/>
                <a:stretch>
                  <a:fillRect/>
                </a:stretch>
              </p:blipFill>
              <p:spPr>
                <a:xfrm>
                  <a:off x="8500819" y="818672"/>
                  <a:ext cx="285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AA777F92-4CB5-473B-B2EC-D4DA1B5BC0F9}"/>
                    </a:ext>
                  </a:extLst>
                </p14:cNvPr>
                <p14:cNvContentPartPr/>
                <p14:nvPr/>
              </p14:nvContentPartPr>
              <p14:xfrm>
                <a:off x="9011299" y="815072"/>
                <a:ext cx="189720" cy="109440"/>
              </p14:xfrm>
            </p:contentPart>
          </mc:Choice>
          <mc:Fallback xmlns="">
            <p:pic>
              <p:nvPicPr>
                <p:cNvPr id="47" name="Freihand 46">
                  <a:extLst>
                    <a:ext uri="{FF2B5EF4-FFF2-40B4-BE49-F238E27FC236}">
                      <a16:creationId xmlns:a16="http://schemas.microsoft.com/office/drawing/2014/main" id="{AA777F92-4CB5-473B-B2EC-D4DA1B5BC0F9}"/>
                    </a:ext>
                  </a:extLst>
                </p:cNvPr>
                <p:cNvPicPr/>
                <p:nvPr/>
              </p:nvPicPr>
              <p:blipFill>
                <a:blip r:embed="rId81"/>
                <a:stretch>
                  <a:fillRect/>
                </a:stretch>
              </p:blipFill>
              <p:spPr>
                <a:xfrm>
                  <a:off x="9006979" y="810752"/>
                  <a:ext cx="198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B5A831CF-AB4F-488D-946D-2AA751779F8A}"/>
                    </a:ext>
                  </a:extLst>
                </p14:cNvPr>
                <p14:cNvContentPartPr/>
                <p14:nvPr/>
              </p14:nvContentPartPr>
              <p14:xfrm>
                <a:off x="9225139" y="828392"/>
                <a:ext cx="70560" cy="78480"/>
              </p14:xfrm>
            </p:contentPart>
          </mc:Choice>
          <mc:Fallback xmlns="">
            <p:pic>
              <p:nvPicPr>
                <p:cNvPr id="48" name="Freihand 47">
                  <a:extLst>
                    <a:ext uri="{FF2B5EF4-FFF2-40B4-BE49-F238E27FC236}">
                      <a16:creationId xmlns:a16="http://schemas.microsoft.com/office/drawing/2014/main" id="{B5A831CF-AB4F-488D-946D-2AA751779F8A}"/>
                    </a:ext>
                  </a:extLst>
                </p:cNvPr>
                <p:cNvPicPr/>
                <p:nvPr/>
              </p:nvPicPr>
              <p:blipFill>
                <a:blip r:embed="rId83"/>
                <a:stretch>
                  <a:fillRect/>
                </a:stretch>
              </p:blipFill>
              <p:spPr>
                <a:xfrm>
                  <a:off x="9220819" y="824072"/>
                  <a:ext cx="79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EDDAEC73-5BCA-4266-AB12-0D6550C9CF6F}"/>
                    </a:ext>
                  </a:extLst>
                </p14:cNvPr>
                <p14:cNvContentPartPr/>
                <p14:nvPr/>
              </p14:nvContentPartPr>
              <p14:xfrm>
                <a:off x="9476779" y="712832"/>
                <a:ext cx="74160" cy="162000"/>
              </p14:xfrm>
            </p:contentPart>
          </mc:Choice>
          <mc:Fallback xmlns="">
            <p:pic>
              <p:nvPicPr>
                <p:cNvPr id="49" name="Freihand 48">
                  <a:extLst>
                    <a:ext uri="{FF2B5EF4-FFF2-40B4-BE49-F238E27FC236}">
                      <a16:creationId xmlns:a16="http://schemas.microsoft.com/office/drawing/2014/main" id="{EDDAEC73-5BCA-4266-AB12-0D6550C9CF6F}"/>
                    </a:ext>
                  </a:extLst>
                </p:cNvPr>
                <p:cNvPicPr/>
                <p:nvPr/>
              </p:nvPicPr>
              <p:blipFill>
                <a:blip r:embed="rId85"/>
                <a:stretch>
                  <a:fillRect/>
                </a:stretch>
              </p:blipFill>
              <p:spPr>
                <a:xfrm>
                  <a:off x="9472459" y="708512"/>
                  <a:ext cx="82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1AF0EBEC-D9BF-4050-95C7-852F74E49D02}"/>
                    </a:ext>
                  </a:extLst>
                </p14:cNvPr>
                <p14:cNvContentPartPr/>
                <p14:nvPr/>
              </p14:nvContentPartPr>
              <p14:xfrm>
                <a:off x="9539059" y="804992"/>
                <a:ext cx="207720" cy="210960"/>
              </p14:xfrm>
            </p:contentPart>
          </mc:Choice>
          <mc:Fallback xmlns="">
            <p:pic>
              <p:nvPicPr>
                <p:cNvPr id="50" name="Freihand 49">
                  <a:extLst>
                    <a:ext uri="{FF2B5EF4-FFF2-40B4-BE49-F238E27FC236}">
                      <a16:creationId xmlns:a16="http://schemas.microsoft.com/office/drawing/2014/main" id="{1AF0EBEC-D9BF-4050-95C7-852F74E49D02}"/>
                    </a:ext>
                  </a:extLst>
                </p:cNvPr>
                <p:cNvPicPr/>
                <p:nvPr/>
              </p:nvPicPr>
              <p:blipFill>
                <a:blip r:embed="rId87"/>
                <a:stretch>
                  <a:fillRect/>
                </a:stretch>
              </p:blipFill>
              <p:spPr>
                <a:xfrm>
                  <a:off x="9534739" y="800672"/>
                  <a:ext cx="216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79F48059-2377-4B5B-9369-D3138BE784CB}"/>
                    </a:ext>
                  </a:extLst>
                </p14:cNvPr>
                <p14:cNvContentPartPr/>
                <p14:nvPr/>
              </p14:nvContentPartPr>
              <p14:xfrm>
                <a:off x="9771619" y="740192"/>
                <a:ext cx="135720" cy="185400"/>
              </p14:xfrm>
            </p:contentPart>
          </mc:Choice>
          <mc:Fallback xmlns="">
            <p:pic>
              <p:nvPicPr>
                <p:cNvPr id="51" name="Freihand 50">
                  <a:extLst>
                    <a:ext uri="{FF2B5EF4-FFF2-40B4-BE49-F238E27FC236}">
                      <a16:creationId xmlns:a16="http://schemas.microsoft.com/office/drawing/2014/main" id="{79F48059-2377-4B5B-9369-D3138BE784CB}"/>
                    </a:ext>
                  </a:extLst>
                </p:cNvPr>
                <p:cNvPicPr/>
                <p:nvPr/>
              </p:nvPicPr>
              <p:blipFill>
                <a:blip r:embed="rId89"/>
                <a:stretch>
                  <a:fillRect/>
                </a:stretch>
              </p:blipFill>
              <p:spPr>
                <a:xfrm>
                  <a:off x="9767299" y="735872"/>
                  <a:ext cx="144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91B32CC2-81A9-4D75-93E7-18F15134466F}"/>
                    </a:ext>
                  </a:extLst>
                </p14:cNvPr>
                <p14:cNvContentPartPr/>
                <p14:nvPr/>
              </p14:nvContentPartPr>
              <p14:xfrm>
                <a:off x="9897979" y="777632"/>
                <a:ext cx="32400" cy="4320"/>
              </p14:xfrm>
            </p:contentPart>
          </mc:Choice>
          <mc:Fallback xmlns="">
            <p:pic>
              <p:nvPicPr>
                <p:cNvPr id="52" name="Freihand 51">
                  <a:extLst>
                    <a:ext uri="{FF2B5EF4-FFF2-40B4-BE49-F238E27FC236}">
                      <a16:creationId xmlns:a16="http://schemas.microsoft.com/office/drawing/2014/main" id="{91B32CC2-81A9-4D75-93E7-18F15134466F}"/>
                    </a:ext>
                  </a:extLst>
                </p:cNvPr>
                <p:cNvPicPr/>
                <p:nvPr/>
              </p:nvPicPr>
              <p:blipFill>
                <a:blip r:embed="rId91"/>
                <a:stretch>
                  <a:fillRect/>
                </a:stretch>
              </p:blipFill>
              <p:spPr>
                <a:xfrm>
                  <a:off x="9893659" y="773312"/>
                  <a:ext cx="41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693AB960-0605-4857-BB42-F93B27EC3149}"/>
                    </a:ext>
                  </a:extLst>
                </p14:cNvPr>
                <p14:cNvContentPartPr/>
                <p14:nvPr/>
              </p14:nvContentPartPr>
              <p14:xfrm>
                <a:off x="9939739" y="784472"/>
                <a:ext cx="55080" cy="80640"/>
              </p14:xfrm>
            </p:contentPart>
          </mc:Choice>
          <mc:Fallback xmlns="">
            <p:pic>
              <p:nvPicPr>
                <p:cNvPr id="53" name="Freihand 52">
                  <a:extLst>
                    <a:ext uri="{FF2B5EF4-FFF2-40B4-BE49-F238E27FC236}">
                      <a16:creationId xmlns:a16="http://schemas.microsoft.com/office/drawing/2014/main" id="{693AB960-0605-4857-BB42-F93B27EC3149}"/>
                    </a:ext>
                  </a:extLst>
                </p:cNvPr>
                <p:cNvPicPr/>
                <p:nvPr/>
              </p:nvPicPr>
              <p:blipFill>
                <a:blip r:embed="rId93"/>
                <a:stretch>
                  <a:fillRect/>
                </a:stretch>
              </p:blipFill>
              <p:spPr>
                <a:xfrm>
                  <a:off x="9935419" y="780152"/>
                  <a:ext cx="63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2E176DEE-1DCB-4289-AB45-352FD129B8D1}"/>
                    </a:ext>
                  </a:extLst>
                </p14:cNvPr>
                <p14:cNvContentPartPr/>
                <p14:nvPr/>
              </p14:nvContentPartPr>
              <p14:xfrm>
                <a:off x="10018579" y="688352"/>
                <a:ext cx="100800" cy="153720"/>
              </p14:xfrm>
            </p:contentPart>
          </mc:Choice>
          <mc:Fallback xmlns="">
            <p:pic>
              <p:nvPicPr>
                <p:cNvPr id="54" name="Freihand 53">
                  <a:extLst>
                    <a:ext uri="{FF2B5EF4-FFF2-40B4-BE49-F238E27FC236}">
                      <a16:creationId xmlns:a16="http://schemas.microsoft.com/office/drawing/2014/main" id="{2E176DEE-1DCB-4289-AB45-352FD129B8D1}"/>
                    </a:ext>
                  </a:extLst>
                </p:cNvPr>
                <p:cNvPicPr/>
                <p:nvPr/>
              </p:nvPicPr>
              <p:blipFill>
                <a:blip r:embed="rId95"/>
                <a:stretch>
                  <a:fillRect/>
                </a:stretch>
              </p:blipFill>
              <p:spPr>
                <a:xfrm>
                  <a:off x="10014259" y="684032"/>
                  <a:ext cx="109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AC9F8AF8-83E2-40DE-9E9D-C503B8FB77FA}"/>
                    </a:ext>
                  </a:extLst>
                </p14:cNvPr>
                <p14:cNvContentPartPr/>
                <p14:nvPr/>
              </p14:nvContentPartPr>
              <p14:xfrm>
                <a:off x="10096699" y="707792"/>
                <a:ext cx="15120" cy="22320"/>
              </p14:xfrm>
            </p:contentPart>
          </mc:Choice>
          <mc:Fallback xmlns="">
            <p:pic>
              <p:nvPicPr>
                <p:cNvPr id="55" name="Freihand 54">
                  <a:extLst>
                    <a:ext uri="{FF2B5EF4-FFF2-40B4-BE49-F238E27FC236}">
                      <a16:creationId xmlns:a16="http://schemas.microsoft.com/office/drawing/2014/main" id="{AC9F8AF8-83E2-40DE-9E9D-C503B8FB77FA}"/>
                    </a:ext>
                  </a:extLst>
                </p:cNvPr>
                <p:cNvPicPr/>
                <p:nvPr/>
              </p:nvPicPr>
              <p:blipFill>
                <a:blip r:embed="rId97"/>
                <a:stretch>
                  <a:fillRect/>
                </a:stretch>
              </p:blipFill>
              <p:spPr>
                <a:xfrm>
                  <a:off x="10092379" y="703472"/>
                  <a:ext cx="23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F69245AD-4BE8-4522-83A8-FCF9AE030AA9}"/>
                    </a:ext>
                  </a:extLst>
                </p14:cNvPr>
                <p14:cNvContentPartPr/>
                <p14:nvPr/>
              </p14:nvContentPartPr>
              <p14:xfrm>
                <a:off x="10125859" y="753872"/>
                <a:ext cx="223920" cy="178560"/>
              </p14:xfrm>
            </p:contentPart>
          </mc:Choice>
          <mc:Fallback xmlns="">
            <p:pic>
              <p:nvPicPr>
                <p:cNvPr id="56" name="Freihand 55">
                  <a:extLst>
                    <a:ext uri="{FF2B5EF4-FFF2-40B4-BE49-F238E27FC236}">
                      <a16:creationId xmlns:a16="http://schemas.microsoft.com/office/drawing/2014/main" id="{F69245AD-4BE8-4522-83A8-FCF9AE030AA9}"/>
                    </a:ext>
                  </a:extLst>
                </p:cNvPr>
                <p:cNvPicPr/>
                <p:nvPr/>
              </p:nvPicPr>
              <p:blipFill>
                <a:blip r:embed="rId99"/>
                <a:stretch>
                  <a:fillRect/>
                </a:stretch>
              </p:blipFill>
              <p:spPr>
                <a:xfrm>
                  <a:off x="10121539" y="749552"/>
                  <a:ext cx="232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49B5E3D2-3A33-49B9-B095-14DFBE8EA28E}"/>
                    </a:ext>
                  </a:extLst>
                </p14:cNvPr>
                <p14:cNvContentPartPr/>
                <p14:nvPr/>
              </p14:nvContentPartPr>
              <p14:xfrm>
                <a:off x="10517179" y="726872"/>
                <a:ext cx="22680" cy="133200"/>
              </p14:xfrm>
            </p:contentPart>
          </mc:Choice>
          <mc:Fallback xmlns="">
            <p:pic>
              <p:nvPicPr>
                <p:cNvPr id="57" name="Freihand 56">
                  <a:extLst>
                    <a:ext uri="{FF2B5EF4-FFF2-40B4-BE49-F238E27FC236}">
                      <a16:creationId xmlns:a16="http://schemas.microsoft.com/office/drawing/2014/main" id="{49B5E3D2-3A33-49B9-B095-14DFBE8EA28E}"/>
                    </a:ext>
                  </a:extLst>
                </p:cNvPr>
                <p:cNvPicPr/>
                <p:nvPr/>
              </p:nvPicPr>
              <p:blipFill>
                <a:blip r:embed="rId101"/>
                <a:stretch>
                  <a:fillRect/>
                </a:stretch>
              </p:blipFill>
              <p:spPr>
                <a:xfrm>
                  <a:off x="10512859" y="722552"/>
                  <a:ext cx="31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DE4ADE00-FEB8-471A-85B1-BF8648A43BB5}"/>
                    </a:ext>
                  </a:extLst>
                </p14:cNvPr>
                <p14:cNvContentPartPr/>
                <p14:nvPr/>
              </p14:nvContentPartPr>
              <p14:xfrm>
                <a:off x="10426459" y="700592"/>
                <a:ext cx="155880" cy="12240"/>
              </p14:xfrm>
            </p:contentPart>
          </mc:Choice>
          <mc:Fallback xmlns="">
            <p:pic>
              <p:nvPicPr>
                <p:cNvPr id="58" name="Freihand 57">
                  <a:extLst>
                    <a:ext uri="{FF2B5EF4-FFF2-40B4-BE49-F238E27FC236}">
                      <a16:creationId xmlns:a16="http://schemas.microsoft.com/office/drawing/2014/main" id="{DE4ADE00-FEB8-471A-85B1-BF8648A43BB5}"/>
                    </a:ext>
                  </a:extLst>
                </p:cNvPr>
                <p:cNvPicPr/>
                <p:nvPr/>
              </p:nvPicPr>
              <p:blipFill>
                <a:blip r:embed="rId103"/>
                <a:stretch>
                  <a:fillRect/>
                </a:stretch>
              </p:blipFill>
              <p:spPr>
                <a:xfrm>
                  <a:off x="10422139" y="696272"/>
                  <a:ext cx="164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93678E89-3723-4975-B470-D2F9D4BDB255}"/>
                    </a:ext>
                  </a:extLst>
                </p14:cNvPr>
                <p14:cNvContentPartPr/>
                <p14:nvPr/>
              </p14:nvContentPartPr>
              <p14:xfrm>
                <a:off x="10622659" y="747752"/>
                <a:ext cx="246960" cy="89640"/>
              </p14:xfrm>
            </p:contentPart>
          </mc:Choice>
          <mc:Fallback xmlns="">
            <p:pic>
              <p:nvPicPr>
                <p:cNvPr id="62" name="Freihand 61">
                  <a:extLst>
                    <a:ext uri="{FF2B5EF4-FFF2-40B4-BE49-F238E27FC236}">
                      <a16:creationId xmlns:a16="http://schemas.microsoft.com/office/drawing/2014/main" id="{93678E89-3723-4975-B470-D2F9D4BDB255}"/>
                    </a:ext>
                  </a:extLst>
                </p:cNvPr>
                <p:cNvPicPr/>
                <p:nvPr/>
              </p:nvPicPr>
              <p:blipFill>
                <a:blip r:embed="rId105"/>
                <a:stretch>
                  <a:fillRect/>
                </a:stretch>
              </p:blipFill>
              <p:spPr>
                <a:xfrm>
                  <a:off x="10618339" y="743432"/>
                  <a:ext cx="255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E4808CEE-4A9D-4701-AB8D-16E01BEF737C}"/>
                    </a:ext>
                  </a:extLst>
                </p14:cNvPr>
                <p14:cNvContentPartPr/>
                <p14:nvPr/>
              </p14:nvContentPartPr>
              <p14:xfrm>
                <a:off x="10893739" y="672872"/>
                <a:ext cx="119880" cy="113400"/>
              </p14:xfrm>
            </p:contentPart>
          </mc:Choice>
          <mc:Fallback xmlns="">
            <p:pic>
              <p:nvPicPr>
                <p:cNvPr id="63" name="Freihand 62">
                  <a:extLst>
                    <a:ext uri="{FF2B5EF4-FFF2-40B4-BE49-F238E27FC236}">
                      <a16:creationId xmlns:a16="http://schemas.microsoft.com/office/drawing/2014/main" id="{E4808CEE-4A9D-4701-AB8D-16E01BEF737C}"/>
                    </a:ext>
                  </a:extLst>
                </p:cNvPr>
                <p:cNvPicPr/>
                <p:nvPr/>
              </p:nvPicPr>
              <p:blipFill>
                <a:blip r:embed="rId107"/>
                <a:stretch>
                  <a:fillRect/>
                </a:stretch>
              </p:blipFill>
              <p:spPr>
                <a:xfrm>
                  <a:off x="10889419" y="668552"/>
                  <a:ext cx="128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9808" name="Freihand 119807">
                  <a:extLst>
                    <a:ext uri="{FF2B5EF4-FFF2-40B4-BE49-F238E27FC236}">
                      <a16:creationId xmlns:a16="http://schemas.microsoft.com/office/drawing/2014/main" id="{AE2B3B43-B21F-45C7-82FA-9F2056126CB2}"/>
                    </a:ext>
                  </a:extLst>
                </p14:cNvPr>
                <p14:cNvContentPartPr/>
                <p14:nvPr/>
              </p14:nvContentPartPr>
              <p14:xfrm>
                <a:off x="11060779" y="707072"/>
                <a:ext cx="105480" cy="68400"/>
              </p14:xfrm>
            </p:contentPart>
          </mc:Choice>
          <mc:Fallback xmlns="">
            <p:pic>
              <p:nvPicPr>
                <p:cNvPr id="119808" name="Freihand 119807">
                  <a:extLst>
                    <a:ext uri="{FF2B5EF4-FFF2-40B4-BE49-F238E27FC236}">
                      <a16:creationId xmlns:a16="http://schemas.microsoft.com/office/drawing/2014/main" id="{AE2B3B43-B21F-45C7-82FA-9F2056126CB2}"/>
                    </a:ext>
                  </a:extLst>
                </p:cNvPr>
                <p:cNvPicPr/>
                <p:nvPr/>
              </p:nvPicPr>
              <p:blipFill>
                <a:blip r:embed="rId109"/>
                <a:stretch>
                  <a:fillRect/>
                </a:stretch>
              </p:blipFill>
              <p:spPr>
                <a:xfrm>
                  <a:off x="11056459" y="702752"/>
                  <a:ext cx="114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9809" name="Freihand 119808">
                  <a:extLst>
                    <a:ext uri="{FF2B5EF4-FFF2-40B4-BE49-F238E27FC236}">
                      <a16:creationId xmlns:a16="http://schemas.microsoft.com/office/drawing/2014/main" id="{FB13EEC3-8C44-4650-A224-357CFAC5308F}"/>
                    </a:ext>
                  </a:extLst>
                </p14:cNvPr>
                <p14:cNvContentPartPr/>
                <p14:nvPr/>
              </p14:nvContentPartPr>
              <p14:xfrm>
                <a:off x="11239339" y="572432"/>
                <a:ext cx="141120" cy="135720"/>
              </p14:xfrm>
            </p:contentPart>
          </mc:Choice>
          <mc:Fallback xmlns="">
            <p:pic>
              <p:nvPicPr>
                <p:cNvPr id="119809" name="Freihand 119808">
                  <a:extLst>
                    <a:ext uri="{FF2B5EF4-FFF2-40B4-BE49-F238E27FC236}">
                      <a16:creationId xmlns:a16="http://schemas.microsoft.com/office/drawing/2014/main" id="{FB13EEC3-8C44-4650-A224-357CFAC5308F}"/>
                    </a:ext>
                  </a:extLst>
                </p:cNvPr>
                <p:cNvPicPr/>
                <p:nvPr/>
              </p:nvPicPr>
              <p:blipFill>
                <a:blip r:embed="rId111"/>
                <a:stretch>
                  <a:fillRect/>
                </a:stretch>
              </p:blipFill>
              <p:spPr>
                <a:xfrm>
                  <a:off x="11235019" y="568112"/>
                  <a:ext cx="149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9810" name="Freihand 119809">
                  <a:extLst>
                    <a:ext uri="{FF2B5EF4-FFF2-40B4-BE49-F238E27FC236}">
                      <a16:creationId xmlns:a16="http://schemas.microsoft.com/office/drawing/2014/main" id="{3265869F-4D6D-4EF0-875D-9413085AB4D1}"/>
                    </a:ext>
                  </a:extLst>
                </p14:cNvPr>
                <p14:cNvContentPartPr/>
                <p14:nvPr/>
              </p14:nvContentPartPr>
              <p14:xfrm>
                <a:off x="11332579" y="791672"/>
                <a:ext cx="360" cy="360"/>
              </p14:xfrm>
            </p:contentPart>
          </mc:Choice>
          <mc:Fallback xmlns="">
            <p:pic>
              <p:nvPicPr>
                <p:cNvPr id="119810" name="Freihand 119809">
                  <a:extLst>
                    <a:ext uri="{FF2B5EF4-FFF2-40B4-BE49-F238E27FC236}">
                      <a16:creationId xmlns:a16="http://schemas.microsoft.com/office/drawing/2014/main" id="{3265869F-4D6D-4EF0-875D-9413085AB4D1}"/>
                    </a:ext>
                  </a:extLst>
                </p:cNvPr>
                <p:cNvPicPr/>
                <p:nvPr/>
              </p:nvPicPr>
              <p:blipFill>
                <a:blip r:embed="rId17"/>
                <a:stretch>
                  <a:fillRect/>
                </a:stretch>
              </p:blipFill>
              <p:spPr>
                <a:xfrm>
                  <a:off x="11328259" y="787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9812" name="Freihand 119811">
                  <a:extLst>
                    <a:ext uri="{FF2B5EF4-FFF2-40B4-BE49-F238E27FC236}">
                      <a16:creationId xmlns:a16="http://schemas.microsoft.com/office/drawing/2014/main" id="{08FEDDD8-DEEB-436E-ABF3-113E8B5746AD}"/>
                    </a:ext>
                  </a:extLst>
                </p14:cNvPr>
                <p14:cNvContentPartPr/>
                <p14:nvPr/>
              </p14:nvContentPartPr>
              <p14:xfrm>
                <a:off x="9388939" y="964472"/>
                <a:ext cx="1861200" cy="99360"/>
              </p14:xfrm>
            </p:contentPart>
          </mc:Choice>
          <mc:Fallback xmlns="">
            <p:pic>
              <p:nvPicPr>
                <p:cNvPr id="119812" name="Freihand 119811">
                  <a:extLst>
                    <a:ext uri="{FF2B5EF4-FFF2-40B4-BE49-F238E27FC236}">
                      <a16:creationId xmlns:a16="http://schemas.microsoft.com/office/drawing/2014/main" id="{08FEDDD8-DEEB-436E-ABF3-113E8B5746AD}"/>
                    </a:ext>
                  </a:extLst>
                </p:cNvPr>
                <p:cNvPicPr/>
                <p:nvPr/>
              </p:nvPicPr>
              <p:blipFill>
                <a:blip r:embed="rId114"/>
                <a:stretch>
                  <a:fillRect/>
                </a:stretch>
              </p:blipFill>
              <p:spPr>
                <a:xfrm>
                  <a:off x="9384619" y="960152"/>
                  <a:ext cx="1869840" cy="108000"/>
                </a:xfrm>
                <a:prstGeom prst="rect">
                  <a:avLst/>
                </a:prstGeom>
              </p:spPr>
            </p:pic>
          </mc:Fallback>
        </mc:AlternateContent>
      </p:grpSp>
      <p:sp>
        <p:nvSpPr>
          <p:cNvPr id="72" name="Textfeld 71">
            <a:extLst>
              <a:ext uri="{FF2B5EF4-FFF2-40B4-BE49-F238E27FC236}">
                <a16:creationId xmlns:a16="http://schemas.microsoft.com/office/drawing/2014/main" id="{B9B7588D-BE86-4DE4-B78A-B38D01277050}"/>
              </a:ext>
            </a:extLst>
          </p:cNvPr>
          <p:cNvSpPr txBox="1"/>
          <p:nvPr/>
        </p:nvSpPr>
        <p:spPr>
          <a:xfrm>
            <a:off x="8170699" y="1364252"/>
            <a:ext cx="3974715" cy="2123658"/>
          </a:xfrm>
          <a:prstGeom prst="rect">
            <a:avLst/>
          </a:prstGeom>
          <a:noFill/>
        </p:spPr>
        <p:txBody>
          <a:bodyPr wrap="square">
            <a:spAutoFit/>
          </a:bodyPr>
          <a:lstStyle/>
          <a:p>
            <a:endParaRPr lang="de-DE" sz="1200" dirty="0"/>
          </a:p>
          <a:p>
            <a:r>
              <a:rPr lang="de-DE" sz="1200" dirty="0"/>
              <a:t>HRI-Prognose</a:t>
            </a:r>
          </a:p>
          <a:p>
            <a:r>
              <a:rPr lang="de-DE" sz="1200" dirty="0">
                <a:hlinkClick r:id="rId115"/>
              </a:rPr>
              <a:t>https://gemeinschaftsdiagnose.de/wp-content/uploads/2024/03/IfW_Kiel_GD_1_2024_unredigiert_web.pdf</a:t>
            </a:r>
            <a:endParaRPr lang="de-DE" sz="1200" dirty="0"/>
          </a:p>
          <a:p>
            <a:endParaRPr lang="de-DE" sz="1200" dirty="0"/>
          </a:p>
          <a:p>
            <a:r>
              <a:rPr lang="de-DE" sz="1200" dirty="0"/>
              <a:t>GD:</a:t>
            </a:r>
          </a:p>
          <a:p>
            <a:r>
              <a:rPr lang="de-DE" sz="1200" dirty="0">
                <a:hlinkClick r:id="rId116"/>
              </a:rPr>
              <a:t>https://research.handelsblatt.com/</a:t>
            </a:r>
            <a:r>
              <a:rPr lang="de-DE" sz="1200">
                <a:hlinkClick r:id="rId116"/>
              </a:rPr>
              <a:t>hri-fruehjahrs-konjunkturprognose-das-handelsblatt-research-institute-senkt-seine-konjunkturellen-erwartungen-leicht/</a:t>
            </a:r>
            <a:endParaRPr lang="de-DE" sz="1200"/>
          </a:p>
          <a:p>
            <a:endParaRPr lang="de-DE" sz="1200" dirty="0"/>
          </a:p>
        </p:txBody>
      </p:sp>
    </p:spTree>
    <p:extLst>
      <p:ext uri="{BB962C8B-B14F-4D97-AF65-F5344CB8AC3E}">
        <p14:creationId xmlns:p14="http://schemas.microsoft.com/office/powerpoint/2010/main" val="15830963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140703-36E7-458B-A5FA-5E8ACDE75EC0}"/>
                  </a:ext>
                </a:extLst>
              </p14:cNvPr>
              <p14:cNvContentPartPr/>
              <p14:nvPr/>
            </p14:nvContentPartPr>
            <p14:xfrm>
              <a:off x="1638701" y="2596712"/>
              <a:ext cx="1970640" cy="56520"/>
            </p14:xfrm>
          </p:contentPart>
        </mc:Choice>
        <mc:Fallback>
          <p:pic>
            <p:nvPicPr>
              <p:cNvPr id="2" name="Freihand 1">
                <a:extLst>
                  <a:ext uri="{FF2B5EF4-FFF2-40B4-BE49-F238E27FC236}">
                    <a16:creationId xmlns:a16="http://schemas.microsoft.com/office/drawing/2014/main" id="{2B140703-36E7-458B-A5FA-5E8ACDE75EC0}"/>
                  </a:ext>
                </a:extLst>
              </p:cNvPr>
              <p:cNvPicPr/>
              <p:nvPr/>
            </p:nvPicPr>
            <p:blipFill>
              <a:blip r:embed="rId4"/>
              <a:stretch>
                <a:fillRect/>
              </a:stretch>
            </p:blipFill>
            <p:spPr>
              <a:xfrm>
                <a:off x="1634381" y="2592392"/>
                <a:ext cx="1979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BCEA972-10FA-426D-96C3-7E9F15884184}"/>
                  </a:ext>
                </a:extLst>
              </p14:cNvPr>
              <p14:cNvContentPartPr/>
              <p14:nvPr/>
            </p14:nvContentPartPr>
            <p14:xfrm>
              <a:off x="1514141" y="3443792"/>
              <a:ext cx="1996560" cy="46800"/>
            </p14:xfrm>
          </p:contentPart>
        </mc:Choice>
        <mc:Fallback>
          <p:pic>
            <p:nvPicPr>
              <p:cNvPr id="5" name="Freihand 4">
                <a:extLst>
                  <a:ext uri="{FF2B5EF4-FFF2-40B4-BE49-F238E27FC236}">
                    <a16:creationId xmlns:a16="http://schemas.microsoft.com/office/drawing/2014/main" id="{9BCEA972-10FA-426D-96C3-7E9F15884184}"/>
                  </a:ext>
                </a:extLst>
              </p:cNvPr>
              <p:cNvPicPr/>
              <p:nvPr/>
            </p:nvPicPr>
            <p:blipFill>
              <a:blip r:embed="rId6"/>
              <a:stretch>
                <a:fillRect/>
              </a:stretch>
            </p:blipFill>
            <p:spPr>
              <a:xfrm>
                <a:off x="1509821" y="3439472"/>
                <a:ext cx="2005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030A6BA-C0EF-4CEE-8C53-C12AB873F439}"/>
                  </a:ext>
                </a:extLst>
              </p14:cNvPr>
              <p14:cNvContentPartPr/>
              <p14:nvPr/>
            </p14:nvContentPartPr>
            <p14:xfrm>
              <a:off x="1457621" y="4236152"/>
              <a:ext cx="2908800" cy="28440"/>
            </p14:xfrm>
          </p:contentPart>
        </mc:Choice>
        <mc:Fallback>
          <p:pic>
            <p:nvPicPr>
              <p:cNvPr id="6" name="Freihand 5">
                <a:extLst>
                  <a:ext uri="{FF2B5EF4-FFF2-40B4-BE49-F238E27FC236}">
                    <a16:creationId xmlns:a16="http://schemas.microsoft.com/office/drawing/2014/main" id="{9030A6BA-C0EF-4CEE-8C53-C12AB873F439}"/>
                  </a:ext>
                </a:extLst>
              </p:cNvPr>
              <p:cNvPicPr/>
              <p:nvPr/>
            </p:nvPicPr>
            <p:blipFill>
              <a:blip r:embed="rId8"/>
              <a:stretch>
                <a:fillRect/>
              </a:stretch>
            </p:blipFill>
            <p:spPr>
              <a:xfrm>
                <a:off x="1453301" y="4231832"/>
                <a:ext cx="2917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DF34AD7-C1BE-40D0-A093-CC569DC2ACA8}"/>
                  </a:ext>
                </a:extLst>
              </p14:cNvPr>
              <p14:cNvContentPartPr/>
              <p14:nvPr/>
            </p14:nvContentPartPr>
            <p14:xfrm>
              <a:off x="1587941" y="5000792"/>
              <a:ext cx="2047320" cy="95040"/>
            </p14:xfrm>
          </p:contentPart>
        </mc:Choice>
        <mc:Fallback>
          <p:pic>
            <p:nvPicPr>
              <p:cNvPr id="7" name="Freihand 6">
                <a:extLst>
                  <a:ext uri="{FF2B5EF4-FFF2-40B4-BE49-F238E27FC236}">
                    <a16:creationId xmlns:a16="http://schemas.microsoft.com/office/drawing/2014/main" id="{3DF34AD7-C1BE-40D0-A093-CC569DC2ACA8}"/>
                  </a:ext>
                </a:extLst>
              </p:cNvPr>
              <p:cNvPicPr/>
              <p:nvPr/>
            </p:nvPicPr>
            <p:blipFill>
              <a:blip r:embed="rId10"/>
              <a:stretch>
                <a:fillRect/>
              </a:stretch>
            </p:blipFill>
            <p:spPr>
              <a:xfrm>
                <a:off x="1583621" y="4996472"/>
                <a:ext cx="2055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E0AB49D-9D08-4870-86DE-9CFC972A8645}"/>
                  </a:ext>
                </a:extLst>
              </p14:cNvPr>
              <p14:cNvContentPartPr/>
              <p14:nvPr/>
            </p14:nvContentPartPr>
            <p14:xfrm>
              <a:off x="1422701" y="5752112"/>
              <a:ext cx="2922840" cy="121680"/>
            </p14:xfrm>
          </p:contentPart>
        </mc:Choice>
        <mc:Fallback>
          <p:pic>
            <p:nvPicPr>
              <p:cNvPr id="8" name="Freihand 7">
                <a:extLst>
                  <a:ext uri="{FF2B5EF4-FFF2-40B4-BE49-F238E27FC236}">
                    <a16:creationId xmlns:a16="http://schemas.microsoft.com/office/drawing/2014/main" id="{7E0AB49D-9D08-4870-86DE-9CFC972A8645}"/>
                  </a:ext>
                </a:extLst>
              </p:cNvPr>
              <p:cNvPicPr/>
              <p:nvPr/>
            </p:nvPicPr>
            <p:blipFill>
              <a:blip r:embed="rId12"/>
              <a:stretch>
                <a:fillRect/>
              </a:stretch>
            </p:blipFill>
            <p:spPr>
              <a:xfrm>
                <a:off x="1418381" y="5747792"/>
                <a:ext cx="2931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56C12FB-6835-4CF4-B6E8-8602446A5734}"/>
                  </a:ext>
                </a:extLst>
              </p14:cNvPr>
              <p14:cNvContentPartPr/>
              <p14:nvPr/>
            </p14:nvContentPartPr>
            <p14:xfrm>
              <a:off x="1874141" y="3430112"/>
              <a:ext cx="67680" cy="11160"/>
            </p14:xfrm>
          </p:contentPart>
        </mc:Choice>
        <mc:Fallback>
          <p:pic>
            <p:nvPicPr>
              <p:cNvPr id="9" name="Freihand 8">
                <a:extLst>
                  <a:ext uri="{FF2B5EF4-FFF2-40B4-BE49-F238E27FC236}">
                    <a16:creationId xmlns:a16="http://schemas.microsoft.com/office/drawing/2014/main" id="{D56C12FB-6835-4CF4-B6E8-8602446A5734}"/>
                  </a:ext>
                </a:extLst>
              </p:cNvPr>
              <p:cNvPicPr/>
              <p:nvPr/>
            </p:nvPicPr>
            <p:blipFill>
              <a:blip r:embed="rId14"/>
              <a:stretch>
                <a:fillRect/>
              </a:stretch>
            </p:blipFill>
            <p:spPr>
              <a:xfrm>
                <a:off x="1869821" y="3425792"/>
                <a:ext cx="76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38FF0DDB-B9DB-43B8-BE55-F8D2D7A6B1D5}"/>
                  </a:ext>
                </a:extLst>
              </p14:cNvPr>
              <p14:cNvContentPartPr/>
              <p14:nvPr/>
            </p14:nvContentPartPr>
            <p14:xfrm>
              <a:off x="1914461" y="5781272"/>
              <a:ext cx="191160" cy="43200"/>
            </p14:xfrm>
          </p:contentPart>
        </mc:Choice>
        <mc:Fallback>
          <p:pic>
            <p:nvPicPr>
              <p:cNvPr id="11" name="Freihand 10">
                <a:extLst>
                  <a:ext uri="{FF2B5EF4-FFF2-40B4-BE49-F238E27FC236}">
                    <a16:creationId xmlns:a16="http://schemas.microsoft.com/office/drawing/2014/main" id="{38FF0DDB-B9DB-43B8-BE55-F8D2D7A6B1D5}"/>
                  </a:ext>
                </a:extLst>
              </p:cNvPr>
              <p:cNvPicPr/>
              <p:nvPr/>
            </p:nvPicPr>
            <p:blipFill>
              <a:blip r:embed="rId16"/>
              <a:stretch>
                <a:fillRect/>
              </a:stretch>
            </p:blipFill>
            <p:spPr>
              <a:xfrm>
                <a:off x="1910141" y="5776952"/>
                <a:ext cx="199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 name="Freihand 29">
                <a:extLst>
                  <a:ext uri="{FF2B5EF4-FFF2-40B4-BE49-F238E27FC236}">
                    <a16:creationId xmlns:a16="http://schemas.microsoft.com/office/drawing/2014/main" id="{ACF1A3AE-CF52-4F87-A6E9-EBA6FFB393CF}"/>
                  </a:ext>
                </a:extLst>
              </p14:cNvPr>
              <p14:cNvContentPartPr/>
              <p14:nvPr/>
            </p14:nvContentPartPr>
            <p14:xfrm>
              <a:off x="5492141" y="2545952"/>
              <a:ext cx="145440" cy="16560"/>
            </p14:xfrm>
          </p:contentPart>
        </mc:Choice>
        <mc:Fallback>
          <p:pic>
            <p:nvPicPr>
              <p:cNvPr id="30" name="Freihand 29">
                <a:extLst>
                  <a:ext uri="{FF2B5EF4-FFF2-40B4-BE49-F238E27FC236}">
                    <a16:creationId xmlns:a16="http://schemas.microsoft.com/office/drawing/2014/main" id="{ACF1A3AE-CF52-4F87-A6E9-EBA6FFB393CF}"/>
                  </a:ext>
                </a:extLst>
              </p:cNvPr>
              <p:cNvPicPr/>
              <p:nvPr/>
            </p:nvPicPr>
            <p:blipFill>
              <a:blip r:embed="rId18"/>
              <a:stretch>
                <a:fillRect/>
              </a:stretch>
            </p:blipFill>
            <p:spPr>
              <a:xfrm>
                <a:off x="5487821" y="2541632"/>
                <a:ext cx="154080" cy="25200"/>
              </a:xfrm>
              <a:prstGeom prst="rect">
                <a:avLst/>
              </a:prstGeom>
            </p:spPr>
          </p:pic>
        </mc:Fallback>
      </mc:AlternateContent>
      <p:grpSp>
        <p:nvGrpSpPr>
          <p:cNvPr id="32" name="Gruppieren 31">
            <a:extLst>
              <a:ext uri="{FF2B5EF4-FFF2-40B4-BE49-F238E27FC236}">
                <a16:creationId xmlns:a16="http://schemas.microsoft.com/office/drawing/2014/main" id="{4D7C37C9-0619-41E4-9D58-13296BFB9CFA}"/>
              </a:ext>
            </a:extLst>
          </p:cNvPr>
          <p:cNvGrpSpPr/>
          <p:nvPr/>
        </p:nvGrpSpPr>
        <p:grpSpPr>
          <a:xfrm>
            <a:off x="4863941" y="1990112"/>
            <a:ext cx="2198520" cy="412920"/>
            <a:chOff x="4863941" y="1990112"/>
            <a:chExt cx="2198520" cy="41292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C02559B0-9ED8-4D72-AB49-879007D69839}"/>
                    </a:ext>
                  </a:extLst>
                </p14:cNvPr>
                <p14:cNvContentPartPr/>
                <p14:nvPr/>
              </p14:nvContentPartPr>
              <p14:xfrm>
                <a:off x="4968341" y="2111432"/>
                <a:ext cx="14400" cy="159840"/>
              </p14:xfrm>
            </p:contentPart>
          </mc:Choice>
          <mc:Fallback>
            <p:pic>
              <p:nvPicPr>
                <p:cNvPr id="12" name="Freihand 11">
                  <a:extLst>
                    <a:ext uri="{FF2B5EF4-FFF2-40B4-BE49-F238E27FC236}">
                      <a16:creationId xmlns:a16="http://schemas.microsoft.com/office/drawing/2014/main" id="{C02559B0-9ED8-4D72-AB49-879007D69839}"/>
                    </a:ext>
                  </a:extLst>
                </p:cNvPr>
                <p:cNvPicPr/>
                <p:nvPr/>
              </p:nvPicPr>
              <p:blipFill>
                <a:blip r:embed="rId20"/>
                <a:stretch>
                  <a:fillRect/>
                </a:stretch>
              </p:blipFill>
              <p:spPr>
                <a:xfrm>
                  <a:off x="4964021" y="2107112"/>
                  <a:ext cx="23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91133B1E-9AD7-4361-9022-AF674861580E}"/>
                    </a:ext>
                  </a:extLst>
                </p14:cNvPr>
                <p14:cNvContentPartPr/>
                <p14:nvPr/>
              </p14:nvContentPartPr>
              <p14:xfrm>
                <a:off x="4863941" y="2053832"/>
                <a:ext cx="217800" cy="264960"/>
              </p14:xfrm>
            </p:contentPart>
          </mc:Choice>
          <mc:Fallback>
            <p:pic>
              <p:nvPicPr>
                <p:cNvPr id="13" name="Freihand 12">
                  <a:extLst>
                    <a:ext uri="{FF2B5EF4-FFF2-40B4-BE49-F238E27FC236}">
                      <a16:creationId xmlns:a16="http://schemas.microsoft.com/office/drawing/2014/main" id="{91133B1E-9AD7-4361-9022-AF674861580E}"/>
                    </a:ext>
                  </a:extLst>
                </p:cNvPr>
                <p:cNvPicPr/>
                <p:nvPr/>
              </p:nvPicPr>
              <p:blipFill>
                <a:blip r:embed="rId22"/>
                <a:stretch>
                  <a:fillRect/>
                </a:stretch>
              </p:blipFill>
              <p:spPr>
                <a:xfrm>
                  <a:off x="4859621" y="2049512"/>
                  <a:ext cx="2264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0F1A8A75-4D04-4F36-8719-A881BAEFF918}"/>
                    </a:ext>
                  </a:extLst>
                </p14:cNvPr>
                <p14:cNvContentPartPr/>
                <p14:nvPr/>
              </p14:nvContentPartPr>
              <p14:xfrm>
                <a:off x="5114141" y="2175872"/>
                <a:ext cx="102960" cy="131760"/>
              </p14:xfrm>
            </p:contentPart>
          </mc:Choice>
          <mc:Fallback>
            <p:pic>
              <p:nvPicPr>
                <p:cNvPr id="14" name="Freihand 13">
                  <a:extLst>
                    <a:ext uri="{FF2B5EF4-FFF2-40B4-BE49-F238E27FC236}">
                      <a16:creationId xmlns:a16="http://schemas.microsoft.com/office/drawing/2014/main" id="{0F1A8A75-4D04-4F36-8719-A881BAEFF918}"/>
                    </a:ext>
                  </a:extLst>
                </p:cNvPr>
                <p:cNvPicPr/>
                <p:nvPr/>
              </p:nvPicPr>
              <p:blipFill>
                <a:blip r:embed="rId24"/>
                <a:stretch>
                  <a:fillRect/>
                </a:stretch>
              </p:blipFill>
              <p:spPr>
                <a:xfrm>
                  <a:off x="5109821" y="2171552"/>
                  <a:ext cx="111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4444F74C-090C-40CC-91BA-2E2E740D0AD4}"/>
                    </a:ext>
                  </a:extLst>
                </p14:cNvPr>
                <p14:cNvContentPartPr/>
                <p14:nvPr/>
              </p14:nvContentPartPr>
              <p14:xfrm>
                <a:off x="5211701" y="2173712"/>
                <a:ext cx="123120" cy="229320"/>
              </p14:xfrm>
            </p:contentPart>
          </mc:Choice>
          <mc:Fallback>
            <p:pic>
              <p:nvPicPr>
                <p:cNvPr id="15" name="Freihand 14">
                  <a:extLst>
                    <a:ext uri="{FF2B5EF4-FFF2-40B4-BE49-F238E27FC236}">
                      <a16:creationId xmlns:a16="http://schemas.microsoft.com/office/drawing/2014/main" id="{4444F74C-090C-40CC-91BA-2E2E740D0AD4}"/>
                    </a:ext>
                  </a:extLst>
                </p:cNvPr>
                <p:cNvPicPr/>
                <p:nvPr/>
              </p:nvPicPr>
              <p:blipFill>
                <a:blip r:embed="rId26"/>
                <a:stretch>
                  <a:fillRect/>
                </a:stretch>
              </p:blipFill>
              <p:spPr>
                <a:xfrm>
                  <a:off x="5207381" y="2169392"/>
                  <a:ext cx="131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41F18FDB-7D22-41D8-811E-4C5A552ED1D3}"/>
                    </a:ext>
                  </a:extLst>
                </p14:cNvPr>
                <p14:cNvContentPartPr/>
                <p14:nvPr/>
              </p14:nvContentPartPr>
              <p14:xfrm>
                <a:off x="5401421" y="2252912"/>
                <a:ext cx="8640" cy="360"/>
              </p14:xfrm>
            </p:contentPart>
          </mc:Choice>
          <mc:Fallback>
            <p:pic>
              <p:nvPicPr>
                <p:cNvPr id="16" name="Freihand 15">
                  <a:extLst>
                    <a:ext uri="{FF2B5EF4-FFF2-40B4-BE49-F238E27FC236}">
                      <a16:creationId xmlns:a16="http://schemas.microsoft.com/office/drawing/2014/main" id="{41F18FDB-7D22-41D8-811E-4C5A552ED1D3}"/>
                    </a:ext>
                  </a:extLst>
                </p:cNvPr>
                <p:cNvPicPr/>
                <p:nvPr/>
              </p:nvPicPr>
              <p:blipFill>
                <a:blip r:embed="rId28"/>
                <a:stretch>
                  <a:fillRect/>
                </a:stretch>
              </p:blipFill>
              <p:spPr>
                <a:xfrm>
                  <a:off x="5397101" y="2248592"/>
                  <a:ext cx="172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91C510C4-84E4-4978-BA04-1D4F91A33A4B}"/>
                    </a:ext>
                  </a:extLst>
                </p14:cNvPr>
                <p14:cNvContentPartPr/>
                <p14:nvPr/>
              </p14:nvContentPartPr>
              <p14:xfrm>
                <a:off x="5771861" y="2020712"/>
                <a:ext cx="117720" cy="196560"/>
              </p14:xfrm>
            </p:contentPart>
          </mc:Choice>
          <mc:Fallback>
            <p:pic>
              <p:nvPicPr>
                <p:cNvPr id="18" name="Freihand 17">
                  <a:extLst>
                    <a:ext uri="{FF2B5EF4-FFF2-40B4-BE49-F238E27FC236}">
                      <a16:creationId xmlns:a16="http://schemas.microsoft.com/office/drawing/2014/main" id="{91C510C4-84E4-4978-BA04-1D4F91A33A4B}"/>
                    </a:ext>
                  </a:extLst>
                </p:cNvPr>
                <p:cNvPicPr/>
                <p:nvPr/>
              </p:nvPicPr>
              <p:blipFill>
                <a:blip r:embed="rId30"/>
                <a:stretch>
                  <a:fillRect/>
                </a:stretch>
              </p:blipFill>
              <p:spPr>
                <a:xfrm>
                  <a:off x="5767541" y="2016392"/>
                  <a:ext cx="126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C793C4F3-BC31-4AD5-8FFD-6270D06B0087}"/>
                    </a:ext>
                  </a:extLst>
                </p14:cNvPr>
                <p14:cNvContentPartPr/>
                <p14:nvPr/>
              </p14:nvContentPartPr>
              <p14:xfrm>
                <a:off x="5834501" y="2149592"/>
                <a:ext cx="58320" cy="54720"/>
              </p14:xfrm>
            </p:contentPart>
          </mc:Choice>
          <mc:Fallback>
            <p:pic>
              <p:nvPicPr>
                <p:cNvPr id="19" name="Freihand 18">
                  <a:extLst>
                    <a:ext uri="{FF2B5EF4-FFF2-40B4-BE49-F238E27FC236}">
                      <a16:creationId xmlns:a16="http://schemas.microsoft.com/office/drawing/2014/main" id="{C793C4F3-BC31-4AD5-8FFD-6270D06B0087}"/>
                    </a:ext>
                  </a:extLst>
                </p:cNvPr>
                <p:cNvPicPr/>
                <p:nvPr/>
              </p:nvPicPr>
              <p:blipFill>
                <a:blip r:embed="rId32"/>
                <a:stretch>
                  <a:fillRect/>
                </a:stretch>
              </p:blipFill>
              <p:spPr>
                <a:xfrm>
                  <a:off x="5830181" y="2145272"/>
                  <a:ext cx="66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A200225-791B-4373-AF8C-642728526292}"/>
                    </a:ext>
                  </a:extLst>
                </p14:cNvPr>
                <p14:cNvContentPartPr/>
                <p14:nvPr/>
              </p14:nvContentPartPr>
              <p14:xfrm>
                <a:off x="5515181" y="2166512"/>
                <a:ext cx="121680" cy="29880"/>
              </p14:xfrm>
            </p:contentPart>
          </mc:Choice>
          <mc:Fallback>
            <p:pic>
              <p:nvPicPr>
                <p:cNvPr id="21" name="Freihand 20">
                  <a:extLst>
                    <a:ext uri="{FF2B5EF4-FFF2-40B4-BE49-F238E27FC236}">
                      <a16:creationId xmlns:a16="http://schemas.microsoft.com/office/drawing/2014/main" id="{6A200225-791B-4373-AF8C-642728526292}"/>
                    </a:ext>
                  </a:extLst>
                </p:cNvPr>
                <p:cNvPicPr/>
                <p:nvPr/>
              </p:nvPicPr>
              <p:blipFill>
                <a:blip r:embed="rId34"/>
                <a:stretch>
                  <a:fillRect/>
                </a:stretch>
              </p:blipFill>
              <p:spPr>
                <a:xfrm>
                  <a:off x="5510861" y="2162192"/>
                  <a:ext cx="130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A9EDB18-DF4D-45A1-9CB3-88023F9AF197}"/>
                    </a:ext>
                  </a:extLst>
                </p14:cNvPr>
                <p14:cNvContentPartPr/>
                <p14:nvPr/>
              </p14:nvContentPartPr>
              <p14:xfrm>
                <a:off x="5929181" y="2128712"/>
                <a:ext cx="332640" cy="102960"/>
              </p14:xfrm>
            </p:contentPart>
          </mc:Choice>
          <mc:Fallback>
            <p:pic>
              <p:nvPicPr>
                <p:cNvPr id="22" name="Freihand 21">
                  <a:extLst>
                    <a:ext uri="{FF2B5EF4-FFF2-40B4-BE49-F238E27FC236}">
                      <a16:creationId xmlns:a16="http://schemas.microsoft.com/office/drawing/2014/main" id="{5A9EDB18-DF4D-45A1-9CB3-88023F9AF197}"/>
                    </a:ext>
                  </a:extLst>
                </p:cNvPr>
                <p:cNvPicPr/>
                <p:nvPr/>
              </p:nvPicPr>
              <p:blipFill>
                <a:blip r:embed="rId36"/>
                <a:stretch>
                  <a:fillRect/>
                </a:stretch>
              </p:blipFill>
              <p:spPr>
                <a:xfrm>
                  <a:off x="5924861" y="2124392"/>
                  <a:ext cx="3412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13BAABC7-E3BB-4C90-AD58-7212E62A7D2E}"/>
                    </a:ext>
                  </a:extLst>
                </p14:cNvPr>
                <p14:cNvContentPartPr/>
                <p14:nvPr/>
              </p14:nvContentPartPr>
              <p14:xfrm>
                <a:off x="6222941" y="2048072"/>
                <a:ext cx="10080" cy="6840"/>
              </p14:xfrm>
            </p:contentPart>
          </mc:Choice>
          <mc:Fallback>
            <p:pic>
              <p:nvPicPr>
                <p:cNvPr id="23" name="Freihand 22">
                  <a:extLst>
                    <a:ext uri="{FF2B5EF4-FFF2-40B4-BE49-F238E27FC236}">
                      <a16:creationId xmlns:a16="http://schemas.microsoft.com/office/drawing/2014/main" id="{13BAABC7-E3BB-4C90-AD58-7212E62A7D2E}"/>
                    </a:ext>
                  </a:extLst>
                </p:cNvPr>
                <p:cNvPicPr/>
                <p:nvPr/>
              </p:nvPicPr>
              <p:blipFill>
                <a:blip r:embed="rId38"/>
                <a:stretch>
                  <a:fillRect/>
                </a:stretch>
              </p:blipFill>
              <p:spPr>
                <a:xfrm>
                  <a:off x="6218621" y="2043752"/>
                  <a:ext cx="18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59D421D-C301-4815-B36D-87476506F420}"/>
                    </a:ext>
                  </a:extLst>
                </p14:cNvPr>
                <p14:cNvContentPartPr/>
                <p14:nvPr/>
              </p14:nvContentPartPr>
              <p14:xfrm>
                <a:off x="6285221" y="2122952"/>
                <a:ext cx="244440" cy="89280"/>
              </p14:xfrm>
            </p:contentPart>
          </mc:Choice>
          <mc:Fallback>
            <p:pic>
              <p:nvPicPr>
                <p:cNvPr id="25" name="Freihand 24">
                  <a:extLst>
                    <a:ext uri="{FF2B5EF4-FFF2-40B4-BE49-F238E27FC236}">
                      <a16:creationId xmlns:a16="http://schemas.microsoft.com/office/drawing/2014/main" id="{959D421D-C301-4815-B36D-87476506F420}"/>
                    </a:ext>
                  </a:extLst>
                </p:cNvPr>
                <p:cNvPicPr/>
                <p:nvPr/>
              </p:nvPicPr>
              <p:blipFill>
                <a:blip r:embed="rId40"/>
                <a:stretch>
                  <a:fillRect/>
                </a:stretch>
              </p:blipFill>
              <p:spPr>
                <a:xfrm>
                  <a:off x="6280901" y="2118632"/>
                  <a:ext cx="253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84CC83A-0845-4EB7-BC8D-246AD084AC19}"/>
                    </a:ext>
                  </a:extLst>
                </p14:cNvPr>
                <p14:cNvContentPartPr/>
                <p14:nvPr/>
              </p14:nvContentPartPr>
              <p14:xfrm>
                <a:off x="6537221" y="2116472"/>
                <a:ext cx="85680" cy="83880"/>
              </p14:xfrm>
            </p:contentPart>
          </mc:Choice>
          <mc:Fallback>
            <p:pic>
              <p:nvPicPr>
                <p:cNvPr id="26" name="Freihand 25">
                  <a:extLst>
                    <a:ext uri="{FF2B5EF4-FFF2-40B4-BE49-F238E27FC236}">
                      <a16:creationId xmlns:a16="http://schemas.microsoft.com/office/drawing/2014/main" id="{D84CC83A-0845-4EB7-BC8D-246AD084AC19}"/>
                    </a:ext>
                  </a:extLst>
                </p:cNvPr>
                <p:cNvPicPr/>
                <p:nvPr/>
              </p:nvPicPr>
              <p:blipFill>
                <a:blip r:embed="rId42"/>
                <a:stretch>
                  <a:fillRect/>
                </a:stretch>
              </p:blipFill>
              <p:spPr>
                <a:xfrm>
                  <a:off x="6532901" y="2112152"/>
                  <a:ext cx="94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104BFFB3-549C-4F58-8716-F553EC8E24BA}"/>
                    </a:ext>
                  </a:extLst>
                </p14:cNvPr>
                <p14:cNvContentPartPr/>
                <p14:nvPr/>
              </p14:nvContentPartPr>
              <p14:xfrm>
                <a:off x="6633341" y="2009192"/>
                <a:ext cx="146520" cy="176400"/>
              </p14:xfrm>
            </p:contentPart>
          </mc:Choice>
          <mc:Fallback>
            <p:pic>
              <p:nvPicPr>
                <p:cNvPr id="27" name="Freihand 26">
                  <a:extLst>
                    <a:ext uri="{FF2B5EF4-FFF2-40B4-BE49-F238E27FC236}">
                      <a16:creationId xmlns:a16="http://schemas.microsoft.com/office/drawing/2014/main" id="{104BFFB3-549C-4F58-8716-F553EC8E24BA}"/>
                    </a:ext>
                  </a:extLst>
                </p:cNvPr>
                <p:cNvPicPr/>
                <p:nvPr/>
              </p:nvPicPr>
              <p:blipFill>
                <a:blip r:embed="rId44"/>
                <a:stretch>
                  <a:fillRect/>
                </a:stretch>
              </p:blipFill>
              <p:spPr>
                <a:xfrm>
                  <a:off x="6629021" y="2004872"/>
                  <a:ext cx="155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790F7E80-9E11-4989-87F5-3A01417A0902}"/>
                    </a:ext>
                  </a:extLst>
                </p14:cNvPr>
                <p14:cNvContentPartPr/>
                <p14:nvPr/>
              </p14:nvContentPartPr>
              <p14:xfrm>
                <a:off x="6809021" y="1990112"/>
                <a:ext cx="253440" cy="169200"/>
              </p14:xfrm>
            </p:contentPart>
          </mc:Choice>
          <mc:Fallback>
            <p:pic>
              <p:nvPicPr>
                <p:cNvPr id="28" name="Freihand 27">
                  <a:extLst>
                    <a:ext uri="{FF2B5EF4-FFF2-40B4-BE49-F238E27FC236}">
                      <a16:creationId xmlns:a16="http://schemas.microsoft.com/office/drawing/2014/main" id="{790F7E80-9E11-4989-87F5-3A01417A0902}"/>
                    </a:ext>
                  </a:extLst>
                </p:cNvPr>
                <p:cNvPicPr/>
                <p:nvPr/>
              </p:nvPicPr>
              <p:blipFill>
                <a:blip r:embed="rId46"/>
                <a:stretch>
                  <a:fillRect/>
                </a:stretch>
              </p:blipFill>
              <p:spPr>
                <a:xfrm>
                  <a:off x="6804701" y="1985792"/>
                  <a:ext cx="262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6DCD3615-DF15-47AD-80BA-1EBF87A89D3F}"/>
                    </a:ext>
                  </a:extLst>
                </p14:cNvPr>
                <p14:cNvContentPartPr/>
                <p14:nvPr/>
              </p14:nvContentPartPr>
              <p14:xfrm>
                <a:off x="5487101" y="2171192"/>
                <a:ext cx="127800" cy="26280"/>
              </p14:xfrm>
            </p:contentPart>
          </mc:Choice>
          <mc:Fallback>
            <p:pic>
              <p:nvPicPr>
                <p:cNvPr id="31" name="Freihand 30">
                  <a:extLst>
                    <a:ext uri="{FF2B5EF4-FFF2-40B4-BE49-F238E27FC236}">
                      <a16:creationId xmlns:a16="http://schemas.microsoft.com/office/drawing/2014/main" id="{6DCD3615-DF15-47AD-80BA-1EBF87A89D3F}"/>
                    </a:ext>
                  </a:extLst>
                </p:cNvPr>
                <p:cNvPicPr/>
                <p:nvPr/>
              </p:nvPicPr>
              <p:blipFill>
                <a:blip r:embed="rId48"/>
                <a:stretch>
                  <a:fillRect/>
                </a:stretch>
              </p:blipFill>
              <p:spPr>
                <a:xfrm>
                  <a:off x="5482781" y="2166872"/>
                  <a:ext cx="136440" cy="34920"/>
                </a:xfrm>
                <a:prstGeom prst="rect">
                  <a:avLst/>
                </a:prstGeom>
              </p:spPr>
            </p:pic>
          </mc:Fallback>
        </mc:AlternateContent>
      </p:grpSp>
      <p:grpSp>
        <p:nvGrpSpPr>
          <p:cNvPr id="47" name="Gruppieren 46">
            <a:extLst>
              <a:ext uri="{FF2B5EF4-FFF2-40B4-BE49-F238E27FC236}">
                <a16:creationId xmlns:a16="http://schemas.microsoft.com/office/drawing/2014/main" id="{239ADAAC-5474-4F5C-8A46-3F5B218F3E3C}"/>
              </a:ext>
            </a:extLst>
          </p:cNvPr>
          <p:cNvGrpSpPr/>
          <p:nvPr/>
        </p:nvGrpSpPr>
        <p:grpSpPr>
          <a:xfrm>
            <a:off x="5719661" y="2360192"/>
            <a:ext cx="1328400" cy="355320"/>
            <a:chOff x="5719661" y="2360192"/>
            <a:chExt cx="1328400" cy="355320"/>
          </a:xfrm>
        </p:grpSpPr>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01C49605-811F-49AE-963F-A486DFA385D9}"/>
                    </a:ext>
                  </a:extLst>
                </p14:cNvPr>
                <p14:cNvContentPartPr/>
                <p14:nvPr/>
              </p14:nvContentPartPr>
              <p14:xfrm>
                <a:off x="5719661" y="2476472"/>
                <a:ext cx="112680" cy="145440"/>
              </p14:xfrm>
            </p:contentPart>
          </mc:Choice>
          <mc:Fallback>
            <p:pic>
              <p:nvPicPr>
                <p:cNvPr id="33" name="Freihand 32">
                  <a:extLst>
                    <a:ext uri="{FF2B5EF4-FFF2-40B4-BE49-F238E27FC236}">
                      <a16:creationId xmlns:a16="http://schemas.microsoft.com/office/drawing/2014/main" id="{01C49605-811F-49AE-963F-A486DFA385D9}"/>
                    </a:ext>
                  </a:extLst>
                </p:cNvPr>
                <p:cNvPicPr/>
                <p:nvPr/>
              </p:nvPicPr>
              <p:blipFill>
                <a:blip r:embed="rId50"/>
                <a:stretch>
                  <a:fillRect/>
                </a:stretch>
              </p:blipFill>
              <p:spPr>
                <a:xfrm>
                  <a:off x="5715341" y="2472152"/>
                  <a:ext cx="121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D37B08B1-49E9-4BC5-A86D-A6129D440A5C}"/>
                    </a:ext>
                  </a:extLst>
                </p14:cNvPr>
                <p14:cNvContentPartPr/>
                <p14:nvPr/>
              </p14:nvContentPartPr>
              <p14:xfrm>
                <a:off x="5813981" y="2464232"/>
                <a:ext cx="31680" cy="173160"/>
              </p14:xfrm>
            </p:contentPart>
          </mc:Choice>
          <mc:Fallback>
            <p:pic>
              <p:nvPicPr>
                <p:cNvPr id="34" name="Freihand 33">
                  <a:extLst>
                    <a:ext uri="{FF2B5EF4-FFF2-40B4-BE49-F238E27FC236}">
                      <a16:creationId xmlns:a16="http://schemas.microsoft.com/office/drawing/2014/main" id="{D37B08B1-49E9-4BC5-A86D-A6129D440A5C}"/>
                    </a:ext>
                  </a:extLst>
                </p:cNvPr>
                <p:cNvPicPr/>
                <p:nvPr/>
              </p:nvPicPr>
              <p:blipFill>
                <a:blip r:embed="rId52"/>
                <a:stretch>
                  <a:fillRect/>
                </a:stretch>
              </p:blipFill>
              <p:spPr>
                <a:xfrm>
                  <a:off x="5809661" y="2459912"/>
                  <a:ext cx="40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1F28C14D-1D4A-4419-BE59-22F5948C3972}"/>
                    </a:ext>
                  </a:extLst>
                </p14:cNvPr>
                <p14:cNvContentPartPr/>
                <p14:nvPr/>
              </p14:nvContentPartPr>
              <p14:xfrm>
                <a:off x="5759621" y="2546672"/>
                <a:ext cx="110880" cy="30600"/>
              </p14:xfrm>
            </p:contentPart>
          </mc:Choice>
          <mc:Fallback>
            <p:pic>
              <p:nvPicPr>
                <p:cNvPr id="35" name="Freihand 34">
                  <a:extLst>
                    <a:ext uri="{FF2B5EF4-FFF2-40B4-BE49-F238E27FC236}">
                      <a16:creationId xmlns:a16="http://schemas.microsoft.com/office/drawing/2014/main" id="{1F28C14D-1D4A-4419-BE59-22F5948C3972}"/>
                    </a:ext>
                  </a:extLst>
                </p:cNvPr>
                <p:cNvPicPr/>
                <p:nvPr/>
              </p:nvPicPr>
              <p:blipFill>
                <a:blip r:embed="rId54"/>
                <a:stretch>
                  <a:fillRect/>
                </a:stretch>
              </p:blipFill>
              <p:spPr>
                <a:xfrm>
                  <a:off x="5755301" y="2542352"/>
                  <a:ext cx="119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CEB15092-834D-4CA3-922C-169785937EE5}"/>
                    </a:ext>
                  </a:extLst>
                </p14:cNvPr>
                <p14:cNvContentPartPr/>
                <p14:nvPr/>
              </p14:nvContentPartPr>
              <p14:xfrm>
                <a:off x="5849981" y="2526152"/>
                <a:ext cx="92160" cy="92880"/>
              </p14:xfrm>
            </p:contentPart>
          </mc:Choice>
          <mc:Fallback>
            <p:pic>
              <p:nvPicPr>
                <p:cNvPr id="36" name="Freihand 35">
                  <a:extLst>
                    <a:ext uri="{FF2B5EF4-FFF2-40B4-BE49-F238E27FC236}">
                      <a16:creationId xmlns:a16="http://schemas.microsoft.com/office/drawing/2014/main" id="{CEB15092-834D-4CA3-922C-169785937EE5}"/>
                    </a:ext>
                  </a:extLst>
                </p:cNvPr>
                <p:cNvPicPr/>
                <p:nvPr/>
              </p:nvPicPr>
              <p:blipFill>
                <a:blip r:embed="rId56"/>
                <a:stretch>
                  <a:fillRect/>
                </a:stretch>
              </p:blipFill>
              <p:spPr>
                <a:xfrm>
                  <a:off x="5845661" y="2521832"/>
                  <a:ext cx="100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395076E1-11DF-4B23-95F1-E0619731C6C8}"/>
                    </a:ext>
                  </a:extLst>
                </p14:cNvPr>
                <p14:cNvContentPartPr/>
                <p14:nvPr/>
              </p14:nvContentPartPr>
              <p14:xfrm>
                <a:off x="5927741" y="2526512"/>
                <a:ext cx="137880" cy="189000"/>
              </p14:xfrm>
            </p:contentPart>
          </mc:Choice>
          <mc:Fallback>
            <p:pic>
              <p:nvPicPr>
                <p:cNvPr id="37" name="Freihand 36">
                  <a:extLst>
                    <a:ext uri="{FF2B5EF4-FFF2-40B4-BE49-F238E27FC236}">
                      <a16:creationId xmlns:a16="http://schemas.microsoft.com/office/drawing/2014/main" id="{395076E1-11DF-4B23-95F1-E0619731C6C8}"/>
                    </a:ext>
                  </a:extLst>
                </p:cNvPr>
                <p:cNvPicPr/>
                <p:nvPr/>
              </p:nvPicPr>
              <p:blipFill>
                <a:blip r:embed="rId58"/>
                <a:stretch>
                  <a:fillRect/>
                </a:stretch>
              </p:blipFill>
              <p:spPr>
                <a:xfrm>
                  <a:off x="5923421" y="2522192"/>
                  <a:ext cx="1465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9A14A45-C3F0-4C78-9C6D-5531FE2AEF70}"/>
                    </a:ext>
                  </a:extLst>
                </p14:cNvPr>
                <p14:cNvContentPartPr/>
                <p14:nvPr/>
              </p14:nvContentPartPr>
              <p14:xfrm>
                <a:off x="6098021" y="2513552"/>
                <a:ext cx="215640" cy="92880"/>
              </p14:xfrm>
            </p:contentPart>
          </mc:Choice>
          <mc:Fallback>
            <p:pic>
              <p:nvPicPr>
                <p:cNvPr id="38" name="Freihand 37">
                  <a:extLst>
                    <a:ext uri="{FF2B5EF4-FFF2-40B4-BE49-F238E27FC236}">
                      <a16:creationId xmlns:a16="http://schemas.microsoft.com/office/drawing/2014/main" id="{F9A14A45-C3F0-4C78-9C6D-5531FE2AEF70}"/>
                    </a:ext>
                  </a:extLst>
                </p:cNvPr>
                <p:cNvPicPr/>
                <p:nvPr/>
              </p:nvPicPr>
              <p:blipFill>
                <a:blip r:embed="rId60"/>
                <a:stretch>
                  <a:fillRect/>
                </a:stretch>
              </p:blipFill>
              <p:spPr>
                <a:xfrm>
                  <a:off x="6093701" y="2509232"/>
                  <a:ext cx="224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FE977CD6-6CEE-45F7-AC9F-431F46F28332}"/>
                    </a:ext>
                  </a:extLst>
                </p14:cNvPr>
                <p14:cNvContentPartPr/>
                <p14:nvPr/>
              </p14:nvContentPartPr>
              <p14:xfrm>
                <a:off x="6268661" y="2439752"/>
                <a:ext cx="360" cy="360"/>
              </p14:xfrm>
            </p:contentPart>
          </mc:Choice>
          <mc:Fallback>
            <p:pic>
              <p:nvPicPr>
                <p:cNvPr id="39" name="Freihand 38">
                  <a:extLst>
                    <a:ext uri="{FF2B5EF4-FFF2-40B4-BE49-F238E27FC236}">
                      <a16:creationId xmlns:a16="http://schemas.microsoft.com/office/drawing/2014/main" id="{FE977CD6-6CEE-45F7-AC9F-431F46F28332}"/>
                    </a:ext>
                  </a:extLst>
                </p:cNvPr>
                <p:cNvPicPr/>
                <p:nvPr/>
              </p:nvPicPr>
              <p:blipFill>
                <a:blip r:embed="rId62"/>
                <a:stretch>
                  <a:fillRect/>
                </a:stretch>
              </p:blipFill>
              <p:spPr>
                <a:xfrm>
                  <a:off x="6264341" y="2435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C190F0CE-26F7-4FD4-A0B6-9F0FFDE599D1}"/>
                    </a:ext>
                  </a:extLst>
                </p14:cNvPr>
                <p14:cNvContentPartPr/>
                <p14:nvPr/>
              </p14:nvContentPartPr>
              <p14:xfrm>
                <a:off x="6348941" y="2388272"/>
                <a:ext cx="96480" cy="185040"/>
              </p14:xfrm>
            </p:contentPart>
          </mc:Choice>
          <mc:Fallback>
            <p:pic>
              <p:nvPicPr>
                <p:cNvPr id="40" name="Freihand 39">
                  <a:extLst>
                    <a:ext uri="{FF2B5EF4-FFF2-40B4-BE49-F238E27FC236}">
                      <a16:creationId xmlns:a16="http://schemas.microsoft.com/office/drawing/2014/main" id="{C190F0CE-26F7-4FD4-A0B6-9F0FFDE599D1}"/>
                    </a:ext>
                  </a:extLst>
                </p:cNvPr>
                <p:cNvPicPr/>
                <p:nvPr/>
              </p:nvPicPr>
              <p:blipFill>
                <a:blip r:embed="rId64"/>
                <a:stretch>
                  <a:fillRect/>
                </a:stretch>
              </p:blipFill>
              <p:spPr>
                <a:xfrm>
                  <a:off x="6344621" y="2383952"/>
                  <a:ext cx="105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FB244964-3A57-414E-A72D-C7A587DFED76}"/>
                    </a:ext>
                  </a:extLst>
                </p14:cNvPr>
                <p14:cNvContentPartPr/>
                <p14:nvPr/>
              </p14:nvContentPartPr>
              <p14:xfrm>
                <a:off x="6441101" y="2386832"/>
                <a:ext cx="191160" cy="145440"/>
              </p14:xfrm>
            </p:contentPart>
          </mc:Choice>
          <mc:Fallback>
            <p:pic>
              <p:nvPicPr>
                <p:cNvPr id="41" name="Freihand 40">
                  <a:extLst>
                    <a:ext uri="{FF2B5EF4-FFF2-40B4-BE49-F238E27FC236}">
                      <a16:creationId xmlns:a16="http://schemas.microsoft.com/office/drawing/2014/main" id="{FB244964-3A57-414E-A72D-C7A587DFED76}"/>
                    </a:ext>
                  </a:extLst>
                </p:cNvPr>
                <p:cNvPicPr/>
                <p:nvPr/>
              </p:nvPicPr>
              <p:blipFill>
                <a:blip r:embed="rId66"/>
                <a:stretch>
                  <a:fillRect/>
                </a:stretch>
              </p:blipFill>
              <p:spPr>
                <a:xfrm>
                  <a:off x="6436781" y="2382512"/>
                  <a:ext cx="199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988E1209-4E93-4AF8-94EB-56AE514E3B4A}"/>
                    </a:ext>
                  </a:extLst>
                </p14:cNvPr>
                <p14:cNvContentPartPr/>
                <p14:nvPr/>
              </p14:nvContentPartPr>
              <p14:xfrm>
                <a:off x="6653861" y="2360192"/>
                <a:ext cx="14400" cy="163440"/>
              </p14:xfrm>
            </p:contentPart>
          </mc:Choice>
          <mc:Fallback>
            <p:pic>
              <p:nvPicPr>
                <p:cNvPr id="42" name="Freihand 41">
                  <a:extLst>
                    <a:ext uri="{FF2B5EF4-FFF2-40B4-BE49-F238E27FC236}">
                      <a16:creationId xmlns:a16="http://schemas.microsoft.com/office/drawing/2014/main" id="{988E1209-4E93-4AF8-94EB-56AE514E3B4A}"/>
                    </a:ext>
                  </a:extLst>
                </p:cNvPr>
                <p:cNvPicPr/>
                <p:nvPr/>
              </p:nvPicPr>
              <p:blipFill>
                <a:blip r:embed="rId68"/>
                <a:stretch>
                  <a:fillRect/>
                </a:stretch>
              </p:blipFill>
              <p:spPr>
                <a:xfrm>
                  <a:off x="6649541" y="2355872"/>
                  <a:ext cx="23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18966354-B65F-4E33-A03C-2587A32DE262}"/>
                    </a:ext>
                  </a:extLst>
                </p14:cNvPr>
                <p14:cNvContentPartPr/>
                <p14:nvPr/>
              </p14:nvContentPartPr>
              <p14:xfrm>
                <a:off x="6686261" y="2431112"/>
                <a:ext cx="100080" cy="88560"/>
              </p14:xfrm>
            </p:contentPart>
          </mc:Choice>
          <mc:Fallback>
            <p:pic>
              <p:nvPicPr>
                <p:cNvPr id="43" name="Freihand 42">
                  <a:extLst>
                    <a:ext uri="{FF2B5EF4-FFF2-40B4-BE49-F238E27FC236}">
                      <a16:creationId xmlns:a16="http://schemas.microsoft.com/office/drawing/2014/main" id="{18966354-B65F-4E33-A03C-2587A32DE262}"/>
                    </a:ext>
                  </a:extLst>
                </p:cNvPr>
                <p:cNvPicPr/>
                <p:nvPr/>
              </p:nvPicPr>
              <p:blipFill>
                <a:blip r:embed="rId70"/>
                <a:stretch>
                  <a:fillRect/>
                </a:stretch>
              </p:blipFill>
              <p:spPr>
                <a:xfrm>
                  <a:off x="6681941" y="2426792"/>
                  <a:ext cx="108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D5C62E13-B855-4EB6-900D-BCDE5FC855CA}"/>
                    </a:ext>
                  </a:extLst>
                </p14:cNvPr>
                <p14:cNvContentPartPr/>
                <p14:nvPr/>
              </p14:nvContentPartPr>
              <p14:xfrm>
                <a:off x="6793901" y="2361992"/>
                <a:ext cx="150120" cy="162360"/>
              </p14:xfrm>
            </p:contentPart>
          </mc:Choice>
          <mc:Fallback>
            <p:pic>
              <p:nvPicPr>
                <p:cNvPr id="44" name="Freihand 43">
                  <a:extLst>
                    <a:ext uri="{FF2B5EF4-FFF2-40B4-BE49-F238E27FC236}">
                      <a16:creationId xmlns:a16="http://schemas.microsoft.com/office/drawing/2014/main" id="{D5C62E13-B855-4EB6-900D-BCDE5FC855CA}"/>
                    </a:ext>
                  </a:extLst>
                </p:cNvPr>
                <p:cNvPicPr/>
                <p:nvPr/>
              </p:nvPicPr>
              <p:blipFill>
                <a:blip r:embed="rId72"/>
                <a:stretch>
                  <a:fillRect/>
                </a:stretch>
              </p:blipFill>
              <p:spPr>
                <a:xfrm>
                  <a:off x="6789581" y="2357672"/>
                  <a:ext cx="158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D2FE44F7-B875-4AF8-B22F-8C2CD244BE01}"/>
                    </a:ext>
                  </a:extLst>
                </p14:cNvPr>
                <p14:cNvContentPartPr/>
                <p14:nvPr/>
              </p14:nvContentPartPr>
              <p14:xfrm>
                <a:off x="6947981" y="2421392"/>
                <a:ext cx="100080" cy="74880"/>
              </p14:xfrm>
            </p:contentPart>
          </mc:Choice>
          <mc:Fallback>
            <p:pic>
              <p:nvPicPr>
                <p:cNvPr id="46" name="Freihand 45">
                  <a:extLst>
                    <a:ext uri="{FF2B5EF4-FFF2-40B4-BE49-F238E27FC236}">
                      <a16:creationId xmlns:a16="http://schemas.microsoft.com/office/drawing/2014/main" id="{D2FE44F7-B875-4AF8-B22F-8C2CD244BE01}"/>
                    </a:ext>
                  </a:extLst>
                </p:cNvPr>
                <p:cNvPicPr/>
                <p:nvPr/>
              </p:nvPicPr>
              <p:blipFill>
                <a:blip r:embed="rId74"/>
                <a:stretch>
                  <a:fillRect/>
                </a:stretch>
              </p:blipFill>
              <p:spPr>
                <a:xfrm>
                  <a:off x="6943661" y="2417072"/>
                  <a:ext cx="10872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1702E80D-D4B0-42C4-B176-B8D0C87B634E}"/>
                  </a:ext>
                </a:extLst>
              </p14:cNvPr>
              <p14:cNvContentPartPr/>
              <p14:nvPr/>
            </p14:nvContentPartPr>
            <p14:xfrm>
              <a:off x="5492141" y="2935832"/>
              <a:ext cx="150840" cy="42840"/>
            </p14:xfrm>
          </p:contentPart>
        </mc:Choice>
        <mc:Fallback>
          <p:pic>
            <p:nvPicPr>
              <p:cNvPr id="48" name="Freihand 47">
                <a:extLst>
                  <a:ext uri="{FF2B5EF4-FFF2-40B4-BE49-F238E27FC236}">
                    <a16:creationId xmlns:a16="http://schemas.microsoft.com/office/drawing/2014/main" id="{1702E80D-D4B0-42C4-B176-B8D0C87B634E}"/>
                  </a:ext>
                </a:extLst>
              </p:cNvPr>
              <p:cNvPicPr/>
              <p:nvPr/>
            </p:nvPicPr>
            <p:blipFill>
              <a:blip r:embed="rId76"/>
              <a:stretch>
                <a:fillRect/>
              </a:stretch>
            </p:blipFill>
            <p:spPr>
              <a:xfrm>
                <a:off x="5487821" y="2931512"/>
                <a:ext cx="159480" cy="51480"/>
              </a:xfrm>
              <a:prstGeom prst="rect">
                <a:avLst/>
              </a:prstGeom>
            </p:spPr>
          </p:pic>
        </mc:Fallback>
      </mc:AlternateContent>
      <p:grpSp>
        <p:nvGrpSpPr>
          <p:cNvPr id="74" name="Gruppieren 73">
            <a:extLst>
              <a:ext uri="{FF2B5EF4-FFF2-40B4-BE49-F238E27FC236}">
                <a16:creationId xmlns:a16="http://schemas.microsoft.com/office/drawing/2014/main" id="{09F68568-D12E-4AE4-93B8-97F1D38A4D46}"/>
              </a:ext>
            </a:extLst>
          </p:cNvPr>
          <p:cNvGrpSpPr/>
          <p:nvPr/>
        </p:nvGrpSpPr>
        <p:grpSpPr>
          <a:xfrm>
            <a:off x="5654861" y="2713352"/>
            <a:ext cx="2920320" cy="412200"/>
            <a:chOff x="5654861" y="2713352"/>
            <a:chExt cx="2920320" cy="412200"/>
          </a:xfrm>
        </p:grpSpPr>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F69492E5-6C56-46AD-BA72-4F5695785C96}"/>
                    </a:ext>
                  </a:extLst>
                </p14:cNvPr>
                <p14:cNvContentPartPr/>
                <p14:nvPr/>
              </p14:nvContentPartPr>
              <p14:xfrm>
                <a:off x="5672141" y="2830712"/>
                <a:ext cx="137160" cy="183240"/>
              </p14:xfrm>
            </p:contentPart>
          </mc:Choice>
          <mc:Fallback>
            <p:pic>
              <p:nvPicPr>
                <p:cNvPr id="49" name="Freihand 48">
                  <a:extLst>
                    <a:ext uri="{FF2B5EF4-FFF2-40B4-BE49-F238E27FC236}">
                      <a16:creationId xmlns:a16="http://schemas.microsoft.com/office/drawing/2014/main" id="{F69492E5-6C56-46AD-BA72-4F5695785C96}"/>
                    </a:ext>
                  </a:extLst>
                </p:cNvPr>
                <p:cNvPicPr/>
                <p:nvPr/>
              </p:nvPicPr>
              <p:blipFill>
                <a:blip r:embed="rId78"/>
                <a:stretch>
                  <a:fillRect/>
                </a:stretch>
              </p:blipFill>
              <p:spPr>
                <a:xfrm>
                  <a:off x="5667821" y="2826392"/>
                  <a:ext cx="145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7EEA590D-931E-4622-95DB-4663D5D1D616}"/>
                    </a:ext>
                  </a:extLst>
                </p14:cNvPr>
                <p14:cNvContentPartPr/>
                <p14:nvPr/>
              </p14:nvContentPartPr>
              <p14:xfrm>
                <a:off x="5654861" y="2905592"/>
                <a:ext cx="169920" cy="14400"/>
              </p14:xfrm>
            </p:contentPart>
          </mc:Choice>
          <mc:Fallback>
            <p:pic>
              <p:nvPicPr>
                <p:cNvPr id="50" name="Freihand 49">
                  <a:extLst>
                    <a:ext uri="{FF2B5EF4-FFF2-40B4-BE49-F238E27FC236}">
                      <a16:creationId xmlns:a16="http://schemas.microsoft.com/office/drawing/2014/main" id="{7EEA590D-931E-4622-95DB-4663D5D1D616}"/>
                    </a:ext>
                  </a:extLst>
                </p:cNvPr>
                <p:cNvPicPr/>
                <p:nvPr/>
              </p:nvPicPr>
              <p:blipFill>
                <a:blip r:embed="rId80"/>
                <a:stretch>
                  <a:fillRect/>
                </a:stretch>
              </p:blipFill>
              <p:spPr>
                <a:xfrm>
                  <a:off x="5650541" y="2901272"/>
                  <a:ext cx="178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E3D23871-1697-4714-ADE5-EEF630E6D700}"/>
                    </a:ext>
                  </a:extLst>
                </p14:cNvPr>
                <p14:cNvContentPartPr/>
                <p14:nvPr/>
              </p14:nvContentPartPr>
              <p14:xfrm>
                <a:off x="5855741" y="2860232"/>
                <a:ext cx="57600" cy="134640"/>
              </p14:xfrm>
            </p:contentPart>
          </mc:Choice>
          <mc:Fallback>
            <p:pic>
              <p:nvPicPr>
                <p:cNvPr id="51" name="Freihand 50">
                  <a:extLst>
                    <a:ext uri="{FF2B5EF4-FFF2-40B4-BE49-F238E27FC236}">
                      <a16:creationId xmlns:a16="http://schemas.microsoft.com/office/drawing/2014/main" id="{E3D23871-1697-4714-ADE5-EEF630E6D700}"/>
                    </a:ext>
                  </a:extLst>
                </p:cNvPr>
                <p:cNvPicPr/>
                <p:nvPr/>
              </p:nvPicPr>
              <p:blipFill>
                <a:blip r:embed="rId82"/>
                <a:stretch>
                  <a:fillRect/>
                </a:stretch>
              </p:blipFill>
              <p:spPr>
                <a:xfrm>
                  <a:off x="5851421" y="2855912"/>
                  <a:ext cx="66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0EAFBEDC-CD65-4CCB-90F3-21B33A99A680}"/>
                    </a:ext>
                  </a:extLst>
                </p14:cNvPr>
                <p14:cNvContentPartPr/>
                <p14:nvPr/>
              </p14:nvContentPartPr>
              <p14:xfrm>
                <a:off x="5885261" y="2914952"/>
                <a:ext cx="131760" cy="210600"/>
              </p14:xfrm>
            </p:contentPart>
          </mc:Choice>
          <mc:Fallback>
            <p:pic>
              <p:nvPicPr>
                <p:cNvPr id="52" name="Freihand 51">
                  <a:extLst>
                    <a:ext uri="{FF2B5EF4-FFF2-40B4-BE49-F238E27FC236}">
                      <a16:creationId xmlns:a16="http://schemas.microsoft.com/office/drawing/2014/main" id="{0EAFBEDC-CD65-4CCB-90F3-21B33A99A680}"/>
                    </a:ext>
                  </a:extLst>
                </p:cNvPr>
                <p:cNvPicPr/>
                <p:nvPr/>
              </p:nvPicPr>
              <p:blipFill>
                <a:blip r:embed="rId84"/>
                <a:stretch>
                  <a:fillRect/>
                </a:stretch>
              </p:blipFill>
              <p:spPr>
                <a:xfrm>
                  <a:off x="5880941" y="2910632"/>
                  <a:ext cx="140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1D13A91C-D3BF-4B66-9AD8-5AE3C2C8F51D}"/>
                    </a:ext>
                  </a:extLst>
                </p14:cNvPr>
                <p14:cNvContentPartPr/>
                <p14:nvPr/>
              </p14:nvContentPartPr>
              <p14:xfrm>
                <a:off x="6027101" y="2890472"/>
                <a:ext cx="322200" cy="77760"/>
              </p14:xfrm>
            </p:contentPart>
          </mc:Choice>
          <mc:Fallback>
            <p:pic>
              <p:nvPicPr>
                <p:cNvPr id="53" name="Freihand 52">
                  <a:extLst>
                    <a:ext uri="{FF2B5EF4-FFF2-40B4-BE49-F238E27FC236}">
                      <a16:creationId xmlns:a16="http://schemas.microsoft.com/office/drawing/2014/main" id="{1D13A91C-D3BF-4B66-9AD8-5AE3C2C8F51D}"/>
                    </a:ext>
                  </a:extLst>
                </p:cNvPr>
                <p:cNvPicPr/>
                <p:nvPr/>
              </p:nvPicPr>
              <p:blipFill>
                <a:blip r:embed="rId86"/>
                <a:stretch>
                  <a:fillRect/>
                </a:stretch>
              </p:blipFill>
              <p:spPr>
                <a:xfrm>
                  <a:off x="6022781" y="2886152"/>
                  <a:ext cx="330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48901019-B130-423D-80C2-14DCFDC47875}"/>
                    </a:ext>
                  </a:extLst>
                </p14:cNvPr>
                <p14:cNvContentPartPr/>
                <p14:nvPr/>
              </p14:nvContentPartPr>
              <p14:xfrm>
                <a:off x="6352181" y="2813072"/>
                <a:ext cx="250200" cy="153360"/>
              </p14:xfrm>
            </p:contentPart>
          </mc:Choice>
          <mc:Fallback>
            <p:pic>
              <p:nvPicPr>
                <p:cNvPr id="54" name="Freihand 53">
                  <a:extLst>
                    <a:ext uri="{FF2B5EF4-FFF2-40B4-BE49-F238E27FC236}">
                      <a16:creationId xmlns:a16="http://schemas.microsoft.com/office/drawing/2014/main" id="{48901019-B130-423D-80C2-14DCFDC47875}"/>
                    </a:ext>
                  </a:extLst>
                </p:cNvPr>
                <p:cNvPicPr/>
                <p:nvPr/>
              </p:nvPicPr>
              <p:blipFill>
                <a:blip r:embed="rId88"/>
                <a:stretch>
                  <a:fillRect/>
                </a:stretch>
              </p:blipFill>
              <p:spPr>
                <a:xfrm>
                  <a:off x="6347861" y="2808752"/>
                  <a:ext cx="258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E1B7AD3A-7A81-4FE9-AEA9-C5D427D69601}"/>
                    </a:ext>
                  </a:extLst>
                </p14:cNvPr>
                <p14:cNvContentPartPr/>
                <p14:nvPr/>
              </p14:nvContentPartPr>
              <p14:xfrm>
                <a:off x="6613181" y="2851592"/>
                <a:ext cx="174960" cy="98280"/>
              </p14:xfrm>
            </p:contentPart>
          </mc:Choice>
          <mc:Fallback>
            <p:pic>
              <p:nvPicPr>
                <p:cNvPr id="55" name="Freihand 54">
                  <a:extLst>
                    <a:ext uri="{FF2B5EF4-FFF2-40B4-BE49-F238E27FC236}">
                      <a16:creationId xmlns:a16="http://schemas.microsoft.com/office/drawing/2014/main" id="{E1B7AD3A-7A81-4FE9-AEA9-C5D427D69601}"/>
                    </a:ext>
                  </a:extLst>
                </p:cNvPr>
                <p:cNvPicPr/>
                <p:nvPr/>
              </p:nvPicPr>
              <p:blipFill>
                <a:blip r:embed="rId90"/>
                <a:stretch>
                  <a:fillRect/>
                </a:stretch>
              </p:blipFill>
              <p:spPr>
                <a:xfrm>
                  <a:off x="6608861" y="2847272"/>
                  <a:ext cx="183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03A985D4-7730-4A6A-A082-107B69159719}"/>
                    </a:ext>
                  </a:extLst>
                </p14:cNvPr>
                <p14:cNvContentPartPr/>
                <p14:nvPr/>
              </p14:nvContentPartPr>
              <p14:xfrm>
                <a:off x="6796781" y="2808392"/>
                <a:ext cx="154080" cy="112320"/>
              </p14:xfrm>
            </p:contentPart>
          </mc:Choice>
          <mc:Fallback>
            <p:pic>
              <p:nvPicPr>
                <p:cNvPr id="56" name="Freihand 55">
                  <a:extLst>
                    <a:ext uri="{FF2B5EF4-FFF2-40B4-BE49-F238E27FC236}">
                      <a16:creationId xmlns:a16="http://schemas.microsoft.com/office/drawing/2014/main" id="{03A985D4-7730-4A6A-A082-107B69159719}"/>
                    </a:ext>
                  </a:extLst>
                </p:cNvPr>
                <p:cNvPicPr/>
                <p:nvPr/>
              </p:nvPicPr>
              <p:blipFill>
                <a:blip r:embed="rId92"/>
                <a:stretch>
                  <a:fillRect/>
                </a:stretch>
              </p:blipFill>
              <p:spPr>
                <a:xfrm>
                  <a:off x="6792461" y="2804072"/>
                  <a:ext cx="162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41F54169-B19B-4CD2-AD4C-A6C6C226D4F5}"/>
                    </a:ext>
                  </a:extLst>
                </p14:cNvPr>
                <p14:cNvContentPartPr/>
                <p14:nvPr/>
              </p14:nvContentPartPr>
              <p14:xfrm>
                <a:off x="6908021" y="2770232"/>
                <a:ext cx="167400" cy="148320"/>
              </p14:xfrm>
            </p:contentPart>
          </mc:Choice>
          <mc:Fallback>
            <p:pic>
              <p:nvPicPr>
                <p:cNvPr id="57" name="Freihand 56">
                  <a:extLst>
                    <a:ext uri="{FF2B5EF4-FFF2-40B4-BE49-F238E27FC236}">
                      <a16:creationId xmlns:a16="http://schemas.microsoft.com/office/drawing/2014/main" id="{41F54169-B19B-4CD2-AD4C-A6C6C226D4F5}"/>
                    </a:ext>
                  </a:extLst>
                </p:cNvPr>
                <p:cNvPicPr/>
                <p:nvPr/>
              </p:nvPicPr>
              <p:blipFill>
                <a:blip r:embed="rId94"/>
                <a:stretch>
                  <a:fillRect/>
                </a:stretch>
              </p:blipFill>
              <p:spPr>
                <a:xfrm>
                  <a:off x="6903701" y="2765912"/>
                  <a:ext cx="176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945975A4-04D1-4EFB-9289-43EB119A5E98}"/>
                    </a:ext>
                  </a:extLst>
                </p14:cNvPr>
                <p14:cNvContentPartPr/>
                <p14:nvPr/>
              </p14:nvContentPartPr>
              <p14:xfrm>
                <a:off x="7090901" y="2844032"/>
                <a:ext cx="180000" cy="61920"/>
              </p14:xfrm>
            </p:contentPart>
          </mc:Choice>
          <mc:Fallback>
            <p:pic>
              <p:nvPicPr>
                <p:cNvPr id="58" name="Freihand 57">
                  <a:extLst>
                    <a:ext uri="{FF2B5EF4-FFF2-40B4-BE49-F238E27FC236}">
                      <a16:creationId xmlns:a16="http://schemas.microsoft.com/office/drawing/2014/main" id="{945975A4-04D1-4EFB-9289-43EB119A5E98}"/>
                    </a:ext>
                  </a:extLst>
                </p:cNvPr>
                <p:cNvPicPr/>
                <p:nvPr/>
              </p:nvPicPr>
              <p:blipFill>
                <a:blip r:embed="rId96"/>
                <a:stretch>
                  <a:fillRect/>
                </a:stretch>
              </p:blipFill>
              <p:spPr>
                <a:xfrm>
                  <a:off x="7086581" y="2839712"/>
                  <a:ext cx="188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8C22AF99-A52F-4CCC-B002-A2083652C688}"/>
                    </a:ext>
                  </a:extLst>
                </p14:cNvPr>
                <p14:cNvContentPartPr/>
                <p14:nvPr/>
              </p14:nvContentPartPr>
              <p14:xfrm>
                <a:off x="7307261" y="2816672"/>
                <a:ext cx="132840" cy="109440"/>
              </p14:xfrm>
            </p:contentPart>
          </mc:Choice>
          <mc:Fallback>
            <p:pic>
              <p:nvPicPr>
                <p:cNvPr id="59" name="Freihand 58">
                  <a:extLst>
                    <a:ext uri="{FF2B5EF4-FFF2-40B4-BE49-F238E27FC236}">
                      <a16:creationId xmlns:a16="http://schemas.microsoft.com/office/drawing/2014/main" id="{8C22AF99-A52F-4CCC-B002-A2083652C688}"/>
                    </a:ext>
                  </a:extLst>
                </p:cNvPr>
                <p:cNvPicPr/>
                <p:nvPr/>
              </p:nvPicPr>
              <p:blipFill>
                <a:blip r:embed="rId98"/>
                <a:stretch>
                  <a:fillRect/>
                </a:stretch>
              </p:blipFill>
              <p:spPr>
                <a:xfrm>
                  <a:off x="7302941" y="2812352"/>
                  <a:ext cx="141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D87A16B6-D162-41AC-AD20-420C2BCF81C2}"/>
                    </a:ext>
                  </a:extLst>
                </p14:cNvPr>
                <p14:cNvContentPartPr/>
                <p14:nvPr/>
              </p14:nvContentPartPr>
              <p14:xfrm>
                <a:off x="6761501" y="2718032"/>
                <a:ext cx="105840" cy="8640"/>
              </p14:xfrm>
            </p:contentPart>
          </mc:Choice>
          <mc:Fallback>
            <p:pic>
              <p:nvPicPr>
                <p:cNvPr id="60" name="Freihand 59">
                  <a:extLst>
                    <a:ext uri="{FF2B5EF4-FFF2-40B4-BE49-F238E27FC236}">
                      <a16:creationId xmlns:a16="http://schemas.microsoft.com/office/drawing/2014/main" id="{D87A16B6-D162-41AC-AD20-420C2BCF81C2}"/>
                    </a:ext>
                  </a:extLst>
                </p:cNvPr>
                <p:cNvPicPr/>
                <p:nvPr/>
              </p:nvPicPr>
              <p:blipFill>
                <a:blip r:embed="rId100"/>
                <a:stretch>
                  <a:fillRect/>
                </a:stretch>
              </p:blipFill>
              <p:spPr>
                <a:xfrm>
                  <a:off x="6757181" y="2713712"/>
                  <a:ext cx="114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680ED6B1-63E6-4C0D-81B2-CB13FC5CC70D}"/>
                    </a:ext>
                  </a:extLst>
                </p14:cNvPr>
                <p14:cNvContentPartPr/>
                <p14:nvPr/>
              </p14:nvContentPartPr>
              <p14:xfrm>
                <a:off x="7588061" y="2854472"/>
                <a:ext cx="155160" cy="83160"/>
              </p14:xfrm>
            </p:contentPart>
          </mc:Choice>
          <mc:Fallback>
            <p:pic>
              <p:nvPicPr>
                <p:cNvPr id="62" name="Freihand 61">
                  <a:extLst>
                    <a:ext uri="{FF2B5EF4-FFF2-40B4-BE49-F238E27FC236}">
                      <a16:creationId xmlns:a16="http://schemas.microsoft.com/office/drawing/2014/main" id="{680ED6B1-63E6-4C0D-81B2-CB13FC5CC70D}"/>
                    </a:ext>
                  </a:extLst>
                </p:cNvPr>
                <p:cNvPicPr/>
                <p:nvPr/>
              </p:nvPicPr>
              <p:blipFill>
                <a:blip r:embed="rId102"/>
                <a:stretch>
                  <a:fillRect/>
                </a:stretch>
              </p:blipFill>
              <p:spPr>
                <a:xfrm>
                  <a:off x="7583741" y="2850152"/>
                  <a:ext cx="163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CC094E1B-246E-4824-A136-7964016F05D8}"/>
                    </a:ext>
                  </a:extLst>
                </p14:cNvPr>
                <p14:cNvContentPartPr/>
                <p14:nvPr/>
              </p14:nvContentPartPr>
              <p14:xfrm>
                <a:off x="7721621" y="2747192"/>
                <a:ext cx="360" cy="360"/>
              </p14:xfrm>
            </p:contentPart>
          </mc:Choice>
          <mc:Fallback>
            <p:pic>
              <p:nvPicPr>
                <p:cNvPr id="63" name="Freihand 62">
                  <a:extLst>
                    <a:ext uri="{FF2B5EF4-FFF2-40B4-BE49-F238E27FC236}">
                      <a16:creationId xmlns:a16="http://schemas.microsoft.com/office/drawing/2014/main" id="{CC094E1B-246E-4824-A136-7964016F05D8}"/>
                    </a:ext>
                  </a:extLst>
                </p:cNvPr>
                <p:cNvPicPr/>
                <p:nvPr/>
              </p:nvPicPr>
              <p:blipFill>
                <a:blip r:embed="rId62"/>
                <a:stretch>
                  <a:fillRect/>
                </a:stretch>
              </p:blipFill>
              <p:spPr>
                <a:xfrm>
                  <a:off x="7717301" y="2742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E091C85D-9A44-4C77-9999-73CF71E965C6}"/>
                    </a:ext>
                  </a:extLst>
                </p14:cNvPr>
                <p14:cNvContentPartPr/>
                <p14:nvPr/>
              </p14:nvContentPartPr>
              <p14:xfrm>
                <a:off x="7990541" y="2804072"/>
                <a:ext cx="37800" cy="134280"/>
              </p14:xfrm>
            </p:contentPart>
          </mc:Choice>
          <mc:Fallback>
            <p:pic>
              <p:nvPicPr>
                <p:cNvPr id="64" name="Freihand 63">
                  <a:extLst>
                    <a:ext uri="{FF2B5EF4-FFF2-40B4-BE49-F238E27FC236}">
                      <a16:creationId xmlns:a16="http://schemas.microsoft.com/office/drawing/2014/main" id="{E091C85D-9A44-4C77-9999-73CF71E965C6}"/>
                    </a:ext>
                  </a:extLst>
                </p:cNvPr>
                <p:cNvPicPr/>
                <p:nvPr/>
              </p:nvPicPr>
              <p:blipFill>
                <a:blip r:embed="rId105"/>
                <a:stretch>
                  <a:fillRect/>
                </a:stretch>
              </p:blipFill>
              <p:spPr>
                <a:xfrm>
                  <a:off x="7986221" y="2799752"/>
                  <a:ext cx="46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5988796D-823E-4EC2-B1D6-AFE295D54885}"/>
                    </a:ext>
                  </a:extLst>
                </p14:cNvPr>
                <p14:cNvContentPartPr/>
                <p14:nvPr/>
              </p14:nvContentPartPr>
              <p14:xfrm>
                <a:off x="7903781" y="2727032"/>
                <a:ext cx="198720" cy="204480"/>
              </p14:xfrm>
            </p:contentPart>
          </mc:Choice>
          <mc:Fallback>
            <p:pic>
              <p:nvPicPr>
                <p:cNvPr id="65" name="Freihand 64">
                  <a:extLst>
                    <a:ext uri="{FF2B5EF4-FFF2-40B4-BE49-F238E27FC236}">
                      <a16:creationId xmlns:a16="http://schemas.microsoft.com/office/drawing/2014/main" id="{5988796D-823E-4EC2-B1D6-AFE295D54885}"/>
                    </a:ext>
                  </a:extLst>
                </p:cNvPr>
                <p:cNvPicPr/>
                <p:nvPr/>
              </p:nvPicPr>
              <p:blipFill>
                <a:blip r:embed="rId107"/>
                <a:stretch>
                  <a:fillRect/>
                </a:stretch>
              </p:blipFill>
              <p:spPr>
                <a:xfrm>
                  <a:off x="7899461" y="2722712"/>
                  <a:ext cx="2073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97AF1CA2-74A5-4644-A162-E1C59F0EF9FA}"/>
                    </a:ext>
                  </a:extLst>
                </p14:cNvPr>
                <p14:cNvContentPartPr/>
                <p14:nvPr/>
              </p14:nvContentPartPr>
              <p14:xfrm>
                <a:off x="8197541" y="2827832"/>
                <a:ext cx="119160" cy="86040"/>
              </p14:xfrm>
            </p:contentPart>
          </mc:Choice>
          <mc:Fallback>
            <p:pic>
              <p:nvPicPr>
                <p:cNvPr id="66" name="Freihand 65">
                  <a:extLst>
                    <a:ext uri="{FF2B5EF4-FFF2-40B4-BE49-F238E27FC236}">
                      <a16:creationId xmlns:a16="http://schemas.microsoft.com/office/drawing/2014/main" id="{97AF1CA2-74A5-4644-A162-E1C59F0EF9FA}"/>
                    </a:ext>
                  </a:extLst>
                </p:cNvPr>
                <p:cNvPicPr/>
                <p:nvPr/>
              </p:nvPicPr>
              <p:blipFill>
                <a:blip r:embed="rId109"/>
                <a:stretch>
                  <a:fillRect/>
                </a:stretch>
              </p:blipFill>
              <p:spPr>
                <a:xfrm>
                  <a:off x="8193221" y="2823512"/>
                  <a:ext cx="127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7273262A-90C5-41DB-8494-3DA454716C91}"/>
                    </a:ext>
                  </a:extLst>
                </p14:cNvPr>
                <p14:cNvContentPartPr/>
                <p14:nvPr/>
              </p14:nvContentPartPr>
              <p14:xfrm>
                <a:off x="8348021" y="2833952"/>
                <a:ext cx="68400" cy="61920"/>
              </p14:xfrm>
            </p:contentPart>
          </mc:Choice>
          <mc:Fallback>
            <p:pic>
              <p:nvPicPr>
                <p:cNvPr id="67" name="Freihand 66">
                  <a:extLst>
                    <a:ext uri="{FF2B5EF4-FFF2-40B4-BE49-F238E27FC236}">
                      <a16:creationId xmlns:a16="http://schemas.microsoft.com/office/drawing/2014/main" id="{7273262A-90C5-41DB-8494-3DA454716C91}"/>
                    </a:ext>
                  </a:extLst>
                </p:cNvPr>
                <p:cNvPicPr/>
                <p:nvPr/>
              </p:nvPicPr>
              <p:blipFill>
                <a:blip r:embed="rId111"/>
                <a:stretch>
                  <a:fillRect/>
                </a:stretch>
              </p:blipFill>
              <p:spPr>
                <a:xfrm>
                  <a:off x="8343701" y="2829632"/>
                  <a:ext cx="77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AB3F5F66-CE95-4138-B6AF-ABDC74076028}"/>
                    </a:ext>
                  </a:extLst>
                </p14:cNvPr>
                <p14:cNvContentPartPr/>
                <p14:nvPr/>
              </p14:nvContentPartPr>
              <p14:xfrm>
                <a:off x="8445581" y="2713352"/>
                <a:ext cx="129600" cy="175680"/>
              </p14:xfrm>
            </p:contentPart>
          </mc:Choice>
          <mc:Fallback>
            <p:pic>
              <p:nvPicPr>
                <p:cNvPr id="68" name="Freihand 67">
                  <a:extLst>
                    <a:ext uri="{FF2B5EF4-FFF2-40B4-BE49-F238E27FC236}">
                      <a16:creationId xmlns:a16="http://schemas.microsoft.com/office/drawing/2014/main" id="{AB3F5F66-CE95-4138-B6AF-ABDC74076028}"/>
                    </a:ext>
                  </a:extLst>
                </p:cNvPr>
                <p:cNvPicPr/>
                <p:nvPr/>
              </p:nvPicPr>
              <p:blipFill>
                <a:blip r:embed="rId113"/>
                <a:stretch>
                  <a:fillRect/>
                </a:stretch>
              </p:blipFill>
              <p:spPr>
                <a:xfrm>
                  <a:off x="8441261" y="2709032"/>
                  <a:ext cx="138240" cy="184320"/>
                </a:xfrm>
                <a:prstGeom prst="rect">
                  <a:avLst/>
                </a:prstGeom>
              </p:spPr>
            </p:pic>
          </mc:Fallback>
        </mc:AlternateContent>
      </p:grpSp>
      <p:grpSp>
        <p:nvGrpSpPr>
          <p:cNvPr id="85" name="Gruppieren 84">
            <a:extLst>
              <a:ext uri="{FF2B5EF4-FFF2-40B4-BE49-F238E27FC236}">
                <a16:creationId xmlns:a16="http://schemas.microsoft.com/office/drawing/2014/main" id="{F8BC6F50-A794-41D5-9AE4-4D8F227CC7DA}"/>
              </a:ext>
            </a:extLst>
          </p:cNvPr>
          <p:cNvGrpSpPr/>
          <p:nvPr/>
        </p:nvGrpSpPr>
        <p:grpSpPr>
          <a:xfrm>
            <a:off x="8755181" y="2600312"/>
            <a:ext cx="2368080" cy="401760"/>
            <a:chOff x="8755181" y="2600312"/>
            <a:chExt cx="2368080" cy="401760"/>
          </a:xfrm>
        </p:grpSpPr>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216D9563-12DB-4860-BE76-A97B347F189F}"/>
                    </a:ext>
                  </a:extLst>
                </p14:cNvPr>
                <p14:cNvContentPartPr/>
                <p14:nvPr/>
              </p14:nvContentPartPr>
              <p14:xfrm>
                <a:off x="8755181" y="2715512"/>
                <a:ext cx="155520" cy="150480"/>
              </p14:xfrm>
            </p:contentPart>
          </mc:Choice>
          <mc:Fallback>
            <p:pic>
              <p:nvPicPr>
                <p:cNvPr id="69" name="Freihand 68">
                  <a:extLst>
                    <a:ext uri="{FF2B5EF4-FFF2-40B4-BE49-F238E27FC236}">
                      <a16:creationId xmlns:a16="http://schemas.microsoft.com/office/drawing/2014/main" id="{216D9563-12DB-4860-BE76-A97B347F189F}"/>
                    </a:ext>
                  </a:extLst>
                </p:cNvPr>
                <p:cNvPicPr/>
                <p:nvPr/>
              </p:nvPicPr>
              <p:blipFill>
                <a:blip r:embed="rId115"/>
                <a:stretch>
                  <a:fillRect/>
                </a:stretch>
              </p:blipFill>
              <p:spPr>
                <a:xfrm>
                  <a:off x="8750861" y="2711192"/>
                  <a:ext cx="164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EF49EA35-9F8D-4BD2-ACF8-6A05994EAE2E}"/>
                    </a:ext>
                  </a:extLst>
                </p14:cNvPr>
                <p14:cNvContentPartPr/>
                <p14:nvPr/>
              </p14:nvContentPartPr>
              <p14:xfrm>
                <a:off x="8895581" y="2794352"/>
                <a:ext cx="277920" cy="78840"/>
              </p14:xfrm>
            </p:contentPart>
          </mc:Choice>
          <mc:Fallback>
            <p:pic>
              <p:nvPicPr>
                <p:cNvPr id="70" name="Freihand 69">
                  <a:extLst>
                    <a:ext uri="{FF2B5EF4-FFF2-40B4-BE49-F238E27FC236}">
                      <a16:creationId xmlns:a16="http://schemas.microsoft.com/office/drawing/2014/main" id="{EF49EA35-9F8D-4BD2-ACF8-6A05994EAE2E}"/>
                    </a:ext>
                  </a:extLst>
                </p:cNvPr>
                <p:cNvPicPr/>
                <p:nvPr/>
              </p:nvPicPr>
              <p:blipFill>
                <a:blip r:embed="rId117"/>
                <a:stretch>
                  <a:fillRect/>
                </a:stretch>
              </p:blipFill>
              <p:spPr>
                <a:xfrm>
                  <a:off x="8891261" y="2790032"/>
                  <a:ext cx="286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8269193D-A9CA-4114-B7F5-6098C8B6DB35}"/>
                    </a:ext>
                  </a:extLst>
                </p14:cNvPr>
                <p14:cNvContentPartPr/>
                <p14:nvPr/>
              </p14:nvContentPartPr>
              <p14:xfrm>
                <a:off x="9307421" y="2697872"/>
                <a:ext cx="155880" cy="189360"/>
              </p14:xfrm>
            </p:contentPart>
          </mc:Choice>
          <mc:Fallback>
            <p:pic>
              <p:nvPicPr>
                <p:cNvPr id="71" name="Freihand 70">
                  <a:extLst>
                    <a:ext uri="{FF2B5EF4-FFF2-40B4-BE49-F238E27FC236}">
                      <a16:creationId xmlns:a16="http://schemas.microsoft.com/office/drawing/2014/main" id="{8269193D-A9CA-4114-B7F5-6098C8B6DB35}"/>
                    </a:ext>
                  </a:extLst>
                </p:cNvPr>
                <p:cNvPicPr/>
                <p:nvPr/>
              </p:nvPicPr>
              <p:blipFill>
                <a:blip r:embed="rId119"/>
                <a:stretch>
                  <a:fillRect/>
                </a:stretch>
              </p:blipFill>
              <p:spPr>
                <a:xfrm>
                  <a:off x="9303101" y="2693552"/>
                  <a:ext cx="164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E382C329-A886-43F1-8117-4D187AB6E405}"/>
                    </a:ext>
                  </a:extLst>
                </p14:cNvPr>
                <p14:cNvContentPartPr/>
                <p14:nvPr/>
              </p14:nvContentPartPr>
              <p14:xfrm>
                <a:off x="9315701" y="2790392"/>
                <a:ext cx="161640" cy="11160"/>
              </p14:xfrm>
            </p:contentPart>
          </mc:Choice>
          <mc:Fallback>
            <p:pic>
              <p:nvPicPr>
                <p:cNvPr id="72" name="Freihand 71">
                  <a:extLst>
                    <a:ext uri="{FF2B5EF4-FFF2-40B4-BE49-F238E27FC236}">
                      <a16:creationId xmlns:a16="http://schemas.microsoft.com/office/drawing/2014/main" id="{E382C329-A886-43F1-8117-4D187AB6E405}"/>
                    </a:ext>
                  </a:extLst>
                </p:cNvPr>
                <p:cNvPicPr/>
                <p:nvPr/>
              </p:nvPicPr>
              <p:blipFill>
                <a:blip r:embed="rId121"/>
                <a:stretch>
                  <a:fillRect/>
                </a:stretch>
              </p:blipFill>
              <p:spPr>
                <a:xfrm>
                  <a:off x="9311381" y="2786072"/>
                  <a:ext cx="170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44DBB2F5-6165-4D8F-907A-60D677CBCA55}"/>
                    </a:ext>
                  </a:extLst>
                </p14:cNvPr>
                <p14:cNvContentPartPr/>
                <p14:nvPr/>
              </p14:nvContentPartPr>
              <p14:xfrm>
                <a:off x="9478061" y="2775992"/>
                <a:ext cx="284760" cy="75600"/>
              </p14:xfrm>
            </p:contentPart>
          </mc:Choice>
          <mc:Fallback>
            <p:pic>
              <p:nvPicPr>
                <p:cNvPr id="75" name="Freihand 74">
                  <a:extLst>
                    <a:ext uri="{FF2B5EF4-FFF2-40B4-BE49-F238E27FC236}">
                      <a16:creationId xmlns:a16="http://schemas.microsoft.com/office/drawing/2014/main" id="{44DBB2F5-6165-4D8F-907A-60D677CBCA55}"/>
                    </a:ext>
                  </a:extLst>
                </p:cNvPr>
                <p:cNvPicPr/>
                <p:nvPr/>
              </p:nvPicPr>
              <p:blipFill>
                <a:blip r:embed="rId123"/>
                <a:stretch>
                  <a:fillRect/>
                </a:stretch>
              </p:blipFill>
              <p:spPr>
                <a:xfrm>
                  <a:off x="9473741" y="2771672"/>
                  <a:ext cx="293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23C26E14-89B0-45B4-B77B-4DDC53A32B19}"/>
                    </a:ext>
                  </a:extLst>
                </p14:cNvPr>
                <p14:cNvContentPartPr/>
                <p14:nvPr/>
              </p14:nvContentPartPr>
              <p14:xfrm>
                <a:off x="9775421" y="2643872"/>
                <a:ext cx="211320" cy="182880"/>
              </p14:xfrm>
            </p:contentPart>
          </mc:Choice>
          <mc:Fallback>
            <p:pic>
              <p:nvPicPr>
                <p:cNvPr id="76" name="Freihand 75">
                  <a:extLst>
                    <a:ext uri="{FF2B5EF4-FFF2-40B4-BE49-F238E27FC236}">
                      <a16:creationId xmlns:a16="http://schemas.microsoft.com/office/drawing/2014/main" id="{23C26E14-89B0-45B4-B77B-4DDC53A32B19}"/>
                    </a:ext>
                  </a:extLst>
                </p:cNvPr>
                <p:cNvPicPr/>
                <p:nvPr/>
              </p:nvPicPr>
              <p:blipFill>
                <a:blip r:embed="rId125"/>
                <a:stretch>
                  <a:fillRect/>
                </a:stretch>
              </p:blipFill>
              <p:spPr>
                <a:xfrm>
                  <a:off x="9771101" y="2639552"/>
                  <a:ext cx="219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FD5BCCFA-E340-4741-974F-B4BC2AF49C1B}"/>
                    </a:ext>
                  </a:extLst>
                </p14:cNvPr>
                <p14:cNvContentPartPr/>
                <p14:nvPr/>
              </p14:nvContentPartPr>
              <p14:xfrm>
                <a:off x="9732941" y="2624432"/>
                <a:ext cx="360" cy="360"/>
              </p14:xfrm>
            </p:contentPart>
          </mc:Choice>
          <mc:Fallback>
            <p:pic>
              <p:nvPicPr>
                <p:cNvPr id="77" name="Freihand 76">
                  <a:extLst>
                    <a:ext uri="{FF2B5EF4-FFF2-40B4-BE49-F238E27FC236}">
                      <a16:creationId xmlns:a16="http://schemas.microsoft.com/office/drawing/2014/main" id="{FD5BCCFA-E340-4741-974F-B4BC2AF49C1B}"/>
                    </a:ext>
                  </a:extLst>
                </p:cNvPr>
                <p:cNvPicPr/>
                <p:nvPr/>
              </p:nvPicPr>
              <p:blipFill>
                <a:blip r:embed="rId62"/>
                <a:stretch>
                  <a:fillRect/>
                </a:stretch>
              </p:blipFill>
              <p:spPr>
                <a:xfrm>
                  <a:off x="9728621" y="2620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EA641A96-6206-40E8-B801-7E0599774F31}"/>
                    </a:ext>
                  </a:extLst>
                </p14:cNvPr>
                <p14:cNvContentPartPr/>
                <p14:nvPr/>
              </p14:nvContentPartPr>
              <p14:xfrm>
                <a:off x="10130021" y="2691752"/>
                <a:ext cx="188640" cy="126000"/>
              </p14:xfrm>
            </p:contentPart>
          </mc:Choice>
          <mc:Fallback>
            <p:pic>
              <p:nvPicPr>
                <p:cNvPr id="78" name="Freihand 77">
                  <a:extLst>
                    <a:ext uri="{FF2B5EF4-FFF2-40B4-BE49-F238E27FC236}">
                      <a16:creationId xmlns:a16="http://schemas.microsoft.com/office/drawing/2014/main" id="{EA641A96-6206-40E8-B801-7E0599774F31}"/>
                    </a:ext>
                  </a:extLst>
                </p:cNvPr>
                <p:cNvPicPr/>
                <p:nvPr/>
              </p:nvPicPr>
              <p:blipFill>
                <a:blip r:embed="rId128"/>
                <a:stretch>
                  <a:fillRect/>
                </a:stretch>
              </p:blipFill>
              <p:spPr>
                <a:xfrm>
                  <a:off x="10125701" y="2687432"/>
                  <a:ext cx="197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562CCB25-C292-4F46-A6BB-33E84282782C}"/>
                    </a:ext>
                  </a:extLst>
                </p14:cNvPr>
                <p14:cNvContentPartPr/>
                <p14:nvPr/>
              </p14:nvContentPartPr>
              <p14:xfrm>
                <a:off x="10350701" y="2630912"/>
                <a:ext cx="232200" cy="174960"/>
              </p14:xfrm>
            </p:contentPart>
          </mc:Choice>
          <mc:Fallback>
            <p:pic>
              <p:nvPicPr>
                <p:cNvPr id="79" name="Freihand 78">
                  <a:extLst>
                    <a:ext uri="{FF2B5EF4-FFF2-40B4-BE49-F238E27FC236}">
                      <a16:creationId xmlns:a16="http://schemas.microsoft.com/office/drawing/2014/main" id="{562CCB25-C292-4F46-A6BB-33E84282782C}"/>
                    </a:ext>
                  </a:extLst>
                </p:cNvPr>
                <p:cNvPicPr/>
                <p:nvPr/>
              </p:nvPicPr>
              <p:blipFill>
                <a:blip r:embed="rId130"/>
                <a:stretch>
                  <a:fillRect/>
                </a:stretch>
              </p:blipFill>
              <p:spPr>
                <a:xfrm>
                  <a:off x="10346381" y="2626592"/>
                  <a:ext cx="240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C93E28E2-56FC-4D70-A179-D56A6B59F1D3}"/>
                    </a:ext>
                  </a:extLst>
                </p14:cNvPr>
                <p14:cNvContentPartPr/>
                <p14:nvPr/>
              </p14:nvContentPartPr>
              <p14:xfrm>
                <a:off x="10563821" y="2620112"/>
                <a:ext cx="100800" cy="181080"/>
              </p14:xfrm>
            </p:contentPart>
          </mc:Choice>
          <mc:Fallback>
            <p:pic>
              <p:nvPicPr>
                <p:cNvPr id="80" name="Freihand 79">
                  <a:extLst>
                    <a:ext uri="{FF2B5EF4-FFF2-40B4-BE49-F238E27FC236}">
                      <a16:creationId xmlns:a16="http://schemas.microsoft.com/office/drawing/2014/main" id="{C93E28E2-56FC-4D70-A179-D56A6B59F1D3}"/>
                    </a:ext>
                  </a:extLst>
                </p:cNvPr>
                <p:cNvPicPr/>
                <p:nvPr/>
              </p:nvPicPr>
              <p:blipFill>
                <a:blip r:embed="rId132"/>
                <a:stretch>
                  <a:fillRect/>
                </a:stretch>
              </p:blipFill>
              <p:spPr>
                <a:xfrm>
                  <a:off x="10559501" y="2615792"/>
                  <a:ext cx="109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6E3263ED-CE73-4099-83B2-8FDF60C84D88}"/>
                    </a:ext>
                  </a:extLst>
                </p14:cNvPr>
                <p14:cNvContentPartPr/>
                <p14:nvPr/>
              </p14:nvContentPartPr>
              <p14:xfrm>
                <a:off x="10696301" y="2600312"/>
                <a:ext cx="117360" cy="187200"/>
              </p14:xfrm>
            </p:contentPart>
          </mc:Choice>
          <mc:Fallback>
            <p:pic>
              <p:nvPicPr>
                <p:cNvPr id="81" name="Freihand 80">
                  <a:extLst>
                    <a:ext uri="{FF2B5EF4-FFF2-40B4-BE49-F238E27FC236}">
                      <a16:creationId xmlns:a16="http://schemas.microsoft.com/office/drawing/2014/main" id="{6E3263ED-CE73-4099-83B2-8FDF60C84D88}"/>
                    </a:ext>
                  </a:extLst>
                </p:cNvPr>
                <p:cNvPicPr/>
                <p:nvPr/>
              </p:nvPicPr>
              <p:blipFill>
                <a:blip r:embed="rId134"/>
                <a:stretch>
                  <a:fillRect/>
                </a:stretch>
              </p:blipFill>
              <p:spPr>
                <a:xfrm>
                  <a:off x="10691981" y="2595992"/>
                  <a:ext cx="126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81ADEF82-FC91-4162-A721-F2D7ADD4F94F}"/>
                    </a:ext>
                  </a:extLst>
                </p14:cNvPr>
                <p14:cNvContentPartPr/>
                <p14:nvPr/>
              </p14:nvContentPartPr>
              <p14:xfrm>
                <a:off x="10739501" y="2682392"/>
                <a:ext cx="244080" cy="122760"/>
              </p14:xfrm>
            </p:contentPart>
          </mc:Choice>
          <mc:Fallback>
            <p:pic>
              <p:nvPicPr>
                <p:cNvPr id="82" name="Freihand 81">
                  <a:extLst>
                    <a:ext uri="{FF2B5EF4-FFF2-40B4-BE49-F238E27FC236}">
                      <a16:creationId xmlns:a16="http://schemas.microsoft.com/office/drawing/2014/main" id="{81ADEF82-FC91-4162-A721-F2D7ADD4F94F}"/>
                    </a:ext>
                  </a:extLst>
                </p:cNvPr>
                <p:cNvPicPr/>
                <p:nvPr/>
              </p:nvPicPr>
              <p:blipFill>
                <a:blip r:embed="rId136"/>
                <a:stretch>
                  <a:fillRect/>
                </a:stretch>
              </p:blipFill>
              <p:spPr>
                <a:xfrm>
                  <a:off x="10735181" y="2678072"/>
                  <a:ext cx="252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9126FFF8-A128-4864-B581-101706843B2E}"/>
                    </a:ext>
                  </a:extLst>
                </p14:cNvPr>
                <p14:cNvContentPartPr/>
                <p14:nvPr/>
              </p14:nvContentPartPr>
              <p14:xfrm>
                <a:off x="10947581" y="2615072"/>
                <a:ext cx="23400" cy="36360"/>
              </p14:xfrm>
            </p:contentPart>
          </mc:Choice>
          <mc:Fallback>
            <p:pic>
              <p:nvPicPr>
                <p:cNvPr id="83" name="Freihand 82">
                  <a:extLst>
                    <a:ext uri="{FF2B5EF4-FFF2-40B4-BE49-F238E27FC236}">
                      <a16:creationId xmlns:a16="http://schemas.microsoft.com/office/drawing/2014/main" id="{9126FFF8-A128-4864-B581-101706843B2E}"/>
                    </a:ext>
                  </a:extLst>
                </p:cNvPr>
                <p:cNvPicPr/>
                <p:nvPr/>
              </p:nvPicPr>
              <p:blipFill>
                <a:blip r:embed="rId138"/>
                <a:stretch>
                  <a:fillRect/>
                </a:stretch>
              </p:blipFill>
              <p:spPr>
                <a:xfrm>
                  <a:off x="10943261" y="2610752"/>
                  <a:ext cx="32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E8A4FB20-1365-48EA-9738-37E90371134D}"/>
                    </a:ext>
                  </a:extLst>
                </p14:cNvPr>
                <p14:cNvContentPartPr/>
                <p14:nvPr/>
              </p14:nvContentPartPr>
              <p14:xfrm>
                <a:off x="10971701" y="2687792"/>
                <a:ext cx="151560" cy="314280"/>
              </p14:xfrm>
            </p:contentPart>
          </mc:Choice>
          <mc:Fallback>
            <p:pic>
              <p:nvPicPr>
                <p:cNvPr id="84" name="Freihand 83">
                  <a:extLst>
                    <a:ext uri="{FF2B5EF4-FFF2-40B4-BE49-F238E27FC236}">
                      <a16:creationId xmlns:a16="http://schemas.microsoft.com/office/drawing/2014/main" id="{E8A4FB20-1365-48EA-9738-37E90371134D}"/>
                    </a:ext>
                  </a:extLst>
                </p:cNvPr>
                <p:cNvPicPr/>
                <p:nvPr/>
              </p:nvPicPr>
              <p:blipFill>
                <a:blip r:embed="rId140"/>
                <a:stretch>
                  <a:fillRect/>
                </a:stretch>
              </p:blipFill>
              <p:spPr>
                <a:xfrm>
                  <a:off x="10967381" y="2683472"/>
                  <a:ext cx="160200" cy="322920"/>
                </a:xfrm>
                <a:prstGeom prst="rect">
                  <a:avLst/>
                </a:prstGeom>
              </p:spPr>
            </p:pic>
          </mc:Fallback>
        </mc:AlternateContent>
      </p:grpSp>
      <p:grpSp>
        <p:nvGrpSpPr>
          <p:cNvPr id="90" name="Gruppieren 89">
            <a:extLst>
              <a:ext uri="{FF2B5EF4-FFF2-40B4-BE49-F238E27FC236}">
                <a16:creationId xmlns:a16="http://schemas.microsoft.com/office/drawing/2014/main" id="{EF79F358-A5EC-493D-AA37-CECF30DD8D20}"/>
              </a:ext>
            </a:extLst>
          </p:cNvPr>
          <p:cNvGrpSpPr/>
          <p:nvPr/>
        </p:nvGrpSpPr>
        <p:grpSpPr>
          <a:xfrm>
            <a:off x="5468381" y="3193952"/>
            <a:ext cx="858240" cy="233280"/>
            <a:chOff x="5468381" y="3193952"/>
            <a:chExt cx="858240" cy="233280"/>
          </a:xfrm>
        </p:grpSpPr>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250C0C42-478B-4E9E-BA40-801C03B8691F}"/>
                    </a:ext>
                  </a:extLst>
                </p14:cNvPr>
                <p14:cNvContentPartPr/>
                <p14:nvPr/>
              </p14:nvContentPartPr>
              <p14:xfrm>
                <a:off x="5468381" y="3301952"/>
                <a:ext cx="195840" cy="28440"/>
              </p14:xfrm>
            </p:contentPart>
          </mc:Choice>
          <mc:Fallback>
            <p:pic>
              <p:nvPicPr>
                <p:cNvPr id="86" name="Freihand 85">
                  <a:extLst>
                    <a:ext uri="{FF2B5EF4-FFF2-40B4-BE49-F238E27FC236}">
                      <a16:creationId xmlns:a16="http://schemas.microsoft.com/office/drawing/2014/main" id="{250C0C42-478B-4E9E-BA40-801C03B8691F}"/>
                    </a:ext>
                  </a:extLst>
                </p:cNvPr>
                <p:cNvPicPr/>
                <p:nvPr/>
              </p:nvPicPr>
              <p:blipFill>
                <a:blip r:embed="rId142"/>
                <a:stretch>
                  <a:fillRect/>
                </a:stretch>
              </p:blipFill>
              <p:spPr>
                <a:xfrm>
                  <a:off x="5464061" y="3297632"/>
                  <a:ext cx="2044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3D771C1E-830A-413E-BF35-2C410A066BCB}"/>
                    </a:ext>
                  </a:extLst>
                </p14:cNvPr>
                <p14:cNvContentPartPr/>
                <p14:nvPr/>
              </p14:nvContentPartPr>
              <p14:xfrm>
                <a:off x="5732981" y="3193952"/>
                <a:ext cx="166680" cy="233280"/>
              </p14:xfrm>
            </p:contentPart>
          </mc:Choice>
          <mc:Fallback>
            <p:pic>
              <p:nvPicPr>
                <p:cNvPr id="87" name="Freihand 86">
                  <a:extLst>
                    <a:ext uri="{FF2B5EF4-FFF2-40B4-BE49-F238E27FC236}">
                      <a16:creationId xmlns:a16="http://schemas.microsoft.com/office/drawing/2014/main" id="{3D771C1E-830A-413E-BF35-2C410A066BCB}"/>
                    </a:ext>
                  </a:extLst>
                </p:cNvPr>
                <p:cNvPicPr/>
                <p:nvPr/>
              </p:nvPicPr>
              <p:blipFill>
                <a:blip r:embed="rId144"/>
                <a:stretch>
                  <a:fillRect/>
                </a:stretch>
              </p:blipFill>
              <p:spPr>
                <a:xfrm>
                  <a:off x="5728661" y="3189632"/>
                  <a:ext cx="175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9AF48E0A-3C3B-4650-9E24-8D61567DB5E6}"/>
                    </a:ext>
                  </a:extLst>
                </p14:cNvPr>
                <p14:cNvContentPartPr/>
                <p14:nvPr/>
              </p14:nvContentPartPr>
              <p14:xfrm>
                <a:off x="5954021" y="3197192"/>
                <a:ext cx="372600" cy="194400"/>
              </p14:xfrm>
            </p:contentPart>
          </mc:Choice>
          <mc:Fallback>
            <p:pic>
              <p:nvPicPr>
                <p:cNvPr id="89" name="Freihand 88">
                  <a:extLst>
                    <a:ext uri="{FF2B5EF4-FFF2-40B4-BE49-F238E27FC236}">
                      <a16:creationId xmlns:a16="http://schemas.microsoft.com/office/drawing/2014/main" id="{9AF48E0A-3C3B-4650-9E24-8D61567DB5E6}"/>
                    </a:ext>
                  </a:extLst>
                </p:cNvPr>
                <p:cNvPicPr/>
                <p:nvPr/>
              </p:nvPicPr>
              <p:blipFill>
                <a:blip r:embed="rId146"/>
                <a:stretch>
                  <a:fillRect/>
                </a:stretch>
              </p:blipFill>
              <p:spPr>
                <a:xfrm>
                  <a:off x="5949701" y="3192872"/>
                  <a:ext cx="381240" cy="203040"/>
                </a:xfrm>
                <a:prstGeom prst="rect">
                  <a:avLst/>
                </a:prstGeom>
              </p:spPr>
            </p:pic>
          </mc:Fallback>
        </mc:AlternateContent>
      </p:grpSp>
      <p:grpSp>
        <p:nvGrpSpPr>
          <p:cNvPr id="93" name="Gruppieren 92">
            <a:extLst>
              <a:ext uri="{FF2B5EF4-FFF2-40B4-BE49-F238E27FC236}">
                <a16:creationId xmlns:a16="http://schemas.microsoft.com/office/drawing/2014/main" id="{EDD6CB34-952A-410F-85AB-00E68BB70F17}"/>
              </a:ext>
            </a:extLst>
          </p:cNvPr>
          <p:cNvGrpSpPr/>
          <p:nvPr/>
        </p:nvGrpSpPr>
        <p:grpSpPr>
          <a:xfrm>
            <a:off x="6492221" y="3263792"/>
            <a:ext cx="191520" cy="135720"/>
            <a:chOff x="6492221" y="3263792"/>
            <a:chExt cx="191520" cy="135720"/>
          </a:xfrm>
        </p:grpSpPr>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95291A33-8AC1-4DAA-BC08-FC49E181218B}"/>
                    </a:ext>
                  </a:extLst>
                </p14:cNvPr>
                <p14:cNvContentPartPr/>
                <p14:nvPr/>
              </p14:nvContentPartPr>
              <p14:xfrm>
                <a:off x="6492221" y="3314912"/>
                <a:ext cx="110880" cy="9000"/>
              </p14:xfrm>
            </p:contentPart>
          </mc:Choice>
          <mc:Fallback>
            <p:pic>
              <p:nvPicPr>
                <p:cNvPr id="91" name="Freihand 90">
                  <a:extLst>
                    <a:ext uri="{FF2B5EF4-FFF2-40B4-BE49-F238E27FC236}">
                      <a16:creationId xmlns:a16="http://schemas.microsoft.com/office/drawing/2014/main" id="{95291A33-8AC1-4DAA-BC08-FC49E181218B}"/>
                    </a:ext>
                  </a:extLst>
                </p:cNvPr>
                <p:cNvPicPr/>
                <p:nvPr/>
              </p:nvPicPr>
              <p:blipFill>
                <a:blip r:embed="rId148"/>
                <a:stretch>
                  <a:fillRect/>
                </a:stretch>
              </p:blipFill>
              <p:spPr>
                <a:xfrm>
                  <a:off x="6487901" y="3310592"/>
                  <a:ext cx="119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A35B756D-5E8D-47BA-89D5-096BCC8D4935}"/>
                    </a:ext>
                  </a:extLst>
                </p14:cNvPr>
                <p14:cNvContentPartPr/>
                <p14:nvPr/>
              </p14:nvContentPartPr>
              <p14:xfrm>
                <a:off x="6585461" y="3263792"/>
                <a:ext cx="98280" cy="135720"/>
              </p14:xfrm>
            </p:contentPart>
          </mc:Choice>
          <mc:Fallback>
            <p:pic>
              <p:nvPicPr>
                <p:cNvPr id="92" name="Freihand 91">
                  <a:extLst>
                    <a:ext uri="{FF2B5EF4-FFF2-40B4-BE49-F238E27FC236}">
                      <a16:creationId xmlns:a16="http://schemas.microsoft.com/office/drawing/2014/main" id="{A35B756D-5E8D-47BA-89D5-096BCC8D4935}"/>
                    </a:ext>
                  </a:extLst>
                </p:cNvPr>
                <p:cNvPicPr/>
                <p:nvPr/>
              </p:nvPicPr>
              <p:blipFill>
                <a:blip r:embed="rId150"/>
                <a:stretch>
                  <a:fillRect/>
                </a:stretch>
              </p:blipFill>
              <p:spPr>
                <a:xfrm>
                  <a:off x="6581141" y="3259472"/>
                  <a:ext cx="106920" cy="144360"/>
                </a:xfrm>
                <a:prstGeom prst="rect">
                  <a:avLst/>
                </a:prstGeom>
              </p:spPr>
            </p:pic>
          </mc:Fallback>
        </mc:AlternateContent>
      </p:grpSp>
      <p:grpSp>
        <p:nvGrpSpPr>
          <p:cNvPr id="112" name="Gruppieren 111">
            <a:extLst>
              <a:ext uri="{FF2B5EF4-FFF2-40B4-BE49-F238E27FC236}">
                <a16:creationId xmlns:a16="http://schemas.microsoft.com/office/drawing/2014/main" id="{C925AC09-5B1C-494E-931A-DDC94AA4FB2A}"/>
              </a:ext>
            </a:extLst>
          </p:cNvPr>
          <p:cNvGrpSpPr/>
          <p:nvPr/>
        </p:nvGrpSpPr>
        <p:grpSpPr>
          <a:xfrm>
            <a:off x="6823781" y="3076232"/>
            <a:ext cx="2343600" cy="322560"/>
            <a:chOff x="6823781" y="3076232"/>
            <a:chExt cx="2343600" cy="322560"/>
          </a:xfrm>
        </p:grpSpPr>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A285CEF8-669B-4966-82FF-DBBB432D8E39}"/>
                    </a:ext>
                  </a:extLst>
                </p14:cNvPr>
                <p14:cNvContentPartPr/>
                <p14:nvPr/>
              </p14:nvContentPartPr>
              <p14:xfrm>
                <a:off x="6838541" y="3273872"/>
                <a:ext cx="360" cy="1800"/>
              </p14:xfrm>
            </p:contentPart>
          </mc:Choice>
          <mc:Fallback>
            <p:pic>
              <p:nvPicPr>
                <p:cNvPr id="94" name="Freihand 93">
                  <a:extLst>
                    <a:ext uri="{FF2B5EF4-FFF2-40B4-BE49-F238E27FC236}">
                      <a16:creationId xmlns:a16="http://schemas.microsoft.com/office/drawing/2014/main" id="{A285CEF8-669B-4966-82FF-DBBB432D8E39}"/>
                    </a:ext>
                  </a:extLst>
                </p:cNvPr>
                <p:cNvPicPr/>
                <p:nvPr/>
              </p:nvPicPr>
              <p:blipFill>
                <a:blip r:embed="rId152"/>
                <a:stretch>
                  <a:fillRect/>
                </a:stretch>
              </p:blipFill>
              <p:spPr>
                <a:xfrm>
                  <a:off x="6834221" y="3269552"/>
                  <a:ext cx="9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C4E9C956-C4D9-4FDB-9947-532906AE7AD6}"/>
                    </a:ext>
                  </a:extLst>
                </p14:cNvPr>
                <p14:cNvContentPartPr/>
                <p14:nvPr/>
              </p14:nvContentPartPr>
              <p14:xfrm>
                <a:off x="6828461" y="3258392"/>
                <a:ext cx="16560" cy="17640"/>
              </p14:xfrm>
            </p:contentPart>
          </mc:Choice>
          <mc:Fallback>
            <p:pic>
              <p:nvPicPr>
                <p:cNvPr id="95" name="Freihand 94">
                  <a:extLst>
                    <a:ext uri="{FF2B5EF4-FFF2-40B4-BE49-F238E27FC236}">
                      <a16:creationId xmlns:a16="http://schemas.microsoft.com/office/drawing/2014/main" id="{C4E9C956-C4D9-4FDB-9947-532906AE7AD6}"/>
                    </a:ext>
                  </a:extLst>
                </p:cNvPr>
                <p:cNvPicPr/>
                <p:nvPr/>
              </p:nvPicPr>
              <p:blipFill>
                <a:blip r:embed="rId154"/>
                <a:stretch>
                  <a:fillRect/>
                </a:stretch>
              </p:blipFill>
              <p:spPr>
                <a:xfrm>
                  <a:off x="6824141" y="3254072"/>
                  <a:ext cx="25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056543F2-982D-42F0-84CC-121C47ED52F5}"/>
                    </a:ext>
                  </a:extLst>
                </p14:cNvPr>
                <p14:cNvContentPartPr/>
                <p14:nvPr/>
              </p14:nvContentPartPr>
              <p14:xfrm>
                <a:off x="6823781" y="3177032"/>
                <a:ext cx="127080" cy="185760"/>
              </p14:xfrm>
            </p:contentPart>
          </mc:Choice>
          <mc:Fallback>
            <p:pic>
              <p:nvPicPr>
                <p:cNvPr id="97" name="Freihand 96">
                  <a:extLst>
                    <a:ext uri="{FF2B5EF4-FFF2-40B4-BE49-F238E27FC236}">
                      <a16:creationId xmlns:a16="http://schemas.microsoft.com/office/drawing/2014/main" id="{056543F2-982D-42F0-84CC-121C47ED52F5}"/>
                    </a:ext>
                  </a:extLst>
                </p:cNvPr>
                <p:cNvPicPr/>
                <p:nvPr/>
              </p:nvPicPr>
              <p:blipFill>
                <a:blip r:embed="rId156"/>
                <a:stretch>
                  <a:fillRect/>
                </a:stretch>
              </p:blipFill>
              <p:spPr>
                <a:xfrm>
                  <a:off x="6819461" y="3172712"/>
                  <a:ext cx="135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DB49A195-E2FB-4B47-B588-24CD727FA6B6}"/>
                    </a:ext>
                  </a:extLst>
                </p14:cNvPr>
                <p14:cNvContentPartPr/>
                <p14:nvPr/>
              </p14:nvContentPartPr>
              <p14:xfrm>
                <a:off x="6971741" y="3173432"/>
                <a:ext cx="169560" cy="177840"/>
              </p14:xfrm>
            </p:contentPart>
          </mc:Choice>
          <mc:Fallback>
            <p:pic>
              <p:nvPicPr>
                <p:cNvPr id="98" name="Freihand 97">
                  <a:extLst>
                    <a:ext uri="{FF2B5EF4-FFF2-40B4-BE49-F238E27FC236}">
                      <a16:creationId xmlns:a16="http://schemas.microsoft.com/office/drawing/2014/main" id="{DB49A195-E2FB-4B47-B588-24CD727FA6B6}"/>
                    </a:ext>
                  </a:extLst>
                </p:cNvPr>
                <p:cNvPicPr/>
                <p:nvPr/>
              </p:nvPicPr>
              <p:blipFill>
                <a:blip r:embed="rId158"/>
                <a:stretch>
                  <a:fillRect/>
                </a:stretch>
              </p:blipFill>
              <p:spPr>
                <a:xfrm>
                  <a:off x="6967421" y="3169112"/>
                  <a:ext cx="178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788F15CD-986D-46C9-986E-D291D62ACEF5}"/>
                    </a:ext>
                  </a:extLst>
                </p14:cNvPr>
                <p14:cNvContentPartPr/>
                <p14:nvPr/>
              </p14:nvContentPartPr>
              <p14:xfrm>
                <a:off x="7149941" y="3183872"/>
                <a:ext cx="143640" cy="159480"/>
              </p14:xfrm>
            </p:contentPart>
          </mc:Choice>
          <mc:Fallback>
            <p:pic>
              <p:nvPicPr>
                <p:cNvPr id="99" name="Freihand 98">
                  <a:extLst>
                    <a:ext uri="{FF2B5EF4-FFF2-40B4-BE49-F238E27FC236}">
                      <a16:creationId xmlns:a16="http://schemas.microsoft.com/office/drawing/2014/main" id="{788F15CD-986D-46C9-986E-D291D62ACEF5}"/>
                    </a:ext>
                  </a:extLst>
                </p:cNvPr>
                <p:cNvPicPr/>
                <p:nvPr/>
              </p:nvPicPr>
              <p:blipFill>
                <a:blip r:embed="rId160"/>
                <a:stretch>
                  <a:fillRect/>
                </a:stretch>
              </p:blipFill>
              <p:spPr>
                <a:xfrm>
                  <a:off x="7145621" y="3179552"/>
                  <a:ext cx="152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620A2FFB-1042-433A-95E0-29BFCCD866A0}"/>
                    </a:ext>
                  </a:extLst>
                </p14:cNvPr>
                <p14:cNvContentPartPr/>
                <p14:nvPr/>
              </p14:nvContentPartPr>
              <p14:xfrm>
                <a:off x="7303661" y="3165872"/>
                <a:ext cx="124200" cy="145080"/>
              </p14:xfrm>
            </p:contentPart>
          </mc:Choice>
          <mc:Fallback>
            <p:pic>
              <p:nvPicPr>
                <p:cNvPr id="100" name="Freihand 99">
                  <a:extLst>
                    <a:ext uri="{FF2B5EF4-FFF2-40B4-BE49-F238E27FC236}">
                      <a16:creationId xmlns:a16="http://schemas.microsoft.com/office/drawing/2014/main" id="{620A2FFB-1042-433A-95E0-29BFCCD866A0}"/>
                    </a:ext>
                  </a:extLst>
                </p:cNvPr>
                <p:cNvPicPr/>
                <p:nvPr/>
              </p:nvPicPr>
              <p:blipFill>
                <a:blip r:embed="rId162"/>
                <a:stretch>
                  <a:fillRect/>
                </a:stretch>
              </p:blipFill>
              <p:spPr>
                <a:xfrm>
                  <a:off x="7299341" y="3161552"/>
                  <a:ext cx="132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48DE589A-0926-4766-A905-F7EEEAAE2C43}"/>
                    </a:ext>
                  </a:extLst>
                </p14:cNvPr>
                <p14:cNvContentPartPr/>
                <p14:nvPr/>
              </p14:nvContentPartPr>
              <p14:xfrm>
                <a:off x="7351181" y="3264152"/>
                <a:ext cx="46440" cy="52560"/>
              </p14:xfrm>
            </p:contentPart>
          </mc:Choice>
          <mc:Fallback>
            <p:pic>
              <p:nvPicPr>
                <p:cNvPr id="101" name="Freihand 100">
                  <a:extLst>
                    <a:ext uri="{FF2B5EF4-FFF2-40B4-BE49-F238E27FC236}">
                      <a16:creationId xmlns:a16="http://schemas.microsoft.com/office/drawing/2014/main" id="{48DE589A-0926-4766-A905-F7EEEAAE2C43}"/>
                    </a:ext>
                  </a:extLst>
                </p:cNvPr>
                <p:cNvPicPr/>
                <p:nvPr/>
              </p:nvPicPr>
              <p:blipFill>
                <a:blip r:embed="rId164"/>
                <a:stretch>
                  <a:fillRect/>
                </a:stretch>
              </p:blipFill>
              <p:spPr>
                <a:xfrm>
                  <a:off x="7346861" y="3259832"/>
                  <a:ext cx="55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A1A5D9F1-E856-40DA-AD7F-6E8E8A0041B2}"/>
                    </a:ext>
                  </a:extLst>
                </p14:cNvPr>
                <p14:cNvContentPartPr/>
                <p14:nvPr/>
              </p14:nvContentPartPr>
              <p14:xfrm>
                <a:off x="7456661" y="3159752"/>
                <a:ext cx="307440" cy="149760"/>
              </p14:xfrm>
            </p:contentPart>
          </mc:Choice>
          <mc:Fallback>
            <p:pic>
              <p:nvPicPr>
                <p:cNvPr id="102" name="Freihand 101">
                  <a:extLst>
                    <a:ext uri="{FF2B5EF4-FFF2-40B4-BE49-F238E27FC236}">
                      <a16:creationId xmlns:a16="http://schemas.microsoft.com/office/drawing/2014/main" id="{A1A5D9F1-E856-40DA-AD7F-6E8E8A0041B2}"/>
                    </a:ext>
                  </a:extLst>
                </p:cNvPr>
                <p:cNvPicPr/>
                <p:nvPr/>
              </p:nvPicPr>
              <p:blipFill>
                <a:blip r:embed="rId166"/>
                <a:stretch>
                  <a:fillRect/>
                </a:stretch>
              </p:blipFill>
              <p:spPr>
                <a:xfrm>
                  <a:off x="7452341" y="3155432"/>
                  <a:ext cx="3160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84C560FA-A76E-4775-AB94-F7F0460AB5CD}"/>
                    </a:ext>
                  </a:extLst>
                </p14:cNvPr>
                <p14:cNvContentPartPr/>
                <p14:nvPr/>
              </p14:nvContentPartPr>
              <p14:xfrm>
                <a:off x="7776341" y="3250472"/>
                <a:ext cx="98280" cy="148320"/>
              </p14:xfrm>
            </p:contentPart>
          </mc:Choice>
          <mc:Fallback>
            <p:pic>
              <p:nvPicPr>
                <p:cNvPr id="103" name="Freihand 102">
                  <a:extLst>
                    <a:ext uri="{FF2B5EF4-FFF2-40B4-BE49-F238E27FC236}">
                      <a16:creationId xmlns:a16="http://schemas.microsoft.com/office/drawing/2014/main" id="{84C560FA-A76E-4775-AB94-F7F0460AB5CD}"/>
                    </a:ext>
                  </a:extLst>
                </p:cNvPr>
                <p:cNvPicPr/>
                <p:nvPr/>
              </p:nvPicPr>
              <p:blipFill>
                <a:blip r:embed="rId168"/>
                <a:stretch>
                  <a:fillRect/>
                </a:stretch>
              </p:blipFill>
              <p:spPr>
                <a:xfrm>
                  <a:off x="7772021" y="3246152"/>
                  <a:ext cx="106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1652D5DE-1BE5-4138-B32E-313620E96D7A}"/>
                    </a:ext>
                  </a:extLst>
                </p14:cNvPr>
                <p14:cNvContentPartPr/>
                <p14:nvPr/>
              </p14:nvContentPartPr>
              <p14:xfrm>
                <a:off x="7888301" y="3249392"/>
                <a:ext cx="167760" cy="55440"/>
              </p14:xfrm>
            </p:contentPart>
          </mc:Choice>
          <mc:Fallback>
            <p:pic>
              <p:nvPicPr>
                <p:cNvPr id="104" name="Freihand 103">
                  <a:extLst>
                    <a:ext uri="{FF2B5EF4-FFF2-40B4-BE49-F238E27FC236}">
                      <a16:creationId xmlns:a16="http://schemas.microsoft.com/office/drawing/2014/main" id="{1652D5DE-1BE5-4138-B32E-313620E96D7A}"/>
                    </a:ext>
                  </a:extLst>
                </p:cNvPr>
                <p:cNvPicPr/>
                <p:nvPr/>
              </p:nvPicPr>
              <p:blipFill>
                <a:blip r:embed="rId170"/>
                <a:stretch>
                  <a:fillRect/>
                </a:stretch>
              </p:blipFill>
              <p:spPr>
                <a:xfrm>
                  <a:off x="7883981" y="3245072"/>
                  <a:ext cx="176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E7F27A8B-3587-4327-9A35-330A54CBCB1D}"/>
                    </a:ext>
                  </a:extLst>
                </p14:cNvPr>
                <p14:cNvContentPartPr/>
                <p14:nvPr/>
              </p14:nvContentPartPr>
              <p14:xfrm>
                <a:off x="8208341" y="3169472"/>
                <a:ext cx="248400" cy="142200"/>
              </p14:xfrm>
            </p:contentPart>
          </mc:Choice>
          <mc:Fallback>
            <p:pic>
              <p:nvPicPr>
                <p:cNvPr id="105" name="Freihand 104">
                  <a:extLst>
                    <a:ext uri="{FF2B5EF4-FFF2-40B4-BE49-F238E27FC236}">
                      <a16:creationId xmlns:a16="http://schemas.microsoft.com/office/drawing/2014/main" id="{E7F27A8B-3587-4327-9A35-330A54CBCB1D}"/>
                    </a:ext>
                  </a:extLst>
                </p:cNvPr>
                <p:cNvPicPr/>
                <p:nvPr/>
              </p:nvPicPr>
              <p:blipFill>
                <a:blip r:embed="rId172"/>
                <a:stretch>
                  <a:fillRect/>
                </a:stretch>
              </p:blipFill>
              <p:spPr>
                <a:xfrm>
                  <a:off x="8204021" y="3165152"/>
                  <a:ext cx="257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7B9BB1B5-066D-42FD-BD4B-B008F34A964D}"/>
                    </a:ext>
                  </a:extLst>
                </p14:cNvPr>
                <p14:cNvContentPartPr/>
                <p14:nvPr/>
              </p14:nvContentPartPr>
              <p14:xfrm>
                <a:off x="8466461" y="3226352"/>
                <a:ext cx="64080" cy="84600"/>
              </p14:xfrm>
            </p:contentPart>
          </mc:Choice>
          <mc:Fallback>
            <p:pic>
              <p:nvPicPr>
                <p:cNvPr id="106" name="Freihand 105">
                  <a:extLst>
                    <a:ext uri="{FF2B5EF4-FFF2-40B4-BE49-F238E27FC236}">
                      <a16:creationId xmlns:a16="http://schemas.microsoft.com/office/drawing/2014/main" id="{7B9BB1B5-066D-42FD-BD4B-B008F34A964D}"/>
                    </a:ext>
                  </a:extLst>
                </p:cNvPr>
                <p:cNvPicPr/>
                <p:nvPr/>
              </p:nvPicPr>
              <p:blipFill>
                <a:blip r:embed="rId174"/>
                <a:stretch>
                  <a:fillRect/>
                </a:stretch>
              </p:blipFill>
              <p:spPr>
                <a:xfrm>
                  <a:off x="8462141" y="3222032"/>
                  <a:ext cx="72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23168903-406B-4040-BBAE-A652397A1B65}"/>
                    </a:ext>
                  </a:extLst>
                </p14:cNvPr>
                <p14:cNvContentPartPr/>
                <p14:nvPr/>
              </p14:nvContentPartPr>
              <p14:xfrm>
                <a:off x="8693261" y="3155432"/>
                <a:ext cx="135360" cy="168840"/>
              </p14:xfrm>
            </p:contentPart>
          </mc:Choice>
          <mc:Fallback>
            <p:pic>
              <p:nvPicPr>
                <p:cNvPr id="107" name="Freihand 106">
                  <a:extLst>
                    <a:ext uri="{FF2B5EF4-FFF2-40B4-BE49-F238E27FC236}">
                      <a16:creationId xmlns:a16="http://schemas.microsoft.com/office/drawing/2014/main" id="{23168903-406B-4040-BBAE-A652397A1B65}"/>
                    </a:ext>
                  </a:extLst>
                </p:cNvPr>
                <p:cNvPicPr/>
                <p:nvPr/>
              </p:nvPicPr>
              <p:blipFill>
                <a:blip r:embed="rId176"/>
                <a:stretch>
                  <a:fillRect/>
                </a:stretch>
              </p:blipFill>
              <p:spPr>
                <a:xfrm>
                  <a:off x="8688941" y="3151112"/>
                  <a:ext cx="144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EC4F7F4C-73FB-46BA-919F-55DD67373571}"/>
                    </a:ext>
                  </a:extLst>
                </p14:cNvPr>
                <p14:cNvContentPartPr/>
                <p14:nvPr/>
              </p14:nvContentPartPr>
              <p14:xfrm>
                <a:off x="8848061" y="3219152"/>
                <a:ext cx="101880" cy="73800"/>
              </p14:xfrm>
            </p:contentPart>
          </mc:Choice>
          <mc:Fallback>
            <p:pic>
              <p:nvPicPr>
                <p:cNvPr id="108" name="Freihand 107">
                  <a:extLst>
                    <a:ext uri="{FF2B5EF4-FFF2-40B4-BE49-F238E27FC236}">
                      <a16:creationId xmlns:a16="http://schemas.microsoft.com/office/drawing/2014/main" id="{EC4F7F4C-73FB-46BA-919F-55DD67373571}"/>
                    </a:ext>
                  </a:extLst>
                </p:cNvPr>
                <p:cNvPicPr/>
                <p:nvPr/>
              </p:nvPicPr>
              <p:blipFill>
                <a:blip r:embed="rId178"/>
                <a:stretch>
                  <a:fillRect/>
                </a:stretch>
              </p:blipFill>
              <p:spPr>
                <a:xfrm>
                  <a:off x="8843741" y="3214832"/>
                  <a:ext cx="1105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78B42C11-8929-46E1-B49C-5B968D992D07}"/>
                    </a:ext>
                  </a:extLst>
                </p14:cNvPr>
                <p14:cNvContentPartPr/>
                <p14:nvPr/>
              </p14:nvContentPartPr>
              <p14:xfrm>
                <a:off x="8954621" y="3111872"/>
                <a:ext cx="128520" cy="163080"/>
              </p14:xfrm>
            </p:contentPart>
          </mc:Choice>
          <mc:Fallback>
            <p:pic>
              <p:nvPicPr>
                <p:cNvPr id="109" name="Freihand 108">
                  <a:extLst>
                    <a:ext uri="{FF2B5EF4-FFF2-40B4-BE49-F238E27FC236}">
                      <a16:creationId xmlns:a16="http://schemas.microsoft.com/office/drawing/2014/main" id="{78B42C11-8929-46E1-B49C-5B968D992D07}"/>
                    </a:ext>
                  </a:extLst>
                </p:cNvPr>
                <p:cNvPicPr/>
                <p:nvPr/>
              </p:nvPicPr>
              <p:blipFill>
                <a:blip r:embed="rId180"/>
                <a:stretch>
                  <a:fillRect/>
                </a:stretch>
              </p:blipFill>
              <p:spPr>
                <a:xfrm>
                  <a:off x="8950301" y="3107552"/>
                  <a:ext cx="137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5164A1C3-66D5-4FFE-B5C8-91DD3E54C348}"/>
                    </a:ext>
                  </a:extLst>
                </p14:cNvPr>
                <p14:cNvContentPartPr/>
                <p14:nvPr/>
              </p14:nvContentPartPr>
              <p14:xfrm>
                <a:off x="8970461" y="3076232"/>
                <a:ext cx="63720" cy="236160"/>
              </p14:xfrm>
            </p:contentPart>
          </mc:Choice>
          <mc:Fallback>
            <p:pic>
              <p:nvPicPr>
                <p:cNvPr id="110" name="Freihand 109">
                  <a:extLst>
                    <a:ext uri="{FF2B5EF4-FFF2-40B4-BE49-F238E27FC236}">
                      <a16:creationId xmlns:a16="http://schemas.microsoft.com/office/drawing/2014/main" id="{5164A1C3-66D5-4FFE-B5C8-91DD3E54C348}"/>
                    </a:ext>
                  </a:extLst>
                </p:cNvPr>
                <p:cNvPicPr/>
                <p:nvPr/>
              </p:nvPicPr>
              <p:blipFill>
                <a:blip r:embed="rId182"/>
                <a:stretch>
                  <a:fillRect/>
                </a:stretch>
              </p:blipFill>
              <p:spPr>
                <a:xfrm>
                  <a:off x="8966141" y="3071912"/>
                  <a:ext cx="72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116298CF-7032-40D6-9380-F9335EAA2664}"/>
                    </a:ext>
                  </a:extLst>
                </p14:cNvPr>
                <p14:cNvContentPartPr/>
                <p14:nvPr/>
              </p14:nvContentPartPr>
              <p14:xfrm>
                <a:off x="9034901" y="3106832"/>
                <a:ext cx="132480" cy="159840"/>
              </p14:xfrm>
            </p:contentPart>
          </mc:Choice>
          <mc:Fallback>
            <p:pic>
              <p:nvPicPr>
                <p:cNvPr id="111" name="Freihand 110">
                  <a:extLst>
                    <a:ext uri="{FF2B5EF4-FFF2-40B4-BE49-F238E27FC236}">
                      <a16:creationId xmlns:a16="http://schemas.microsoft.com/office/drawing/2014/main" id="{116298CF-7032-40D6-9380-F9335EAA2664}"/>
                    </a:ext>
                  </a:extLst>
                </p:cNvPr>
                <p:cNvPicPr/>
                <p:nvPr/>
              </p:nvPicPr>
              <p:blipFill>
                <a:blip r:embed="rId184"/>
                <a:stretch>
                  <a:fillRect/>
                </a:stretch>
              </p:blipFill>
              <p:spPr>
                <a:xfrm>
                  <a:off x="9030581" y="3102512"/>
                  <a:ext cx="141120" cy="168480"/>
                </a:xfrm>
                <a:prstGeom prst="rect">
                  <a:avLst/>
                </a:prstGeom>
              </p:spPr>
            </p:pic>
          </mc:Fallback>
        </mc:AlternateContent>
      </p:grpSp>
      <p:grpSp>
        <p:nvGrpSpPr>
          <p:cNvPr id="135" name="Gruppieren 134">
            <a:extLst>
              <a:ext uri="{FF2B5EF4-FFF2-40B4-BE49-F238E27FC236}">
                <a16:creationId xmlns:a16="http://schemas.microsoft.com/office/drawing/2014/main" id="{907F5152-E414-4218-BF17-6BE9AA34CEF4}"/>
              </a:ext>
            </a:extLst>
          </p:cNvPr>
          <p:cNvGrpSpPr/>
          <p:nvPr/>
        </p:nvGrpSpPr>
        <p:grpSpPr>
          <a:xfrm>
            <a:off x="9271061" y="3025832"/>
            <a:ext cx="722520" cy="339480"/>
            <a:chOff x="9271061" y="3025832"/>
            <a:chExt cx="722520" cy="339480"/>
          </a:xfrm>
        </p:grpSpPr>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EB9BAEB3-EB3F-405F-AEC8-43E1890610FA}"/>
                    </a:ext>
                  </a:extLst>
                </p14:cNvPr>
                <p14:cNvContentPartPr/>
                <p14:nvPr/>
              </p14:nvContentPartPr>
              <p14:xfrm>
                <a:off x="9271061" y="3117632"/>
                <a:ext cx="112320" cy="198360"/>
              </p14:xfrm>
            </p:contentPart>
          </mc:Choice>
          <mc:Fallback>
            <p:pic>
              <p:nvPicPr>
                <p:cNvPr id="113" name="Freihand 112">
                  <a:extLst>
                    <a:ext uri="{FF2B5EF4-FFF2-40B4-BE49-F238E27FC236}">
                      <a16:creationId xmlns:a16="http://schemas.microsoft.com/office/drawing/2014/main" id="{EB9BAEB3-EB3F-405F-AEC8-43E1890610FA}"/>
                    </a:ext>
                  </a:extLst>
                </p:cNvPr>
                <p:cNvPicPr/>
                <p:nvPr/>
              </p:nvPicPr>
              <p:blipFill>
                <a:blip r:embed="rId186"/>
                <a:stretch>
                  <a:fillRect/>
                </a:stretch>
              </p:blipFill>
              <p:spPr>
                <a:xfrm>
                  <a:off x="9266741" y="3113312"/>
                  <a:ext cx="120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4A474B0E-D899-40DD-A4BE-8E02848B3E24}"/>
                    </a:ext>
                  </a:extLst>
                </p14:cNvPr>
                <p14:cNvContentPartPr/>
                <p14:nvPr/>
              </p14:nvContentPartPr>
              <p14:xfrm>
                <a:off x="9356741" y="3186032"/>
                <a:ext cx="113400" cy="56160"/>
              </p14:xfrm>
            </p:contentPart>
          </mc:Choice>
          <mc:Fallback>
            <p:pic>
              <p:nvPicPr>
                <p:cNvPr id="114" name="Freihand 113">
                  <a:extLst>
                    <a:ext uri="{FF2B5EF4-FFF2-40B4-BE49-F238E27FC236}">
                      <a16:creationId xmlns:a16="http://schemas.microsoft.com/office/drawing/2014/main" id="{4A474B0E-D899-40DD-A4BE-8E02848B3E24}"/>
                    </a:ext>
                  </a:extLst>
                </p:cNvPr>
                <p:cNvPicPr/>
                <p:nvPr/>
              </p:nvPicPr>
              <p:blipFill>
                <a:blip r:embed="rId188"/>
                <a:stretch>
                  <a:fillRect/>
                </a:stretch>
              </p:blipFill>
              <p:spPr>
                <a:xfrm>
                  <a:off x="9352421" y="3181712"/>
                  <a:ext cx="122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BEF90802-76E5-4497-8B33-D169FDE9A303}"/>
                    </a:ext>
                  </a:extLst>
                </p14:cNvPr>
                <p14:cNvContentPartPr/>
                <p14:nvPr/>
              </p14:nvContentPartPr>
              <p14:xfrm>
                <a:off x="9471941" y="3122312"/>
                <a:ext cx="140040" cy="126720"/>
              </p14:xfrm>
            </p:contentPart>
          </mc:Choice>
          <mc:Fallback>
            <p:pic>
              <p:nvPicPr>
                <p:cNvPr id="115" name="Freihand 114">
                  <a:extLst>
                    <a:ext uri="{FF2B5EF4-FFF2-40B4-BE49-F238E27FC236}">
                      <a16:creationId xmlns:a16="http://schemas.microsoft.com/office/drawing/2014/main" id="{BEF90802-76E5-4497-8B33-D169FDE9A303}"/>
                    </a:ext>
                  </a:extLst>
                </p:cNvPr>
                <p:cNvPicPr/>
                <p:nvPr/>
              </p:nvPicPr>
              <p:blipFill>
                <a:blip r:embed="rId190"/>
                <a:stretch>
                  <a:fillRect/>
                </a:stretch>
              </p:blipFill>
              <p:spPr>
                <a:xfrm>
                  <a:off x="9467621" y="3117992"/>
                  <a:ext cx="148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54379B53-D716-4DF3-9E2D-7C469EC62268}"/>
                    </a:ext>
                  </a:extLst>
                </p14:cNvPr>
                <p14:cNvContentPartPr/>
                <p14:nvPr/>
              </p14:nvContentPartPr>
              <p14:xfrm>
                <a:off x="9431981" y="3025832"/>
                <a:ext cx="64800" cy="4680"/>
              </p14:xfrm>
            </p:contentPart>
          </mc:Choice>
          <mc:Fallback>
            <p:pic>
              <p:nvPicPr>
                <p:cNvPr id="116" name="Freihand 115">
                  <a:extLst>
                    <a:ext uri="{FF2B5EF4-FFF2-40B4-BE49-F238E27FC236}">
                      <a16:creationId xmlns:a16="http://schemas.microsoft.com/office/drawing/2014/main" id="{54379B53-D716-4DF3-9E2D-7C469EC62268}"/>
                    </a:ext>
                  </a:extLst>
                </p:cNvPr>
                <p:cNvPicPr/>
                <p:nvPr/>
              </p:nvPicPr>
              <p:blipFill>
                <a:blip r:embed="rId192"/>
                <a:stretch>
                  <a:fillRect/>
                </a:stretch>
              </p:blipFill>
              <p:spPr>
                <a:xfrm>
                  <a:off x="9427661" y="3021512"/>
                  <a:ext cx="734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671780CA-A0FC-461A-936B-319C871B66D3}"/>
                    </a:ext>
                  </a:extLst>
                </p14:cNvPr>
                <p14:cNvContentPartPr/>
                <p14:nvPr/>
              </p14:nvContentPartPr>
              <p14:xfrm>
                <a:off x="9671021" y="3096752"/>
                <a:ext cx="322560" cy="268560"/>
              </p14:xfrm>
            </p:contentPart>
          </mc:Choice>
          <mc:Fallback>
            <p:pic>
              <p:nvPicPr>
                <p:cNvPr id="117" name="Freihand 116">
                  <a:extLst>
                    <a:ext uri="{FF2B5EF4-FFF2-40B4-BE49-F238E27FC236}">
                      <a16:creationId xmlns:a16="http://schemas.microsoft.com/office/drawing/2014/main" id="{671780CA-A0FC-461A-936B-319C871B66D3}"/>
                    </a:ext>
                  </a:extLst>
                </p:cNvPr>
                <p:cNvPicPr/>
                <p:nvPr/>
              </p:nvPicPr>
              <p:blipFill>
                <a:blip r:embed="rId194"/>
                <a:stretch>
                  <a:fillRect/>
                </a:stretch>
              </p:blipFill>
              <p:spPr>
                <a:xfrm>
                  <a:off x="9666701" y="3092432"/>
                  <a:ext cx="331200" cy="277200"/>
                </a:xfrm>
                <a:prstGeom prst="rect">
                  <a:avLst/>
                </a:prstGeom>
              </p:spPr>
            </p:pic>
          </mc:Fallback>
        </mc:AlternateContent>
      </p:grpSp>
      <p:grpSp>
        <p:nvGrpSpPr>
          <p:cNvPr id="134" name="Gruppieren 133">
            <a:extLst>
              <a:ext uri="{FF2B5EF4-FFF2-40B4-BE49-F238E27FC236}">
                <a16:creationId xmlns:a16="http://schemas.microsoft.com/office/drawing/2014/main" id="{BA0EE133-730C-4259-991A-9E03C5E21871}"/>
              </a:ext>
            </a:extLst>
          </p:cNvPr>
          <p:cNvGrpSpPr/>
          <p:nvPr/>
        </p:nvGrpSpPr>
        <p:grpSpPr>
          <a:xfrm>
            <a:off x="10169261" y="3066872"/>
            <a:ext cx="314280" cy="130320"/>
            <a:chOff x="10169261" y="3066872"/>
            <a:chExt cx="314280" cy="130320"/>
          </a:xfrm>
        </p:grpSpPr>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995999B8-E938-4639-B5B8-83708C335B36}"/>
                    </a:ext>
                  </a:extLst>
                </p14:cNvPr>
                <p14:cNvContentPartPr/>
                <p14:nvPr/>
              </p14:nvContentPartPr>
              <p14:xfrm>
                <a:off x="10169261" y="3066872"/>
                <a:ext cx="140040" cy="130320"/>
              </p14:xfrm>
            </p:contentPart>
          </mc:Choice>
          <mc:Fallback>
            <p:pic>
              <p:nvPicPr>
                <p:cNvPr id="118" name="Freihand 117">
                  <a:extLst>
                    <a:ext uri="{FF2B5EF4-FFF2-40B4-BE49-F238E27FC236}">
                      <a16:creationId xmlns:a16="http://schemas.microsoft.com/office/drawing/2014/main" id="{995999B8-E938-4639-B5B8-83708C335B36}"/>
                    </a:ext>
                  </a:extLst>
                </p:cNvPr>
                <p:cNvPicPr/>
                <p:nvPr/>
              </p:nvPicPr>
              <p:blipFill>
                <a:blip r:embed="rId196"/>
                <a:stretch>
                  <a:fillRect/>
                </a:stretch>
              </p:blipFill>
              <p:spPr>
                <a:xfrm>
                  <a:off x="10164941" y="3062552"/>
                  <a:ext cx="148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7171E543-6185-4DB4-AD77-262958FF7BA8}"/>
                    </a:ext>
                  </a:extLst>
                </p14:cNvPr>
                <p14:cNvContentPartPr/>
                <p14:nvPr/>
              </p14:nvContentPartPr>
              <p14:xfrm>
                <a:off x="10306061" y="3128072"/>
                <a:ext cx="177480" cy="66960"/>
              </p14:xfrm>
            </p:contentPart>
          </mc:Choice>
          <mc:Fallback>
            <p:pic>
              <p:nvPicPr>
                <p:cNvPr id="119" name="Freihand 118">
                  <a:extLst>
                    <a:ext uri="{FF2B5EF4-FFF2-40B4-BE49-F238E27FC236}">
                      <a16:creationId xmlns:a16="http://schemas.microsoft.com/office/drawing/2014/main" id="{7171E543-6185-4DB4-AD77-262958FF7BA8}"/>
                    </a:ext>
                  </a:extLst>
                </p:cNvPr>
                <p:cNvPicPr/>
                <p:nvPr/>
              </p:nvPicPr>
              <p:blipFill>
                <a:blip r:embed="rId198"/>
                <a:stretch>
                  <a:fillRect/>
                </a:stretch>
              </p:blipFill>
              <p:spPr>
                <a:xfrm>
                  <a:off x="10301741" y="3123752"/>
                  <a:ext cx="186120" cy="75600"/>
                </a:xfrm>
                <a:prstGeom prst="rect">
                  <a:avLst/>
                </a:prstGeom>
              </p:spPr>
            </p:pic>
          </mc:Fallback>
        </mc:AlternateContent>
      </p:grpSp>
      <p:grpSp>
        <p:nvGrpSpPr>
          <p:cNvPr id="133" name="Gruppieren 132">
            <a:extLst>
              <a:ext uri="{FF2B5EF4-FFF2-40B4-BE49-F238E27FC236}">
                <a16:creationId xmlns:a16="http://schemas.microsoft.com/office/drawing/2014/main" id="{BE7E4384-6095-4FB3-90BF-9037F6727223}"/>
              </a:ext>
            </a:extLst>
          </p:cNvPr>
          <p:cNvGrpSpPr/>
          <p:nvPr/>
        </p:nvGrpSpPr>
        <p:grpSpPr>
          <a:xfrm>
            <a:off x="6842501" y="3450632"/>
            <a:ext cx="1542960" cy="380160"/>
            <a:chOff x="6842501" y="3450632"/>
            <a:chExt cx="1542960" cy="380160"/>
          </a:xfrm>
        </p:grpSpPr>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737D19A3-2596-4381-9392-C8F51DA47547}"/>
                    </a:ext>
                  </a:extLst>
                </p14:cNvPr>
                <p14:cNvContentPartPr/>
                <p14:nvPr/>
              </p14:nvContentPartPr>
              <p14:xfrm>
                <a:off x="6842501" y="3532712"/>
                <a:ext cx="146880" cy="96840"/>
              </p14:xfrm>
            </p:contentPart>
          </mc:Choice>
          <mc:Fallback>
            <p:pic>
              <p:nvPicPr>
                <p:cNvPr id="120" name="Freihand 119">
                  <a:extLst>
                    <a:ext uri="{FF2B5EF4-FFF2-40B4-BE49-F238E27FC236}">
                      <a16:creationId xmlns:a16="http://schemas.microsoft.com/office/drawing/2014/main" id="{737D19A3-2596-4381-9392-C8F51DA47547}"/>
                    </a:ext>
                  </a:extLst>
                </p:cNvPr>
                <p:cNvPicPr/>
                <p:nvPr/>
              </p:nvPicPr>
              <p:blipFill>
                <a:blip r:embed="rId200"/>
                <a:stretch>
                  <a:fillRect/>
                </a:stretch>
              </p:blipFill>
              <p:spPr>
                <a:xfrm>
                  <a:off x="6838181" y="3528392"/>
                  <a:ext cx="155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C39033FF-5041-4151-BD3F-40D5F34A0246}"/>
                    </a:ext>
                  </a:extLst>
                </p14:cNvPr>
                <p14:cNvContentPartPr/>
                <p14:nvPr/>
              </p14:nvContentPartPr>
              <p14:xfrm>
                <a:off x="7010261" y="3537392"/>
                <a:ext cx="70200" cy="239400"/>
              </p14:xfrm>
            </p:contentPart>
          </mc:Choice>
          <mc:Fallback>
            <p:pic>
              <p:nvPicPr>
                <p:cNvPr id="121" name="Freihand 120">
                  <a:extLst>
                    <a:ext uri="{FF2B5EF4-FFF2-40B4-BE49-F238E27FC236}">
                      <a16:creationId xmlns:a16="http://schemas.microsoft.com/office/drawing/2014/main" id="{C39033FF-5041-4151-BD3F-40D5F34A0246}"/>
                    </a:ext>
                  </a:extLst>
                </p:cNvPr>
                <p:cNvPicPr/>
                <p:nvPr/>
              </p:nvPicPr>
              <p:blipFill>
                <a:blip r:embed="rId202"/>
                <a:stretch>
                  <a:fillRect/>
                </a:stretch>
              </p:blipFill>
              <p:spPr>
                <a:xfrm>
                  <a:off x="7005941" y="3533072"/>
                  <a:ext cx="788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2" name="Freihand 121">
                  <a:extLst>
                    <a:ext uri="{FF2B5EF4-FFF2-40B4-BE49-F238E27FC236}">
                      <a16:creationId xmlns:a16="http://schemas.microsoft.com/office/drawing/2014/main" id="{DF1B14D9-28F3-4D3A-9307-4E7C5D81E222}"/>
                    </a:ext>
                  </a:extLst>
                </p14:cNvPr>
                <p14:cNvContentPartPr/>
                <p14:nvPr/>
              </p14:nvContentPartPr>
              <p14:xfrm>
                <a:off x="7127261" y="3489872"/>
                <a:ext cx="155520" cy="131760"/>
              </p14:xfrm>
            </p:contentPart>
          </mc:Choice>
          <mc:Fallback>
            <p:pic>
              <p:nvPicPr>
                <p:cNvPr id="122" name="Freihand 121">
                  <a:extLst>
                    <a:ext uri="{FF2B5EF4-FFF2-40B4-BE49-F238E27FC236}">
                      <a16:creationId xmlns:a16="http://schemas.microsoft.com/office/drawing/2014/main" id="{DF1B14D9-28F3-4D3A-9307-4E7C5D81E222}"/>
                    </a:ext>
                  </a:extLst>
                </p:cNvPr>
                <p:cNvPicPr/>
                <p:nvPr/>
              </p:nvPicPr>
              <p:blipFill>
                <a:blip r:embed="rId204"/>
                <a:stretch>
                  <a:fillRect/>
                </a:stretch>
              </p:blipFill>
              <p:spPr>
                <a:xfrm>
                  <a:off x="7122941" y="3485552"/>
                  <a:ext cx="164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A1B3C852-7F0F-4474-96CE-F372061E4D15}"/>
                    </a:ext>
                  </a:extLst>
                </p14:cNvPr>
                <p14:cNvContentPartPr/>
                <p14:nvPr/>
              </p14:nvContentPartPr>
              <p14:xfrm>
                <a:off x="7270541" y="3495272"/>
                <a:ext cx="9360" cy="38880"/>
              </p14:xfrm>
            </p:contentPart>
          </mc:Choice>
          <mc:Fallback>
            <p:pic>
              <p:nvPicPr>
                <p:cNvPr id="123" name="Freihand 122">
                  <a:extLst>
                    <a:ext uri="{FF2B5EF4-FFF2-40B4-BE49-F238E27FC236}">
                      <a16:creationId xmlns:a16="http://schemas.microsoft.com/office/drawing/2014/main" id="{A1B3C852-7F0F-4474-96CE-F372061E4D15}"/>
                    </a:ext>
                  </a:extLst>
                </p:cNvPr>
                <p:cNvPicPr/>
                <p:nvPr/>
              </p:nvPicPr>
              <p:blipFill>
                <a:blip r:embed="rId206"/>
                <a:stretch>
                  <a:fillRect/>
                </a:stretch>
              </p:blipFill>
              <p:spPr>
                <a:xfrm>
                  <a:off x="7266221" y="3490952"/>
                  <a:ext cx="18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4" name="Freihand 123">
                  <a:extLst>
                    <a:ext uri="{FF2B5EF4-FFF2-40B4-BE49-F238E27FC236}">
                      <a16:creationId xmlns:a16="http://schemas.microsoft.com/office/drawing/2014/main" id="{03A12A54-7F1C-4B07-9420-B2AFB36D9957}"/>
                    </a:ext>
                  </a:extLst>
                </p14:cNvPr>
                <p14:cNvContentPartPr/>
                <p14:nvPr/>
              </p14:nvContentPartPr>
              <p14:xfrm>
                <a:off x="7297541" y="3542072"/>
                <a:ext cx="87120" cy="84240"/>
              </p14:xfrm>
            </p:contentPart>
          </mc:Choice>
          <mc:Fallback>
            <p:pic>
              <p:nvPicPr>
                <p:cNvPr id="124" name="Freihand 123">
                  <a:extLst>
                    <a:ext uri="{FF2B5EF4-FFF2-40B4-BE49-F238E27FC236}">
                      <a16:creationId xmlns:a16="http://schemas.microsoft.com/office/drawing/2014/main" id="{03A12A54-7F1C-4B07-9420-B2AFB36D9957}"/>
                    </a:ext>
                  </a:extLst>
                </p:cNvPr>
                <p:cNvPicPr/>
                <p:nvPr/>
              </p:nvPicPr>
              <p:blipFill>
                <a:blip r:embed="rId208"/>
                <a:stretch>
                  <a:fillRect/>
                </a:stretch>
              </p:blipFill>
              <p:spPr>
                <a:xfrm>
                  <a:off x="7293221" y="3537752"/>
                  <a:ext cx="95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5" name="Freihand 124">
                  <a:extLst>
                    <a:ext uri="{FF2B5EF4-FFF2-40B4-BE49-F238E27FC236}">
                      <a16:creationId xmlns:a16="http://schemas.microsoft.com/office/drawing/2014/main" id="{7DAB67FB-2057-4F66-AFBB-2ADA4317A953}"/>
                    </a:ext>
                  </a:extLst>
                </p14:cNvPr>
                <p14:cNvContentPartPr/>
                <p14:nvPr/>
              </p14:nvContentPartPr>
              <p14:xfrm>
                <a:off x="7389341" y="3450632"/>
                <a:ext cx="140760" cy="158760"/>
              </p14:xfrm>
            </p:contentPart>
          </mc:Choice>
          <mc:Fallback>
            <p:pic>
              <p:nvPicPr>
                <p:cNvPr id="125" name="Freihand 124">
                  <a:extLst>
                    <a:ext uri="{FF2B5EF4-FFF2-40B4-BE49-F238E27FC236}">
                      <a16:creationId xmlns:a16="http://schemas.microsoft.com/office/drawing/2014/main" id="{7DAB67FB-2057-4F66-AFBB-2ADA4317A953}"/>
                    </a:ext>
                  </a:extLst>
                </p:cNvPr>
                <p:cNvPicPr/>
                <p:nvPr/>
              </p:nvPicPr>
              <p:blipFill>
                <a:blip r:embed="rId210"/>
                <a:stretch>
                  <a:fillRect/>
                </a:stretch>
              </p:blipFill>
              <p:spPr>
                <a:xfrm>
                  <a:off x="7385021" y="3446312"/>
                  <a:ext cx="149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6" name="Freihand 125">
                  <a:extLst>
                    <a:ext uri="{FF2B5EF4-FFF2-40B4-BE49-F238E27FC236}">
                      <a16:creationId xmlns:a16="http://schemas.microsoft.com/office/drawing/2014/main" id="{BAE5337B-21CE-4A9F-BA21-CC74DC5DFFCE}"/>
                    </a:ext>
                  </a:extLst>
                </p14:cNvPr>
                <p14:cNvContentPartPr/>
                <p14:nvPr/>
              </p14:nvContentPartPr>
              <p14:xfrm>
                <a:off x="7550261" y="3557552"/>
                <a:ext cx="196560" cy="70200"/>
              </p14:xfrm>
            </p:contentPart>
          </mc:Choice>
          <mc:Fallback>
            <p:pic>
              <p:nvPicPr>
                <p:cNvPr id="126" name="Freihand 125">
                  <a:extLst>
                    <a:ext uri="{FF2B5EF4-FFF2-40B4-BE49-F238E27FC236}">
                      <a16:creationId xmlns:a16="http://schemas.microsoft.com/office/drawing/2014/main" id="{BAE5337B-21CE-4A9F-BA21-CC74DC5DFFCE}"/>
                    </a:ext>
                  </a:extLst>
                </p:cNvPr>
                <p:cNvPicPr/>
                <p:nvPr/>
              </p:nvPicPr>
              <p:blipFill>
                <a:blip r:embed="rId212"/>
                <a:stretch>
                  <a:fillRect/>
                </a:stretch>
              </p:blipFill>
              <p:spPr>
                <a:xfrm>
                  <a:off x="7545941" y="3553232"/>
                  <a:ext cx="205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7" name="Freihand 126">
                  <a:extLst>
                    <a:ext uri="{FF2B5EF4-FFF2-40B4-BE49-F238E27FC236}">
                      <a16:creationId xmlns:a16="http://schemas.microsoft.com/office/drawing/2014/main" id="{23AFB375-B157-4635-8F98-276933713D35}"/>
                    </a:ext>
                  </a:extLst>
                </p14:cNvPr>
                <p14:cNvContentPartPr/>
                <p14:nvPr/>
              </p14:nvContentPartPr>
              <p14:xfrm>
                <a:off x="7899461" y="3486992"/>
                <a:ext cx="146520" cy="128880"/>
              </p14:xfrm>
            </p:contentPart>
          </mc:Choice>
          <mc:Fallback>
            <p:pic>
              <p:nvPicPr>
                <p:cNvPr id="127" name="Freihand 126">
                  <a:extLst>
                    <a:ext uri="{FF2B5EF4-FFF2-40B4-BE49-F238E27FC236}">
                      <a16:creationId xmlns:a16="http://schemas.microsoft.com/office/drawing/2014/main" id="{23AFB375-B157-4635-8F98-276933713D35}"/>
                    </a:ext>
                  </a:extLst>
                </p:cNvPr>
                <p:cNvPicPr/>
                <p:nvPr/>
              </p:nvPicPr>
              <p:blipFill>
                <a:blip r:embed="rId214"/>
                <a:stretch>
                  <a:fillRect/>
                </a:stretch>
              </p:blipFill>
              <p:spPr>
                <a:xfrm>
                  <a:off x="7895141" y="3482672"/>
                  <a:ext cx="155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8" name="Freihand 127">
                  <a:extLst>
                    <a:ext uri="{FF2B5EF4-FFF2-40B4-BE49-F238E27FC236}">
                      <a16:creationId xmlns:a16="http://schemas.microsoft.com/office/drawing/2014/main" id="{B6FEEE78-D010-4C7E-83E1-128DED8707FC}"/>
                    </a:ext>
                  </a:extLst>
                </p14:cNvPr>
                <p14:cNvContentPartPr/>
                <p14:nvPr/>
              </p14:nvContentPartPr>
              <p14:xfrm>
                <a:off x="7985861" y="3567992"/>
                <a:ext cx="39600" cy="43920"/>
              </p14:xfrm>
            </p:contentPart>
          </mc:Choice>
          <mc:Fallback>
            <p:pic>
              <p:nvPicPr>
                <p:cNvPr id="128" name="Freihand 127">
                  <a:extLst>
                    <a:ext uri="{FF2B5EF4-FFF2-40B4-BE49-F238E27FC236}">
                      <a16:creationId xmlns:a16="http://schemas.microsoft.com/office/drawing/2014/main" id="{B6FEEE78-D010-4C7E-83E1-128DED8707FC}"/>
                    </a:ext>
                  </a:extLst>
                </p:cNvPr>
                <p:cNvPicPr/>
                <p:nvPr/>
              </p:nvPicPr>
              <p:blipFill>
                <a:blip r:embed="rId216"/>
                <a:stretch>
                  <a:fillRect/>
                </a:stretch>
              </p:blipFill>
              <p:spPr>
                <a:xfrm>
                  <a:off x="7981541" y="3563672"/>
                  <a:ext cx="48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CF27CA8B-4CB5-4147-ADFC-ACE8A913A653}"/>
                    </a:ext>
                  </a:extLst>
                </p14:cNvPr>
                <p14:cNvContentPartPr/>
                <p14:nvPr/>
              </p14:nvContentPartPr>
              <p14:xfrm>
                <a:off x="8047061" y="3547112"/>
                <a:ext cx="242640" cy="84240"/>
              </p14:xfrm>
            </p:contentPart>
          </mc:Choice>
          <mc:Fallback>
            <p:pic>
              <p:nvPicPr>
                <p:cNvPr id="129" name="Freihand 128">
                  <a:extLst>
                    <a:ext uri="{FF2B5EF4-FFF2-40B4-BE49-F238E27FC236}">
                      <a16:creationId xmlns:a16="http://schemas.microsoft.com/office/drawing/2014/main" id="{CF27CA8B-4CB5-4147-ADFC-ACE8A913A653}"/>
                    </a:ext>
                  </a:extLst>
                </p:cNvPr>
                <p:cNvPicPr/>
                <p:nvPr/>
              </p:nvPicPr>
              <p:blipFill>
                <a:blip r:embed="rId218"/>
                <a:stretch>
                  <a:fillRect/>
                </a:stretch>
              </p:blipFill>
              <p:spPr>
                <a:xfrm>
                  <a:off x="8042741" y="3542792"/>
                  <a:ext cx="251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16C1BACE-CB42-47FE-BDD3-DEB52C5088A6}"/>
                    </a:ext>
                  </a:extLst>
                </p14:cNvPr>
                <p14:cNvContentPartPr/>
                <p14:nvPr/>
              </p14:nvContentPartPr>
              <p14:xfrm>
                <a:off x="8291141" y="3474392"/>
                <a:ext cx="360" cy="360"/>
              </p14:xfrm>
            </p:contentPart>
          </mc:Choice>
          <mc:Fallback>
            <p:pic>
              <p:nvPicPr>
                <p:cNvPr id="130" name="Freihand 129">
                  <a:extLst>
                    <a:ext uri="{FF2B5EF4-FFF2-40B4-BE49-F238E27FC236}">
                      <a16:creationId xmlns:a16="http://schemas.microsoft.com/office/drawing/2014/main" id="{16C1BACE-CB42-47FE-BDD3-DEB52C5088A6}"/>
                    </a:ext>
                  </a:extLst>
                </p:cNvPr>
                <p:cNvPicPr/>
                <p:nvPr/>
              </p:nvPicPr>
              <p:blipFill>
                <a:blip r:embed="rId62"/>
                <a:stretch>
                  <a:fillRect/>
                </a:stretch>
              </p:blipFill>
              <p:spPr>
                <a:xfrm>
                  <a:off x="8286821" y="3470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6BBA12D0-5E52-4108-962F-2FAB10681200}"/>
                    </a:ext>
                  </a:extLst>
                </p14:cNvPr>
                <p14:cNvContentPartPr/>
                <p14:nvPr/>
              </p14:nvContentPartPr>
              <p14:xfrm>
                <a:off x="8252261" y="3567632"/>
                <a:ext cx="133200" cy="263160"/>
              </p14:xfrm>
            </p:contentPart>
          </mc:Choice>
          <mc:Fallback>
            <p:pic>
              <p:nvPicPr>
                <p:cNvPr id="131" name="Freihand 130">
                  <a:extLst>
                    <a:ext uri="{FF2B5EF4-FFF2-40B4-BE49-F238E27FC236}">
                      <a16:creationId xmlns:a16="http://schemas.microsoft.com/office/drawing/2014/main" id="{6BBA12D0-5E52-4108-962F-2FAB10681200}"/>
                    </a:ext>
                  </a:extLst>
                </p:cNvPr>
                <p:cNvPicPr/>
                <p:nvPr/>
              </p:nvPicPr>
              <p:blipFill>
                <a:blip r:embed="rId221"/>
                <a:stretch>
                  <a:fillRect/>
                </a:stretch>
              </p:blipFill>
              <p:spPr>
                <a:xfrm>
                  <a:off x="8247941" y="3563312"/>
                  <a:ext cx="141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448D3089-F25E-4546-BC55-3E889F2F4C76}"/>
                    </a:ext>
                  </a:extLst>
                </p14:cNvPr>
                <p14:cNvContentPartPr/>
                <p14:nvPr/>
              </p14:nvContentPartPr>
              <p14:xfrm>
                <a:off x="8076581" y="3468272"/>
                <a:ext cx="106920" cy="6480"/>
              </p14:xfrm>
            </p:contentPart>
          </mc:Choice>
          <mc:Fallback>
            <p:pic>
              <p:nvPicPr>
                <p:cNvPr id="132" name="Freihand 131">
                  <a:extLst>
                    <a:ext uri="{FF2B5EF4-FFF2-40B4-BE49-F238E27FC236}">
                      <a16:creationId xmlns:a16="http://schemas.microsoft.com/office/drawing/2014/main" id="{448D3089-F25E-4546-BC55-3E889F2F4C76}"/>
                    </a:ext>
                  </a:extLst>
                </p:cNvPr>
                <p:cNvPicPr/>
                <p:nvPr/>
              </p:nvPicPr>
              <p:blipFill>
                <a:blip r:embed="rId223"/>
                <a:stretch>
                  <a:fillRect/>
                </a:stretch>
              </p:blipFill>
              <p:spPr>
                <a:xfrm>
                  <a:off x="8072261" y="3463952"/>
                  <a:ext cx="115560" cy="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674C449F-C9C7-4156-A144-91D24EFC8137}"/>
                  </a:ext>
                </a:extLst>
              </p14:cNvPr>
              <p14:cNvContentPartPr/>
              <p14:nvPr/>
            </p14:nvContentPartPr>
            <p14:xfrm>
              <a:off x="9473741" y="3549632"/>
              <a:ext cx="191520" cy="73800"/>
            </p14:xfrm>
          </p:contentPart>
        </mc:Choice>
        <mc:Fallback>
          <p:pic>
            <p:nvPicPr>
              <p:cNvPr id="136" name="Freihand 135">
                <a:extLst>
                  <a:ext uri="{FF2B5EF4-FFF2-40B4-BE49-F238E27FC236}">
                    <a16:creationId xmlns:a16="http://schemas.microsoft.com/office/drawing/2014/main" id="{674C449F-C9C7-4156-A144-91D24EFC8137}"/>
                  </a:ext>
                </a:extLst>
              </p:cNvPr>
              <p:cNvPicPr/>
              <p:nvPr/>
            </p:nvPicPr>
            <p:blipFill>
              <a:blip r:embed="rId225"/>
              <a:stretch>
                <a:fillRect/>
              </a:stretch>
            </p:blipFill>
            <p:spPr>
              <a:xfrm>
                <a:off x="9469421" y="3545312"/>
                <a:ext cx="200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7" name="Freihand 136">
                <a:extLst>
                  <a:ext uri="{FF2B5EF4-FFF2-40B4-BE49-F238E27FC236}">
                    <a16:creationId xmlns:a16="http://schemas.microsoft.com/office/drawing/2014/main" id="{694DFCAC-90E3-41E7-A113-CA1E20F61FAE}"/>
                  </a:ext>
                </a:extLst>
              </p14:cNvPr>
              <p14:cNvContentPartPr/>
              <p14:nvPr/>
            </p14:nvContentPartPr>
            <p14:xfrm>
              <a:off x="9624221" y="3454592"/>
              <a:ext cx="19080" cy="1080"/>
            </p14:xfrm>
          </p:contentPart>
        </mc:Choice>
        <mc:Fallback>
          <p:pic>
            <p:nvPicPr>
              <p:cNvPr id="137" name="Freihand 136">
                <a:extLst>
                  <a:ext uri="{FF2B5EF4-FFF2-40B4-BE49-F238E27FC236}">
                    <a16:creationId xmlns:a16="http://schemas.microsoft.com/office/drawing/2014/main" id="{694DFCAC-90E3-41E7-A113-CA1E20F61FAE}"/>
                  </a:ext>
                </a:extLst>
              </p:cNvPr>
              <p:cNvPicPr/>
              <p:nvPr/>
            </p:nvPicPr>
            <p:blipFill>
              <a:blip r:embed="rId227"/>
              <a:stretch>
                <a:fillRect/>
              </a:stretch>
            </p:blipFill>
            <p:spPr>
              <a:xfrm>
                <a:off x="9619901" y="3450272"/>
                <a:ext cx="27720" cy="9720"/>
              </a:xfrm>
              <a:prstGeom prst="rect">
                <a:avLst/>
              </a:prstGeom>
            </p:spPr>
          </p:pic>
        </mc:Fallback>
      </mc:AlternateContent>
      <p:grpSp>
        <p:nvGrpSpPr>
          <p:cNvPr id="162" name="Gruppieren 161">
            <a:extLst>
              <a:ext uri="{FF2B5EF4-FFF2-40B4-BE49-F238E27FC236}">
                <a16:creationId xmlns:a16="http://schemas.microsoft.com/office/drawing/2014/main" id="{2533B978-5BFA-4E65-A292-45E646EFF876}"/>
              </a:ext>
            </a:extLst>
          </p:cNvPr>
          <p:cNvGrpSpPr/>
          <p:nvPr/>
        </p:nvGrpSpPr>
        <p:grpSpPr>
          <a:xfrm>
            <a:off x="9883781" y="3415352"/>
            <a:ext cx="1955880" cy="520920"/>
            <a:chOff x="9883781" y="3415352"/>
            <a:chExt cx="1955880" cy="520920"/>
          </a:xfrm>
        </p:grpSpPr>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ADDD6A08-4839-4E7F-BF1F-346A2C9ACF80}"/>
                    </a:ext>
                  </a:extLst>
                </p14:cNvPr>
                <p14:cNvContentPartPr/>
                <p14:nvPr/>
              </p14:nvContentPartPr>
              <p14:xfrm>
                <a:off x="9883781" y="3466112"/>
                <a:ext cx="136080" cy="149760"/>
              </p14:xfrm>
            </p:contentPart>
          </mc:Choice>
          <mc:Fallback>
            <p:pic>
              <p:nvPicPr>
                <p:cNvPr id="138" name="Freihand 137">
                  <a:extLst>
                    <a:ext uri="{FF2B5EF4-FFF2-40B4-BE49-F238E27FC236}">
                      <a16:creationId xmlns:a16="http://schemas.microsoft.com/office/drawing/2014/main" id="{ADDD6A08-4839-4E7F-BF1F-346A2C9ACF80}"/>
                    </a:ext>
                  </a:extLst>
                </p:cNvPr>
                <p:cNvPicPr/>
                <p:nvPr/>
              </p:nvPicPr>
              <p:blipFill>
                <a:blip r:embed="rId229"/>
                <a:stretch>
                  <a:fillRect/>
                </a:stretch>
              </p:blipFill>
              <p:spPr>
                <a:xfrm>
                  <a:off x="9879461" y="3461792"/>
                  <a:ext cx="144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9" name="Freihand 138">
                  <a:extLst>
                    <a:ext uri="{FF2B5EF4-FFF2-40B4-BE49-F238E27FC236}">
                      <a16:creationId xmlns:a16="http://schemas.microsoft.com/office/drawing/2014/main" id="{DFCBE0DC-B433-4162-B6D0-0726411FECF6}"/>
                    </a:ext>
                  </a:extLst>
                </p14:cNvPr>
                <p14:cNvContentPartPr/>
                <p14:nvPr/>
              </p14:nvContentPartPr>
              <p14:xfrm>
                <a:off x="10031741" y="3500312"/>
                <a:ext cx="177120" cy="112680"/>
              </p14:xfrm>
            </p:contentPart>
          </mc:Choice>
          <mc:Fallback>
            <p:pic>
              <p:nvPicPr>
                <p:cNvPr id="139" name="Freihand 138">
                  <a:extLst>
                    <a:ext uri="{FF2B5EF4-FFF2-40B4-BE49-F238E27FC236}">
                      <a16:creationId xmlns:a16="http://schemas.microsoft.com/office/drawing/2014/main" id="{DFCBE0DC-B433-4162-B6D0-0726411FECF6}"/>
                    </a:ext>
                  </a:extLst>
                </p:cNvPr>
                <p:cNvPicPr/>
                <p:nvPr/>
              </p:nvPicPr>
              <p:blipFill>
                <a:blip r:embed="rId231"/>
                <a:stretch>
                  <a:fillRect/>
                </a:stretch>
              </p:blipFill>
              <p:spPr>
                <a:xfrm>
                  <a:off x="10027421" y="3495992"/>
                  <a:ext cx="185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0" name="Freihand 139">
                  <a:extLst>
                    <a:ext uri="{FF2B5EF4-FFF2-40B4-BE49-F238E27FC236}">
                      <a16:creationId xmlns:a16="http://schemas.microsoft.com/office/drawing/2014/main" id="{9AE2DA0B-C1E6-4239-B6DF-1829FCD45C36}"/>
                    </a:ext>
                  </a:extLst>
                </p14:cNvPr>
                <p14:cNvContentPartPr/>
                <p14:nvPr/>
              </p14:nvContentPartPr>
              <p14:xfrm>
                <a:off x="10169261" y="3416432"/>
                <a:ext cx="12600" cy="30960"/>
              </p14:xfrm>
            </p:contentPart>
          </mc:Choice>
          <mc:Fallback>
            <p:pic>
              <p:nvPicPr>
                <p:cNvPr id="140" name="Freihand 139">
                  <a:extLst>
                    <a:ext uri="{FF2B5EF4-FFF2-40B4-BE49-F238E27FC236}">
                      <a16:creationId xmlns:a16="http://schemas.microsoft.com/office/drawing/2014/main" id="{9AE2DA0B-C1E6-4239-B6DF-1829FCD45C36}"/>
                    </a:ext>
                  </a:extLst>
                </p:cNvPr>
                <p:cNvPicPr/>
                <p:nvPr/>
              </p:nvPicPr>
              <p:blipFill>
                <a:blip r:embed="rId233"/>
                <a:stretch>
                  <a:fillRect/>
                </a:stretch>
              </p:blipFill>
              <p:spPr>
                <a:xfrm>
                  <a:off x="10164941" y="3412112"/>
                  <a:ext cx="21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1" name="Freihand 140">
                  <a:extLst>
                    <a:ext uri="{FF2B5EF4-FFF2-40B4-BE49-F238E27FC236}">
                      <a16:creationId xmlns:a16="http://schemas.microsoft.com/office/drawing/2014/main" id="{4683ACE3-A8DB-4AA0-8594-D8BA2CCBD7A6}"/>
                    </a:ext>
                  </a:extLst>
                </p14:cNvPr>
                <p14:cNvContentPartPr/>
                <p14:nvPr/>
              </p14:nvContentPartPr>
              <p14:xfrm>
                <a:off x="10211381" y="3415352"/>
                <a:ext cx="119520" cy="151200"/>
              </p14:xfrm>
            </p:contentPart>
          </mc:Choice>
          <mc:Fallback>
            <p:pic>
              <p:nvPicPr>
                <p:cNvPr id="141" name="Freihand 140">
                  <a:extLst>
                    <a:ext uri="{FF2B5EF4-FFF2-40B4-BE49-F238E27FC236}">
                      <a16:creationId xmlns:a16="http://schemas.microsoft.com/office/drawing/2014/main" id="{4683ACE3-A8DB-4AA0-8594-D8BA2CCBD7A6}"/>
                    </a:ext>
                  </a:extLst>
                </p:cNvPr>
                <p:cNvPicPr/>
                <p:nvPr/>
              </p:nvPicPr>
              <p:blipFill>
                <a:blip r:embed="rId235"/>
                <a:stretch>
                  <a:fillRect/>
                </a:stretch>
              </p:blipFill>
              <p:spPr>
                <a:xfrm>
                  <a:off x="10207061" y="3411032"/>
                  <a:ext cx="128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2" name="Freihand 141">
                  <a:extLst>
                    <a:ext uri="{FF2B5EF4-FFF2-40B4-BE49-F238E27FC236}">
                      <a16:creationId xmlns:a16="http://schemas.microsoft.com/office/drawing/2014/main" id="{2ECC44A6-539C-4845-A4C0-9B6FA8940C7E}"/>
                    </a:ext>
                  </a:extLst>
                </p14:cNvPr>
                <p14:cNvContentPartPr/>
                <p14:nvPr/>
              </p14:nvContentPartPr>
              <p14:xfrm>
                <a:off x="10324061" y="3490232"/>
                <a:ext cx="147240" cy="80280"/>
              </p14:xfrm>
            </p:contentPart>
          </mc:Choice>
          <mc:Fallback>
            <p:pic>
              <p:nvPicPr>
                <p:cNvPr id="142" name="Freihand 141">
                  <a:extLst>
                    <a:ext uri="{FF2B5EF4-FFF2-40B4-BE49-F238E27FC236}">
                      <a16:creationId xmlns:a16="http://schemas.microsoft.com/office/drawing/2014/main" id="{2ECC44A6-539C-4845-A4C0-9B6FA8940C7E}"/>
                    </a:ext>
                  </a:extLst>
                </p:cNvPr>
                <p:cNvPicPr/>
                <p:nvPr/>
              </p:nvPicPr>
              <p:blipFill>
                <a:blip r:embed="rId237"/>
                <a:stretch>
                  <a:fillRect/>
                </a:stretch>
              </p:blipFill>
              <p:spPr>
                <a:xfrm>
                  <a:off x="10319741" y="3485912"/>
                  <a:ext cx="155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3" name="Freihand 142">
                  <a:extLst>
                    <a:ext uri="{FF2B5EF4-FFF2-40B4-BE49-F238E27FC236}">
                      <a16:creationId xmlns:a16="http://schemas.microsoft.com/office/drawing/2014/main" id="{C75ADF7A-51FB-4029-B7EC-ED7AB143D8BE}"/>
                    </a:ext>
                  </a:extLst>
                </p14:cNvPr>
                <p14:cNvContentPartPr/>
                <p14:nvPr/>
              </p14:nvContentPartPr>
              <p14:xfrm>
                <a:off x="10515581" y="3415352"/>
                <a:ext cx="24840" cy="151200"/>
              </p14:xfrm>
            </p:contentPart>
          </mc:Choice>
          <mc:Fallback>
            <p:pic>
              <p:nvPicPr>
                <p:cNvPr id="143" name="Freihand 142">
                  <a:extLst>
                    <a:ext uri="{FF2B5EF4-FFF2-40B4-BE49-F238E27FC236}">
                      <a16:creationId xmlns:a16="http://schemas.microsoft.com/office/drawing/2014/main" id="{C75ADF7A-51FB-4029-B7EC-ED7AB143D8BE}"/>
                    </a:ext>
                  </a:extLst>
                </p:cNvPr>
                <p:cNvPicPr/>
                <p:nvPr/>
              </p:nvPicPr>
              <p:blipFill>
                <a:blip r:embed="rId239"/>
                <a:stretch>
                  <a:fillRect/>
                </a:stretch>
              </p:blipFill>
              <p:spPr>
                <a:xfrm>
                  <a:off x="10511261" y="3411032"/>
                  <a:ext cx="33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4" name="Freihand 143">
                  <a:extLst>
                    <a:ext uri="{FF2B5EF4-FFF2-40B4-BE49-F238E27FC236}">
                      <a16:creationId xmlns:a16="http://schemas.microsoft.com/office/drawing/2014/main" id="{944C2CAD-4638-484D-9D86-060D2A4F5C8D}"/>
                    </a:ext>
                  </a:extLst>
                </p14:cNvPr>
                <p14:cNvContentPartPr/>
                <p14:nvPr/>
              </p14:nvContentPartPr>
              <p14:xfrm>
                <a:off x="10545101" y="3500312"/>
                <a:ext cx="193320" cy="58680"/>
              </p14:xfrm>
            </p:contentPart>
          </mc:Choice>
          <mc:Fallback>
            <p:pic>
              <p:nvPicPr>
                <p:cNvPr id="144" name="Freihand 143">
                  <a:extLst>
                    <a:ext uri="{FF2B5EF4-FFF2-40B4-BE49-F238E27FC236}">
                      <a16:creationId xmlns:a16="http://schemas.microsoft.com/office/drawing/2014/main" id="{944C2CAD-4638-484D-9D86-060D2A4F5C8D}"/>
                    </a:ext>
                  </a:extLst>
                </p:cNvPr>
                <p:cNvPicPr/>
                <p:nvPr/>
              </p:nvPicPr>
              <p:blipFill>
                <a:blip r:embed="rId241"/>
                <a:stretch>
                  <a:fillRect/>
                </a:stretch>
              </p:blipFill>
              <p:spPr>
                <a:xfrm>
                  <a:off x="10540781" y="3495992"/>
                  <a:ext cx="2019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5" name="Freihand 144">
                  <a:extLst>
                    <a:ext uri="{FF2B5EF4-FFF2-40B4-BE49-F238E27FC236}">
                      <a16:creationId xmlns:a16="http://schemas.microsoft.com/office/drawing/2014/main" id="{F2AA35DD-6900-482F-8A15-DB79738249B3}"/>
                    </a:ext>
                  </a:extLst>
                </p14:cNvPr>
                <p14:cNvContentPartPr/>
                <p14:nvPr/>
              </p14:nvContentPartPr>
              <p14:xfrm>
                <a:off x="10746341" y="3436592"/>
                <a:ext cx="120960" cy="111960"/>
              </p14:xfrm>
            </p:contentPart>
          </mc:Choice>
          <mc:Fallback>
            <p:pic>
              <p:nvPicPr>
                <p:cNvPr id="145" name="Freihand 144">
                  <a:extLst>
                    <a:ext uri="{FF2B5EF4-FFF2-40B4-BE49-F238E27FC236}">
                      <a16:creationId xmlns:a16="http://schemas.microsoft.com/office/drawing/2014/main" id="{F2AA35DD-6900-482F-8A15-DB79738249B3}"/>
                    </a:ext>
                  </a:extLst>
                </p:cNvPr>
                <p:cNvPicPr/>
                <p:nvPr/>
              </p:nvPicPr>
              <p:blipFill>
                <a:blip r:embed="rId243"/>
                <a:stretch>
                  <a:fillRect/>
                </a:stretch>
              </p:blipFill>
              <p:spPr>
                <a:xfrm>
                  <a:off x="10742021" y="3432272"/>
                  <a:ext cx="129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7" name="Freihand 146">
                  <a:extLst>
                    <a:ext uri="{FF2B5EF4-FFF2-40B4-BE49-F238E27FC236}">
                      <a16:creationId xmlns:a16="http://schemas.microsoft.com/office/drawing/2014/main" id="{80F79330-9AA8-4E13-BF83-AA46F3DB9E0B}"/>
                    </a:ext>
                  </a:extLst>
                </p14:cNvPr>
                <p14:cNvContentPartPr/>
                <p14:nvPr/>
              </p14:nvContentPartPr>
              <p14:xfrm>
                <a:off x="11035421" y="3487352"/>
                <a:ext cx="83520" cy="69120"/>
              </p14:xfrm>
            </p:contentPart>
          </mc:Choice>
          <mc:Fallback>
            <p:pic>
              <p:nvPicPr>
                <p:cNvPr id="147" name="Freihand 146">
                  <a:extLst>
                    <a:ext uri="{FF2B5EF4-FFF2-40B4-BE49-F238E27FC236}">
                      <a16:creationId xmlns:a16="http://schemas.microsoft.com/office/drawing/2014/main" id="{80F79330-9AA8-4E13-BF83-AA46F3DB9E0B}"/>
                    </a:ext>
                  </a:extLst>
                </p:cNvPr>
                <p:cNvPicPr/>
                <p:nvPr/>
              </p:nvPicPr>
              <p:blipFill>
                <a:blip r:embed="rId245"/>
                <a:stretch>
                  <a:fillRect/>
                </a:stretch>
              </p:blipFill>
              <p:spPr>
                <a:xfrm>
                  <a:off x="11031101" y="3483032"/>
                  <a:ext cx="92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8" name="Freihand 147">
                  <a:extLst>
                    <a:ext uri="{FF2B5EF4-FFF2-40B4-BE49-F238E27FC236}">
                      <a16:creationId xmlns:a16="http://schemas.microsoft.com/office/drawing/2014/main" id="{CDCADA7C-3478-4FF2-8E20-A786EB745F41}"/>
                    </a:ext>
                  </a:extLst>
                </p14:cNvPr>
                <p14:cNvContentPartPr/>
                <p14:nvPr/>
              </p14:nvContentPartPr>
              <p14:xfrm>
                <a:off x="11139461" y="3491312"/>
                <a:ext cx="130680" cy="88200"/>
              </p14:xfrm>
            </p:contentPart>
          </mc:Choice>
          <mc:Fallback>
            <p:pic>
              <p:nvPicPr>
                <p:cNvPr id="148" name="Freihand 147">
                  <a:extLst>
                    <a:ext uri="{FF2B5EF4-FFF2-40B4-BE49-F238E27FC236}">
                      <a16:creationId xmlns:a16="http://schemas.microsoft.com/office/drawing/2014/main" id="{CDCADA7C-3478-4FF2-8E20-A786EB745F41}"/>
                    </a:ext>
                  </a:extLst>
                </p:cNvPr>
                <p:cNvPicPr/>
                <p:nvPr/>
              </p:nvPicPr>
              <p:blipFill>
                <a:blip r:embed="rId247"/>
                <a:stretch>
                  <a:fillRect/>
                </a:stretch>
              </p:blipFill>
              <p:spPr>
                <a:xfrm>
                  <a:off x="11135141" y="3486992"/>
                  <a:ext cx="139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 name="Freihand 148">
                  <a:extLst>
                    <a:ext uri="{FF2B5EF4-FFF2-40B4-BE49-F238E27FC236}">
                      <a16:creationId xmlns:a16="http://schemas.microsoft.com/office/drawing/2014/main" id="{3FEF37BE-7079-4F9C-A5E5-762E06613606}"/>
                    </a:ext>
                  </a:extLst>
                </p14:cNvPr>
                <p14:cNvContentPartPr/>
                <p14:nvPr/>
              </p14:nvContentPartPr>
              <p14:xfrm>
                <a:off x="11308301" y="3525152"/>
                <a:ext cx="20880" cy="26280"/>
              </p14:xfrm>
            </p:contentPart>
          </mc:Choice>
          <mc:Fallback>
            <p:pic>
              <p:nvPicPr>
                <p:cNvPr id="149" name="Freihand 148">
                  <a:extLst>
                    <a:ext uri="{FF2B5EF4-FFF2-40B4-BE49-F238E27FC236}">
                      <a16:creationId xmlns:a16="http://schemas.microsoft.com/office/drawing/2014/main" id="{3FEF37BE-7079-4F9C-A5E5-762E06613606}"/>
                    </a:ext>
                  </a:extLst>
                </p:cNvPr>
                <p:cNvPicPr/>
                <p:nvPr/>
              </p:nvPicPr>
              <p:blipFill>
                <a:blip r:embed="rId249"/>
                <a:stretch>
                  <a:fillRect/>
                </a:stretch>
              </p:blipFill>
              <p:spPr>
                <a:xfrm>
                  <a:off x="11303981" y="3520832"/>
                  <a:ext cx="29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1" name="Freihand 150">
                  <a:extLst>
                    <a:ext uri="{FF2B5EF4-FFF2-40B4-BE49-F238E27FC236}">
                      <a16:creationId xmlns:a16="http://schemas.microsoft.com/office/drawing/2014/main" id="{4E9ACA1B-4FC5-4421-B337-66920FA5069A}"/>
                    </a:ext>
                  </a:extLst>
                </p14:cNvPr>
                <p14:cNvContentPartPr/>
                <p14:nvPr/>
              </p14:nvContentPartPr>
              <p14:xfrm>
                <a:off x="10283021" y="3698672"/>
                <a:ext cx="145080" cy="237600"/>
              </p14:xfrm>
            </p:contentPart>
          </mc:Choice>
          <mc:Fallback>
            <p:pic>
              <p:nvPicPr>
                <p:cNvPr id="151" name="Freihand 150">
                  <a:extLst>
                    <a:ext uri="{FF2B5EF4-FFF2-40B4-BE49-F238E27FC236}">
                      <a16:creationId xmlns:a16="http://schemas.microsoft.com/office/drawing/2014/main" id="{4E9ACA1B-4FC5-4421-B337-66920FA5069A}"/>
                    </a:ext>
                  </a:extLst>
                </p:cNvPr>
                <p:cNvPicPr/>
                <p:nvPr/>
              </p:nvPicPr>
              <p:blipFill>
                <a:blip r:embed="rId251"/>
                <a:stretch>
                  <a:fillRect/>
                </a:stretch>
              </p:blipFill>
              <p:spPr>
                <a:xfrm>
                  <a:off x="10278701" y="3694352"/>
                  <a:ext cx="1537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2" name="Freihand 151">
                  <a:extLst>
                    <a:ext uri="{FF2B5EF4-FFF2-40B4-BE49-F238E27FC236}">
                      <a16:creationId xmlns:a16="http://schemas.microsoft.com/office/drawing/2014/main" id="{D9730665-21FB-4BC9-BF76-821DB5F4097D}"/>
                    </a:ext>
                  </a:extLst>
                </p14:cNvPr>
                <p14:cNvContentPartPr/>
                <p14:nvPr/>
              </p14:nvContentPartPr>
              <p14:xfrm>
                <a:off x="10425221" y="3730712"/>
                <a:ext cx="115200" cy="138600"/>
              </p14:xfrm>
            </p:contentPart>
          </mc:Choice>
          <mc:Fallback>
            <p:pic>
              <p:nvPicPr>
                <p:cNvPr id="152" name="Freihand 151">
                  <a:extLst>
                    <a:ext uri="{FF2B5EF4-FFF2-40B4-BE49-F238E27FC236}">
                      <a16:creationId xmlns:a16="http://schemas.microsoft.com/office/drawing/2014/main" id="{D9730665-21FB-4BC9-BF76-821DB5F4097D}"/>
                    </a:ext>
                  </a:extLst>
                </p:cNvPr>
                <p:cNvPicPr/>
                <p:nvPr/>
              </p:nvPicPr>
              <p:blipFill>
                <a:blip r:embed="rId253"/>
                <a:stretch>
                  <a:fillRect/>
                </a:stretch>
              </p:blipFill>
              <p:spPr>
                <a:xfrm>
                  <a:off x="10420901" y="3726392"/>
                  <a:ext cx="123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3" name="Freihand 152">
                  <a:extLst>
                    <a:ext uri="{FF2B5EF4-FFF2-40B4-BE49-F238E27FC236}">
                      <a16:creationId xmlns:a16="http://schemas.microsoft.com/office/drawing/2014/main" id="{1BA99420-C625-4ACB-8B3F-A46143B8E048}"/>
                    </a:ext>
                  </a:extLst>
                </p14:cNvPr>
                <p14:cNvContentPartPr/>
                <p14:nvPr/>
              </p14:nvContentPartPr>
              <p14:xfrm>
                <a:off x="10543661" y="3732152"/>
                <a:ext cx="125280" cy="122040"/>
              </p14:xfrm>
            </p:contentPart>
          </mc:Choice>
          <mc:Fallback>
            <p:pic>
              <p:nvPicPr>
                <p:cNvPr id="153" name="Freihand 152">
                  <a:extLst>
                    <a:ext uri="{FF2B5EF4-FFF2-40B4-BE49-F238E27FC236}">
                      <a16:creationId xmlns:a16="http://schemas.microsoft.com/office/drawing/2014/main" id="{1BA99420-C625-4ACB-8B3F-A46143B8E048}"/>
                    </a:ext>
                  </a:extLst>
                </p:cNvPr>
                <p:cNvPicPr/>
                <p:nvPr/>
              </p:nvPicPr>
              <p:blipFill>
                <a:blip r:embed="rId255"/>
                <a:stretch>
                  <a:fillRect/>
                </a:stretch>
              </p:blipFill>
              <p:spPr>
                <a:xfrm>
                  <a:off x="10539341" y="3727832"/>
                  <a:ext cx="133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4" name="Freihand 153">
                  <a:extLst>
                    <a:ext uri="{FF2B5EF4-FFF2-40B4-BE49-F238E27FC236}">
                      <a16:creationId xmlns:a16="http://schemas.microsoft.com/office/drawing/2014/main" id="{5EDA0375-EFF3-4C5B-A93D-3EAA11F32142}"/>
                    </a:ext>
                  </a:extLst>
                </p14:cNvPr>
                <p14:cNvContentPartPr/>
                <p14:nvPr/>
              </p14:nvContentPartPr>
              <p14:xfrm>
                <a:off x="10736981" y="3776432"/>
                <a:ext cx="107640" cy="92880"/>
              </p14:xfrm>
            </p:contentPart>
          </mc:Choice>
          <mc:Fallback>
            <p:pic>
              <p:nvPicPr>
                <p:cNvPr id="154" name="Freihand 153">
                  <a:extLst>
                    <a:ext uri="{FF2B5EF4-FFF2-40B4-BE49-F238E27FC236}">
                      <a16:creationId xmlns:a16="http://schemas.microsoft.com/office/drawing/2014/main" id="{5EDA0375-EFF3-4C5B-A93D-3EAA11F32142}"/>
                    </a:ext>
                  </a:extLst>
                </p:cNvPr>
                <p:cNvPicPr/>
                <p:nvPr/>
              </p:nvPicPr>
              <p:blipFill>
                <a:blip r:embed="rId257"/>
                <a:stretch>
                  <a:fillRect/>
                </a:stretch>
              </p:blipFill>
              <p:spPr>
                <a:xfrm>
                  <a:off x="10732661" y="3772112"/>
                  <a:ext cx="116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5" name="Freihand 154">
                  <a:extLst>
                    <a:ext uri="{FF2B5EF4-FFF2-40B4-BE49-F238E27FC236}">
                      <a16:creationId xmlns:a16="http://schemas.microsoft.com/office/drawing/2014/main" id="{0082DE9B-8357-410C-955C-039D82F9A767}"/>
                    </a:ext>
                  </a:extLst>
                </p14:cNvPr>
                <p14:cNvContentPartPr/>
                <p14:nvPr/>
              </p14:nvContentPartPr>
              <p14:xfrm>
                <a:off x="10851101" y="3835112"/>
                <a:ext cx="17640" cy="5760"/>
              </p14:xfrm>
            </p:contentPart>
          </mc:Choice>
          <mc:Fallback>
            <p:pic>
              <p:nvPicPr>
                <p:cNvPr id="155" name="Freihand 154">
                  <a:extLst>
                    <a:ext uri="{FF2B5EF4-FFF2-40B4-BE49-F238E27FC236}">
                      <a16:creationId xmlns:a16="http://schemas.microsoft.com/office/drawing/2014/main" id="{0082DE9B-8357-410C-955C-039D82F9A767}"/>
                    </a:ext>
                  </a:extLst>
                </p:cNvPr>
                <p:cNvPicPr/>
                <p:nvPr/>
              </p:nvPicPr>
              <p:blipFill>
                <a:blip r:embed="rId259"/>
                <a:stretch>
                  <a:fillRect/>
                </a:stretch>
              </p:blipFill>
              <p:spPr>
                <a:xfrm>
                  <a:off x="10846781" y="3830792"/>
                  <a:ext cx="26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6" name="Freihand 155">
                  <a:extLst>
                    <a:ext uri="{FF2B5EF4-FFF2-40B4-BE49-F238E27FC236}">
                      <a16:creationId xmlns:a16="http://schemas.microsoft.com/office/drawing/2014/main" id="{5B45B3CE-50DD-48ED-A565-05EBF28B9FB3}"/>
                    </a:ext>
                  </a:extLst>
                </p14:cNvPr>
                <p14:cNvContentPartPr/>
                <p14:nvPr/>
              </p14:nvContentPartPr>
              <p14:xfrm>
                <a:off x="10920221" y="3727832"/>
                <a:ext cx="81720" cy="102960"/>
              </p14:xfrm>
            </p:contentPart>
          </mc:Choice>
          <mc:Fallback>
            <p:pic>
              <p:nvPicPr>
                <p:cNvPr id="156" name="Freihand 155">
                  <a:extLst>
                    <a:ext uri="{FF2B5EF4-FFF2-40B4-BE49-F238E27FC236}">
                      <a16:creationId xmlns:a16="http://schemas.microsoft.com/office/drawing/2014/main" id="{5B45B3CE-50DD-48ED-A565-05EBF28B9FB3}"/>
                    </a:ext>
                  </a:extLst>
                </p:cNvPr>
                <p:cNvPicPr/>
                <p:nvPr/>
              </p:nvPicPr>
              <p:blipFill>
                <a:blip r:embed="rId261"/>
                <a:stretch>
                  <a:fillRect/>
                </a:stretch>
              </p:blipFill>
              <p:spPr>
                <a:xfrm>
                  <a:off x="10915901" y="3723512"/>
                  <a:ext cx="90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7" name="Freihand 156">
                  <a:extLst>
                    <a:ext uri="{FF2B5EF4-FFF2-40B4-BE49-F238E27FC236}">
                      <a16:creationId xmlns:a16="http://schemas.microsoft.com/office/drawing/2014/main" id="{C5DE5F1C-541A-4759-8B2A-12D33F8DCCA6}"/>
                    </a:ext>
                  </a:extLst>
                </p14:cNvPr>
                <p14:cNvContentPartPr/>
                <p14:nvPr/>
              </p14:nvContentPartPr>
              <p14:xfrm>
                <a:off x="11013101" y="3708032"/>
                <a:ext cx="134640" cy="146520"/>
              </p14:xfrm>
            </p:contentPart>
          </mc:Choice>
          <mc:Fallback>
            <p:pic>
              <p:nvPicPr>
                <p:cNvPr id="157" name="Freihand 156">
                  <a:extLst>
                    <a:ext uri="{FF2B5EF4-FFF2-40B4-BE49-F238E27FC236}">
                      <a16:creationId xmlns:a16="http://schemas.microsoft.com/office/drawing/2014/main" id="{C5DE5F1C-541A-4759-8B2A-12D33F8DCCA6}"/>
                    </a:ext>
                  </a:extLst>
                </p:cNvPr>
                <p:cNvPicPr/>
                <p:nvPr/>
              </p:nvPicPr>
              <p:blipFill>
                <a:blip r:embed="rId263"/>
                <a:stretch>
                  <a:fillRect/>
                </a:stretch>
              </p:blipFill>
              <p:spPr>
                <a:xfrm>
                  <a:off x="11008781" y="3703712"/>
                  <a:ext cx="143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8" name="Freihand 157">
                  <a:extLst>
                    <a:ext uri="{FF2B5EF4-FFF2-40B4-BE49-F238E27FC236}">
                      <a16:creationId xmlns:a16="http://schemas.microsoft.com/office/drawing/2014/main" id="{653B65DC-A652-4FB8-9BB6-BF1990837104}"/>
                    </a:ext>
                  </a:extLst>
                </p14:cNvPr>
                <p14:cNvContentPartPr/>
                <p14:nvPr/>
              </p14:nvContentPartPr>
              <p14:xfrm>
                <a:off x="11207861" y="3831152"/>
                <a:ext cx="1080" cy="27360"/>
              </p14:xfrm>
            </p:contentPart>
          </mc:Choice>
          <mc:Fallback>
            <p:pic>
              <p:nvPicPr>
                <p:cNvPr id="158" name="Freihand 157">
                  <a:extLst>
                    <a:ext uri="{FF2B5EF4-FFF2-40B4-BE49-F238E27FC236}">
                      <a16:creationId xmlns:a16="http://schemas.microsoft.com/office/drawing/2014/main" id="{653B65DC-A652-4FB8-9BB6-BF1990837104}"/>
                    </a:ext>
                  </a:extLst>
                </p:cNvPr>
                <p:cNvPicPr/>
                <p:nvPr/>
              </p:nvPicPr>
              <p:blipFill>
                <a:blip r:embed="rId265"/>
                <a:stretch>
                  <a:fillRect/>
                </a:stretch>
              </p:blipFill>
              <p:spPr>
                <a:xfrm>
                  <a:off x="11203541" y="3826832"/>
                  <a:ext cx="9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9" name="Freihand 158">
                  <a:extLst>
                    <a:ext uri="{FF2B5EF4-FFF2-40B4-BE49-F238E27FC236}">
                      <a16:creationId xmlns:a16="http://schemas.microsoft.com/office/drawing/2014/main" id="{28F88321-E0E0-44C4-9E65-495DB195A3DD}"/>
                    </a:ext>
                  </a:extLst>
                </p14:cNvPr>
                <p14:cNvContentPartPr/>
                <p14:nvPr/>
              </p14:nvContentPartPr>
              <p14:xfrm>
                <a:off x="11336381" y="3745472"/>
                <a:ext cx="329400" cy="100800"/>
              </p14:xfrm>
            </p:contentPart>
          </mc:Choice>
          <mc:Fallback>
            <p:pic>
              <p:nvPicPr>
                <p:cNvPr id="159" name="Freihand 158">
                  <a:extLst>
                    <a:ext uri="{FF2B5EF4-FFF2-40B4-BE49-F238E27FC236}">
                      <a16:creationId xmlns:a16="http://schemas.microsoft.com/office/drawing/2014/main" id="{28F88321-E0E0-44C4-9E65-495DB195A3DD}"/>
                    </a:ext>
                  </a:extLst>
                </p:cNvPr>
                <p:cNvPicPr/>
                <p:nvPr/>
              </p:nvPicPr>
              <p:blipFill>
                <a:blip r:embed="rId267"/>
                <a:stretch>
                  <a:fillRect/>
                </a:stretch>
              </p:blipFill>
              <p:spPr>
                <a:xfrm>
                  <a:off x="11332061" y="3741152"/>
                  <a:ext cx="338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0" name="Freihand 159">
                  <a:extLst>
                    <a:ext uri="{FF2B5EF4-FFF2-40B4-BE49-F238E27FC236}">
                      <a16:creationId xmlns:a16="http://schemas.microsoft.com/office/drawing/2014/main" id="{A28E1CD9-9ACA-4178-90A8-EB7EB9817570}"/>
                    </a:ext>
                  </a:extLst>
                </p14:cNvPr>
                <p14:cNvContentPartPr/>
                <p14:nvPr/>
              </p14:nvContentPartPr>
              <p14:xfrm>
                <a:off x="11715461" y="3662312"/>
                <a:ext cx="124200" cy="154080"/>
              </p14:xfrm>
            </p:contentPart>
          </mc:Choice>
          <mc:Fallback>
            <p:pic>
              <p:nvPicPr>
                <p:cNvPr id="160" name="Freihand 159">
                  <a:extLst>
                    <a:ext uri="{FF2B5EF4-FFF2-40B4-BE49-F238E27FC236}">
                      <a16:creationId xmlns:a16="http://schemas.microsoft.com/office/drawing/2014/main" id="{A28E1CD9-9ACA-4178-90A8-EB7EB9817570}"/>
                    </a:ext>
                  </a:extLst>
                </p:cNvPr>
                <p:cNvPicPr/>
                <p:nvPr/>
              </p:nvPicPr>
              <p:blipFill>
                <a:blip r:embed="rId269"/>
                <a:stretch>
                  <a:fillRect/>
                </a:stretch>
              </p:blipFill>
              <p:spPr>
                <a:xfrm>
                  <a:off x="11711141" y="3657992"/>
                  <a:ext cx="132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1" name="Freihand 160">
                  <a:extLst>
                    <a:ext uri="{FF2B5EF4-FFF2-40B4-BE49-F238E27FC236}">
                      <a16:creationId xmlns:a16="http://schemas.microsoft.com/office/drawing/2014/main" id="{30EE2817-EE60-4D9A-A2DB-7C11615DE213}"/>
                    </a:ext>
                  </a:extLst>
                </p14:cNvPr>
                <p14:cNvContentPartPr/>
                <p14:nvPr/>
              </p14:nvContentPartPr>
              <p14:xfrm>
                <a:off x="11633381" y="3641792"/>
                <a:ext cx="100080" cy="10080"/>
              </p14:xfrm>
            </p:contentPart>
          </mc:Choice>
          <mc:Fallback>
            <p:pic>
              <p:nvPicPr>
                <p:cNvPr id="161" name="Freihand 160">
                  <a:extLst>
                    <a:ext uri="{FF2B5EF4-FFF2-40B4-BE49-F238E27FC236}">
                      <a16:creationId xmlns:a16="http://schemas.microsoft.com/office/drawing/2014/main" id="{30EE2817-EE60-4D9A-A2DB-7C11615DE213}"/>
                    </a:ext>
                  </a:extLst>
                </p:cNvPr>
                <p:cNvPicPr/>
                <p:nvPr/>
              </p:nvPicPr>
              <p:blipFill>
                <a:blip r:embed="rId271"/>
                <a:stretch>
                  <a:fillRect/>
                </a:stretch>
              </p:blipFill>
              <p:spPr>
                <a:xfrm>
                  <a:off x="11629061" y="3637472"/>
                  <a:ext cx="108720" cy="18720"/>
                </a:xfrm>
                <a:prstGeom prst="rect">
                  <a:avLst/>
                </a:prstGeom>
              </p:spPr>
            </p:pic>
          </mc:Fallback>
        </mc:AlternateContent>
      </p:grpSp>
      <p:grpSp>
        <p:nvGrpSpPr>
          <p:cNvPr id="171" name="Gruppieren 170">
            <a:extLst>
              <a:ext uri="{FF2B5EF4-FFF2-40B4-BE49-F238E27FC236}">
                <a16:creationId xmlns:a16="http://schemas.microsoft.com/office/drawing/2014/main" id="{EEB1D0A9-1A83-4C55-AE98-7D49FC85D29B}"/>
              </a:ext>
            </a:extLst>
          </p:cNvPr>
          <p:cNvGrpSpPr/>
          <p:nvPr/>
        </p:nvGrpSpPr>
        <p:grpSpPr>
          <a:xfrm>
            <a:off x="8547461" y="3383672"/>
            <a:ext cx="591120" cy="255240"/>
            <a:chOff x="8547461" y="3383672"/>
            <a:chExt cx="591120" cy="255240"/>
          </a:xfrm>
        </p:grpSpPr>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69B18E93-B684-4ED1-9E54-44EEB39E26FE}"/>
                    </a:ext>
                  </a:extLst>
                </p14:cNvPr>
                <p14:cNvContentPartPr/>
                <p14:nvPr/>
              </p14:nvContentPartPr>
              <p14:xfrm>
                <a:off x="8547461" y="3453872"/>
                <a:ext cx="110520" cy="146160"/>
              </p14:xfrm>
            </p:contentPart>
          </mc:Choice>
          <mc:Fallback>
            <p:pic>
              <p:nvPicPr>
                <p:cNvPr id="163" name="Freihand 162">
                  <a:extLst>
                    <a:ext uri="{FF2B5EF4-FFF2-40B4-BE49-F238E27FC236}">
                      <a16:creationId xmlns:a16="http://schemas.microsoft.com/office/drawing/2014/main" id="{69B18E93-B684-4ED1-9E54-44EEB39E26FE}"/>
                    </a:ext>
                  </a:extLst>
                </p:cNvPr>
                <p:cNvPicPr/>
                <p:nvPr/>
              </p:nvPicPr>
              <p:blipFill>
                <a:blip r:embed="rId273"/>
                <a:stretch>
                  <a:fillRect/>
                </a:stretch>
              </p:blipFill>
              <p:spPr>
                <a:xfrm>
                  <a:off x="8543141" y="3449552"/>
                  <a:ext cx="119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4" name="Freihand 163">
                  <a:extLst>
                    <a:ext uri="{FF2B5EF4-FFF2-40B4-BE49-F238E27FC236}">
                      <a16:creationId xmlns:a16="http://schemas.microsoft.com/office/drawing/2014/main" id="{3C027B3B-E6D2-4DAB-BD39-591D32F24E0D}"/>
                    </a:ext>
                  </a:extLst>
                </p14:cNvPr>
                <p14:cNvContentPartPr/>
                <p14:nvPr/>
              </p14:nvContentPartPr>
              <p14:xfrm>
                <a:off x="8593901" y="3522272"/>
                <a:ext cx="49680" cy="112320"/>
              </p14:xfrm>
            </p:contentPart>
          </mc:Choice>
          <mc:Fallback>
            <p:pic>
              <p:nvPicPr>
                <p:cNvPr id="164" name="Freihand 163">
                  <a:extLst>
                    <a:ext uri="{FF2B5EF4-FFF2-40B4-BE49-F238E27FC236}">
                      <a16:creationId xmlns:a16="http://schemas.microsoft.com/office/drawing/2014/main" id="{3C027B3B-E6D2-4DAB-BD39-591D32F24E0D}"/>
                    </a:ext>
                  </a:extLst>
                </p:cNvPr>
                <p:cNvPicPr/>
                <p:nvPr/>
              </p:nvPicPr>
              <p:blipFill>
                <a:blip r:embed="rId275"/>
                <a:stretch>
                  <a:fillRect/>
                </a:stretch>
              </p:blipFill>
              <p:spPr>
                <a:xfrm>
                  <a:off x="8589581" y="3517952"/>
                  <a:ext cx="58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5" name="Freihand 164">
                  <a:extLst>
                    <a:ext uri="{FF2B5EF4-FFF2-40B4-BE49-F238E27FC236}">
                      <a16:creationId xmlns:a16="http://schemas.microsoft.com/office/drawing/2014/main" id="{7FFCA4AF-0C5F-46EA-A970-B94258CF9F45}"/>
                    </a:ext>
                  </a:extLst>
                </p14:cNvPr>
                <p14:cNvContentPartPr/>
                <p14:nvPr/>
              </p14:nvContentPartPr>
              <p14:xfrm>
                <a:off x="8688581" y="3528032"/>
                <a:ext cx="54720" cy="106560"/>
              </p14:xfrm>
            </p:contentPart>
          </mc:Choice>
          <mc:Fallback>
            <p:pic>
              <p:nvPicPr>
                <p:cNvPr id="165" name="Freihand 164">
                  <a:extLst>
                    <a:ext uri="{FF2B5EF4-FFF2-40B4-BE49-F238E27FC236}">
                      <a16:creationId xmlns:a16="http://schemas.microsoft.com/office/drawing/2014/main" id="{7FFCA4AF-0C5F-46EA-A970-B94258CF9F45}"/>
                    </a:ext>
                  </a:extLst>
                </p:cNvPr>
                <p:cNvPicPr/>
                <p:nvPr/>
              </p:nvPicPr>
              <p:blipFill>
                <a:blip r:embed="rId277"/>
                <a:stretch>
                  <a:fillRect/>
                </a:stretch>
              </p:blipFill>
              <p:spPr>
                <a:xfrm>
                  <a:off x="8684261" y="3523712"/>
                  <a:ext cx="633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Freihand 165">
                  <a:extLst>
                    <a:ext uri="{FF2B5EF4-FFF2-40B4-BE49-F238E27FC236}">
                      <a16:creationId xmlns:a16="http://schemas.microsoft.com/office/drawing/2014/main" id="{DE06F5D6-DBEA-4E84-880B-B9120C386FF7}"/>
                    </a:ext>
                  </a:extLst>
                </p14:cNvPr>
                <p14:cNvContentPartPr/>
                <p14:nvPr/>
              </p14:nvContentPartPr>
              <p14:xfrm>
                <a:off x="8758061" y="3530552"/>
                <a:ext cx="69120" cy="96840"/>
              </p14:xfrm>
            </p:contentPart>
          </mc:Choice>
          <mc:Fallback>
            <p:pic>
              <p:nvPicPr>
                <p:cNvPr id="166" name="Freihand 165">
                  <a:extLst>
                    <a:ext uri="{FF2B5EF4-FFF2-40B4-BE49-F238E27FC236}">
                      <a16:creationId xmlns:a16="http://schemas.microsoft.com/office/drawing/2014/main" id="{DE06F5D6-DBEA-4E84-880B-B9120C386FF7}"/>
                    </a:ext>
                  </a:extLst>
                </p:cNvPr>
                <p:cNvPicPr/>
                <p:nvPr/>
              </p:nvPicPr>
              <p:blipFill>
                <a:blip r:embed="rId279"/>
                <a:stretch>
                  <a:fillRect/>
                </a:stretch>
              </p:blipFill>
              <p:spPr>
                <a:xfrm>
                  <a:off x="8753741" y="3526232"/>
                  <a:ext cx="77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Freihand 166">
                  <a:extLst>
                    <a:ext uri="{FF2B5EF4-FFF2-40B4-BE49-F238E27FC236}">
                      <a16:creationId xmlns:a16="http://schemas.microsoft.com/office/drawing/2014/main" id="{90AB0601-A8B8-4B26-BB83-7E4182E665A9}"/>
                    </a:ext>
                  </a:extLst>
                </p14:cNvPr>
                <p14:cNvContentPartPr/>
                <p14:nvPr/>
              </p14:nvContentPartPr>
              <p14:xfrm>
                <a:off x="8818901" y="3508232"/>
                <a:ext cx="82440" cy="130680"/>
              </p14:xfrm>
            </p:contentPart>
          </mc:Choice>
          <mc:Fallback>
            <p:pic>
              <p:nvPicPr>
                <p:cNvPr id="167" name="Freihand 166">
                  <a:extLst>
                    <a:ext uri="{FF2B5EF4-FFF2-40B4-BE49-F238E27FC236}">
                      <a16:creationId xmlns:a16="http://schemas.microsoft.com/office/drawing/2014/main" id="{90AB0601-A8B8-4B26-BB83-7E4182E665A9}"/>
                    </a:ext>
                  </a:extLst>
                </p:cNvPr>
                <p:cNvPicPr/>
                <p:nvPr/>
              </p:nvPicPr>
              <p:blipFill>
                <a:blip r:embed="rId281"/>
                <a:stretch>
                  <a:fillRect/>
                </a:stretch>
              </p:blipFill>
              <p:spPr>
                <a:xfrm>
                  <a:off x="8814581" y="3503912"/>
                  <a:ext cx="91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8" name="Freihand 167">
                  <a:extLst>
                    <a:ext uri="{FF2B5EF4-FFF2-40B4-BE49-F238E27FC236}">
                      <a16:creationId xmlns:a16="http://schemas.microsoft.com/office/drawing/2014/main" id="{9E6B9DE6-0EC4-4266-8AEF-A5FE74B0CEFD}"/>
                    </a:ext>
                  </a:extLst>
                </p14:cNvPr>
                <p14:cNvContentPartPr/>
                <p14:nvPr/>
              </p14:nvContentPartPr>
              <p14:xfrm>
                <a:off x="8923661" y="3508952"/>
                <a:ext cx="105840" cy="99720"/>
              </p14:xfrm>
            </p:contentPart>
          </mc:Choice>
          <mc:Fallback>
            <p:pic>
              <p:nvPicPr>
                <p:cNvPr id="168" name="Freihand 167">
                  <a:extLst>
                    <a:ext uri="{FF2B5EF4-FFF2-40B4-BE49-F238E27FC236}">
                      <a16:creationId xmlns:a16="http://schemas.microsoft.com/office/drawing/2014/main" id="{9E6B9DE6-0EC4-4266-8AEF-A5FE74B0CEFD}"/>
                    </a:ext>
                  </a:extLst>
                </p:cNvPr>
                <p:cNvPicPr/>
                <p:nvPr/>
              </p:nvPicPr>
              <p:blipFill>
                <a:blip r:embed="rId283"/>
                <a:stretch>
                  <a:fillRect/>
                </a:stretch>
              </p:blipFill>
              <p:spPr>
                <a:xfrm>
                  <a:off x="8919341" y="3504632"/>
                  <a:ext cx="114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9" name="Freihand 168">
                  <a:extLst>
                    <a:ext uri="{FF2B5EF4-FFF2-40B4-BE49-F238E27FC236}">
                      <a16:creationId xmlns:a16="http://schemas.microsoft.com/office/drawing/2014/main" id="{668F52D8-84BE-4B33-947B-4E9104AC224E}"/>
                    </a:ext>
                  </a:extLst>
                </p14:cNvPr>
                <p14:cNvContentPartPr/>
                <p14:nvPr/>
              </p14:nvContentPartPr>
              <p14:xfrm>
                <a:off x="9037421" y="3486992"/>
                <a:ext cx="101160" cy="123840"/>
              </p14:xfrm>
            </p:contentPart>
          </mc:Choice>
          <mc:Fallback>
            <p:pic>
              <p:nvPicPr>
                <p:cNvPr id="169" name="Freihand 168">
                  <a:extLst>
                    <a:ext uri="{FF2B5EF4-FFF2-40B4-BE49-F238E27FC236}">
                      <a16:creationId xmlns:a16="http://schemas.microsoft.com/office/drawing/2014/main" id="{668F52D8-84BE-4B33-947B-4E9104AC224E}"/>
                    </a:ext>
                  </a:extLst>
                </p:cNvPr>
                <p:cNvPicPr/>
                <p:nvPr/>
              </p:nvPicPr>
              <p:blipFill>
                <a:blip r:embed="rId285"/>
                <a:stretch>
                  <a:fillRect/>
                </a:stretch>
              </p:blipFill>
              <p:spPr>
                <a:xfrm>
                  <a:off x="9033101" y="3482672"/>
                  <a:ext cx="109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0" name="Freihand 169">
                  <a:extLst>
                    <a:ext uri="{FF2B5EF4-FFF2-40B4-BE49-F238E27FC236}">
                      <a16:creationId xmlns:a16="http://schemas.microsoft.com/office/drawing/2014/main" id="{40FEB25D-F4B3-46B5-ACAA-8E5CB6F4C8AB}"/>
                    </a:ext>
                  </a:extLst>
                </p14:cNvPr>
                <p14:cNvContentPartPr/>
                <p14:nvPr/>
              </p14:nvContentPartPr>
              <p14:xfrm>
                <a:off x="8774261" y="3383672"/>
                <a:ext cx="47520" cy="49320"/>
              </p14:xfrm>
            </p:contentPart>
          </mc:Choice>
          <mc:Fallback>
            <p:pic>
              <p:nvPicPr>
                <p:cNvPr id="170" name="Freihand 169">
                  <a:extLst>
                    <a:ext uri="{FF2B5EF4-FFF2-40B4-BE49-F238E27FC236}">
                      <a16:creationId xmlns:a16="http://schemas.microsoft.com/office/drawing/2014/main" id="{40FEB25D-F4B3-46B5-ACAA-8E5CB6F4C8AB}"/>
                    </a:ext>
                  </a:extLst>
                </p:cNvPr>
                <p:cNvPicPr/>
                <p:nvPr/>
              </p:nvPicPr>
              <p:blipFill>
                <a:blip r:embed="rId287"/>
                <a:stretch>
                  <a:fillRect/>
                </a:stretch>
              </p:blipFill>
              <p:spPr>
                <a:xfrm>
                  <a:off x="8769941" y="3379352"/>
                  <a:ext cx="5616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E2919D7A-2066-4D52-A6C9-882EAF4856D9}"/>
                  </a:ext>
                </a:extLst>
              </p14:cNvPr>
              <p14:cNvContentPartPr/>
              <p14:nvPr/>
            </p14:nvContentPartPr>
            <p14:xfrm>
              <a:off x="1758941" y="2591672"/>
              <a:ext cx="1601280" cy="90000"/>
            </p14:xfrm>
          </p:contentPart>
        </mc:Choice>
        <mc:Fallback>
          <p:pic>
            <p:nvPicPr>
              <p:cNvPr id="172" name="Freihand 171">
                <a:extLst>
                  <a:ext uri="{FF2B5EF4-FFF2-40B4-BE49-F238E27FC236}">
                    <a16:creationId xmlns:a16="http://schemas.microsoft.com/office/drawing/2014/main" id="{E2919D7A-2066-4D52-A6C9-882EAF4856D9}"/>
                  </a:ext>
                </a:extLst>
              </p:cNvPr>
              <p:cNvPicPr/>
              <p:nvPr/>
            </p:nvPicPr>
            <p:blipFill>
              <a:blip r:embed="rId289"/>
              <a:stretch>
                <a:fillRect/>
              </a:stretch>
            </p:blipFill>
            <p:spPr>
              <a:xfrm>
                <a:off x="1754621" y="2587352"/>
                <a:ext cx="1609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6A97C164-BCDB-488F-9189-A39AF2BF68BE}"/>
                  </a:ext>
                </a:extLst>
              </p14:cNvPr>
              <p14:cNvContentPartPr/>
              <p14:nvPr/>
            </p14:nvContentPartPr>
            <p14:xfrm>
              <a:off x="1594421" y="3423992"/>
              <a:ext cx="1948680" cy="88200"/>
            </p14:xfrm>
          </p:contentPart>
        </mc:Choice>
        <mc:Fallback>
          <p:pic>
            <p:nvPicPr>
              <p:cNvPr id="173" name="Freihand 172">
                <a:extLst>
                  <a:ext uri="{FF2B5EF4-FFF2-40B4-BE49-F238E27FC236}">
                    <a16:creationId xmlns:a16="http://schemas.microsoft.com/office/drawing/2014/main" id="{6A97C164-BCDB-488F-9189-A39AF2BF68BE}"/>
                  </a:ext>
                </a:extLst>
              </p:cNvPr>
              <p:cNvPicPr/>
              <p:nvPr/>
            </p:nvPicPr>
            <p:blipFill>
              <a:blip r:embed="rId291"/>
              <a:stretch>
                <a:fillRect/>
              </a:stretch>
            </p:blipFill>
            <p:spPr>
              <a:xfrm>
                <a:off x="1590101" y="3419672"/>
                <a:ext cx="1957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9177ABC7-C8AA-490D-A938-92B60A02761B}"/>
                  </a:ext>
                </a:extLst>
              </p14:cNvPr>
              <p14:cNvContentPartPr/>
              <p14:nvPr/>
            </p14:nvContentPartPr>
            <p14:xfrm>
              <a:off x="1498661" y="4190072"/>
              <a:ext cx="2778840" cy="114840"/>
            </p14:xfrm>
          </p:contentPart>
        </mc:Choice>
        <mc:Fallback>
          <p:pic>
            <p:nvPicPr>
              <p:cNvPr id="174" name="Freihand 173">
                <a:extLst>
                  <a:ext uri="{FF2B5EF4-FFF2-40B4-BE49-F238E27FC236}">
                    <a16:creationId xmlns:a16="http://schemas.microsoft.com/office/drawing/2014/main" id="{9177ABC7-C8AA-490D-A938-92B60A02761B}"/>
                  </a:ext>
                </a:extLst>
              </p:cNvPr>
              <p:cNvPicPr/>
              <p:nvPr/>
            </p:nvPicPr>
            <p:blipFill>
              <a:blip r:embed="rId293"/>
              <a:stretch>
                <a:fillRect/>
              </a:stretch>
            </p:blipFill>
            <p:spPr>
              <a:xfrm>
                <a:off x="1494341" y="4185752"/>
                <a:ext cx="2787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A1D100DD-8EB5-4CBB-888E-75E2083A9B01}"/>
                  </a:ext>
                </a:extLst>
              </p14:cNvPr>
              <p14:cNvContentPartPr/>
              <p14:nvPr/>
            </p14:nvContentPartPr>
            <p14:xfrm>
              <a:off x="1500101" y="4227872"/>
              <a:ext cx="2873880" cy="97200"/>
            </p14:xfrm>
          </p:contentPart>
        </mc:Choice>
        <mc:Fallback>
          <p:pic>
            <p:nvPicPr>
              <p:cNvPr id="175" name="Freihand 174">
                <a:extLst>
                  <a:ext uri="{FF2B5EF4-FFF2-40B4-BE49-F238E27FC236}">
                    <a16:creationId xmlns:a16="http://schemas.microsoft.com/office/drawing/2014/main" id="{A1D100DD-8EB5-4CBB-888E-75E2083A9B01}"/>
                  </a:ext>
                </a:extLst>
              </p:cNvPr>
              <p:cNvPicPr/>
              <p:nvPr/>
            </p:nvPicPr>
            <p:blipFill>
              <a:blip r:embed="rId295"/>
              <a:stretch>
                <a:fillRect/>
              </a:stretch>
            </p:blipFill>
            <p:spPr>
              <a:xfrm>
                <a:off x="1495781" y="4223552"/>
                <a:ext cx="28825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44AFA8D0-838F-41C9-9744-11BDA1133AE5}"/>
                  </a:ext>
                </a:extLst>
              </p14:cNvPr>
              <p14:cNvContentPartPr/>
              <p14:nvPr/>
            </p14:nvContentPartPr>
            <p14:xfrm>
              <a:off x="1360421" y="5046872"/>
              <a:ext cx="2536560" cy="65880"/>
            </p14:xfrm>
          </p:contentPart>
        </mc:Choice>
        <mc:Fallback>
          <p:pic>
            <p:nvPicPr>
              <p:cNvPr id="176" name="Freihand 175">
                <a:extLst>
                  <a:ext uri="{FF2B5EF4-FFF2-40B4-BE49-F238E27FC236}">
                    <a16:creationId xmlns:a16="http://schemas.microsoft.com/office/drawing/2014/main" id="{44AFA8D0-838F-41C9-9744-11BDA1133AE5}"/>
                  </a:ext>
                </a:extLst>
              </p:cNvPr>
              <p:cNvPicPr/>
              <p:nvPr/>
            </p:nvPicPr>
            <p:blipFill>
              <a:blip r:embed="rId297"/>
              <a:stretch>
                <a:fillRect/>
              </a:stretch>
            </p:blipFill>
            <p:spPr>
              <a:xfrm>
                <a:off x="1356101" y="5042552"/>
                <a:ext cx="2545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2B7924D2-CA7C-4552-B4D3-C3604D146DF6}"/>
                  </a:ext>
                </a:extLst>
              </p14:cNvPr>
              <p14:cNvContentPartPr/>
              <p14:nvPr/>
            </p14:nvContentPartPr>
            <p14:xfrm>
              <a:off x="1377701" y="5806832"/>
              <a:ext cx="2738520" cy="103680"/>
            </p14:xfrm>
          </p:contentPart>
        </mc:Choice>
        <mc:Fallback>
          <p:pic>
            <p:nvPicPr>
              <p:cNvPr id="177" name="Freihand 176">
                <a:extLst>
                  <a:ext uri="{FF2B5EF4-FFF2-40B4-BE49-F238E27FC236}">
                    <a16:creationId xmlns:a16="http://schemas.microsoft.com/office/drawing/2014/main" id="{2B7924D2-CA7C-4552-B4D3-C3604D146DF6}"/>
                  </a:ext>
                </a:extLst>
              </p:cNvPr>
              <p:cNvPicPr/>
              <p:nvPr/>
            </p:nvPicPr>
            <p:blipFill>
              <a:blip r:embed="rId299"/>
              <a:stretch>
                <a:fillRect/>
              </a:stretch>
            </p:blipFill>
            <p:spPr>
              <a:xfrm>
                <a:off x="1373381" y="5802512"/>
                <a:ext cx="2747160" cy="112320"/>
              </a:xfrm>
              <a:prstGeom prst="rect">
                <a:avLst/>
              </a:prstGeom>
            </p:spPr>
          </p:pic>
        </mc:Fallback>
      </mc:AlternateContent>
      <p:grpSp>
        <p:nvGrpSpPr>
          <p:cNvPr id="210" name="Gruppieren 209">
            <a:extLst>
              <a:ext uri="{FF2B5EF4-FFF2-40B4-BE49-F238E27FC236}">
                <a16:creationId xmlns:a16="http://schemas.microsoft.com/office/drawing/2014/main" id="{FB9938A4-12DD-437C-827B-0FEE72456570}"/>
              </a:ext>
            </a:extLst>
          </p:cNvPr>
          <p:cNvGrpSpPr/>
          <p:nvPr/>
        </p:nvGrpSpPr>
        <p:grpSpPr>
          <a:xfrm>
            <a:off x="5272541" y="4011872"/>
            <a:ext cx="2526120" cy="624960"/>
            <a:chOff x="5272541" y="4011872"/>
            <a:chExt cx="2526120" cy="624960"/>
          </a:xfrm>
        </p:grpSpPr>
        <mc:AlternateContent xmlns:mc="http://schemas.openxmlformats.org/markup-compatibility/2006">
          <mc:Choice xmlns:p14="http://schemas.microsoft.com/office/powerpoint/2010/main" Requires="p14">
            <p:contentPart p14:bwMode="auto" r:id="rId300">
              <p14:nvContentPartPr>
                <p14:cNvPr id="178" name="Freihand 177">
                  <a:extLst>
                    <a:ext uri="{FF2B5EF4-FFF2-40B4-BE49-F238E27FC236}">
                      <a16:creationId xmlns:a16="http://schemas.microsoft.com/office/drawing/2014/main" id="{77BC6BDD-CE34-48F9-9E5A-1F3147A67E5F}"/>
                    </a:ext>
                  </a:extLst>
                </p14:cNvPr>
                <p14:cNvContentPartPr/>
                <p14:nvPr/>
              </p14:nvContentPartPr>
              <p14:xfrm>
                <a:off x="5272541" y="4044992"/>
                <a:ext cx="165240" cy="227520"/>
              </p14:xfrm>
            </p:contentPart>
          </mc:Choice>
          <mc:Fallback>
            <p:pic>
              <p:nvPicPr>
                <p:cNvPr id="178" name="Freihand 177">
                  <a:extLst>
                    <a:ext uri="{FF2B5EF4-FFF2-40B4-BE49-F238E27FC236}">
                      <a16:creationId xmlns:a16="http://schemas.microsoft.com/office/drawing/2014/main" id="{77BC6BDD-CE34-48F9-9E5A-1F3147A67E5F}"/>
                    </a:ext>
                  </a:extLst>
                </p:cNvPr>
                <p:cNvPicPr/>
                <p:nvPr/>
              </p:nvPicPr>
              <p:blipFill>
                <a:blip r:embed="rId301"/>
                <a:stretch>
                  <a:fillRect/>
                </a:stretch>
              </p:blipFill>
              <p:spPr>
                <a:xfrm>
                  <a:off x="5268221" y="4040672"/>
                  <a:ext cx="173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Freihand 178">
                  <a:extLst>
                    <a:ext uri="{FF2B5EF4-FFF2-40B4-BE49-F238E27FC236}">
                      <a16:creationId xmlns:a16="http://schemas.microsoft.com/office/drawing/2014/main" id="{F7D140B1-D338-46E8-8A9E-E562941518FB}"/>
                    </a:ext>
                  </a:extLst>
                </p14:cNvPr>
                <p14:cNvContentPartPr/>
                <p14:nvPr/>
              </p14:nvContentPartPr>
              <p14:xfrm>
                <a:off x="5482421" y="4058312"/>
                <a:ext cx="221760" cy="183960"/>
              </p14:xfrm>
            </p:contentPart>
          </mc:Choice>
          <mc:Fallback>
            <p:pic>
              <p:nvPicPr>
                <p:cNvPr id="179" name="Freihand 178">
                  <a:extLst>
                    <a:ext uri="{FF2B5EF4-FFF2-40B4-BE49-F238E27FC236}">
                      <a16:creationId xmlns:a16="http://schemas.microsoft.com/office/drawing/2014/main" id="{F7D140B1-D338-46E8-8A9E-E562941518FB}"/>
                    </a:ext>
                  </a:extLst>
                </p:cNvPr>
                <p:cNvPicPr/>
                <p:nvPr/>
              </p:nvPicPr>
              <p:blipFill>
                <a:blip r:embed="rId303"/>
                <a:stretch>
                  <a:fillRect/>
                </a:stretch>
              </p:blipFill>
              <p:spPr>
                <a:xfrm>
                  <a:off x="5478101" y="4053992"/>
                  <a:ext cx="2304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Freihand 179">
                  <a:extLst>
                    <a:ext uri="{FF2B5EF4-FFF2-40B4-BE49-F238E27FC236}">
                      <a16:creationId xmlns:a16="http://schemas.microsoft.com/office/drawing/2014/main" id="{0C20E7C1-642A-4EEF-8EC6-324F0533BF62}"/>
                    </a:ext>
                  </a:extLst>
                </p14:cNvPr>
                <p14:cNvContentPartPr/>
                <p14:nvPr/>
              </p14:nvContentPartPr>
              <p14:xfrm>
                <a:off x="5707421" y="4091072"/>
                <a:ext cx="133200" cy="116280"/>
              </p14:xfrm>
            </p:contentPart>
          </mc:Choice>
          <mc:Fallback>
            <p:pic>
              <p:nvPicPr>
                <p:cNvPr id="180" name="Freihand 179">
                  <a:extLst>
                    <a:ext uri="{FF2B5EF4-FFF2-40B4-BE49-F238E27FC236}">
                      <a16:creationId xmlns:a16="http://schemas.microsoft.com/office/drawing/2014/main" id="{0C20E7C1-642A-4EEF-8EC6-324F0533BF62}"/>
                    </a:ext>
                  </a:extLst>
                </p:cNvPr>
                <p:cNvPicPr/>
                <p:nvPr/>
              </p:nvPicPr>
              <p:blipFill>
                <a:blip r:embed="rId305"/>
                <a:stretch>
                  <a:fillRect/>
                </a:stretch>
              </p:blipFill>
              <p:spPr>
                <a:xfrm>
                  <a:off x="5703101" y="4086752"/>
                  <a:ext cx="141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Freihand 180">
                  <a:extLst>
                    <a:ext uri="{FF2B5EF4-FFF2-40B4-BE49-F238E27FC236}">
                      <a16:creationId xmlns:a16="http://schemas.microsoft.com/office/drawing/2014/main" id="{1EEC4660-C091-4B72-9074-B8EC80A30D2C}"/>
                    </a:ext>
                  </a:extLst>
                </p14:cNvPr>
                <p14:cNvContentPartPr/>
                <p14:nvPr/>
              </p14:nvContentPartPr>
              <p14:xfrm>
                <a:off x="5943221" y="4075952"/>
                <a:ext cx="218880" cy="195480"/>
              </p14:xfrm>
            </p:contentPart>
          </mc:Choice>
          <mc:Fallback>
            <p:pic>
              <p:nvPicPr>
                <p:cNvPr id="181" name="Freihand 180">
                  <a:extLst>
                    <a:ext uri="{FF2B5EF4-FFF2-40B4-BE49-F238E27FC236}">
                      <a16:creationId xmlns:a16="http://schemas.microsoft.com/office/drawing/2014/main" id="{1EEC4660-C091-4B72-9074-B8EC80A30D2C}"/>
                    </a:ext>
                  </a:extLst>
                </p:cNvPr>
                <p:cNvPicPr/>
                <p:nvPr/>
              </p:nvPicPr>
              <p:blipFill>
                <a:blip r:embed="rId307"/>
                <a:stretch>
                  <a:fillRect/>
                </a:stretch>
              </p:blipFill>
              <p:spPr>
                <a:xfrm>
                  <a:off x="5938901" y="4071632"/>
                  <a:ext cx="2275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2" name="Freihand 181">
                  <a:extLst>
                    <a:ext uri="{FF2B5EF4-FFF2-40B4-BE49-F238E27FC236}">
                      <a16:creationId xmlns:a16="http://schemas.microsoft.com/office/drawing/2014/main" id="{B3C0E7FA-9255-473D-A4E0-88241EA169FE}"/>
                    </a:ext>
                  </a:extLst>
                </p14:cNvPr>
                <p14:cNvContentPartPr/>
                <p14:nvPr/>
              </p14:nvContentPartPr>
              <p14:xfrm>
                <a:off x="6135461" y="4151192"/>
                <a:ext cx="112320" cy="62640"/>
              </p14:xfrm>
            </p:contentPart>
          </mc:Choice>
          <mc:Fallback>
            <p:pic>
              <p:nvPicPr>
                <p:cNvPr id="182" name="Freihand 181">
                  <a:extLst>
                    <a:ext uri="{FF2B5EF4-FFF2-40B4-BE49-F238E27FC236}">
                      <a16:creationId xmlns:a16="http://schemas.microsoft.com/office/drawing/2014/main" id="{B3C0E7FA-9255-473D-A4E0-88241EA169FE}"/>
                    </a:ext>
                  </a:extLst>
                </p:cNvPr>
                <p:cNvPicPr/>
                <p:nvPr/>
              </p:nvPicPr>
              <p:blipFill>
                <a:blip r:embed="rId309"/>
                <a:stretch>
                  <a:fillRect/>
                </a:stretch>
              </p:blipFill>
              <p:spPr>
                <a:xfrm>
                  <a:off x="6131141" y="4146872"/>
                  <a:ext cx="120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3" name="Freihand 182">
                  <a:extLst>
                    <a:ext uri="{FF2B5EF4-FFF2-40B4-BE49-F238E27FC236}">
                      <a16:creationId xmlns:a16="http://schemas.microsoft.com/office/drawing/2014/main" id="{817ADFE1-DA51-4B58-B3A1-95CC166E18B0}"/>
                    </a:ext>
                  </a:extLst>
                </p14:cNvPr>
                <p14:cNvContentPartPr/>
                <p14:nvPr/>
              </p14:nvContentPartPr>
              <p14:xfrm>
                <a:off x="6276941" y="4076672"/>
                <a:ext cx="93600" cy="117000"/>
              </p14:xfrm>
            </p:contentPart>
          </mc:Choice>
          <mc:Fallback>
            <p:pic>
              <p:nvPicPr>
                <p:cNvPr id="183" name="Freihand 182">
                  <a:extLst>
                    <a:ext uri="{FF2B5EF4-FFF2-40B4-BE49-F238E27FC236}">
                      <a16:creationId xmlns:a16="http://schemas.microsoft.com/office/drawing/2014/main" id="{817ADFE1-DA51-4B58-B3A1-95CC166E18B0}"/>
                    </a:ext>
                  </a:extLst>
                </p:cNvPr>
                <p:cNvPicPr/>
                <p:nvPr/>
              </p:nvPicPr>
              <p:blipFill>
                <a:blip r:embed="rId311"/>
                <a:stretch>
                  <a:fillRect/>
                </a:stretch>
              </p:blipFill>
              <p:spPr>
                <a:xfrm>
                  <a:off x="6272621" y="4072352"/>
                  <a:ext cx="102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4" name="Freihand 183">
                  <a:extLst>
                    <a:ext uri="{FF2B5EF4-FFF2-40B4-BE49-F238E27FC236}">
                      <a16:creationId xmlns:a16="http://schemas.microsoft.com/office/drawing/2014/main" id="{8342D8C4-EC5E-433F-9518-E30B28545EAB}"/>
                    </a:ext>
                  </a:extLst>
                </p14:cNvPr>
                <p14:cNvContentPartPr/>
                <p14:nvPr/>
              </p14:nvContentPartPr>
              <p14:xfrm>
                <a:off x="6364781" y="4070552"/>
                <a:ext cx="79560" cy="130680"/>
              </p14:xfrm>
            </p:contentPart>
          </mc:Choice>
          <mc:Fallback>
            <p:pic>
              <p:nvPicPr>
                <p:cNvPr id="184" name="Freihand 183">
                  <a:extLst>
                    <a:ext uri="{FF2B5EF4-FFF2-40B4-BE49-F238E27FC236}">
                      <a16:creationId xmlns:a16="http://schemas.microsoft.com/office/drawing/2014/main" id="{8342D8C4-EC5E-433F-9518-E30B28545EAB}"/>
                    </a:ext>
                  </a:extLst>
                </p:cNvPr>
                <p:cNvPicPr/>
                <p:nvPr/>
              </p:nvPicPr>
              <p:blipFill>
                <a:blip r:embed="rId313"/>
                <a:stretch>
                  <a:fillRect/>
                </a:stretch>
              </p:blipFill>
              <p:spPr>
                <a:xfrm>
                  <a:off x="6360461" y="4066232"/>
                  <a:ext cx="88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5" name="Freihand 184">
                  <a:extLst>
                    <a:ext uri="{FF2B5EF4-FFF2-40B4-BE49-F238E27FC236}">
                      <a16:creationId xmlns:a16="http://schemas.microsoft.com/office/drawing/2014/main" id="{7D107E15-CFAF-44D9-9704-F99ABE7048D8}"/>
                    </a:ext>
                  </a:extLst>
                </p14:cNvPr>
                <p14:cNvContentPartPr/>
                <p14:nvPr/>
              </p14:nvContentPartPr>
              <p14:xfrm>
                <a:off x="6213941" y="4018712"/>
                <a:ext cx="77400" cy="11160"/>
              </p14:xfrm>
            </p:contentPart>
          </mc:Choice>
          <mc:Fallback>
            <p:pic>
              <p:nvPicPr>
                <p:cNvPr id="185" name="Freihand 184">
                  <a:extLst>
                    <a:ext uri="{FF2B5EF4-FFF2-40B4-BE49-F238E27FC236}">
                      <a16:creationId xmlns:a16="http://schemas.microsoft.com/office/drawing/2014/main" id="{7D107E15-CFAF-44D9-9704-F99ABE7048D8}"/>
                    </a:ext>
                  </a:extLst>
                </p:cNvPr>
                <p:cNvPicPr/>
                <p:nvPr/>
              </p:nvPicPr>
              <p:blipFill>
                <a:blip r:embed="rId315"/>
                <a:stretch>
                  <a:fillRect/>
                </a:stretch>
              </p:blipFill>
              <p:spPr>
                <a:xfrm>
                  <a:off x="6209621" y="4014392"/>
                  <a:ext cx="86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6" name="Freihand 185">
                  <a:extLst>
                    <a:ext uri="{FF2B5EF4-FFF2-40B4-BE49-F238E27FC236}">
                      <a16:creationId xmlns:a16="http://schemas.microsoft.com/office/drawing/2014/main" id="{F871BD3E-F0BB-48A8-AB98-2D2AEF3A9C90}"/>
                    </a:ext>
                  </a:extLst>
                </p14:cNvPr>
                <p14:cNvContentPartPr/>
                <p14:nvPr/>
              </p14:nvContentPartPr>
              <p14:xfrm>
                <a:off x="6557741" y="4055792"/>
                <a:ext cx="55800" cy="161280"/>
              </p14:xfrm>
            </p:contentPart>
          </mc:Choice>
          <mc:Fallback>
            <p:pic>
              <p:nvPicPr>
                <p:cNvPr id="186" name="Freihand 185">
                  <a:extLst>
                    <a:ext uri="{FF2B5EF4-FFF2-40B4-BE49-F238E27FC236}">
                      <a16:creationId xmlns:a16="http://schemas.microsoft.com/office/drawing/2014/main" id="{F871BD3E-F0BB-48A8-AB98-2D2AEF3A9C90}"/>
                    </a:ext>
                  </a:extLst>
                </p:cNvPr>
                <p:cNvPicPr/>
                <p:nvPr/>
              </p:nvPicPr>
              <p:blipFill>
                <a:blip r:embed="rId317"/>
                <a:stretch>
                  <a:fillRect/>
                </a:stretch>
              </p:blipFill>
              <p:spPr>
                <a:xfrm>
                  <a:off x="6553421" y="4051472"/>
                  <a:ext cx="64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7" name="Freihand 186">
                  <a:extLst>
                    <a:ext uri="{FF2B5EF4-FFF2-40B4-BE49-F238E27FC236}">
                      <a16:creationId xmlns:a16="http://schemas.microsoft.com/office/drawing/2014/main" id="{BDE90307-C5D4-4F17-BB3A-47D675B0CFA7}"/>
                    </a:ext>
                  </a:extLst>
                </p14:cNvPr>
                <p14:cNvContentPartPr/>
                <p14:nvPr/>
              </p14:nvContentPartPr>
              <p14:xfrm>
                <a:off x="6629021" y="4105472"/>
                <a:ext cx="124560" cy="102960"/>
              </p14:xfrm>
            </p:contentPart>
          </mc:Choice>
          <mc:Fallback>
            <p:pic>
              <p:nvPicPr>
                <p:cNvPr id="187" name="Freihand 186">
                  <a:extLst>
                    <a:ext uri="{FF2B5EF4-FFF2-40B4-BE49-F238E27FC236}">
                      <a16:creationId xmlns:a16="http://schemas.microsoft.com/office/drawing/2014/main" id="{BDE90307-C5D4-4F17-BB3A-47D675B0CFA7}"/>
                    </a:ext>
                  </a:extLst>
                </p:cNvPr>
                <p:cNvPicPr/>
                <p:nvPr/>
              </p:nvPicPr>
              <p:blipFill>
                <a:blip r:embed="rId319"/>
                <a:stretch>
                  <a:fillRect/>
                </a:stretch>
              </p:blipFill>
              <p:spPr>
                <a:xfrm>
                  <a:off x="6624701" y="4101152"/>
                  <a:ext cx="133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8" name="Freihand 187">
                  <a:extLst>
                    <a:ext uri="{FF2B5EF4-FFF2-40B4-BE49-F238E27FC236}">
                      <a16:creationId xmlns:a16="http://schemas.microsoft.com/office/drawing/2014/main" id="{AC64C5EA-ECE1-4985-86B8-B79CFC815837}"/>
                    </a:ext>
                  </a:extLst>
                </p14:cNvPr>
                <p14:cNvContentPartPr/>
                <p14:nvPr/>
              </p14:nvContentPartPr>
              <p14:xfrm>
                <a:off x="6725861" y="4036352"/>
                <a:ext cx="139320" cy="160920"/>
              </p14:xfrm>
            </p:contentPart>
          </mc:Choice>
          <mc:Fallback>
            <p:pic>
              <p:nvPicPr>
                <p:cNvPr id="188" name="Freihand 187">
                  <a:extLst>
                    <a:ext uri="{FF2B5EF4-FFF2-40B4-BE49-F238E27FC236}">
                      <a16:creationId xmlns:a16="http://schemas.microsoft.com/office/drawing/2014/main" id="{AC64C5EA-ECE1-4985-86B8-B79CFC815837}"/>
                    </a:ext>
                  </a:extLst>
                </p:cNvPr>
                <p:cNvPicPr/>
                <p:nvPr/>
              </p:nvPicPr>
              <p:blipFill>
                <a:blip r:embed="rId321"/>
                <a:stretch>
                  <a:fillRect/>
                </a:stretch>
              </p:blipFill>
              <p:spPr>
                <a:xfrm>
                  <a:off x="6721541" y="4032032"/>
                  <a:ext cx="147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9" name="Freihand 188">
                  <a:extLst>
                    <a:ext uri="{FF2B5EF4-FFF2-40B4-BE49-F238E27FC236}">
                      <a16:creationId xmlns:a16="http://schemas.microsoft.com/office/drawing/2014/main" id="{4FE85378-6F19-4548-933A-CEBED50F213B}"/>
                    </a:ext>
                  </a:extLst>
                </p14:cNvPr>
                <p14:cNvContentPartPr/>
                <p14:nvPr/>
              </p14:nvContentPartPr>
              <p14:xfrm>
                <a:off x="6847901" y="4053992"/>
                <a:ext cx="200160" cy="142920"/>
              </p14:xfrm>
            </p:contentPart>
          </mc:Choice>
          <mc:Fallback>
            <p:pic>
              <p:nvPicPr>
                <p:cNvPr id="189" name="Freihand 188">
                  <a:extLst>
                    <a:ext uri="{FF2B5EF4-FFF2-40B4-BE49-F238E27FC236}">
                      <a16:creationId xmlns:a16="http://schemas.microsoft.com/office/drawing/2014/main" id="{4FE85378-6F19-4548-933A-CEBED50F213B}"/>
                    </a:ext>
                  </a:extLst>
                </p:cNvPr>
                <p:cNvPicPr/>
                <p:nvPr/>
              </p:nvPicPr>
              <p:blipFill>
                <a:blip r:embed="rId323"/>
                <a:stretch>
                  <a:fillRect/>
                </a:stretch>
              </p:blipFill>
              <p:spPr>
                <a:xfrm>
                  <a:off x="6843221" y="4049672"/>
                  <a:ext cx="208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0" name="Freihand 189">
                  <a:extLst>
                    <a:ext uri="{FF2B5EF4-FFF2-40B4-BE49-F238E27FC236}">
                      <a16:creationId xmlns:a16="http://schemas.microsoft.com/office/drawing/2014/main" id="{5BEE3552-C329-49CB-855E-89AE91CA2966}"/>
                    </a:ext>
                  </a:extLst>
                </p14:cNvPr>
                <p14:cNvContentPartPr/>
                <p14:nvPr/>
              </p14:nvContentPartPr>
              <p14:xfrm>
                <a:off x="7063541" y="4062632"/>
                <a:ext cx="16920" cy="14400"/>
              </p14:xfrm>
            </p:contentPart>
          </mc:Choice>
          <mc:Fallback>
            <p:pic>
              <p:nvPicPr>
                <p:cNvPr id="190" name="Freihand 189">
                  <a:extLst>
                    <a:ext uri="{FF2B5EF4-FFF2-40B4-BE49-F238E27FC236}">
                      <a16:creationId xmlns:a16="http://schemas.microsoft.com/office/drawing/2014/main" id="{5BEE3552-C329-49CB-855E-89AE91CA2966}"/>
                    </a:ext>
                  </a:extLst>
                </p:cNvPr>
                <p:cNvPicPr/>
                <p:nvPr/>
              </p:nvPicPr>
              <p:blipFill>
                <a:blip r:embed="rId325"/>
                <a:stretch>
                  <a:fillRect/>
                </a:stretch>
              </p:blipFill>
              <p:spPr>
                <a:xfrm>
                  <a:off x="7059221" y="4058312"/>
                  <a:ext cx="25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1" name="Freihand 190">
                  <a:extLst>
                    <a:ext uri="{FF2B5EF4-FFF2-40B4-BE49-F238E27FC236}">
                      <a16:creationId xmlns:a16="http://schemas.microsoft.com/office/drawing/2014/main" id="{1D6C4CD1-1392-435C-A719-098B13C8EBF2}"/>
                    </a:ext>
                  </a:extLst>
                </p14:cNvPr>
                <p14:cNvContentPartPr/>
                <p14:nvPr/>
              </p14:nvContentPartPr>
              <p14:xfrm>
                <a:off x="7090541" y="4011872"/>
                <a:ext cx="128520" cy="169200"/>
              </p14:xfrm>
            </p:contentPart>
          </mc:Choice>
          <mc:Fallback>
            <p:pic>
              <p:nvPicPr>
                <p:cNvPr id="191" name="Freihand 190">
                  <a:extLst>
                    <a:ext uri="{FF2B5EF4-FFF2-40B4-BE49-F238E27FC236}">
                      <a16:creationId xmlns:a16="http://schemas.microsoft.com/office/drawing/2014/main" id="{1D6C4CD1-1392-435C-A719-098B13C8EBF2}"/>
                    </a:ext>
                  </a:extLst>
                </p:cNvPr>
                <p:cNvPicPr/>
                <p:nvPr/>
              </p:nvPicPr>
              <p:blipFill>
                <a:blip r:embed="rId327"/>
                <a:stretch>
                  <a:fillRect/>
                </a:stretch>
              </p:blipFill>
              <p:spPr>
                <a:xfrm>
                  <a:off x="7086221" y="4007552"/>
                  <a:ext cx="137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3" name="Freihand 192">
                  <a:extLst>
                    <a:ext uri="{FF2B5EF4-FFF2-40B4-BE49-F238E27FC236}">
                      <a16:creationId xmlns:a16="http://schemas.microsoft.com/office/drawing/2014/main" id="{19EC4A48-800C-4E1B-9605-569EDD8BDE64}"/>
                    </a:ext>
                  </a:extLst>
                </p14:cNvPr>
                <p14:cNvContentPartPr/>
                <p14:nvPr/>
              </p14:nvContentPartPr>
              <p14:xfrm>
                <a:off x="5362901" y="4485632"/>
                <a:ext cx="150840" cy="79920"/>
              </p14:xfrm>
            </p:contentPart>
          </mc:Choice>
          <mc:Fallback>
            <p:pic>
              <p:nvPicPr>
                <p:cNvPr id="193" name="Freihand 192">
                  <a:extLst>
                    <a:ext uri="{FF2B5EF4-FFF2-40B4-BE49-F238E27FC236}">
                      <a16:creationId xmlns:a16="http://schemas.microsoft.com/office/drawing/2014/main" id="{19EC4A48-800C-4E1B-9605-569EDD8BDE64}"/>
                    </a:ext>
                  </a:extLst>
                </p:cNvPr>
                <p:cNvPicPr/>
                <p:nvPr/>
              </p:nvPicPr>
              <p:blipFill>
                <a:blip r:embed="rId329"/>
                <a:stretch>
                  <a:fillRect/>
                </a:stretch>
              </p:blipFill>
              <p:spPr>
                <a:xfrm>
                  <a:off x="5358581" y="4481312"/>
                  <a:ext cx="159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4" name="Freihand 193">
                  <a:extLst>
                    <a:ext uri="{FF2B5EF4-FFF2-40B4-BE49-F238E27FC236}">
                      <a16:creationId xmlns:a16="http://schemas.microsoft.com/office/drawing/2014/main" id="{B0CF2290-6023-4B5B-ABA9-30F227549E6C}"/>
                    </a:ext>
                  </a:extLst>
                </p14:cNvPr>
                <p14:cNvContentPartPr/>
                <p14:nvPr/>
              </p14:nvContentPartPr>
              <p14:xfrm>
                <a:off x="5531741" y="4404632"/>
                <a:ext cx="102600" cy="134280"/>
              </p14:xfrm>
            </p:contentPart>
          </mc:Choice>
          <mc:Fallback>
            <p:pic>
              <p:nvPicPr>
                <p:cNvPr id="194" name="Freihand 193">
                  <a:extLst>
                    <a:ext uri="{FF2B5EF4-FFF2-40B4-BE49-F238E27FC236}">
                      <a16:creationId xmlns:a16="http://schemas.microsoft.com/office/drawing/2014/main" id="{B0CF2290-6023-4B5B-ABA9-30F227549E6C}"/>
                    </a:ext>
                  </a:extLst>
                </p:cNvPr>
                <p:cNvPicPr/>
                <p:nvPr/>
              </p:nvPicPr>
              <p:blipFill>
                <a:blip r:embed="rId331"/>
                <a:stretch>
                  <a:fillRect/>
                </a:stretch>
              </p:blipFill>
              <p:spPr>
                <a:xfrm>
                  <a:off x="5527421" y="4400312"/>
                  <a:ext cx="111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6" name="Freihand 195">
                  <a:extLst>
                    <a:ext uri="{FF2B5EF4-FFF2-40B4-BE49-F238E27FC236}">
                      <a16:creationId xmlns:a16="http://schemas.microsoft.com/office/drawing/2014/main" id="{997945AB-CDDB-4053-8140-661DBC51D8D5}"/>
                    </a:ext>
                  </a:extLst>
                </p14:cNvPr>
                <p14:cNvContentPartPr/>
                <p14:nvPr/>
              </p14:nvContentPartPr>
              <p14:xfrm>
                <a:off x="5652701" y="4426952"/>
                <a:ext cx="150840" cy="114480"/>
              </p14:xfrm>
            </p:contentPart>
          </mc:Choice>
          <mc:Fallback>
            <p:pic>
              <p:nvPicPr>
                <p:cNvPr id="196" name="Freihand 195">
                  <a:extLst>
                    <a:ext uri="{FF2B5EF4-FFF2-40B4-BE49-F238E27FC236}">
                      <a16:creationId xmlns:a16="http://schemas.microsoft.com/office/drawing/2014/main" id="{997945AB-CDDB-4053-8140-661DBC51D8D5}"/>
                    </a:ext>
                  </a:extLst>
                </p:cNvPr>
                <p:cNvPicPr/>
                <p:nvPr/>
              </p:nvPicPr>
              <p:blipFill>
                <a:blip r:embed="rId333"/>
                <a:stretch>
                  <a:fillRect/>
                </a:stretch>
              </p:blipFill>
              <p:spPr>
                <a:xfrm>
                  <a:off x="5648381" y="4422632"/>
                  <a:ext cx="159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7" name="Freihand 196">
                  <a:extLst>
                    <a:ext uri="{FF2B5EF4-FFF2-40B4-BE49-F238E27FC236}">
                      <a16:creationId xmlns:a16="http://schemas.microsoft.com/office/drawing/2014/main" id="{3F30E02E-83D6-499A-BF56-C721F49C52ED}"/>
                    </a:ext>
                  </a:extLst>
                </p14:cNvPr>
                <p14:cNvContentPartPr/>
                <p14:nvPr/>
              </p14:nvContentPartPr>
              <p14:xfrm>
                <a:off x="5935301" y="4411832"/>
                <a:ext cx="269280" cy="110880"/>
              </p14:xfrm>
            </p:contentPart>
          </mc:Choice>
          <mc:Fallback>
            <p:pic>
              <p:nvPicPr>
                <p:cNvPr id="197" name="Freihand 196">
                  <a:extLst>
                    <a:ext uri="{FF2B5EF4-FFF2-40B4-BE49-F238E27FC236}">
                      <a16:creationId xmlns:a16="http://schemas.microsoft.com/office/drawing/2014/main" id="{3F30E02E-83D6-499A-BF56-C721F49C52ED}"/>
                    </a:ext>
                  </a:extLst>
                </p:cNvPr>
                <p:cNvPicPr/>
                <p:nvPr/>
              </p:nvPicPr>
              <p:blipFill>
                <a:blip r:embed="rId335"/>
                <a:stretch>
                  <a:fillRect/>
                </a:stretch>
              </p:blipFill>
              <p:spPr>
                <a:xfrm>
                  <a:off x="5930981" y="4407512"/>
                  <a:ext cx="277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8" name="Freihand 197">
                  <a:extLst>
                    <a:ext uri="{FF2B5EF4-FFF2-40B4-BE49-F238E27FC236}">
                      <a16:creationId xmlns:a16="http://schemas.microsoft.com/office/drawing/2014/main" id="{8E27BF88-AACF-4E42-8E41-E6EFD1F1BE78}"/>
                    </a:ext>
                  </a:extLst>
                </p14:cNvPr>
                <p14:cNvContentPartPr/>
                <p14:nvPr/>
              </p14:nvContentPartPr>
              <p14:xfrm>
                <a:off x="6198461" y="4379792"/>
                <a:ext cx="38160" cy="46440"/>
              </p14:xfrm>
            </p:contentPart>
          </mc:Choice>
          <mc:Fallback>
            <p:pic>
              <p:nvPicPr>
                <p:cNvPr id="198" name="Freihand 197">
                  <a:extLst>
                    <a:ext uri="{FF2B5EF4-FFF2-40B4-BE49-F238E27FC236}">
                      <a16:creationId xmlns:a16="http://schemas.microsoft.com/office/drawing/2014/main" id="{8E27BF88-AACF-4E42-8E41-E6EFD1F1BE78}"/>
                    </a:ext>
                  </a:extLst>
                </p:cNvPr>
                <p:cNvPicPr/>
                <p:nvPr/>
              </p:nvPicPr>
              <p:blipFill>
                <a:blip r:embed="rId337"/>
                <a:stretch>
                  <a:fillRect/>
                </a:stretch>
              </p:blipFill>
              <p:spPr>
                <a:xfrm>
                  <a:off x="6194141" y="4375472"/>
                  <a:ext cx="46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9" name="Freihand 198">
                  <a:extLst>
                    <a:ext uri="{FF2B5EF4-FFF2-40B4-BE49-F238E27FC236}">
                      <a16:creationId xmlns:a16="http://schemas.microsoft.com/office/drawing/2014/main" id="{948CBED5-82D4-401D-9225-DFCFD317A307}"/>
                    </a:ext>
                  </a:extLst>
                </p14:cNvPr>
                <p14:cNvContentPartPr/>
                <p14:nvPr/>
              </p14:nvContentPartPr>
              <p14:xfrm>
                <a:off x="6249221" y="4451792"/>
                <a:ext cx="84240" cy="67680"/>
              </p14:xfrm>
            </p:contentPart>
          </mc:Choice>
          <mc:Fallback>
            <p:pic>
              <p:nvPicPr>
                <p:cNvPr id="199" name="Freihand 198">
                  <a:extLst>
                    <a:ext uri="{FF2B5EF4-FFF2-40B4-BE49-F238E27FC236}">
                      <a16:creationId xmlns:a16="http://schemas.microsoft.com/office/drawing/2014/main" id="{948CBED5-82D4-401D-9225-DFCFD317A307}"/>
                    </a:ext>
                  </a:extLst>
                </p:cNvPr>
                <p:cNvPicPr/>
                <p:nvPr/>
              </p:nvPicPr>
              <p:blipFill>
                <a:blip r:embed="rId339"/>
                <a:stretch>
                  <a:fillRect/>
                </a:stretch>
              </p:blipFill>
              <p:spPr>
                <a:xfrm>
                  <a:off x="6244901" y="4447472"/>
                  <a:ext cx="92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0" name="Freihand 199">
                  <a:extLst>
                    <a:ext uri="{FF2B5EF4-FFF2-40B4-BE49-F238E27FC236}">
                      <a16:creationId xmlns:a16="http://schemas.microsoft.com/office/drawing/2014/main" id="{B57A1765-D830-42C6-A9F2-073B20074EAC}"/>
                    </a:ext>
                  </a:extLst>
                </p14:cNvPr>
                <p14:cNvContentPartPr/>
                <p14:nvPr/>
              </p14:nvContentPartPr>
              <p14:xfrm>
                <a:off x="6350021" y="4451792"/>
                <a:ext cx="84960" cy="65880"/>
              </p14:xfrm>
            </p:contentPart>
          </mc:Choice>
          <mc:Fallback>
            <p:pic>
              <p:nvPicPr>
                <p:cNvPr id="200" name="Freihand 199">
                  <a:extLst>
                    <a:ext uri="{FF2B5EF4-FFF2-40B4-BE49-F238E27FC236}">
                      <a16:creationId xmlns:a16="http://schemas.microsoft.com/office/drawing/2014/main" id="{B57A1765-D830-42C6-A9F2-073B20074EAC}"/>
                    </a:ext>
                  </a:extLst>
                </p:cNvPr>
                <p:cNvPicPr/>
                <p:nvPr/>
              </p:nvPicPr>
              <p:blipFill>
                <a:blip r:embed="rId341"/>
                <a:stretch>
                  <a:fillRect/>
                </a:stretch>
              </p:blipFill>
              <p:spPr>
                <a:xfrm>
                  <a:off x="6345701" y="4447472"/>
                  <a:ext cx="93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1" name="Freihand 200">
                  <a:extLst>
                    <a:ext uri="{FF2B5EF4-FFF2-40B4-BE49-F238E27FC236}">
                      <a16:creationId xmlns:a16="http://schemas.microsoft.com/office/drawing/2014/main" id="{73A8D7F0-3C7F-4734-A457-FA127E6926A7}"/>
                    </a:ext>
                  </a:extLst>
                </p14:cNvPr>
                <p14:cNvContentPartPr/>
                <p14:nvPr/>
              </p14:nvContentPartPr>
              <p14:xfrm>
                <a:off x="6562061" y="4438832"/>
                <a:ext cx="9360" cy="67320"/>
              </p14:xfrm>
            </p:contentPart>
          </mc:Choice>
          <mc:Fallback>
            <p:pic>
              <p:nvPicPr>
                <p:cNvPr id="201" name="Freihand 200">
                  <a:extLst>
                    <a:ext uri="{FF2B5EF4-FFF2-40B4-BE49-F238E27FC236}">
                      <a16:creationId xmlns:a16="http://schemas.microsoft.com/office/drawing/2014/main" id="{73A8D7F0-3C7F-4734-A457-FA127E6926A7}"/>
                    </a:ext>
                  </a:extLst>
                </p:cNvPr>
                <p:cNvPicPr/>
                <p:nvPr/>
              </p:nvPicPr>
              <p:blipFill>
                <a:blip r:embed="rId343"/>
                <a:stretch>
                  <a:fillRect/>
                </a:stretch>
              </p:blipFill>
              <p:spPr>
                <a:xfrm>
                  <a:off x="6557741" y="4434512"/>
                  <a:ext cx="18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2" name="Freihand 201">
                  <a:extLst>
                    <a:ext uri="{FF2B5EF4-FFF2-40B4-BE49-F238E27FC236}">
                      <a16:creationId xmlns:a16="http://schemas.microsoft.com/office/drawing/2014/main" id="{D07F24C7-1974-49E8-865F-6DFF549F4C64}"/>
                    </a:ext>
                  </a:extLst>
                </p14:cNvPr>
                <p14:cNvContentPartPr/>
                <p14:nvPr/>
              </p14:nvContentPartPr>
              <p14:xfrm>
                <a:off x="6537941" y="4391312"/>
                <a:ext cx="166680" cy="64080"/>
              </p14:xfrm>
            </p:contentPart>
          </mc:Choice>
          <mc:Fallback>
            <p:pic>
              <p:nvPicPr>
                <p:cNvPr id="202" name="Freihand 201">
                  <a:extLst>
                    <a:ext uri="{FF2B5EF4-FFF2-40B4-BE49-F238E27FC236}">
                      <a16:creationId xmlns:a16="http://schemas.microsoft.com/office/drawing/2014/main" id="{D07F24C7-1974-49E8-865F-6DFF549F4C64}"/>
                    </a:ext>
                  </a:extLst>
                </p:cNvPr>
                <p:cNvPicPr/>
                <p:nvPr/>
              </p:nvPicPr>
              <p:blipFill>
                <a:blip r:embed="rId345"/>
                <a:stretch>
                  <a:fillRect/>
                </a:stretch>
              </p:blipFill>
              <p:spPr>
                <a:xfrm>
                  <a:off x="6533621" y="4386992"/>
                  <a:ext cx="175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3" name="Freihand 202">
                  <a:extLst>
                    <a:ext uri="{FF2B5EF4-FFF2-40B4-BE49-F238E27FC236}">
                      <a16:creationId xmlns:a16="http://schemas.microsoft.com/office/drawing/2014/main" id="{AFF1E9AE-D506-4B89-8DCD-C8728FC92ED4}"/>
                    </a:ext>
                  </a:extLst>
                </p14:cNvPr>
                <p14:cNvContentPartPr/>
                <p14:nvPr/>
              </p14:nvContentPartPr>
              <p14:xfrm>
                <a:off x="6557741" y="4444592"/>
                <a:ext cx="216360" cy="72360"/>
              </p14:xfrm>
            </p:contentPart>
          </mc:Choice>
          <mc:Fallback>
            <p:pic>
              <p:nvPicPr>
                <p:cNvPr id="203" name="Freihand 202">
                  <a:extLst>
                    <a:ext uri="{FF2B5EF4-FFF2-40B4-BE49-F238E27FC236}">
                      <a16:creationId xmlns:a16="http://schemas.microsoft.com/office/drawing/2014/main" id="{AFF1E9AE-D506-4B89-8DCD-C8728FC92ED4}"/>
                    </a:ext>
                  </a:extLst>
                </p:cNvPr>
                <p:cNvPicPr/>
                <p:nvPr/>
              </p:nvPicPr>
              <p:blipFill>
                <a:blip r:embed="rId347"/>
                <a:stretch>
                  <a:fillRect/>
                </a:stretch>
              </p:blipFill>
              <p:spPr>
                <a:xfrm>
                  <a:off x="6553421" y="4440272"/>
                  <a:ext cx="225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4" name="Freihand 203">
                  <a:extLst>
                    <a:ext uri="{FF2B5EF4-FFF2-40B4-BE49-F238E27FC236}">
                      <a16:creationId xmlns:a16="http://schemas.microsoft.com/office/drawing/2014/main" id="{5A9F89DE-CBBD-494D-8DAF-2873D2EFC02F}"/>
                    </a:ext>
                  </a:extLst>
                </p14:cNvPr>
                <p14:cNvContentPartPr/>
                <p14:nvPr/>
              </p14:nvContentPartPr>
              <p14:xfrm>
                <a:off x="6759701" y="4386992"/>
                <a:ext cx="28080" cy="32760"/>
              </p14:xfrm>
            </p:contentPart>
          </mc:Choice>
          <mc:Fallback>
            <p:pic>
              <p:nvPicPr>
                <p:cNvPr id="204" name="Freihand 203">
                  <a:extLst>
                    <a:ext uri="{FF2B5EF4-FFF2-40B4-BE49-F238E27FC236}">
                      <a16:creationId xmlns:a16="http://schemas.microsoft.com/office/drawing/2014/main" id="{5A9F89DE-CBBD-494D-8DAF-2873D2EFC02F}"/>
                    </a:ext>
                  </a:extLst>
                </p:cNvPr>
                <p:cNvPicPr/>
                <p:nvPr/>
              </p:nvPicPr>
              <p:blipFill>
                <a:blip r:embed="rId349"/>
                <a:stretch>
                  <a:fillRect/>
                </a:stretch>
              </p:blipFill>
              <p:spPr>
                <a:xfrm>
                  <a:off x="6755381" y="4382672"/>
                  <a:ext cx="36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5" name="Freihand 204">
                  <a:extLst>
                    <a:ext uri="{FF2B5EF4-FFF2-40B4-BE49-F238E27FC236}">
                      <a16:creationId xmlns:a16="http://schemas.microsoft.com/office/drawing/2014/main" id="{A09358CB-EDA8-4A10-8F46-0FF12DAF4CF6}"/>
                    </a:ext>
                  </a:extLst>
                </p14:cNvPr>
                <p14:cNvContentPartPr/>
                <p14:nvPr/>
              </p14:nvContentPartPr>
              <p14:xfrm>
                <a:off x="6778421" y="4433792"/>
                <a:ext cx="79920" cy="203040"/>
              </p14:xfrm>
            </p:contentPart>
          </mc:Choice>
          <mc:Fallback>
            <p:pic>
              <p:nvPicPr>
                <p:cNvPr id="205" name="Freihand 204">
                  <a:extLst>
                    <a:ext uri="{FF2B5EF4-FFF2-40B4-BE49-F238E27FC236}">
                      <a16:creationId xmlns:a16="http://schemas.microsoft.com/office/drawing/2014/main" id="{A09358CB-EDA8-4A10-8F46-0FF12DAF4CF6}"/>
                    </a:ext>
                  </a:extLst>
                </p:cNvPr>
                <p:cNvPicPr/>
                <p:nvPr/>
              </p:nvPicPr>
              <p:blipFill>
                <a:blip r:embed="rId351"/>
                <a:stretch>
                  <a:fillRect/>
                </a:stretch>
              </p:blipFill>
              <p:spPr>
                <a:xfrm>
                  <a:off x="6774101" y="4429472"/>
                  <a:ext cx="88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6" name="Freihand 205">
                  <a:extLst>
                    <a:ext uri="{FF2B5EF4-FFF2-40B4-BE49-F238E27FC236}">
                      <a16:creationId xmlns:a16="http://schemas.microsoft.com/office/drawing/2014/main" id="{697BFC04-AFA4-4188-B796-E1871D85915C}"/>
                    </a:ext>
                  </a:extLst>
                </p14:cNvPr>
                <p14:cNvContentPartPr/>
                <p14:nvPr/>
              </p14:nvContentPartPr>
              <p14:xfrm>
                <a:off x="6883541" y="4425872"/>
                <a:ext cx="193680" cy="74880"/>
              </p14:xfrm>
            </p:contentPart>
          </mc:Choice>
          <mc:Fallback>
            <p:pic>
              <p:nvPicPr>
                <p:cNvPr id="206" name="Freihand 205">
                  <a:extLst>
                    <a:ext uri="{FF2B5EF4-FFF2-40B4-BE49-F238E27FC236}">
                      <a16:creationId xmlns:a16="http://schemas.microsoft.com/office/drawing/2014/main" id="{697BFC04-AFA4-4188-B796-E1871D85915C}"/>
                    </a:ext>
                  </a:extLst>
                </p:cNvPr>
                <p:cNvPicPr/>
                <p:nvPr/>
              </p:nvPicPr>
              <p:blipFill>
                <a:blip r:embed="rId353"/>
                <a:stretch>
                  <a:fillRect/>
                </a:stretch>
              </p:blipFill>
              <p:spPr>
                <a:xfrm>
                  <a:off x="6879221" y="4421552"/>
                  <a:ext cx="202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7" name="Freihand 206">
                  <a:extLst>
                    <a:ext uri="{FF2B5EF4-FFF2-40B4-BE49-F238E27FC236}">
                      <a16:creationId xmlns:a16="http://schemas.microsoft.com/office/drawing/2014/main" id="{3DFDE1CE-74DF-4E9B-BC4C-A1E94630E1D2}"/>
                    </a:ext>
                  </a:extLst>
                </p14:cNvPr>
                <p14:cNvContentPartPr/>
                <p14:nvPr/>
              </p14:nvContentPartPr>
              <p14:xfrm>
                <a:off x="7123661" y="4402472"/>
                <a:ext cx="78840" cy="92880"/>
              </p14:xfrm>
            </p:contentPart>
          </mc:Choice>
          <mc:Fallback>
            <p:pic>
              <p:nvPicPr>
                <p:cNvPr id="207" name="Freihand 206">
                  <a:extLst>
                    <a:ext uri="{FF2B5EF4-FFF2-40B4-BE49-F238E27FC236}">
                      <a16:creationId xmlns:a16="http://schemas.microsoft.com/office/drawing/2014/main" id="{3DFDE1CE-74DF-4E9B-BC4C-A1E94630E1D2}"/>
                    </a:ext>
                  </a:extLst>
                </p:cNvPr>
                <p:cNvPicPr/>
                <p:nvPr/>
              </p:nvPicPr>
              <p:blipFill>
                <a:blip r:embed="rId355"/>
                <a:stretch>
                  <a:fillRect/>
                </a:stretch>
              </p:blipFill>
              <p:spPr>
                <a:xfrm>
                  <a:off x="7119341" y="4398152"/>
                  <a:ext cx="87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8" name="Freihand 207">
                  <a:extLst>
                    <a:ext uri="{FF2B5EF4-FFF2-40B4-BE49-F238E27FC236}">
                      <a16:creationId xmlns:a16="http://schemas.microsoft.com/office/drawing/2014/main" id="{DF26E3B1-897B-4E14-9F06-51ED9A65A1BD}"/>
                    </a:ext>
                  </a:extLst>
                </p14:cNvPr>
                <p14:cNvContentPartPr/>
                <p14:nvPr/>
              </p14:nvContentPartPr>
              <p14:xfrm>
                <a:off x="7204661" y="4308872"/>
                <a:ext cx="132480" cy="169560"/>
              </p14:xfrm>
            </p:contentPart>
          </mc:Choice>
          <mc:Fallback>
            <p:pic>
              <p:nvPicPr>
                <p:cNvPr id="208" name="Freihand 207">
                  <a:extLst>
                    <a:ext uri="{FF2B5EF4-FFF2-40B4-BE49-F238E27FC236}">
                      <a16:creationId xmlns:a16="http://schemas.microsoft.com/office/drawing/2014/main" id="{DF26E3B1-897B-4E14-9F06-51ED9A65A1BD}"/>
                    </a:ext>
                  </a:extLst>
                </p:cNvPr>
                <p:cNvPicPr/>
                <p:nvPr/>
              </p:nvPicPr>
              <p:blipFill>
                <a:blip r:embed="rId357"/>
                <a:stretch>
                  <a:fillRect/>
                </a:stretch>
              </p:blipFill>
              <p:spPr>
                <a:xfrm>
                  <a:off x="7200341" y="4304552"/>
                  <a:ext cx="141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9" name="Freihand 208">
                  <a:extLst>
                    <a:ext uri="{FF2B5EF4-FFF2-40B4-BE49-F238E27FC236}">
                      <a16:creationId xmlns:a16="http://schemas.microsoft.com/office/drawing/2014/main" id="{01494CE4-05F8-4EF2-AC18-CD3C497F4667}"/>
                    </a:ext>
                  </a:extLst>
                </p14:cNvPr>
                <p14:cNvContentPartPr/>
                <p14:nvPr/>
              </p14:nvContentPartPr>
              <p14:xfrm>
                <a:off x="7341101" y="4307072"/>
                <a:ext cx="457560" cy="206640"/>
              </p14:xfrm>
            </p:contentPart>
          </mc:Choice>
          <mc:Fallback>
            <p:pic>
              <p:nvPicPr>
                <p:cNvPr id="209" name="Freihand 208">
                  <a:extLst>
                    <a:ext uri="{FF2B5EF4-FFF2-40B4-BE49-F238E27FC236}">
                      <a16:creationId xmlns:a16="http://schemas.microsoft.com/office/drawing/2014/main" id="{01494CE4-05F8-4EF2-AC18-CD3C497F4667}"/>
                    </a:ext>
                  </a:extLst>
                </p:cNvPr>
                <p:cNvPicPr/>
                <p:nvPr/>
              </p:nvPicPr>
              <p:blipFill>
                <a:blip r:embed="rId359"/>
                <a:stretch>
                  <a:fillRect/>
                </a:stretch>
              </p:blipFill>
              <p:spPr>
                <a:xfrm>
                  <a:off x="7336781" y="4302752"/>
                  <a:ext cx="466200" cy="21528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AF5552A-A7B5-484B-A7F0-FFA9A99D33D0}"/>
                  </a:ext>
                </a:extLst>
              </p14:cNvPr>
              <p14:cNvContentPartPr/>
              <p14:nvPr/>
            </p14:nvContentPartPr>
            <p14:xfrm>
              <a:off x="2452661" y="3294392"/>
              <a:ext cx="1877040" cy="87120"/>
            </p14:xfrm>
          </p:contentPart>
        </mc:Choice>
        <mc:Fallback>
          <p:pic>
            <p:nvPicPr>
              <p:cNvPr id="2" name="Freihand 1">
                <a:extLst>
                  <a:ext uri="{FF2B5EF4-FFF2-40B4-BE49-F238E27FC236}">
                    <a16:creationId xmlns:a16="http://schemas.microsoft.com/office/drawing/2014/main" id="{BAF5552A-A7B5-484B-A7F0-FFA9A99D33D0}"/>
                  </a:ext>
                </a:extLst>
              </p:cNvPr>
              <p:cNvPicPr/>
              <p:nvPr/>
            </p:nvPicPr>
            <p:blipFill>
              <a:blip r:embed="rId4"/>
              <a:stretch>
                <a:fillRect/>
              </a:stretch>
            </p:blipFill>
            <p:spPr>
              <a:xfrm>
                <a:off x="2448341" y="3290072"/>
                <a:ext cx="1885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B41D220A-29B1-49DF-B676-084407E63B3A}"/>
                  </a:ext>
                </a:extLst>
              </p14:cNvPr>
              <p14:cNvContentPartPr/>
              <p14:nvPr/>
            </p14:nvContentPartPr>
            <p14:xfrm>
              <a:off x="2601701" y="3997832"/>
              <a:ext cx="3443040" cy="67320"/>
            </p14:xfrm>
          </p:contentPart>
        </mc:Choice>
        <mc:Fallback>
          <p:pic>
            <p:nvPicPr>
              <p:cNvPr id="7" name="Freihand 6">
                <a:extLst>
                  <a:ext uri="{FF2B5EF4-FFF2-40B4-BE49-F238E27FC236}">
                    <a16:creationId xmlns:a16="http://schemas.microsoft.com/office/drawing/2014/main" id="{B41D220A-29B1-49DF-B676-084407E63B3A}"/>
                  </a:ext>
                </a:extLst>
              </p:cNvPr>
              <p:cNvPicPr/>
              <p:nvPr/>
            </p:nvPicPr>
            <p:blipFill>
              <a:blip r:embed="rId6"/>
              <a:stretch>
                <a:fillRect/>
              </a:stretch>
            </p:blipFill>
            <p:spPr>
              <a:xfrm>
                <a:off x="2597381" y="3993512"/>
                <a:ext cx="3451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FA74C3CF-4A4D-45F4-9B91-AFCB5F94510C}"/>
                  </a:ext>
                </a:extLst>
              </p14:cNvPr>
              <p14:cNvContentPartPr/>
              <p14:nvPr/>
            </p14:nvContentPartPr>
            <p14:xfrm>
              <a:off x="2591981" y="4844912"/>
              <a:ext cx="5195160" cy="72000"/>
            </p14:xfrm>
          </p:contentPart>
        </mc:Choice>
        <mc:Fallback>
          <p:pic>
            <p:nvPicPr>
              <p:cNvPr id="8" name="Freihand 7">
                <a:extLst>
                  <a:ext uri="{FF2B5EF4-FFF2-40B4-BE49-F238E27FC236}">
                    <a16:creationId xmlns:a16="http://schemas.microsoft.com/office/drawing/2014/main" id="{FA74C3CF-4A4D-45F4-9B91-AFCB5F94510C}"/>
                  </a:ext>
                </a:extLst>
              </p:cNvPr>
              <p:cNvPicPr/>
              <p:nvPr/>
            </p:nvPicPr>
            <p:blipFill>
              <a:blip r:embed="rId8"/>
              <a:stretch>
                <a:fillRect/>
              </a:stretch>
            </p:blipFill>
            <p:spPr>
              <a:xfrm>
                <a:off x="2587661" y="4840592"/>
                <a:ext cx="5203800" cy="8064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5DF0B97-A91F-452C-86CC-BFA92E91A8E7}"/>
                  </a:ext>
                </a:extLst>
              </p14:cNvPr>
              <p14:cNvContentPartPr/>
              <p14:nvPr/>
            </p14:nvContentPartPr>
            <p14:xfrm>
              <a:off x="2081501" y="1591952"/>
              <a:ext cx="1398960" cy="51480"/>
            </p14:xfrm>
          </p:contentPart>
        </mc:Choice>
        <mc:Fallback>
          <p:pic>
            <p:nvPicPr>
              <p:cNvPr id="2" name="Freihand 1">
                <a:extLst>
                  <a:ext uri="{FF2B5EF4-FFF2-40B4-BE49-F238E27FC236}">
                    <a16:creationId xmlns:a16="http://schemas.microsoft.com/office/drawing/2014/main" id="{15DF0B97-A91F-452C-86CC-BFA92E91A8E7}"/>
                  </a:ext>
                </a:extLst>
              </p:cNvPr>
              <p:cNvPicPr/>
              <p:nvPr/>
            </p:nvPicPr>
            <p:blipFill>
              <a:blip r:embed="rId4"/>
              <a:stretch>
                <a:fillRect/>
              </a:stretch>
            </p:blipFill>
            <p:spPr>
              <a:xfrm>
                <a:off x="2077181" y="1587632"/>
                <a:ext cx="1407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7C363D7-92BA-48AA-A329-E8B98714B495}"/>
                  </a:ext>
                </a:extLst>
              </p14:cNvPr>
              <p14:cNvContentPartPr/>
              <p14:nvPr/>
            </p14:nvContentPartPr>
            <p14:xfrm>
              <a:off x="2064941" y="1857992"/>
              <a:ext cx="1352880" cy="69120"/>
            </p14:xfrm>
          </p:contentPart>
        </mc:Choice>
        <mc:Fallback>
          <p:pic>
            <p:nvPicPr>
              <p:cNvPr id="5" name="Freihand 4">
                <a:extLst>
                  <a:ext uri="{FF2B5EF4-FFF2-40B4-BE49-F238E27FC236}">
                    <a16:creationId xmlns:a16="http://schemas.microsoft.com/office/drawing/2014/main" id="{17C363D7-92BA-48AA-A329-E8B98714B495}"/>
                  </a:ext>
                </a:extLst>
              </p:cNvPr>
              <p:cNvPicPr/>
              <p:nvPr/>
            </p:nvPicPr>
            <p:blipFill>
              <a:blip r:embed="rId6"/>
              <a:stretch>
                <a:fillRect/>
              </a:stretch>
            </p:blipFill>
            <p:spPr>
              <a:xfrm>
                <a:off x="2060621" y="1853672"/>
                <a:ext cx="1361520" cy="77760"/>
              </a:xfrm>
              <a:prstGeom prst="rect">
                <a:avLst/>
              </a:prstGeom>
            </p:spPr>
          </p:pic>
        </mc:Fallback>
      </mc:AlternateContent>
      <p:grpSp>
        <p:nvGrpSpPr>
          <p:cNvPr id="172" name="Gruppieren 171">
            <a:extLst>
              <a:ext uri="{FF2B5EF4-FFF2-40B4-BE49-F238E27FC236}">
                <a16:creationId xmlns:a16="http://schemas.microsoft.com/office/drawing/2014/main" id="{92C5B5F3-D36F-4DCC-91ED-C0365BA9E931}"/>
              </a:ext>
            </a:extLst>
          </p:cNvPr>
          <p:cNvGrpSpPr/>
          <p:nvPr/>
        </p:nvGrpSpPr>
        <p:grpSpPr>
          <a:xfrm>
            <a:off x="6017021" y="223232"/>
            <a:ext cx="5782680" cy="2844360"/>
            <a:chOff x="6017021" y="223232"/>
            <a:chExt cx="5782680" cy="2844360"/>
          </a:xfrm>
        </p:grpSpPr>
        <mc:AlternateContent xmlns:mc="http://schemas.openxmlformats.org/markup-compatibility/2006">
          <mc:Choice xmlns:p14="http://schemas.microsoft.com/office/powerpoint/2010/main" Requires="p14">
            <p:contentPart p14:bwMode="auto" r:id="rId7">
              <p14:nvContentPartPr>
                <p14:cNvPr id="30" name="Freihand 29">
                  <a:extLst>
                    <a:ext uri="{FF2B5EF4-FFF2-40B4-BE49-F238E27FC236}">
                      <a16:creationId xmlns:a16="http://schemas.microsoft.com/office/drawing/2014/main" id="{8156FAB3-A604-47CE-B2DB-699DE6173471}"/>
                    </a:ext>
                  </a:extLst>
                </p14:cNvPr>
                <p14:cNvContentPartPr/>
                <p14:nvPr/>
              </p14:nvContentPartPr>
              <p14:xfrm>
                <a:off x="9124901" y="740192"/>
                <a:ext cx="114120" cy="69120"/>
              </p14:xfrm>
            </p:contentPart>
          </mc:Choice>
          <mc:Fallback>
            <p:pic>
              <p:nvPicPr>
                <p:cNvPr id="30" name="Freihand 29">
                  <a:extLst>
                    <a:ext uri="{FF2B5EF4-FFF2-40B4-BE49-F238E27FC236}">
                      <a16:creationId xmlns:a16="http://schemas.microsoft.com/office/drawing/2014/main" id="{8156FAB3-A604-47CE-B2DB-699DE6173471}"/>
                    </a:ext>
                  </a:extLst>
                </p:cNvPr>
                <p:cNvPicPr/>
                <p:nvPr/>
              </p:nvPicPr>
              <p:blipFill>
                <a:blip r:embed="rId8"/>
                <a:stretch>
                  <a:fillRect/>
                </a:stretch>
              </p:blipFill>
              <p:spPr>
                <a:xfrm>
                  <a:off x="9120581" y="735872"/>
                  <a:ext cx="122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1" name="Freihand 30">
                  <a:extLst>
                    <a:ext uri="{FF2B5EF4-FFF2-40B4-BE49-F238E27FC236}">
                      <a16:creationId xmlns:a16="http://schemas.microsoft.com/office/drawing/2014/main" id="{4948626D-D2AD-4423-80F0-250577722D78}"/>
                    </a:ext>
                  </a:extLst>
                </p14:cNvPr>
                <p14:cNvContentPartPr/>
                <p14:nvPr/>
              </p14:nvContentPartPr>
              <p14:xfrm>
                <a:off x="9253421" y="728672"/>
                <a:ext cx="164520" cy="50400"/>
              </p14:xfrm>
            </p:contentPart>
          </mc:Choice>
          <mc:Fallback>
            <p:pic>
              <p:nvPicPr>
                <p:cNvPr id="31" name="Freihand 30">
                  <a:extLst>
                    <a:ext uri="{FF2B5EF4-FFF2-40B4-BE49-F238E27FC236}">
                      <a16:creationId xmlns:a16="http://schemas.microsoft.com/office/drawing/2014/main" id="{4948626D-D2AD-4423-80F0-250577722D78}"/>
                    </a:ext>
                  </a:extLst>
                </p:cNvPr>
                <p:cNvPicPr/>
                <p:nvPr/>
              </p:nvPicPr>
              <p:blipFill>
                <a:blip r:embed="rId10"/>
                <a:stretch>
                  <a:fillRect/>
                </a:stretch>
              </p:blipFill>
              <p:spPr>
                <a:xfrm>
                  <a:off x="9249101" y="724352"/>
                  <a:ext cx="173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4" name="Freihand 33">
                  <a:extLst>
                    <a:ext uri="{FF2B5EF4-FFF2-40B4-BE49-F238E27FC236}">
                      <a16:creationId xmlns:a16="http://schemas.microsoft.com/office/drawing/2014/main" id="{9AB6D92D-4799-493F-8C51-D756992BB9E4}"/>
                    </a:ext>
                  </a:extLst>
                </p14:cNvPr>
                <p14:cNvContentPartPr/>
                <p14:nvPr/>
              </p14:nvContentPartPr>
              <p14:xfrm>
                <a:off x="9159821" y="655592"/>
                <a:ext cx="279000" cy="178200"/>
              </p14:xfrm>
            </p:contentPart>
          </mc:Choice>
          <mc:Fallback>
            <p:pic>
              <p:nvPicPr>
                <p:cNvPr id="34" name="Freihand 33">
                  <a:extLst>
                    <a:ext uri="{FF2B5EF4-FFF2-40B4-BE49-F238E27FC236}">
                      <a16:creationId xmlns:a16="http://schemas.microsoft.com/office/drawing/2014/main" id="{9AB6D92D-4799-493F-8C51-D756992BB9E4}"/>
                    </a:ext>
                  </a:extLst>
                </p:cNvPr>
                <p:cNvPicPr/>
                <p:nvPr/>
              </p:nvPicPr>
              <p:blipFill>
                <a:blip r:embed="rId12"/>
                <a:stretch>
                  <a:fillRect/>
                </a:stretch>
              </p:blipFill>
              <p:spPr>
                <a:xfrm>
                  <a:off x="9155501" y="651272"/>
                  <a:ext cx="287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5" name="Freihand 34">
                  <a:extLst>
                    <a:ext uri="{FF2B5EF4-FFF2-40B4-BE49-F238E27FC236}">
                      <a16:creationId xmlns:a16="http://schemas.microsoft.com/office/drawing/2014/main" id="{BA0481F8-86E6-47C4-AA9A-9280BE160605}"/>
                    </a:ext>
                  </a:extLst>
                </p14:cNvPr>
                <p14:cNvContentPartPr/>
                <p14:nvPr/>
              </p14:nvContentPartPr>
              <p14:xfrm>
                <a:off x="9631421" y="603752"/>
                <a:ext cx="28800" cy="120600"/>
              </p14:xfrm>
            </p:contentPart>
          </mc:Choice>
          <mc:Fallback>
            <p:pic>
              <p:nvPicPr>
                <p:cNvPr id="35" name="Freihand 34">
                  <a:extLst>
                    <a:ext uri="{FF2B5EF4-FFF2-40B4-BE49-F238E27FC236}">
                      <a16:creationId xmlns:a16="http://schemas.microsoft.com/office/drawing/2014/main" id="{BA0481F8-86E6-47C4-AA9A-9280BE160605}"/>
                    </a:ext>
                  </a:extLst>
                </p:cNvPr>
                <p:cNvPicPr/>
                <p:nvPr/>
              </p:nvPicPr>
              <p:blipFill>
                <a:blip r:embed="rId14"/>
                <a:stretch>
                  <a:fillRect/>
                </a:stretch>
              </p:blipFill>
              <p:spPr>
                <a:xfrm>
                  <a:off x="9627101" y="599432"/>
                  <a:ext cx="37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6" name="Freihand 35">
                  <a:extLst>
                    <a:ext uri="{FF2B5EF4-FFF2-40B4-BE49-F238E27FC236}">
                      <a16:creationId xmlns:a16="http://schemas.microsoft.com/office/drawing/2014/main" id="{69FFA625-5758-4485-B38C-A51645289978}"/>
                    </a:ext>
                  </a:extLst>
                </p14:cNvPr>
                <p14:cNvContentPartPr/>
                <p14:nvPr/>
              </p14:nvContentPartPr>
              <p14:xfrm>
                <a:off x="9551141" y="526712"/>
                <a:ext cx="119520" cy="104760"/>
              </p14:xfrm>
            </p:contentPart>
          </mc:Choice>
          <mc:Fallback>
            <p:pic>
              <p:nvPicPr>
                <p:cNvPr id="36" name="Freihand 35">
                  <a:extLst>
                    <a:ext uri="{FF2B5EF4-FFF2-40B4-BE49-F238E27FC236}">
                      <a16:creationId xmlns:a16="http://schemas.microsoft.com/office/drawing/2014/main" id="{69FFA625-5758-4485-B38C-A51645289978}"/>
                    </a:ext>
                  </a:extLst>
                </p:cNvPr>
                <p:cNvPicPr/>
                <p:nvPr/>
              </p:nvPicPr>
              <p:blipFill>
                <a:blip r:embed="rId16"/>
                <a:stretch>
                  <a:fillRect/>
                </a:stretch>
              </p:blipFill>
              <p:spPr>
                <a:xfrm>
                  <a:off x="9546821" y="522392"/>
                  <a:ext cx="128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7" name="Freihand 36">
                  <a:extLst>
                    <a:ext uri="{FF2B5EF4-FFF2-40B4-BE49-F238E27FC236}">
                      <a16:creationId xmlns:a16="http://schemas.microsoft.com/office/drawing/2014/main" id="{8986404B-BE12-4787-9F96-7E66D94FC495}"/>
                    </a:ext>
                  </a:extLst>
                </p14:cNvPr>
                <p14:cNvContentPartPr/>
                <p14:nvPr/>
              </p14:nvContentPartPr>
              <p14:xfrm>
                <a:off x="9699461" y="581432"/>
                <a:ext cx="155880" cy="93600"/>
              </p14:xfrm>
            </p:contentPart>
          </mc:Choice>
          <mc:Fallback>
            <p:pic>
              <p:nvPicPr>
                <p:cNvPr id="37" name="Freihand 36">
                  <a:extLst>
                    <a:ext uri="{FF2B5EF4-FFF2-40B4-BE49-F238E27FC236}">
                      <a16:creationId xmlns:a16="http://schemas.microsoft.com/office/drawing/2014/main" id="{8986404B-BE12-4787-9F96-7E66D94FC495}"/>
                    </a:ext>
                  </a:extLst>
                </p:cNvPr>
                <p:cNvPicPr/>
                <p:nvPr/>
              </p:nvPicPr>
              <p:blipFill>
                <a:blip r:embed="rId18"/>
                <a:stretch>
                  <a:fillRect/>
                </a:stretch>
              </p:blipFill>
              <p:spPr>
                <a:xfrm>
                  <a:off x="9695141" y="577112"/>
                  <a:ext cx="164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8" name="Freihand 37">
                  <a:extLst>
                    <a:ext uri="{FF2B5EF4-FFF2-40B4-BE49-F238E27FC236}">
                      <a16:creationId xmlns:a16="http://schemas.microsoft.com/office/drawing/2014/main" id="{7E97AE04-9B0C-4074-8DE3-5402D7171FDA}"/>
                    </a:ext>
                  </a:extLst>
                </p14:cNvPr>
                <p14:cNvContentPartPr/>
                <p14:nvPr/>
              </p14:nvContentPartPr>
              <p14:xfrm>
                <a:off x="9864701" y="442832"/>
                <a:ext cx="378360" cy="221040"/>
              </p14:xfrm>
            </p:contentPart>
          </mc:Choice>
          <mc:Fallback>
            <p:pic>
              <p:nvPicPr>
                <p:cNvPr id="38" name="Freihand 37">
                  <a:extLst>
                    <a:ext uri="{FF2B5EF4-FFF2-40B4-BE49-F238E27FC236}">
                      <a16:creationId xmlns:a16="http://schemas.microsoft.com/office/drawing/2014/main" id="{7E97AE04-9B0C-4074-8DE3-5402D7171FDA}"/>
                    </a:ext>
                  </a:extLst>
                </p:cNvPr>
                <p:cNvPicPr/>
                <p:nvPr/>
              </p:nvPicPr>
              <p:blipFill>
                <a:blip r:embed="rId20"/>
                <a:stretch>
                  <a:fillRect/>
                </a:stretch>
              </p:blipFill>
              <p:spPr>
                <a:xfrm>
                  <a:off x="9860381" y="438512"/>
                  <a:ext cx="387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 name="Freihand 38">
                  <a:extLst>
                    <a:ext uri="{FF2B5EF4-FFF2-40B4-BE49-F238E27FC236}">
                      <a16:creationId xmlns:a16="http://schemas.microsoft.com/office/drawing/2014/main" id="{698BC9DA-A433-44DD-AC65-E66316373798}"/>
                    </a:ext>
                  </a:extLst>
                </p14:cNvPr>
                <p14:cNvContentPartPr/>
                <p14:nvPr/>
              </p14:nvContentPartPr>
              <p14:xfrm>
                <a:off x="10205981" y="450392"/>
                <a:ext cx="37800" cy="20160"/>
              </p14:xfrm>
            </p:contentPart>
          </mc:Choice>
          <mc:Fallback>
            <p:pic>
              <p:nvPicPr>
                <p:cNvPr id="39" name="Freihand 38">
                  <a:extLst>
                    <a:ext uri="{FF2B5EF4-FFF2-40B4-BE49-F238E27FC236}">
                      <a16:creationId xmlns:a16="http://schemas.microsoft.com/office/drawing/2014/main" id="{698BC9DA-A433-44DD-AC65-E66316373798}"/>
                    </a:ext>
                  </a:extLst>
                </p:cNvPr>
                <p:cNvPicPr/>
                <p:nvPr/>
              </p:nvPicPr>
              <p:blipFill>
                <a:blip r:embed="rId22"/>
                <a:stretch>
                  <a:fillRect/>
                </a:stretch>
              </p:blipFill>
              <p:spPr>
                <a:xfrm>
                  <a:off x="10201661" y="446072"/>
                  <a:ext cx="46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 name="Freihand 39">
                  <a:extLst>
                    <a:ext uri="{FF2B5EF4-FFF2-40B4-BE49-F238E27FC236}">
                      <a16:creationId xmlns:a16="http://schemas.microsoft.com/office/drawing/2014/main" id="{3D5E6A9C-787B-4384-AE6F-7390ED48854A}"/>
                    </a:ext>
                  </a:extLst>
                </p14:cNvPr>
                <p14:cNvContentPartPr/>
                <p14:nvPr/>
              </p14:nvContentPartPr>
              <p14:xfrm>
                <a:off x="10249901" y="408632"/>
                <a:ext cx="178200" cy="50400"/>
              </p14:xfrm>
            </p:contentPart>
          </mc:Choice>
          <mc:Fallback>
            <p:pic>
              <p:nvPicPr>
                <p:cNvPr id="40" name="Freihand 39">
                  <a:extLst>
                    <a:ext uri="{FF2B5EF4-FFF2-40B4-BE49-F238E27FC236}">
                      <a16:creationId xmlns:a16="http://schemas.microsoft.com/office/drawing/2014/main" id="{3D5E6A9C-787B-4384-AE6F-7390ED48854A}"/>
                    </a:ext>
                  </a:extLst>
                </p:cNvPr>
                <p:cNvPicPr/>
                <p:nvPr/>
              </p:nvPicPr>
              <p:blipFill>
                <a:blip r:embed="rId24"/>
                <a:stretch>
                  <a:fillRect/>
                </a:stretch>
              </p:blipFill>
              <p:spPr>
                <a:xfrm>
                  <a:off x="10245581" y="404312"/>
                  <a:ext cx="186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1" name="Freihand 40">
                  <a:extLst>
                    <a:ext uri="{FF2B5EF4-FFF2-40B4-BE49-F238E27FC236}">
                      <a16:creationId xmlns:a16="http://schemas.microsoft.com/office/drawing/2014/main" id="{6082E356-06C6-4378-BC5B-DB84B76B4BE5}"/>
                    </a:ext>
                  </a:extLst>
                </p14:cNvPr>
                <p14:cNvContentPartPr/>
                <p14:nvPr/>
              </p14:nvContentPartPr>
              <p14:xfrm>
                <a:off x="10587581" y="305672"/>
                <a:ext cx="77040" cy="126360"/>
              </p14:xfrm>
            </p:contentPart>
          </mc:Choice>
          <mc:Fallback>
            <p:pic>
              <p:nvPicPr>
                <p:cNvPr id="41" name="Freihand 40">
                  <a:extLst>
                    <a:ext uri="{FF2B5EF4-FFF2-40B4-BE49-F238E27FC236}">
                      <a16:creationId xmlns:a16="http://schemas.microsoft.com/office/drawing/2014/main" id="{6082E356-06C6-4378-BC5B-DB84B76B4BE5}"/>
                    </a:ext>
                  </a:extLst>
                </p:cNvPr>
                <p:cNvPicPr/>
                <p:nvPr/>
              </p:nvPicPr>
              <p:blipFill>
                <a:blip r:embed="rId26"/>
                <a:stretch>
                  <a:fillRect/>
                </a:stretch>
              </p:blipFill>
              <p:spPr>
                <a:xfrm>
                  <a:off x="10583261" y="301352"/>
                  <a:ext cx="85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2" name="Freihand 41">
                  <a:extLst>
                    <a:ext uri="{FF2B5EF4-FFF2-40B4-BE49-F238E27FC236}">
                      <a16:creationId xmlns:a16="http://schemas.microsoft.com/office/drawing/2014/main" id="{82DCA9C8-E5F6-430F-A147-26ABC9BE5599}"/>
                    </a:ext>
                  </a:extLst>
                </p14:cNvPr>
                <p14:cNvContentPartPr/>
                <p14:nvPr/>
              </p14:nvContentPartPr>
              <p14:xfrm>
                <a:off x="10698101" y="299192"/>
                <a:ext cx="77400" cy="79200"/>
              </p14:xfrm>
            </p:contentPart>
          </mc:Choice>
          <mc:Fallback>
            <p:pic>
              <p:nvPicPr>
                <p:cNvPr id="42" name="Freihand 41">
                  <a:extLst>
                    <a:ext uri="{FF2B5EF4-FFF2-40B4-BE49-F238E27FC236}">
                      <a16:creationId xmlns:a16="http://schemas.microsoft.com/office/drawing/2014/main" id="{82DCA9C8-E5F6-430F-A147-26ABC9BE5599}"/>
                    </a:ext>
                  </a:extLst>
                </p:cNvPr>
                <p:cNvPicPr/>
                <p:nvPr/>
              </p:nvPicPr>
              <p:blipFill>
                <a:blip r:embed="rId28"/>
                <a:stretch>
                  <a:fillRect/>
                </a:stretch>
              </p:blipFill>
              <p:spPr>
                <a:xfrm>
                  <a:off x="10693781" y="294872"/>
                  <a:ext cx="86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 name="Freihand 42">
                  <a:extLst>
                    <a:ext uri="{FF2B5EF4-FFF2-40B4-BE49-F238E27FC236}">
                      <a16:creationId xmlns:a16="http://schemas.microsoft.com/office/drawing/2014/main" id="{D6B98B16-246D-426C-BB53-63E3DEC65EAE}"/>
                    </a:ext>
                  </a:extLst>
                </p14:cNvPr>
                <p14:cNvContentPartPr/>
                <p14:nvPr/>
              </p14:nvContentPartPr>
              <p14:xfrm>
                <a:off x="10702781" y="311792"/>
                <a:ext cx="82800" cy="32760"/>
              </p14:xfrm>
            </p:contentPart>
          </mc:Choice>
          <mc:Fallback>
            <p:pic>
              <p:nvPicPr>
                <p:cNvPr id="43" name="Freihand 42">
                  <a:extLst>
                    <a:ext uri="{FF2B5EF4-FFF2-40B4-BE49-F238E27FC236}">
                      <a16:creationId xmlns:a16="http://schemas.microsoft.com/office/drawing/2014/main" id="{D6B98B16-246D-426C-BB53-63E3DEC65EAE}"/>
                    </a:ext>
                  </a:extLst>
                </p:cNvPr>
                <p:cNvPicPr/>
                <p:nvPr/>
              </p:nvPicPr>
              <p:blipFill>
                <a:blip r:embed="rId30"/>
                <a:stretch>
                  <a:fillRect/>
                </a:stretch>
              </p:blipFill>
              <p:spPr>
                <a:xfrm>
                  <a:off x="10698461" y="307472"/>
                  <a:ext cx="91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4" name="Freihand 43">
                  <a:extLst>
                    <a:ext uri="{FF2B5EF4-FFF2-40B4-BE49-F238E27FC236}">
                      <a16:creationId xmlns:a16="http://schemas.microsoft.com/office/drawing/2014/main" id="{4B8E14C7-D680-43F6-BBA6-BE01C0A4C4AF}"/>
                    </a:ext>
                  </a:extLst>
                </p14:cNvPr>
                <p14:cNvContentPartPr/>
                <p14:nvPr/>
              </p14:nvContentPartPr>
              <p14:xfrm>
                <a:off x="10801781" y="223232"/>
                <a:ext cx="127080" cy="248760"/>
              </p14:xfrm>
            </p:contentPart>
          </mc:Choice>
          <mc:Fallback>
            <p:pic>
              <p:nvPicPr>
                <p:cNvPr id="44" name="Freihand 43">
                  <a:extLst>
                    <a:ext uri="{FF2B5EF4-FFF2-40B4-BE49-F238E27FC236}">
                      <a16:creationId xmlns:a16="http://schemas.microsoft.com/office/drawing/2014/main" id="{4B8E14C7-D680-43F6-BBA6-BE01C0A4C4AF}"/>
                    </a:ext>
                  </a:extLst>
                </p:cNvPr>
                <p:cNvPicPr/>
                <p:nvPr/>
              </p:nvPicPr>
              <p:blipFill>
                <a:blip r:embed="rId32"/>
                <a:stretch>
                  <a:fillRect/>
                </a:stretch>
              </p:blipFill>
              <p:spPr>
                <a:xfrm>
                  <a:off x="10797461" y="218912"/>
                  <a:ext cx="1357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Freihand 44">
                  <a:extLst>
                    <a:ext uri="{FF2B5EF4-FFF2-40B4-BE49-F238E27FC236}">
                      <a16:creationId xmlns:a16="http://schemas.microsoft.com/office/drawing/2014/main" id="{2F31673C-A4E2-4993-A0EB-6B0A21E1443A}"/>
                    </a:ext>
                  </a:extLst>
                </p14:cNvPr>
                <p14:cNvContentPartPr/>
                <p14:nvPr/>
              </p14:nvContentPartPr>
              <p14:xfrm>
                <a:off x="10977101" y="286232"/>
                <a:ext cx="14400" cy="31680"/>
              </p14:xfrm>
            </p:contentPart>
          </mc:Choice>
          <mc:Fallback>
            <p:pic>
              <p:nvPicPr>
                <p:cNvPr id="45" name="Freihand 44">
                  <a:extLst>
                    <a:ext uri="{FF2B5EF4-FFF2-40B4-BE49-F238E27FC236}">
                      <a16:creationId xmlns:a16="http://schemas.microsoft.com/office/drawing/2014/main" id="{2F31673C-A4E2-4993-A0EB-6B0A21E1443A}"/>
                    </a:ext>
                  </a:extLst>
                </p:cNvPr>
                <p:cNvPicPr/>
                <p:nvPr/>
              </p:nvPicPr>
              <p:blipFill>
                <a:blip r:embed="rId34"/>
                <a:stretch>
                  <a:fillRect/>
                </a:stretch>
              </p:blipFill>
              <p:spPr>
                <a:xfrm>
                  <a:off x="10972781" y="281912"/>
                  <a:ext cx="23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 name="Freihand 5">
                  <a:extLst>
                    <a:ext uri="{FF2B5EF4-FFF2-40B4-BE49-F238E27FC236}">
                      <a16:creationId xmlns:a16="http://schemas.microsoft.com/office/drawing/2014/main" id="{E1EB85E8-24A3-49EA-B826-025A9762E6D7}"/>
                    </a:ext>
                  </a:extLst>
                </p14:cNvPr>
                <p14:cNvContentPartPr/>
                <p14:nvPr/>
              </p14:nvContentPartPr>
              <p14:xfrm>
                <a:off x="6017021" y="1647032"/>
                <a:ext cx="152640" cy="15840"/>
              </p14:xfrm>
            </p:contentPart>
          </mc:Choice>
          <mc:Fallback>
            <p:pic>
              <p:nvPicPr>
                <p:cNvPr id="6" name="Freihand 5">
                  <a:extLst>
                    <a:ext uri="{FF2B5EF4-FFF2-40B4-BE49-F238E27FC236}">
                      <a16:creationId xmlns:a16="http://schemas.microsoft.com/office/drawing/2014/main" id="{E1EB85E8-24A3-49EA-B826-025A9762E6D7}"/>
                    </a:ext>
                  </a:extLst>
                </p:cNvPr>
                <p:cNvPicPr/>
                <p:nvPr/>
              </p:nvPicPr>
              <p:blipFill>
                <a:blip r:embed="rId36"/>
                <a:stretch>
                  <a:fillRect/>
                </a:stretch>
              </p:blipFill>
              <p:spPr>
                <a:xfrm>
                  <a:off x="6012701" y="1642712"/>
                  <a:ext cx="161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 name="Freihand 6">
                  <a:extLst>
                    <a:ext uri="{FF2B5EF4-FFF2-40B4-BE49-F238E27FC236}">
                      <a16:creationId xmlns:a16="http://schemas.microsoft.com/office/drawing/2014/main" id="{C498EE4A-06B7-4519-B03A-3213485A6F05}"/>
                    </a:ext>
                  </a:extLst>
                </p14:cNvPr>
                <p14:cNvContentPartPr/>
                <p14:nvPr/>
              </p14:nvContentPartPr>
              <p14:xfrm>
                <a:off x="6116741" y="1585832"/>
                <a:ext cx="194400" cy="150840"/>
              </p14:xfrm>
            </p:contentPart>
          </mc:Choice>
          <mc:Fallback>
            <p:pic>
              <p:nvPicPr>
                <p:cNvPr id="7" name="Freihand 6">
                  <a:extLst>
                    <a:ext uri="{FF2B5EF4-FFF2-40B4-BE49-F238E27FC236}">
                      <a16:creationId xmlns:a16="http://schemas.microsoft.com/office/drawing/2014/main" id="{C498EE4A-06B7-4519-B03A-3213485A6F05}"/>
                    </a:ext>
                  </a:extLst>
                </p:cNvPr>
                <p:cNvPicPr/>
                <p:nvPr/>
              </p:nvPicPr>
              <p:blipFill>
                <a:blip r:embed="rId38"/>
                <a:stretch>
                  <a:fillRect/>
                </a:stretch>
              </p:blipFill>
              <p:spPr>
                <a:xfrm>
                  <a:off x="6112421" y="1581512"/>
                  <a:ext cx="203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 name="Freihand 8">
                  <a:extLst>
                    <a:ext uri="{FF2B5EF4-FFF2-40B4-BE49-F238E27FC236}">
                      <a16:creationId xmlns:a16="http://schemas.microsoft.com/office/drawing/2014/main" id="{6F401059-820F-476B-8B45-3F9041FD40E4}"/>
                    </a:ext>
                  </a:extLst>
                </p14:cNvPr>
                <p14:cNvContentPartPr/>
                <p14:nvPr/>
              </p14:nvContentPartPr>
              <p14:xfrm>
                <a:off x="6463781" y="1469552"/>
                <a:ext cx="81360" cy="126360"/>
              </p14:xfrm>
            </p:contentPart>
          </mc:Choice>
          <mc:Fallback>
            <p:pic>
              <p:nvPicPr>
                <p:cNvPr id="9" name="Freihand 8">
                  <a:extLst>
                    <a:ext uri="{FF2B5EF4-FFF2-40B4-BE49-F238E27FC236}">
                      <a16:creationId xmlns:a16="http://schemas.microsoft.com/office/drawing/2014/main" id="{6F401059-820F-476B-8B45-3F9041FD40E4}"/>
                    </a:ext>
                  </a:extLst>
                </p:cNvPr>
                <p:cNvPicPr/>
                <p:nvPr/>
              </p:nvPicPr>
              <p:blipFill>
                <a:blip r:embed="rId40"/>
                <a:stretch>
                  <a:fillRect/>
                </a:stretch>
              </p:blipFill>
              <p:spPr>
                <a:xfrm>
                  <a:off x="6459461" y="1465232"/>
                  <a:ext cx="90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 name="Freihand 9">
                  <a:extLst>
                    <a:ext uri="{FF2B5EF4-FFF2-40B4-BE49-F238E27FC236}">
                      <a16:creationId xmlns:a16="http://schemas.microsoft.com/office/drawing/2014/main" id="{90B5DA1B-7D6C-4358-8F2C-BF53EF4B9696}"/>
                    </a:ext>
                  </a:extLst>
                </p14:cNvPr>
                <p14:cNvContentPartPr/>
                <p14:nvPr/>
              </p14:nvContentPartPr>
              <p14:xfrm>
                <a:off x="6559541" y="1425992"/>
                <a:ext cx="77760" cy="115560"/>
              </p14:xfrm>
            </p:contentPart>
          </mc:Choice>
          <mc:Fallback>
            <p:pic>
              <p:nvPicPr>
                <p:cNvPr id="10" name="Freihand 9">
                  <a:extLst>
                    <a:ext uri="{FF2B5EF4-FFF2-40B4-BE49-F238E27FC236}">
                      <a16:creationId xmlns:a16="http://schemas.microsoft.com/office/drawing/2014/main" id="{90B5DA1B-7D6C-4358-8F2C-BF53EF4B9696}"/>
                    </a:ext>
                  </a:extLst>
                </p:cNvPr>
                <p:cNvPicPr/>
                <p:nvPr/>
              </p:nvPicPr>
              <p:blipFill>
                <a:blip r:embed="rId42"/>
                <a:stretch>
                  <a:fillRect/>
                </a:stretch>
              </p:blipFill>
              <p:spPr>
                <a:xfrm>
                  <a:off x="6555221" y="1421672"/>
                  <a:ext cx="86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 name="Freihand 10">
                  <a:extLst>
                    <a:ext uri="{FF2B5EF4-FFF2-40B4-BE49-F238E27FC236}">
                      <a16:creationId xmlns:a16="http://schemas.microsoft.com/office/drawing/2014/main" id="{03F67CFD-D07A-4267-BF82-B730EB49B538}"/>
                    </a:ext>
                  </a:extLst>
                </p14:cNvPr>
                <p14:cNvContentPartPr/>
                <p14:nvPr/>
              </p14:nvContentPartPr>
              <p14:xfrm>
                <a:off x="6694901" y="1292792"/>
                <a:ext cx="93240" cy="167040"/>
              </p14:xfrm>
            </p:contentPart>
          </mc:Choice>
          <mc:Fallback>
            <p:pic>
              <p:nvPicPr>
                <p:cNvPr id="11" name="Freihand 10">
                  <a:extLst>
                    <a:ext uri="{FF2B5EF4-FFF2-40B4-BE49-F238E27FC236}">
                      <a16:creationId xmlns:a16="http://schemas.microsoft.com/office/drawing/2014/main" id="{03F67CFD-D07A-4267-BF82-B730EB49B538}"/>
                    </a:ext>
                  </a:extLst>
                </p:cNvPr>
                <p:cNvPicPr/>
                <p:nvPr/>
              </p:nvPicPr>
              <p:blipFill>
                <a:blip r:embed="rId44"/>
                <a:stretch>
                  <a:fillRect/>
                </a:stretch>
              </p:blipFill>
              <p:spPr>
                <a:xfrm>
                  <a:off x="6690581" y="1288472"/>
                  <a:ext cx="101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 name="Freihand 11">
                  <a:extLst>
                    <a:ext uri="{FF2B5EF4-FFF2-40B4-BE49-F238E27FC236}">
                      <a16:creationId xmlns:a16="http://schemas.microsoft.com/office/drawing/2014/main" id="{E7128181-0025-4AEE-8F4E-C1BA7A447FEA}"/>
                    </a:ext>
                  </a:extLst>
                </p14:cNvPr>
                <p14:cNvContentPartPr/>
                <p14:nvPr/>
              </p14:nvContentPartPr>
              <p14:xfrm>
                <a:off x="6812261" y="1249952"/>
                <a:ext cx="280440" cy="147240"/>
              </p14:xfrm>
            </p:contentPart>
          </mc:Choice>
          <mc:Fallback>
            <p:pic>
              <p:nvPicPr>
                <p:cNvPr id="12" name="Freihand 11">
                  <a:extLst>
                    <a:ext uri="{FF2B5EF4-FFF2-40B4-BE49-F238E27FC236}">
                      <a16:creationId xmlns:a16="http://schemas.microsoft.com/office/drawing/2014/main" id="{E7128181-0025-4AEE-8F4E-C1BA7A447FEA}"/>
                    </a:ext>
                  </a:extLst>
                </p:cNvPr>
                <p:cNvPicPr/>
                <p:nvPr/>
              </p:nvPicPr>
              <p:blipFill>
                <a:blip r:embed="rId46"/>
                <a:stretch>
                  <a:fillRect/>
                </a:stretch>
              </p:blipFill>
              <p:spPr>
                <a:xfrm>
                  <a:off x="6807941" y="1245632"/>
                  <a:ext cx="289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 name="Freihand 12">
                  <a:extLst>
                    <a:ext uri="{FF2B5EF4-FFF2-40B4-BE49-F238E27FC236}">
                      <a16:creationId xmlns:a16="http://schemas.microsoft.com/office/drawing/2014/main" id="{C6B3C89D-CFD0-48F1-B14D-373E5E26E4B9}"/>
                    </a:ext>
                  </a:extLst>
                </p14:cNvPr>
                <p14:cNvContentPartPr/>
                <p14:nvPr/>
              </p14:nvContentPartPr>
              <p14:xfrm>
                <a:off x="7111781" y="1068872"/>
                <a:ext cx="213120" cy="180000"/>
              </p14:xfrm>
            </p:contentPart>
          </mc:Choice>
          <mc:Fallback>
            <p:pic>
              <p:nvPicPr>
                <p:cNvPr id="13" name="Freihand 12">
                  <a:extLst>
                    <a:ext uri="{FF2B5EF4-FFF2-40B4-BE49-F238E27FC236}">
                      <a16:creationId xmlns:a16="http://schemas.microsoft.com/office/drawing/2014/main" id="{C6B3C89D-CFD0-48F1-B14D-373E5E26E4B9}"/>
                    </a:ext>
                  </a:extLst>
                </p:cNvPr>
                <p:cNvPicPr/>
                <p:nvPr/>
              </p:nvPicPr>
              <p:blipFill>
                <a:blip r:embed="rId48"/>
                <a:stretch>
                  <a:fillRect/>
                </a:stretch>
              </p:blipFill>
              <p:spPr>
                <a:xfrm>
                  <a:off x="7107461" y="1064552"/>
                  <a:ext cx="221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 name="Freihand 13">
                  <a:extLst>
                    <a:ext uri="{FF2B5EF4-FFF2-40B4-BE49-F238E27FC236}">
                      <a16:creationId xmlns:a16="http://schemas.microsoft.com/office/drawing/2014/main" id="{C9EB5827-727C-4265-958C-DA6A69608DD6}"/>
                    </a:ext>
                  </a:extLst>
                </p14:cNvPr>
                <p14:cNvContentPartPr/>
                <p14:nvPr/>
              </p14:nvContentPartPr>
              <p14:xfrm>
                <a:off x="7425341" y="989672"/>
                <a:ext cx="103680" cy="159480"/>
              </p14:xfrm>
            </p:contentPart>
          </mc:Choice>
          <mc:Fallback>
            <p:pic>
              <p:nvPicPr>
                <p:cNvPr id="14" name="Freihand 13">
                  <a:extLst>
                    <a:ext uri="{FF2B5EF4-FFF2-40B4-BE49-F238E27FC236}">
                      <a16:creationId xmlns:a16="http://schemas.microsoft.com/office/drawing/2014/main" id="{C9EB5827-727C-4265-958C-DA6A69608DD6}"/>
                    </a:ext>
                  </a:extLst>
                </p:cNvPr>
                <p:cNvPicPr/>
                <p:nvPr/>
              </p:nvPicPr>
              <p:blipFill>
                <a:blip r:embed="rId50"/>
                <a:stretch>
                  <a:fillRect/>
                </a:stretch>
              </p:blipFill>
              <p:spPr>
                <a:xfrm>
                  <a:off x="7421021" y="985352"/>
                  <a:ext cx="112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5" name="Freihand 14">
                  <a:extLst>
                    <a:ext uri="{FF2B5EF4-FFF2-40B4-BE49-F238E27FC236}">
                      <a16:creationId xmlns:a16="http://schemas.microsoft.com/office/drawing/2014/main" id="{B5F54D6A-8C82-4267-B6AB-C62C3FDA0865}"/>
                    </a:ext>
                  </a:extLst>
                </p14:cNvPr>
                <p14:cNvContentPartPr/>
                <p14:nvPr/>
              </p14:nvContentPartPr>
              <p14:xfrm>
                <a:off x="7510301" y="1066352"/>
                <a:ext cx="42120" cy="68400"/>
              </p14:xfrm>
            </p:contentPart>
          </mc:Choice>
          <mc:Fallback>
            <p:pic>
              <p:nvPicPr>
                <p:cNvPr id="15" name="Freihand 14">
                  <a:extLst>
                    <a:ext uri="{FF2B5EF4-FFF2-40B4-BE49-F238E27FC236}">
                      <a16:creationId xmlns:a16="http://schemas.microsoft.com/office/drawing/2014/main" id="{B5F54D6A-8C82-4267-B6AB-C62C3FDA0865}"/>
                    </a:ext>
                  </a:extLst>
                </p:cNvPr>
                <p:cNvPicPr/>
                <p:nvPr/>
              </p:nvPicPr>
              <p:blipFill>
                <a:blip r:embed="rId52"/>
                <a:stretch>
                  <a:fillRect/>
                </a:stretch>
              </p:blipFill>
              <p:spPr>
                <a:xfrm>
                  <a:off x="7505981" y="1062032"/>
                  <a:ext cx="50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Freihand 15">
                  <a:extLst>
                    <a:ext uri="{FF2B5EF4-FFF2-40B4-BE49-F238E27FC236}">
                      <a16:creationId xmlns:a16="http://schemas.microsoft.com/office/drawing/2014/main" id="{AEDF4873-3528-44E2-AE91-47B43C644ACE}"/>
                    </a:ext>
                  </a:extLst>
                </p14:cNvPr>
                <p14:cNvContentPartPr/>
                <p14:nvPr/>
              </p14:nvContentPartPr>
              <p14:xfrm>
                <a:off x="7570061" y="1027472"/>
                <a:ext cx="190800" cy="83520"/>
              </p14:xfrm>
            </p:contentPart>
          </mc:Choice>
          <mc:Fallback>
            <p:pic>
              <p:nvPicPr>
                <p:cNvPr id="16" name="Freihand 15">
                  <a:extLst>
                    <a:ext uri="{FF2B5EF4-FFF2-40B4-BE49-F238E27FC236}">
                      <a16:creationId xmlns:a16="http://schemas.microsoft.com/office/drawing/2014/main" id="{AEDF4873-3528-44E2-AE91-47B43C644ACE}"/>
                    </a:ext>
                  </a:extLst>
                </p:cNvPr>
                <p:cNvPicPr/>
                <p:nvPr/>
              </p:nvPicPr>
              <p:blipFill>
                <a:blip r:embed="rId54"/>
                <a:stretch>
                  <a:fillRect/>
                </a:stretch>
              </p:blipFill>
              <p:spPr>
                <a:xfrm>
                  <a:off x="7565741" y="1023152"/>
                  <a:ext cx="199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 name="Freihand 16">
                  <a:extLst>
                    <a:ext uri="{FF2B5EF4-FFF2-40B4-BE49-F238E27FC236}">
                      <a16:creationId xmlns:a16="http://schemas.microsoft.com/office/drawing/2014/main" id="{DB2DD813-4B17-4021-AC8D-7828435B503B}"/>
                    </a:ext>
                  </a:extLst>
                </p14:cNvPr>
                <p14:cNvContentPartPr/>
                <p14:nvPr/>
              </p14:nvContentPartPr>
              <p14:xfrm>
                <a:off x="7714061" y="935672"/>
                <a:ext cx="360" cy="360"/>
              </p14:xfrm>
            </p:contentPart>
          </mc:Choice>
          <mc:Fallback>
            <p:pic>
              <p:nvPicPr>
                <p:cNvPr id="17" name="Freihand 16">
                  <a:extLst>
                    <a:ext uri="{FF2B5EF4-FFF2-40B4-BE49-F238E27FC236}">
                      <a16:creationId xmlns:a16="http://schemas.microsoft.com/office/drawing/2014/main" id="{DB2DD813-4B17-4021-AC8D-7828435B503B}"/>
                    </a:ext>
                  </a:extLst>
                </p:cNvPr>
                <p:cNvPicPr/>
                <p:nvPr/>
              </p:nvPicPr>
              <p:blipFill>
                <a:blip r:embed="rId56"/>
                <a:stretch>
                  <a:fillRect/>
                </a:stretch>
              </p:blipFill>
              <p:spPr>
                <a:xfrm>
                  <a:off x="7709741" y="931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 name="Freihand 17">
                  <a:extLst>
                    <a:ext uri="{FF2B5EF4-FFF2-40B4-BE49-F238E27FC236}">
                      <a16:creationId xmlns:a16="http://schemas.microsoft.com/office/drawing/2014/main" id="{AA02F0B4-5CCD-480E-878A-D3BA34101E57}"/>
                    </a:ext>
                  </a:extLst>
                </p14:cNvPr>
                <p14:cNvContentPartPr/>
                <p14:nvPr/>
              </p14:nvContentPartPr>
              <p14:xfrm>
                <a:off x="7775261" y="981392"/>
                <a:ext cx="97560" cy="85680"/>
              </p14:xfrm>
            </p:contentPart>
          </mc:Choice>
          <mc:Fallback>
            <p:pic>
              <p:nvPicPr>
                <p:cNvPr id="18" name="Freihand 17">
                  <a:extLst>
                    <a:ext uri="{FF2B5EF4-FFF2-40B4-BE49-F238E27FC236}">
                      <a16:creationId xmlns:a16="http://schemas.microsoft.com/office/drawing/2014/main" id="{AA02F0B4-5CCD-480E-878A-D3BA34101E57}"/>
                    </a:ext>
                  </a:extLst>
                </p:cNvPr>
                <p:cNvPicPr/>
                <p:nvPr/>
              </p:nvPicPr>
              <p:blipFill>
                <a:blip r:embed="rId58"/>
                <a:stretch>
                  <a:fillRect/>
                </a:stretch>
              </p:blipFill>
              <p:spPr>
                <a:xfrm>
                  <a:off x="7770941" y="977072"/>
                  <a:ext cx="106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9" name="Freihand 18">
                  <a:extLst>
                    <a:ext uri="{FF2B5EF4-FFF2-40B4-BE49-F238E27FC236}">
                      <a16:creationId xmlns:a16="http://schemas.microsoft.com/office/drawing/2014/main" id="{6843B70A-AB6E-4E66-B5B3-9B4A7DB43BA7}"/>
                    </a:ext>
                  </a:extLst>
                </p14:cNvPr>
                <p14:cNvContentPartPr/>
                <p14:nvPr/>
              </p14:nvContentPartPr>
              <p14:xfrm>
                <a:off x="8013581" y="856112"/>
                <a:ext cx="128880" cy="146520"/>
              </p14:xfrm>
            </p:contentPart>
          </mc:Choice>
          <mc:Fallback>
            <p:pic>
              <p:nvPicPr>
                <p:cNvPr id="19" name="Freihand 18">
                  <a:extLst>
                    <a:ext uri="{FF2B5EF4-FFF2-40B4-BE49-F238E27FC236}">
                      <a16:creationId xmlns:a16="http://schemas.microsoft.com/office/drawing/2014/main" id="{6843B70A-AB6E-4E66-B5B3-9B4A7DB43BA7}"/>
                    </a:ext>
                  </a:extLst>
                </p:cNvPr>
                <p:cNvPicPr/>
                <p:nvPr/>
              </p:nvPicPr>
              <p:blipFill>
                <a:blip r:embed="rId60"/>
                <a:stretch>
                  <a:fillRect/>
                </a:stretch>
              </p:blipFill>
              <p:spPr>
                <a:xfrm>
                  <a:off x="8009261" y="851792"/>
                  <a:ext cx="137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 name="Freihand 19">
                  <a:extLst>
                    <a:ext uri="{FF2B5EF4-FFF2-40B4-BE49-F238E27FC236}">
                      <a16:creationId xmlns:a16="http://schemas.microsoft.com/office/drawing/2014/main" id="{C837C210-2084-4833-AF1E-C62E26B36470}"/>
                    </a:ext>
                  </a:extLst>
                </p14:cNvPr>
                <p14:cNvContentPartPr/>
                <p14:nvPr/>
              </p14:nvContentPartPr>
              <p14:xfrm>
                <a:off x="8088101" y="961592"/>
                <a:ext cx="49320" cy="21600"/>
              </p14:xfrm>
            </p:contentPart>
          </mc:Choice>
          <mc:Fallback>
            <p:pic>
              <p:nvPicPr>
                <p:cNvPr id="20" name="Freihand 19">
                  <a:extLst>
                    <a:ext uri="{FF2B5EF4-FFF2-40B4-BE49-F238E27FC236}">
                      <a16:creationId xmlns:a16="http://schemas.microsoft.com/office/drawing/2014/main" id="{C837C210-2084-4833-AF1E-C62E26B36470}"/>
                    </a:ext>
                  </a:extLst>
                </p:cNvPr>
                <p:cNvPicPr/>
                <p:nvPr/>
              </p:nvPicPr>
              <p:blipFill>
                <a:blip r:embed="rId62"/>
                <a:stretch>
                  <a:fillRect/>
                </a:stretch>
              </p:blipFill>
              <p:spPr>
                <a:xfrm>
                  <a:off x="8083781" y="957272"/>
                  <a:ext cx="57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 name="Freihand 20">
                  <a:extLst>
                    <a:ext uri="{FF2B5EF4-FFF2-40B4-BE49-F238E27FC236}">
                      <a16:creationId xmlns:a16="http://schemas.microsoft.com/office/drawing/2014/main" id="{851C0DB2-9A72-4410-B2D0-AA0BBCC23881}"/>
                    </a:ext>
                  </a:extLst>
                </p14:cNvPr>
                <p14:cNvContentPartPr/>
                <p14:nvPr/>
              </p14:nvContentPartPr>
              <p14:xfrm>
                <a:off x="8148581" y="890672"/>
                <a:ext cx="224640" cy="104760"/>
              </p14:xfrm>
            </p:contentPart>
          </mc:Choice>
          <mc:Fallback>
            <p:pic>
              <p:nvPicPr>
                <p:cNvPr id="21" name="Freihand 20">
                  <a:extLst>
                    <a:ext uri="{FF2B5EF4-FFF2-40B4-BE49-F238E27FC236}">
                      <a16:creationId xmlns:a16="http://schemas.microsoft.com/office/drawing/2014/main" id="{851C0DB2-9A72-4410-B2D0-AA0BBCC23881}"/>
                    </a:ext>
                  </a:extLst>
                </p:cNvPr>
                <p:cNvPicPr/>
                <p:nvPr/>
              </p:nvPicPr>
              <p:blipFill>
                <a:blip r:embed="rId64"/>
                <a:stretch>
                  <a:fillRect/>
                </a:stretch>
              </p:blipFill>
              <p:spPr>
                <a:xfrm>
                  <a:off x="8144261" y="886352"/>
                  <a:ext cx="233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2" name="Freihand 21">
                  <a:extLst>
                    <a:ext uri="{FF2B5EF4-FFF2-40B4-BE49-F238E27FC236}">
                      <a16:creationId xmlns:a16="http://schemas.microsoft.com/office/drawing/2014/main" id="{234BAC8D-C9F2-402A-A79B-862331F18E0E}"/>
                    </a:ext>
                  </a:extLst>
                </p14:cNvPr>
                <p14:cNvContentPartPr/>
                <p14:nvPr/>
              </p14:nvContentPartPr>
              <p14:xfrm>
                <a:off x="8356301" y="833432"/>
                <a:ext cx="9360" cy="11520"/>
              </p14:xfrm>
            </p:contentPart>
          </mc:Choice>
          <mc:Fallback>
            <p:pic>
              <p:nvPicPr>
                <p:cNvPr id="22" name="Freihand 21">
                  <a:extLst>
                    <a:ext uri="{FF2B5EF4-FFF2-40B4-BE49-F238E27FC236}">
                      <a16:creationId xmlns:a16="http://schemas.microsoft.com/office/drawing/2014/main" id="{234BAC8D-C9F2-402A-A79B-862331F18E0E}"/>
                    </a:ext>
                  </a:extLst>
                </p:cNvPr>
                <p:cNvPicPr/>
                <p:nvPr/>
              </p:nvPicPr>
              <p:blipFill>
                <a:blip r:embed="rId66"/>
                <a:stretch>
                  <a:fillRect/>
                </a:stretch>
              </p:blipFill>
              <p:spPr>
                <a:xfrm>
                  <a:off x="8351981" y="829112"/>
                  <a:ext cx="1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4" name="Freihand 23">
                  <a:extLst>
                    <a:ext uri="{FF2B5EF4-FFF2-40B4-BE49-F238E27FC236}">
                      <a16:creationId xmlns:a16="http://schemas.microsoft.com/office/drawing/2014/main" id="{0F714B3A-F5DB-4CBE-9AA2-743697FF28FE}"/>
                    </a:ext>
                  </a:extLst>
                </p14:cNvPr>
                <p14:cNvContentPartPr/>
                <p14:nvPr/>
              </p14:nvContentPartPr>
              <p14:xfrm>
                <a:off x="8399861" y="865112"/>
                <a:ext cx="79560" cy="59400"/>
              </p14:xfrm>
            </p:contentPart>
          </mc:Choice>
          <mc:Fallback>
            <p:pic>
              <p:nvPicPr>
                <p:cNvPr id="24" name="Freihand 23">
                  <a:extLst>
                    <a:ext uri="{FF2B5EF4-FFF2-40B4-BE49-F238E27FC236}">
                      <a16:creationId xmlns:a16="http://schemas.microsoft.com/office/drawing/2014/main" id="{0F714B3A-F5DB-4CBE-9AA2-743697FF28FE}"/>
                    </a:ext>
                  </a:extLst>
                </p:cNvPr>
                <p:cNvPicPr/>
                <p:nvPr/>
              </p:nvPicPr>
              <p:blipFill>
                <a:blip r:embed="rId68"/>
                <a:stretch>
                  <a:fillRect/>
                </a:stretch>
              </p:blipFill>
              <p:spPr>
                <a:xfrm>
                  <a:off x="8395541" y="860792"/>
                  <a:ext cx="88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5" name="Freihand 24">
                  <a:extLst>
                    <a:ext uri="{FF2B5EF4-FFF2-40B4-BE49-F238E27FC236}">
                      <a16:creationId xmlns:a16="http://schemas.microsoft.com/office/drawing/2014/main" id="{2B547113-0432-46B2-A419-364DCD49D745}"/>
                    </a:ext>
                  </a:extLst>
                </p14:cNvPr>
                <p14:cNvContentPartPr/>
                <p14:nvPr/>
              </p14:nvContentPartPr>
              <p14:xfrm>
                <a:off x="8488421" y="783752"/>
                <a:ext cx="13320" cy="135000"/>
              </p14:xfrm>
            </p:contentPart>
          </mc:Choice>
          <mc:Fallback>
            <p:pic>
              <p:nvPicPr>
                <p:cNvPr id="25" name="Freihand 24">
                  <a:extLst>
                    <a:ext uri="{FF2B5EF4-FFF2-40B4-BE49-F238E27FC236}">
                      <a16:creationId xmlns:a16="http://schemas.microsoft.com/office/drawing/2014/main" id="{2B547113-0432-46B2-A419-364DCD49D745}"/>
                    </a:ext>
                  </a:extLst>
                </p:cNvPr>
                <p:cNvPicPr/>
                <p:nvPr/>
              </p:nvPicPr>
              <p:blipFill>
                <a:blip r:embed="rId70"/>
                <a:stretch>
                  <a:fillRect/>
                </a:stretch>
              </p:blipFill>
              <p:spPr>
                <a:xfrm>
                  <a:off x="8484101" y="779432"/>
                  <a:ext cx="21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6" name="Freihand 25">
                  <a:extLst>
                    <a:ext uri="{FF2B5EF4-FFF2-40B4-BE49-F238E27FC236}">
                      <a16:creationId xmlns:a16="http://schemas.microsoft.com/office/drawing/2014/main" id="{11F2D034-2096-4ADD-9A4C-7C09B6E24C7C}"/>
                    </a:ext>
                  </a:extLst>
                </p14:cNvPr>
                <p14:cNvContentPartPr/>
                <p14:nvPr/>
              </p14:nvContentPartPr>
              <p14:xfrm>
                <a:off x="8522981" y="771512"/>
                <a:ext cx="104760" cy="140760"/>
              </p14:xfrm>
            </p:contentPart>
          </mc:Choice>
          <mc:Fallback>
            <p:pic>
              <p:nvPicPr>
                <p:cNvPr id="26" name="Freihand 25">
                  <a:extLst>
                    <a:ext uri="{FF2B5EF4-FFF2-40B4-BE49-F238E27FC236}">
                      <a16:creationId xmlns:a16="http://schemas.microsoft.com/office/drawing/2014/main" id="{11F2D034-2096-4ADD-9A4C-7C09B6E24C7C}"/>
                    </a:ext>
                  </a:extLst>
                </p:cNvPr>
                <p:cNvPicPr/>
                <p:nvPr/>
              </p:nvPicPr>
              <p:blipFill>
                <a:blip r:embed="rId72"/>
                <a:stretch>
                  <a:fillRect/>
                </a:stretch>
              </p:blipFill>
              <p:spPr>
                <a:xfrm>
                  <a:off x="8518661" y="767192"/>
                  <a:ext cx="113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 name="Freihand 26">
                  <a:extLst>
                    <a:ext uri="{FF2B5EF4-FFF2-40B4-BE49-F238E27FC236}">
                      <a16:creationId xmlns:a16="http://schemas.microsoft.com/office/drawing/2014/main" id="{C0E13E47-3B1D-4895-BBD5-30DE32F4B3FF}"/>
                    </a:ext>
                  </a:extLst>
                </p14:cNvPr>
                <p14:cNvContentPartPr/>
                <p14:nvPr/>
              </p14:nvContentPartPr>
              <p14:xfrm>
                <a:off x="8646461" y="826952"/>
                <a:ext cx="187920" cy="42120"/>
              </p14:xfrm>
            </p:contentPart>
          </mc:Choice>
          <mc:Fallback>
            <p:pic>
              <p:nvPicPr>
                <p:cNvPr id="27" name="Freihand 26">
                  <a:extLst>
                    <a:ext uri="{FF2B5EF4-FFF2-40B4-BE49-F238E27FC236}">
                      <a16:creationId xmlns:a16="http://schemas.microsoft.com/office/drawing/2014/main" id="{C0E13E47-3B1D-4895-BBD5-30DE32F4B3FF}"/>
                    </a:ext>
                  </a:extLst>
                </p:cNvPr>
                <p:cNvPicPr/>
                <p:nvPr/>
              </p:nvPicPr>
              <p:blipFill>
                <a:blip r:embed="rId74"/>
                <a:stretch>
                  <a:fillRect/>
                </a:stretch>
              </p:blipFill>
              <p:spPr>
                <a:xfrm>
                  <a:off x="8642141" y="822632"/>
                  <a:ext cx="196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8" name="Freihand 27">
                  <a:extLst>
                    <a:ext uri="{FF2B5EF4-FFF2-40B4-BE49-F238E27FC236}">
                      <a16:creationId xmlns:a16="http://schemas.microsoft.com/office/drawing/2014/main" id="{36FEDBDB-D3A8-4F20-9639-AE397A0A5FF9}"/>
                    </a:ext>
                  </a:extLst>
                </p14:cNvPr>
                <p14:cNvContentPartPr/>
                <p14:nvPr/>
              </p14:nvContentPartPr>
              <p14:xfrm>
                <a:off x="8861381" y="785552"/>
                <a:ext cx="91800" cy="91080"/>
              </p14:xfrm>
            </p:contentPart>
          </mc:Choice>
          <mc:Fallback>
            <p:pic>
              <p:nvPicPr>
                <p:cNvPr id="28" name="Freihand 27">
                  <a:extLst>
                    <a:ext uri="{FF2B5EF4-FFF2-40B4-BE49-F238E27FC236}">
                      <a16:creationId xmlns:a16="http://schemas.microsoft.com/office/drawing/2014/main" id="{36FEDBDB-D3A8-4F20-9639-AE397A0A5FF9}"/>
                    </a:ext>
                  </a:extLst>
                </p:cNvPr>
                <p:cNvPicPr/>
                <p:nvPr/>
              </p:nvPicPr>
              <p:blipFill>
                <a:blip r:embed="rId76"/>
                <a:stretch>
                  <a:fillRect/>
                </a:stretch>
              </p:blipFill>
              <p:spPr>
                <a:xfrm>
                  <a:off x="8857061" y="781232"/>
                  <a:ext cx="100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 name="Freihand 28">
                  <a:extLst>
                    <a:ext uri="{FF2B5EF4-FFF2-40B4-BE49-F238E27FC236}">
                      <a16:creationId xmlns:a16="http://schemas.microsoft.com/office/drawing/2014/main" id="{238FF1CD-7F25-40E0-9D39-36902891BEDF}"/>
                    </a:ext>
                  </a:extLst>
                </p14:cNvPr>
                <p14:cNvContentPartPr/>
                <p14:nvPr/>
              </p14:nvContentPartPr>
              <p14:xfrm>
                <a:off x="8877221" y="828392"/>
                <a:ext cx="76680" cy="15840"/>
              </p14:xfrm>
            </p:contentPart>
          </mc:Choice>
          <mc:Fallback>
            <p:pic>
              <p:nvPicPr>
                <p:cNvPr id="29" name="Freihand 28">
                  <a:extLst>
                    <a:ext uri="{FF2B5EF4-FFF2-40B4-BE49-F238E27FC236}">
                      <a16:creationId xmlns:a16="http://schemas.microsoft.com/office/drawing/2014/main" id="{238FF1CD-7F25-40E0-9D39-36902891BEDF}"/>
                    </a:ext>
                  </a:extLst>
                </p:cNvPr>
                <p:cNvPicPr/>
                <p:nvPr/>
              </p:nvPicPr>
              <p:blipFill>
                <a:blip r:embed="rId78"/>
                <a:stretch>
                  <a:fillRect/>
                </a:stretch>
              </p:blipFill>
              <p:spPr>
                <a:xfrm>
                  <a:off x="8872901" y="824072"/>
                  <a:ext cx="85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F5A45F82-2420-441B-9B10-ADBB3F5C27FA}"/>
                    </a:ext>
                  </a:extLst>
                </p14:cNvPr>
                <p14:cNvContentPartPr/>
                <p14:nvPr/>
              </p14:nvContentPartPr>
              <p14:xfrm>
                <a:off x="7201061" y="1409432"/>
                <a:ext cx="287280" cy="102960"/>
              </p14:xfrm>
            </p:contentPart>
          </mc:Choice>
          <mc:Fallback>
            <p:pic>
              <p:nvPicPr>
                <p:cNvPr id="46" name="Freihand 45">
                  <a:extLst>
                    <a:ext uri="{FF2B5EF4-FFF2-40B4-BE49-F238E27FC236}">
                      <a16:creationId xmlns:a16="http://schemas.microsoft.com/office/drawing/2014/main" id="{F5A45F82-2420-441B-9B10-ADBB3F5C27FA}"/>
                    </a:ext>
                  </a:extLst>
                </p:cNvPr>
                <p:cNvPicPr/>
                <p:nvPr/>
              </p:nvPicPr>
              <p:blipFill>
                <a:blip r:embed="rId80"/>
                <a:stretch>
                  <a:fillRect/>
                </a:stretch>
              </p:blipFill>
              <p:spPr>
                <a:xfrm>
                  <a:off x="7196741" y="1405112"/>
                  <a:ext cx="295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E9C196B3-8899-4C9C-BA36-B9DFF71096AE}"/>
                    </a:ext>
                  </a:extLst>
                </p14:cNvPr>
                <p14:cNvContentPartPr/>
                <p14:nvPr/>
              </p14:nvContentPartPr>
              <p14:xfrm>
                <a:off x="7436501" y="1347872"/>
                <a:ext cx="40680" cy="36720"/>
              </p14:xfrm>
            </p:contentPart>
          </mc:Choice>
          <mc:Fallback>
            <p:pic>
              <p:nvPicPr>
                <p:cNvPr id="47" name="Freihand 46">
                  <a:extLst>
                    <a:ext uri="{FF2B5EF4-FFF2-40B4-BE49-F238E27FC236}">
                      <a16:creationId xmlns:a16="http://schemas.microsoft.com/office/drawing/2014/main" id="{E9C196B3-8899-4C9C-BA36-B9DFF71096AE}"/>
                    </a:ext>
                  </a:extLst>
                </p:cNvPr>
                <p:cNvPicPr/>
                <p:nvPr/>
              </p:nvPicPr>
              <p:blipFill>
                <a:blip r:embed="rId82"/>
                <a:stretch>
                  <a:fillRect/>
                </a:stretch>
              </p:blipFill>
              <p:spPr>
                <a:xfrm>
                  <a:off x="7432181" y="1343552"/>
                  <a:ext cx="49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760CF53D-846B-4F5A-AD65-32F8D04C62D1}"/>
                    </a:ext>
                  </a:extLst>
                </p14:cNvPr>
                <p14:cNvContentPartPr/>
                <p14:nvPr/>
              </p14:nvContentPartPr>
              <p14:xfrm>
                <a:off x="7517141" y="1326272"/>
                <a:ext cx="161640" cy="118080"/>
              </p14:xfrm>
            </p:contentPart>
          </mc:Choice>
          <mc:Fallback>
            <p:pic>
              <p:nvPicPr>
                <p:cNvPr id="48" name="Freihand 47">
                  <a:extLst>
                    <a:ext uri="{FF2B5EF4-FFF2-40B4-BE49-F238E27FC236}">
                      <a16:creationId xmlns:a16="http://schemas.microsoft.com/office/drawing/2014/main" id="{760CF53D-846B-4F5A-AD65-32F8D04C62D1}"/>
                    </a:ext>
                  </a:extLst>
                </p:cNvPr>
                <p:cNvPicPr/>
                <p:nvPr/>
              </p:nvPicPr>
              <p:blipFill>
                <a:blip r:embed="rId84"/>
                <a:stretch>
                  <a:fillRect/>
                </a:stretch>
              </p:blipFill>
              <p:spPr>
                <a:xfrm>
                  <a:off x="7512821" y="1321952"/>
                  <a:ext cx="170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F43C3291-AB63-49C9-AA89-2DB4B0D8DDDD}"/>
                    </a:ext>
                  </a:extLst>
                </p14:cNvPr>
                <p14:cNvContentPartPr/>
                <p14:nvPr/>
              </p14:nvContentPartPr>
              <p14:xfrm>
                <a:off x="7854101" y="1194512"/>
                <a:ext cx="180720" cy="164880"/>
              </p14:xfrm>
            </p:contentPart>
          </mc:Choice>
          <mc:Fallback>
            <p:pic>
              <p:nvPicPr>
                <p:cNvPr id="52" name="Freihand 51">
                  <a:extLst>
                    <a:ext uri="{FF2B5EF4-FFF2-40B4-BE49-F238E27FC236}">
                      <a16:creationId xmlns:a16="http://schemas.microsoft.com/office/drawing/2014/main" id="{F43C3291-AB63-49C9-AA89-2DB4B0D8DDDD}"/>
                    </a:ext>
                  </a:extLst>
                </p:cNvPr>
                <p:cNvPicPr/>
                <p:nvPr/>
              </p:nvPicPr>
              <p:blipFill>
                <a:blip r:embed="rId86"/>
                <a:stretch>
                  <a:fillRect/>
                </a:stretch>
              </p:blipFill>
              <p:spPr>
                <a:xfrm>
                  <a:off x="7849781" y="1190192"/>
                  <a:ext cx="189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5E950B0E-8BD6-42FE-A17E-FF13C22ADBB5}"/>
                    </a:ext>
                  </a:extLst>
                </p14:cNvPr>
                <p14:cNvContentPartPr/>
                <p14:nvPr/>
              </p14:nvContentPartPr>
              <p14:xfrm>
                <a:off x="8034821" y="1107032"/>
                <a:ext cx="202680" cy="210960"/>
              </p14:xfrm>
            </p:contentPart>
          </mc:Choice>
          <mc:Fallback>
            <p:pic>
              <p:nvPicPr>
                <p:cNvPr id="53" name="Freihand 52">
                  <a:extLst>
                    <a:ext uri="{FF2B5EF4-FFF2-40B4-BE49-F238E27FC236}">
                      <a16:creationId xmlns:a16="http://schemas.microsoft.com/office/drawing/2014/main" id="{5E950B0E-8BD6-42FE-A17E-FF13C22ADBB5}"/>
                    </a:ext>
                  </a:extLst>
                </p:cNvPr>
                <p:cNvPicPr/>
                <p:nvPr/>
              </p:nvPicPr>
              <p:blipFill>
                <a:blip r:embed="rId88"/>
                <a:stretch>
                  <a:fillRect/>
                </a:stretch>
              </p:blipFill>
              <p:spPr>
                <a:xfrm>
                  <a:off x="8030501" y="1102712"/>
                  <a:ext cx="2113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B979622D-8D47-4FF8-BDF6-570578FDD898}"/>
                    </a:ext>
                  </a:extLst>
                </p14:cNvPr>
                <p14:cNvContentPartPr/>
                <p14:nvPr/>
              </p14:nvContentPartPr>
              <p14:xfrm>
                <a:off x="8396621" y="1129352"/>
                <a:ext cx="155160" cy="127080"/>
              </p14:xfrm>
            </p:contentPart>
          </mc:Choice>
          <mc:Fallback>
            <p:pic>
              <p:nvPicPr>
                <p:cNvPr id="55" name="Freihand 54">
                  <a:extLst>
                    <a:ext uri="{FF2B5EF4-FFF2-40B4-BE49-F238E27FC236}">
                      <a16:creationId xmlns:a16="http://schemas.microsoft.com/office/drawing/2014/main" id="{B979622D-8D47-4FF8-BDF6-570578FDD898}"/>
                    </a:ext>
                  </a:extLst>
                </p:cNvPr>
                <p:cNvPicPr/>
                <p:nvPr/>
              </p:nvPicPr>
              <p:blipFill>
                <a:blip r:embed="rId90"/>
                <a:stretch>
                  <a:fillRect/>
                </a:stretch>
              </p:blipFill>
              <p:spPr>
                <a:xfrm>
                  <a:off x="8392301" y="1125032"/>
                  <a:ext cx="163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4C3D6C1E-9628-49DA-88B4-B41F52C64E08}"/>
                    </a:ext>
                  </a:extLst>
                </p14:cNvPr>
                <p14:cNvContentPartPr/>
                <p14:nvPr/>
              </p14:nvContentPartPr>
              <p14:xfrm>
                <a:off x="8539901" y="1119992"/>
                <a:ext cx="145440" cy="70560"/>
              </p14:xfrm>
            </p:contentPart>
          </mc:Choice>
          <mc:Fallback>
            <p:pic>
              <p:nvPicPr>
                <p:cNvPr id="56" name="Freihand 55">
                  <a:extLst>
                    <a:ext uri="{FF2B5EF4-FFF2-40B4-BE49-F238E27FC236}">
                      <a16:creationId xmlns:a16="http://schemas.microsoft.com/office/drawing/2014/main" id="{4C3D6C1E-9628-49DA-88B4-B41F52C64E08}"/>
                    </a:ext>
                  </a:extLst>
                </p:cNvPr>
                <p:cNvPicPr/>
                <p:nvPr/>
              </p:nvPicPr>
              <p:blipFill>
                <a:blip r:embed="rId92"/>
                <a:stretch>
                  <a:fillRect/>
                </a:stretch>
              </p:blipFill>
              <p:spPr>
                <a:xfrm>
                  <a:off x="8535581" y="1115672"/>
                  <a:ext cx="154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233AEF0D-F5C2-40C7-B4B3-0F34CFAF2119}"/>
                    </a:ext>
                  </a:extLst>
                </p14:cNvPr>
                <p14:cNvContentPartPr/>
                <p14:nvPr/>
              </p14:nvContentPartPr>
              <p14:xfrm>
                <a:off x="8883341" y="1024232"/>
                <a:ext cx="190800" cy="95400"/>
              </p14:xfrm>
            </p:contentPart>
          </mc:Choice>
          <mc:Fallback>
            <p:pic>
              <p:nvPicPr>
                <p:cNvPr id="57" name="Freihand 56">
                  <a:extLst>
                    <a:ext uri="{FF2B5EF4-FFF2-40B4-BE49-F238E27FC236}">
                      <a16:creationId xmlns:a16="http://schemas.microsoft.com/office/drawing/2014/main" id="{233AEF0D-F5C2-40C7-B4B3-0F34CFAF2119}"/>
                    </a:ext>
                  </a:extLst>
                </p:cNvPr>
                <p:cNvPicPr/>
                <p:nvPr/>
              </p:nvPicPr>
              <p:blipFill>
                <a:blip r:embed="rId94"/>
                <a:stretch>
                  <a:fillRect/>
                </a:stretch>
              </p:blipFill>
              <p:spPr>
                <a:xfrm>
                  <a:off x="8879021" y="1019912"/>
                  <a:ext cx="199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321C551C-E680-4393-A382-AC1476A30704}"/>
                    </a:ext>
                  </a:extLst>
                </p14:cNvPr>
                <p14:cNvContentPartPr/>
                <p14:nvPr/>
              </p14:nvContentPartPr>
              <p14:xfrm>
                <a:off x="9070901" y="950792"/>
                <a:ext cx="157680" cy="228960"/>
              </p14:xfrm>
            </p:contentPart>
          </mc:Choice>
          <mc:Fallback>
            <p:pic>
              <p:nvPicPr>
                <p:cNvPr id="58" name="Freihand 57">
                  <a:extLst>
                    <a:ext uri="{FF2B5EF4-FFF2-40B4-BE49-F238E27FC236}">
                      <a16:creationId xmlns:a16="http://schemas.microsoft.com/office/drawing/2014/main" id="{321C551C-E680-4393-A382-AC1476A30704}"/>
                    </a:ext>
                  </a:extLst>
                </p:cNvPr>
                <p:cNvPicPr/>
                <p:nvPr/>
              </p:nvPicPr>
              <p:blipFill>
                <a:blip r:embed="rId96"/>
                <a:stretch>
                  <a:fillRect/>
                </a:stretch>
              </p:blipFill>
              <p:spPr>
                <a:xfrm>
                  <a:off x="9066581" y="946472"/>
                  <a:ext cx="166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FC27BC28-9972-44C6-8453-043CDB9766D6}"/>
                    </a:ext>
                  </a:extLst>
                </p14:cNvPr>
                <p14:cNvContentPartPr/>
                <p14:nvPr/>
              </p14:nvContentPartPr>
              <p14:xfrm>
                <a:off x="9233981" y="894992"/>
                <a:ext cx="123120" cy="136440"/>
              </p14:xfrm>
            </p:contentPart>
          </mc:Choice>
          <mc:Fallback>
            <p:pic>
              <p:nvPicPr>
                <p:cNvPr id="59" name="Freihand 58">
                  <a:extLst>
                    <a:ext uri="{FF2B5EF4-FFF2-40B4-BE49-F238E27FC236}">
                      <a16:creationId xmlns:a16="http://schemas.microsoft.com/office/drawing/2014/main" id="{FC27BC28-9972-44C6-8453-043CDB9766D6}"/>
                    </a:ext>
                  </a:extLst>
                </p:cNvPr>
                <p:cNvPicPr/>
                <p:nvPr/>
              </p:nvPicPr>
              <p:blipFill>
                <a:blip r:embed="rId98"/>
                <a:stretch>
                  <a:fillRect/>
                </a:stretch>
              </p:blipFill>
              <p:spPr>
                <a:xfrm>
                  <a:off x="9229661" y="890672"/>
                  <a:ext cx="131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3DB2432B-2368-452E-AAF1-96C58CC2B89A}"/>
                    </a:ext>
                  </a:extLst>
                </p14:cNvPr>
                <p14:cNvContentPartPr/>
                <p14:nvPr/>
              </p14:nvContentPartPr>
              <p14:xfrm>
                <a:off x="9507941" y="894272"/>
                <a:ext cx="142200" cy="55440"/>
              </p14:xfrm>
            </p:contentPart>
          </mc:Choice>
          <mc:Fallback>
            <p:pic>
              <p:nvPicPr>
                <p:cNvPr id="60" name="Freihand 59">
                  <a:extLst>
                    <a:ext uri="{FF2B5EF4-FFF2-40B4-BE49-F238E27FC236}">
                      <a16:creationId xmlns:a16="http://schemas.microsoft.com/office/drawing/2014/main" id="{3DB2432B-2368-452E-AAF1-96C58CC2B89A}"/>
                    </a:ext>
                  </a:extLst>
                </p:cNvPr>
                <p:cNvPicPr/>
                <p:nvPr/>
              </p:nvPicPr>
              <p:blipFill>
                <a:blip r:embed="rId100"/>
                <a:stretch>
                  <a:fillRect/>
                </a:stretch>
              </p:blipFill>
              <p:spPr>
                <a:xfrm>
                  <a:off x="9503621" y="889952"/>
                  <a:ext cx="150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3C52DCF0-6080-42C1-99E7-6414278AB97D}"/>
                    </a:ext>
                  </a:extLst>
                </p14:cNvPr>
                <p14:cNvContentPartPr/>
                <p14:nvPr/>
              </p14:nvContentPartPr>
              <p14:xfrm>
                <a:off x="9694421" y="817232"/>
                <a:ext cx="92880" cy="90000"/>
              </p14:xfrm>
            </p:contentPart>
          </mc:Choice>
          <mc:Fallback>
            <p:pic>
              <p:nvPicPr>
                <p:cNvPr id="61" name="Freihand 60">
                  <a:extLst>
                    <a:ext uri="{FF2B5EF4-FFF2-40B4-BE49-F238E27FC236}">
                      <a16:creationId xmlns:a16="http://schemas.microsoft.com/office/drawing/2014/main" id="{3C52DCF0-6080-42C1-99E7-6414278AB97D}"/>
                    </a:ext>
                  </a:extLst>
                </p:cNvPr>
                <p:cNvPicPr/>
                <p:nvPr/>
              </p:nvPicPr>
              <p:blipFill>
                <a:blip r:embed="rId102"/>
                <a:stretch>
                  <a:fillRect/>
                </a:stretch>
              </p:blipFill>
              <p:spPr>
                <a:xfrm>
                  <a:off x="9690101" y="812912"/>
                  <a:ext cx="101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E534BF05-B747-4C80-B5A1-889B1C679288}"/>
                    </a:ext>
                  </a:extLst>
                </p14:cNvPr>
                <p14:cNvContentPartPr/>
                <p14:nvPr/>
              </p14:nvContentPartPr>
              <p14:xfrm>
                <a:off x="9905741" y="741272"/>
                <a:ext cx="113400" cy="141840"/>
              </p14:xfrm>
            </p:contentPart>
          </mc:Choice>
          <mc:Fallback>
            <p:pic>
              <p:nvPicPr>
                <p:cNvPr id="62" name="Freihand 61">
                  <a:extLst>
                    <a:ext uri="{FF2B5EF4-FFF2-40B4-BE49-F238E27FC236}">
                      <a16:creationId xmlns:a16="http://schemas.microsoft.com/office/drawing/2014/main" id="{E534BF05-B747-4C80-B5A1-889B1C679288}"/>
                    </a:ext>
                  </a:extLst>
                </p:cNvPr>
                <p:cNvPicPr/>
                <p:nvPr/>
              </p:nvPicPr>
              <p:blipFill>
                <a:blip r:embed="rId104"/>
                <a:stretch>
                  <a:fillRect/>
                </a:stretch>
              </p:blipFill>
              <p:spPr>
                <a:xfrm>
                  <a:off x="9901421" y="736952"/>
                  <a:ext cx="122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A1ACE096-D4B9-4D55-9550-8306ADB40431}"/>
                    </a:ext>
                  </a:extLst>
                </p14:cNvPr>
                <p14:cNvContentPartPr/>
                <p14:nvPr/>
              </p14:nvContentPartPr>
              <p14:xfrm>
                <a:off x="10027061" y="658472"/>
                <a:ext cx="257040" cy="185400"/>
              </p14:xfrm>
            </p:contentPart>
          </mc:Choice>
          <mc:Fallback>
            <p:pic>
              <p:nvPicPr>
                <p:cNvPr id="63" name="Freihand 62">
                  <a:extLst>
                    <a:ext uri="{FF2B5EF4-FFF2-40B4-BE49-F238E27FC236}">
                      <a16:creationId xmlns:a16="http://schemas.microsoft.com/office/drawing/2014/main" id="{A1ACE096-D4B9-4D55-9550-8306ADB40431}"/>
                    </a:ext>
                  </a:extLst>
                </p:cNvPr>
                <p:cNvPicPr/>
                <p:nvPr/>
              </p:nvPicPr>
              <p:blipFill>
                <a:blip r:embed="rId106"/>
                <a:stretch>
                  <a:fillRect/>
                </a:stretch>
              </p:blipFill>
              <p:spPr>
                <a:xfrm>
                  <a:off x="10022741" y="654152"/>
                  <a:ext cx="265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272FBFC2-1C20-4784-81E0-4A245D71CC83}"/>
                    </a:ext>
                  </a:extLst>
                </p14:cNvPr>
                <p14:cNvContentPartPr/>
                <p14:nvPr/>
              </p14:nvContentPartPr>
              <p14:xfrm>
                <a:off x="10307861" y="629312"/>
                <a:ext cx="140760" cy="210960"/>
              </p14:xfrm>
            </p:contentPart>
          </mc:Choice>
          <mc:Fallback>
            <p:pic>
              <p:nvPicPr>
                <p:cNvPr id="65" name="Freihand 64">
                  <a:extLst>
                    <a:ext uri="{FF2B5EF4-FFF2-40B4-BE49-F238E27FC236}">
                      <a16:creationId xmlns:a16="http://schemas.microsoft.com/office/drawing/2014/main" id="{272FBFC2-1C20-4784-81E0-4A245D71CC83}"/>
                    </a:ext>
                  </a:extLst>
                </p:cNvPr>
                <p:cNvPicPr/>
                <p:nvPr/>
              </p:nvPicPr>
              <p:blipFill>
                <a:blip r:embed="rId108"/>
                <a:stretch>
                  <a:fillRect/>
                </a:stretch>
              </p:blipFill>
              <p:spPr>
                <a:xfrm>
                  <a:off x="10303541" y="624992"/>
                  <a:ext cx="149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A36888A5-8377-4B4E-8DA7-FFAB73405A38}"/>
                    </a:ext>
                  </a:extLst>
                </p14:cNvPr>
                <p14:cNvContentPartPr/>
                <p14:nvPr/>
              </p14:nvContentPartPr>
              <p14:xfrm>
                <a:off x="10429901" y="607352"/>
                <a:ext cx="194760" cy="266040"/>
              </p14:xfrm>
            </p:contentPart>
          </mc:Choice>
          <mc:Fallback>
            <p:pic>
              <p:nvPicPr>
                <p:cNvPr id="66" name="Freihand 65">
                  <a:extLst>
                    <a:ext uri="{FF2B5EF4-FFF2-40B4-BE49-F238E27FC236}">
                      <a16:creationId xmlns:a16="http://schemas.microsoft.com/office/drawing/2014/main" id="{A36888A5-8377-4B4E-8DA7-FFAB73405A38}"/>
                    </a:ext>
                  </a:extLst>
                </p:cNvPr>
                <p:cNvPicPr/>
                <p:nvPr/>
              </p:nvPicPr>
              <p:blipFill>
                <a:blip r:embed="rId110"/>
                <a:stretch>
                  <a:fillRect/>
                </a:stretch>
              </p:blipFill>
              <p:spPr>
                <a:xfrm>
                  <a:off x="10425581" y="603032"/>
                  <a:ext cx="2034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46ED3380-E981-49D5-8084-7C9A1C496938}"/>
                    </a:ext>
                  </a:extLst>
                </p14:cNvPr>
                <p14:cNvContentPartPr/>
                <p14:nvPr/>
              </p14:nvContentPartPr>
              <p14:xfrm>
                <a:off x="10755341" y="550832"/>
                <a:ext cx="211680" cy="108000"/>
              </p14:xfrm>
            </p:contentPart>
          </mc:Choice>
          <mc:Fallback>
            <p:pic>
              <p:nvPicPr>
                <p:cNvPr id="68" name="Freihand 67">
                  <a:extLst>
                    <a:ext uri="{FF2B5EF4-FFF2-40B4-BE49-F238E27FC236}">
                      <a16:creationId xmlns:a16="http://schemas.microsoft.com/office/drawing/2014/main" id="{46ED3380-E981-49D5-8084-7C9A1C496938}"/>
                    </a:ext>
                  </a:extLst>
                </p:cNvPr>
                <p:cNvPicPr/>
                <p:nvPr/>
              </p:nvPicPr>
              <p:blipFill>
                <a:blip r:embed="rId112"/>
                <a:stretch>
                  <a:fillRect/>
                </a:stretch>
              </p:blipFill>
              <p:spPr>
                <a:xfrm>
                  <a:off x="10751021" y="546512"/>
                  <a:ext cx="220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BB2C1270-AA64-4BA1-A21A-396CC7C3BAA0}"/>
                    </a:ext>
                  </a:extLst>
                </p14:cNvPr>
                <p14:cNvContentPartPr/>
                <p14:nvPr/>
              </p14:nvContentPartPr>
              <p14:xfrm>
                <a:off x="10729061" y="552272"/>
                <a:ext cx="235080" cy="93240"/>
              </p14:xfrm>
            </p:contentPart>
          </mc:Choice>
          <mc:Fallback>
            <p:pic>
              <p:nvPicPr>
                <p:cNvPr id="70" name="Freihand 69">
                  <a:extLst>
                    <a:ext uri="{FF2B5EF4-FFF2-40B4-BE49-F238E27FC236}">
                      <a16:creationId xmlns:a16="http://schemas.microsoft.com/office/drawing/2014/main" id="{BB2C1270-AA64-4BA1-A21A-396CC7C3BAA0}"/>
                    </a:ext>
                  </a:extLst>
                </p:cNvPr>
                <p:cNvPicPr/>
                <p:nvPr/>
              </p:nvPicPr>
              <p:blipFill>
                <a:blip r:embed="rId114"/>
                <a:stretch>
                  <a:fillRect/>
                </a:stretch>
              </p:blipFill>
              <p:spPr>
                <a:xfrm>
                  <a:off x="10724741" y="547952"/>
                  <a:ext cx="243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FF07B4F6-861C-4D8F-A01C-EC8DC8B0DF95}"/>
                    </a:ext>
                  </a:extLst>
                </p14:cNvPr>
                <p14:cNvContentPartPr/>
                <p14:nvPr/>
              </p14:nvContentPartPr>
              <p14:xfrm>
                <a:off x="7494101" y="1598792"/>
                <a:ext cx="387360" cy="148680"/>
              </p14:xfrm>
            </p:contentPart>
          </mc:Choice>
          <mc:Fallback>
            <p:pic>
              <p:nvPicPr>
                <p:cNvPr id="72" name="Freihand 71">
                  <a:extLst>
                    <a:ext uri="{FF2B5EF4-FFF2-40B4-BE49-F238E27FC236}">
                      <a16:creationId xmlns:a16="http://schemas.microsoft.com/office/drawing/2014/main" id="{FF07B4F6-861C-4D8F-A01C-EC8DC8B0DF95}"/>
                    </a:ext>
                  </a:extLst>
                </p:cNvPr>
                <p:cNvPicPr/>
                <p:nvPr/>
              </p:nvPicPr>
              <p:blipFill>
                <a:blip r:embed="rId116"/>
                <a:stretch>
                  <a:fillRect/>
                </a:stretch>
              </p:blipFill>
              <p:spPr>
                <a:xfrm>
                  <a:off x="7489781" y="1594472"/>
                  <a:ext cx="396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ABCC8D72-80C2-47AD-AE67-AE5FC3865363}"/>
                    </a:ext>
                  </a:extLst>
                </p14:cNvPr>
                <p14:cNvContentPartPr/>
                <p14:nvPr/>
              </p14:nvContentPartPr>
              <p14:xfrm>
                <a:off x="7835381" y="1492232"/>
                <a:ext cx="360" cy="360"/>
              </p14:xfrm>
            </p:contentPart>
          </mc:Choice>
          <mc:Fallback>
            <p:pic>
              <p:nvPicPr>
                <p:cNvPr id="73" name="Freihand 72">
                  <a:extLst>
                    <a:ext uri="{FF2B5EF4-FFF2-40B4-BE49-F238E27FC236}">
                      <a16:creationId xmlns:a16="http://schemas.microsoft.com/office/drawing/2014/main" id="{ABCC8D72-80C2-47AD-AE67-AE5FC3865363}"/>
                    </a:ext>
                  </a:extLst>
                </p:cNvPr>
                <p:cNvPicPr/>
                <p:nvPr/>
              </p:nvPicPr>
              <p:blipFill>
                <a:blip r:embed="rId56"/>
                <a:stretch>
                  <a:fillRect/>
                </a:stretch>
              </p:blipFill>
              <p:spPr>
                <a:xfrm>
                  <a:off x="7831061" y="1487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74C9F165-C52F-4BAA-A085-324D2F351745}"/>
                    </a:ext>
                  </a:extLst>
                </p14:cNvPr>
                <p14:cNvContentPartPr/>
                <p14:nvPr/>
              </p14:nvContentPartPr>
              <p14:xfrm>
                <a:off x="8015381" y="1484672"/>
                <a:ext cx="83160" cy="144720"/>
              </p14:xfrm>
            </p:contentPart>
          </mc:Choice>
          <mc:Fallback>
            <p:pic>
              <p:nvPicPr>
                <p:cNvPr id="74" name="Freihand 73">
                  <a:extLst>
                    <a:ext uri="{FF2B5EF4-FFF2-40B4-BE49-F238E27FC236}">
                      <a16:creationId xmlns:a16="http://schemas.microsoft.com/office/drawing/2014/main" id="{74C9F165-C52F-4BAA-A085-324D2F351745}"/>
                    </a:ext>
                  </a:extLst>
                </p:cNvPr>
                <p:cNvPicPr/>
                <p:nvPr/>
              </p:nvPicPr>
              <p:blipFill>
                <a:blip r:embed="rId119"/>
                <a:stretch>
                  <a:fillRect/>
                </a:stretch>
              </p:blipFill>
              <p:spPr>
                <a:xfrm>
                  <a:off x="8011061" y="1480352"/>
                  <a:ext cx="91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61D3AF0E-BC8E-4139-AA85-FF8B77AA4E7E}"/>
                    </a:ext>
                  </a:extLst>
                </p14:cNvPr>
                <p14:cNvContentPartPr/>
                <p14:nvPr/>
              </p14:nvContentPartPr>
              <p14:xfrm>
                <a:off x="7867061" y="1574672"/>
                <a:ext cx="107640" cy="77760"/>
              </p14:xfrm>
            </p:contentPart>
          </mc:Choice>
          <mc:Fallback>
            <p:pic>
              <p:nvPicPr>
                <p:cNvPr id="75" name="Freihand 74">
                  <a:extLst>
                    <a:ext uri="{FF2B5EF4-FFF2-40B4-BE49-F238E27FC236}">
                      <a16:creationId xmlns:a16="http://schemas.microsoft.com/office/drawing/2014/main" id="{61D3AF0E-BC8E-4139-AA85-FF8B77AA4E7E}"/>
                    </a:ext>
                  </a:extLst>
                </p:cNvPr>
                <p:cNvPicPr/>
                <p:nvPr/>
              </p:nvPicPr>
              <p:blipFill>
                <a:blip r:embed="rId121"/>
                <a:stretch>
                  <a:fillRect/>
                </a:stretch>
              </p:blipFill>
              <p:spPr>
                <a:xfrm>
                  <a:off x="7862741" y="1570352"/>
                  <a:ext cx="1162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3FE48B91-5C7A-4C25-B1BF-B32616E009C0}"/>
                    </a:ext>
                  </a:extLst>
                </p14:cNvPr>
                <p14:cNvContentPartPr/>
                <p14:nvPr/>
              </p14:nvContentPartPr>
              <p14:xfrm>
                <a:off x="8169101" y="1487552"/>
                <a:ext cx="55080" cy="100440"/>
              </p14:xfrm>
            </p:contentPart>
          </mc:Choice>
          <mc:Fallback>
            <p:pic>
              <p:nvPicPr>
                <p:cNvPr id="76" name="Freihand 75">
                  <a:extLst>
                    <a:ext uri="{FF2B5EF4-FFF2-40B4-BE49-F238E27FC236}">
                      <a16:creationId xmlns:a16="http://schemas.microsoft.com/office/drawing/2014/main" id="{3FE48B91-5C7A-4C25-B1BF-B32616E009C0}"/>
                    </a:ext>
                  </a:extLst>
                </p:cNvPr>
                <p:cNvPicPr/>
                <p:nvPr/>
              </p:nvPicPr>
              <p:blipFill>
                <a:blip r:embed="rId123"/>
                <a:stretch>
                  <a:fillRect/>
                </a:stretch>
              </p:blipFill>
              <p:spPr>
                <a:xfrm>
                  <a:off x="8164781" y="1483232"/>
                  <a:ext cx="63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A76A768E-D5E6-4FB9-BE56-8D9CA4934D0A}"/>
                    </a:ext>
                  </a:extLst>
                </p14:cNvPr>
                <p14:cNvContentPartPr/>
                <p14:nvPr/>
              </p14:nvContentPartPr>
              <p14:xfrm>
                <a:off x="8220581" y="1471712"/>
                <a:ext cx="74160" cy="105120"/>
              </p14:xfrm>
            </p:contentPart>
          </mc:Choice>
          <mc:Fallback>
            <p:pic>
              <p:nvPicPr>
                <p:cNvPr id="77" name="Freihand 76">
                  <a:extLst>
                    <a:ext uri="{FF2B5EF4-FFF2-40B4-BE49-F238E27FC236}">
                      <a16:creationId xmlns:a16="http://schemas.microsoft.com/office/drawing/2014/main" id="{A76A768E-D5E6-4FB9-BE56-8D9CA4934D0A}"/>
                    </a:ext>
                  </a:extLst>
                </p:cNvPr>
                <p:cNvPicPr/>
                <p:nvPr/>
              </p:nvPicPr>
              <p:blipFill>
                <a:blip r:embed="rId125"/>
                <a:stretch>
                  <a:fillRect/>
                </a:stretch>
              </p:blipFill>
              <p:spPr>
                <a:xfrm>
                  <a:off x="8216261" y="1467392"/>
                  <a:ext cx="82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6E7D4B60-7B14-454C-A0C3-CBCA0D060EF3}"/>
                    </a:ext>
                  </a:extLst>
                </p14:cNvPr>
                <p14:cNvContentPartPr/>
                <p14:nvPr/>
              </p14:nvContentPartPr>
              <p14:xfrm>
                <a:off x="8287181" y="1376672"/>
                <a:ext cx="374760" cy="143280"/>
              </p14:xfrm>
            </p:contentPart>
          </mc:Choice>
          <mc:Fallback>
            <p:pic>
              <p:nvPicPr>
                <p:cNvPr id="78" name="Freihand 77">
                  <a:extLst>
                    <a:ext uri="{FF2B5EF4-FFF2-40B4-BE49-F238E27FC236}">
                      <a16:creationId xmlns:a16="http://schemas.microsoft.com/office/drawing/2014/main" id="{6E7D4B60-7B14-454C-A0C3-CBCA0D060EF3}"/>
                    </a:ext>
                  </a:extLst>
                </p:cNvPr>
                <p:cNvPicPr/>
                <p:nvPr/>
              </p:nvPicPr>
              <p:blipFill>
                <a:blip r:embed="rId127"/>
                <a:stretch>
                  <a:fillRect/>
                </a:stretch>
              </p:blipFill>
              <p:spPr>
                <a:xfrm>
                  <a:off x="8282861" y="1372352"/>
                  <a:ext cx="383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5CA8CFCD-1B46-483F-9B4E-778743214B65}"/>
                    </a:ext>
                  </a:extLst>
                </p14:cNvPr>
                <p14:cNvContentPartPr/>
                <p14:nvPr/>
              </p14:nvContentPartPr>
              <p14:xfrm>
                <a:off x="8687501" y="1276952"/>
                <a:ext cx="411840" cy="150120"/>
              </p14:xfrm>
            </p:contentPart>
          </mc:Choice>
          <mc:Fallback>
            <p:pic>
              <p:nvPicPr>
                <p:cNvPr id="79" name="Freihand 78">
                  <a:extLst>
                    <a:ext uri="{FF2B5EF4-FFF2-40B4-BE49-F238E27FC236}">
                      <a16:creationId xmlns:a16="http://schemas.microsoft.com/office/drawing/2014/main" id="{5CA8CFCD-1B46-483F-9B4E-778743214B65}"/>
                    </a:ext>
                  </a:extLst>
                </p:cNvPr>
                <p:cNvPicPr/>
                <p:nvPr/>
              </p:nvPicPr>
              <p:blipFill>
                <a:blip r:embed="rId129"/>
                <a:stretch>
                  <a:fillRect/>
                </a:stretch>
              </p:blipFill>
              <p:spPr>
                <a:xfrm>
                  <a:off x="8683181" y="1272632"/>
                  <a:ext cx="420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2379FEC9-FE09-4477-9620-2D6AEDF518F1}"/>
                    </a:ext>
                  </a:extLst>
                </p14:cNvPr>
                <p14:cNvContentPartPr/>
                <p14:nvPr/>
              </p14:nvContentPartPr>
              <p14:xfrm>
                <a:off x="8472581" y="1294232"/>
                <a:ext cx="27360" cy="21960"/>
              </p14:xfrm>
            </p:contentPart>
          </mc:Choice>
          <mc:Fallback>
            <p:pic>
              <p:nvPicPr>
                <p:cNvPr id="80" name="Freihand 79">
                  <a:extLst>
                    <a:ext uri="{FF2B5EF4-FFF2-40B4-BE49-F238E27FC236}">
                      <a16:creationId xmlns:a16="http://schemas.microsoft.com/office/drawing/2014/main" id="{2379FEC9-FE09-4477-9620-2D6AEDF518F1}"/>
                    </a:ext>
                  </a:extLst>
                </p:cNvPr>
                <p:cNvPicPr/>
                <p:nvPr/>
              </p:nvPicPr>
              <p:blipFill>
                <a:blip r:embed="rId131"/>
                <a:stretch>
                  <a:fillRect/>
                </a:stretch>
              </p:blipFill>
              <p:spPr>
                <a:xfrm>
                  <a:off x="8468261" y="1289912"/>
                  <a:ext cx="36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33FDDEC5-DE71-4260-9628-5F4EDC8EE052}"/>
                    </a:ext>
                  </a:extLst>
                </p14:cNvPr>
                <p14:cNvContentPartPr/>
                <p14:nvPr/>
              </p14:nvContentPartPr>
              <p14:xfrm>
                <a:off x="9283661" y="1186232"/>
                <a:ext cx="105480" cy="115920"/>
              </p14:xfrm>
            </p:contentPart>
          </mc:Choice>
          <mc:Fallback>
            <p:pic>
              <p:nvPicPr>
                <p:cNvPr id="81" name="Freihand 80">
                  <a:extLst>
                    <a:ext uri="{FF2B5EF4-FFF2-40B4-BE49-F238E27FC236}">
                      <a16:creationId xmlns:a16="http://schemas.microsoft.com/office/drawing/2014/main" id="{33FDDEC5-DE71-4260-9628-5F4EDC8EE052}"/>
                    </a:ext>
                  </a:extLst>
                </p:cNvPr>
                <p:cNvPicPr/>
                <p:nvPr/>
              </p:nvPicPr>
              <p:blipFill>
                <a:blip r:embed="rId133"/>
                <a:stretch>
                  <a:fillRect/>
                </a:stretch>
              </p:blipFill>
              <p:spPr>
                <a:xfrm>
                  <a:off x="9279341" y="1181912"/>
                  <a:ext cx="114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326FC7F9-0B7B-4A40-9F23-3505D8E39368}"/>
                    </a:ext>
                  </a:extLst>
                </p14:cNvPr>
                <p14:cNvContentPartPr/>
                <p14:nvPr/>
              </p14:nvContentPartPr>
              <p14:xfrm>
                <a:off x="9375461" y="1117112"/>
                <a:ext cx="206640" cy="171000"/>
              </p14:xfrm>
            </p:contentPart>
          </mc:Choice>
          <mc:Fallback>
            <p:pic>
              <p:nvPicPr>
                <p:cNvPr id="82" name="Freihand 81">
                  <a:extLst>
                    <a:ext uri="{FF2B5EF4-FFF2-40B4-BE49-F238E27FC236}">
                      <a16:creationId xmlns:a16="http://schemas.microsoft.com/office/drawing/2014/main" id="{326FC7F9-0B7B-4A40-9F23-3505D8E39368}"/>
                    </a:ext>
                  </a:extLst>
                </p:cNvPr>
                <p:cNvPicPr/>
                <p:nvPr/>
              </p:nvPicPr>
              <p:blipFill>
                <a:blip r:embed="rId135"/>
                <a:stretch>
                  <a:fillRect/>
                </a:stretch>
              </p:blipFill>
              <p:spPr>
                <a:xfrm>
                  <a:off x="9371141" y="1112792"/>
                  <a:ext cx="215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83B73C7C-C186-4695-9B49-E6B8251E1AAB}"/>
                    </a:ext>
                  </a:extLst>
                </p14:cNvPr>
                <p14:cNvContentPartPr/>
                <p14:nvPr/>
              </p14:nvContentPartPr>
              <p14:xfrm>
                <a:off x="9739061" y="1118912"/>
                <a:ext cx="190800" cy="74880"/>
              </p14:xfrm>
            </p:contentPart>
          </mc:Choice>
          <mc:Fallback>
            <p:pic>
              <p:nvPicPr>
                <p:cNvPr id="83" name="Freihand 82">
                  <a:extLst>
                    <a:ext uri="{FF2B5EF4-FFF2-40B4-BE49-F238E27FC236}">
                      <a16:creationId xmlns:a16="http://schemas.microsoft.com/office/drawing/2014/main" id="{83B73C7C-C186-4695-9B49-E6B8251E1AAB}"/>
                    </a:ext>
                  </a:extLst>
                </p:cNvPr>
                <p:cNvPicPr/>
                <p:nvPr/>
              </p:nvPicPr>
              <p:blipFill>
                <a:blip r:embed="rId137"/>
                <a:stretch>
                  <a:fillRect/>
                </a:stretch>
              </p:blipFill>
              <p:spPr>
                <a:xfrm>
                  <a:off x="9734741" y="1114592"/>
                  <a:ext cx="199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80923DCD-9303-4FDE-AD55-A7725E649E22}"/>
                    </a:ext>
                  </a:extLst>
                </p14:cNvPr>
                <p14:cNvContentPartPr/>
                <p14:nvPr/>
              </p14:nvContentPartPr>
              <p14:xfrm>
                <a:off x="9975221" y="1028192"/>
                <a:ext cx="101880" cy="103680"/>
              </p14:xfrm>
            </p:contentPart>
          </mc:Choice>
          <mc:Fallback>
            <p:pic>
              <p:nvPicPr>
                <p:cNvPr id="84" name="Freihand 83">
                  <a:extLst>
                    <a:ext uri="{FF2B5EF4-FFF2-40B4-BE49-F238E27FC236}">
                      <a16:creationId xmlns:a16="http://schemas.microsoft.com/office/drawing/2014/main" id="{80923DCD-9303-4FDE-AD55-A7725E649E22}"/>
                    </a:ext>
                  </a:extLst>
                </p:cNvPr>
                <p:cNvPicPr/>
                <p:nvPr/>
              </p:nvPicPr>
              <p:blipFill>
                <a:blip r:embed="rId139"/>
                <a:stretch>
                  <a:fillRect/>
                </a:stretch>
              </p:blipFill>
              <p:spPr>
                <a:xfrm>
                  <a:off x="9970901" y="1023872"/>
                  <a:ext cx="110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F0C448BF-4733-4A15-A072-E4667CC903CC}"/>
                    </a:ext>
                  </a:extLst>
                </p14:cNvPr>
                <p14:cNvContentPartPr/>
                <p14:nvPr/>
              </p14:nvContentPartPr>
              <p14:xfrm>
                <a:off x="10234781" y="963032"/>
                <a:ext cx="122400" cy="127440"/>
              </p14:xfrm>
            </p:contentPart>
          </mc:Choice>
          <mc:Fallback>
            <p:pic>
              <p:nvPicPr>
                <p:cNvPr id="85" name="Freihand 84">
                  <a:extLst>
                    <a:ext uri="{FF2B5EF4-FFF2-40B4-BE49-F238E27FC236}">
                      <a16:creationId xmlns:a16="http://schemas.microsoft.com/office/drawing/2014/main" id="{F0C448BF-4733-4A15-A072-E4667CC903CC}"/>
                    </a:ext>
                  </a:extLst>
                </p:cNvPr>
                <p:cNvPicPr/>
                <p:nvPr/>
              </p:nvPicPr>
              <p:blipFill>
                <a:blip r:embed="rId141"/>
                <a:stretch>
                  <a:fillRect/>
                </a:stretch>
              </p:blipFill>
              <p:spPr>
                <a:xfrm>
                  <a:off x="10230461" y="958712"/>
                  <a:ext cx="131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5D3BB9E3-1F58-4FDC-8DE2-410401AE20FD}"/>
                    </a:ext>
                  </a:extLst>
                </p14:cNvPr>
                <p14:cNvContentPartPr/>
                <p14:nvPr/>
              </p14:nvContentPartPr>
              <p14:xfrm>
                <a:off x="10246301" y="990392"/>
                <a:ext cx="106920" cy="33480"/>
              </p14:xfrm>
            </p:contentPart>
          </mc:Choice>
          <mc:Fallback>
            <p:pic>
              <p:nvPicPr>
                <p:cNvPr id="86" name="Freihand 85">
                  <a:extLst>
                    <a:ext uri="{FF2B5EF4-FFF2-40B4-BE49-F238E27FC236}">
                      <a16:creationId xmlns:a16="http://schemas.microsoft.com/office/drawing/2014/main" id="{5D3BB9E3-1F58-4FDC-8DE2-410401AE20FD}"/>
                    </a:ext>
                  </a:extLst>
                </p:cNvPr>
                <p:cNvPicPr/>
                <p:nvPr/>
              </p:nvPicPr>
              <p:blipFill>
                <a:blip r:embed="rId143"/>
                <a:stretch>
                  <a:fillRect/>
                </a:stretch>
              </p:blipFill>
              <p:spPr>
                <a:xfrm>
                  <a:off x="10241981" y="986072"/>
                  <a:ext cx="115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E88DC75A-5FF6-44E7-95F5-1331389C7D0A}"/>
                    </a:ext>
                  </a:extLst>
                </p14:cNvPr>
                <p14:cNvContentPartPr/>
                <p14:nvPr/>
              </p14:nvContentPartPr>
              <p14:xfrm>
                <a:off x="10383821" y="858992"/>
                <a:ext cx="179280" cy="172800"/>
              </p14:xfrm>
            </p:contentPart>
          </mc:Choice>
          <mc:Fallback>
            <p:pic>
              <p:nvPicPr>
                <p:cNvPr id="87" name="Freihand 86">
                  <a:extLst>
                    <a:ext uri="{FF2B5EF4-FFF2-40B4-BE49-F238E27FC236}">
                      <a16:creationId xmlns:a16="http://schemas.microsoft.com/office/drawing/2014/main" id="{E88DC75A-5FF6-44E7-95F5-1331389C7D0A}"/>
                    </a:ext>
                  </a:extLst>
                </p:cNvPr>
                <p:cNvPicPr/>
                <p:nvPr/>
              </p:nvPicPr>
              <p:blipFill>
                <a:blip r:embed="rId145"/>
                <a:stretch>
                  <a:fillRect/>
                </a:stretch>
              </p:blipFill>
              <p:spPr>
                <a:xfrm>
                  <a:off x="10379501" y="854672"/>
                  <a:ext cx="187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D1276832-F8BD-4464-B665-B295ECF5214B}"/>
                    </a:ext>
                  </a:extLst>
                </p14:cNvPr>
                <p14:cNvContentPartPr/>
                <p14:nvPr/>
              </p14:nvContentPartPr>
              <p14:xfrm>
                <a:off x="10438541" y="889232"/>
                <a:ext cx="30600" cy="21960"/>
              </p14:xfrm>
            </p:contentPart>
          </mc:Choice>
          <mc:Fallback>
            <p:pic>
              <p:nvPicPr>
                <p:cNvPr id="88" name="Freihand 87">
                  <a:extLst>
                    <a:ext uri="{FF2B5EF4-FFF2-40B4-BE49-F238E27FC236}">
                      <a16:creationId xmlns:a16="http://schemas.microsoft.com/office/drawing/2014/main" id="{D1276832-F8BD-4464-B665-B295ECF5214B}"/>
                    </a:ext>
                  </a:extLst>
                </p:cNvPr>
                <p:cNvPicPr/>
                <p:nvPr/>
              </p:nvPicPr>
              <p:blipFill>
                <a:blip r:embed="rId147"/>
                <a:stretch>
                  <a:fillRect/>
                </a:stretch>
              </p:blipFill>
              <p:spPr>
                <a:xfrm>
                  <a:off x="10434221" y="884912"/>
                  <a:ext cx="392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A267A94B-DF35-44CF-A47F-CAB430828962}"/>
                    </a:ext>
                  </a:extLst>
                </p14:cNvPr>
                <p14:cNvContentPartPr/>
                <p14:nvPr/>
              </p14:nvContentPartPr>
              <p14:xfrm>
                <a:off x="10460501" y="964832"/>
                <a:ext cx="8640" cy="62280"/>
              </p14:xfrm>
            </p:contentPart>
          </mc:Choice>
          <mc:Fallback>
            <p:pic>
              <p:nvPicPr>
                <p:cNvPr id="89" name="Freihand 88">
                  <a:extLst>
                    <a:ext uri="{FF2B5EF4-FFF2-40B4-BE49-F238E27FC236}">
                      <a16:creationId xmlns:a16="http://schemas.microsoft.com/office/drawing/2014/main" id="{A267A94B-DF35-44CF-A47F-CAB430828962}"/>
                    </a:ext>
                  </a:extLst>
                </p:cNvPr>
                <p:cNvPicPr/>
                <p:nvPr/>
              </p:nvPicPr>
              <p:blipFill>
                <a:blip r:embed="rId149"/>
                <a:stretch>
                  <a:fillRect/>
                </a:stretch>
              </p:blipFill>
              <p:spPr>
                <a:xfrm>
                  <a:off x="10456181" y="960512"/>
                  <a:ext cx="17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52FEF852-E5AF-4D2A-B103-21C323D92DC1}"/>
                    </a:ext>
                  </a:extLst>
                </p14:cNvPr>
                <p14:cNvContentPartPr/>
                <p14:nvPr/>
              </p14:nvContentPartPr>
              <p14:xfrm>
                <a:off x="10598021" y="911192"/>
                <a:ext cx="96120" cy="200880"/>
              </p14:xfrm>
            </p:contentPart>
          </mc:Choice>
          <mc:Fallback>
            <p:pic>
              <p:nvPicPr>
                <p:cNvPr id="90" name="Freihand 89">
                  <a:extLst>
                    <a:ext uri="{FF2B5EF4-FFF2-40B4-BE49-F238E27FC236}">
                      <a16:creationId xmlns:a16="http://schemas.microsoft.com/office/drawing/2014/main" id="{52FEF852-E5AF-4D2A-B103-21C323D92DC1}"/>
                    </a:ext>
                  </a:extLst>
                </p:cNvPr>
                <p:cNvPicPr/>
                <p:nvPr/>
              </p:nvPicPr>
              <p:blipFill>
                <a:blip r:embed="rId151"/>
                <a:stretch>
                  <a:fillRect/>
                </a:stretch>
              </p:blipFill>
              <p:spPr>
                <a:xfrm>
                  <a:off x="10593701" y="906872"/>
                  <a:ext cx="104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A966FDA0-457C-48D8-8557-B98DE1F35F4B}"/>
                    </a:ext>
                  </a:extLst>
                </p14:cNvPr>
                <p14:cNvContentPartPr/>
                <p14:nvPr/>
              </p14:nvContentPartPr>
              <p14:xfrm>
                <a:off x="10723661" y="885272"/>
                <a:ext cx="133560" cy="54720"/>
              </p14:xfrm>
            </p:contentPart>
          </mc:Choice>
          <mc:Fallback>
            <p:pic>
              <p:nvPicPr>
                <p:cNvPr id="91" name="Freihand 90">
                  <a:extLst>
                    <a:ext uri="{FF2B5EF4-FFF2-40B4-BE49-F238E27FC236}">
                      <a16:creationId xmlns:a16="http://schemas.microsoft.com/office/drawing/2014/main" id="{A966FDA0-457C-48D8-8557-B98DE1F35F4B}"/>
                    </a:ext>
                  </a:extLst>
                </p:cNvPr>
                <p:cNvPicPr/>
                <p:nvPr/>
              </p:nvPicPr>
              <p:blipFill>
                <a:blip r:embed="rId153"/>
                <a:stretch>
                  <a:fillRect/>
                </a:stretch>
              </p:blipFill>
              <p:spPr>
                <a:xfrm>
                  <a:off x="10719341" y="880952"/>
                  <a:ext cx="142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DBDEC07C-21EE-4239-B094-EB38B7A4609D}"/>
                    </a:ext>
                  </a:extLst>
                </p14:cNvPr>
                <p14:cNvContentPartPr/>
                <p14:nvPr/>
              </p14:nvContentPartPr>
              <p14:xfrm>
                <a:off x="10877381" y="747752"/>
                <a:ext cx="179280" cy="161280"/>
              </p14:xfrm>
            </p:contentPart>
          </mc:Choice>
          <mc:Fallback>
            <p:pic>
              <p:nvPicPr>
                <p:cNvPr id="93" name="Freihand 92">
                  <a:extLst>
                    <a:ext uri="{FF2B5EF4-FFF2-40B4-BE49-F238E27FC236}">
                      <a16:creationId xmlns:a16="http://schemas.microsoft.com/office/drawing/2014/main" id="{DBDEC07C-21EE-4239-B094-EB38B7A4609D}"/>
                    </a:ext>
                  </a:extLst>
                </p:cNvPr>
                <p:cNvPicPr/>
                <p:nvPr/>
              </p:nvPicPr>
              <p:blipFill>
                <a:blip r:embed="rId155"/>
                <a:stretch>
                  <a:fillRect/>
                </a:stretch>
              </p:blipFill>
              <p:spPr>
                <a:xfrm>
                  <a:off x="10873061" y="743432"/>
                  <a:ext cx="187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DD8D60D9-9BDA-451D-B648-4CAAC0C9089A}"/>
                    </a:ext>
                  </a:extLst>
                </p14:cNvPr>
                <p14:cNvContentPartPr/>
                <p14:nvPr/>
              </p14:nvContentPartPr>
              <p14:xfrm>
                <a:off x="11222621" y="774752"/>
                <a:ext cx="175320" cy="79920"/>
              </p14:xfrm>
            </p:contentPart>
          </mc:Choice>
          <mc:Fallback>
            <p:pic>
              <p:nvPicPr>
                <p:cNvPr id="94" name="Freihand 93">
                  <a:extLst>
                    <a:ext uri="{FF2B5EF4-FFF2-40B4-BE49-F238E27FC236}">
                      <a16:creationId xmlns:a16="http://schemas.microsoft.com/office/drawing/2014/main" id="{DD8D60D9-9BDA-451D-B648-4CAAC0C9089A}"/>
                    </a:ext>
                  </a:extLst>
                </p:cNvPr>
                <p:cNvPicPr/>
                <p:nvPr/>
              </p:nvPicPr>
              <p:blipFill>
                <a:blip r:embed="rId157"/>
                <a:stretch>
                  <a:fillRect/>
                </a:stretch>
              </p:blipFill>
              <p:spPr>
                <a:xfrm>
                  <a:off x="11218301" y="770432"/>
                  <a:ext cx="183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30C09E33-182D-4204-9448-C75A7F2C34C4}"/>
                    </a:ext>
                  </a:extLst>
                </p14:cNvPr>
                <p14:cNvContentPartPr/>
                <p14:nvPr/>
              </p14:nvContentPartPr>
              <p14:xfrm>
                <a:off x="11425301" y="716072"/>
                <a:ext cx="129600" cy="85320"/>
              </p14:xfrm>
            </p:contentPart>
          </mc:Choice>
          <mc:Fallback>
            <p:pic>
              <p:nvPicPr>
                <p:cNvPr id="95" name="Freihand 94">
                  <a:extLst>
                    <a:ext uri="{FF2B5EF4-FFF2-40B4-BE49-F238E27FC236}">
                      <a16:creationId xmlns:a16="http://schemas.microsoft.com/office/drawing/2014/main" id="{30C09E33-182D-4204-9448-C75A7F2C34C4}"/>
                    </a:ext>
                  </a:extLst>
                </p:cNvPr>
                <p:cNvPicPr/>
                <p:nvPr/>
              </p:nvPicPr>
              <p:blipFill>
                <a:blip r:embed="rId159"/>
                <a:stretch>
                  <a:fillRect/>
                </a:stretch>
              </p:blipFill>
              <p:spPr>
                <a:xfrm>
                  <a:off x="11420981" y="711752"/>
                  <a:ext cx="138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72FCD5EC-D99A-453D-B6A4-4D30F0329133}"/>
                    </a:ext>
                  </a:extLst>
                </p14:cNvPr>
                <p14:cNvContentPartPr/>
                <p14:nvPr/>
              </p14:nvContentPartPr>
              <p14:xfrm>
                <a:off x="11532221" y="639392"/>
                <a:ext cx="221760" cy="158760"/>
              </p14:xfrm>
            </p:contentPart>
          </mc:Choice>
          <mc:Fallback>
            <p:pic>
              <p:nvPicPr>
                <p:cNvPr id="96" name="Freihand 95">
                  <a:extLst>
                    <a:ext uri="{FF2B5EF4-FFF2-40B4-BE49-F238E27FC236}">
                      <a16:creationId xmlns:a16="http://schemas.microsoft.com/office/drawing/2014/main" id="{72FCD5EC-D99A-453D-B6A4-4D30F0329133}"/>
                    </a:ext>
                  </a:extLst>
                </p:cNvPr>
                <p:cNvPicPr/>
                <p:nvPr/>
              </p:nvPicPr>
              <p:blipFill>
                <a:blip r:embed="rId161"/>
                <a:stretch>
                  <a:fillRect/>
                </a:stretch>
              </p:blipFill>
              <p:spPr>
                <a:xfrm>
                  <a:off x="11527901" y="635072"/>
                  <a:ext cx="230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82835B28-24C7-4C3A-AF71-D63C129A4B55}"/>
                    </a:ext>
                  </a:extLst>
                </p14:cNvPr>
                <p14:cNvContentPartPr/>
                <p14:nvPr/>
              </p14:nvContentPartPr>
              <p14:xfrm>
                <a:off x="11657861" y="690152"/>
                <a:ext cx="141840" cy="136080"/>
              </p14:xfrm>
            </p:contentPart>
          </mc:Choice>
          <mc:Fallback>
            <p:pic>
              <p:nvPicPr>
                <p:cNvPr id="98" name="Freihand 97">
                  <a:extLst>
                    <a:ext uri="{FF2B5EF4-FFF2-40B4-BE49-F238E27FC236}">
                      <a16:creationId xmlns:a16="http://schemas.microsoft.com/office/drawing/2014/main" id="{82835B28-24C7-4C3A-AF71-D63C129A4B55}"/>
                    </a:ext>
                  </a:extLst>
                </p:cNvPr>
                <p:cNvPicPr/>
                <p:nvPr/>
              </p:nvPicPr>
              <p:blipFill>
                <a:blip r:embed="rId163"/>
                <a:stretch>
                  <a:fillRect/>
                </a:stretch>
              </p:blipFill>
              <p:spPr>
                <a:xfrm>
                  <a:off x="11653541" y="685832"/>
                  <a:ext cx="150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12CBCB64-3E82-4489-8FC5-6E1004201A54}"/>
                    </a:ext>
                  </a:extLst>
                </p14:cNvPr>
                <p14:cNvContentPartPr/>
                <p14:nvPr/>
              </p14:nvContentPartPr>
              <p14:xfrm>
                <a:off x="8627381" y="1644512"/>
                <a:ext cx="92880" cy="160920"/>
              </p14:xfrm>
            </p:contentPart>
          </mc:Choice>
          <mc:Fallback>
            <p:pic>
              <p:nvPicPr>
                <p:cNvPr id="100" name="Freihand 99">
                  <a:extLst>
                    <a:ext uri="{FF2B5EF4-FFF2-40B4-BE49-F238E27FC236}">
                      <a16:creationId xmlns:a16="http://schemas.microsoft.com/office/drawing/2014/main" id="{12CBCB64-3E82-4489-8FC5-6E1004201A54}"/>
                    </a:ext>
                  </a:extLst>
                </p:cNvPr>
                <p:cNvPicPr/>
                <p:nvPr/>
              </p:nvPicPr>
              <p:blipFill>
                <a:blip r:embed="rId165"/>
                <a:stretch>
                  <a:fillRect/>
                </a:stretch>
              </p:blipFill>
              <p:spPr>
                <a:xfrm>
                  <a:off x="8623061" y="1640192"/>
                  <a:ext cx="101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55EC5509-09CE-46C5-8FE5-A4EB8A996B91}"/>
                    </a:ext>
                  </a:extLst>
                </p14:cNvPr>
                <p14:cNvContentPartPr/>
                <p14:nvPr/>
              </p14:nvContentPartPr>
              <p14:xfrm>
                <a:off x="8647181" y="1650272"/>
                <a:ext cx="79920" cy="175320"/>
              </p14:xfrm>
            </p:contentPart>
          </mc:Choice>
          <mc:Fallback>
            <p:pic>
              <p:nvPicPr>
                <p:cNvPr id="101" name="Freihand 100">
                  <a:extLst>
                    <a:ext uri="{FF2B5EF4-FFF2-40B4-BE49-F238E27FC236}">
                      <a16:creationId xmlns:a16="http://schemas.microsoft.com/office/drawing/2014/main" id="{55EC5509-09CE-46C5-8FE5-A4EB8A996B91}"/>
                    </a:ext>
                  </a:extLst>
                </p:cNvPr>
                <p:cNvPicPr/>
                <p:nvPr/>
              </p:nvPicPr>
              <p:blipFill>
                <a:blip r:embed="rId167"/>
                <a:stretch>
                  <a:fillRect/>
                </a:stretch>
              </p:blipFill>
              <p:spPr>
                <a:xfrm>
                  <a:off x="8642861" y="1645952"/>
                  <a:ext cx="88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4BC4E67B-AC9E-49F3-8528-F629487AE415}"/>
                    </a:ext>
                  </a:extLst>
                </p14:cNvPr>
                <p14:cNvContentPartPr/>
                <p14:nvPr/>
              </p14:nvContentPartPr>
              <p14:xfrm>
                <a:off x="8970461" y="1679432"/>
                <a:ext cx="360" cy="360"/>
              </p14:xfrm>
            </p:contentPart>
          </mc:Choice>
          <mc:Fallback>
            <p:pic>
              <p:nvPicPr>
                <p:cNvPr id="103" name="Freihand 102">
                  <a:extLst>
                    <a:ext uri="{FF2B5EF4-FFF2-40B4-BE49-F238E27FC236}">
                      <a16:creationId xmlns:a16="http://schemas.microsoft.com/office/drawing/2014/main" id="{4BC4E67B-AC9E-49F3-8528-F629487AE415}"/>
                    </a:ext>
                  </a:extLst>
                </p:cNvPr>
                <p:cNvPicPr/>
                <p:nvPr/>
              </p:nvPicPr>
              <p:blipFill>
                <a:blip r:embed="rId56"/>
                <a:stretch>
                  <a:fillRect/>
                </a:stretch>
              </p:blipFill>
              <p:spPr>
                <a:xfrm>
                  <a:off x="8966141" y="1675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3BDF36C8-075E-4A62-938E-5DB4E348CBE8}"/>
                    </a:ext>
                  </a:extLst>
                </p14:cNvPr>
                <p14:cNvContentPartPr/>
                <p14:nvPr/>
              </p14:nvContentPartPr>
              <p14:xfrm>
                <a:off x="8964701" y="1679432"/>
                <a:ext cx="154440" cy="75600"/>
              </p14:xfrm>
            </p:contentPart>
          </mc:Choice>
          <mc:Fallback>
            <p:pic>
              <p:nvPicPr>
                <p:cNvPr id="104" name="Freihand 103">
                  <a:extLst>
                    <a:ext uri="{FF2B5EF4-FFF2-40B4-BE49-F238E27FC236}">
                      <a16:creationId xmlns:a16="http://schemas.microsoft.com/office/drawing/2014/main" id="{3BDF36C8-075E-4A62-938E-5DB4E348CBE8}"/>
                    </a:ext>
                  </a:extLst>
                </p:cNvPr>
                <p:cNvPicPr/>
                <p:nvPr/>
              </p:nvPicPr>
              <p:blipFill>
                <a:blip r:embed="rId170"/>
                <a:stretch>
                  <a:fillRect/>
                </a:stretch>
              </p:blipFill>
              <p:spPr>
                <a:xfrm>
                  <a:off x="8960381" y="1675112"/>
                  <a:ext cx="163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29C22397-AF99-4E08-ADF9-2985E482693D}"/>
                    </a:ext>
                  </a:extLst>
                </p14:cNvPr>
                <p14:cNvContentPartPr/>
                <p14:nvPr/>
              </p14:nvContentPartPr>
              <p14:xfrm>
                <a:off x="9136421" y="1665032"/>
                <a:ext cx="52560" cy="62280"/>
              </p14:xfrm>
            </p:contentPart>
          </mc:Choice>
          <mc:Fallback>
            <p:pic>
              <p:nvPicPr>
                <p:cNvPr id="105" name="Freihand 104">
                  <a:extLst>
                    <a:ext uri="{FF2B5EF4-FFF2-40B4-BE49-F238E27FC236}">
                      <a16:creationId xmlns:a16="http://schemas.microsoft.com/office/drawing/2014/main" id="{29C22397-AF99-4E08-ADF9-2985E482693D}"/>
                    </a:ext>
                  </a:extLst>
                </p:cNvPr>
                <p:cNvPicPr/>
                <p:nvPr/>
              </p:nvPicPr>
              <p:blipFill>
                <a:blip r:embed="rId172"/>
                <a:stretch>
                  <a:fillRect/>
                </a:stretch>
              </p:blipFill>
              <p:spPr>
                <a:xfrm>
                  <a:off x="9132101" y="1660712"/>
                  <a:ext cx="61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A5BD8DFB-F4BC-4A9C-BA73-22949050D2E2}"/>
                    </a:ext>
                  </a:extLst>
                </p14:cNvPr>
                <p14:cNvContentPartPr/>
                <p14:nvPr/>
              </p14:nvContentPartPr>
              <p14:xfrm>
                <a:off x="9224261" y="1563512"/>
                <a:ext cx="109800" cy="158400"/>
              </p14:xfrm>
            </p:contentPart>
          </mc:Choice>
          <mc:Fallback>
            <p:pic>
              <p:nvPicPr>
                <p:cNvPr id="106" name="Freihand 105">
                  <a:extLst>
                    <a:ext uri="{FF2B5EF4-FFF2-40B4-BE49-F238E27FC236}">
                      <a16:creationId xmlns:a16="http://schemas.microsoft.com/office/drawing/2014/main" id="{A5BD8DFB-F4BC-4A9C-BA73-22949050D2E2}"/>
                    </a:ext>
                  </a:extLst>
                </p:cNvPr>
                <p:cNvPicPr/>
                <p:nvPr/>
              </p:nvPicPr>
              <p:blipFill>
                <a:blip r:embed="rId174"/>
                <a:stretch>
                  <a:fillRect/>
                </a:stretch>
              </p:blipFill>
              <p:spPr>
                <a:xfrm>
                  <a:off x="9219941" y="1559192"/>
                  <a:ext cx="118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0AA10ECF-73C6-4EDC-B6AA-8D76AD91D20A}"/>
                    </a:ext>
                  </a:extLst>
                </p14:cNvPr>
                <p14:cNvContentPartPr/>
                <p14:nvPr/>
              </p14:nvContentPartPr>
              <p14:xfrm>
                <a:off x="9338741" y="1557752"/>
                <a:ext cx="107640" cy="116640"/>
              </p14:xfrm>
            </p:contentPart>
          </mc:Choice>
          <mc:Fallback>
            <p:pic>
              <p:nvPicPr>
                <p:cNvPr id="107" name="Freihand 106">
                  <a:extLst>
                    <a:ext uri="{FF2B5EF4-FFF2-40B4-BE49-F238E27FC236}">
                      <a16:creationId xmlns:a16="http://schemas.microsoft.com/office/drawing/2014/main" id="{0AA10ECF-73C6-4EDC-B6AA-8D76AD91D20A}"/>
                    </a:ext>
                  </a:extLst>
                </p:cNvPr>
                <p:cNvPicPr/>
                <p:nvPr/>
              </p:nvPicPr>
              <p:blipFill>
                <a:blip r:embed="rId176"/>
                <a:stretch>
                  <a:fillRect/>
                </a:stretch>
              </p:blipFill>
              <p:spPr>
                <a:xfrm>
                  <a:off x="9334421" y="1553432"/>
                  <a:ext cx="116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BB182549-F0F6-4335-9E18-324D1CF1BC9B}"/>
                    </a:ext>
                  </a:extLst>
                </p14:cNvPr>
                <p14:cNvContentPartPr/>
                <p14:nvPr/>
              </p14:nvContentPartPr>
              <p14:xfrm>
                <a:off x="9148661" y="1539752"/>
                <a:ext cx="96120" cy="22320"/>
              </p14:xfrm>
            </p:contentPart>
          </mc:Choice>
          <mc:Fallback>
            <p:pic>
              <p:nvPicPr>
                <p:cNvPr id="108" name="Freihand 107">
                  <a:extLst>
                    <a:ext uri="{FF2B5EF4-FFF2-40B4-BE49-F238E27FC236}">
                      <a16:creationId xmlns:a16="http://schemas.microsoft.com/office/drawing/2014/main" id="{BB182549-F0F6-4335-9E18-324D1CF1BC9B}"/>
                    </a:ext>
                  </a:extLst>
                </p:cNvPr>
                <p:cNvPicPr/>
                <p:nvPr/>
              </p:nvPicPr>
              <p:blipFill>
                <a:blip r:embed="rId178"/>
                <a:stretch>
                  <a:fillRect/>
                </a:stretch>
              </p:blipFill>
              <p:spPr>
                <a:xfrm>
                  <a:off x="9144341" y="1535432"/>
                  <a:ext cx="104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CFEFCA7C-CFB0-49CF-B4DA-6D51A038D459}"/>
                    </a:ext>
                  </a:extLst>
                </p14:cNvPr>
                <p14:cNvContentPartPr/>
                <p14:nvPr/>
              </p14:nvContentPartPr>
              <p14:xfrm>
                <a:off x="9620981" y="1441472"/>
                <a:ext cx="195840" cy="168120"/>
              </p14:xfrm>
            </p:contentPart>
          </mc:Choice>
          <mc:Fallback>
            <p:pic>
              <p:nvPicPr>
                <p:cNvPr id="109" name="Freihand 108">
                  <a:extLst>
                    <a:ext uri="{FF2B5EF4-FFF2-40B4-BE49-F238E27FC236}">
                      <a16:creationId xmlns:a16="http://schemas.microsoft.com/office/drawing/2014/main" id="{CFEFCA7C-CFB0-49CF-B4DA-6D51A038D459}"/>
                    </a:ext>
                  </a:extLst>
                </p:cNvPr>
                <p:cNvPicPr/>
                <p:nvPr/>
              </p:nvPicPr>
              <p:blipFill>
                <a:blip r:embed="rId180"/>
                <a:stretch>
                  <a:fillRect/>
                </a:stretch>
              </p:blipFill>
              <p:spPr>
                <a:xfrm>
                  <a:off x="9616661" y="1437152"/>
                  <a:ext cx="204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D030D3CE-C149-4242-B809-C33DF6664100}"/>
                    </a:ext>
                  </a:extLst>
                </p14:cNvPr>
                <p14:cNvContentPartPr/>
                <p14:nvPr/>
              </p14:nvContentPartPr>
              <p14:xfrm>
                <a:off x="9812141" y="1390352"/>
                <a:ext cx="163440" cy="180720"/>
              </p14:xfrm>
            </p:contentPart>
          </mc:Choice>
          <mc:Fallback>
            <p:pic>
              <p:nvPicPr>
                <p:cNvPr id="110" name="Freihand 109">
                  <a:extLst>
                    <a:ext uri="{FF2B5EF4-FFF2-40B4-BE49-F238E27FC236}">
                      <a16:creationId xmlns:a16="http://schemas.microsoft.com/office/drawing/2014/main" id="{D030D3CE-C149-4242-B809-C33DF6664100}"/>
                    </a:ext>
                  </a:extLst>
                </p:cNvPr>
                <p:cNvPicPr/>
                <p:nvPr/>
              </p:nvPicPr>
              <p:blipFill>
                <a:blip r:embed="rId182"/>
                <a:stretch>
                  <a:fillRect/>
                </a:stretch>
              </p:blipFill>
              <p:spPr>
                <a:xfrm>
                  <a:off x="9807821" y="1386032"/>
                  <a:ext cx="1720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1" name="Freihand 110">
                  <a:extLst>
                    <a:ext uri="{FF2B5EF4-FFF2-40B4-BE49-F238E27FC236}">
                      <a16:creationId xmlns:a16="http://schemas.microsoft.com/office/drawing/2014/main" id="{CC66FF03-EF60-4CF6-BC96-05F24674B6D1}"/>
                    </a:ext>
                  </a:extLst>
                </p14:cNvPr>
                <p14:cNvContentPartPr/>
                <p14:nvPr/>
              </p14:nvContentPartPr>
              <p14:xfrm>
                <a:off x="10137941" y="1333472"/>
                <a:ext cx="103680" cy="162720"/>
              </p14:xfrm>
            </p:contentPart>
          </mc:Choice>
          <mc:Fallback>
            <p:pic>
              <p:nvPicPr>
                <p:cNvPr id="111" name="Freihand 110">
                  <a:extLst>
                    <a:ext uri="{FF2B5EF4-FFF2-40B4-BE49-F238E27FC236}">
                      <a16:creationId xmlns:a16="http://schemas.microsoft.com/office/drawing/2014/main" id="{CC66FF03-EF60-4CF6-BC96-05F24674B6D1}"/>
                    </a:ext>
                  </a:extLst>
                </p:cNvPr>
                <p:cNvPicPr/>
                <p:nvPr/>
              </p:nvPicPr>
              <p:blipFill>
                <a:blip r:embed="rId184"/>
                <a:stretch>
                  <a:fillRect/>
                </a:stretch>
              </p:blipFill>
              <p:spPr>
                <a:xfrm>
                  <a:off x="10133621" y="1329152"/>
                  <a:ext cx="112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2" name="Freihand 111">
                  <a:extLst>
                    <a:ext uri="{FF2B5EF4-FFF2-40B4-BE49-F238E27FC236}">
                      <a16:creationId xmlns:a16="http://schemas.microsoft.com/office/drawing/2014/main" id="{348C24CE-2D84-47C0-AA61-0B051BC27518}"/>
                    </a:ext>
                  </a:extLst>
                </p14:cNvPr>
                <p14:cNvContentPartPr/>
                <p14:nvPr/>
              </p14:nvContentPartPr>
              <p14:xfrm>
                <a:off x="8655101" y="2001632"/>
                <a:ext cx="13320" cy="84960"/>
              </p14:xfrm>
            </p:contentPart>
          </mc:Choice>
          <mc:Fallback>
            <p:pic>
              <p:nvPicPr>
                <p:cNvPr id="112" name="Freihand 111">
                  <a:extLst>
                    <a:ext uri="{FF2B5EF4-FFF2-40B4-BE49-F238E27FC236}">
                      <a16:creationId xmlns:a16="http://schemas.microsoft.com/office/drawing/2014/main" id="{348C24CE-2D84-47C0-AA61-0B051BC27518}"/>
                    </a:ext>
                  </a:extLst>
                </p:cNvPr>
                <p:cNvPicPr/>
                <p:nvPr/>
              </p:nvPicPr>
              <p:blipFill>
                <a:blip r:embed="rId186"/>
                <a:stretch>
                  <a:fillRect/>
                </a:stretch>
              </p:blipFill>
              <p:spPr>
                <a:xfrm>
                  <a:off x="8650781" y="1997312"/>
                  <a:ext cx="21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3" name="Freihand 112">
                  <a:extLst>
                    <a:ext uri="{FF2B5EF4-FFF2-40B4-BE49-F238E27FC236}">
                      <a16:creationId xmlns:a16="http://schemas.microsoft.com/office/drawing/2014/main" id="{D17FDA16-CC88-4527-8D5E-E64B4D1889E9}"/>
                    </a:ext>
                  </a:extLst>
                </p14:cNvPr>
                <p14:cNvContentPartPr/>
                <p14:nvPr/>
              </p14:nvContentPartPr>
              <p14:xfrm>
                <a:off x="8607221" y="1972472"/>
                <a:ext cx="147240" cy="152640"/>
              </p14:xfrm>
            </p:contentPart>
          </mc:Choice>
          <mc:Fallback>
            <p:pic>
              <p:nvPicPr>
                <p:cNvPr id="113" name="Freihand 112">
                  <a:extLst>
                    <a:ext uri="{FF2B5EF4-FFF2-40B4-BE49-F238E27FC236}">
                      <a16:creationId xmlns:a16="http://schemas.microsoft.com/office/drawing/2014/main" id="{D17FDA16-CC88-4527-8D5E-E64B4D1889E9}"/>
                    </a:ext>
                  </a:extLst>
                </p:cNvPr>
                <p:cNvPicPr/>
                <p:nvPr/>
              </p:nvPicPr>
              <p:blipFill>
                <a:blip r:embed="rId188"/>
                <a:stretch>
                  <a:fillRect/>
                </a:stretch>
              </p:blipFill>
              <p:spPr>
                <a:xfrm>
                  <a:off x="8602901" y="1968152"/>
                  <a:ext cx="155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4" name="Freihand 113">
                  <a:extLst>
                    <a:ext uri="{FF2B5EF4-FFF2-40B4-BE49-F238E27FC236}">
                      <a16:creationId xmlns:a16="http://schemas.microsoft.com/office/drawing/2014/main" id="{C92FA993-CE41-4D6C-A265-888EA2DD2068}"/>
                    </a:ext>
                  </a:extLst>
                </p14:cNvPr>
                <p14:cNvContentPartPr/>
                <p14:nvPr/>
              </p14:nvContentPartPr>
              <p14:xfrm>
                <a:off x="9209861" y="1917032"/>
                <a:ext cx="100800" cy="63000"/>
              </p14:xfrm>
            </p:contentPart>
          </mc:Choice>
          <mc:Fallback>
            <p:pic>
              <p:nvPicPr>
                <p:cNvPr id="114" name="Freihand 113">
                  <a:extLst>
                    <a:ext uri="{FF2B5EF4-FFF2-40B4-BE49-F238E27FC236}">
                      <a16:creationId xmlns:a16="http://schemas.microsoft.com/office/drawing/2014/main" id="{C92FA993-CE41-4D6C-A265-888EA2DD2068}"/>
                    </a:ext>
                  </a:extLst>
                </p:cNvPr>
                <p:cNvPicPr/>
                <p:nvPr/>
              </p:nvPicPr>
              <p:blipFill>
                <a:blip r:embed="rId190"/>
                <a:stretch>
                  <a:fillRect/>
                </a:stretch>
              </p:blipFill>
              <p:spPr>
                <a:xfrm>
                  <a:off x="9205541" y="1912712"/>
                  <a:ext cx="109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 name="Freihand 114">
                  <a:extLst>
                    <a:ext uri="{FF2B5EF4-FFF2-40B4-BE49-F238E27FC236}">
                      <a16:creationId xmlns:a16="http://schemas.microsoft.com/office/drawing/2014/main" id="{CB690486-93E3-4A1E-ABC9-EC8AFAB001DF}"/>
                    </a:ext>
                  </a:extLst>
                </p14:cNvPr>
                <p14:cNvContentPartPr/>
                <p14:nvPr/>
              </p14:nvContentPartPr>
              <p14:xfrm>
                <a:off x="9712781" y="1744952"/>
                <a:ext cx="137160" cy="165960"/>
              </p14:xfrm>
            </p:contentPart>
          </mc:Choice>
          <mc:Fallback>
            <p:pic>
              <p:nvPicPr>
                <p:cNvPr id="115" name="Freihand 114">
                  <a:extLst>
                    <a:ext uri="{FF2B5EF4-FFF2-40B4-BE49-F238E27FC236}">
                      <a16:creationId xmlns:a16="http://schemas.microsoft.com/office/drawing/2014/main" id="{CB690486-93E3-4A1E-ABC9-EC8AFAB001DF}"/>
                    </a:ext>
                  </a:extLst>
                </p:cNvPr>
                <p:cNvPicPr/>
                <p:nvPr/>
              </p:nvPicPr>
              <p:blipFill>
                <a:blip r:embed="rId192"/>
                <a:stretch>
                  <a:fillRect/>
                </a:stretch>
              </p:blipFill>
              <p:spPr>
                <a:xfrm>
                  <a:off x="9708461" y="1740632"/>
                  <a:ext cx="145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 name="Freihand 115">
                  <a:extLst>
                    <a:ext uri="{FF2B5EF4-FFF2-40B4-BE49-F238E27FC236}">
                      <a16:creationId xmlns:a16="http://schemas.microsoft.com/office/drawing/2014/main" id="{DE185262-EC87-44C3-8C60-D224256B66C8}"/>
                    </a:ext>
                  </a:extLst>
                </p14:cNvPr>
                <p14:cNvContentPartPr/>
                <p14:nvPr/>
              </p14:nvContentPartPr>
              <p14:xfrm>
                <a:off x="9888821" y="1793912"/>
                <a:ext cx="130680" cy="76320"/>
              </p14:xfrm>
            </p:contentPart>
          </mc:Choice>
          <mc:Fallback>
            <p:pic>
              <p:nvPicPr>
                <p:cNvPr id="116" name="Freihand 115">
                  <a:extLst>
                    <a:ext uri="{FF2B5EF4-FFF2-40B4-BE49-F238E27FC236}">
                      <a16:creationId xmlns:a16="http://schemas.microsoft.com/office/drawing/2014/main" id="{DE185262-EC87-44C3-8C60-D224256B66C8}"/>
                    </a:ext>
                  </a:extLst>
                </p:cNvPr>
                <p:cNvPicPr/>
                <p:nvPr/>
              </p:nvPicPr>
              <p:blipFill>
                <a:blip r:embed="rId194"/>
                <a:stretch>
                  <a:fillRect/>
                </a:stretch>
              </p:blipFill>
              <p:spPr>
                <a:xfrm>
                  <a:off x="9884501" y="1789592"/>
                  <a:ext cx="139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456B8AF2-6D11-41F0-89D5-357FF1C0EA60}"/>
                    </a:ext>
                  </a:extLst>
                </p14:cNvPr>
                <p14:cNvContentPartPr/>
                <p14:nvPr/>
              </p14:nvContentPartPr>
              <p14:xfrm>
                <a:off x="10004381" y="1684472"/>
                <a:ext cx="67680" cy="129600"/>
              </p14:xfrm>
            </p:contentPart>
          </mc:Choice>
          <mc:Fallback>
            <p:pic>
              <p:nvPicPr>
                <p:cNvPr id="117" name="Freihand 116">
                  <a:extLst>
                    <a:ext uri="{FF2B5EF4-FFF2-40B4-BE49-F238E27FC236}">
                      <a16:creationId xmlns:a16="http://schemas.microsoft.com/office/drawing/2014/main" id="{456B8AF2-6D11-41F0-89D5-357FF1C0EA60}"/>
                    </a:ext>
                  </a:extLst>
                </p:cNvPr>
                <p:cNvPicPr/>
                <p:nvPr/>
              </p:nvPicPr>
              <p:blipFill>
                <a:blip r:embed="rId196"/>
                <a:stretch>
                  <a:fillRect/>
                </a:stretch>
              </p:blipFill>
              <p:spPr>
                <a:xfrm>
                  <a:off x="10000061" y="1680152"/>
                  <a:ext cx="76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A935B735-71D6-4E70-8C0C-0EAB9C2441F7}"/>
                    </a:ext>
                  </a:extLst>
                </p14:cNvPr>
                <p14:cNvContentPartPr/>
                <p14:nvPr/>
              </p14:nvContentPartPr>
              <p14:xfrm>
                <a:off x="10178621" y="1699232"/>
                <a:ext cx="121320" cy="81000"/>
              </p14:xfrm>
            </p:contentPart>
          </mc:Choice>
          <mc:Fallback>
            <p:pic>
              <p:nvPicPr>
                <p:cNvPr id="118" name="Freihand 117">
                  <a:extLst>
                    <a:ext uri="{FF2B5EF4-FFF2-40B4-BE49-F238E27FC236}">
                      <a16:creationId xmlns:a16="http://schemas.microsoft.com/office/drawing/2014/main" id="{A935B735-71D6-4E70-8C0C-0EAB9C2441F7}"/>
                    </a:ext>
                  </a:extLst>
                </p:cNvPr>
                <p:cNvPicPr/>
                <p:nvPr/>
              </p:nvPicPr>
              <p:blipFill>
                <a:blip r:embed="rId198"/>
                <a:stretch>
                  <a:fillRect/>
                </a:stretch>
              </p:blipFill>
              <p:spPr>
                <a:xfrm>
                  <a:off x="10174301" y="1694912"/>
                  <a:ext cx="129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 name="Freihand 118">
                  <a:extLst>
                    <a:ext uri="{FF2B5EF4-FFF2-40B4-BE49-F238E27FC236}">
                      <a16:creationId xmlns:a16="http://schemas.microsoft.com/office/drawing/2014/main" id="{6E31E6DB-7A92-40C4-9F63-A3E1857128A2}"/>
                    </a:ext>
                  </a:extLst>
                </p14:cNvPr>
                <p14:cNvContentPartPr/>
                <p14:nvPr/>
              </p14:nvContentPartPr>
              <p14:xfrm>
                <a:off x="8672021" y="2364152"/>
                <a:ext cx="140760" cy="127800"/>
              </p14:xfrm>
            </p:contentPart>
          </mc:Choice>
          <mc:Fallback>
            <p:pic>
              <p:nvPicPr>
                <p:cNvPr id="119" name="Freihand 118">
                  <a:extLst>
                    <a:ext uri="{FF2B5EF4-FFF2-40B4-BE49-F238E27FC236}">
                      <a16:creationId xmlns:a16="http://schemas.microsoft.com/office/drawing/2014/main" id="{6E31E6DB-7A92-40C4-9F63-A3E1857128A2}"/>
                    </a:ext>
                  </a:extLst>
                </p:cNvPr>
                <p:cNvPicPr/>
                <p:nvPr/>
              </p:nvPicPr>
              <p:blipFill>
                <a:blip r:embed="rId200"/>
                <a:stretch>
                  <a:fillRect/>
                </a:stretch>
              </p:blipFill>
              <p:spPr>
                <a:xfrm>
                  <a:off x="8667701" y="2359832"/>
                  <a:ext cx="149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A4B9AE46-0DC1-4092-889D-2A93FDAAC809}"/>
                    </a:ext>
                  </a:extLst>
                </p14:cNvPr>
                <p14:cNvContentPartPr/>
                <p14:nvPr/>
              </p14:nvContentPartPr>
              <p14:xfrm>
                <a:off x="9283301" y="2261552"/>
                <a:ext cx="82080" cy="46080"/>
              </p14:xfrm>
            </p:contentPart>
          </mc:Choice>
          <mc:Fallback>
            <p:pic>
              <p:nvPicPr>
                <p:cNvPr id="120" name="Freihand 119">
                  <a:extLst>
                    <a:ext uri="{FF2B5EF4-FFF2-40B4-BE49-F238E27FC236}">
                      <a16:creationId xmlns:a16="http://schemas.microsoft.com/office/drawing/2014/main" id="{A4B9AE46-0DC1-4092-889D-2A93FDAAC809}"/>
                    </a:ext>
                  </a:extLst>
                </p:cNvPr>
                <p:cNvPicPr/>
                <p:nvPr/>
              </p:nvPicPr>
              <p:blipFill>
                <a:blip r:embed="rId202"/>
                <a:stretch>
                  <a:fillRect/>
                </a:stretch>
              </p:blipFill>
              <p:spPr>
                <a:xfrm>
                  <a:off x="9278981" y="2257232"/>
                  <a:ext cx="90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97279581-219E-405B-8074-53579E76C6F2}"/>
                    </a:ext>
                  </a:extLst>
                </p14:cNvPr>
                <p14:cNvContentPartPr/>
                <p14:nvPr/>
              </p14:nvContentPartPr>
              <p14:xfrm>
                <a:off x="9789821" y="2107832"/>
                <a:ext cx="130320" cy="142560"/>
              </p14:xfrm>
            </p:contentPart>
          </mc:Choice>
          <mc:Fallback>
            <p:pic>
              <p:nvPicPr>
                <p:cNvPr id="121" name="Freihand 120">
                  <a:extLst>
                    <a:ext uri="{FF2B5EF4-FFF2-40B4-BE49-F238E27FC236}">
                      <a16:creationId xmlns:a16="http://schemas.microsoft.com/office/drawing/2014/main" id="{97279581-219E-405B-8074-53579E76C6F2}"/>
                    </a:ext>
                  </a:extLst>
                </p:cNvPr>
                <p:cNvPicPr/>
                <p:nvPr/>
              </p:nvPicPr>
              <p:blipFill>
                <a:blip r:embed="rId204"/>
                <a:stretch>
                  <a:fillRect/>
                </a:stretch>
              </p:blipFill>
              <p:spPr>
                <a:xfrm>
                  <a:off x="9785501" y="2103512"/>
                  <a:ext cx="138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02FB1D54-FEA8-4E9A-85E6-2FC3726A4259}"/>
                    </a:ext>
                  </a:extLst>
                </p14:cNvPr>
                <p14:cNvContentPartPr/>
                <p14:nvPr/>
              </p14:nvContentPartPr>
              <p14:xfrm>
                <a:off x="9941741" y="2111072"/>
                <a:ext cx="115920" cy="116280"/>
              </p14:xfrm>
            </p:contentPart>
          </mc:Choice>
          <mc:Fallback>
            <p:pic>
              <p:nvPicPr>
                <p:cNvPr id="122" name="Freihand 121">
                  <a:extLst>
                    <a:ext uri="{FF2B5EF4-FFF2-40B4-BE49-F238E27FC236}">
                      <a16:creationId xmlns:a16="http://schemas.microsoft.com/office/drawing/2014/main" id="{02FB1D54-FEA8-4E9A-85E6-2FC3726A4259}"/>
                    </a:ext>
                  </a:extLst>
                </p:cNvPr>
                <p:cNvPicPr/>
                <p:nvPr/>
              </p:nvPicPr>
              <p:blipFill>
                <a:blip r:embed="rId206"/>
                <a:stretch>
                  <a:fillRect/>
                </a:stretch>
              </p:blipFill>
              <p:spPr>
                <a:xfrm>
                  <a:off x="9937421" y="2106752"/>
                  <a:ext cx="124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5092DFDC-5B68-4BE8-B089-E0817D7C7D02}"/>
                    </a:ext>
                  </a:extLst>
                </p14:cNvPr>
                <p14:cNvContentPartPr/>
                <p14:nvPr/>
              </p14:nvContentPartPr>
              <p14:xfrm>
                <a:off x="10037861" y="2055992"/>
                <a:ext cx="83520" cy="130320"/>
              </p14:xfrm>
            </p:contentPart>
          </mc:Choice>
          <mc:Fallback>
            <p:pic>
              <p:nvPicPr>
                <p:cNvPr id="123" name="Freihand 122">
                  <a:extLst>
                    <a:ext uri="{FF2B5EF4-FFF2-40B4-BE49-F238E27FC236}">
                      <a16:creationId xmlns:a16="http://schemas.microsoft.com/office/drawing/2014/main" id="{5092DFDC-5B68-4BE8-B089-E0817D7C7D02}"/>
                    </a:ext>
                  </a:extLst>
                </p:cNvPr>
                <p:cNvPicPr/>
                <p:nvPr/>
              </p:nvPicPr>
              <p:blipFill>
                <a:blip r:embed="rId208"/>
                <a:stretch>
                  <a:fillRect/>
                </a:stretch>
              </p:blipFill>
              <p:spPr>
                <a:xfrm>
                  <a:off x="10033541" y="2051672"/>
                  <a:ext cx="92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5E9CF8FE-B3A6-455C-99ED-887F28A09BAD}"/>
                    </a:ext>
                  </a:extLst>
                </p14:cNvPr>
                <p14:cNvContentPartPr/>
                <p14:nvPr/>
              </p14:nvContentPartPr>
              <p14:xfrm>
                <a:off x="10228661" y="2060312"/>
                <a:ext cx="142920" cy="74520"/>
              </p14:xfrm>
            </p:contentPart>
          </mc:Choice>
          <mc:Fallback>
            <p:pic>
              <p:nvPicPr>
                <p:cNvPr id="124" name="Freihand 123">
                  <a:extLst>
                    <a:ext uri="{FF2B5EF4-FFF2-40B4-BE49-F238E27FC236}">
                      <a16:creationId xmlns:a16="http://schemas.microsoft.com/office/drawing/2014/main" id="{5E9CF8FE-B3A6-455C-99ED-887F28A09BAD}"/>
                    </a:ext>
                  </a:extLst>
                </p:cNvPr>
                <p:cNvPicPr/>
                <p:nvPr/>
              </p:nvPicPr>
              <p:blipFill>
                <a:blip r:embed="rId210"/>
                <a:stretch>
                  <a:fillRect/>
                </a:stretch>
              </p:blipFill>
              <p:spPr>
                <a:xfrm>
                  <a:off x="10224341" y="2055992"/>
                  <a:ext cx="151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E6BBF651-7254-4FBF-941A-AD2D9BC2DB5D}"/>
                    </a:ext>
                  </a:extLst>
                </p14:cNvPr>
                <p14:cNvContentPartPr/>
                <p14:nvPr/>
              </p14:nvContentPartPr>
              <p14:xfrm>
                <a:off x="7598861" y="2686352"/>
                <a:ext cx="126360" cy="40680"/>
              </p14:xfrm>
            </p:contentPart>
          </mc:Choice>
          <mc:Fallback>
            <p:pic>
              <p:nvPicPr>
                <p:cNvPr id="130" name="Freihand 129">
                  <a:extLst>
                    <a:ext uri="{FF2B5EF4-FFF2-40B4-BE49-F238E27FC236}">
                      <a16:creationId xmlns:a16="http://schemas.microsoft.com/office/drawing/2014/main" id="{E6BBF651-7254-4FBF-941A-AD2D9BC2DB5D}"/>
                    </a:ext>
                  </a:extLst>
                </p:cNvPr>
                <p:cNvPicPr/>
                <p:nvPr/>
              </p:nvPicPr>
              <p:blipFill>
                <a:blip r:embed="rId212"/>
                <a:stretch>
                  <a:fillRect/>
                </a:stretch>
              </p:blipFill>
              <p:spPr>
                <a:xfrm>
                  <a:off x="7594541" y="2682032"/>
                  <a:ext cx="135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431C981D-BF40-4563-82B5-6D39DC41D06A}"/>
                    </a:ext>
                  </a:extLst>
                </p14:cNvPr>
                <p14:cNvContentPartPr/>
                <p14:nvPr/>
              </p14:nvContentPartPr>
              <p14:xfrm>
                <a:off x="7590581" y="2730272"/>
                <a:ext cx="101160" cy="54360"/>
              </p14:xfrm>
            </p:contentPart>
          </mc:Choice>
          <mc:Fallback>
            <p:pic>
              <p:nvPicPr>
                <p:cNvPr id="131" name="Freihand 130">
                  <a:extLst>
                    <a:ext uri="{FF2B5EF4-FFF2-40B4-BE49-F238E27FC236}">
                      <a16:creationId xmlns:a16="http://schemas.microsoft.com/office/drawing/2014/main" id="{431C981D-BF40-4563-82B5-6D39DC41D06A}"/>
                    </a:ext>
                  </a:extLst>
                </p:cNvPr>
                <p:cNvPicPr/>
                <p:nvPr/>
              </p:nvPicPr>
              <p:blipFill>
                <a:blip r:embed="rId214"/>
                <a:stretch>
                  <a:fillRect/>
                </a:stretch>
              </p:blipFill>
              <p:spPr>
                <a:xfrm>
                  <a:off x="7586261" y="2725952"/>
                  <a:ext cx="109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8D4F93D7-19B4-4917-8D6F-62E85AA523DC}"/>
                    </a:ext>
                  </a:extLst>
                </p14:cNvPr>
                <p14:cNvContentPartPr/>
                <p14:nvPr/>
              </p14:nvContentPartPr>
              <p14:xfrm>
                <a:off x="7696061" y="2639912"/>
                <a:ext cx="68040" cy="165600"/>
              </p14:xfrm>
            </p:contentPart>
          </mc:Choice>
          <mc:Fallback>
            <p:pic>
              <p:nvPicPr>
                <p:cNvPr id="132" name="Freihand 131">
                  <a:extLst>
                    <a:ext uri="{FF2B5EF4-FFF2-40B4-BE49-F238E27FC236}">
                      <a16:creationId xmlns:a16="http://schemas.microsoft.com/office/drawing/2014/main" id="{8D4F93D7-19B4-4917-8D6F-62E85AA523DC}"/>
                    </a:ext>
                  </a:extLst>
                </p:cNvPr>
                <p:cNvPicPr/>
                <p:nvPr/>
              </p:nvPicPr>
              <p:blipFill>
                <a:blip r:embed="rId216"/>
                <a:stretch>
                  <a:fillRect/>
                </a:stretch>
              </p:blipFill>
              <p:spPr>
                <a:xfrm>
                  <a:off x="7691741" y="2635592"/>
                  <a:ext cx="766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Freihand 132">
                  <a:extLst>
                    <a:ext uri="{FF2B5EF4-FFF2-40B4-BE49-F238E27FC236}">
                      <a16:creationId xmlns:a16="http://schemas.microsoft.com/office/drawing/2014/main" id="{01718215-FCA4-40BA-8CF6-94DEB1BFFB3A}"/>
                    </a:ext>
                  </a:extLst>
                </p14:cNvPr>
                <p14:cNvContentPartPr/>
                <p14:nvPr/>
              </p14:nvContentPartPr>
              <p14:xfrm>
                <a:off x="7998461" y="2597792"/>
                <a:ext cx="232560" cy="193680"/>
              </p14:xfrm>
            </p:contentPart>
          </mc:Choice>
          <mc:Fallback>
            <p:pic>
              <p:nvPicPr>
                <p:cNvPr id="133" name="Freihand 132">
                  <a:extLst>
                    <a:ext uri="{FF2B5EF4-FFF2-40B4-BE49-F238E27FC236}">
                      <a16:creationId xmlns:a16="http://schemas.microsoft.com/office/drawing/2014/main" id="{01718215-FCA4-40BA-8CF6-94DEB1BFFB3A}"/>
                    </a:ext>
                  </a:extLst>
                </p:cNvPr>
                <p:cNvPicPr/>
                <p:nvPr/>
              </p:nvPicPr>
              <p:blipFill>
                <a:blip r:embed="rId218"/>
                <a:stretch>
                  <a:fillRect/>
                </a:stretch>
              </p:blipFill>
              <p:spPr>
                <a:xfrm>
                  <a:off x="7994141" y="2593472"/>
                  <a:ext cx="2412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4" name="Freihand 133">
                  <a:extLst>
                    <a:ext uri="{FF2B5EF4-FFF2-40B4-BE49-F238E27FC236}">
                      <a16:creationId xmlns:a16="http://schemas.microsoft.com/office/drawing/2014/main" id="{A3C39EE4-3AB8-47DF-ADA9-4DC6916270E0}"/>
                    </a:ext>
                  </a:extLst>
                </p14:cNvPr>
                <p14:cNvContentPartPr/>
                <p14:nvPr/>
              </p14:nvContentPartPr>
              <p14:xfrm>
                <a:off x="8214821" y="2593112"/>
                <a:ext cx="85320" cy="204120"/>
              </p14:xfrm>
            </p:contentPart>
          </mc:Choice>
          <mc:Fallback>
            <p:pic>
              <p:nvPicPr>
                <p:cNvPr id="134" name="Freihand 133">
                  <a:extLst>
                    <a:ext uri="{FF2B5EF4-FFF2-40B4-BE49-F238E27FC236}">
                      <a16:creationId xmlns:a16="http://schemas.microsoft.com/office/drawing/2014/main" id="{A3C39EE4-3AB8-47DF-ADA9-4DC6916270E0}"/>
                    </a:ext>
                  </a:extLst>
                </p:cNvPr>
                <p:cNvPicPr/>
                <p:nvPr/>
              </p:nvPicPr>
              <p:blipFill>
                <a:blip r:embed="rId220"/>
                <a:stretch>
                  <a:fillRect/>
                </a:stretch>
              </p:blipFill>
              <p:spPr>
                <a:xfrm>
                  <a:off x="8210501" y="2588792"/>
                  <a:ext cx="939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 name="Freihand 134">
                  <a:extLst>
                    <a:ext uri="{FF2B5EF4-FFF2-40B4-BE49-F238E27FC236}">
                      <a16:creationId xmlns:a16="http://schemas.microsoft.com/office/drawing/2014/main" id="{CAFB7DE6-DEE9-4E76-B308-8BF9733FCF6F}"/>
                    </a:ext>
                  </a:extLst>
                </p14:cNvPr>
                <p14:cNvContentPartPr/>
                <p14:nvPr/>
              </p14:nvContentPartPr>
              <p14:xfrm>
                <a:off x="8279621" y="2667992"/>
                <a:ext cx="172440" cy="50040"/>
              </p14:xfrm>
            </p:contentPart>
          </mc:Choice>
          <mc:Fallback>
            <p:pic>
              <p:nvPicPr>
                <p:cNvPr id="135" name="Freihand 134">
                  <a:extLst>
                    <a:ext uri="{FF2B5EF4-FFF2-40B4-BE49-F238E27FC236}">
                      <a16:creationId xmlns:a16="http://schemas.microsoft.com/office/drawing/2014/main" id="{CAFB7DE6-DEE9-4E76-B308-8BF9733FCF6F}"/>
                    </a:ext>
                  </a:extLst>
                </p:cNvPr>
                <p:cNvPicPr/>
                <p:nvPr/>
              </p:nvPicPr>
              <p:blipFill>
                <a:blip r:embed="rId222"/>
                <a:stretch>
                  <a:fillRect/>
                </a:stretch>
              </p:blipFill>
              <p:spPr>
                <a:xfrm>
                  <a:off x="8275301" y="2663672"/>
                  <a:ext cx="181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6" name="Freihand 135">
                  <a:extLst>
                    <a:ext uri="{FF2B5EF4-FFF2-40B4-BE49-F238E27FC236}">
                      <a16:creationId xmlns:a16="http://schemas.microsoft.com/office/drawing/2014/main" id="{099D533B-0797-493C-878D-BA8424071DCB}"/>
                    </a:ext>
                  </a:extLst>
                </p14:cNvPr>
                <p14:cNvContentPartPr/>
                <p14:nvPr/>
              </p14:nvContentPartPr>
              <p14:xfrm>
                <a:off x="7972901" y="2672312"/>
                <a:ext cx="73080" cy="14040"/>
              </p14:xfrm>
            </p:contentPart>
          </mc:Choice>
          <mc:Fallback>
            <p:pic>
              <p:nvPicPr>
                <p:cNvPr id="136" name="Freihand 135">
                  <a:extLst>
                    <a:ext uri="{FF2B5EF4-FFF2-40B4-BE49-F238E27FC236}">
                      <a16:creationId xmlns:a16="http://schemas.microsoft.com/office/drawing/2014/main" id="{099D533B-0797-493C-878D-BA8424071DCB}"/>
                    </a:ext>
                  </a:extLst>
                </p:cNvPr>
                <p:cNvPicPr/>
                <p:nvPr/>
              </p:nvPicPr>
              <p:blipFill>
                <a:blip r:embed="rId224"/>
                <a:stretch>
                  <a:fillRect/>
                </a:stretch>
              </p:blipFill>
              <p:spPr>
                <a:xfrm>
                  <a:off x="7968581" y="2667992"/>
                  <a:ext cx="81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Freihand 136">
                  <a:extLst>
                    <a:ext uri="{FF2B5EF4-FFF2-40B4-BE49-F238E27FC236}">
                      <a16:creationId xmlns:a16="http://schemas.microsoft.com/office/drawing/2014/main" id="{99ACA585-C899-4007-9908-60959DC42018}"/>
                    </a:ext>
                  </a:extLst>
                </p14:cNvPr>
                <p14:cNvContentPartPr/>
                <p14:nvPr/>
              </p14:nvContentPartPr>
              <p14:xfrm>
                <a:off x="8616581" y="2617232"/>
                <a:ext cx="153360" cy="87120"/>
              </p14:xfrm>
            </p:contentPart>
          </mc:Choice>
          <mc:Fallback>
            <p:pic>
              <p:nvPicPr>
                <p:cNvPr id="137" name="Freihand 136">
                  <a:extLst>
                    <a:ext uri="{FF2B5EF4-FFF2-40B4-BE49-F238E27FC236}">
                      <a16:creationId xmlns:a16="http://schemas.microsoft.com/office/drawing/2014/main" id="{99ACA585-C899-4007-9908-60959DC42018}"/>
                    </a:ext>
                  </a:extLst>
                </p:cNvPr>
                <p:cNvPicPr/>
                <p:nvPr/>
              </p:nvPicPr>
              <p:blipFill>
                <a:blip r:embed="rId226"/>
                <a:stretch>
                  <a:fillRect/>
                </a:stretch>
              </p:blipFill>
              <p:spPr>
                <a:xfrm>
                  <a:off x="8612261" y="2612912"/>
                  <a:ext cx="162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Freihand 137">
                  <a:extLst>
                    <a:ext uri="{FF2B5EF4-FFF2-40B4-BE49-F238E27FC236}">
                      <a16:creationId xmlns:a16="http://schemas.microsoft.com/office/drawing/2014/main" id="{58C6D1C4-8C2F-4093-9EBC-F8522DB9B3F2}"/>
                    </a:ext>
                  </a:extLst>
                </p14:cNvPr>
                <p14:cNvContentPartPr/>
                <p14:nvPr/>
              </p14:nvContentPartPr>
              <p14:xfrm>
                <a:off x="8761661" y="2567912"/>
                <a:ext cx="14400" cy="18720"/>
              </p14:xfrm>
            </p:contentPart>
          </mc:Choice>
          <mc:Fallback>
            <p:pic>
              <p:nvPicPr>
                <p:cNvPr id="138" name="Freihand 137">
                  <a:extLst>
                    <a:ext uri="{FF2B5EF4-FFF2-40B4-BE49-F238E27FC236}">
                      <a16:creationId xmlns:a16="http://schemas.microsoft.com/office/drawing/2014/main" id="{58C6D1C4-8C2F-4093-9EBC-F8522DB9B3F2}"/>
                    </a:ext>
                  </a:extLst>
                </p:cNvPr>
                <p:cNvPicPr/>
                <p:nvPr/>
              </p:nvPicPr>
              <p:blipFill>
                <a:blip r:embed="rId228"/>
                <a:stretch>
                  <a:fillRect/>
                </a:stretch>
              </p:blipFill>
              <p:spPr>
                <a:xfrm>
                  <a:off x="8757341" y="2563592"/>
                  <a:ext cx="2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Freihand 138">
                  <a:extLst>
                    <a:ext uri="{FF2B5EF4-FFF2-40B4-BE49-F238E27FC236}">
                      <a16:creationId xmlns:a16="http://schemas.microsoft.com/office/drawing/2014/main" id="{05BDC183-9ACC-441A-8187-FB409F2363E7}"/>
                    </a:ext>
                  </a:extLst>
                </p14:cNvPr>
                <p14:cNvContentPartPr/>
                <p14:nvPr/>
              </p14:nvContentPartPr>
              <p14:xfrm>
                <a:off x="8821421" y="2525432"/>
                <a:ext cx="91080" cy="138240"/>
              </p14:xfrm>
            </p:contentPart>
          </mc:Choice>
          <mc:Fallback>
            <p:pic>
              <p:nvPicPr>
                <p:cNvPr id="139" name="Freihand 138">
                  <a:extLst>
                    <a:ext uri="{FF2B5EF4-FFF2-40B4-BE49-F238E27FC236}">
                      <a16:creationId xmlns:a16="http://schemas.microsoft.com/office/drawing/2014/main" id="{05BDC183-9ACC-441A-8187-FB409F2363E7}"/>
                    </a:ext>
                  </a:extLst>
                </p:cNvPr>
                <p:cNvPicPr/>
                <p:nvPr/>
              </p:nvPicPr>
              <p:blipFill>
                <a:blip r:embed="rId230"/>
                <a:stretch>
                  <a:fillRect/>
                </a:stretch>
              </p:blipFill>
              <p:spPr>
                <a:xfrm>
                  <a:off x="8817101" y="2521112"/>
                  <a:ext cx="99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Freihand 139">
                  <a:extLst>
                    <a:ext uri="{FF2B5EF4-FFF2-40B4-BE49-F238E27FC236}">
                      <a16:creationId xmlns:a16="http://schemas.microsoft.com/office/drawing/2014/main" id="{AD6F39D2-AD00-415F-B3CB-B6B9FE13CB4C}"/>
                    </a:ext>
                  </a:extLst>
                </p14:cNvPr>
                <p14:cNvContentPartPr/>
                <p14:nvPr/>
              </p14:nvContentPartPr>
              <p14:xfrm>
                <a:off x="9089621" y="2557472"/>
                <a:ext cx="230400" cy="84240"/>
              </p14:xfrm>
            </p:contentPart>
          </mc:Choice>
          <mc:Fallback>
            <p:pic>
              <p:nvPicPr>
                <p:cNvPr id="140" name="Freihand 139">
                  <a:extLst>
                    <a:ext uri="{FF2B5EF4-FFF2-40B4-BE49-F238E27FC236}">
                      <a16:creationId xmlns:a16="http://schemas.microsoft.com/office/drawing/2014/main" id="{AD6F39D2-AD00-415F-B3CB-B6B9FE13CB4C}"/>
                    </a:ext>
                  </a:extLst>
                </p:cNvPr>
                <p:cNvPicPr/>
                <p:nvPr/>
              </p:nvPicPr>
              <p:blipFill>
                <a:blip r:embed="rId232"/>
                <a:stretch>
                  <a:fillRect/>
                </a:stretch>
              </p:blipFill>
              <p:spPr>
                <a:xfrm>
                  <a:off x="9085301" y="2553152"/>
                  <a:ext cx="239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Freihand 143">
                  <a:extLst>
                    <a:ext uri="{FF2B5EF4-FFF2-40B4-BE49-F238E27FC236}">
                      <a16:creationId xmlns:a16="http://schemas.microsoft.com/office/drawing/2014/main" id="{423FBF54-1B6B-478E-A312-44BCB0226FDB}"/>
                    </a:ext>
                  </a:extLst>
                </p14:cNvPr>
                <p14:cNvContentPartPr/>
                <p14:nvPr/>
              </p14:nvContentPartPr>
              <p14:xfrm>
                <a:off x="8982701" y="2561432"/>
                <a:ext cx="67680" cy="89640"/>
              </p14:xfrm>
            </p:contentPart>
          </mc:Choice>
          <mc:Fallback>
            <p:pic>
              <p:nvPicPr>
                <p:cNvPr id="144" name="Freihand 143">
                  <a:extLst>
                    <a:ext uri="{FF2B5EF4-FFF2-40B4-BE49-F238E27FC236}">
                      <a16:creationId xmlns:a16="http://schemas.microsoft.com/office/drawing/2014/main" id="{423FBF54-1B6B-478E-A312-44BCB0226FDB}"/>
                    </a:ext>
                  </a:extLst>
                </p:cNvPr>
                <p:cNvPicPr/>
                <p:nvPr/>
              </p:nvPicPr>
              <p:blipFill>
                <a:blip r:embed="rId234"/>
                <a:stretch>
                  <a:fillRect/>
                </a:stretch>
              </p:blipFill>
              <p:spPr>
                <a:xfrm>
                  <a:off x="8978381" y="2557112"/>
                  <a:ext cx="76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6" name="Freihand 145">
                  <a:extLst>
                    <a:ext uri="{FF2B5EF4-FFF2-40B4-BE49-F238E27FC236}">
                      <a16:creationId xmlns:a16="http://schemas.microsoft.com/office/drawing/2014/main" id="{249B0A7F-4678-441A-A810-F03D67BEEF55}"/>
                    </a:ext>
                  </a:extLst>
                </p14:cNvPr>
                <p14:cNvContentPartPr/>
                <p14:nvPr/>
              </p14:nvContentPartPr>
              <p14:xfrm>
                <a:off x="9568061" y="2457032"/>
                <a:ext cx="138960" cy="150840"/>
              </p14:xfrm>
            </p:contentPart>
          </mc:Choice>
          <mc:Fallback>
            <p:pic>
              <p:nvPicPr>
                <p:cNvPr id="146" name="Freihand 145">
                  <a:extLst>
                    <a:ext uri="{FF2B5EF4-FFF2-40B4-BE49-F238E27FC236}">
                      <a16:creationId xmlns:a16="http://schemas.microsoft.com/office/drawing/2014/main" id="{249B0A7F-4678-441A-A810-F03D67BEEF55}"/>
                    </a:ext>
                  </a:extLst>
                </p:cNvPr>
                <p:cNvPicPr/>
                <p:nvPr/>
              </p:nvPicPr>
              <p:blipFill>
                <a:blip r:embed="rId236"/>
                <a:stretch>
                  <a:fillRect/>
                </a:stretch>
              </p:blipFill>
              <p:spPr>
                <a:xfrm>
                  <a:off x="9563741" y="2452712"/>
                  <a:ext cx="147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7" name="Freihand 146">
                  <a:extLst>
                    <a:ext uri="{FF2B5EF4-FFF2-40B4-BE49-F238E27FC236}">
                      <a16:creationId xmlns:a16="http://schemas.microsoft.com/office/drawing/2014/main" id="{345F11D6-2CC6-4CFD-B0D5-6E9652118B2C}"/>
                    </a:ext>
                  </a:extLst>
                </p14:cNvPr>
                <p14:cNvContentPartPr/>
                <p14:nvPr/>
              </p14:nvContentPartPr>
              <p14:xfrm>
                <a:off x="9889181" y="2445872"/>
                <a:ext cx="12240" cy="124200"/>
              </p14:xfrm>
            </p:contentPart>
          </mc:Choice>
          <mc:Fallback>
            <p:pic>
              <p:nvPicPr>
                <p:cNvPr id="147" name="Freihand 146">
                  <a:extLst>
                    <a:ext uri="{FF2B5EF4-FFF2-40B4-BE49-F238E27FC236}">
                      <a16:creationId xmlns:a16="http://schemas.microsoft.com/office/drawing/2014/main" id="{345F11D6-2CC6-4CFD-B0D5-6E9652118B2C}"/>
                    </a:ext>
                  </a:extLst>
                </p:cNvPr>
                <p:cNvPicPr/>
                <p:nvPr/>
              </p:nvPicPr>
              <p:blipFill>
                <a:blip r:embed="rId238"/>
                <a:stretch>
                  <a:fillRect/>
                </a:stretch>
              </p:blipFill>
              <p:spPr>
                <a:xfrm>
                  <a:off x="9884861" y="2441552"/>
                  <a:ext cx="20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8" name="Freihand 147">
                  <a:extLst>
                    <a:ext uri="{FF2B5EF4-FFF2-40B4-BE49-F238E27FC236}">
                      <a16:creationId xmlns:a16="http://schemas.microsoft.com/office/drawing/2014/main" id="{AA3E0F81-5DF4-4D1F-813D-23E77AA37848}"/>
                    </a:ext>
                  </a:extLst>
                </p14:cNvPr>
                <p14:cNvContentPartPr/>
                <p14:nvPr/>
              </p14:nvContentPartPr>
              <p14:xfrm>
                <a:off x="9833741" y="2516072"/>
                <a:ext cx="110880" cy="49680"/>
              </p14:xfrm>
            </p:contentPart>
          </mc:Choice>
          <mc:Fallback>
            <p:pic>
              <p:nvPicPr>
                <p:cNvPr id="148" name="Freihand 147">
                  <a:extLst>
                    <a:ext uri="{FF2B5EF4-FFF2-40B4-BE49-F238E27FC236}">
                      <a16:creationId xmlns:a16="http://schemas.microsoft.com/office/drawing/2014/main" id="{AA3E0F81-5DF4-4D1F-813D-23E77AA37848}"/>
                    </a:ext>
                  </a:extLst>
                </p:cNvPr>
                <p:cNvPicPr/>
                <p:nvPr/>
              </p:nvPicPr>
              <p:blipFill>
                <a:blip r:embed="rId240"/>
                <a:stretch>
                  <a:fillRect/>
                </a:stretch>
              </p:blipFill>
              <p:spPr>
                <a:xfrm>
                  <a:off x="9829421" y="2511752"/>
                  <a:ext cx="119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 name="Freihand 148">
                  <a:extLst>
                    <a:ext uri="{FF2B5EF4-FFF2-40B4-BE49-F238E27FC236}">
                      <a16:creationId xmlns:a16="http://schemas.microsoft.com/office/drawing/2014/main" id="{ACDFD45F-0896-44D5-BDF5-B7F82F76074E}"/>
                    </a:ext>
                  </a:extLst>
                </p14:cNvPr>
                <p14:cNvContentPartPr/>
                <p14:nvPr/>
              </p14:nvContentPartPr>
              <p14:xfrm>
                <a:off x="9808181" y="2400512"/>
                <a:ext cx="112320" cy="30960"/>
              </p14:xfrm>
            </p:contentPart>
          </mc:Choice>
          <mc:Fallback>
            <p:pic>
              <p:nvPicPr>
                <p:cNvPr id="149" name="Freihand 148">
                  <a:extLst>
                    <a:ext uri="{FF2B5EF4-FFF2-40B4-BE49-F238E27FC236}">
                      <a16:creationId xmlns:a16="http://schemas.microsoft.com/office/drawing/2014/main" id="{ACDFD45F-0896-44D5-BDF5-B7F82F76074E}"/>
                    </a:ext>
                  </a:extLst>
                </p:cNvPr>
                <p:cNvPicPr/>
                <p:nvPr/>
              </p:nvPicPr>
              <p:blipFill>
                <a:blip r:embed="rId242"/>
                <a:stretch>
                  <a:fillRect/>
                </a:stretch>
              </p:blipFill>
              <p:spPr>
                <a:xfrm>
                  <a:off x="9803861" y="2396192"/>
                  <a:ext cx="120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Freihand 149">
                  <a:extLst>
                    <a:ext uri="{FF2B5EF4-FFF2-40B4-BE49-F238E27FC236}">
                      <a16:creationId xmlns:a16="http://schemas.microsoft.com/office/drawing/2014/main" id="{E1AC64E4-990C-418A-9850-F19794EB55D6}"/>
                    </a:ext>
                  </a:extLst>
                </p14:cNvPr>
                <p14:cNvContentPartPr/>
                <p14:nvPr/>
              </p14:nvContentPartPr>
              <p14:xfrm>
                <a:off x="9951821" y="2462792"/>
                <a:ext cx="100800" cy="64080"/>
              </p14:xfrm>
            </p:contentPart>
          </mc:Choice>
          <mc:Fallback>
            <p:pic>
              <p:nvPicPr>
                <p:cNvPr id="150" name="Freihand 149">
                  <a:extLst>
                    <a:ext uri="{FF2B5EF4-FFF2-40B4-BE49-F238E27FC236}">
                      <a16:creationId xmlns:a16="http://schemas.microsoft.com/office/drawing/2014/main" id="{E1AC64E4-990C-418A-9850-F19794EB55D6}"/>
                    </a:ext>
                  </a:extLst>
                </p:cNvPr>
                <p:cNvPicPr/>
                <p:nvPr/>
              </p:nvPicPr>
              <p:blipFill>
                <a:blip r:embed="rId244"/>
                <a:stretch>
                  <a:fillRect/>
                </a:stretch>
              </p:blipFill>
              <p:spPr>
                <a:xfrm>
                  <a:off x="9947501" y="2458472"/>
                  <a:ext cx="109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Freihand 150">
                  <a:extLst>
                    <a:ext uri="{FF2B5EF4-FFF2-40B4-BE49-F238E27FC236}">
                      <a16:creationId xmlns:a16="http://schemas.microsoft.com/office/drawing/2014/main" id="{C1935A9F-5079-4438-B8ED-CC58A63148AE}"/>
                    </a:ext>
                  </a:extLst>
                </p14:cNvPr>
                <p14:cNvContentPartPr/>
                <p14:nvPr/>
              </p14:nvContentPartPr>
              <p14:xfrm>
                <a:off x="10074941" y="2379632"/>
                <a:ext cx="152640" cy="124200"/>
              </p14:xfrm>
            </p:contentPart>
          </mc:Choice>
          <mc:Fallback>
            <p:pic>
              <p:nvPicPr>
                <p:cNvPr id="151" name="Freihand 150">
                  <a:extLst>
                    <a:ext uri="{FF2B5EF4-FFF2-40B4-BE49-F238E27FC236}">
                      <a16:creationId xmlns:a16="http://schemas.microsoft.com/office/drawing/2014/main" id="{C1935A9F-5079-4438-B8ED-CC58A63148AE}"/>
                    </a:ext>
                  </a:extLst>
                </p:cNvPr>
                <p:cNvPicPr/>
                <p:nvPr/>
              </p:nvPicPr>
              <p:blipFill>
                <a:blip r:embed="rId246"/>
                <a:stretch>
                  <a:fillRect/>
                </a:stretch>
              </p:blipFill>
              <p:spPr>
                <a:xfrm>
                  <a:off x="10070621" y="2375312"/>
                  <a:ext cx="161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2" name="Freihand 151">
                  <a:extLst>
                    <a:ext uri="{FF2B5EF4-FFF2-40B4-BE49-F238E27FC236}">
                      <a16:creationId xmlns:a16="http://schemas.microsoft.com/office/drawing/2014/main" id="{8A0C82EF-4F1F-443A-B97F-C9CA4061395A}"/>
                    </a:ext>
                  </a:extLst>
                </p14:cNvPr>
                <p14:cNvContentPartPr/>
                <p14:nvPr/>
              </p14:nvContentPartPr>
              <p14:xfrm>
                <a:off x="10208501" y="2319512"/>
                <a:ext cx="7920" cy="15480"/>
              </p14:xfrm>
            </p:contentPart>
          </mc:Choice>
          <mc:Fallback>
            <p:pic>
              <p:nvPicPr>
                <p:cNvPr id="152" name="Freihand 151">
                  <a:extLst>
                    <a:ext uri="{FF2B5EF4-FFF2-40B4-BE49-F238E27FC236}">
                      <a16:creationId xmlns:a16="http://schemas.microsoft.com/office/drawing/2014/main" id="{8A0C82EF-4F1F-443A-B97F-C9CA4061395A}"/>
                    </a:ext>
                  </a:extLst>
                </p:cNvPr>
                <p:cNvPicPr/>
                <p:nvPr/>
              </p:nvPicPr>
              <p:blipFill>
                <a:blip r:embed="rId248"/>
                <a:stretch>
                  <a:fillRect/>
                </a:stretch>
              </p:blipFill>
              <p:spPr>
                <a:xfrm>
                  <a:off x="10204181" y="2315192"/>
                  <a:ext cx="16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Freihand 152">
                  <a:extLst>
                    <a:ext uri="{FF2B5EF4-FFF2-40B4-BE49-F238E27FC236}">
                      <a16:creationId xmlns:a16="http://schemas.microsoft.com/office/drawing/2014/main" id="{02373FDE-B2E5-4B5F-83CC-3E154FCAF4BE}"/>
                    </a:ext>
                  </a:extLst>
                </p14:cNvPr>
                <p14:cNvContentPartPr/>
                <p14:nvPr/>
              </p14:nvContentPartPr>
              <p14:xfrm>
                <a:off x="10246301" y="2345792"/>
                <a:ext cx="168120" cy="96120"/>
              </p14:xfrm>
            </p:contentPart>
          </mc:Choice>
          <mc:Fallback>
            <p:pic>
              <p:nvPicPr>
                <p:cNvPr id="153" name="Freihand 152">
                  <a:extLst>
                    <a:ext uri="{FF2B5EF4-FFF2-40B4-BE49-F238E27FC236}">
                      <a16:creationId xmlns:a16="http://schemas.microsoft.com/office/drawing/2014/main" id="{02373FDE-B2E5-4B5F-83CC-3E154FCAF4BE}"/>
                    </a:ext>
                  </a:extLst>
                </p:cNvPr>
                <p:cNvPicPr/>
                <p:nvPr/>
              </p:nvPicPr>
              <p:blipFill>
                <a:blip r:embed="rId250"/>
                <a:stretch>
                  <a:fillRect/>
                </a:stretch>
              </p:blipFill>
              <p:spPr>
                <a:xfrm>
                  <a:off x="10241981" y="2341472"/>
                  <a:ext cx="176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Freihand 153">
                  <a:extLst>
                    <a:ext uri="{FF2B5EF4-FFF2-40B4-BE49-F238E27FC236}">
                      <a16:creationId xmlns:a16="http://schemas.microsoft.com/office/drawing/2014/main" id="{2B1557F4-3650-4863-ACE2-B866D4AB9D76}"/>
                    </a:ext>
                  </a:extLst>
                </p14:cNvPr>
                <p14:cNvContentPartPr/>
                <p14:nvPr/>
              </p14:nvContentPartPr>
              <p14:xfrm>
                <a:off x="10413701" y="2277752"/>
                <a:ext cx="10080" cy="36720"/>
              </p14:xfrm>
            </p:contentPart>
          </mc:Choice>
          <mc:Fallback>
            <p:pic>
              <p:nvPicPr>
                <p:cNvPr id="154" name="Freihand 153">
                  <a:extLst>
                    <a:ext uri="{FF2B5EF4-FFF2-40B4-BE49-F238E27FC236}">
                      <a16:creationId xmlns:a16="http://schemas.microsoft.com/office/drawing/2014/main" id="{2B1557F4-3650-4863-ACE2-B866D4AB9D76}"/>
                    </a:ext>
                  </a:extLst>
                </p:cNvPr>
                <p:cNvPicPr/>
                <p:nvPr/>
              </p:nvPicPr>
              <p:blipFill>
                <a:blip r:embed="rId252"/>
                <a:stretch>
                  <a:fillRect/>
                </a:stretch>
              </p:blipFill>
              <p:spPr>
                <a:xfrm>
                  <a:off x="10409381" y="2273432"/>
                  <a:ext cx="18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Freihand 154">
                  <a:extLst>
                    <a:ext uri="{FF2B5EF4-FFF2-40B4-BE49-F238E27FC236}">
                      <a16:creationId xmlns:a16="http://schemas.microsoft.com/office/drawing/2014/main" id="{D39BFD9A-2E44-4FE6-A767-FE89411BE356}"/>
                    </a:ext>
                  </a:extLst>
                </p14:cNvPr>
                <p14:cNvContentPartPr/>
                <p14:nvPr/>
              </p14:nvContentPartPr>
              <p14:xfrm>
                <a:off x="10426661" y="2257592"/>
                <a:ext cx="203040" cy="135720"/>
              </p14:xfrm>
            </p:contentPart>
          </mc:Choice>
          <mc:Fallback>
            <p:pic>
              <p:nvPicPr>
                <p:cNvPr id="155" name="Freihand 154">
                  <a:extLst>
                    <a:ext uri="{FF2B5EF4-FFF2-40B4-BE49-F238E27FC236}">
                      <a16:creationId xmlns:a16="http://schemas.microsoft.com/office/drawing/2014/main" id="{D39BFD9A-2E44-4FE6-A767-FE89411BE356}"/>
                    </a:ext>
                  </a:extLst>
                </p:cNvPr>
                <p:cNvPicPr/>
                <p:nvPr/>
              </p:nvPicPr>
              <p:blipFill>
                <a:blip r:embed="rId254"/>
                <a:stretch>
                  <a:fillRect/>
                </a:stretch>
              </p:blipFill>
              <p:spPr>
                <a:xfrm>
                  <a:off x="10422341" y="2253272"/>
                  <a:ext cx="211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6" name="Freihand 155">
                  <a:extLst>
                    <a:ext uri="{FF2B5EF4-FFF2-40B4-BE49-F238E27FC236}">
                      <a16:creationId xmlns:a16="http://schemas.microsoft.com/office/drawing/2014/main" id="{336CD0FD-A474-4A44-8EFE-3C6D6670E9AF}"/>
                    </a:ext>
                  </a:extLst>
                </p14:cNvPr>
                <p14:cNvContentPartPr/>
                <p14:nvPr/>
              </p14:nvContentPartPr>
              <p14:xfrm>
                <a:off x="10687301" y="2270912"/>
                <a:ext cx="198360" cy="88920"/>
              </p14:xfrm>
            </p:contentPart>
          </mc:Choice>
          <mc:Fallback>
            <p:pic>
              <p:nvPicPr>
                <p:cNvPr id="156" name="Freihand 155">
                  <a:extLst>
                    <a:ext uri="{FF2B5EF4-FFF2-40B4-BE49-F238E27FC236}">
                      <a16:creationId xmlns:a16="http://schemas.microsoft.com/office/drawing/2014/main" id="{336CD0FD-A474-4A44-8EFE-3C6D6670E9AF}"/>
                    </a:ext>
                  </a:extLst>
                </p:cNvPr>
                <p:cNvPicPr/>
                <p:nvPr/>
              </p:nvPicPr>
              <p:blipFill>
                <a:blip r:embed="rId256"/>
                <a:stretch>
                  <a:fillRect/>
                </a:stretch>
              </p:blipFill>
              <p:spPr>
                <a:xfrm>
                  <a:off x="10682981" y="2266592"/>
                  <a:ext cx="20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7" name="Freihand 156">
                  <a:extLst>
                    <a:ext uri="{FF2B5EF4-FFF2-40B4-BE49-F238E27FC236}">
                      <a16:creationId xmlns:a16="http://schemas.microsoft.com/office/drawing/2014/main" id="{07CDDC1C-123B-492E-B3EA-C5DAB9C779A4}"/>
                    </a:ext>
                  </a:extLst>
                </p14:cNvPr>
                <p14:cNvContentPartPr/>
                <p14:nvPr/>
              </p14:nvContentPartPr>
              <p14:xfrm>
                <a:off x="11027861" y="2143112"/>
                <a:ext cx="135720" cy="151920"/>
              </p14:xfrm>
            </p:contentPart>
          </mc:Choice>
          <mc:Fallback>
            <p:pic>
              <p:nvPicPr>
                <p:cNvPr id="157" name="Freihand 156">
                  <a:extLst>
                    <a:ext uri="{FF2B5EF4-FFF2-40B4-BE49-F238E27FC236}">
                      <a16:creationId xmlns:a16="http://schemas.microsoft.com/office/drawing/2014/main" id="{07CDDC1C-123B-492E-B3EA-C5DAB9C779A4}"/>
                    </a:ext>
                  </a:extLst>
                </p:cNvPr>
                <p:cNvPicPr/>
                <p:nvPr/>
              </p:nvPicPr>
              <p:blipFill>
                <a:blip r:embed="rId258"/>
                <a:stretch>
                  <a:fillRect/>
                </a:stretch>
              </p:blipFill>
              <p:spPr>
                <a:xfrm>
                  <a:off x="11023541" y="2138792"/>
                  <a:ext cx="144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8" name="Freihand 157">
                  <a:extLst>
                    <a:ext uri="{FF2B5EF4-FFF2-40B4-BE49-F238E27FC236}">
                      <a16:creationId xmlns:a16="http://schemas.microsoft.com/office/drawing/2014/main" id="{DCD5ADFA-8119-4FD2-924B-D3F670F1E506}"/>
                    </a:ext>
                  </a:extLst>
                </p14:cNvPr>
                <p14:cNvContentPartPr/>
                <p14:nvPr/>
              </p14:nvContentPartPr>
              <p14:xfrm>
                <a:off x="11101301" y="2240312"/>
                <a:ext cx="70920" cy="37080"/>
              </p14:xfrm>
            </p:contentPart>
          </mc:Choice>
          <mc:Fallback>
            <p:pic>
              <p:nvPicPr>
                <p:cNvPr id="158" name="Freihand 157">
                  <a:extLst>
                    <a:ext uri="{FF2B5EF4-FFF2-40B4-BE49-F238E27FC236}">
                      <a16:creationId xmlns:a16="http://schemas.microsoft.com/office/drawing/2014/main" id="{DCD5ADFA-8119-4FD2-924B-D3F670F1E506}"/>
                    </a:ext>
                  </a:extLst>
                </p:cNvPr>
                <p:cNvPicPr/>
                <p:nvPr/>
              </p:nvPicPr>
              <p:blipFill>
                <a:blip r:embed="rId260"/>
                <a:stretch>
                  <a:fillRect/>
                </a:stretch>
              </p:blipFill>
              <p:spPr>
                <a:xfrm>
                  <a:off x="11096981" y="2235992"/>
                  <a:ext cx="79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9" name="Freihand 158">
                  <a:extLst>
                    <a:ext uri="{FF2B5EF4-FFF2-40B4-BE49-F238E27FC236}">
                      <a16:creationId xmlns:a16="http://schemas.microsoft.com/office/drawing/2014/main" id="{D7DFAD60-7416-4083-9430-15F3022A32EB}"/>
                    </a:ext>
                  </a:extLst>
                </p14:cNvPr>
                <p14:cNvContentPartPr/>
                <p14:nvPr/>
              </p14:nvContentPartPr>
              <p14:xfrm>
                <a:off x="11167541" y="2077592"/>
                <a:ext cx="492840" cy="180000"/>
              </p14:xfrm>
            </p:contentPart>
          </mc:Choice>
          <mc:Fallback>
            <p:pic>
              <p:nvPicPr>
                <p:cNvPr id="159" name="Freihand 158">
                  <a:extLst>
                    <a:ext uri="{FF2B5EF4-FFF2-40B4-BE49-F238E27FC236}">
                      <a16:creationId xmlns:a16="http://schemas.microsoft.com/office/drawing/2014/main" id="{D7DFAD60-7416-4083-9430-15F3022A32EB}"/>
                    </a:ext>
                  </a:extLst>
                </p:cNvPr>
                <p:cNvPicPr/>
                <p:nvPr/>
              </p:nvPicPr>
              <p:blipFill>
                <a:blip r:embed="rId262"/>
                <a:stretch>
                  <a:fillRect/>
                </a:stretch>
              </p:blipFill>
              <p:spPr>
                <a:xfrm>
                  <a:off x="11163221" y="2073272"/>
                  <a:ext cx="501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0" name="Freihand 159">
                  <a:extLst>
                    <a:ext uri="{FF2B5EF4-FFF2-40B4-BE49-F238E27FC236}">
                      <a16:creationId xmlns:a16="http://schemas.microsoft.com/office/drawing/2014/main" id="{4B23CCAD-4F72-42B2-A431-366D6CDEAB7D}"/>
                    </a:ext>
                  </a:extLst>
                </p14:cNvPr>
                <p14:cNvContentPartPr/>
                <p14:nvPr/>
              </p14:nvContentPartPr>
              <p14:xfrm>
                <a:off x="8052101" y="2933312"/>
                <a:ext cx="116280" cy="117720"/>
              </p14:xfrm>
            </p:contentPart>
          </mc:Choice>
          <mc:Fallback>
            <p:pic>
              <p:nvPicPr>
                <p:cNvPr id="160" name="Freihand 159">
                  <a:extLst>
                    <a:ext uri="{FF2B5EF4-FFF2-40B4-BE49-F238E27FC236}">
                      <a16:creationId xmlns:a16="http://schemas.microsoft.com/office/drawing/2014/main" id="{4B23CCAD-4F72-42B2-A431-366D6CDEAB7D}"/>
                    </a:ext>
                  </a:extLst>
                </p:cNvPr>
                <p:cNvPicPr/>
                <p:nvPr/>
              </p:nvPicPr>
              <p:blipFill>
                <a:blip r:embed="rId264"/>
                <a:stretch>
                  <a:fillRect/>
                </a:stretch>
              </p:blipFill>
              <p:spPr>
                <a:xfrm>
                  <a:off x="8047781" y="2928992"/>
                  <a:ext cx="124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1" name="Freihand 160">
                  <a:extLst>
                    <a:ext uri="{FF2B5EF4-FFF2-40B4-BE49-F238E27FC236}">
                      <a16:creationId xmlns:a16="http://schemas.microsoft.com/office/drawing/2014/main" id="{8C72EAF8-5C93-4CE1-807B-B2B44F7D335E}"/>
                    </a:ext>
                  </a:extLst>
                </p14:cNvPr>
                <p14:cNvContentPartPr/>
                <p14:nvPr/>
              </p14:nvContentPartPr>
              <p14:xfrm>
                <a:off x="8163701" y="2905232"/>
                <a:ext cx="100080" cy="148680"/>
              </p14:xfrm>
            </p:contentPart>
          </mc:Choice>
          <mc:Fallback>
            <p:pic>
              <p:nvPicPr>
                <p:cNvPr id="161" name="Freihand 160">
                  <a:extLst>
                    <a:ext uri="{FF2B5EF4-FFF2-40B4-BE49-F238E27FC236}">
                      <a16:creationId xmlns:a16="http://schemas.microsoft.com/office/drawing/2014/main" id="{8C72EAF8-5C93-4CE1-807B-B2B44F7D335E}"/>
                    </a:ext>
                  </a:extLst>
                </p:cNvPr>
                <p:cNvPicPr/>
                <p:nvPr/>
              </p:nvPicPr>
              <p:blipFill>
                <a:blip r:embed="rId266"/>
                <a:stretch>
                  <a:fillRect/>
                </a:stretch>
              </p:blipFill>
              <p:spPr>
                <a:xfrm>
                  <a:off x="8159381" y="2900912"/>
                  <a:ext cx="108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2" name="Freihand 161">
                  <a:extLst>
                    <a:ext uri="{FF2B5EF4-FFF2-40B4-BE49-F238E27FC236}">
                      <a16:creationId xmlns:a16="http://schemas.microsoft.com/office/drawing/2014/main" id="{170EB49E-7693-4E48-B677-CB658DD542E2}"/>
                    </a:ext>
                  </a:extLst>
                </p14:cNvPr>
                <p14:cNvContentPartPr/>
                <p14:nvPr/>
              </p14:nvContentPartPr>
              <p14:xfrm>
                <a:off x="8334341" y="2916752"/>
                <a:ext cx="179280" cy="95400"/>
              </p14:xfrm>
            </p:contentPart>
          </mc:Choice>
          <mc:Fallback>
            <p:pic>
              <p:nvPicPr>
                <p:cNvPr id="162" name="Freihand 161">
                  <a:extLst>
                    <a:ext uri="{FF2B5EF4-FFF2-40B4-BE49-F238E27FC236}">
                      <a16:creationId xmlns:a16="http://schemas.microsoft.com/office/drawing/2014/main" id="{170EB49E-7693-4E48-B677-CB658DD542E2}"/>
                    </a:ext>
                  </a:extLst>
                </p:cNvPr>
                <p:cNvPicPr/>
                <p:nvPr/>
              </p:nvPicPr>
              <p:blipFill>
                <a:blip r:embed="rId268"/>
                <a:stretch>
                  <a:fillRect/>
                </a:stretch>
              </p:blipFill>
              <p:spPr>
                <a:xfrm>
                  <a:off x="8330021" y="2912432"/>
                  <a:ext cx="187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3" name="Freihand 162">
                  <a:extLst>
                    <a:ext uri="{FF2B5EF4-FFF2-40B4-BE49-F238E27FC236}">
                      <a16:creationId xmlns:a16="http://schemas.microsoft.com/office/drawing/2014/main" id="{0C1E4643-9520-428A-8159-E9DEEDA33D85}"/>
                    </a:ext>
                  </a:extLst>
                </p14:cNvPr>
                <p14:cNvContentPartPr/>
                <p14:nvPr/>
              </p14:nvContentPartPr>
              <p14:xfrm>
                <a:off x="8502821" y="2854832"/>
                <a:ext cx="11160" cy="35640"/>
              </p14:xfrm>
            </p:contentPart>
          </mc:Choice>
          <mc:Fallback>
            <p:pic>
              <p:nvPicPr>
                <p:cNvPr id="163" name="Freihand 162">
                  <a:extLst>
                    <a:ext uri="{FF2B5EF4-FFF2-40B4-BE49-F238E27FC236}">
                      <a16:creationId xmlns:a16="http://schemas.microsoft.com/office/drawing/2014/main" id="{0C1E4643-9520-428A-8159-E9DEEDA33D85}"/>
                    </a:ext>
                  </a:extLst>
                </p:cNvPr>
                <p:cNvPicPr/>
                <p:nvPr/>
              </p:nvPicPr>
              <p:blipFill>
                <a:blip r:embed="rId270"/>
                <a:stretch>
                  <a:fillRect/>
                </a:stretch>
              </p:blipFill>
              <p:spPr>
                <a:xfrm>
                  <a:off x="8498501" y="2850512"/>
                  <a:ext cx="19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58A87873-56E6-4F51-AAD8-804BC37B2308}"/>
                    </a:ext>
                  </a:extLst>
                </p14:cNvPr>
                <p14:cNvContentPartPr/>
                <p14:nvPr/>
              </p14:nvContentPartPr>
              <p14:xfrm>
                <a:off x="8556821" y="2805152"/>
                <a:ext cx="219240" cy="158040"/>
              </p14:xfrm>
            </p:contentPart>
          </mc:Choice>
          <mc:Fallback>
            <p:pic>
              <p:nvPicPr>
                <p:cNvPr id="164" name="Freihand 163">
                  <a:extLst>
                    <a:ext uri="{FF2B5EF4-FFF2-40B4-BE49-F238E27FC236}">
                      <a16:creationId xmlns:a16="http://schemas.microsoft.com/office/drawing/2014/main" id="{58A87873-56E6-4F51-AAD8-804BC37B2308}"/>
                    </a:ext>
                  </a:extLst>
                </p:cNvPr>
                <p:cNvPicPr/>
                <p:nvPr/>
              </p:nvPicPr>
              <p:blipFill>
                <a:blip r:embed="rId272"/>
                <a:stretch>
                  <a:fillRect/>
                </a:stretch>
              </p:blipFill>
              <p:spPr>
                <a:xfrm>
                  <a:off x="8552501" y="2800832"/>
                  <a:ext cx="227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729831CE-857D-4CB4-8FBC-3F6801C2E6E1}"/>
                    </a:ext>
                  </a:extLst>
                </p14:cNvPr>
                <p14:cNvContentPartPr/>
                <p14:nvPr/>
              </p14:nvContentPartPr>
              <p14:xfrm>
                <a:off x="8353061" y="2984432"/>
                <a:ext cx="351360" cy="83160"/>
              </p14:xfrm>
            </p:contentPart>
          </mc:Choice>
          <mc:Fallback>
            <p:pic>
              <p:nvPicPr>
                <p:cNvPr id="165" name="Freihand 164">
                  <a:extLst>
                    <a:ext uri="{FF2B5EF4-FFF2-40B4-BE49-F238E27FC236}">
                      <a16:creationId xmlns:a16="http://schemas.microsoft.com/office/drawing/2014/main" id="{729831CE-857D-4CB4-8FBC-3F6801C2E6E1}"/>
                    </a:ext>
                  </a:extLst>
                </p:cNvPr>
                <p:cNvPicPr/>
                <p:nvPr/>
              </p:nvPicPr>
              <p:blipFill>
                <a:blip r:embed="rId274"/>
                <a:stretch>
                  <a:fillRect/>
                </a:stretch>
              </p:blipFill>
              <p:spPr>
                <a:xfrm>
                  <a:off x="8348741" y="2980112"/>
                  <a:ext cx="360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CFFF95A9-BE74-46BD-AC9A-6DCBB77E771D}"/>
                    </a:ext>
                  </a:extLst>
                </p14:cNvPr>
                <p14:cNvContentPartPr/>
                <p14:nvPr/>
              </p14:nvContentPartPr>
              <p14:xfrm>
                <a:off x="8986661" y="2849072"/>
                <a:ext cx="484200" cy="104400"/>
              </p14:xfrm>
            </p:contentPart>
          </mc:Choice>
          <mc:Fallback>
            <p:pic>
              <p:nvPicPr>
                <p:cNvPr id="166" name="Freihand 165">
                  <a:extLst>
                    <a:ext uri="{FF2B5EF4-FFF2-40B4-BE49-F238E27FC236}">
                      <a16:creationId xmlns:a16="http://schemas.microsoft.com/office/drawing/2014/main" id="{CFFF95A9-BE74-46BD-AC9A-6DCBB77E771D}"/>
                    </a:ext>
                  </a:extLst>
                </p:cNvPr>
                <p:cNvPicPr/>
                <p:nvPr/>
              </p:nvPicPr>
              <p:blipFill>
                <a:blip r:embed="rId276"/>
                <a:stretch>
                  <a:fillRect/>
                </a:stretch>
              </p:blipFill>
              <p:spPr>
                <a:xfrm>
                  <a:off x="8982341" y="2844752"/>
                  <a:ext cx="492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 name="Freihand 166">
                  <a:extLst>
                    <a:ext uri="{FF2B5EF4-FFF2-40B4-BE49-F238E27FC236}">
                      <a16:creationId xmlns:a16="http://schemas.microsoft.com/office/drawing/2014/main" id="{7B00319B-B30C-42BE-A0EF-DB09722FF473}"/>
                    </a:ext>
                  </a:extLst>
                </p14:cNvPr>
                <p14:cNvContentPartPr/>
                <p14:nvPr/>
              </p14:nvContentPartPr>
              <p14:xfrm>
                <a:off x="9706661" y="2793992"/>
                <a:ext cx="10080" cy="97920"/>
              </p14:xfrm>
            </p:contentPart>
          </mc:Choice>
          <mc:Fallback>
            <p:pic>
              <p:nvPicPr>
                <p:cNvPr id="167" name="Freihand 166">
                  <a:extLst>
                    <a:ext uri="{FF2B5EF4-FFF2-40B4-BE49-F238E27FC236}">
                      <a16:creationId xmlns:a16="http://schemas.microsoft.com/office/drawing/2014/main" id="{7B00319B-B30C-42BE-A0EF-DB09722FF473}"/>
                    </a:ext>
                  </a:extLst>
                </p:cNvPr>
                <p:cNvPicPr/>
                <p:nvPr/>
              </p:nvPicPr>
              <p:blipFill>
                <a:blip r:embed="rId278"/>
                <a:stretch>
                  <a:fillRect/>
                </a:stretch>
              </p:blipFill>
              <p:spPr>
                <a:xfrm>
                  <a:off x="9702341" y="2789672"/>
                  <a:ext cx="18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E98ADECD-8BCD-40F7-AE05-C361CFF4300D}"/>
                    </a:ext>
                  </a:extLst>
                </p14:cNvPr>
                <p14:cNvContentPartPr/>
                <p14:nvPr/>
              </p14:nvContentPartPr>
              <p14:xfrm>
                <a:off x="9578501" y="2730272"/>
                <a:ext cx="206640" cy="43920"/>
              </p14:xfrm>
            </p:contentPart>
          </mc:Choice>
          <mc:Fallback>
            <p:pic>
              <p:nvPicPr>
                <p:cNvPr id="168" name="Freihand 167">
                  <a:extLst>
                    <a:ext uri="{FF2B5EF4-FFF2-40B4-BE49-F238E27FC236}">
                      <a16:creationId xmlns:a16="http://schemas.microsoft.com/office/drawing/2014/main" id="{E98ADECD-8BCD-40F7-AE05-C361CFF4300D}"/>
                    </a:ext>
                  </a:extLst>
                </p:cNvPr>
                <p:cNvPicPr/>
                <p:nvPr/>
              </p:nvPicPr>
              <p:blipFill>
                <a:blip r:embed="rId280"/>
                <a:stretch>
                  <a:fillRect/>
                </a:stretch>
              </p:blipFill>
              <p:spPr>
                <a:xfrm>
                  <a:off x="9574181" y="2725952"/>
                  <a:ext cx="215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 name="Freihand 168">
                  <a:extLst>
                    <a:ext uri="{FF2B5EF4-FFF2-40B4-BE49-F238E27FC236}">
                      <a16:creationId xmlns:a16="http://schemas.microsoft.com/office/drawing/2014/main" id="{D1658A54-EF2A-4228-9455-9B25EAFF4FAE}"/>
                    </a:ext>
                  </a:extLst>
                </p14:cNvPr>
                <p14:cNvContentPartPr/>
                <p14:nvPr/>
              </p14:nvContentPartPr>
              <p14:xfrm>
                <a:off x="9795581" y="2745392"/>
                <a:ext cx="249480" cy="109080"/>
              </p14:xfrm>
            </p:contentPart>
          </mc:Choice>
          <mc:Fallback>
            <p:pic>
              <p:nvPicPr>
                <p:cNvPr id="169" name="Freihand 168">
                  <a:extLst>
                    <a:ext uri="{FF2B5EF4-FFF2-40B4-BE49-F238E27FC236}">
                      <a16:creationId xmlns:a16="http://schemas.microsoft.com/office/drawing/2014/main" id="{D1658A54-EF2A-4228-9455-9B25EAFF4FAE}"/>
                    </a:ext>
                  </a:extLst>
                </p:cNvPr>
                <p:cNvPicPr/>
                <p:nvPr/>
              </p:nvPicPr>
              <p:blipFill>
                <a:blip r:embed="rId282"/>
                <a:stretch>
                  <a:fillRect/>
                </a:stretch>
              </p:blipFill>
              <p:spPr>
                <a:xfrm>
                  <a:off x="9791261" y="2741072"/>
                  <a:ext cx="258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0" name="Freihand 169">
                  <a:extLst>
                    <a:ext uri="{FF2B5EF4-FFF2-40B4-BE49-F238E27FC236}">
                      <a16:creationId xmlns:a16="http://schemas.microsoft.com/office/drawing/2014/main" id="{33484887-8E89-4140-8EB1-622BD86AC6BC}"/>
                    </a:ext>
                  </a:extLst>
                </p14:cNvPr>
                <p14:cNvContentPartPr/>
                <p14:nvPr/>
              </p14:nvContentPartPr>
              <p14:xfrm>
                <a:off x="10081421" y="2717672"/>
                <a:ext cx="90000" cy="87120"/>
              </p14:xfrm>
            </p:contentPart>
          </mc:Choice>
          <mc:Fallback>
            <p:pic>
              <p:nvPicPr>
                <p:cNvPr id="170" name="Freihand 169">
                  <a:extLst>
                    <a:ext uri="{FF2B5EF4-FFF2-40B4-BE49-F238E27FC236}">
                      <a16:creationId xmlns:a16="http://schemas.microsoft.com/office/drawing/2014/main" id="{33484887-8E89-4140-8EB1-622BD86AC6BC}"/>
                    </a:ext>
                  </a:extLst>
                </p:cNvPr>
                <p:cNvPicPr/>
                <p:nvPr/>
              </p:nvPicPr>
              <p:blipFill>
                <a:blip r:embed="rId284"/>
                <a:stretch>
                  <a:fillRect/>
                </a:stretch>
              </p:blipFill>
              <p:spPr>
                <a:xfrm>
                  <a:off x="10077101" y="2713352"/>
                  <a:ext cx="98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 name="Freihand 170">
                  <a:extLst>
                    <a:ext uri="{FF2B5EF4-FFF2-40B4-BE49-F238E27FC236}">
                      <a16:creationId xmlns:a16="http://schemas.microsoft.com/office/drawing/2014/main" id="{69952DDA-2EC3-4711-BB83-F5A0AC636EA6}"/>
                    </a:ext>
                  </a:extLst>
                </p14:cNvPr>
                <p14:cNvContentPartPr/>
                <p14:nvPr/>
              </p14:nvContentPartPr>
              <p14:xfrm>
                <a:off x="10181141" y="2611472"/>
                <a:ext cx="159480" cy="165960"/>
              </p14:xfrm>
            </p:contentPart>
          </mc:Choice>
          <mc:Fallback>
            <p:pic>
              <p:nvPicPr>
                <p:cNvPr id="171" name="Freihand 170">
                  <a:extLst>
                    <a:ext uri="{FF2B5EF4-FFF2-40B4-BE49-F238E27FC236}">
                      <a16:creationId xmlns:a16="http://schemas.microsoft.com/office/drawing/2014/main" id="{69952DDA-2EC3-4711-BB83-F5A0AC636EA6}"/>
                    </a:ext>
                  </a:extLst>
                </p:cNvPr>
                <p:cNvPicPr/>
                <p:nvPr/>
              </p:nvPicPr>
              <p:blipFill>
                <a:blip r:embed="rId286"/>
                <a:stretch>
                  <a:fillRect/>
                </a:stretch>
              </p:blipFill>
              <p:spPr>
                <a:xfrm>
                  <a:off x="10176821" y="2607152"/>
                  <a:ext cx="168120" cy="174600"/>
                </a:xfrm>
                <a:prstGeom prst="rect">
                  <a:avLst/>
                </a:prstGeom>
              </p:spPr>
            </p:pic>
          </mc:Fallback>
        </mc:AlternateContent>
      </p:grpSp>
      <p:grpSp>
        <p:nvGrpSpPr>
          <p:cNvPr id="219" name="Gruppieren 218">
            <a:extLst>
              <a:ext uri="{FF2B5EF4-FFF2-40B4-BE49-F238E27FC236}">
                <a16:creationId xmlns:a16="http://schemas.microsoft.com/office/drawing/2014/main" id="{81EA05BD-053F-4680-B33B-4D7B6D87471A}"/>
              </a:ext>
            </a:extLst>
          </p:cNvPr>
          <p:cNvGrpSpPr/>
          <p:nvPr/>
        </p:nvGrpSpPr>
        <p:grpSpPr>
          <a:xfrm>
            <a:off x="6187301" y="3214832"/>
            <a:ext cx="2220480" cy="2059200"/>
            <a:chOff x="6187301" y="3214832"/>
            <a:chExt cx="2220480" cy="2059200"/>
          </a:xfrm>
        </p:grpSpPr>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565D2D63-D08A-4CB1-844B-72152989D1F2}"/>
                    </a:ext>
                  </a:extLst>
                </p14:cNvPr>
                <p14:cNvContentPartPr/>
                <p14:nvPr/>
              </p14:nvContentPartPr>
              <p14:xfrm>
                <a:off x="6864101" y="3214832"/>
                <a:ext cx="1132560" cy="713520"/>
              </p14:xfrm>
            </p:contentPart>
          </mc:Choice>
          <mc:Fallback>
            <p:pic>
              <p:nvPicPr>
                <p:cNvPr id="173" name="Freihand 172">
                  <a:extLst>
                    <a:ext uri="{FF2B5EF4-FFF2-40B4-BE49-F238E27FC236}">
                      <a16:creationId xmlns:a16="http://schemas.microsoft.com/office/drawing/2014/main" id="{565D2D63-D08A-4CB1-844B-72152989D1F2}"/>
                    </a:ext>
                  </a:extLst>
                </p:cNvPr>
                <p:cNvPicPr/>
                <p:nvPr/>
              </p:nvPicPr>
              <p:blipFill>
                <a:blip r:embed="rId288"/>
                <a:stretch>
                  <a:fillRect/>
                </a:stretch>
              </p:blipFill>
              <p:spPr>
                <a:xfrm>
                  <a:off x="6859781" y="3210512"/>
                  <a:ext cx="114120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Freihand 173">
                  <a:extLst>
                    <a:ext uri="{FF2B5EF4-FFF2-40B4-BE49-F238E27FC236}">
                      <a16:creationId xmlns:a16="http://schemas.microsoft.com/office/drawing/2014/main" id="{2A744FC1-5377-418B-9D67-14FD6BC428B8}"/>
                    </a:ext>
                  </a:extLst>
                </p14:cNvPr>
                <p14:cNvContentPartPr/>
                <p14:nvPr/>
              </p14:nvContentPartPr>
              <p14:xfrm>
                <a:off x="6780221" y="3790472"/>
                <a:ext cx="277200" cy="237960"/>
              </p14:xfrm>
            </p:contentPart>
          </mc:Choice>
          <mc:Fallback>
            <p:pic>
              <p:nvPicPr>
                <p:cNvPr id="174" name="Freihand 173">
                  <a:extLst>
                    <a:ext uri="{FF2B5EF4-FFF2-40B4-BE49-F238E27FC236}">
                      <a16:creationId xmlns:a16="http://schemas.microsoft.com/office/drawing/2014/main" id="{2A744FC1-5377-418B-9D67-14FD6BC428B8}"/>
                    </a:ext>
                  </a:extLst>
                </p:cNvPr>
                <p:cNvPicPr/>
                <p:nvPr/>
              </p:nvPicPr>
              <p:blipFill>
                <a:blip r:embed="rId290"/>
                <a:stretch>
                  <a:fillRect/>
                </a:stretch>
              </p:blipFill>
              <p:spPr>
                <a:xfrm>
                  <a:off x="6775901" y="3786152"/>
                  <a:ext cx="285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D79BD0B3-4FA9-4618-8A0F-6BF3B937C2EB}"/>
                    </a:ext>
                  </a:extLst>
                </p14:cNvPr>
                <p14:cNvContentPartPr/>
                <p14:nvPr/>
              </p14:nvContentPartPr>
              <p14:xfrm>
                <a:off x="6310421" y="4284752"/>
                <a:ext cx="7920" cy="142560"/>
              </p14:xfrm>
            </p:contentPart>
          </mc:Choice>
          <mc:Fallback>
            <p:pic>
              <p:nvPicPr>
                <p:cNvPr id="175" name="Freihand 174">
                  <a:extLst>
                    <a:ext uri="{FF2B5EF4-FFF2-40B4-BE49-F238E27FC236}">
                      <a16:creationId xmlns:a16="http://schemas.microsoft.com/office/drawing/2014/main" id="{D79BD0B3-4FA9-4618-8A0F-6BF3B937C2EB}"/>
                    </a:ext>
                  </a:extLst>
                </p:cNvPr>
                <p:cNvPicPr/>
                <p:nvPr/>
              </p:nvPicPr>
              <p:blipFill>
                <a:blip r:embed="rId292"/>
                <a:stretch>
                  <a:fillRect/>
                </a:stretch>
              </p:blipFill>
              <p:spPr>
                <a:xfrm>
                  <a:off x="6306101" y="4280432"/>
                  <a:ext cx="16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Freihand 175">
                  <a:extLst>
                    <a:ext uri="{FF2B5EF4-FFF2-40B4-BE49-F238E27FC236}">
                      <a16:creationId xmlns:a16="http://schemas.microsoft.com/office/drawing/2014/main" id="{FB91F4CE-CE8C-4814-970D-0098FC80F7C1}"/>
                    </a:ext>
                  </a:extLst>
                </p14:cNvPr>
                <p14:cNvContentPartPr/>
                <p14:nvPr/>
              </p14:nvContentPartPr>
              <p14:xfrm>
                <a:off x="6187301" y="4248392"/>
                <a:ext cx="159840" cy="149760"/>
              </p14:xfrm>
            </p:contentPart>
          </mc:Choice>
          <mc:Fallback>
            <p:pic>
              <p:nvPicPr>
                <p:cNvPr id="176" name="Freihand 175">
                  <a:extLst>
                    <a:ext uri="{FF2B5EF4-FFF2-40B4-BE49-F238E27FC236}">
                      <a16:creationId xmlns:a16="http://schemas.microsoft.com/office/drawing/2014/main" id="{FB91F4CE-CE8C-4814-970D-0098FC80F7C1}"/>
                    </a:ext>
                  </a:extLst>
                </p:cNvPr>
                <p:cNvPicPr/>
                <p:nvPr/>
              </p:nvPicPr>
              <p:blipFill>
                <a:blip r:embed="rId294"/>
                <a:stretch>
                  <a:fillRect/>
                </a:stretch>
              </p:blipFill>
              <p:spPr>
                <a:xfrm>
                  <a:off x="6182981" y="4244072"/>
                  <a:ext cx="168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Freihand 176">
                  <a:extLst>
                    <a:ext uri="{FF2B5EF4-FFF2-40B4-BE49-F238E27FC236}">
                      <a16:creationId xmlns:a16="http://schemas.microsoft.com/office/drawing/2014/main" id="{FBD0E291-4353-49CA-8546-1CB7A50B2BC1}"/>
                    </a:ext>
                  </a:extLst>
                </p14:cNvPr>
                <p14:cNvContentPartPr/>
                <p14:nvPr/>
              </p14:nvContentPartPr>
              <p14:xfrm>
                <a:off x="6402941" y="4277912"/>
                <a:ext cx="22680" cy="68040"/>
              </p14:xfrm>
            </p:contentPart>
          </mc:Choice>
          <mc:Fallback>
            <p:pic>
              <p:nvPicPr>
                <p:cNvPr id="177" name="Freihand 176">
                  <a:extLst>
                    <a:ext uri="{FF2B5EF4-FFF2-40B4-BE49-F238E27FC236}">
                      <a16:creationId xmlns:a16="http://schemas.microsoft.com/office/drawing/2014/main" id="{FBD0E291-4353-49CA-8546-1CB7A50B2BC1}"/>
                    </a:ext>
                  </a:extLst>
                </p:cNvPr>
                <p:cNvPicPr/>
                <p:nvPr/>
              </p:nvPicPr>
              <p:blipFill>
                <a:blip r:embed="rId296"/>
                <a:stretch>
                  <a:fillRect/>
                </a:stretch>
              </p:blipFill>
              <p:spPr>
                <a:xfrm>
                  <a:off x="6398621" y="4273592"/>
                  <a:ext cx="31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Freihand 177">
                  <a:extLst>
                    <a:ext uri="{FF2B5EF4-FFF2-40B4-BE49-F238E27FC236}">
                      <a16:creationId xmlns:a16="http://schemas.microsoft.com/office/drawing/2014/main" id="{6A80BBFE-7974-4864-B62E-0FDD00557887}"/>
                    </a:ext>
                  </a:extLst>
                </p14:cNvPr>
                <p14:cNvContentPartPr/>
                <p14:nvPr/>
              </p14:nvContentPartPr>
              <p14:xfrm>
                <a:off x="6458021" y="4197992"/>
                <a:ext cx="94320" cy="158040"/>
              </p14:xfrm>
            </p:contentPart>
          </mc:Choice>
          <mc:Fallback>
            <p:pic>
              <p:nvPicPr>
                <p:cNvPr id="178" name="Freihand 177">
                  <a:extLst>
                    <a:ext uri="{FF2B5EF4-FFF2-40B4-BE49-F238E27FC236}">
                      <a16:creationId xmlns:a16="http://schemas.microsoft.com/office/drawing/2014/main" id="{6A80BBFE-7974-4864-B62E-0FDD00557887}"/>
                    </a:ext>
                  </a:extLst>
                </p:cNvPr>
                <p:cNvPicPr/>
                <p:nvPr/>
              </p:nvPicPr>
              <p:blipFill>
                <a:blip r:embed="rId298"/>
                <a:stretch>
                  <a:fillRect/>
                </a:stretch>
              </p:blipFill>
              <p:spPr>
                <a:xfrm>
                  <a:off x="6453701" y="4193672"/>
                  <a:ext cx="102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9" name="Freihand 178">
                  <a:extLst>
                    <a:ext uri="{FF2B5EF4-FFF2-40B4-BE49-F238E27FC236}">
                      <a16:creationId xmlns:a16="http://schemas.microsoft.com/office/drawing/2014/main" id="{AC72F198-C409-48C1-AF1F-1FD8E392A04D}"/>
                    </a:ext>
                  </a:extLst>
                </p14:cNvPr>
                <p14:cNvContentPartPr/>
                <p14:nvPr/>
              </p14:nvContentPartPr>
              <p14:xfrm>
                <a:off x="6550181" y="4236152"/>
                <a:ext cx="65520" cy="112680"/>
              </p14:xfrm>
            </p:contentPart>
          </mc:Choice>
          <mc:Fallback>
            <p:pic>
              <p:nvPicPr>
                <p:cNvPr id="179" name="Freihand 178">
                  <a:extLst>
                    <a:ext uri="{FF2B5EF4-FFF2-40B4-BE49-F238E27FC236}">
                      <a16:creationId xmlns:a16="http://schemas.microsoft.com/office/drawing/2014/main" id="{AC72F198-C409-48C1-AF1F-1FD8E392A04D}"/>
                    </a:ext>
                  </a:extLst>
                </p:cNvPr>
                <p:cNvPicPr/>
                <p:nvPr/>
              </p:nvPicPr>
              <p:blipFill>
                <a:blip r:embed="rId300"/>
                <a:stretch>
                  <a:fillRect/>
                </a:stretch>
              </p:blipFill>
              <p:spPr>
                <a:xfrm>
                  <a:off x="6545861" y="4231832"/>
                  <a:ext cx="74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0" name="Freihand 179">
                  <a:extLst>
                    <a:ext uri="{FF2B5EF4-FFF2-40B4-BE49-F238E27FC236}">
                      <a16:creationId xmlns:a16="http://schemas.microsoft.com/office/drawing/2014/main" id="{7D4DE322-FFEA-4FFE-B656-FCFF2BF6DAFA}"/>
                    </a:ext>
                  </a:extLst>
                </p14:cNvPr>
                <p14:cNvContentPartPr/>
                <p14:nvPr/>
              </p14:nvContentPartPr>
              <p14:xfrm>
                <a:off x="6645221" y="4231472"/>
                <a:ext cx="84960" cy="93240"/>
              </p14:xfrm>
            </p:contentPart>
          </mc:Choice>
          <mc:Fallback>
            <p:pic>
              <p:nvPicPr>
                <p:cNvPr id="180" name="Freihand 179">
                  <a:extLst>
                    <a:ext uri="{FF2B5EF4-FFF2-40B4-BE49-F238E27FC236}">
                      <a16:creationId xmlns:a16="http://schemas.microsoft.com/office/drawing/2014/main" id="{7D4DE322-FFEA-4FFE-B656-FCFF2BF6DAFA}"/>
                    </a:ext>
                  </a:extLst>
                </p:cNvPr>
                <p:cNvPicPr/>
                <p:nvPr/>
              </p:nvPicPr>
              <p:blipFill>
                <a:blip r:embed="rId302"/>
                <a:stretch>
                  <a:fillRect/>
                </a:stretch>
              </p:blipFill>
              <p:spPr>
                <a:xfrm>
                  <a:off x="6640901" y="4227152"/>
                  <a:ext cx="93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1" name="Freihand 180">
                  <a:extLst>
                    <a:ext uri="{FF2B5EF4-FFF2-40B4-BE49-F238E27FC236}">
                      <a16:creationId xmlns:a16="http://schemas.microsoft.com/office/drawing/2014/main" id="{4F9BD019-38E2-4C64-9DE1-D82F835DC6FB}"/>
                    </a:ext>
                  </a:extLst>
                </p14:cNvPr>
                <p14:cNvContentPartPr/>
                <p14:nvPr/>
              </p14:nvContentPartPr>
              <p14:xfrm>
                <a:off x="6772301" y="4212392"/>
                <a:ext cx="96840" cy="83520"/>
              </p14:xfrm>
            </p:contentPart>
          </mc:Choice>
          <mc:Fallback>
            <p:pic>
              <p:nvPicPr>
                <p:cNvPr id="181" name="Freihand 180">
                  <a:extLst>
                    <a:ext uri="{FF2B5EF4-FFF2-40B4-BE49-F238E27FC236}">
                      <a16:creationId xmlns:a16="http://schemas.microsoft.com/office/drawing/2014/main" id="{4F9BD019-38E2-4C64-9DE1-D82F835DC6FB}"/>
                    </a:ext>
                  </a:extLst>
                </p:cNvPr>
                <p:cNvPicPr/>
                <p:nvPr/>
              </p:nvPicPr>
              <p:blipFill>
                <a:blip r:embed="rId304"/>
                <a:stretch>
                  <a:fillRect/>
                </a:stretch>
              </p:blipFill>
              <p:spPr>
                <a:xfrm>
                  <a:off x="6767981" y="4208072"/>
                  <a:ext cx="105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2" name="Freihand 181">
                  <a:extLst>
                    <a:ext uri="{FF2B5EF4-FFF2-40B4-BE49-F238E27FC236}">
                      <a16:creationId xmlns:a16="http://schemas.microsoft.com/office/drawing/2014/main" id="{8802A81F-7B2B-4398-9EDE-A41E8476DC80}"/>
                    </a:ext>
                  </a:extLst>
                </p14:cNvPr>
                <p14:cNvContentPartPr/>
                <p14:nvPr/>
              </p14:nvContentPartPr>
              <p14:xfrm>
                <a:off x="7067501" y="4164512"/>
                <a:ext cx="28440" cy="163800"/>
              </p14:xfrm>
            </p:contentPart>
          </mc:Choice>
          <mc:Fallback>
            <p:pic>
              <p:nvPicPr>
                <p:cNvPr id="182" name="Freihand 181">
                  <a:extLst>
                    <a:ext uri="{FF2B5EF4-FFF2-40B4-BE49-F238E27FC236}">
                      <a16:creationId xmlns:a16="http://schemas.microsoft.com/office/drawing/2014/main" id="{8802A81F-7B2B-4398-9EDE-A41E8476DC80}"/>
                    </a:ext>
                  </a:extLst>
                </p:cNvPr>
                <p:cNvPicPr/>
                <p:nvPr/>
              </p:nvPicPr>
              <p:blipFill>
                <a:blip r:embed="rId306"/>
                <a:stretch>
                  <a:fillRect/>
                </a:stretch>
              </p:blipFill>
              <p:spPr>
                <a:xfrm>
                  <a:off x="7063181" y="4160192"/>
                  <a:ext cx="37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3" name="Freihand 182">
                  <a:extLst>
                    <a:ext uri="{FF2B5EF4-FFF2-40B4-BE49-F238E27FC236}">
                      <a16:creationId xmlns:a16="http://schemas.microsoft.com/office/drawing/2014/main" id="{DF522E51-71CC-47F8-B887-9FF360B8DC64}"/>
                    </a:ext>
                  </a:extLst>
                </p14:cNvPr>
                <p14:cNvContentPartPr/>
                <p14:nvPr/>
              </p14:nvContentPartPr>
              <p14:xfrm>
                <a:off x="6975701" y="4121672"/>
                <a:ext cx="174240" cy="92160"/>
              </p14:xfrm>
            </p:contentPart>
          </mc:Choice>
          <mc:Fallback>
            <p:pic>
              <p:nvPicPr>
                <p:cNvPr id="183" name="Freihand 182">
                  <a:extLst>
                    <a:ext uri="{FF2B5EF4-FFF2-40B4-BE49-F238E27FC236}">
                      <a16:creationId xmlns:a16="http://schemas.microsoft.com/office/drawing/2014/main" id="{DF522E51-71CC-47F8-B887-9FF360B8DC64}"/>
                    </a:ext>
                  </a:extLst>
                </p:cNvPr>
                <p:cNvPicPr/>
                <p:nvPr/>
              </p:nvPicPr>
              <p:blipFill>
                <a:blip r:embed="rId308"/>
                <a:stretch>
                  <a:fillRect/>
                </a:stretch>
              </p:blipFill>
              <p:spPr>
                <a:xfrm>
                  <a:off x="6971381" y="4117352"/>
                  <a:ext cx="182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4" name="Freihand 183">
                  <a:extLst>
                    <a:ext uri="{FF2B5EF4-FFF2-40B4-BE49-F238E27FC236}">
                      <a16:creationId xmlns:a16="http://schemas.microsoft.com/office/drawing/2014/main" id="{1159BE0B-DD0A-4E28-B9C1-1457726BCF80}"/>
                    </a:ext>
                  </a:extLst>
                </p14:cNvPr>
                <p14:cNvContentPartPr/>
                <p14:nvPr/>
              </p14:nvContentPartPr>
              <p14:xfrm>
                <a:off x="7136621" y="4188992"/>
                <a:ext cx="98640" cy="92880"/>
              </p14:xfrm>
            </p:contentPart>
          </mc:Choice>
          <mc:Fallback>
            <p:pic>
              <p:nvPicPr>
                <p:cNvPr id="184" name="Freihand 183">
                  <a:extLst>
                    <a:ext uri="{FF2B5EF4-FFF2-40B4-BE49-F238E27FC236}">
                      <a16:creationId xmlns:a16="http://schemas.microsoft.com/office/drawing/2014/main" id="{1159BE0B-DD0A-4E28-B9C1-1457726BCF80}"/>
                    </a:ext>
                  </a:extLst>
                </p:cNvPr>
                <p:cNvPicPr/>
                <p:nvPr/>
              </p:nvPicPr>
              <p:blipFill>
                <a:blip r:embed="rId310"/>
                <a:stretch>
                  <a:fillRect/>
                </a:stretch>
              </p:blipFill>
              <p:spPr>
                <a:xfrm>
                  <a:off x="7132301" y="4184672"/>
                  <a:ext cx="107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5" name="Freihand 184">
                  <a:extLst>
                    <a:ext uri="{FF2B5EF4-FFF2-40B4-BE49-F238E27FC236}">
                      <a16:creationId xmlns:a16="http://schemas.microsoft.com/office/drawing/2014/main" id="{2966BD36-9921-4FF2-BB3C-EF0AE314FFF1}"/>
                    </a:ext>
                  </a:extLst>
                </p14:cNvPr>
                <p14:cNvContentPartPr/>
                <p14:nvPr/>
              </p14:nvContentPartPr>
              <p14:xfrm>
                <a:off x="7219781" y="4165232"/>
                <a:ext cx="88200" cy="73080"/>
              </p14:xfrm>
            </p:contentPart>
          </mc:Choice>
          <mc:Fallback>
            <p:pic>
              <p:nvPicPr>
                <p:cNvPr id="185" name="Freihand 184">
                  <a:extLst>
                    <a:ext uri="{FF2B5EF4-FFF2-40B4-BE49-F238E27FC236}">
                      <a16:creationId xmlns:a16="http://schemas.microsoft.com/office/drawing/2014/main" id="{2966BD36-9921-4FF2-BB3C-EF0AE314FFF1}"/>
                    </a:ext>
                  </a:extLst>
                </p:cNvPr>
                <p:cNvPicPr/>
                <p:nvPr/>
              </p:nvPicPr>
              <p:blipFill>
                <a:blip r:embed="rId312"/>
                <a:stretch>
                  <a:fillRect/>
                </a:stretch>
              </p:blipFill>
              <p:spPr>
                <a:xfrm>
                  <a:off x="7215461" y="4160912"/>
                  <a:ext cx="96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6" name="Freihand 185">
                  <a:extLst>
                    <a:ext uri="{FF2B5EF4-FFF2-40B4-BE49-F238E27FC236}">
                      <a16:creationId xmlns:a16="http://schemas.microsoft.com/office/drawing/2014/main" id="{C203A513-C383-4F0E-95CD-F161881B7222}"/>
                    </a:ext>
                  </a:extLst>
                </p14:cNvPr>
                <p14:cNvContentPartPr/>
                <p14:nvPr/>
              </p14:nvContentPartPr>
              <p14:xfrm>
                <a:off x="7309061" y="4060112"/>
                <a:ext cx="148680" cy="156600"/>
              </p14:xfrm>
            </p:contentPart>
          </mc:Choice>
          <mc:Fallback>
            <p:pic>
              <p:nvPicPr>
                <p:cNvPr id="186" name="Freihand 185">
                  <a:extLst>
                    <a:ext uri="{FF2B5EF4-FFF2-40B4-BE49-F238E27FC236}">
                      <a16:creationId xmlns:a16="http://schemas.microsoft.com/office/drawing/2014/main" id="{C203A513-C383-4F0E-95CD-F161881B7222}"/>
                    </a:ext>
                  </a:extLst>
                </p:cNvPr>
                <p:cNvPicPr/>
                <p:nvPr/>
              </p:nvPicPr>
              <p:blipFill>
                <a:blip r:embed="rId314"/>
                <a:stretch>
                  <a:fillRect/>
                </a:stretch>
              </p:blipFill>
              <p:spPr>
                <a:xfrm>
                  <a:off x="7304741" y="4055792"/>
                  <a:ext cx="1573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7" name="Freihand 186">
                  <a:extLst>
                    <a:ext uri="{FF2B5EF4-FFF2-40B4-BE49-F238E27FC236}">
                      <a16:creationId xmlns:a16="http://schemas.microsoft.com/office/drawing/2014/main" id="{027B4AF3-3703-4D2F-8248-BE3D83F0328C}"/>
                    </a:ext>
                  </a:extLst>
                </p14:cNvPr>
                <p14:cNvContentPartPr/>
                <p14:nvPr/>
              </p14:nvContentPartPr>
              <p14:xfrm>
                <a:off x="7466021" y="4106912"/>
                <a:ext cx="394200" cy="49320"/>
              </p14:xfrm>
            </p:contentPart>
          </mc:Choice>
          <mc:Fallback>
            <p:pic>
              <p:nvPicPr>
                <p:cNvPr id="187" name="Freihand 186">
                  <a:extLst>
                    <a:ext uri="{FF2B5EF4-FFF2-40B4-BE49-F238E27FC236}">
                      <a16:creationId xmlns:a16="http://schemas.microsoft.com/office/drawing/2014/main" id="{027B4AF3-3703-4D2F-8248-BE3D83F0328C}"/>
                    </a:ext>
                  </a:extLst>
                </p:cNvPr>
                <p:cNvPicPr/>
                <p:nvPr/>
              </p:nvPicPr>
              <p:blipFill>
                <a:blip r:embed="rId316"/>
                <a:stretch>
                  <a:fillRect/>
                </a:stretch>
              </p:blipFill>
              <p:spPr>
                <a:xfrm>
                  <a:off x="7461701" y="4102592"/>
                  <a:ext cx="402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8" name="Freihand 187">
                  <a:extLst>
                    <a:ext uri="{FF2B5EF4-FFF2-40B4-BE49-F238E27FC236}">
                      <a16:creationId xmlns:a16="http://schemas.microsoft.com/office/drawing/2014/main" id="{F7753AA1-5D70-40A4-8EB4-2A28DD93FCF5}"/>
                    </a:ext>
                  </a:extLst>
                </p14:cNvPr>
                <p14:cNvContentPartPr/>
                <p14:nvPr/>
              </p14:nvContentPartPr>
              <p14:xfrm>
                <a:off x="6228341" y="4528112"/>
                <a:ext cx="182880" cy="150120"/>
              </p14:xfrm>
            </p:contentPart>
          </mc:Choice>
          <mc:Fallback>
            <p:pic>
              <p:nvPicPr>
                <p:cNvPr id="188" name="Freihand 187">
                  <a:extLst>
                    <a:ext uri="{FF2B5EF4-FFF2-40B4-BE49-F238E27FC236}">
                      <a16:creationId xmlns:a16="http://schemas.microsoft.com/office/drawing/2014/main" id="{F7753AA1-5D70-40A4-8EB4-2A28DD93FCF5}"/>
                    </a:ext>
                  </a:extLst>
                </p:cNvPr>
                <p:cNvPicPr/>
                <p:nvPr/>
              </p:nvPicPr>
              <p:blipFill>
                <a:blip r:embed="rId318"/>
                <a:stretch>
                  <a:fillRect/>
                </a:stretch>
              </p:blipFill>
              <p:spPr>
                <a:xfrm>
                  <a:off x="6224021" y="4523792"/>
                  <a:ext cx="191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9" name="Freihand 188">
                  <a:extLst>
                    <a:ext uri="{FF2B5EF4-FFF2-40B4-BE49-F238E27FC236}">
                      <a16:creationId xmlns:a16="http://schemas.microsoft.com/office/drawing/2014/main" id="{E79F8F78-B710-47B4-8050-BEF2D6B3305E}"/>
                    </a:ext>
                  </a:extLst>
                </p14:cNvPr>
                <p14:cNvContentPartPr/>
                <p14:nvPr/>
              </p14:nvContentPartPr>
              <p14:xfrm>
                <a:off x="6431381" y="4576352"/>
                <a:ext cx="99720" cy="57240"/>
              </p14:xfrm>
            </p:contentPart>
          </mc:Choice>
          <mc:Fallback>
            <p:pic>
              <p:nvPicPr>
                <p:cNvPr id="189" name="Freihand 188">
                  <a:extLst>
                    <a:ext uri="{FF2B5EF4-FFF2-40B4-BE49-F238E27FC236}">
                      <a16:creationId xmlns:a16="http://schemas.microsoft.com/office/drawing/2014/main" id="{E79F8F78-B710-47B4-8050-BEF2D6B3305E}"/>
                    </a:ext>
                  </a:extLst>
                </p:cNvPr>
                <p:cNvPicPr/>
                <p:nvPr/>
              </p:nvPicPr>
              <p:blipFill>
                <a:blip r:embed="rId320"/>
                <a:stretch>
                  <a:fillRect/>
                </a:stretch>
              </p:blipFill>
              <p:spPr>
                <a:xfrm>
                  <a:off x="6427061" y="4572032"/>
                  <a:ext cx="108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0" name="Freihand 189">
                  <a:extLst>
                    <a:ext uri="{FF2B5EF4-FFF2-40B4-BE49-F238E27FC236}">
                      <a16:creationId xmlns:a16="http://schemas.microsoft.com/office/drawing/2014/main" id="{44FEA9B0-F437-4850-8569-2CD0A589F149}"/>
                    </a:ext>
                  </a:extLst>
                </p14:cNvPr>
                <p14:cNvContentPartPr/>
                <p14:nvPr/>
              </p14:nvContentPartPr>
              <p14:xfrm>
                <a:off x="6507341" y="4479512"/>
                <a:ext cx="75960" cy="148320"/>
              </p14:xfrm>
            </p:contentPart>
          </mc:Choice>
          <mc:Fallback>
            <p:pic>
              <p:nvPicPr>
                <p:cNvPr id="190" name="Freihand 189">
                  <a:extLst>
                    <a:ext uri="{FF2B5EF4-FFF2-40B4-BE49-F238E27FC236}">
                      <a16:creationId xmlns:a16="http://schemas.microsoft.com/office/drawing/2014/main" id="{44FEA9B0-F437-4850-8569-2CD0A589F149}"/>
                    </a:ext>
                  </a:extLst>
                </p:cNvPr>
                <p:cNvPicPr/>
                <p:nvPr/>
              </p:nvPicPr>
              <p:blipFill>
                <a:blip r:embed="rId322"/>
                <a:stretch>
                  <a:fillRect/>
                </a:stretch>
              </p:blipFill>
              <p:spPr>
                <a:xfrm>
                  <a:off x="6503021" y="4475192"/>
                  <a:ext cx="84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1" name="Freihand 190">
                  <a:extLst>
                    <a:ext uri="{FF2B5EF4-FFF2-40B4-BE49-F238E27FC236}">
                      <a16:creationId xmlns:a16="http://schemas.microsoft.com/office/drawing/2014/main" id="{5FC5B3C8-1B6F-48C3-8692-A9DBE48A17B8}"/>
                    </a:ext>
                  </a:extLst>
                </p14:cNvPr>
                <p14:cNvContentPartPr/>
                <p14:nvPr/>
              </p14:nvContentPartPr>
              <p14:xfrm>
                <a:off x="6269021" y="4493192"/>
                <a:ext cx="160920" cy="42120"/>
              </p14:xfrm>
            </p:contentPart>
          </mc:Choice>
          <mc:Fallback>
            <p:pic>
              <p:nvPicPr>
                <p:cNvPr id="191" name="Freihand 190">
                  <a:extLst>
                    <a:ext uri="{FF2B5EF4-FFF2-40B4-BE49-F238E27FC236}">
                      <a16:creationId xmlns:a16="http://schemas.microsoft.com/office/drawing/2014/main" id="{5FC5B3C8-1B6F-48C3-8692-A9DBE48A17B8}"/>
                    </a:ext>
                  </a:extLst>
                </p:cNvPr>
                <p:cNvPicPr/>
                <p:nvPr/>
              </p:nvPicPr>
              <p:blipFill>
                <a:blip r:embed="rId324"/>
                <a:stretch>
                  <a:fillRect/>
                </a:stretch>
              </p:blipFill>
              <p:spPr>
                <a:xfrm>
                  <a:off x="6264701" y="4488872"/>
                  <a:ext cx="169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2" name="Freihand 191">
                  <a:extLst>
                    <a:ext uri="{FF2B5EF4-FFF2-40B4-BE49-F238E27FC236}">
                      <a16:creationId xmlns:a16="http://schemas.microsoft.com/office/drawing/2014/main" id="{95729987-A1FD-4705-A9AF-5055B9E59E8C}"/>
                    </a:ext>
                  </a:extLst>
                </p14:cNvPr>
                <p14:cNvContentPartPr/>
                <p14:nvPr/>
              </p14:nvContentPartPr>
              <p14:xfrm>
                <a:off x="6747461" y="4461872"/>
                <a:ext cx="140400" cy="147240"/>
              </p14:xfrm>
            </p:contentPart>
          </mc:Choice>
          <mc:Fallback>
            <p:pic>
              <p:nvPicPr>
                <p:cNvPr id="192" name="Freihand 191">
                  <a:extLst>
                    <a:ext uri="{FF2B5EF4-FFF2-40B4-BE49-F238E27FC236}">
                      <a16:creationId xmlns:a16="http://schemas.microsoft.com/office/drawing/2014/main" id="{95729987-A1FD-4705-A9AF-5055B9E59E8C}"/>
                    </a:ext>
                  </a:extLst>
                </p:cNvPr>
                <p:cNvPicPr/>
                <p:nvPr/>
              </p:nvPicPr>
              <p:blipFill>
                <a:blip r:embed="rId326"/>
                <a:stretch>
                  <a:fillRect/>
                </a:stretch>
              </p:blipFill>
              <p:spPr>
                <a:xfrm>
                  <a:off x="6743141" y="4457552"/>
                  <a:ext cx="149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3" name="Freihand 192">
                  <a:extLst>
                    <a:ext uri="{FF2B5EF4-FFF2-40B4-BE49-F238E27FC236}">
                      <a16:creationId xmlns:a16="http://schemas.microsoft.com/office/drawing/2014/main" id="{754EF7AB-D435-4865-9264-000E83E7AAC9}"/>
                    </a:ext>
                  </a:extLst>
                </p14:cNvPr>
                <p14:cNvContentPartPr/>
                <p14:nvPr/>
              </p14:nvContentPartPr>
              <p14:xfrm>
                <a:off x="6947981" y="4384112"/>
                <a:ext cx="181440" cy="186840"/>
              </p14:xfrm>
            </p:contentPart>
          </mc:Choice>
          <mc:Fallback>
            <p:pic>
              <p:nvPicPr>
                <p:cNvPr id="193" name="Freihand 192">
                  <a:extLst>
                    <a:ext uri="{FF2B5EF4-FFF2-40B4-BE49-F238E27FC236}">
                      <a16:creationId xmlns:a16="http://schemas.microsoft.com/office/drawing/2014/main" id="{754EF7AB-D435-4865-9264-000E83E7AAC9}"/>
                    </a:ext>
                  </a:extLst>
                </p:cNvPr>
                <p:cNvPicPr/>
                <p:nvPr/>
              </p:nvPicPr>
              <p:blipFill>
                <a:blip r:embed="rId328"/>
                <a:stretch>
                  <a:fillRect/>
                </a:stretch>
              </p:blipFill>
              <p:spPr>
                <a:xfrm>
                  <a:off x="6943661" y="4379792"/>
                  <a:ext cx="190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4" name="Freihand 193">
                  <a:extLst>
                    <a:ext uri="{FF2B5EF4-FFF2-40B4-BE49-F238E27FC236}">
                      <a16:creationId xmlns:a16="http://schemas.microsoft.com/office/drawing/2014/main" id="{0442711A-BD9A-4620-AF0A-29F3D2D73162}"/>
                    </a:ext>
                  </a:extLst>
                </p14:cNvPr>
                <p14:cNvContentPartPr/>
                <p14:nvPr/>
              </p14:nvContentPartPr>
              <p14:xfrm>
                <a:off x="7127261" y="4390952"/>
                <a:ext cx="133920" cy="129960"/>
              </p14:xfrm>
            </p:contentPart>
          </mc:Choice>
          <mc:Fallback>
            <p:pic>
              <p:nvPicPr>
                <p:cNvPr id="194" name="Freihand 193">
                  <a:extLst>
                    <a:ext uri="{FF2B5EF4-FFF2-40B4-BE49-F238E27FC236}">
                      <a16:creationId xmlns:a16="http://schemas.microsoft.com/office/drawing/2014/main" id="{0442711A-BD9A-4620-AF0A-29F3D2D73162}"/>
                    </a:ext>
                  </a:extLst>
                </p:cNvPr>
                <p:cNvPicPr/>
                <p:nvPr/>
              </p:nvPicPr>
              <p:blipFill>
                <a:blip r:embed="rId330"/>
                <a:stretch>
                  <a:fillRect/>
                </a:stretch>
              </p:blipFill>
              <p:spPr>
                <a:xfrm>
                  <a:off x="7122941" y="4386632"/>
                  <a:ext cx="142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5" name="Freihand 194">
                  <a:extLst>
                    <a:ext uri="{FF2B5EF4-FFF2-40B4-BE49-F238E27FC236}">
                      <a16:creationId xmlns:a16="http://schemas.microsoft.com/office/drawing/2014/main" id="{6191EEB5-D66D-4928-8255-D22098CBA6E0}"/>
                    </a:ext>
                  </a:extLst>
                </p14:cNvPr>
                <p14:cNvContentPartPr/>
                <p14:nvPr/>
              </p14:nvContentPartPr>
              <p14:xfrm>
                <a:off x="7409141" y="4330112"/>
                <a:ext cx="244080" cy="160200"/>
              </p14:xfrm>
            </p:contentPart>
          </mc:Choice>
          <mc:Fallback>
            <p:pic>
              <p:nvPicPr>
                <p:cNvPr id="195" name="Freihand 194">
                  <a:extLst>
                    <a:ext uri="{FF2B5EF4-FFF2-40B4-BE49-F238E27FC236}">
                      <a16:creationId xmlns:a16="http://schemas.microsoft.com/office/drawing/2014/main" id="{6191EEB5-D66D-4928-8255-D22098CBA6E0}"/>
                    </a:ext>
                  </a:extLst>
                </p:cNvPr>
                <p:cNvPicPr/>
                <p:nvPr/>
              </p:nvPicPr>
              <p:blipFill>
                <a:blip r:embed="rId332"/>
                <a:stretch>
                  <a:fillRect/>
                </a:stretch>
              </p:blipFill>
              <p:spPr>
                <a:xfrm>
                  <a:off x="7404821" y="4325792"/>
                  <a:ext cx="252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6" name="Freihand 195">
                  <a:extLst>
                    <a:ext uri="{FF2B5EF4-FFF2-40B4-BE49-F238E27FC236}">
                      <a16:creationId xmlns:a16="http://schemas.microsoft.com/office/drawing/2014/main" id="{0EEC45F2-6643-4EA7-BB3A-E0850826130B}"/>
                    </a:ext>
                  </a:extLst>
                </p14:cNvPr>
                <p14:cNvContentPartPr/>
                <p14:nvPr/>
              </p14:nvContentPartPr>
              <p14:xfrm>
                <a:off x="7642061" y="4376552"/>
                <a:ext cx="140400" cy="99000"/>
              </p14:xfrm>
            </p:contentPart>
          </mc:Choice>
          <mc:Fallback>
            <p:pic>
              <p:nvPicPr>
                <p:cNvPr id="196" name="Freihand 195">
                  <a:extLst>
                    <a:ext uri="{FF2B5EF4-FFF2-40B4-BE49-F238E27FC236}">
                      <a16:creationId xmlns:a16="http://schemas.microsoft.com/office/drawing/2014/main" id="{0EEC45F2-6643-4EA7-BB3A-E0850826130B}"/>
                    </a:ext>
                  </a:extLst>
                </p:cNvPr>
                <p:cNvPicPr/>
                <p:nvPr/>
              </p:nvPicPr>
              <p:blipFill>
                <a:blip r:embed="rId334"/>
                <a:stretch>
                  <a:fillRect/>
                </a:stretch>
              </p:blipFill>
              <p:spPr>
                <a:xfrm>
                  <a:off x="7637741" y="4372232"/>
                  <a:ext cx="149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7" name="Freihand 196">
                  <a:extLst>
                    <a:ext uri="{FF2B5EF4-FFF2-40B4-BE49-F238E27FC236}">
                      <a16:creationId xmlns:a16="http://schemas.microsoft.com/office/drawing/2014/main" id="{4447EC50-CCB4-44ED-A939-65D006268826}"/>
                    </a:ext>
                  </a:extLst>
                </p14:cNvPr>
                <p14:cNvContentPartPr/>
                <p14:nvPr/>
              </p14:nvContentPartPr>
              <p14:xfrm>
                <a:off x="6274781" y="4831232"/>
                <a:ext cx="133200" cy="155160"/>
              </p14:xfrm>
            </p:contentPart>
          </mc:Choice>
          <mc:Fallback>
            <p:pic>
              <p:nvPicPr>
                <p:cNvPr id="197" name="Freihand 196">
                  <a:extLst>
                    <a:ext uri="{FF2B5EF4-FFF2-40B4-BE49-F238E27FC236}">
                      <a16:creationId xmlns:a16="http://schemas.microsoft.com/office/drawing/2014/main" id="{4447EC50-CCB4-44ED-A939-65D006268826}"/>
                    </a:ext>
                  </a:extLst>
                </p:cNvPr>
                <p:cNvPicPr/>
                <p:nvPr/>
              </p:nvPicPr>
              <p:blipFill>
                <a:blip r:embed="rId336"/>
                <a:stretch>
                  <a:fillRect/>
                </a:stretch>
              </p:blipFill>
              <p:spPr>
                <a:xfrm>
                  <a:off x="6270461" y="4826912"/>
                  <a:ext cx="141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8" name="Freihand 197">
                  <a:extLst>
                    <a:ext uri="{FF2B5EF4-FFF2-40B4-BE49-F238E27FC236}">
                      <a16:creationId xmlns:a16="http://schemas.microsoft.com/office/drawing/2014/main" id="{A8E5CC2C-B9C7-4B60-B87C-FC9B3D8585E2}"/>
                    </a:ext>
                  </a:extLst>
                </p14:cNvPr>
                <p14:cNvContentPartPr/>
                <p14:nvPr/>
              </p14:nvContentPartPr>
              <p14:xfrm>
                <a:off x="6251021" y="4872992"/>
                <a:ext cx="172440" cy="33480"/>
              </p14:xfrm>
            </p:contentPart>
          </mc:Choice>
          <mc:Fallback>
            <p:pic>
              <p:nvPicPr>
                <p:cNvPr id="198" name="Freihand 197">
                  <a:extLst>
                    <a:ext uri="{FF2B5EF4-FFF2-40B4-BE49-F238E27FC236}">
                      <a16:creationId xmlns:a16="http://schemas.microsoft.com/office/drawing/2014/main" id="{A8E5CC2C-B9C7-4B60-B87C-FC9B3D8585E2}"/>
                    </a:ext>
                  </a:extLst>
                </p:cNvPr>
                <p:cNvPicPr/>
                <p:nvPr/>
              </p:nvPicPr>
              <p:blipFill>
                <a:blip r:embed="rId338"/>
                <a:stretch>
                  <a:fillRect/>
                </a:stretch>
              </p:blipFill>
              <p:spPr>
                <a:xfrm>
                  <a:off x="6246701" y="4868672"/>
                  <a:ext cx="181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9" name="Freihand 198">
                  <a:extLst>
                    <a:ext uri="{FF2B5EF4-FFF2-40B4-BE49-F238E27FC236}">
                      <a16:creationId xmlns:a16="http://schemas.microsoft.com/office/drawing/2014/main" id="{CBFEBA6F-8E92-4AD1-AA90-7CED64AE6EF4}"/>
                    </a:ext>
                  </a:extLst>
                </p14:cNvPr>
                <p14:cNvContentPartPr/>
                <p14:nvPr/>
              </p14:nvContentPartPr>
              <p14:xfrm>
                <a:off x="6405101" y="4845992"/>
                <a:ext cx="248760" cy="81360"/>
              </p14:xfrm>
            </p:contentPart>
          </mc:Choice>
          <mc:Fallback>
            <p:pic>
              <p:nvPicPr>
                <p:cNvPr id="199" name="Freihand 198">
                  <a:extLst>
                    <a:ext uri="{FF2B5EF4-FFF2-40B4-BE49-F238E27FC236}">
                      <a16:creationId xmlns:a16="http://schemas.microsoft.com/office/drawing/2014/main" id="{CBFEBA6F-8E92-4AD1-AA90-7CED64AE6EF4}"/>
                    </a:ext>
                  </a:extLst>
                </p:cNvPr>
                <p:cNvPicPr/>
                <p:nvPr/>
              </p:nvPicPr>
              <p:blipFill>
                <a:blip r:embed="rId340"/>
                <a:stretch>
                  <a:fillRect/>
                </a:stretch>
              </p:blipFill>
              <p:spPr>
                <a:xfrm>
                  <a:off x="6400781" y="4841672"/>
                  <a:ext cx="257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0" name="Freihand 199">
                  <a:extLst>
                    <a:ext uri="{FF2B5EF4-FFF2-40B4-BE49-F238E27FC236}">
                      <a16:creationId xmlns:a16="http://schemas.microsoft.com/office/drawing/2014/main" id="{D6EE61A7-3DDF-411E-A2F7-9C7E41D2EBB6}"/>
                    </a:ext>
                  </a:extLst>
                </p14:cNvPr>
                <p14:cNvContentPartPr/>
                <p14:nvPr/>
              </p14:nvContentPartPr>
              <p14:xfrm>
                <a:off x="6644501" y="4736552"/>
                <a:ext cx="160920" cy="155880"/>
              </p14:xfrm>
            </p:contentPart>
          </mc:Choice>
          <mc:Fallback>
            <p:pic>
              <p:nvPicPr>
                <p:cNvPr id="200" name="Freihand 199">
                  <a:extLst>
                    <a:ext uri="{FF2B5EF4-FFF2-40B4-BE49-F238E27FC236}">
                      <a16:creationId xmlns:a16="http://schemas.microsoft.com/office/drawing/2014/main" id="{D6EE61A7-3DDF-411E-A2F7-9C7E41D2EBB6}"/>
                    </a:ext>
                  </a:extLst>
                </p:cNvPr>
                <p:cNvPicPr/>
                <p:nvPr/>
              </p:nvPicPr>
              <p:blipFill>
                <a:blip r:embed="rId342"/>
                <a:stretch>
                  <a:fillRect/>
                </a:stretch>
              </p:blipFill>
              <p:spPr>
                <a:xfrm>
                  <a:off x="6640181" y="4732232"/>
                  <a:ext cx="169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1" name="Freihand 200">
                  <a:extLst>
                    <a:ext uri="{FF2B5EF4-FFF2-40B4-BE49-F238E27FC236}">
                      <a16:creationId xmlns:a16="http://schemas.microsoft.com/office/drawing/2014/main" id="{12D62DBA-A209-4A0C-A06C-A7595733B287}"/>
                    </a:ext>
                  </a:extLst>
                </p14:cNvPr>
                <p14:cNvContentPartPr/>
                <p14:nvPr/>
              </p14:nvContentPartPr>
              <p14:xfrm>
                <a:off x="6614981" y="4756352"/>
                <a:ext cx="120600" cy="2880"/>
              </p14:xfrm>
            </p:contentPart>
          </mc:Choice>
          <mc:Fallback>
            <p:pic>
              <p:nvPicPr>
                <p:cNvPr id="201" name="Freihand 200">
                  <a:extLst>
                    <a:ext uri="{FF2B5EF4-FFF2-40B4-BE49-F238E27FC236}">
                      <a16:creationId xmlns:a16="http://schemas.microsoft.com/office/drawing/2014/main" id="{12D62DBA-A209-4A0C-A06C-A7595733B287}"/>
                    </a:ext>
                  </a:extLst>
                </p:cNvPr>
                <p:cNvPicPr/>
                <p:nvPr/>
              </p:nvPicPr>
              <p:blipFill>
                <a:blip r:embed="rId344"/>
                <a:stretch>
                  <a:fillRect/>
                </a:stretch>
              </p:blipFill>
              <p:spPr>
                <a:xfrm>
                  <a:off x="6610661" y="4752032"/>
                  <a:ext cx="1292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2" name="Freihand 201">
                  <a:extLst>
                    <a:ext uri="{FF2B5EF4-FFF2-40B4-BE49-F238E27FC236}">
                      <a16:creationId xmlns:a16="http://schemas.microsoft.com/office/drawing/2014/main" id="{AFE6DE2A-C153-458B-8285-1DA051724CF1}"/>
                    </a:ext>
                  </a:extLst>
                </p14:cNvPr>
                <p14:cNvContentPartPr/>
                <p14:nvPr/>
              </p14:nvContentPartPr>
              <p14:xfrm>
                <a:off x="6816221" y="4704512"/>
                <a:ext cx="303120" cy="126360"/>
              </p14:xfrm>
            </p:contentPart>
          </mc:Choice>
          <mc:Fallback>
            <p:pic>
              <p:nvPicPr>
                <p:cNvPr id="202" name="Freihand 201">
                  <a:extLst>
                    <a:ext uri="{FF2B5EF4-FFF2-40B4-BE49-F238E27FC236}">
                      <a16:creationId xmlns:a16="http://schemas.microsoft.com/office/drawing/2014/main" id="{AFE6DE2A-C153-458B-8285-1DA051724CF1}"/>
                    </a:ext>
                  </a:extLst>
                </p:cNvPr>
                <p:cNvPicPr/>
                <p:nvPr/>
              </p:nvPicPr>
              <p:blipFill>
                <a:blip r:embed="rId346"/>
                <a:stretch>
                  <a:fillRect/>
                </a:stretch>
              </p:blipFill>
              <p:spPr>
                <a:xfrm>
                  <a:off x="6811901" y="4700192"/>
                  <a:ext cx="311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3" name="Freihand 202">
                  <a:extLst>
                    <a:ext uri="{FF2B5EF4-FFF2-40B4-BE49-F238E27FC236}">
                      <a16:creationId xmlns:a16="http://schemas.microsoft.com/office/drawing/2014/main" id="{334970E0-919B-4246-9F1F-A730F0874C98}"/>
                    </a:ext>
                  </a:extLst>
                </p14:cNvPr>
                <p14:cNvContentPartPr/>
                <p14:nvPr/>
              </p14:nvContentPartPr>
              <p14:xfrm>
                <a:off x="7133381" y="4721792"/>
                <a:ext cx="101880" cy="57960"/>
              </p14:xfrm>
            </p:contentPart>
          </mc:Choice>
          <mc:Fallback>
            <p:pic>
              <p:nvPicPr>
                <p:cNvPr id="203" name="Freihand 202">
                  <a:extLst>
                    <a:ext uri="{FF2B5EF4-FFF2-40B4-BE49-F238E27FC236}">
                      <a16:creationId xmlns:a16="http://schemas.microsoft.com/office/drawing/2014/main" id="{334970E0-919B-4246-9F1F-A730F0874C98}"/>
                    </a:ext>
                  </a:extLst>
                </p:cNvPr>
                <p:cNvPicPr/>
                <p:nvPr/>
              </p:nvPicPr>
              <p:blipFill>
                <a:blip r:embed="rId348"/>
                <a:stretch>
                  <a:fillRect/>
                </a:stretch>
              </p:blipFill>
              <p:spPr>
                <a:xfrm>
                  <a:off x="7129061" y="4717472"/>
                  <a:ext cx="110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4" name="Freihand 203">
                  <a:extLst>
                    <a:ext uri="{FF2B5EF4-FFF2-40B4-BE49-F238E27FC236}">
                      <a16:creationId xmlns:a16="http://schemas.microsoft.com/office/drawing/2014/main" id="{7D1E31BC-BBD4-4D49-B5E7-C3C5F9DFB7EC}"/>
                    </a:ext>
                  </a:extLst>
                </p14:cNvPr>
                <p14:cNvContentPartPr/>
                <p14:nvPr/>
              </p14:nvContentPartPr>
              <p14:xfrm>
                <a:off x="7330301" y="4660952"/>
                <a:ext cx="164160" cy="144000"/>
              </p14:xfrm>
            </p:contentPart>
          </mc:Choice>
          <mc:Fallback>
            <p:pic>
              <p:nvPicPr>
                <p:cNvPr id="204" name="Freihand 203">
                  <a:extLst>
                    <a:ext uri="{FF2B5EF4-FFF2-40B4-BE49-F238E27FC236}">
                      <a16:creationId xmlns:a16="http://schemas.microsoft.com/office/drawing/2014/main" id="{7D1E31BC-BBD4-4D49-B5E7-C3C5F9DFB7EC}"/>
                    </a:ext>
                  </a:extLst>
                </p:cNvPr>
                <p:cNvPicPr/>
                <p:nvPr/>
              </p:nvPicPr>
              <p:blipFill>
                <a:blip r:embed="rId350"/>
                <a:stretch>
                  <a:fillRect/>
                </a:stretch>
              </p:blipFill>
              <p:spPr>
                <a:xfrm>
                  <a:off x="7325981" y="4656632"/>
                  <a:ext cx="172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5" name="Freihand 204">
                  <a:extLst>
                    <a:ext uri="{FF2B5EF4-FFF2-40B4-BE49-F238E27FC236}">
                      <a16:creationId xmlns:a16="http://schemas.microsoft.com/office/drawing/2014/main" id="{B6EFA9EC-2144-416F-AC85-8495AEEC4367}"/>
                    </a:ext>
                  </a:extLst>
                </p14:cNvPr>
                <p14:cNvContentPartPr/>
                <p14:nvPr/>
              </p14:nvContentPartPr>
              <p14:xfrm>
                <a:off x="7337861" y="4698752"/>
                <a:ext cx="112680" cy="23400"/>
              </p14:xfrm>
            </p:contentPart>
          </mc:Choice>
          <mc:Fallback>
            <p:pic>
              <p:nvPicPr>
                <p:cNvPr id="205" name="Freihand 204">
                  <a:extLst>
                    <a:ext uri="{FF2B5EF4-FFF2-40B4-BE49-F238E27FC236}">
                      <a16:creationId xmlns:a16="http://schemas.microsoft.com/office/drawing/2014/main" id="{B6EFA9EC-2144-416F-AC85-8495AEEC4367}"/>
                    </a:ext>
                  </a:extLst>
                </p:cNvPr>
                <p:cNvPicPr/>
                <p:nvPr/>
              </p:nvPicPr>
              <p:blipFill>
                <a:blip r:embed="rId352"/>
                <a:stretch>
                  <a:fillRect/>
                </a:stretch>
              </p:blipFill>
              <p:spPr>
                <a:xfrm>
                  <a:off x="7333541" y="4694432"/>
                  <a:ext cx="121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6" name="Freihand 205">
                  <a:extLst>
                    <a:ext uri="{FF2B5EF4-FFF2-40B4-BE49-F238E27FC236}">
                      <a16:creationId xmlns:a16="http://schemas.microsoft.com/office/drawing/2014/main" id="{B10F5307-370A-4157-AAD8-3AF89BBE4576}"/>
                    </a:ext>
                  </a:extLst>
                </p14:cNvPr>
                <p14:cNvContentPartPr/>
                <p14:nvPr/>
              </p14:nvContentPartPr>
              <p14:xfrm>
                <a:off x="7459181" y="4646912"/>
                <a:ext cx="294480" cy="95400"/>
              </p14:xfrm>
            </p:contentPart>
          </mc:Choice>
          <mc:Fallback>
            <p:pic>
              <p:nvPicPr>
                <p:cNvPr id="206" name="Freihand 205">
                  <a:extLst>
                    <a:ext uri="{FF2B5EF4-FFF2-40B4-BE49-F238E27FC236}">
                      <a16:creationId xmlns:a16="http://schemas.microsoft.com/office/drawing/2014/main" id="{B10F5307-370A-4157-AAD8-3AF89BBE4576}"/>
                    </a:ext>
                  </a:extLst>
                </p:cNvPr>
                <p:cNvPicPr/>
                <p:nvPr/>
              </p:nvPicPr>
              <p:blipFill>
                <a:blip r:embed="rId354"/>
                <a:stretch>
                  <a:fillRect/>
                </a:stretch>
              </p:blipFill>
              <p:spPr>
                <a:xfrm>
                  <a:off x="7454861" y="4642592"/>
                  <a:ext cx="303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7" name="Freihand 206">
                  <a:extLst>
                    <a:ext uri="{FF2B5EF4-FFF2-40B4-BE49-F238E27FC236}">
                      <a16:creationId xmlns:a16="http://schemas.microsoft.com/office/drawing/2014/main" id="{242FFA24-00E3-4374-AE2C-D35BFA01DFDE}"/>
                    </a:ext>
                  </a:extLst>
                </p14:cNvPr>
                <p14:cNvContentPartPr/>
                <p14:nvPr/>
              </p14:nvContentPartPr>
              <p14:xfrm>
                <a:off x="7740341" y="4577432"/>
                <a:ext cx="47160" cy="27360"/>
              </p14:xfrm>
            </p:contentPart>
          </mc:Choice>
          <mc:Fallback>
            <p:pic>
              <p:nvPicPr>
                <p:cNvPr id="207" name="Freihand 206">
                  <a:extLst>
                    <a:ext uri="{FF2B5EF4-FFF2-40B4-BE49-F238E27FC236}">
                      <a16:creationId xmlns:a16="http://schemas.microsoft.com/office/drawing/2014/main" id="{242FFA24-00E3-4374-AE2C-D35BFA01DFDE}"/>
                    </a:ext>
                  </a:extLst>
                </p:cNvPr>
                <p:cNvPicPr/>
                <p:nvPr/>
              </p:nvPicPr>
              <p:blipFill>
                <a:blip r:embed="rId356"/>
                <a:stretch>
                  <a:fillRect/>
                </a:stretch>
              </p:blipFill>
              <p:spPr>
                <a:xfrm>
                  <a:off x="7736021" y="4573112"/>
                  <a:ext cx="55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8" name="Freihand 207">
                  <a:extLst>
                    <a:ext uri="{FF2B5EF4-FFF2-40B4-BE49-F238E27FC236}">
                      <a16:creationId xmlns:a16="http://schemas.microsoft.com/office/drawing/2014/main" id="{E63A99BF-DEDE-414A-9234-1DB058680A33}"/>
                    </a:ext>
                  </a:extLst>
                </p14:cNvPr>
                <p14:cNvContentPartPr/>
                <p14:nvPr/>
              </p14:nvContentPartPr>
              <p14:xfrm>
                <a:off x="7765901" y="4613072"/>
                <a:ext cx="72000" cy="73440"/>
              </p14:xfrm>
            </p:contentPart>
          </mc:Choice>
          <mc:Fallback>
            <p:pic>
              <p:nvPicPr>
                <p:cNvPr id="208" name="Freihand 207">
                  <a:extLst>
                    <a:ext uri="{FF2B5EF4-FFF2-40B4-BE49-F238E27FC236}">
                      <a16:creationId xmlns:a16="http://schemas.microsoft.com/office/drawing/2014/main" id="{E63A99BF-DEDE-414A-9234-1DB058680A33}"/>
                    </a:ext>
                  </a:extLst>
                </p:cNvPr>
                <p:cNvPicPr/>
                <p:nvPr/>
              </p:nvPicPr>
              <p:blipFill>
                <a:blip r:embed="rId358"/>
                <a:stretch>
                  <a:fillRect/>
                </a:stretch>
              </p:blipFill>
              <p:spPr>
                <a:xfrm>
                  <a:off x="7761581" y="4608752"/>
                  <a:ext cx="80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9" name="Freihand 208">
                  <a:extLst>
                    <a:ext uri="{FF2B5EF4-FFF2-40B4-BE49-F238E27FC236}">
                      <a16:creationId xmlns:a16="http://schemas.microsoft.com/office/drawing/2014/main" id="{2EB3D947-8084-41E9-8A7E-91734519B16B}"/>
                    </a:ext>
                  </a:extLst>
                </p14:cNvPr>
                <p14:cNvContentPartPr/>
                <p14:nvPr/>
              </p14:nvContentPartPr>
              <p14:xfrm>
                <a:off x="7873541" y="4502552"/>
                <a:ext cx="133560" cy="160920"/>
              </p14:xfrm>
            </p:contentPart>
          </mc:Choice>
          <mc:Fallback>
            <p:pic>
              <p:nvPicPr>
                <p:cNvPr id="209" name="Freihand 208">
                  <a:extLst>
                    <a:ext uri="{FF2B5EF4-FFF2-40B4-BE49-F238E27FC236}">
                      <a16:creationId xmlns:a16="http://schemas.microsoft.com/office/drawing/2014/main" id="{2EB3D947-8084-41E9-8A7E-91734519B16B}"/>
                    </a:ext>
                  </a:extLst>
                </p:cNvPr>
                <p:cNvPicPr/>
                <p:nvPr/>
              </p:nvPicPr>
              <p:blipFill>
                <a:blip r:embed="rId360"/>
                <a:stretch>
                  <a:fillRect/>
                </a:stretch>
              </p:blipFill>
              <p:spPr>
                <a:xfrm>
                  <a:off x="7869221" y="4498232"/>
                  <a:ext cx="142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0" name="Freihand 209">
                  <a:extLst>
                    <a:ext uri="{FF2B5EF4-FFF2-40B4-BE49-F238E27FC236}">
                      <a16:creationId xmlns:a16="http://schemas.microsoft.com/office/drawing/2014/main" id="{13977060-8F51-4F87-9E37-D737627A5677}"/>
                    </a:ext>
                  </a:extLst>
                </p14:cNvPr>
                <p14:cNvContentPartPr/>
                <p14:nvPr/>
              </p14:nvContentPartPr>
              <p14:xfrm>
                <a:off x="8001341" y="4566992"/>
                <a:ext cx="253440" cy="47880"/>
              </p14:xfrm>
            </p:contentPart>
          </mc:Choice>
          <mc:Fallback>
            <p:pic>
              <p:nvPicPr>
                <p:cNvPr id="210" name="Freihand 209">
                  <a:extLst>
                    <a:ext uri="{FF2B5EF4-FFF2-40B4-BE49-F238E27FC236}">
                      <a16:creationId xmlns:a16="http://schemas.microsoft.com/office/drawing/2014/main" id="{13977060-8F51-4F87-9E37-D737627A5677}"/>
                    </a:ext>
                  </a:extLst>
                </p:cNvPr>
                <p:cNvPicPr/>
                <p:nvPr/>
              </p:nvPicPr>
              <p:blipFill>
                <a:blip r:embed="rId362"/>
                <a:stretch>
                  <a:fillRect/>
                </a:stretch>
              </p:blipFill>
              <p:spPr>
                <a:xfrm>
                  <a:off x="7997021" y="4562672"/>
                  <a:ext cx="262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1" name="Freihand 210">
                  <a:extLst>
                    <a:ext uri="{FF2B5EF4-FFF2-40B4-BE49-F238E27FC236}">
                      <a16:creationId xmlns:a16="http://schemas.microsoft.com/office/drawing/2014/main" id="{3F023BFD-3A00-448F-AC36-FC5D4D3990CC}"/>
                    </a:ext>
                  </a:extLst>
                </p14:cNvPr>
                <p14:cNvContentPartPr/>
                <p14:nvPr/>
              </p14:nvContentPartPr>
              <p14:xfrm>
                <a:off x="8304101" y="4550072"/>
                <a:ext cx="103680" cy="20880"/>
              </p14:xfrm>
            </p:contentPart>
          </mc:Choice>
          <mc:Fallback>
            <p:pic>
              <p:nvPicPr>
                <p:cNvPr id="211" name="Freihand 210">
                  <a:extLst>
                    <a:ext uri="{FF2B5EF4-FFF2-40B4-BE49-F238E27FC236}">
                      <a16:creationId xmlns:a16="http://schemas.microsoft.com/office/drawing/2014/main" id="{3F023BFD-3A00-448F-AC36-FC5D4D3990CC}"/>
                    </a:ext>
                  </a:extLst>
                </p:cNvPr>
                <p:cNvPicPr/>
                <p:nvPr/>
              </p:nvPicPr>
              <p:blipFill>
                <a:blip r:embed="rId364"/>
                <a:stretch>
                  <a:fillRect/>
                </a:stretch>
              </p:blipFill>
              <p:spPr>
                <a:xfrm>
                  <a:off x="8299781" y="4545752"/>
                  <a:ext cx="112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2" name="Freihand 211">
                  <a:extLst>
                    <a:ext uri="{FF2B5EF4-FFF2-40B4-BE49-F238E27FC236}">
                      <a16:creationId xmlns:a16="http://schemas.microsoft.com/office/drawing/2014/main" id="{B64B998D-6E07-4AD2-9798-1A34396E4E94}"/>
                    </a:ext>
                  </a:extLst>
                </p14:cNvPr>
                <p14:cNvContentPartPr/>
                <p14:nvPr/>
              </p14:nvContentPartPr>
              <p14:xfrm>
                <a:off x="6386741" y="5117072"/>
                <a:ext cx="128880" cy="156960"/>
              </p14:xfrm>
            </p:contentPart>
          </mc:Choice>
          <mc:Fallback>
            <p:pic>
              <p:nvPicPr>
                <p:cNvPr id="212" name="Freihand 211">
                  <a:extLst>
                    <a:ext uri="{FF2B5EF4-FFF2-40B4-BE49-F238E27FC236}">
                      <a16:creationId xmlns:a16="http://schemas.microsoft.com/office/drawing/2014/main" id="{B64B998D-6E07-4AD2-9798-1A34396E4E94}"/>
                    </a:ext>
                  </a:extLst>
                </p:cNvPr>
                <p:cNvPicPr/>
                <p:nvPr/>
              </p:nvPicPr>
              <p:blipFill>
                <a:blip r:embed="rId366"/>
                <a:stretch>
                  <a:fillRect/>
                </a:stretch>
              </p:blipFill>
              <p:spPr>
                <a:xfrm>
                  <a:off x="6382421" y="5112752"/>
                  <a:ext cx="137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3" name="Freihand 212">
                  <a:extLst>
                    <a:ext uri="{FF2B5EF4-FFF2-40B4-BE49-F238E27FC236}">
                      <a16:creationId xmlns:a16="http://schemas.microsoft.com/office/drawing/2014/main" id="{2EC7342F-D10A-4D15-844D-5156D80E7DA9}"/>
                    </a:ext>
                  </a:extLst>
                </p14:cNvPr>
                <p14:cNvContentPartPr/>
                <p14:nvPr/>
              </p14:nvContentPartPr>
              <p14:xfrm>
                <a:off x="6501221" y="5104472"/>
                <a:ext cx="282600" cy="104400"/>
              </p14:xfrm>
            </p:contentPart>
          </mc:Choice>
          <mc:Fallback>
            <p:pic>
              <p:nvPicPr>
                <p:cNvPr id="213" name="Freihand 212">
                  <a:extLst>
                    <a:ext uri="{FF2B5EF4-FFF2-40B4-BE49-F238E27FC236}">
                      <a16:creationId xmlns:a16="http://schemas.microsoft.com/office/drawing/2014/main" id="{2EC7342F-D10A-4D15-844D-5156D80E7DA9}"/>
                    </a:ext>
                  </a:extLst>
                </p:cNvPr>
                <p:cNvPicPr/>
                <p:nvPr/>
              </p:nvPicPr>
              <p:blipFill>
                <a:blip r:embed="rId368"/>
                <a:stretch>
                  <a:fillRect/>
                </a:stretch>
              </p:blipFill>
              <p:spPr>
                <a:xfrm>
                  <a:off x="6496901" y="5100152"/>
                  <a:ext cx="291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4" name="Freihand 213">
                  <a:extLst>
                    <a:ext uri="{FF2B5EF4-FFF2-40B4-BE49-F238E27FC236}">
                      <a16:creationId xmlns:a16="http://schemas.microsoft.com/office/drawing/2014/main" id="{975D3A87-4059-448E-9743-CECBE479C809}"/>
                    </a:ext>
                  </a:extLst>
                </p14:cNvPr>
                <p14:cNvContentPartPr/>
                <p14:nvPr/>
              </p14:nvContentPartPr>
              <p14:xfrm>
                <a:off x="6772661" y="5077472"/>
                <a:ext cx="106920" cy="70200"/>
              </p14:xfrm>
            </p:contentPart>
          </mc:Choice>
          <mc:Fallback>
            <p:pic>
              <p:nvPicPr>
                <p:cNvPr id="214" name="Freihand 213">
                  <a:extLst>
                    <a:ext uri="{FF2B5EF4-FFF2-40B4-BE49-F238E27FC236}">
                      <a16:creationId xmlns:a16="http://schemas.microsoft.com/office/drawing/2014/main" id="{975D3A87-4059-448E-9743-CECBE479C809}"/>
                    </a:ext>
                  </a:extLst>
                </p:cNvPr>
                <p:cNvPicPr/>
                <p:nvPr/>
              </p:nvPicPr>
              <p:blipFill>
                <a:blip r:embed="rId370"/>
                <a:stretch>
                  <a:fillRect/>
                </a:stretch>
              </p:blipFill>
              <p:spPr>
                <a:xfrm>
                  <a:off x="6768341" y="5073152"/>
                  <a:ext cx="115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5" name="Freihand 214">
                  <a:extLst>
                    <a:ext uri="{FF2B5EF4-FFF2-40B4-BE49-F238E27FC236}">
                      <a16:creationId xmlns:a16="http://schemas.microsoft.com/office/drawing/2014/main" id="{44319459-6919-4C38-B2B0-C83731D7B54F}"/>
                    </a:ext>
                  </a:extLst>
                </p14:cNvPr>
                <p14:cNvContentPartPr/>
                <p14:nvPr/>
              </p14:nvContentPartPr>
              <p14:xfrm>
                <a:off x="6908741" y="4954712"/>
                <a:ext cx="178200" cy="173160"/>
              </p14:xfrm>
            </p:contentPart>
          </mc:Choice>
          <mc:Fallback>
            <p:pic>
              <p:nvPicPr>
                <p:cNvPr id="215" name="Freihand 214">
                  <a:extLst>
                    <a:ext uri="{FF2B5EF4-FFF2-40B4-BE49-F238E27FC236}">
                      <a16:creationId xmlns:a16="http://schemas.microsoft.com/office/drawing/2014/main" id="{44319459-6919-4C38-B2B0-C83731D7B54F}"/>
                    </a:ext>
                  </a:extLst>
                </p:cNvPr>
                <p:cNvPicPr/>
                <p:nvPr/>
              </p:nvPicPr>
              <p:blipFill>
                <a:blip r:embed="rId372"/>
                <a:stretch>
                  <a:fillRect/>
                </a:stretch>
              </p:blipFill>
              <p:spPr>
                <a:xfrm>
                  <a:off x="6904421" y="4950392"/>
                  <a:ext cx="186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6" name="Freihand 215">
                  <a:extLst>
                    <a:ext uri="{FF2B5EF4-FFF2-40B4-BE49-F238E27FC236}">
                      <a16:creationId xmlns:a16="http://schemas.microsoft.com/office/drawing/2014/main" id="{F767D503-77DE-4C48-BBC7-E1F2EFA699F0}"/>
                    </a:ext>
                  </a:extLst>
                </p14:cNvPr>
                <p14:cNvContentPartPr/>
                <p14:nvPr/>
              </p14:nvContentPartPr>
              <p14:xfrm>
                <a:off x="7175861" y="4888112"/>
                <a:ext cx="339120" cy="308880"/>
              </p14:xfrm>
            </p:contentPart>
          </mc:Choice>
          <mc:Fallback>
            <p:pic>
              <p:nvPicPr>
                <p:cNvPr id="216" name="Freihand 215">
                  <a:extLst>
                    <a:ext uri="{FF2B5EF4-FFF2-40B4-BE49-F238E27FC236}">
                      <a16:creationId xmlns:a16="http://schemas.microsoft.com/office/drawing/2014/main" id="{F767D503-77DE-4C48-BBC7-E1F2EFA699F0}"/>
                    </a:ext>
                  </a:extLst>
                </p:cNvPr>
                <p:cNvPicPr/>
                <p:nvPr/>
              </p:nvPicPr>
              <p:blipFill>
                <a:blip r:embed="rId374"/>
                <a:stretch>
                  <a:fillRect/>
                </a:stretch>
              </p:blipFill>
              <p:spPr>
                <a:xfrm>
                  <a:off x="7171541" y="4883792"/>
                  <a:ext cx="3477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7" name="Freihand 216">
                  <a:extLst>
                    <a:ext uri="{FF2B5EF4-FFF2-40B4-BE49-F238E27FC236}">
                      <a16:creationId xmlns:a16="http://schemas.microsoft.com/office/drawing/2014/main" id="{67CA8C80-784B-478A-A630-4318806625EC}"/>
                    </a:ext>
                  </a:extLst>
                </p14:cNvPr>
                <p14:cNvContentPartPr/>
                <p14:nvPr/>
              </p14:nvContentPartPr>
              <p14:xfrm>
                <a:off x="7641341" y="4788032"/>
                <a:ext cx="11880" cy="139320"/>
              </p14:xfrm>
            </p:contentPart>
          </mc:Choice>
          <mc:Fallback>
            <p:pic>
              <p:nvPicPr>
                <p:cNvPr id="217" name="Freihand 216">
                  <a:extLst>
                    <a:ext uri="{FF2B5EF4-FFF2-40B4-BE49-F238E27FC236}">
                      <a16:creationId xmlns:a16="http://schemas.microsoft.com/office/drawing/2014/main" id="{67CA8C80-784B-478A-A630-4318806625EC}"/>
                    </a:ext>
                  </a:extLst>
                </p:cNvPr>
                <p:cNvPicPr/>
                <p:nvPr/>
              </p:nvPicPr>
              <p:blipFill>
                <a:blip r:embed="rId376"/>
                <a:stretch>
                  <a:fillRect/>
                </a:stretch>
              </p:blipFill>
              <p:spPr>
                <a:xfrm>
                  <a:off x="7637021" y="4783712"/>
                  <a:ext cx="20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8" name="Freihand 217">
                  <a:extLst>
                    <a:ext uri="{FF2B5EF4-FFF2-40B4-BE49-F238E27FC236}">
                      <a16:creationId xmlns:a16="http://schemas.microsoft.com/office/drawing/2014/main" id="{8268FC01-F51E-46AC-8C70-AB487E09C818}"/>
                    </a:ext>
                  </a:extLst>
                </p14:cNvPr>
                <p14:cNvContentPartPr/>
                <p14:nvPr/>
              </p14:nvContentPartPr>
              <p14:xfrm>
                <a:off x="7638821" y="4996112"/>
                <a:ext cx="7920" cy="23400"/>
              </p14:xfrm>
            </p:contentPart>
          </mc:Choice>
          <mc:Fallback>
            <p:pic>
              <p:nvPicPr>
                <p:cNvPr id="218" name="Freihand 217">
                  <a:extLst>
                    <a:ext uri="{FF2B5EF4-FFF2-40B4-BE49-F238E27FC236}">
                      <a16:creationId xmlns:a16="http://schemas.microsoft.com/office/drawing/2014/main" id="{8268FC01-F51E-46AC-8C70-AB487E09C818}"/>
                    </a:ext>
                  </a:extLst>
                </p:cNvPr>
                <p:cNvPicPr/>
                <p:nvPr/>
              </p:nvPicPr>
              <p:blipFill>
                <a:blip r:embed="rId378"/>
                <a:stretch>
                  <a:fillRect/>
                </a:stretch>
              </p:blipFill>
              <p:spPr>
                <a:xfrm>
                  <a:off x="7634501" y="4991792"/>
                  <a:ext cx="16560" cy="32040"/>
                </a:xfrm>
                <a:prstGeom prst="rect">
                  <a:avLst/>
                </a:prstGeom>
              </p:spPr>
            </p:pic>
          </mc:Fallback>
        </mc:AlternateContent>
      </p:grpSp>
      <p:grpSp>
        <p:nvGrpSpPr>
          <p:cNvPr id="266" name="Gruppieren 265">
            <a:extLst>
              <a:ext uri="{FF2B5EF4-FFF2-40B4-BE49-F238E27FC236}">
                <a16:creationId xmlns:a16="http://schemas.microsoft.com/office/drawing/2014/main" id="{DF97D954-6A03-4ED2-BC01-8256314D8201}"/>
              </a:ext>
            </a:extLst>
          </p:cNvPr>
          <p:cNvGrpSpPr/>
          <p:nvPr/>
        </p:nvGrpSpPr>
        <p:grpSpPr>
          <a:xfrm>
            <a:off x="586061" y="4213832"/>
            <a:ext cx="5087160" cy="2088360"/>
            <a:chOff x="586061" y="4213832"/>
            <a:chExt cx="5087160" cy="2088360"/>
          </a:xfrm>
        </p:grpSpPr>
        <mc:AlternateContent xmlns:mc="http://schemas.openxmlformats.org/markup-compatibility/2006">
          <mc:Choice xmlns:p14="http://schemas.microsoft.com/office/powerpoint/2010/main" Requires="p14">
            <p:contentPart p14:bwMode="auto" r:id="rId379">
              <p14:nvContentPartPr>
                <p14:cNvPr id="220" name="Freihand 219">
                  <a:extLst>
                    <a:ext uri="{FF2B5EF4-FFF2-40B4-BE49-F238E27FC236}">
                      <a16:creationId xmlns:a16="http://schemas.microsoft.com/office/drawing/2014/main" id="{DDBFBF47-646D-468E-9D5E-92F1EBB5F9E9}"/>
                    </a:ext>
                  </a:extLst>
                </p14:cNvPr>
                <p14:cNvContentPartPr/>
                <p14:nvPr/>
              </p14:nvContentPartPr>
              <p14:xfrm>
                <a:off x="2416661" y="4561232"/>
                <a:ext cx="112320" cy="215640"/>
              </p14:xfrm>
            </p:contentPart>
          </mc:Choice>
          <mc:Fallback>
            <p:pic>
              <p:nvPicPr>
                <p:cNvPr id="220" name="Freihand 219">
                  <a:extLst>
                    <a:ext uri="{FF2B5EF4-FFF2-40B4-BE49-F238E27FC236}">
                      <a16:creationId xmlns:a16="http://schemas.microsoft.com/office/drawing/2014/main" id="{DDBFBF47-646D-468E-9D5E-92F1EBB5F9E9}"/>
                    </a:ext>
                  </a:extLst>
                </p:cNvPr>
                <p:cNvPicPr/>
                <p:nvPr/>
              </p:nvPicPr>
              <p:blipFill>
                <a:blip r:embed="rId380"/>
                <a:stretch>
                  <a:fillRect/>
                </a:stretch>
              </p:blipFill>
              <p:spPr>
                <a:xfrm>
                  <a:off x="2412341" y="4556912"/>
                  <a:ext cx="120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1" name="Freihand 220">
                  <a:extLst>
                    <a:ext uri="{FF2B5EF4-FFF2-40B4-BE49-F238E27FC236}">
                      <a16:creationId xmlns:a16="http://schemas.microsoft.com/office/drawing/2014/main" id="{A8407F27-E5B0-4AF6-B669-9A480929BE5B}"/>
                    </a:ext>
                  </a:extLst>
                </p14:cNvPr>
                <p14:cNvContentPartPr/>
                <p14:nvPr/>
              </p14:nvContentPartPr>
              <p14:xfrm>
                <a:off x="2525021" y="4580312"/>
                <a:ext cx="17640" cy="196920"/>
              </p14:xfrm>
            </p:contentPart>
          </mc:Choice>
          <mc:Fallback>
            <p:pic>
              <p:nvPicPr>
                <p:cNvPr id="221" name="Freihand 220">
                  <a:extLst>
                    <a:ext uri="{FF2B5EF4-FFF2-40B4-BE49-F238E27FC236}">
                      <a16:creationId xmlns:a16="http://schemas.microsoft.com/office/drawing/2014/main" id="{A8407F27-E5B0-4AF6-B669-9A480929BE5B}"/>
                    </a:ext>
                  </a:extLst>
                </p:cNvPr>
                <p:cNvPicPr/>
                <p:nvPr/>
              </p:nvPicPr>
              <p:blipFill>
                <a:blip r:embed="rId382"/>
                <a:stretch>
                  <a:fillRect/>
                </a:stretch>
              </p:blipFill>
              <p:spPr>
                <a:xfrm>
                  <a:off x="2520701" y="4575992"/>
                  <a:ext cx="26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2" name="Freihand 221">
                  <a:extLst>
                    <a:ext uri="{FF2B5EF4-FFF2-40B4-BE49-F238E27FC236}">
                      <a16:creationId xmlns:a16="http://schemas.microsoft.com/office/drawing/2014/main" id="{532382C3-E7A9-45B8-8FD5-CEDF2F507A0E}"/>
                    </a:ext>
                  </a:extLst>
                </p14:cNvPr>
                <p14:cNvContentPartPr/>
                <p14:nvPr/>
              </p14:nvContentPartPr>
              <p14:xfrm>
                <a:off x="2441141" y="4671392"/>
                <a:ext cx="129600" cy="12960"/>
              </p14:xfrm>
            </p:contentPart>
          </mc:Choice>
          <mc:Fallback>
            <p:pic>
              <p:nvPicPr>
                <p:cNvPr id="222" name="Freihand 221">
                  <a:extLst>
                    <a:ext uri="{FF2B5EF4-FFF2-40B4-BE49-F238E27FC236}">
                      <a16:creationId xmlns:a16="http://schemas.microsoft.com/office/drawing/2014/main" id="{532382C3-E7A9-45B8-8FD5-CEDF2F507A0E}"/>
                    </a:ext>
                  </a:extLst>
                </p:cNvPr>
                <p:cNvPicPr/>
                <p:nvPr/>
              </p:nvPicPr>
              <p:blipFill>
                <a:blip r:embed="rId384"/>
                <a:stretch>
                  <a:fillRect/>
                </a:stretch>
              </p:blipFill>
              <p:spPr>
                <a:xfrm>
                  <a:off x="2436821" y="4667072"/>
                  <a:ext cx="138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8" name="Freihand 227">
                  <a:extLst>
                    <a:ext uri="{FF2B5EF4-FFF2-40B4-BE49-F238E27FC236}">
                      <a16:creationId xmlns:a16="http://schemas.microsoft.com/office/drawing/2014/main" id="{F79FDE74-A36A-4FE4-B77D-3B1D01A76127}"/>
                    </a:ext>
                  </a:extLst>
                </p14:cNvPr>
                <p14:cNvContentPartPr/>
                <p14:nvPr/>
              </p14:nvContentPartPr>
              <p14:xfrm>
                <a:off x="2657501" y="4870832"/>
                <a:ext cx="443520" cy="506880"/>
              </p14:xfrm>
            </p:contentPart>
          </mc:Choice>
          <mc:Fallback>
            <p:pic>
              <p:nvPicPr>
                <p:cNvPr id="228" name="Freihand 227">
                  <a:extLst>
                    <a:ext uri="{FF2B5EF4-FFF2-40B4-BE49-F238E27FC236}">
                      <a16:creationId xmlns:a16="http://schemas.microsoft.com/office/drawing/2014/main" id="{F79FDE74-A36A-4FE4-B77D-3B1D01A76127}"/>
                    </a:ext>
                  </a:extLst>
                </p:cNvPr>
                <p:cNvPicPr/>
                <p:nvPr/>
              </p:nvPicPr>
              <p:blipFill>
                <a:blip r:embed="rId386"/>
                <a:stretch>
                  <a:fillRect/>
                </a:stretch>
              </p:blipFill>
              <p:spPr>
                <a:xfrm>
                  <a:off x="2653181" y="4866512"/>
                  <a:ext cx="45216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9" name="Freihand 228">
                  <a:extLst>
                    <a:ext uri="{FF2B5EF4-FFF2-40B4-BE49-F238E27FC236}">
                      <a16:creationId xmlns:a16="http://schemas.microsoft.com/office/drawing/2014/main" id="{8CE36C0F-1BAB-4895-B990-B0AC33793192}"/>
                    </a:ext>
                  </a:extLst>
                </p14:cNvPr>
                <p14:cNvContentPartPr/>
                <p14:nvPr/>
              </p14:nvContentPartPr>
              <p14:xfrm>
                <a:off x="2610341" y="4801712"/>
                <a:ext cx="142920" cy="194400"/>
              </p14:xfrm>
            </p:contentPart>
          </mc:Choice>
          <mc:Fallback>
            <p:pic>
              <p:nvPicPr>
                <p:cNvPr id="229" name="Freihand 228">
                  <a:extLst>
                    <a:ext uri="{FF2B5EF4-FFF2-40B4-BE49-F238E27FC236}">
                      <a16:creationId xmlns:a16="http://schemas.microsoft.com/office/drawing/2014/main" id="{8CE36C0F-1BAB-4895-B990-B0AC33793192}"/>
                    </a:ext>
                  </a:extLst>
                </p:cNvPr>
                <p:cNvPicPr/>
                <p:nvPr/>
              </p:nvPicPr>
              <p:blipFill>
                <a:blip r:embed="rId388"/>
                <a:stretch>
                  <a:fillRect/>
                </a:stretch>
              </p:blipFill>
              <p:spPr>
                <a:xfrm>
                  <a:off x="2606021" y="4797392"/>
                  <a:ext cx="151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0" name="Freihand 229">
                  <a:extLst>
                    <a:ext uri="{FF2B5EF4-FFF2-40B4-BE49-F238E27FC236}">
                      <a16:creationId xmlns:a16="http://schemas.microsoft.com/office/drawing/2014/main" id="{AB687E98-2131-4595-BDCE-AC27816FE7D8}"/>
                    </a:ext>
                  </a:extLst>
                </p14:cNvPr>
                <p14:cNvContentPartPr/>
                <p14:nvPr/>
              </p14:nvContentPartPr>
              <p14:xfrm>
                <a:off x="2701781" y="5091152"/>
                <a:ext cx="114480" cy="162000"/>
              </p14:xfrm>
            </p:contentPart>
          </mc:Choice>
          <mc:Fallback>
            <p:pic>
              <p:nvPicPr>
                <p:cNvPr id="230" name="Freihand 229">
                  <a:extLst>
                    <a:ext uri="{FF2B5EF4-FFF2-40B4-BE49-F238E27FC236}">
                      <a16:creationId xmlns:a16="http://schemas.microsoft.com/office/drawing/2014/main" id="{AB687E98-2131-4595-BDCE-AC27816FE7D8}"/>
                    </a:ext>
                  </a:extLst>
                </p:cNvPr>
                <p:cNvPicPr/>
                <p:nvPr/>
              </p:nvPicPr>
              <p:blipFill>
                <a:blip r:embed="rId390"/>
                <a:stretch>
                  <a:fillRect/>
                </a:stretch>
              </p:blipFill>
              <p:spPr>
                <a:xfrm>
                  <a:off x="2697461" y="5086832"/>
                  <a:ext cx="123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1" name="Freihand 230">
                  <a:extLst>
                    <a:ext uri="{FF2B5EF4-FFF2-40B4-BE49-F238E27FC236}">
                      <a16:creationId xmlns:a16="http://schemas.microsoft.com/office/drawing/2014/main" id="{F4C61E33-65CD-4810-803E-04B881E35308}"/>
                    </a:ext>
                  </a:extLst>
                </p14:cNvPr>
                <p14:cNvContentPartPr/>
                <p14:nvPr/>
              </p14:nvContentPartPr>
              <p14:xfrm>
                <a:off x="2729141" y="4696592"/>
                <a:ext cx="505800" cy="549360"/>
              </p14:xfrm>
            </p:contentPart>
          </mc:Choice>
          <mc:Fallback>
            <p:pic>
              <p:nvPicPr>
                <p:cNvPr id="231" name="Freihand 230">
                  <a:extLst>
                    <a:ext uri="{FF2B5EF4-FFF2-40B4-BE49-F238E27FC236}">
                      <a16:creationId xmlns:a16="http://schemas.microsoft.com/office/drawing/2014/main" id="{F4C61E33-65CD-4810-803E-04B881E35308}"/>
                    </a:ext>
                  </a:extLst>
                </p:cNvPr>
                <p:cNvPicPr/>
                <p:nvPr/>
              </p:nvPicPr>
              <p:blipFill>
                <a:blip r:embed="rId392"/>
                <a:stretch>
                  <a:fillRect/>
                </a:stretch>
              </p:blipFill>
              <p:spPr>
                <a:xfrm>
                  <a:off x="2724821" y="4692272"/>
                  <a:ext cx="51444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2" name="Freihand 231">
                  <a:extLst>
                    <a:ext uri="{FF2B5EF4-FFF2-40B4-BE49-F238E27FC236}">
                      <a16:creationId xmlns:a16="http://schemas.microsoft.com/office/drawing/2014/main" id="{417E519B-3DCB-494E-8BD4-DE0DD1468CE8}"/>
                    </a:ext>
                  </a:extLst>
                </p14:cNvPr>
                <p14:cNvContentPartPr/>
                <p14:nvPr/>
              </p14:nvContentPartPr>
              <p14:xfrm>
                <a:off x="3113981" y="5146232"/>
                <a:ext cx="189360" cy="142560"/>
              </p14:xfrm>
            </p:contentPart>
          </mc:Choice>
          <mc:Fallback>
            <p:pic>
              <p:nvPicPr>
                <p:cNvPr id="232" name="Freihand 231">
                  <a:extLst>
                    <a:ext uri="{FF2B5EF4-FFF2-40B4-BE49-F238E27FC236}">
                      <a16:creationId xmlns:a16="http://schemas.microsoft.com/office/drawing/2014/main" id="{417E519B-3DCB-494E-8BD4-DE0DD1468CE8}"/>
                    </a:ext>
                  </a:extLst>
                </p:cNvPr>
                <p:cNvPicPr/>
                <p:nvPr/>
              </p:nvPicPr>
              <p:blipFill>
                <a:blip r:embed="rId394"/>
                <a:stretch>
                  <a:fillRect/>
                </a:stretch>
              </p:blipFill>
              <p:spPr>
                <a:xfrm>
                  <a:off x="3109661" y="5141912"/>
                  <a:ext cx="198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3" name="Freihand 232">
                  <a:extLst>
                    <a:ext uri="{FF2B5EF4-FFF2-40B4-BE49-F238E27FC236}">
                      <a16:creationId xmlns:a16="http://schemas.microsoft.com/office/drawing/2014/main" id="{04D2A83D-8547-4834-ABBD-03152E6E3C63}"/>
                    </a:ext>
                  </a:extLst>
                </p14:cNvPr>
                <p14:cNvContentPartPr/>
                <p14:nvPr/>
              </p14:nvContentPartPr>
              <p14:xfrm>
                <a:off x="3225941" y="4631072"/>
                <a:ext cx="151560" cy="206280"/>
              </p14:xfrm>
            </p:contentPart>
          </mc:Choice>
          <mc:Fallback>
            <p:pic>
              <p:nvPicPr>
                <p:cNvPr id="233" name="Freihand 232">
                  <a:extLst>
                    <a:ext uri="{FF2B5EF4-FFF2-40B4-BE49-F238E27FC236}">
                      <a16:creationId xmlns:a16="http://schemas.microsoft.com/office/drawing/2014/main" id="{04D2A83D-8547-4834-ABBD-03152E6E3C63}"/>
                    </a:ext>
                  </a:extLst>
                </p:cNvPr>
                <p:cNvPicPr/>
                <p:nvPr/>
              </p:nvPicPr>
              <p:blipFill>
                <a:blip r:embed="rId396"/>
                <a:stretch>
                  <a:fillRect/>
                </a:stretch>
              </p:blipFill>
              <p:spPr>
                <a:xfrm>
                  <a:off x="3221621" y="4626752"/>
                  <a:ext cx="160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4" name="Freihand 233">
                  <a:extLst>
                    <a:ext uri="{FF2B5EF4-FFF2-40B4-BE49-F238E27FC236}">
                      <a16:creationId xmlns:a16="http://schemas.microsoft.com/office/drawing/2014/main" id="{EEE0F5C2-6E79-437A-A3F6-05B694BCCF9C}"/>
                    </a:ext>
                  </a:extLst>
                </p14:cNvPr>
                <p14:cNvContentPartPr/>
                <p14:nvPr/>
              </p14:nvContentPartPr>
              <p14:xfrm>
                <a:off x="3396941" y="4644032"/>
                <a:ext cx="98640" cy="124560"/>
              </p14:xfrm>
            </p:contentPart>
          </mc:Choice>
          <mc:Fallback>
            <p:pic>
              <p:nvPicPr>
                <p:cNvPr id="234" name="Freihand 233">
                  <a:extLst>
                    <a:ext uri="{FF2B5EF4-FFF2-40B4-BE49-F238E27FC236}">
                      <a16:creationId xmlns:a16="http://schemas.microsoft.com/office/drawing/2014/main" id="{EEE0F5C2-6E79-437A-A3F6-05B694BCCF9C}"/>
                    </a:ext>
                  </a:extLst>
                </p:cNvPr>
                <p:cNvPicPr/>
                <p:nvPr/>
              </p:nvPicPr>
              <p:blipFill>
                <a:blip r:embed="rId398"/>
                <a:stretch>
                  <a:fillRect/>
                </a:stretch>
              </p:blipFill>
              <p:spPr>
                <a:xfrm>
                  <a:off x="3392621" y="4639712"/>
                  <a:ext cx="107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5" name="Freihand 234">
                  <a:extLst>
                    <a:ext uri="{FF2B5EF4-FFF2-40B4-BE49-F238E27FC236}">
                      <a16:creationId xmlns:a16="http://schemas.microsoft.com/office/drawing/2014/main" id="{CBCAC002-E90B-4052-8F46-97D6F5B0969C}"/>
                    </a:ext>
                  </a:extLst>
                </p14:cNvPr>
                <p14:cNvContentPartPr/>
                <p14:nvPr/>
              </p14:nvContentPartPr>
              <p14:xfrm>
                <a:off x="3493061" y="4500752"/>
                <a:ext cx="176040" cy="207000"/>
              </p14:xfrm>
            </p:contentPart>
          </mc:Choice>
          <mc:Fallback>
            <p:pic>
              <p:nvPicPr>
                <p:cNvPr id="235" name="Freihand 234">
                  <a:extLst>
                    <a:ext uri="{FF2B5EF4-FFF2-40B4-BE49-F238E27FC236}">
                      <a16:creationId xmlns:a16="http://schemas.microsoft.com/office/drawing/2014/main" id="{CBCAC002-E90B-4052-8F46-97D6F5B0969C}"/>
                    </a:ext>
                  </a:extLst>
                </p:cNvPr>
                <p:cNvPicPr/>
                <p:nvPr/>
              </p:nvPicPr>
              <p:blipFill>
                <a:blip r:embed="rId400"/>
                <a:stretch>
                  <a:fillRect/>
                </a:stretch>
              </p:blipFill>
              <p:spPr>
                <a:xfrm>
                  <a:off x="3488741" y="4496432"/>
                  <a:ext cx="1846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7" name="Freihand 236">
                  <a:extLst>
                    <a:ext uri="{FF2B5EF4-FFF2-40B4-BE49-F238E27FC236}">
                      <a16:creationId xmlns:a16="http://schemas.microsoft.com/office/drawing/2014/main" id="{73562B87-E436-4341-8C6B-396D5D1A1228}"/>
                    </a:ext>
                  </a:extLst>
                </p14:cNvPr>
                <p14:cNvContentPartPr/>
                <p14:nvPr/>
              </p14:nvContentPartPr>
              <p14:xfrm>
                <a:off x="3458501" y="4497152"/>
                <a:ext cx="30240" cy="260280"/>
              </p14:xfrm>
            </p:contentPart>
          </mc:Choice>
          <mc:Fallback>
            <p:pic>
              <p:nvPicPr>
                <p:cNvPr id="237" name="Freihand 236">
                  <a:extLst>
                    <a:ext uri="{FF2B5EF4-FFF2-40B4-BE49-F238E27FC236}">
                      <a16:creationId xmlns:a16="http://schemas.microsoft.com/office/drawing/2014/main" id="{73562B87-E436-4341-8C6B-396D5D1A1228}"/>
                    </a:ext>
                  </a:extLst>
                </p:cNvPr>
                <p:cNvPicPr/>
                <p:nvPr/>
              </p:nvPicPr>
              <p:blipFill>
                <a:blip r:embed="rId402"/>
                <a:stretch>
                  <a:fillRect/>
                </a:stretch>
              </p:blipFill>
              <p:spPr>
                <a:xfrm>
                  <a:off x="3454181" y="4492832"/>
                  <a:ext cx="388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3" name="Freihand 222">
                  <a:extLst>
                    <a:ext uri="{FF2B5EF4-FFF2-40B4-BE49-F238E27FC236}">
                      <a16:creationId xmlns:a16="http://schemas.microsoft.com/office/drawing/2014/main" id="{D7BBDBA7-4E9A-4C69-9487-79B2F58603BB}"/>
                    </a:ext>
                  </a:extLst>
                </p14:cNvPr>
                <p14:cNvContentPartPr/>
                <p14:nvPr/>
              </p14:nvContentPartPr>
              <p14:xfrm>
                <a:off x="3407741" y="5544392"/>
                <a:ext cx="6120" cy="139680"/>
              </p14:xfrm>
            </p:contentPart>
          </mc:Choice>
          <mc:Fallback>
            <p:pic>
              <p:nvPicPr>
                <p:cNvPr id="223" name="Freihand 222">
                  <a:extLst>
                    <a:ext uri="{FF2B5EF4-FFF2-40B4-BE49-F238E27FC236}">
                      <a16:creationId xmlns:a16="http://schemas.microsoft.com/office/drawing/2014/main" id="{D7BBDBA7-4E9A-4C69-9487-79B2F58603BB}"/>
                    </a:ext>
                  </a:extLst>
                </p:cNvPr>
                <p:cNvPicPr/>
                <p:nvPr/>
              </p:nvPicPr>
              <p:blipFill>
                <a:blip r:embed="rId404"/>
                <a:stretch>
                  <a:fillRect/>
                </a:stretch>
              </p:blipFill>
              <p:spPr>
                <a:xfrm>
                  <a:off x="3403421" y="5540072"/>
                  <a:ext cx="14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24" name="Freihand 223">
                  <a:extLst>
                    <a:ext uri="{FF2B5EF4-FFF2-40B4-BE49-F238E27FC236}">
                      <a16:creationId xmlns:a16="http://schemas.microsoft.com/office/drawing/2014/main" id="{D8BE5408-3F80-41D5-8F25-B890E60F8F89}"/>
                    </a:ext>
                  </a:extLst>
                </p14:cNvPr>
                <p14:cNvContentPartPr/>
                <p14:nvPr/>
              </p14:nvContentPartPr>
              <p14:xfrm>
                <a:off x="3319541" y="5510912"/>
                <a:ext cx="162000" cy="236160"/>
              </p14:xfrm>
            </p:contentPart>
          </mc:Choice>
          <mc:Fallback>
            <p:pic>
              <p:nvPicPr>
                <p:cNvPr id="224" name="Freihand 223">
                  <a:extLst>
                    <a:ext uri="{FF2B5EF4-FFF2-40B4-BE49-F238E27FC236}">
                      <a16:creationId xmlns:a16="http://schemas.microsoft.com/office/drawing/2014/main" id="{D8BE5408-3F80-41D5-8F25-B890E60F8F89}"/>
                    </a:ext>
                  </a:extLst>
                </p:cNvPr>
                <p:cNvPicPr/>
                <p:nvPr/>
              </p:nvPicPr>
              <p:blipFill>
                <a:blip r:embed="rId406"/>
                <a:stretch>
                  <a:fillRect/>
                </a:stretch>
              </p:blipFill>
              <p:spPr>
                <a:xfrm>
                  <a:off x="3315221" y="5506592"/>
                  <a:ext cx="1706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25" name="Freihand 224">
                  <a:extLst>
                    <a:ext uri="{FF2B5EF4-FFF2-40B4-BE49-F238E27FC236}">
                      <a16:creationId xmlns:a16="http://schemas.microsoft.com/office/drawing/2014/main" id="{54AF3486-A770-429C-8C66-736A50E8F6E4}"/>
                    </a:ext>
                  </a:extLst>
                </p14:cNvPr>
                <p14:cNvContentPartPr/>
                <p14:nvPr/>
              </p14:nvContentPartPr>
              <p14:xfrm>
                <a:off x="1742021" y="5612432"/>
                <a:ext cx="253440" cy="146520"/>
              </p14:xfrm>
            </p:contentPart>
          </mc:Choice>
          <mc:Fallback>
            <p:pic>
              <p:nvPicPr>
                <p:cNvPr id="225" name="Freihand 224">
                  <a:extLst>
                    <a:ext uri="{FF2B5EF4-FFF2-40B4-BE49-F238E27FC236}">
                      <a16:creationId xmlns:a16="http://schemas.microsoft.com/office/drawing/2014/main" id="{54AF3486-A770-429C-8C66-736A50E8F6E4}"/>
                    </a:ext>
                  </a:extLst>
                </p:cNvPr>
                <p:cNvPicPr/>
                <p:nvPr/>
              </p:nvPicPr>
              <p:blipFill>
                <a:blip r:embed="rId408"/>
                <a:stretch>
                  <a:fillRect/>
                </a:stretch>
              </p:blipFill>
              <p:spPr>
                <a:xfrm>
                  <a:off x="1737701" y="5608112"/>
                  <a:ext cx="262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9" name="Freihand 238">
                  <a:extLst>
                    <a:ext uri="{FF2B5EF4-FFF2-40B4-BE49-F238E27FC236}">
                      <a16:creationId xmlns:a16="http://schemas.microsoft.com/office/drawing/2014/main" id="{389BCEAD-641D-433C-8A8E-5853B787CE11}"/>
                    </a:ext>
                  </a:extLst>
                </p14:cNvPr>
                <p14:cNvContentPartPr/>
                <p14:nvPr/>
              </p14:nvContentPartPr>
              <p14:xfrm>
                <a:off x="2144501" y="5676872"/>
                <a:ext cx="1008360" cy="33480"/>
              </p14:xfrm>
            </p:contentPart>
          </mc:Choice>
          <mc:Fallback>
            <p:pic>
              <p:nvPicPr>
                <p:cNvPr id="239" name="Freihand 238">
                  <a:extLst>
                    <a:ext uri="{FF2B5EF4-FFF2-40B4-BE49-F238E27FC236}">
                      <a16:creationId xmlns:a16="http://schemas.microsoft.com/office/drawing/2014/main" id="{389BCEAD-641D-433C-8A8E-5853B787CE11}"/>
                    </a:ext>
                  </a:extLst>
                </p:cNvPr>
                <p:cNvPicPr/>
                <p:nvPr/>
              </p:nvPicPr>
              <p:blipFill>
                <a:blip r:embed="rId410"/>
                <a:stretch>
                  <a:fillRect/>
                </a:stretch>
              </p:blipFill>
              <p:spPr>
                <a:xfrm>
                  <a:off x="2140181" y="5672552"/>
                  <a:ext cx="1017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0" name="Freihand 239">
                  <a:extLst>
                    <a:ext uri="{FF2B5EF4-FFF2-40B4-BE49-F238E27FC236}">
                      <a16:creationId xmlns:a16="http://schemas.microsoft.com/office/drawing/2014/main" id="{51413E69-73B3-40A3-8747-5BC090C6E607}"/>
                    </a:ext>
                  </a:extLst>
                </p14:cNvPr>
                <p14:cNvContentPartPr/>
                <p14:nvPr/>
              </p14:nvContentPartPr>
              <p14:xfrm>
                <a:off x="3098501" y="5636912"/>
                <a:ext cx="113040" cy="124920"/>
              </p14:xfrm>
            </p:contentPart>
          </mc:Choice>
          <mc:Fallback>
            <p:pic>
              <p:nvPicPr>
                <p:cNvPr id="240" name="Freihand 239">
                  <a:extLst>
                    <a:ext uri="{FF2B5EF4-FFF2-40B4-BE49-F238E27FC236}">
                      <a16:creationId xmlns:a16="http://schemas.microsoft.com/office/drawing/2014/main" id="{51413E69-73B3-40A3-8747-5BC090C6E607}"/>
                    </a:ext>
                  </a:extLst>
                </p:cNvPr>
                <p:cNvPicPr/>
                <p:nvPr/>
              </p:nvPicPr>
              <p:blipFill>
                <a:blip r:embed="rId412"/>
                <a:stretch>
                  <a:fillRect/>
                </a:stretch>
              </p:blipFill>
              <p:spPr>
                <a:xfrm>
                  <a:off x="3094181" y="5632592"/>
                  <a:ext cx="121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1" name="Freihand 240">
                  <a:extLst>
                    <a:ext uri="{FF2B5EF4-FFF2-40B4-BE49-F238E27FC236}">
                      <a16:creationId xmlns:a16="http://schemas.microsoft.com/office/drawing/2014/main" id="{3E678D3A-05E9-4427-85DB-DE29F6A6A12B}"/>
                    </a:ext>
                  </a:extLst>
                </p14:cNvPr>
                <p14:cNvContentPartPr/>
                <p14:nvPr/>
              </p14:nvContentPartPr>
              <p14:xfrm>
                <a:off x="2579381" y="5535752"/>
                <a:ext cx="172800" cy="77400"/>
              </p14:xfrm>
            </p:contentPart>
          </mc:Choice>
          <mc:Fallback>
            <p:pic>
              <p:nvPicPr>
                <p:cNvPr id="241" name="Freihand 240">
                  <a:extLst>
                    <a:ext uri="{FF2B5EF4-FFF2-40B4-BE49-F238E27FC236}">
                      <a16:creationId xmlns:a16="http://schemas.microsoft.com/office/drawing/2014/main" id="{3E678D3A-05E9-4427-85DB-DE29F6A6A12B}"/>
                    </a:ext>
                  </a:extLst>
                </p:cNvPr>
                <p:cNvPicPr/>
                <p:nvPr/>
              </p:nvPicPr>
              <p:blipFill>
                <a:blip r:embed="rId414"/>
                <a:stretch>
                  <a:fillRect/>
                </a:stretch>
              </p:blipFill>
              <p:spPr>
                <a:xfrm>
                  <a:off x="2575061" y="5531432"/>
                  <a:ext cx="181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2" name="Freihand 241">
                  <a:extLst>
                    <a:ext uri="{FF2B5EF4-FFF2-40B4-BE49-F238E27FC236}">
                      <a16:creationId xmlns:a16="http://schemas.microsoft.com/office/drawing/2014/main" id="{020E0278-741D-4743-98B4-350C413BA888}"/>
                    </a:ext>
                  </a:extLst>
                </p14:cNvPr>
                <p14:cNvContentPartPr/>
                <p14:nvPr/>
              </p14:nvContentPartPr>
              <p14:xfrm>
                <a:off x="2044061" y="5819792"/>
                <a:ext cx="1272240" cy="219960"/>
              </p14:xfrm>
            </p:contentPart>
          </mc:Choice>
          <mc:Fallback>
            <p:pic>
              <p:nvPicPr>
                <p:cNvPr id="242" name="Freihand 241">
                  <a:extLst>
                    <a:ext uri="{FF2B5EF4-FFF2-40B4-BE49-F238E27FC236}">
                      <a16:creationId xmlns:a16="http://schemas.microsoft.com/office/drawing/2014/main" id="{020E0278-741D-4743-98B4-350C413BA888}"/>
                    </a:ext>
                  </a:extLst>
                </p:cNvPr>
                <p:cNvPicPr/>
                <p:nvPr/>
              </p:nvPicPr>
              <p:blipFill>
                <a:blip r:embed="rId416"/>
                <a:stretch>
                  <a:fillRect/>
                </a:stretch>
              </p:blipFill>
              <p:spPr>
                <a:xfrm>
                  <a:off x="2039741" y="5815472"/>
                  <a:ext cx="1280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3" name="Freihand 242">
                  <a:extLst>
                    <a:ext uri="{FF2B5EF4-FFF2-40B4-BE49-F238E27FC236}">
                      <a16:creationId xmlns:a16="http://schemas.microsoft.com/office/drawing/2014/main" id="{22D48BC0-66CB-44A3-A90E-AA3004D8FFCB}"/>
                    </a:ext>
                  </a:extLst>
                </p14:cNvPr>
                <p14:cNvContentPartPr/>
                <p14:nvPr/>
              </p14:nvContentPartPr>
              <p14:xfrm>
                <a:off x="1933181" y="5811152"/>
                <a:ext cx="189360" cy="200880"/>
              </p14:xfrm>
            </p:contentPart>
          </mc:Choice>
          <mc:Fallback>
            <p:pic>
              <p:nvPicPr>
                <p:cNvPr id="243" name="Freihand 242">
                  <a:extLst>
                    <a:ext uri="{FF2B5EF4-FFF2-40B4-BE49-F238E27FC236}">
                      <a16:creationId xmlns:a16="http://schemas.microsoft.com/office/drawing/2014/main" id="{22D48BC0-66CB-44A3-A90E-AA3004D8FFCB}"/>
                    </a:ext>
                  </a:extLst>
                </p:cNvPr>
                <p:cNvPicPr/>
                <p:nvPr/>
              </p:nvPicPr>
              <p:blipFill>
                <a:blip r:embed="rId418"/>
                <a:stretch>
                  <a:fillRect/>
                </a:stretch>
              </p:blipFill>
              <p:spPr>
                <a:xfrm>
                  <a:off x="1928861" y="5806832"/>
                  <a:ext cx="198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4" name="Freihand 243">
                  <a:extLst>
                    <a:ext uri="{FF2B5EF4-FFF2-40B4-BE49-F238E27FC236}">
                      <a16:creationId xmlns:a16="http://schemas.microsoft.com/office/drawing/2014/main" id="{DB135908-AF58-4D6E-87F8-9B42389B2A0C}"/>
                    </a:ext>
                  </a:extLst>
                </p14:cNvPr>
                <p14:cNvContentPartPr/>
                <p14:nvPr/>
              </p14:nvContentPartPr>
              <p14:xfrm>
                <a:off x="2418461" y="6063512"/>
                <a:ext cx="144720" cy="227160"/>
              </p14:xfrm>
            </p:contentPart>
          </mc:Choice>
          <mc:Fallback>
            <p:pic>
              <p:nvPicPr>
                <p:cNvPr id="244" name="Freihand 243">
                  <a:extLst>
                    <a:ext uri="{FF2B5EF4-FFF2-40B4-BE49-F238E27FC236}">
                      <a16:creationId xmlns:a16="http://schemas.microsoft.com/office/drawing/2014/main" id="{DB135908-AF58-4D6E-87F8-9B42389B2A0C}"/>
                    </a:ext>
                  </a:extLst>
                </p:cNvPr>
                <p:cNvPicPr/>
                <p:nvPr/>
              </p:nvPicPr>
              <p:blipFill>
                <a:blip r:embed="rId420"/>
                <a:stretch>
                  <a:fillRect/>
                </a:stretch>
              </p:blipFill>
              <p:spPr>
                <a:xfrm>
                  <a:off x="2414141" y="6059192"/>
                  <a:ext cx="153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5" name="Freihand 244">
                  <a:extLst>
                    <a:ext uri="{FF2B5EF4-FFF2-40B4-BE49-F238E27FC236}">
                      <a16:creationId xmlns:a16="http://schemas.microsoft.com/office/drawing/2014/main" id="{3493587A-DC84-4F79-BA59-2734249DF468}"/>
                    </a:ext>
                  </a:extLst>
                </p14:cNvPr>
                <p14:cNvContentPartPr/>
                <p14:nvPr/>
              </p14:nvContentPartPr>
              <p14:xfrm>
                <a:off x="2598461" y="6159272"/>
                <a:ext cx="98640" cy="80280"/>
              </p14:xfrm>
            </p:contentPart>
          </mc:Choice>
          <mc:Fallback>
            <p:pic>
              <p:nvPicPr>
                <p:cNvPr id="245" name="Freihand 244">
                  <a:extLst>
                    <a:ext uri="{FF2B5EF4-FFF2-40B4-BE49-F238E27FC236}">
                      <a16:creationId xmlns:a16="http://schemas.microsoft.com/office/drawing/2014/main" id="{3493587A-DC84-4F79-BA59-2734249DF468}"/>
                    </a:ext>
                  </a:extLst>
                </p:cNvPr>
                <p:cNvPicPr/>
                <p:nvPr/>
              </p:nvPicPr>
              <p:blipFill>
                <a:blip r:embed="rId422"/>
                <a:stretch>
                  <a:fillRect/>
                </a:stretch>
              </p:blipFill>
              <p:spPr>
                <a:xfrm>
                  <a:off x="2594141" y="6154952"/>
                  <a:ext cx="107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6" name="Freihand 245">
                  <a:extLst>
                    <a:ext uri="{FF2B5EF4-FFF2-40B4-BE49-F238E27FC236}">
                      <a16:creationId xmlns:a16="http://schemas.microsoft.com/office/drawing/2014/main" id="{4CB0BF3A-EA03-49DC-B2D3-277B94906FD9}"/>
                    </a:ext>
                  </a:extLst>
                </p14:cNvPr>
                <p14:cNvContentPartPr/>
                <p14:nvPr/>
              </p14:nvContentPartPr>
              <p14:xfrm>
                <a:off x="2721221" y="6094472"/>
                <a:ext cx="182880" cy="143640"/>
              </p14:xfrm>
            </p:contentPart>
          </mc:Choice>
          <mc:Fallback>
            <p:pic>
              <p:nvPicPr>
                <p:cNvPr id="246" name="Freihand 245">
                  <a:extLst>
                    <a:ext uri="{FF2B5EF4-FFF2-40B4-BE49-F238E27FC236}">
                      <a16:creationId xmlns:a16="http://schemas.microsoft.com/office/drawing/2014/main" id="{4CB0BF3A-EA03-49DC-B2D3-277B94906FD9}"/>
                    </a:ext>
                  </a:extLst>
                </p:cNvPr>
                <p:cNvPicPr/>
                <p:nvPr/>
              </p:nvPicPr>
              <p:blipFill>
                <a:blip r:embed="rId424"/>
                <a:stretch>
                  <a:fillRect/>
                </a:stretch>
              </p:blipFill>
              <p:spPr>
                <a:xfrm>
                  <a:off x="2716901" y="6090152"/>
                  <a:ext cx="191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7" name="Freihand 246">
                  <a:extLst>
                    <a:ext uri="{FF2B5EF4-FFF2-40B4-BE49-F238E27FC236}">
                      <a16:creationId xmlns:a16="http://schemas.microsoft.com/office/drawing/2014/main" id="{0E3AD3EA-1007-43CD-8D3A-5F9E9A2BD56B}"/>
                    </a:ext>
                  </a:extLst>
                </p14:cNvPr>
                <p14:cNvContentPartPr/>
                <p14:nvPr/>
              </p14:nvContentPartPr>
              <p14:xfrm>
                <a:off x="2683421" y="6072152"/>
                <a:ext cx="85680" cy="190440"/>
              </p14:xfrm>
            </p:contentPart>
          </mc:Choice>
          <mc:Fallback>
            <p:pic>
              <p:nvPicPr>
                <p:cNvPr id="247" name="Freihand 246">
                  <a:extLst>
                    <a:ext uri="{FF2B5EF4-FFF2-40B4-BE49-F238E27FC236}">
                      <a16:creationId xmlns:a16="http://schemas.microsoft.com/office/drawing/2014/main" id="{0E3AD3EA-1007-43CD-8D3A-5F9E9A2BD56B}"/>
                    </a:ext>
                  </a:extLst>
                </p:cNvPr>
                <p:cNvPicPr/>
                <p:nvPr/>
              </p:nvPicPr>
              <p:blipFill>
                <a:blip r:embed="rId426"/>
                <a:stretch>
                  <a:fillRect/>
                </a:stretch>
              </p:blipFill>
              <p:spPr>
                <a:xfrm>
                  <a:off x="2679101" y="6067832"/>
                  <a:ext cx="94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9" name="Freihand 248">
                  <a:extLst>
                    <a:ext uri="{FF2B5EF4-FFF2-40B4-BE49-F238E27FC236}">
                      <a16:creationId xmlns:a16="http://schemas.microsoft.com/office/drawing/2014/main" id="{CF252739-D986-4403-821B-0FB24397A628}"/>
                    </a:ext>
                  </a:extLst>
                </p14:cNvPr>
                <p14:cNvContentPartPr/>
                <p14:nvPr/>
              </p14:nvContentPartPr>
              <p14:xfrm>
                <a:off x="1989701" y="4840592"/>
                <a:ext cx="385200" cy="601560"/>
              </p14:xfrm>
            </p:contentPart>
          </mc:Choice>
          <mc:Fallback>
            <p:pic>
              <p:nvPicPr>
                <p:cNvPr id="249" name="Freihand 248">
                  <a:extLst>
                    <a:ext uri="{FF2B5EF4-FFF2-40B4-BE49-F238E27FC236}">
                      <a16:creationId xmlns:a16="http://schemas.microsoft.com/office/drawing/2014/main" id="{CF252739-D986-4403-821B-0FB24397A628}"/>
                    </a:ext>
                  </a:extLst>
                </p:cNvPr>
                <p:cNvPicPr/>
                <p:nvPr/>
              </p:nvPicPr>
              <p:blipFill>
                <a:blip r:embed="rId428"/>
                <a:stretch>
                  <a:fillRect/>
                </a:stretch>
              </p:blipFill>
              <p:spPr>
                <a:xfrm>
                  <a:off x="1985381" y="4836272"/>
                  <a:ext cx="39384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0" name="Freihand 249">
                  <a:extLst>
                    <a:ext uri="{FF2B5EF4-FFF2-40B4-BE49-F238E27FC236}">
                      <a16:creationId xmlns:a16="http://schemas.microsoft.com/office/drawing/2014/main" id="{517769D6-0E9B-43F7-8E15-819B330E8290}"/>
                    </a:ext>
                  </a:extLst>
                </p14:cNvPr>
                <p14:cNvContentPartPr/>
                <p14:nvPr/>
              </p14:nvContentPartPr>
              <p14:xfrm>
                <a:off x="1891781" y="5262512"/>
                <a:ext cx="181800" cy="255240"/>
              </p14:xfrm>
            </p:contentPart>
          </mc:Choice>
          <mc:Fallback>
            <p:pic>
              <p:nvPicPr>
                <p:cNvPr id="250" name="Freihand 249">
                  <a:extLst>
                    <a:ext uri="{FF2B5EF4-FFF2-40B4-BE49-F238E27FC236}">
                      <a16:creationId xmlns:a16="http://schemas.microsoft.com/office/drawing/2014/main" id="{517769D6-0E9B-43F7-8E15-819B330E8290}"/>
                    </a:ext>
                  </a:extLst>
                </p:cNvPr>
                <p:cNvPicPr/>
                <p:nvPr/>
              </p:nvPicPr>
              <p:blipFill>
                <a:blip r:embed="rId430"/>
                <a:stretch>
                  <a:fillRect/>
                </a:stretch>
              </p:blipFill>
              <p:spPr>
                <a:xfrm>
                  <a:off x="1887461" y="5258192"/>
                  <a:ext cx="1904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2" name="Freihand 251">
                  <a:extLst>
                    <a:ext uri="{FF2B5EF4-FFF2-40B4-BE49-F238E27FC236}">
                      <a16:creationId xmlns:a16="http://schemas.microsoft.com/office/drawing/2014/main" id="{76C47D3D-1ED0-4D62-94AB-DD6AE9BCD2F4}"/>
                    </a:ext>
                  </a:extLst>
                </p14:cNvPr>
                <p14:cNvContentPartPr/>
                <p14:nvPr/>
              </p14:nvContentPartPr>
              <p14:xfrm>
                <a:off x="2197781" y="5195552"/>
                <a:ext cx="141840" cy="79560"/>
              </p14:xfrm>
            </p:contentPart>
          </mc:Choice>
          <mc:Fallback>
            <p:pic>
              <p:nvPicPr>
                <p:cNvPr id="252" name="Freihand 251">
                  <a:extLst>
                    <a:ext uri="{FF2B5EF4-FFF2-40B4-BE49-F238E27FC236}">
                      <a16:creationId xmlns:a16="http://schemas.microsoft.com/office/drawing/2014/main" id="{76C47D3D-1ED0-4D62-94AB-DD6AE9BCD2F4}"/>
                    </a:ext>
                  </a:extLst>
                </p:cNvPr>
                <p:cNvPicPr/>
                <p:nvPr/>
              </p:nvPicPr>
              <p:blipFill>
                <a:blip r:embed="rId432"/>
                <a:stretch>
                  <a:fillRect/>
                </a:stretch>
              </p:blipFill>
              <p:spPr>
                <a:xfrm>
                  <a:off x="2193461" y="5191232"/>
                  <a:ext cx="150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4" name="Freihand 253">
                  <a:extLst>
                    <a:ext uri="{FF2B5EF4-FFF2-40B4-BE49-F238E27FC236}">
                      <a16:creationId xmlns:a16="http://schemas.microsoft.com/office/drawing/2014/main" id="{05C1707D-E117-43C5-B6BB-B0F14CCF79C4}"/>
                    </a:ext>
                  </a:extLst>
                </p14:cNvPr>
                <p14:cNvContentPartPr/>
                <p14:nvPr/>
              </p14:nvContentPartPr>
              <p14:xfrm>
                <a:off x="1640501" y="4755992"/>
                <a:ext cx="491760" cy="718560"/>
              </p14:xfrm>
            </p:contentPart>
          </mc:Choice>
          <mc:Fallback>
            <p:pic>
              <p:nvPicPr>
                <p:cNvPr id="254" name="Freihand 253">
                  <a:extLst>
                    <a:ext uri="{FF2B5EF4-FFF2-40B4-BE49-F238E27FC236}">
                      <a16:creationId xmlns:a16="http://schemas.microsoft.com/office/drawing/2014/main" id="{05C1707D-E117-43C5-B6BB-B0F14CCF79C4}"/>
                    </a:ext>
                  </a:extLst>
                </p:cNvPr>
                <p:cNvPicPr/>
                <p:nvPr/>
              </p:nvPicPr>
              <p:blipFill>
                <a:blip r:embed="rId434"/>
                <a:stretch>
                  <a:fillRect/>
                </a:stretch>
              </p:blipFill>
              <p:spPr>
                <a:xfrm>
                  <a:off x="1636181" y="4751672"/>
                  <a:ext cx="500400" cy="727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5" name="Freihand 254">
                  <a:extLst>
                    <a:ext uri="{FF2B5EF4-FFF2-40B4-BE49-F238E27FC236}">
                      <a16:creationId xmlns:a16="http://schemas.microsoft.com/office/drawing/2014/main" id="{CF89A05C-8F98-4C80-BA2B-F90D167B0F17}"/>
                    </a:ext>
                  </a:extLst>
                </p14:cNvPr>
                <p14:cNvContentPartPr/>
                <p14:nvPr/>
              </p14:nvContentPartPr>
              <p14:xfrm>
                <a:off x="2093381" y="4637552"/>
                <a:ext cx="155880" cy="171000"/>
              </p14:xfrm>
            </p:contentPart>
          </mc:Choice>
          <mc:Fallback>
            <p:pic>
              <p:nvPicPr>
                <p:cNvPr id="255" name="Freihand 254">
                  <a:extLst>
                    <a:ext uri="{FF2B5EF4-FFF2-40B4-BE49-F238E27FC236}">
                      <a16:creationId xmlns:a16="http://schemas.microsoft.com/office/drawing/2014/main" id="{CF89A05C-8F98-4C80-BA2B-F90D167B0F17}"/>
                    </a:ext>
                  </a:extLst>
                </p:cNvPr>
                <p:cNvPicPr/>
                <p:nvPr/>
              </p:nvPicPr>
              <p:blipFill>
                <a:blip r:embed="rId436"/>
                <a:stretch>
                  <a:fillRect/>
                </a:stretch>
              </p:blipFill>
              <p:spPr>
                <a:xfrm>
                  <a:off x="2089061" y="4633232"/>
                  <a:ext cx="164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7" name="Freihand 256">
                  <a:extLst>
                    <a:ext uri="{FF2B5EF4-FFF2-40B4-BE49-F238E27FC236}">
                      <a16:creationId xmlns:a16="http://schemas.microsoft.com/office/drawing/2014/main" id="{9B2E1ADA-179D-4F8D-90F0-2BC231103F9C}"/>
                    </a:ext>
                  </a:extLst>
                </p14:cNvPr>
                <p14:cNvContentPartPr/>
                <p14:nvPr/>
              </p14:nvContentPartPr>
              <p14:xfrm>
                <a:off x="1413341" y="4768232"/>
                <a:ext cx="176400" cy="264600"/>
              </p14:xfrm>
            </p:contentPart>
          </mc:Choice>
          <mc:Fallback>
            <p:pic>
              <p:nvPicPr>
                <p:cNvPr id="257" name="Freihand 256">
                  <a:extLst>
                    <a:ext uri="{FF2B5EF4-FFF2-40B4-BE49-F238E27FC236}">
                      <a16:creationId xmlns:a16="http://schemas.microsoft.com/office/drawing/2014/main" id="{9B2E1ADA-179D-4F8D-90F0-2BC231103F9C}"/>
                    </a:ext>
                  </a:extLst>
                </p:cNvPr>
                <p:cNvPicPr/>
                <p:nvPr/>
              </p:nvPicPr>
              <p:blipFill>
                <a:blip r:embed="rId438"/>
                <a:stretch>
                  <a:fillRect/>
                </a:stretch>
              </p:blipFill>
              <p:spPr>
                <a:xfrm>
                  <a:off x="1409021" y="4763912"/>
                  <a:ext cx="1850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8" name="Freihand 257">
                  <a:extLst>
                    <a:ext uri="{FF2B5EF4-FFF2-40B4-BE49-F238E27FC236}">
                      <a16:creationId xmlns:a16="http://schemas.microsoft.com/office/drawing/2014/main" id="{A704ADF1-A831-48BE-92D2-97E57F06103D}"/>
                    </a:ext>
                  </a:extLst>
                </p14:cNvPr>
                <p14:cNvContentPartPr/>
                <p14:nvPr/>
              </p14:nvContentPartPr>
              <p14:xfrm>
                <a:off x="1596581" y="4750952"/>
                <a:ext cx="109800" cy="122040"/>
              </p14:xfrm>
            </p:contentPart>
          </mc:Choice>
          <mc:Fallback>
            <p:pic>
              <p:nvPicPr>
                <p:cNvPr id="258" name="Freihand 257">
                  <a:extLst>
                    <a:ext uri="{FF2B5EF4-FFF2-40B4-BE49-F238E27FC236}">
                      <a16:creationId xmlns:a16="http://schemas.microsoft.com/office/drawing/2014/main" id="{A704ADF1-A831-48BE-92D2-97E57F06103D}"/>
                    </a:ext>
                  </a:extLst>
                </p:cNvPr>
                <p:cNvPicPr/>
                <p:nvPr/>
              </p:nvPicPr>
              <p:blipFill>
                <a:blip r:embed="rId440"/>
                <a:stretch>
                  <a:fillRect/>
                </a:stretch>
              </p:blipFill>
              <p:spPr>
                <a:xfrm>
                  <a:off x="1592261" y="4746632"/>
                  <a:ext cx="118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9" name="Freihand 258">
                  <a:extLst>
                    <a:ext uri="{FF2B5EF4-FFF2-40B4-BE49-F238E27FC236}">
                      <a16:creationId xmlns:a16="http://schemas.microsoft.com/office/drawing/2014/main" id="{7A2E08F4-1AFD-4101-93DA-C4976989C6E9}"/>
                    </a:ext>
                  </a:extLst>
                </p14:cNvPr>
                <p14:cNvContentPartPr/>
                <p14:nvPr/>
              </p14:nvContentPartPr>
              <p14:xfrm>
                <a:off x="1681541" y="4563752"/>
                <a:ext cx="56880" cy="222480"/>
              </p14:xfrm>
            </p:contentPart>
          </mc:Choice>
          <mc:Fallback>
            <p:pic>
              <p:nvPicPr>
                <p:cNvPr id="259" name="Freihand 258">
                  <a:extLst>
                    <a:ext uri="{FF2B5EF4-FFF2-40B4-BE49-F238E27FC236}">
                      <a16:creationId xmlns:a16="http://schemas.microsoft.com/office/drawing/2014/main" id="{7A2E08F4-1AFD-4101-93DA-C4976989C6E9}"/>
                    </a:ext>
                  </a:extLst>
                </p:cNvPr>
                <p:cNvPicPr/>
                <p:nvPr/>
              </p:nvPicPr>
              <p:blipFill>
                <a:blip r:embed="rId442"/>
                <a:stretch>
                  <a:fillRect/>
                </a:stretch>
              </p:blipFill>
              <p:spPr>
                <a:xfrm>
                  <a:off x="1677221" y="4559432"/>
                  <a:ext cx="65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0" name="Freihand 259">
                  <a:extLst>
                    <a:ext uri="{FF2B5EF4-FFF2-40B4-BE49-F238E27FC236}">
                      <a16:creationId xmlns:a16="http://schemas.microsoft.com/office/drawing/2014/main" id="{0326BA9A-2B1B-4A81-AD25-913A0868175A}"/>
                    </a:ext>
                  </a:extLst>
                </p14:cNvPr>
                <p14:cNvContentPartPr/>
                <p14:nvPr/>
              </p14:nvContentPartPr>
              <p14:xfrm>
                <a:off x="1762901" y="4511552"/>
                <a:ext cx="136440" cy="222480"/>
              </p14:xfrm>
            </p:contentPart>
          </mc:Choice>
          <mc:Fallback>
            <p:pic>
              <p:nvPicPr>
                <p:cNvPr id="260" name="Freihand 259">
                  <a:extLst>
                    <a:ext uri="{FF2B5EF4-FFF2-40B4-BE49-F238E27FC236}">
                      <a16:creationId xmlns:a16="http://schemas.microsoft.com/office/drawing/2014/main" id="{0326BA9A-2B1B-4A81-AD25-913A0868175A}"/>
                    </a:ext>
                  </a:extLst>
                </p:cNvPr>
                <p:cNvPicPr/>
                <p:nvPr/>
              </p:nvPicPr>
              <p:blipFill>
                <a:blip r:embed="rId444"/>
                <a:stretch>
                  <a:fillRect/>
                </a:stretch>
              </p:blipFill>
              <p:spPr>
                <a:xfrm>
                  <a:off x="1758581" y="4507232"/>
                  <a:ext cx="1450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2" name="Freihand 261">
                  <a:extLst>
                    <a:ext uri="{FF2B5EF4-FFF2-40B4-BE49-F238E27FC236}">
                      <a16:creationId xmlns:a16="http://schemas.microsoft.com/office/drawing/2014/main" id="{66E077A6-022E-44EA-B876-37FAF6955627}"/>
                    </a:ext>
                  </a:extLst>
                </p14:cNvPr>
                <p14:cNvContentPartPr/>
                <p14:nvPr/>
              </p14:nvContentPartPr>
              <p14:xfrm>
                <a:off x="586061" y="4213832"/>
                <a:ext cx="3721680" cy="2088360"/>
              </p14:xfrm>
            </p:contentPart>
          </mc:Choice>
          <mc:Fallback>
            <p:pic>
              <p:nvPicPr>
                <p:cNvPr id="262" name="Freihand 261">
                  <a:extLst>
                    <a:ext uri="{FF2B5EF4-FFF2-40B4-BE49-F238E27FC236}">
                      <a16:creationId xmlns:a16="http://schemas.microsoft.com/office/drawing/2014/main" id="{66E077A6-022E-44EA-B876-37FAF6955627}"/>
                    </a:ext>
                  </a:extLst>
                </p:cNvPr>
                <p:cNvPicPr/>
                <p:nvPr/>
              </p:nvPicPr>
              <p:blipFill>
                <a:blip r:embed="rId446"/>
                <a:stretch>
                  <a:fillRect/>
                </a:stretch>
              </p:blipFill>
              <p:spPr>
                <a:xfrm>
                  <a:off x="581741" y="4209512"/>
                  <a:ext cx="3730320" cy="2097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4" name="Freihand 263">
                  <a:extLst>
                    <a:ext uri="{FF2B5EF4-FFF2-40B4-BE49-F238E27FC236}">
                      <a16:creationId xmlns:a16="http://schemas.microsoft.com/office/drawing/2014/main" id="{FB994172-F099-435C-BB6A-882202CD8ED9}"/>
                    </a:ext>
                  </a:extLst>
                </p14:cNvPr>
                <p14:cNvContentPartPr/>
                <p14:nvPr/>
              </p14:nvContentPartPr>
              <p14:xfrm>
                <a:off x="4649381" y="4976672"/>
                <a:ext cx="1023840" cy="226800"/>
              </p14:xfrm>
            </p:contentPart>
          </mc:Choice>
          <mc:Fallback>
            <p:pic>
              <p:nvPicPr>
                <p:cNvPr id="264" name="Freihand 263">
                  <a:extLst>
                    <a:ext uri="{FF2B5EF4-FFF2-40B4-BE49-F238E27FC236}">
                      <a16:creationId xmlns:a16="http://schemas.microsoft.com/office/drawing/2014/main" id="{FB994172-F099-435C-BB6A-882202CD8ED9}"/>
                    </a:ext>
                  </a:extLst>
                </p:cNvPr>
                <p:cNvPicPr/>
                <p:nvPr/>
              </p:nvPicPr>
              <p:blipFill>
                <a:blip r:embed="rId448"/>
                <a:stretch>
                  <a:fillRect/>
                </a:stretch>
              </p:blipFill>
              <p:spPr>
                <a:xfrm>
                  <a:off x="4645061" y="4972352"/>
                  <a:ext cx="10324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5" name="Freihand 264">
                  <a:extLst>
                    <a:ext uri="{FF2B5EF4-FFF2-40B4-BE49-F238E27FC236}">
                      <a16:creationId xmlns:a16="http://schemas.microsoft.com/office/drawing/2014/main" id="{4CDF4B01-686E-4D23-8B10-975AE67AF24D}"/>
                    </a:ext>
                  </a:extLst>
                </p14:cNvPr>
                <p14:cNvContentPartPr/>
                <p14:nvPr/>
              </p14:nvContentPartPr>
              <p14:xfrm>
                <a:off x="4440941" y="4971632"/>
                <a:ext cx="516600" cy="280800"/>
              </p14:xfrm>
            </p:contentPart>
          </mc:Choice>
          <mc:Fallback>
            <p:pic>
              <p:nvPicPr>
                <p:cNvPr id="265" name="Freihand 264">
                  <a:extLst>
                    <a:ext uri="{FF2B5EF4-FFF2-40B4-BE49-F238E27FC236}">
                      <a16:creationId xmlns:a16="http://schemas.microsoft.com/office/drawing/2014/main" id="{4CDF4B01-686E-4D23-8B10-975AE67AF24D}"/>
                    </a:ext>
                  </a:extLst>
                </p:cNvPr>
                <p:cNvPicPr/>
                <p:nvPr/>
              </p:nvPicPr>
              <p:blipFill>
                <a:blip r:embed="rId450"/>
                <a:stretch>
                  <a:fillRect/>
                </a:stretch>
              </p:blipFill>
              <p:spPr>
                <a:xfrm>
                  <a:off x="4436621" y="4967312"/>
                  <a:ext cx="525240" cy="28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1">
            <p14:nvContentPartPr>
              <p14:cNvPr id="267" name="Freihand 266">
                <a:extLst>
                  <a:ext uri="{FF2B5EF4-FFF2-40B4-BE49-F238E27FC236}">
                    <a16:creationId xmlns:a16="http://schemas.microsoft.com/office/drawing/2014/main" id="{4E3A4DCB-50F0-47A1-BA04-54C1EE932D94}"/>
                  </a:ext>
                </a:extLst>
              </p14:cNvPr>
              <p14:cNvContentPartPr/>
              <p14:nvPr/>
            </p14:nvContentPartPr>
            <p14:xfrm>
              <a:off x="1005101" y="3158312"/>
              <a:ext cx="5383800" cy="138960"/>
            </p14:xfrm>
          </p:contentPart>
        </mc:Choice>
        <mc:Fallback>
          <p:pic>
            <p:nvPicPr>
              <p:cNvPr id="267" name="Freihand 266">
                <a:extLst>
                  <a:ext uri="{FF2B5EF4-FFF2-40B4-BE49-F238E27FC236}">
                    <a16:creationId xmlns:a16="http://schemas.microsoft.com/office/drawing/2014/main" id="{4E3A4DCB-50F0-47A1-BA04-54C1EE932D94}"/>
                  </a:ext>
                </a:extLst>
              </p:cNvPr>
              <p:cNvPicPr/>
              <p:nvPr/>
            </p:nvPicPr>
            <p:blipFill>
              <a:blip r:embed="rId452"/>
              <a:stretch>
                <a:fillRect/>
              </a:stretch>
            </p:blipFill>
            <p:spPr>
              <a:xfrm>
                <a:off x="1000781" y="3153992"/>
                <a:ext cx="5392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8" name="Freihand 267">
                <a:extLst>
                  <a:ext uri="{FF2B5EF4-FFF2-40B4-BE49-F238E27FC236}">
                    <a16:creationId xmlns:a16="http://schemas.microsoft.com/office/drawing/2014/main" id="{3E79A5DD-8FD2-4195-B8A6-B1C04E0F12E7}"/>
                  </a:ext>
                </a:extLst>
              </p14:cNvPr>
              <p14:cNvContentPartPr/>
              <p14:nvPr/>
            </p14:nvContentPartPr>
            <p14:xfrm>
              <a:off x="2797901" y="4120232"/>
              <a:ext cx="2761200" cy="27360"/>
            </p14:xfrm>
          </p:contentPart>
        </mc:Choice>
        <mc:Fallback>
          <p:pic>
            <p:nvPicPr>
              <p:cNvPr id="268" name="Freihand 267">
                <a:extLst>
                  <a:ext uri="{FF2B5EF4-FFF2-40B4-BE49-F238E27FC236}">
                    <a16:creationId xmlns:a16="http://schemas.microsoft.com/office/drawing/2014/main" id="{3E79A5DD-8FD2-4195-B8A6-B1C04E0F12E7}"/>
                  </a:ext>
                </a:extLst>
              </p:cNvPr>
              <p:cNvPicPr/>
              <p:nvPr/>
            </p:nvPicPr>
            <p:blipFill>
              <a:blip r:embed="rId454"/>
              <a:stretch>
                <a:fillRect/>
              </a:stretch>
            </p:blipFill>
            <p:spPr>
              <a:xfrm>
                <a:off x="2793581" y="4115912"/>
                <a:ext cx="2769840" cy="3600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039AF79-73BC-4BCA-8BF8-330FE607DF1F}"/>
                  </a:ext>
                </a:extLst>
              </p14:cNvPr>
              <p14:cNvContentPartPr/>
              <p14:nvPr/>
            </p14:nvContentPartPr>
            <p14:xfrm>
              <a:off x="2756501" y="1537952"/>
              <a:ext cx="6168240" cy="64080"/>
            </p14:xfrm>
          </p:contentPart>
        </mc:Choice>
        <mc:Fallback>
          <p:pic>
            <p:nvPicPr>
              <p:cNvPr id="2" name="Freihand 1">
                <a:extLst>
                  <a:ext uri="{FF2B5EF4-FFF2-40B4-BE49-F238E27FC236}">
                    <a16:creationId xmlns:a16="http://schemas.microsoft.com/office/drawing/2014/main" id="{8039AF79-73BC-4BCA-8BF8-330FE607DF1F}"/>
                  </a:ext>
                </a:extLst>
              </p:cNvPr>
              <p:cNvPicPr/>
              <p:nvPr/>
            </p:nvPicPr>
            <p:blipFill>
              <a:blip r:embed="rId4"/>
              <a:stretch>
                <a:fillRect/>
              </a:stretch>
            </p:blipFill>
            <p:spPr>
              <a:xfrm>
                <a:off x="2752181" y="1533632"/>
                <a:ext cx="6176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8586D59-09FD-4A4D-9D54-0C4DC0D20907}"/>
                  </a:ext>
                </a:extLst>
              </p14:cNvPr>
              <p14:cNvContentPartPr/>
              <p14:nvPr/>
            </p14:nvContentPartPr>
            <p14:xfrm>
              <a:off x="3813101" y="2950952"/>
              <a:ext cx="191160" cy="21240"/>
            </p14:xfrm>
          </p:contentPart>
        </mc:Choice>
        <mc:Fallback>
          <p:pic>
            <p:nvPicPr>
              <p:cNvPr id="6" name="Freihand 5">
                <a:extLst>
                  <a:ext uri="{FF2B5EF4-FFF2-40B4-BE49-F238E27FC236}">
                    <a16:creationId xmlns:a16="http://schemas.microsoft.com/office/drawing/2014/main" id="{68586D59-09FD-4A4D-9D54-0C4DC0D20907}"/>
                  </a:ext>
                </a:extLst>
              </p:cNvPr>
              <p:cNvPicPr/>
              <p:nvPr/>
            </p:nvPicPr>
            <p:blipFill>
              <a:blip r:embed="rId6"/>
              <a:stretch>
                <a:fillRect/>
              </a:stretch>
            </p:blipFill>
            <p:spPr>
              <a:xfrm>
                <a:off x="3808781" y="2946632"/>
                <a:ext cx="199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6A6D5A9-45A9-49ED-B732-44BEC6AEC11C}"/>
                  </a:ext>
                </a:extLst>
              </p14:cNvPr>
              <p14:cNvContentPartPr/>
              <p14:nvPr/>
            </p14:nvContentPartPr>
            <p14:xfrm>
              <a:off x="3815621" y="2982992"/>
              <a:ext cx="188640" cy="16560"/>
            </p14:xfrm>
          </p:contentPart>
        </mc:Choice>
        <mc:Fallback>
          <p:pic>
            <p:nvPicPr>
              <p:cNvPr id="7" name="Freihand 6">
                <a:extLst>
                  <a:ext uri="{FF2B5EF4-FFF2-40B4-BE49-F238E27FC236}">
                    <a16:creationId xmlns:a16="http://schemas.microsoft.com/office/drawing/2014/main" id="{46A6D5A9-45A9-49ED-B732-44BEC6AEC11C}"/>
                  </a:ext>
                </a:extLst>
              </p:cNvPr>
              <p:cNvPicPr/>
              <p:nvPr/>
            </p:nvPicPr>
            <p:blipFill>
              <a:blip r:embed="rId8"/>
              <a:stretch>
                <a:fillRect/>
              </a:stretch>
            </p:blipFill>
            <p:spPr>
              <a:xfrm>
                <a:off x="3811301" y="2978672"/>
                <a:ext cx="197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6DAFAE8-43A7-41C7-B541-1909F93294B8}"/>
                  </a:ext>
                </a:extLst>
              </p14:cNvPr>
              <p14:cNvContentPartPr/>
              <p14:nvPr/>
            </p14:nvContentPartPr>
            <p14:xfrm>
              <a:off x="4022621" y="2898392"/>
              <a:ext cx="69120" cy="151200"/>
            </p14:xfrm>
          </p:contentPart>
        </mc:Choice>
        <mc:Fallback>
          <p:pic>
            <p:nvPicPr>
              <p:cNvPr id="8" name="Freihand 7">
                <a:extLst>
                  <a:ext uri="{FF2B5EF4-FFF2-40B4-BE49-F238E27FC236}">
                    <a16:creationId xmlns:a16="http://schemas.microsoft.com/office/drawing/2014/main" id="{46DAFAE8-43A7-41C7-B541-1909F93294B8}"/>
                  </a:ext>
                </a:extLst>
              </p:cNvPr>
              <p:cNvPicPr/>
              <p:nvPr/>
            </p:nvPicPr>
            <p:blipFill>
              <a:blip r:embed="rId10"/>
              <a:stretch>
                <a:fillRect/>
              </a:stretch>
            </p:blipFill>
            <p:spPr>
              <a:xfrm>
                <a:off x="4018301" y="2894072"/>
                <a:ext cx="77760" cy="159840"/>
              </a:xfrm>
              <a:prstGeom prst="rect">
                <a:avLst/>
              </a:prstGeom>
            </p:spPr>
          </p:pic>
        </mc:Fallback>
      </mc:AlternateContent>
      <p:grpSp>
        <p:nvGrpSpPr>
          <p:cNvPr id="32" name="Gruppieren 31">
            <a:extLst>
              <a:ext uri="{FF2B5EF4-FFF2-40B4-BE49-F238E27FC236}">
                <a16:creationId xmlns:a16="http://schemas.microsoft.com/office/drawing/2014/main" id="{6C368208-FB6A-46E9-9DD0-D2439FDC28FE}"/>
              </a:ext>
            </a:extLst>
          </p:cNvPr>
          <p:cNvGrpSpPr/>
          <p:nvPr/>
        </p:nvGrpSpPr>
        <p:grpSpPr>
          <a:xfrm>
            <a:off x="4308101" y="2756912"/>
            <a:ext cx="2439000" cy="335160"/>
            <a:chOff x="4308101" y="2756912"/>
            <a:chExt cx="2439000" cy="33516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5172805-7237-4BA3-9D9F-F7C622B2CE3E}"/>
                    </a:ext>
                  </a:extLst>
                </p14:cNvPr>
                <p14:cNvContentPartPr/>
                <p14:nvPr/>
              </p14:nvContentPartPr>
              <p14:xfrm>
                <a:off x="4308101" y="2833592"/>
                <a:ext cx="160200" cy="195120"/>
              </p14:xfrm>
            </p:contentPart>
          </mc:Choice>
          <mc:Fallback>
            <p:pic>
              <p:nvPicPr>
                <p:cNvPr id="9" name="Freihand 8">
                  <a:extLst>
                    <a:ext uri="{FF2B5EF4-FFF2-40B4-BE49-F238E27FC236}">
                      <a16:creationId xmlns:a16="http://schemas.microsoft.com/office/drawing/2014/main" id="{85172805-7237-4BA3-9D9F-F7C622B2CE3E}"/>
                    </a:ext>
                  </a:extLst>
                </p:cNvPr>
                <p:cNvPicPr/>
                <p:nvPr/>
              </p:nvPicPr>
              <p:blipFill>
                <a:blip r:embed="rId12"/>
                <a:stretch>
                  <a:fillRect/>
                </a:stretch>
              </p:blipFill>
              <p:spPr>
                <a:xfrm>
                  <a:off x="4303781" y="2829272"/>
                  <a:ext cx="168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9D674CF-57BB-43BC-A198-400A110A9C19}"/>
                    </a:ext>
                  </a:extLst>
                </p14:cNvPr>
                <p14:cNvContentPartPr/>
                <p14:nvPr/>
              </p14:nvContentPartPr>
              <p14:xfrm>
                <a:off x="4508261" y="2811992"/>
                <a:ext cx="405000" cy="174960"/>
              </p14:xfrm>
            </p:contentPart>
          </mc:Choice>
          <mc:Fallback>
            <p:pic>
              <p:nvPicPr>
                <p:cNvPr id="10" name="Freihand 9">
                  <a:extLst>
                    <a:ext uri="{FF2B5EF4-FFF2-40B4-BE49-F238E27FC236}">
                      <a16:creationId xmlns:a16="http://schemas.microsoft.com/office/drawing/2014/main" id="{59D674CF-57BB-43BC-A198-400A110A9C19}"/>
                    </a:ext>
                  </a:extLst>
                </p:cNvPr>
                <p:cNvPicPr/>
                <p:nvPr/>
              </p:nvPicPr>
              <p:blipFill>
                <a:blip r:embed="rId14"/>
                <a:stretch>
                  <a:fillRect/>
                </a:stretch>
              </p:blipFill>
              <p:spPr>
                <a:xfrm>
                  <a:off x="4503941" y="2807672"/>
                  <a:ext cx="413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0FEAF55-4D96-47A6-AC84-762943EDFBD5}"/>
                    </a:ext>
                  </a:extLst>
                </p14:cNvPr>
                <p14:cNvContentPartPr/>
                <p14:nvPr/>
              </p14:nvContentPartPr>
              <p14:xfrm>
                <a:off x="5074541" y="2868152"/>
                <a:ext cx="428760" cy="94320"/>
              </p14:xfrm>
            </p:contentPart>
          </mc:Choice>
          <mc:Fallback>
            <p:pic>
              <p:nvPicPr>
                <p:cNvPr id="13" name="Freihand 12">
                  <a:extLst>
                    <a:ext uri="{FF2B5EF4-FFF2-40B4-BE49-F238E27FC236}">
                      <a16:creationId xmlns:a16="http://schemas.microsoft.com/office/drawing/2014/main" id="{10FEAF55-4D96-47A6-AC84-762943EDFBD5}"/>
                    </a:ext>
                  </a:extLst>
                </p:cNvPr>
                <p:cNvPicPr/>
                <p:nvPr/>
              </p:nvPicPr>
              <p:blipFill>
                <a:blip r:embed="rId16"/>
                <a:stretch>
                  <a:fillRect/>
                </a:stretch>
              </p:blipFill>
              <p:spPr>
                <a:xfrm>
                  <a:off x="5070221" y="2863832"/>
                  <a:ext cx="437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DE881331-64A4-4960-8AD2-ED16EDE9FF8B}"/>
                    </a:ext>
                  </a:extLst>
                </p14:cNvPr>
                <p14:cNvContentPartPr/>
                <p14:nvPr/>
              </p14:nvContentPartPr>
              <p14:xfrm>
                <a:off x="5523461" y="2892992"/>
                <a:ext cx="145800" cy="68040"/>
              </p14:xfrm>
            </p:contentPart>
          </mc:Choice>
          <mc:Fallback>
            <p:pic>
              <p:nvPicPr>
                <p:cNvPr id="14" name="Freihand 13">
                  <a:extLst>
                    <a:ext uri="{FF2B5EF4-FFF2-40B4-BE49-F238E27FC236}">
                      <a16:creationId xmlns:a16="http://schemas.microsoft.com/office/drawing/2014/main" id="{DE881331-64A4-4960-8AD2-ED16EDE9FF8B}"/>
                    </a:ext>
                  </a:extLst>
                </p:cNvPr>
                <p:cNvPicPr/>
                <p:nvPr/>
              </p:nvPicPr>
              <p:blipFill>
                <a:blip r:embed="rId18"/>
                <a:stretch>
                  <a:fillRect/>
                </a:stretch>
              </p:blipFill>
              <p:spPr>
                <a:xfrm>
                  <a:off x="5519141" y="2888672"/>
                  <a:ext cx="154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3DC5FDD1-E8AD-471D-AAEF-F97398ACBD84}"/>
                    </a:ext>
                  </a:extLst>
                </p14:cNvPr>
                <p14:cNvContentPartPr/>
                <p14:nvPr/>
              </p14:nvContentPartPr>
              <p14:xfrm>
                <a:off x="5626421" y="2845832"/>
                <a:ext cx="266760" cy="246240"/>
              </p14:xfrm>
            </p:contentPart>
          </mc:Choice>
          <mc:Fallback>
            <p:pic>
              <p:nvPicPr>
                <p:cNvPr id="15" name="Freihand 14">
                  <a:extLst>
                    <a:ext uri="{FF2B5EF4-FFF2-40B4-BE49-F238E27FC236}">
                      <a16:creationId xmlns:a16="http://schemas.microsoft.com/office/drawing/2014/main" id="{3DC5FDD1-E8AD-471D-AAEF-F97398ACBD84}"/>
                    </a:ext>
                  </a:extLst>
                </p:cNvPr>
                <p:cNvPicPr/>
                <p:nvPr/>
              </p:nvPicPr>
              <p:blipFill>
                <a:blip r:embed="rId20"/>
                <a:stretch>
                  <a:fillRect/>
                </a:stretch>
              </p:blipFill>
              <p:spPr>
                <a:xfrm>
                  <a:off x="5622101" y="2841512"/>
                  <a:ext cx="2754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CAF8417-8B18-45DB-A353-8FC47CC2DE3F}"/>
                    </a:ext>
                  </a:extLst>
                </p14:cNvPr>
                <p14:cNvContentPartPr/>
                <p14:nvPr/>
              </p14:nvContentPartPr>
              <p14:xfrm>
                <a:off x="5903261" y="2788232"/>
                <a:ext cx="3600" cy="4320"/>
              </p14:xfrm>
            </p:contentPart>
          </mc:Choice>
          <mc:Fallback>
            <p:pic>
              <p:nvPicPr>
                <p:cNvPr id="16" name="Freihand 15">
                  <a:extLst>
                    <a:ext uri="{FF2B5EF4-FFF2-40B4-BE49-F238E27FC236}">
                      <a16:creationId xmlns:a16="http://schemas.microsoft.com/office/drawing/2014/main" id="{ECAF8417-8B18-45DB-A353-8FC47CC2DE3F}"/>
                    </a:ext>
                  </a:extLst>
                </p:cNvPr>
                <p:cNvPicPr/>
                <p:nvPr/>
              </p:nvPicPr>
              <p:blipFill>
                <a:blip r:embed="rId22"/>
                <a:stretch>
                  <a:fillRect/>
                </a:stretch>
              </p:blipFill>
              <p:spPr>
                <a:xfrm>
                  <a:off x="5898941" y="2783912"/>
                  <a:ext cx="12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26B6BAC7-35AD-48AD-9CF5-B4836654A061}"/>
                    </a:ext>
                  </a:extLst>
                </p14:cNvPr>
                <p14:cNvContentPartPr/>
                <p14:nvPr/>
              </p14:nvContentPartPr>
              <p14:xfrm>
                <a:off x="5910101" y="2779592"/>
                <a:ext cx="234720" cy="157680"/>
              </p14:xfrm>
            </p:contentPart>
          </mc:Choice>
          <mc:Fallback>
            <p:pic>
              <p:nvPicPr>
                <p:cNvPr id="17" name="Freihand 16">
                  <a:extLst>
                    <a:ext uri="{FF2B5EF4-FFF2-40B4-BE49-F238E27FC236}">
                      <a16:creationId xmlns:a16="http://schemas.microsoft.com/office/drawing/2014/main" id="{26B6BAC7-35AD-48AD-9CF5-B4836654A061}"/>
                    </a:ext>
                  </a:extLst>
                </p:cNvPr>
                <p:cNvPicPr/>
                <p:nvPr/>
              </p:nvPicPr>
              <p:blipFill>
                <a:blip r:embed="rId24"/>
                <a:stretch>
                  <a:fillRect/>
                </a:stretch>
              </p:blipFill>
              <p:spPr>
                <a:xfrm>
                  <a:off x="5905781" y="2775272"/>
                  <a:ext cx="243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2BE86236-396C-46A8-80B5-C7B087CC1827}"/>
                    </a:ext>
                  </a:extLst>
                </p14:cNvPr>
                <p14:cNvContentPartPr/>
                <p14:nvPr/>
              </p14:nvContentPartPr>
              <p14:xfrm>
                <a:off x="5558741" y="2756912"/>
                <a:ext cx="173880" cy="20880"/>
              </p14:xfrm>
            </p:contentPart>
          </mc:Choice>
          <mc:Fallback>
            <p:pic>
              <p:nvPicPr>
                <p:cNvPr id="18" name="Freihand 17">
                  <a:extLst>
                    <a:ext uri="{FF2B5EF4-FFF2-40B4-BE49-F238E27FC236}">
                      <a16:creationId xmlns:a16="http://schemas.microsoft.com/office/drawing/2014/main" id="{2BE86236-396C-46A8-80B5-C7B087CC1827}"/>
                    </a:ext>
                  </a:extLst>
                </p:cNvPr>
                <p:cNvPicPr/>
                <p:nvPr/>
              </p:nvPicPr>
              <p:blipFill>
                <a:blip r:embed="rId26"/>
                <a:stretch>
                  <a:fillRect/>
                </a:stretch>
              </p:blipFill>
              <p:spPr>
                <a:xfrm>
                  <a:off x="5554421" y="2752592"/>
                  <a:ext cx="182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45322C53-E74C-4C06-8058-E26BC680AA07}"/>
                    </a:ext>
                  </a:extLst>
                </p14:cNvPr>
                <p14:cNvContentPartPr/>
                <p14:nvPr/>
              </p14:nvContentPartPr>
              <p14:xfrm>
                <a:off x="6299981" y="2812352"/>
                <a:ext cx="94680" cy="128880"/>
              </p14:xfrm>
            </p:contentPart>
          </mc:Choice>
          <mc:Fallback>
            <p:pic>
              <p:nvPicPr>
                <p:cNvPr id="19" name="Freihand 18">
                  <a:extLst>
                    <a:ext uri="{FF2B5EF4-FFF2-40B4-BE49-F238E27FC236}">
                      <a16:creationId xmlns:a16="http://schemas.microsoft.com/office/drawing/2014/main" id="{45322C53-E74C-4C06-8058-E26BC680AA07}"/>
                    </a:ext>
                  </a:extLst>
                </p:cNvPr>
                <p:cNvPicPr/>
                <p:nvPr/>
              </p:nvPicPr>
              <p:blipFill>
                <a:blip r:embed="rId28"/>
                <a:stretch>
                  <a:fillRect/>
                </a:stretch>
              </p:blipFill>
              <p:spPr>
                <a:xfrm>
                  <a:off x="6295661" y="2808032"/>
                  <a:ext cx="103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B89F7FCE-B3AF-45D1-8E16-DF18A0F94526}"/>
                    </a:ext>
                  </a:extLst>
                </p14:cNvPr>
                <p14:cNvContentPartPr/>
                <p14:nvPr/>
              </p14:nvContentPartPr>
              <p14:xfrm>
                <a:off x="6393221" y="2823872"/>
                <a:ext cx="299160" cy="105840"/>
              </p14:xfrm>
            </p:contentPart>
          </mc:Choice>
          <mc:Fallback>
            <p:pic>
              <p:nvPicPr>
                <p:cNvPr id="21" name="Freihand 20">
                  <a:extLst>
                    <a:ext uri="{FF2B5EF4-FFF2-40B4-BE49-F238E27FC236}">
                      <a16:creationId xmlns:a16="http://schemas.microsoft.com/office/drawing/2014/main" id="{B89F7FCE-B3AF-45D1-8E16-DF18A0F94526}"/>
                    </a:ext>
                  </a:extLst>
                </p:cNvPr>
                <p:cNvPicPr/>
                <p:nvPr/>
              </p:nvPicPr>
              <p:blipFill>
                <a:blip r:embed="rId30"/>
                <a:stretch>
                  <a:fillRect/>
                </a:stretch>
              </p:blipFill>
              <p:spPr>
                <a:xfrm>
                  <a:off x="6388901" y="2819552"/>
                  <a:ext cx="307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2C61B571-19C5-4E01-AAF0-D2DF93FEA45B}"/>
                    </a:ext>
                  </a:extLst>
                </p14:cNvPr>
                <p14:cNvContentPartPr/>
                <p14:nvPr/>
              </p14:nvContentPartPr>
              <p14:xfrm>
                <a:off x="6746741" y="2919992"/>
                <a:ext cx="360" cy="360"/>
              </p14:xfrm>
            </p:contentPart>
          </mc:Choice>
          <mc:Fallback>
            <p:pic>
              <p:nvPicPr>
                <p:cNvPr id="22" name="Freihand 21">
                  <a:extLst>
                    <a:ext uri="{FF2B5EF4-FFF2-40B4-BE49-F238E27FC236}">
                      <a16:creationId xmlns:a16="http://schemas.microsoft.com/office/drawing/2014/main" id="{2C61B571-19C5-4E01-AAF0-D2DF93FEA45B}"/>
                    </a:ext>
                  </a:extLst>
                </p:cNvPr>
                <p:cNvPicPr/>
                <p:nvPr/>
              </p:nvPicPr>
              <p:blipFill>
                <a:blip r:embed="rId32"/>
                <a:stretch>
                  <a:fillRect/>
                </a:stretch>
              </p:blipFill>
              <p:spPr>
                <a:xfrm>
                  <a:off x="6742421" y="2915672"/>
                  <a:ext cx="9000" cy="9000"/>
                </a:xfrm>
                <a:prstGeom prst="rect">
                  <a:avLst/>
                </a:prstGeom>
              </p:spPr>
            </p:pic>
          </mc:Fallback>
        </mc:AlternateContent>
      </p:grpSp>
      <p:grpSp>
        <p:nvGrpSpPr>
          <p:cNvPr id="31" name="Gruppieren 30">
            <a:extLst>
              <a:ext uri="{FF2B5EF4-FFF2-40B4-BE49-F238E27FC236}">
                <a16:creationId xmlns:a16="http://schemas.microsoft.com/office/drawing/2014/main" id="{2C34CA27-F0D4-4451-B249-9407E6E31B94}"/>
              </a:ext>
            </a:extLst>
          </p:cNvPr>
          <p:cNvGrpSpPr/>
          <p:nvPr/>
        </p:nvGrpSpPr>
        <p:grpSpPr>
          <a:xfrm>
            <a:off x="6948341" y="2729192"/>
            <a:ext cx="1051920" cy="259920"/>
            <a:chOff x="6948341" y="2729192"/>
            <a:chExt cx="1051920" cy="259920"/>
          </a:xfrm>
        </p:grpSpPr>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9206B0B3-1CE1-4D8A-A097-EE5824B24584}"/>
                    </a:ext>
                  </a:extLst>
                </p14:cNvPr>
                <p14:cNvContentPartPr/>
                <p14:nvPr/>
              </p14:nvContentPartPr>
              <p14:xfrm>
                <a:off x="6971741" y="2771312"/>
                <a:ext cx="153000" cy="137880"/>
              </p14:xfrm>
            </p:contentPart>
          </mc:Choice>
          <mc:Fallback>
            <p:pic>
              <p:nvPicPr>
                <p:cNvPr id="23" name="Freihand 22">
                  <a:extLst>
                    <a:ext uri="{FF2B5EF4-FFF2-40B4-BE49-F238E27FC236}">
                      <a16:creationId xmlns:a16="http://schemas.microsoft.com/office/drawing/2014/main" id="{9206B0B3-1CE1-4D8A-A097-EE5824B24584}"/>
                    </a:ext>
                  </a:extLst>
                </p:cNvPr>
                <p:cNvPicPr/>
                <p:nvPr/>
              </p:nvPicPr>
              <p:blipFill>
                <a:blip r:embed="rId34"/>
                <a:stretch>
                  <a:fillRect/>
                </a:stretch>
              </p:blipFill>
              <p:spPr>
                <a:xfrm>
                  <a:off x="6967421" y="2766992"/>
                  <a:ext cx="161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5E74F1E-BD3B-47FF-B036-5994D017A944}"/>
                    </a:ext>
                  </a:extLst>
                </p14:cNvPr>
                <p14:cNvContentPartPr/>
                <p14:nvPr/>
              </p14:nvContentPartPr>
              <p14:xfrm>
                <a:off x="7079741" y="2840072"/>
                <a:ext cx="398880" cy="83520"/>
              </p14:xfrm>
            </p:contentPart>
          </mc:Choice>
          <mc:Fallback>
            <p:pic>
              <p:nvPicPr>
                <p:cNvPr id="24" name="Freihand 23">
                  <a:extLst>
                    <a:ext uri="{FF2B5EF4-FFF2-40B4-BE49-F238E27FC236}">
                      <a16:creationId xmlns:a16="http://schemas.microsoft.com/office/drawing/2014/main" id="{25E74F1E-BD3B-47FF-B036-5994D017A944}"/>
                    </a:ext>
                  </a:extLst>
                </p:cNvPr>
                <p:cNvPicPr/>
                <p:nvPr/>
              </p:nvPicPr>
              <p:blipFill>
                <a:blip r:embed="rId36"/>
                <a:stretch>
                  <a:fillRect/>
                </a:stretch>
              </p:blipFill>
              <p:spPr>
                <a:xfrm>
                  <a:off x="7075421" y="2835752"/>
                  <a:ext cx="407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677E7337-1AFC-427D-8D7A-1DB1A8A96366}"/>
                    </a:ext>
                  </a:extLst>
                </p14:cNvPr>
                <p14:cNvContentPartPr/>
                <p14:nvPr/>
              </p14:nvContentPartPr>
              <p14:xfrm>
                <a:off x="7450541" y="2781392"/>
                <a:ext cx="7560" cy="10080"/>
              </p14:xfrm>
            </p:contentPart>
          </mc:Choice>
          <mc:Fallback>
            <p:pic>
              <p:nvPicPr>
                <p:cNvPr id="25" name="Freihand 24">
                  <a:extLst>
                    <a:ext uri="{FF2B5EF4-FFF2-40B4-BE49-F238E27FC236}">
                      <a16:creationId xmlns:a16="http://schemas.microsoft.com/office/drawing/2014/main" id="{677E7337-1AFC-427D-8D7A-1DB1A8A96366}"/>
                    </a:ext>
                  </a:extLst>
                </p:cNvPr>
                <p:cNvPicPr/>
                <p:nvPr/>
              </p:nvPicPr>
              <p:blipFill>
                <a:blip r:embed="rId38"/>
                <a:stretch>
                  <a:fillRect/>
                </a:stretch>
              </p:blipFill>
              <p:spPr>
                <a:xfrm>
                  <a:off x="7446221" y="2777072"/>
                  <a:ext cx="16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B3AE867D-7107-480E-8CD7-3810B36AAABC}"/>
                    </a:ext>
                  </a:extLst>
                </p14:cNvPr>
                <p14:cNvContentPartPr/>
                <p14:nvPr/>
              </p14:nvContentPartPr>
              <p14:xfrm>
                <a:off x="7544141" y="2729192"/>
                <a:ext cx="217800" cy="259920"/>
              </p14:xfrm>
            </p:contentPart>
          </mc:Choice>
          <mc:Fallback>
            <p:pic>
              <p:nvPicPr>
                <p:cNvPr id="26" name="Freihand 25">
                  <a:extLst>
                    <a:ext uri="{FF2B5EF4-FFF2-40B4-BE49-F238E27FC236}">
                      <a16:creationId xmlns:a16="http://schemas.microsoft.com/office/drawing/2014/main" id="{B3AE867D-7107-480E-8CD7-3810B36AAABC}"/>
                    </a:ext>
                  </a:extLst>
                </p:cNvPr>
                <p:cNvPicPr/>
                <p:nvPr/>
              </p:nvPicPr>
              <p:blipFill>
                <a:blip r:embed="rId40"/>
                <a:stretch>
                  <a:fillRect/>
                </a:stretch>
              </p:blipFill>
              <p:spPr>
                <a:xfrm>
                  <a:off x="7539821" y="2724872"/>
                  <a:ext cx="2264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B5915D01-73B1-4F1E-9871-39C9733F62DB}"/>
                    </a:ext>
                  </a:extLst>
                </p14:cNvPr>
                <p14:cNvContentPartPr/>
                <p14:nvPr/>
              </p14:nvContentPartPr>
              <p14:xfrm>
                <a:off x="7796141" y="2738912"/>
                <a:ext cx="121320" cy="166680"/>
              </p14:xfrm>
            </p:contentPart>
          </mc:Choice>
          <mc:Fallback>
            <p:pic>
              <p:nvPicPr>
                <p:cNvPr id="27" name="Freihand 26">
                  <a:extLst>
                    <a:ext uri="{FF2B5EF4-FFF2-40B4-BE49-F238E27FC236}">
                      <a16:creationId xmlns:a16="http://schemas.microsoft.com/office/drawing/2014/main" id="{B5915D01-73B1-4F1E-9871-39C9733F62DB}"/>
                    </a:ext>
                  </a:extLst>
                </p:cNvPr>
                <p:cNvPicPr/>
                <p:nvPr/>
              </p:nvPicPr>
              <p:blipFill>
                <a:blip r:embed="rId42"/>
                <a:stretch>
                  <a:fillRect/>
                </a:stretch>
              </p:blipFill>
              <p:spPr>
                <a:xfrm>
                  <a:off x="7791821" y="2734592"/>
                  <a:ext cx="1299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61884640-5EDB-4F62-AB9A-3B7D9993DE36}"/>
                    </a:ext>
                  </a:extLst>
                </p14:cNvPr>
                <p14:cNvContentPartPr/>
                <p14:nvPr/>
              </p14:nvContentPartPr>
              <p14:xfrm>
                <a:off x="7962101" y="2744312"/>
                <a:ext cx="38160" cy="162000"/>
              </p14:xfrm>
            </p:contentPart>
          </mc:Choice>
          <mc:Fallback>
            <p:pic>
              <p:nvPicPr>
                <p:cNvPr id="28" name="Freihand 27">
                  <a:extLst>
                    <a:ext uri="{FF2B5EF4-FFF2-40B4-BE49-F238E27FC236}">
                      <a16:creationId xmlns:a16="http://schemas.microsoft.com/office/drawing/2014/main" id="{61884640-5EDB-4F62-AB9A-3B7D9993DE36}"/>
                    </a:ext>
                  </a:extLst>
                </p:cNvPr>
                <p:cNvPicPr/>
                <p:nvPr/>
              </p:nvPicPr>
              <p:blipFill>
                <a:blip r:embed="rId44"/>
                <a:stretch>
                  <a:fillRect/>
                </a:stretch>
              </p:blipFill>
              <p:spPr>
                <a:xfrm>
                  <a:off x="7957781" y="2739992"/>
                  <a:ext cx="46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41994303-6280-4D38-8BA4-4C2E79D0532C}"/>
                    </a:ext>
                  </a:extLst>
                </p14:cNvPr>
                <p14:cNvContentPartPr/>
                <p14:nvPr/>
              </p14:nvContentPartPr>
              <p14:xfrm>
                <a:off x="7938341" y="2798672"/>
                <a:ext cx="52560" cy="66600"/>
              </p14:xfrm>
            </p:contentPart>
          </mc:Choice>
          <mc:Fallback>
            <p:pic>
              <p:nvPicPr>
                <p:cNvPr id="29" name="Freihand 28">
                  <a:extLst>
                    <a:ext uri="{FF2B5EF4-FFF2-40B4-BE49-F238E27FC236}">
                      <a16:creationId xmlns:a16="http://schemas.microsoft.com/office/drawing/2014/main" id="{41994303-6280-4D38-8BA4-4C2E79D0532C}"/>
                    </a:ext>
                  </a:extLst>
                </p:cNvPr>
                <p:cNvPicPr/>
                <p:nvPr/>
              </p:nvPicPr>
              <p:blipFill>
                <a:blip r:embed="rId46"/>
                <a:stretch>
                  <a:fillRect/>
                </a:stretch>
              </p:blipFill>
              <p:spPr>
                <a:xfrm>
                  <a:off x="7934021" y="2794352"/>
                  <a:ext cx="61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35BE8DFC-C171-4CFF-BA5A-E4BB5015E81D}"/>
                    </a:ext>
                  </a:extLst>
                </p14:cNvPr>
                <p14:cNvContentPartPr/>
                <p14:nvPr/>
              </p14:nvContentPartPr>
              <p14:xfrm>
                <a:off x="6948341" y="2811632"/>
                <a:ext cx="169200" cy="133920"/>
              </p14:xfrm>
            </p:contentPart>
          </mc:Choice>
          <mc:Fallback>
            <p:pic>
              <p:nvPicPr>
                <p:cNvPr id="30" name="Freihand 29">
                  <a:extLst>
                    <a:ext uri="{FF2B5EF4-FFF2-40B4-BE49-F238E27FC236}">
                      <a16:creationId xmlns:a16="http://schemas.microsoft.com/office/drawing/2014/main" id="{35BE8DFC-C171-4CFF-BA5A-E4BB5015E81D}"/>
                    </a:ext>
                  </a:extLst>
                </p:cNvPr>
                <p:cNvPicPr/>
                <p:nvPr/>
              </p:nvPicPr>
              <p:blipFill>
                <a:blip r:embed="rId48"/>
                <a:stretch>
                  <a:fillRect/>
                </a:stretch>
              </p:blipFill>
              <p:spPr>
                <a:xfrm>
                  <a:off x="6944021" y="2807312"/>
                  <a:ext cx="177840" cy="142560"/>
                </a:xfrm>
                <a:prstGeom prst="rect">
                  <a:avLst/>
                </a:prstGeom>
              </p:spPr>
            </p:pic>
          </mc:Fallback>
        </mc:AlternateContent>
      </p:grpSp>
      <p:grpSp>
        <p:nvGrpSpPr>
          <p:cNvPr id="136" name="Gruppieren 135">
            <a:extLst>
              <a:ext uri="{FF2B5EF4-FFF2-40B4-BE49-F238E27FC236}">
                <a16:creationId xmlns:a16="http://schemas.microsoft.com/office/drawing/2014/main" id="{740BB696-59C3-432A-ADAF-AF212D80451D}"/>
              </a:ext>
            </a:extLst>
          </p:cNvPr>
          <p:cNvGrpSpPr/>
          <p:nvPr/>
        </p:nvGrpSpPr>
        <p:grpSpPr>
          <a:xfrm>
            <a:off x="8196461" y="2631272"/>
            <a:ext cx="3812760" cy="1562760"/>
            <a:chOff x="8196461" y="2631272"/>
            <a:chExt cx="3812760" cy="1562760"/>
          </a:xfrm>
        </p:grpSpPr>
        <mc:AlternateContent xmlns:mc="http://schemas.openxmlformats.org/markup-compatibility/2006">
          <mc:Choice xmlns:p14="http://schemas.microsoft.com/office/powerpoint/2010/main" Requires="p14">
            <p:contentPart p14:bwMode="auto" r:id="rId49">
              <p14:nvContentPartPr>
                <p14:cNvPr id="61" name="Freihand 60">
                  <a:extLst>
                    <a:ext uri="{FF2B5EF4-FFF2-40B4-BE49-F238E27FC236}">
                      <a16:creationId xmlns:a16="http://schemas.microsoft.com/office/drawing/2014/main" id="{2144E580-7EE4-4EDF-A3C1-50F669BC6CEB}"/>
                    </a:ext>
                  </a:extLst>
                </p14:cNvPr>
                <p14:cNvContentPartPr/>
                <p14:nvPr/>
              </p14:nvContentPartPr>
              <p14:xfrm>
                <a:off x="10631861" y="3008912"/>
                <a:ext cx="148680" cy="64800"/>
              </p14:xfrm>
            </p:contentPart>
          </mc:Choice>
          <mc:Fallback>
            <p:pic>
              <p:nvPicPr>
                <p:cNvPr id="61" name="Freihand 60">
                  <a:extLst>
                    <a:ext uri="{FF2B5EF4-FFF2-40B4-BE49-F238E27FC236}">
                      <a16:creationId xmlns:a16="http://schemas.microsoft.com/office/drawing/2014/main" id="{2144E580-7EE4-4EDF-A3C1-50F669BC6CEB}"/>
                    </a:ext>
                  </a:extLst>
                </p:cNvPr>
                <p:cNvPicPr/>
                <p:nvPr/>
              </p:nvPicPr>
              <p:blipFill>
                <a:blip r:embed="rId50"/>
                <a:stretch>
                  <a:fillRect/>
                </a:stretch>
              </p:blipFill>
              <p:spPr>
                <a:xfrm>
                  <a:off x="10627541" y="3004592"/>
                  <a:ext cx="157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8FF78641-0C94-411B-8688-87204EDE6E27}"/>
                    </a:ext>
                  </a:extLst>
                </p14:cNvPr>
                <p14:cNvContentPartPr/>
                <p14:nvPr/>
              </p14:nvContentPartPr>
              <p14:xfrm>
                <a:off x="10738781" y="2998112"/>
                <a:ext cx="83520" cy="55080"/>
              </p14:xfrm>
            </p:contentPart>
          </mc:Choice>
          <mc:Fallback>
            <p:pic>
              <p:nvPicPr>
                <p:cNvPr id="62" name="Freihand 61">
                  <a:extLst>
                    <a:ext uri="{FF2B5EF4-FFF2-40B4-BE49-F238E27FC236}">
                      <a16:creationId xmlns:a16="http://schemas.microsoft.com/office/drawing/2014/main" id="{8FF78641-0C94-411B-8688-87204EDE6E27}"/>
                    </a:ext>
                  </a:extLst>
                </p:cNvPr>
                <p:cNvPicPr/>
                <p:nvPr/>
              </p:nvPicPr>
              <p:blipFill>
                <a:blip r:embed="rId52"/>
                <a:stretch>
                  <a:fillRect/>
                </a:stretch>
              </p:blipFill>
              <p:spPr>
                <a:xfrm>
                  <a:off x="10734461" y="2993792"/>
                  <a:ext cx="92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FB519002-72CE-417A-AF51-CB716C804CCC}"/>
                    </a:ext>
                  </a:extLst>
                </p14:cNvPr>
                <p14:cNvContentPartPr/>
                <p14:nvPr/>
              </p14:nvContentPartPr>
              <p14:xfrm>
                <a:off x="10852901" y="2973992"/>
                <a:ext cx="68760" cy="88200"/>
              </p14:xfrm>
            </p:contentPart>
          </mc:Choice>
          <mc:Fallback>
            <p:pic>
              <p:nvPicPr>
                <p:cNvPr id="63" name="Freihand 62">
                  <a:extLst>
                    <a:ext uri="{FF2B5EF4-FFF2-40B4-BE49-F238E27FC236}">
                      <a16:creationId xmlns:a16="http://schemas.microsoft.com/office/drawing/2014/main" id="{FB519002-72CE-417A-AF51-CB716C804CCC}"/>
                    </a:ext>
                  </a:extLst>
                </p:cNvPr>
                <p:cNvPicPr/>
                <p:nvPr/>
              </p:nvPicPr>
              <p:blipFill>
                <a:blip r:embed="rId54"/>
                <a:stretch>
                  <a:fillRect/>
                </a:stretch>
              </p:blipFill>
              <p:spPr>
                <a:xfrm>
                  <a:off x="10848581" y="2969672"/>
                  <a:ext cx="77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4" name="Freihand 63">
                  <a:extLst>
                    <a:ext uri="{FF2B5EF4-FFF2-40B4-BE49-F238E27FC236}">
                      <a16:creationId xmlns:a16="http://schemas.microsoft.com/office/drawing/2014/main" id="{1B718881-8A1F-47C8-AE26-111E7A512EC1}"/>
                    </a:ext>
                  </a:extLst>
                </p14:cNvPr>
                <p14:cNvContentPartPr/>
                <p14:nvPr/>
              </p14:nvContentPartPr>
              <p14:xfrm>
                <a:off x="10948301" y="2921792"/>
                <a:ext cx="293400" cy="115560"/>
              </p14:xfrm>
            </p:contentPart>
          </mc:Choice>
          <mc:Fallback>
            <p:pic>
              <p:nvPicPr>
                <p:cNvPr id="64" name="Freihand 63">
                  <a:extLst>
                    <a:ext uri="{FF2B5EF4-FFF2-40B4-BE49-F238E27FC236}">
                      <a16:creationId xmlns:a16="http://schemas.microsoft.com/office/drawing/2014/main" id="{1B718881-8A1F-47C8-AE26-111E7A512EC1}"/>
                    </a:ext>
                  </a:extLst>
                </p:cNvPr>
                <p:cNvPicPr/>
                <p:nvPr/>
              </p:nvPicPr>
              <p:blipFill>
                <a:blip r:embed="rId56"/>
                <a:stretch>
                  <a:fillRect/>
                </a:stretch>
              </p:blipFill>
              <p:spPr>
                <a:xfrm>
                  <a:off x="10943981" y="2917472"/>
                  <a:ext cx="302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5" name="Freihand 64">
                  <a:extLst>
                    <a:ext uri="{FF2B5EF4-FFF2-40B4-BE49-F238E27FC236}">
                      <a16:creationId xmlns:a16="http://schemas.microsoft.com/office/drawing/2014/main" id="{CD0EB9B8-412E-4137-AB66-DD46E0F9749C}"/>
                    </a:ext>
                  </a:extLst>
                </p14:cNvPr>
                <p14:cNvContentPartPr/>
                <p14:nvPr/>
              </p14:nvContentPartPr>
              <p14:xfrm>
                <a:off x="11283821" y="2949152"/>
                <a:ext cx="239400" cy="43560"/>
              </p14:xfrm>
            </p:contentPart>
          </mc:Choice>
          <mc:Fallback>
            <p:pic>
              <p:nvPicPr>
                <p:cNvPr id="65" name="Freihand 64">
                  <a:extLst>
                    <a:ext uri="{FF2B5EF4-FFF2-40B4-BE49-F238E27FC236}">
                      <a16:creationId xmlns:a16="http://schemas.microsoft.com/office/drawing/2014/main" id="{CD0EB9B8-412E-4137-AB66-DD46E0F9749C}"/>
                    </a:ext>
                  </a:extLst>
                </p:cNvPr>
                <p:cNvPicPr/>
                <p:nvPr/>
              </p:nvPicPr>
              <p:blipFill>
                <a:blip r:embed="rId58"/>
                <a:stretch>
                  <a:fillRect/>
                </a:stretch>
              </p:blipFill>
              <p:spPr>
                <a:xfrm>
                  <a:off x="11279501" y="2944832"/>
                  <a:ext cx="248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7D16B86D-5469-4AFD-874B-1A6664C5A32F}"/>
                    </a:ext>
                  </a:extLst>
                </p14:cNvPr>
                <p14:cNvContentPartPr/>
                <p14:nvPr/>
              </p14:nvContentPartPr>
              <p14:xfrm>
                <a:off x="8196461" y="2766632"/>
                <a:ext cx="365040" cy="125640"/>
              </p14:xfrm>
            </p:contentPart>
          </mc:Choice>
          <mc:Fallback>
            <p:pic>
              <p:nvPicPr>
                <p:cNvPr id="33" name="Freihand 32">
                  <a:extLst>
                    <a:ext uri="{FF2B5EF4-FFF2-40B4-BE49-F238E27FC236}">
                      <a16:creationId xmlns:a16="http://schemas.microsoft.com/office/drawing/2014/main" id="{7D16B86D-5469-4AFD-874B-1A6664C5A32F}"/>
                    </a:ext>
                  </a:extLst>
                </p:cNvPr>
                <p:cNvPicPr/>
                <p:nvPr/>
              </p:nvPicPr>
              <p:blipFill>
                <a:blip r:embed="rId60"/>
                <a:stretch>
                  <a:fillRect/>
                </a:stretch>
              </p:blipFill>
              <p:spPr>
                <a:xfrm>
                  <a:off x="8192141" y="2762312"/>
                  <a:ext cx="373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4FDF2F0F-B8A5-4F46-8F6B-6BA57E1CBA28}"/>
                    </a:ext>
                  </a:extLst>
                </p14:cNvPr>
                <p14:cNvContentPartPr/>
                <p14:nvPr/>
              </p14:nvContentPartPr>
              <p14:xfrm>
                <a:off x="8777501" y="2765192"/>
                <a:ext cx="137880" cy="165600"/>
              </p14:xfrm>
            </p:contentPart>
          </mc:Choice>
          <mc:Fallback>
            <p:pic>
              <p:nvPicPr>
                <p:cNvPr id="34" name="Freihand 33">
                  <a:extLst>
                    <a:ext uri="{FF2B5EF4-FFF2-40B4-BE49-F238E27FC236}">
                      <a16:creationId xmlns:a16="http://schemas.microsoft.com/office/drawing/2014/main" id="{4FDF2F0F-B8A5-4F46-8F6B-6BA57E1CBA28}"/>
                    </a:ext>
                  </a:extLst>
                </p:cNvPr>
                <p:cNvPicPr/>
                <p:nvPr/>
              </p:nvPicPr>
              <p:blipFill>
                <a:blip r:embed="rId62"/>
                <a:stretch>
                  <a:fillRect/>
                </a:stretch>
              </p:blipFill>
              <p:spPr>
                <a:xfrm>
                  <a:off x="8773181" y="2760872"/>
                  <a:ext cx="146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10A5792C-1875-4917-A40A-9D45093DB829}"/>
                    </a:ext>
                  </a:extLst>
                </p14:cNvPr>
                <p14:cNvContentPartPr/>
                <p14:nvPr/>
              </p14:nvContentPartPr>
              <p14:xfrm>
                <a:off x="8850221" y="2781752"/>
                <a:ext cx="181440" cy="217800"/>
              </p14:xfrm>
            </p:contentPart>
          </mc:Choice>
          <mc:Fallback>
            <p:pic>
              <p:nvPicPr>
                <p:cNvPr id="35" name="Freihand 34">
                  <a:extLst>
                    <a:ext uri="{FF2B5EF4-FFF2-40B4-BE49-F238E27FC236}">
                      <a16:creationId xmlns:a16="http://schemas.microsoft.com/office/drawing/2014/main" id="{10A5792C-1875-4917-A40A-9D45093DB829}"/>
                    </a:ext>
                  </a:extLst>
                </p:cNvPr>
                <p:cNvPicPr/>
                <p:nvPr/>
              </p:nvPicPr>
              <p:blipFill>
                <a:blip r:embed="rId64"/>
                <a:stretch>
                  <a:fillRect/>
                </a:stretch>
              </p:blipFill>
              <p:spPr>
                <a:xfrm>
                  <a:off x="8845901" y="2777432"/>
                  <a:ext cx="1900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9CC71EE6-5E70-4EFF-9E30-8DF5B538EC48}"/>
                    </a:ext>
                  </a:extLst>
                </p14:cNvPr>
                <p14:cNvContentPartPr/>
                <p14:nvPr/>
              </p14:nvContentPartPr>
              <p14:xfrm>
                <a:off x="9015101" y="2768432"/>
                <a:ext cx="234720" cy="93600"/>
              </p14:xfrm>
            </p:contentPart>
          </mc:Choice>
          <mc:Fallback>
            <p:pic>
              <p:nvPicPr>
                <p:cNvPr id="36" name="Freihand 35">
                  <a:extLst>
                    <a:ext uri="{FF2B5EF4-FFF2-40B4-BE49-F238E27FC236}">
                      <a16:creationId xmlns:a16="http://schemas.microsoft.com/office/drawing/2014/main" id="{9CC71EE6-5E70-4EFF-9E30-8DF5B538EC48}"/>
                    </a:ext>
                  </a:extLst>
                </p:cNvPr>
                <p:cNvPicPr/>
                <p:nvPr/>
              </p:nvPicPr>
              <p:blipFill>
                <a:blip r:embed="rId66"/>
                <a:stretch>
                  <a:fillRect/>
                </a:stretch>
              </p:blipFill>
              <p:spPr>
                <a:xfrm>
                  <a:off x="9010781" y="2764112"/>
                  <a:ext cx="243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72C8E852-D6CE-4168-959B-F5523B2F48D3}"/>
                    </a:ext>
                  </a:extLst>
                </p14:cNvPr>
                <p14:cNvContentPartPr/>
                <p14:nvPr/>
              </p14:nvContentPartPr>
              <p14:xfrm>
                <a:off x="9227141" y="2752592"/>
                <a:ext cx="192240" cy="250560"/>
              </p14:xfrm>
            </p:contentPart>
          </mc:Choice>
          <mc:Fallback>
            <p:pic>
              <p:nvPicPr>
                <p:cNvPr id="38" name="Freihand 37">
                  <a:extLst>
                    <a:ext uri="{FF2B5EF4-FFF2-40B4-BE49-F238E27FC236}">
                      <a16:creationId xmlns:a16="http://schemas.microsoft.com/office/drawing/2014/main" id="{72C8E852-D6CE-4168-959B-F5523B2F48D3}"/>
                    </a:ext>
                  </a:extLst>
                </p:cNvPr>
                <p:cNvPicPr/>
                <p:nvPr/>
              </p:nvPicPr>
              <p:blipFill>
                <a:blip r:embed="rId68"/>
                <a:stretch>
                  <a:fillRect/>
                </a:stretch>
              </p:blipFill>
              <p:spPr>
                <a:xfrm>
                  <a:off x="9222821" y="2748272"/>
                  <a:ext cx="2008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6DD99DC4-93F4-40D8-AFCF-2073A1C5C002}"/>
                    </a:ext>
                  </a:extLst>
                </p14:cNvPr>
                <p14:cNvContentPartPr/>
                <p14:nvPr/>
              </p14:nvContentPartPr>
              <p14:xfrm>
                <a:off x="9426581" y="2749352"/>
                <a:ext cx="47520" cy="101160"/>
              </p14:xfrm>
            </p:contentPart>
          </mc:Choice>
          <mc:Fallback>
            <p:pic>
              <p:nvPicPr>
                <p:cNvPr id="39" name="Freihand 38">
                  <a:extLst>
                    <a:ext uri="{FF2B5EF4-FFF2-40B4-BE49-F238E27FC236}">
                      <a16:creationId xmlns:a16="http://schemas.microsoft.com/office/drawing/2014/main" id="{6DD99DC4-93F4-40D8-AFCF-2073A1C5C002}"/>
                    </a:ext>
                  </a:extLst>
                </p:cNvPr>
                <p:cNvPicPr/>
                <p:nvPr/>
              </p:nvPicPr>
              <p:blipFill>
                <a:blip r:embed="rId70"/>
                <a:stretch>
                  <a:fillRect/>
                </a:stretch>
              </p:blipFill>
              <p:spPr>
                <a:xfrm>
                  <a:off x="9422261" y="2745032"/>
                  <a:ext cx="56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0" name="Freihand 39">
                  <a:extLst>
                    <a:ext uri="{FF2B5EF4-FFF2-40B4-BE49-F238E27FC236}">
                      <a16:creationId xmlns:a16="http://schemas.microsoft.com/office/drawing/2014/main" id="{DDAC8726-4271-4782-BCC7-CE340B6B1A23}"/>
                    </a:ext>
                  </a:extLst>
                </p14:cNvPr>
                <p14:cNvContentPartPr/>
                <p14:nvPr/>
              </p14:nvContentPartPr>
              <p14:xfrm>
                <a:off x="9455741" y="2766992"/>
                <a:ext cx="77760" cy="33480"/>
              </p14:xfrm>
            </p:contentPart>
          </mc:Choice>
          <mc:Fallback>
            <p:pic>
              <p:nvPicPr>
                <p:cNvPr id="40" name="Freihand 39">
                  <a:extLst>
                    <a:ext uri="{FF2B5EF4-FFF2-40B4-BE49-F238E27FC236}">
                      <a16:creationId xmlns:a16="http://schemas.microsoft.com/office/drawing/2014/main" id="{DDAC8726-4271-4782-BCC7-CE340B6B1A23}"/>
                    </a:ext>
                  </a:extLst>
                </p:cNvPr>
                <p:cNvPicPr/>
                <p:nvPr/>
              </p:nvPicPr>
              <p:blipFill>
                <a:blip r:embed="rId72"/>
                <a:stretch>
                  <a:fillRect/>
                </a:stretch>
              </p:blipFill>
              <p:spPr>
                <a:xfrm>
                  <a:off x="9451421" y="2762672"/>
                  <a:ext cx="86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D763B7C7-706F-47CD-9A26-FC82CFF79558}"/>
                    </a:ext>
                  </a:extLst>
                </p14:cNvPr>
                <p14:cNvContentPartPr/>
                <p14:nvPr/>
              </p14:nvContentPartPr>
              <p14:xfrm>
                <a:off x="8789021" y="2670872"/>
                <a:ext cx="153360" cy="234720"/>
              </p14:xfrm>
            </p:contentPart>
          </mc:Choice>
          <mc:Fallback>
            <p:pic>
              <p:nvPicPr>
                <p:cNvPr id="41" name="Freihand 40">
                  <a:extLst>
                    <a:ext uri="{FF2B5EF4-FFF2-40B4-BE49-F238E27FC236}">
                      <a16:creationId xmlns:a16="http://schemas.microsoft.com/office/drawing/2014/main" id="{D763B7C7-706F-47CD-9A26-FC82CFF79558}"/>
                    </a:ext>
                  </a:extLst>
                </p:cNvPr>
                <p:cNvPicPr/>
                <p:nvPr/>
              </p:nvPicPr>
              <p:blipFill>
                <a:blip r:embed="rId74"/>
                <a:stretch>
                  <a:fillRect/>
                </a:stretch>
              </p:blipFill>
              <p:spPr>
                <a:xfrm>
                  <a:off x="8784701" y="2666552"/>
                  <a:ext cx="162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F6E2A5C8-EB9A-4C3F-BBFB-1A660148B5B4}"/>
                    </a:ext>
                  </a:extLst>
                </p14:cNvPr>
                <p14:cNvContentPartPr/>
                <p14:nvPr/>
              </p14:nvContentPartPr>
              <p14:xfrm>
                <a:off x="9557981" y="2760872"/>
                <a:ext cx="71640" cy="70560"/>
              </p14:xfrm>
            </p:contentPart>
          </mc:Choice>
          <mc:Fallback>
            <p:pic>
              <p:nvPicPr>
                <p:cNvPr id="42" name="Freihand 41">
                  <a:extLst>
                    <a:ext uri="{FF2B5EF4-FFF2-40B4-BE49-F238E27FC236}">
                      <a16:creationId xmlns:a16="http://schemas.microsoft.com/office/drawing/2014/main" id="{F6E2A5C8-EB9A-4C3F-BBFB-1A660148B5B4}"/>
                    </a:ext>
                  </a:extLst>
                </p:cNvPr>
                <p:cNvPicPr/>
                <p:nvPr/>
              </p:nvPicPr>
              <p:blipFill>
                <a:blip r:embed="rId76"/>
                <a:stretch>
                  <a:fillRect/>
                </a:stretch>
              </p:blipFill>
              <p:spPr>
                <a:xfrm>
                  <a:off x="9553661" y="2756552"/>
                  <a:ext cx="80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24C87AD5-3B2D-431D-BBEE-DE3225146582}"/>
                    </a:ext>
                  </a:extLst>
                </p14:cNvPr>
                <p14:cNvContentPartPr/>
                <p14:nvPr/>
              </p14:nvContentPartPr>
              <p14:xfrm>
                <a:off x="9668141" y="2733872"/>
                <a:ext cx="119880" cy="97920"/>
              </p14:xfrm>
            </p:contentPart>
          </mc:Choice>
          <mc:Fallback>
            <p:pic>
              <p:nvPicPr>
                <p:cNvPr id="43" name="Freihand 42">
                  <a:extLst>
                    <a:ext uri="{FF2B5EF4-FFF2-40B4-BE49-F238E27FC236}">
                      <a16:creationId xmlns:a16="http://schemas.microsoft.com/office/drawing/2014/main" id="{24C87AD5-3B2D-431D-BBEE-DE3225146582}"/>
                    </a:ext>
                  </a:extLst>
                </p:cNvPr>
                <p:cNvPicPr/>
                <p:nvPr/>
              </p:nvPicPr>
              <p:blipFill>
                <a:blip r:embed="rId78"/>
                <a:stretch>
                  <a:fillRect/>
                </a:stretch>
              </p:blipFill>
              <p:spPr>
                <a:xfrm>
                  <a:off x="9663821" y="2729552"/>
                  <a:ext cx="128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1335FA19-1EAE-4D2F-A2D1-E3230A820F29}"/>
                    </a:ext>
                  </a:extLst>
                </p14:cNvPr>
                <p14:cNvContentPartPr/>
                <p14:nvPr/>
              </p14:nvContentPartPr>
              <p14:xfrm>
                <a:off x="9676421" y="2779592"/>
                <a:ext cx="100080" cy="15840"/>
              </p14:xfrm>
            </p:contentPart>
          </mc:Choice>
          <mc:Fallback>
            <p:pic>
              <p:nvPicPr>
                <p:cNvPr id="44" name="Freihand 43">
                  <a:extLst>
                    <a:ext uri="{FF2B5EF4-FFF2-40B4-BE49-F238E27FC236}">
                      <a16:creationId xmlns:a16="http://schemas.microsoft.com/office/drawing/2014/main" id="{1335FA19-1EAE-4D2F-A2D1-E3230A820F29}"/>
                    </a:ext>
                  </a:extLst>
                </p:cNvPr>
                <p:cNvPicPr/>
                <p:nvPr/>
              </p:nvPicPr>
              <p:blipFill>
                <a:blip r:embed="rId80"/>
                <a:stretch>
                  <a:fillRect/>
                </a:stretch>
              </p:blipFill>
              <p:spPr>
                <a:xfrm>
                  <a:off x="9672101" y="2775272"/>
                  <a:ext cx="108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C0EBD180-6007-4A42-9397-BBCBEFD0649D}"/>
                    </a:ext>
                  </a:extLst>
                </p14:cNvPr>
                <p14:cNvContentPartPr/>
                <p14:nvPr/>
              </p14:nvContentPartPr>
              <p14:xfrm>
                <a:off x="9793421" y="2730632"/>
                <a:ext cx="120960" cy="100800"/>
              </p14:xfrm>
            </p:contentPart>
          </mc:Choice>
          <mc:Fallback>
            <p:pic>
              <p:nvPicPr>
                <p:cNvPr id="45" name="Freihand 44">
                  <a:extLst>
                    <a:ext uri="{FF2B5EF4-FFF2-40B4-BE49-F238E27FC236}">
                      <a16:creationId xmlns:a16="http://schemas.microsoft.com/office/drawing/2014/main" id="{C0EBD180-6007-4A42-9397-BBCBEFD0649D}"/>
                    </a:ext>
                  </a:extLst>
                </p:cNvPr>
                <p:cNvPicPr/>
                <p:nvPr/>
              </p:nvPicPr>
              <p:blipFill>
                <a:blip r:embed="rId82"/>
                <a:stretch>
                  <a:fillRect/>
                </a:stretch>
              </p:blipFill>
              <p:spPr>
                <a:xfrm>
                  <a:off x="9789101" y="2726312"/>
                  <a:ext cx="129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1E824ABB-1C73-4962-9357-4853518C264B}"/>
                    </a:ext>
                  </a:extLst>
                </p14:cNvPr>
                <p14:cNvContentPartPr/>
                <p14:nvPr/>
              </p14:nvContentPartPr>
              <p14:xfrm>
                <a:off x="9877661" y="2631272"/>
                <a:ext cx="261720" cy="295920"/>
              </p14:xfrm>
            </p:contentPart>
          </mc:Choice>
          <mc:Fallback>
            <p:pic>
              <p:nvPicPr>
                <p:cNvPr id="46" name="Freihand 45">
                  <a:extLst>
                    <a:ext uri="{FF2B5EF4-FFF2-40B4-BE49-F238E27FC236}">
                      <a16:creationId xmlns:a16="http://schemas.microsoft.com/office/drawing/2014/main" id="{1E824ABB-1C73-4962-9357-4853518C264B}"/>
                    </a:ext>
                  </a:extLst>
                </p:cNvPr>
                <p:cNvPicPr/>
                <p:nvPr/>
              </p:nvPicPr>
              <p:blipFill>
                <a:blip r:embed="rId84"/>
                <a:stretch>
                  <a:fillRect/>
                </a:stretch>
              </p:blipFill>
              <p:spPr>
                <a:xfrm>
                  <a:off x="9873341" y="2626952"/>
                  <a:ext cx="2703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85D21EBA-E2C8-4307-9B74-1DAD312C565A}"/>
                    </a:ext>
                  </a:extLst>
                </p14:cNvPr>
                <p14:cNvContentPartPr/>
                <p14:nvPr/>
              </p14:nvContentPartPr>
              <p14:xfrm>
                <a:off x="8316341" y="3019712"/>
                <a:ext cx="136080" cy="219240"/>
              </p14:xfrm>
            </p:contentPart>
          </mc:Choice>
          <mc:Fallback>
            <p:pic>
              <p:nvPicPr>
                <p:cNvPr id="48" name="Freihand 47">
                  <a:extLst>
                    <a:ext uri="{FF2B5EF4-FFF2-40B4-BE49-F238E27FC236}">
                      <a16:creationId xmlns:a16="http://schemas.microsoft.com/office/drawing/2014/main" id="{85D21EBA-E2C8-4307-9B74-1DAD312C565A}"/>
                    </a:ext>
                  </a:extLst>
                </p:cNvPr>
                <p:cNvPicPr/>
                <p:nvPr/>
              </p:nvPicPr>
              <p:blipFill>
                <a:blip r:embed="rId86"/>
                <a:stretch>
                  <a:fillRect/>
                </a:stretch>
              </p:blipFill>
              <p:spPr>
                <a:xfrm>
                  <a:off x="8312021" y="3015392"/>
                  <a:ext cx="1447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FA52D7AF-2073-4A93-9080-61B33407C850}"/>
                    </a:ext>
                  </a:extLst>
                </p14:cNvPr>
                <p14:cNvContentPartPr/>
                <p14:nvPr/>
              </p14:nvContentPartPr>
              <p14:xfrm>
                <a:off x="8399861" y="3128072"/>
                <a:ext cx="96480" cy="177840"/>
              </p14:xfrm>
            </p:contentPart>
          </mc:Choice>
          <mc:Fallback>
            <p:pic>
              <p:nvPicPr>
                <p:cNvPr id="49" name="Freihand 48">
                  <a:extLst>
                    <a:ext uri="{FF2B5EF4-FFF2-40B4-BE49-F238E27FC236}">
                      <a16:creationId xmlns:a16="http://schemas.microsoft.com/office/drawing/2014/main" id="{FA52D7AF-2073-4A93-9080-61B33407C850}"/>
                    </a:ext>
                  </a:extLst>
                </p:cNvPr>
                <p:cNvPicPr/>
                <p:nvPr/>
              </p:nvPicPr>
              <p:blipFill>
                <a:blip r:embed="rId88"/>
                <a:stretch>
                  <a:fillRect/>
                </a:stretch>
              </p:blipFill>
              <p:spPr>
                <a:xfrm>
                  <a:off x="8395541" y="3123752"/>
                  <a:ext cx="105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20AE8960-D94A-469F-B3ED-DA69F5A5DF83}"/>
                    </a:ext>
                  </a:extLst>
                </p14:cNvPr>
                <p14:cNvContentPartPr/>
                <p14:nvPr/>
              </p14:nvContentPartPr>
              <p14:xfrm>
                <a:off x="8588861" y="3153272"/>
                <a:ext cx="196560" cy="121680"/>
              </p14:xfrm>
            </p:contentPart>
          </mc:Choice>
          <mc:Fallback>
            <p:pic>
              <p:nvPicPr>
                <p:cNvPr id="50" name="Freihand 49">
                  <a:extLst>
                    <a:ext uri="{FF2B5EF4-FFF2-40B4-BE49-F238E27FC236}">
                      <a16:creationId xmlns:a16="http://schemas.microsoft.com/office/drawing/2014/main" id="{20AE8960-D94A-469F-B3ED-DA69F5A5DF83}"/>
                    </a:ext>
                  </a:extLst>
                </p:cNvPr>
                <p:cNvPicPr/>
                <p:nvPr/>
              </p:nvPicPr>
              <p:blipFill>
                <a:blip r:embed="rId90"/>
                <a:stretch>
                  <a:fillRect/>
                </a:stretch>
              </p:blipFill>
              <p:spPr>
                <a:xfrm>
                  <a:off x="8584541" y="3148952"/>
                  <a:ext cx="205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6ED444D0-3A89-4D3E-A7D4-F2404AA07413}"/>
                    </a:ext>
                  </a:extLst>
                </p14:cNvPr>
                <p14:cNvContentPartPr/>
                <p14:nvPr/>
              </p14:nvContentPartPr>
              <p14:xfrm>
                <a:off x="8814221" y="3188552"/>
                <a:ext cx="357840" cy="67320"/>
              </p14:xfrm>
            </p:contentPart>
          </mc:Choice>
          <mc:Fallback>
            <p:pic>
              <p:nvPicPr>
                <p:cNvPr id="51" name="Freihand 50">
                  <a:extLst>
                    <a:ext uri="{FF2B5EF4-FFF2-40B4-BE49-F238E27FC236}">
                      <a16:creationId xmlns:a16="http://schemas.microsoft.com/office/drawing/2014/main" id="{6ED444D0-3A89-4D3E-A7D4-F2404AA07413}"/>
                    </a:ext>
                  </a:extLst>
                </p:cNvPr>
                <p:cNvPicPr/>
                <p:nvPr/>
              </p:nvPicPr>
              <p:blipFill>
                <a:blip r:embed="rId92"/>
                <a:stretch>
                  <a:fillRect/>
                </a:stretch>
              </p:blipFill>
              <p:spPr>
                <a:xfrm>
                  <a:off x="8809901" y="3184232"/>
                  <a:ext cx="366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03090BDE-D231-4CE6-8985-37DE35C091A3}"/>
                    </a:ext>
                  </a:extLst>
                </p14:cNvPr>
                <p14:cNvContentPartPr/>
                <p14:nvPr/>
              </p14:nvContentPartPr>
              <p14:xfrm>
                <a:off x="9309941" y="3094232"/>
                <a:ext cx="297360" cy="114480"/>
              </p14:xfrm>
            </p:contentPart>
          </mc:Choice>
          <mc:Fallback>
            <p:pic>
              <p:nvPicPr>
                <p:cNvPr id="53" name="Freihand 52">
                  <a:extLst>
                    <a:ext uri="{FF2B5EF4-FFF2-40B4-BE49-F238E27FC236}">
                      <a16:creationId xmlns:a16="http://schemas.microsoft.com/office/drawing/2014/main" id="{03090BDE-D231-4CE6-8985-37DE35C091A3}"/>
                    </a:ext>
                  </a:extLst>
                </p:cNvPr>
                <p:cNvPicPr/>
                <p:nvPr/>
              </p:nvPicPr>
              <p:blipFill>
                <a:blip r:embed="rId94"/>
                <a:stretch>
                  <a:fillRect/>
                </a:stretch>
              </p:blipFill>
              <p:spPr>
                <a:xfrm>
                  <a:off x="9305621" y="3089912"/>
                  <a:ext cx="306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9DFBD560-0C9A-4EE1-B85D-F43D013D3094}"/>
                    </a:ext>
                  </a:extLst>
                </p14:cNvPr>
                <p14:cNvContentPartPr/>
                <p14:nvPr/>
              </p14:nvContentPartPr>
              <p14:xfrm>
                <a:off x="9585701" y="3053192"/>
                <a:ext cx="3600" cy="1080"/>
              </p14:xfrm>
            </p:contentPart>
          </mc:Choice>
          <mc:Fallback>
            <p:pic>
              <p:nvPicPr>
                <p:cNvPr id="54" name="Freihand 53">
                  <a:extLst>
                    <a:ext uri="{FF2B5EF4-FFF2-40B4-BE49-F238E27FC236}">
                      <a16:creationId xmlns:a16="http://schemas.microsoft.com/office/drawing/2014/main" id="{9DFBD560-0C9A-4EE1-B85D-F43D013D3094}"/>
                    </a:ext>
                  </a:extLst>
                </p:cNvPr>
                <p:cNvPicPr/>
                <p:nvPr/>
              </p:nvPicPr>
              <p:blipFill>
                <a:blip r:embed="rId96"/>
                <a:stretch>
                  <a:fillRect/>
                </a:stretch>
              </p:blipFill>
              <p:spPr>
                <a:xfrm>
                  <a:off x="9581381" y="3048872"/>
                  <a:ext cx="12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F3BFDB98-5820-4E21-BD2E-760A6CAD9C7B}"/>
                    </a:ext>
                  </a:extLst>
                </p14:cNvPr>
                <p14:cNvContentPartPr/>
                <p14:nvPr/>
              </p14:nvContentPartPr>
              <p14:xfrm>
                <a:off x="9600821" y="2995952"/>
                <a:ext cx="333360" cy="164160"/>
              </p14:xfrm>
            </p:contentPart>
          </mc:Choice>
          <mc:Fallback>
            <p:pic>
              <p:nvPicPr>
                <p:cNvPr id="56" name="Freihand 55">
                  <a:extLst>
                    <a:ext uri="{FF2B5EF4-FFF2-40B4-BE49-F238E27FC236}">
                      <a16:creationId xmlns:a16="http://schemas.microsoft.com/office/drawing/2014/main" id="{F3BFDB98-5820-4E21-BD2E-760A6CAD9C7B}"/>
                    </a:ext>
                  </a:extLst>
                </p:cNvPr>
                <p:cNvPicPr/>
                <p:nvPr/>
              </p:nvPicPr>
              <p:blipFill>
                <a:blip r:embed="rId98"/>
                <a:stretch>
                  <a:fillRect/>
                </a:stretch>
              </p:blipFill>
              <p:spPr>
                <a:xfrm>
                  <a:off x="9596501" y="2991632"/>
                  <a:ext cx="342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19D6B9CC-3450-4F0E-81AB-6B51CECC9AB3}"/>
                    </a:ext>
                  </a:extLst>
                </p14:cNvPr>
                <p14:cNvContentPartPr/>
                <p14:nvPr/>
              </p14:nvContentPartPr>
              <p14:xfrm>
                <a:off x="9923021" y="3013592"/>
                <a:ext cx="20880" cy="29880"/>
              </p14:xfrm>
            </p:contentPart>
          </mc:Choice>
          <mc:Fallback>
            <p:pic>
              <p:nvPicPr>
                <p:cNvPr id="57" name="Freihand 56">
                  <a:extLst>
                    <a:ext uri="{FF2B5EF4-FFF2-40B4-BE49-F238E27FC236}">
                      <a16:creationId xmlns:a16="http://schemas.microsoft.com/office/drawing/2014/main" id="{19D6B9CC-3450-4F0E-81AB-6B51CECC9AB3}"/>
                    </a:ext>
                  </a:extLst>
                </p:cNvPr>
                <p:cNvPicPr/>
                <p:nvPr/>
              </p:nvPicPr>
              <p:blipFill>
                <a:blip r:embed="rId100"/>
                <a:stretch>
                  <a:fillRect/>
                </a:stretch>
              </p:blipFill>
              <p:spPr>
                <a:xfrm>
                  <a:off x="9918701" y="3009272"/>
                  <a:ext cx="29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7EC14DB8-8C64-424C-8352-478D8916E807}"/>
                    </a:ext>
                  </a:extLst>
                </p14:cNvPr>
                <p14:cNvContentPartPr/>
                <p14:nvPr/>
              </p14:nvContentPartPr>
              <p14:xfrm>
                <a:off x="9937781" y="3074432"/>
                <a:ext cx="141120" cy="197280"/>
              </p14:xfrm>
            </p:contentPart>
          </mc:Choice>
          <mc:Fallback>
            <p:pic>
              <p:nvPicPr>
                <p:cNvPr id="58" name="Freihand 57">
                  <a:extLst>
                    <a:ext uri="{FF2B5EF4-FFF2-40B4-BE49-F238E27FC236}">
                      <a16:creationId xmlns:a16="http://schemas.microsoft.com/office/drawing/2014/main" id="{7EC14DB8-8C64-424C-8352-478D8916E807}"/>
                    </a:ext>
                  </a:extLst>
                </p:cNvPr>
                <p:cNvPicPr/>
                <p:nvPr/>
              </p:nvPicPr>
              <p:blipFill>
                <a:blip r:embed="rId102"/>
                <a:stretch>
                  <a:fillRect/>
                </a:stretch>
              </p:blipFill>
              <p:spPr>
                <a:xfrm>
                  <a:off x="9933461" y="3070112"/>
                  <a:ext cx="149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1DE0C2BD-F273-4B7D-8381-1A33480368FA}"/>
                    </a:ext>
                  </a:extLst>
                </p14:cNvPr>
                <p14:cNvContentPartPr/>
                <p14:nvPr/>
              </p14:nvContentPartPr>
              <p14:xfrm>
                <a:off x="10228301" y="3041312"/>
                <a:ext cx="219240" cy="81000"/>
              </p14:xfrm>
            </p:contentPart>
          </mc:Choice>
          <mc:Fallback>
            <p:pic>
              <p:nvPicPr>
                <p:cNvPr id="59" name="Freihand 58">
                  <a:extLst>
                    <a:ext uri="{FF2B5EF4-FFF2-40B4-BE49-F238E27FC236}">
                      <a16:creationId xmlns:a16="http://schemas.microsoft.com/office/drawing/2014/main" id="{1DE0C2BD-F273-4B7D-8381-1A33480368FA}"/>
                    </a:ext>
                  </a:extLst>
                </p:cNvPr>
                <p:cNvPicPr/>
                <p:nvPr/>
              </p:nvPicPr>
              <p:blipFill>
                <a:blip r:embed="rId104"/>
                <a:stretch>
                  <a:fillRect/>
                </a:stretch>
              </p:blipFill>
              <p:spPr>
                <a:xfrm>
                  <a:off x="10223981" y="3036992"/>
                  <a:ext cx="227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A467635D-9E48-4561-9B3A-9CC924224CDE}"/>
                    </a:ext>
                  </a:extLst>
                </p14:cNvPr>
                <p14:cNvContentPartPr/>
                <p14:nvPr/>
              </p14:nvContentPartPr>
              <p14:xfrm>
                <a:off x="10427741" y="2967512"/>
                <a:ext cx="360" cy="360"/>
              </p14:xfrm>
            </p:contentPart>
          </mc:Choice>
          <mc:Fallback>
            <p:pic>
              <p:nvPicPr>
                <p:cNvPr id="60" name="Freihand 59">
                  <a:extLst>
                    <a:ext uri="{FF2B5EF4-FFF2-40B4-BE49-F238E27FC236}">
                      <a16:creationId xmlns:a16="http://schemas.microsoft.com/office/drawing/2014/main" id="{A467635D-9E48-4561-9B3A-9CC924224CDE}"/>
                    </a:ext>
                  </a:extLst>
                </p:cNvPr>
                <p:cNvPicPr/>
                <p:nvPr/>
              </p:nvPicPr>
              <p:blipFill>
                <a:blip r:embed="rId32"/>
                <a:stretch>
                  <a:fillRect/>
                </a:stretch>
              </p:blipFill>
              <p:spPr>
                <a:xfrm>
                  <a:off x="10423421" y="2963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289D3B63-989C-4ED0-9632-BAAE5B8C928E}"/>
                    </a:ext>
                  </a:extLst>
                </p14:cNvPr>
                <p14:cNvContentPartPr/>
                <p14:nvPr/>
              </p14:nvContentPartPr>
              <p14:xfrm>
                <a:off x="9375821" y="3328952"/>
                <a:ext cx="121320" cy="159480"/>
              </p14:xfrm>
            </p:contentPart>
          </mc:Choice>
          <mc:Fallback>
            <p:pic>
              <p:nvPicPr>
                <p:cNvPr id="67" name="Freihand 66">
                  <a:extLst>
                    <a:ext uri="{FF2B5EF4-FFF2-40B4-BE49-F238E27FC236}">
                      <a16:creationId xmlns:a16="http://schemas.microsoft.com/office/drawing/2014/main" id="{289D3B63-989C-4ED0-9632-BAAE5B8C928E}"/>
                    </a:ext>
                  </a:extLst>
                </p:cNvPr>
                <p:cNvPicPr/>
                <p:nvPr/>
              </p:nvPicPr>
              <p:blipFill>
                <a:blip r:embed="rId107"/>
                <a:stretch>
                  <a:fillRect/>
                </a:stretch>
              </p:blipFill>
              <p:spPr>
                <a:xfrm>
                  <a:off x="9371501" y="3324632"/>
                  <a:ext cx="129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D0A34A79-80B4-4121-91ED-E4067F65C87E}"/>
                    </a:ext>
                  </a:extLst>
                </p14:cNvPr>
                <p14:cNvContentPartPr/>
                <p14:nvPr/>
              </p14:nvContentPartPr>
              <p14:xfrm>
                <a:off x="9518741" y="3297632"/>
                <a:ext cx="218880" cy="158760"/>
              </p14:xfrm>
            </p:contentPart>
          </mc:Choice>
          <mc:Fallback>
            <p:pic>
              <p:nvPicPr>
                <p:cNvPr id="68" name="Freihand 67">
                  <a:extLst>
                    <a:ext uri="{FF2B5EF4-FFF2-40B4-BE49-F238E27FC236}">
                      <a16:creationId xmlns:a16="http://schemas.microsoft.com/office/drawing/2014/main" id="{D0A34A79-80B4-4121-91ED-E4067F65C87E}"/>
                    </a:ext>
                  </a:extLst>
                </p:cNvPr>
                <p:cNvPicPr/>
                <p:nvPr/>
              </p:nvPicPr>
              <p:blipFill>
                <a:blip r:embed="rId109"/>
                <a:stretch>
                  <a:fillRect/>
                </a:stretch>
              </p:blipFill>
              <p:spPr>
                <a:xfrm>
                  <a:off x="9514421" y="3293312"/>
                  <a:ext cx="227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5FA1B042-B406-443C-8950-A46F41112246}"/>
                    </a:ext>
                  </a:extLst>
                </p14:cNvPr>
                <p14:cNvContentPartPr/>
                <p14:nvPr/>
              </p14:nvContentPartPr>
              <p14:xfrm>
                <a:off x="9717101" y="3262352"/>
                <a:ext cx="119160" cy="171720"/>
              </p14:xfrm>
            </p:contentPart>
          </mc:Choice>
          <mc:Fallback>
            <p:pic>
              <p:nvPicPr>
                <p:cNvPr id="69" name="Freihand 68">
                  <a:extLst>
                    <a:ext uri="{FF2B5EF4-FFF2-40B4-BE49-F238E27FC236}">
                      <a16:creationId xmlns:a16="http://schemas.microsoft.com/office/drawing/2014/main" id="{5FA1B042-B406-443C-8950-A46F41112246}"/>
                    </a:ext>
                  </a:extLst>
                </p:cNvPr>
                <p:cNvPicPr/>
                <p:nvPr/>
              </p:nvPicPr>
              <p:blipFill>
                <a:blip r:embed="rId111"/>
                <a:stretch>
                  <a:fillRect/>
                </a:stretch>
              </p:blipFill>
              <p:spPr>
                <a:xfrm>
                  <a:off x="9712781" y="3258032"/>
                  <a:ext cx="127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F0B77229-CBC5-4078-910D-2A31DA35F765}"/>
                    </a:ext>
                  </a:extLst>
                </p14:cNvPr>
                <p14:cNvContentPartPr/>
                <p14:nvPr/>
              </p14:nvContentPartPr>
              <p14:xfrm>
                <a:off x="9773261" y="3381872"/>
                <a:ext cx="39600" cy="20880"/>
              </p14:xfrm>
            </p:contentPart>
          </mc:Choice>
          <mc:Fallback>
            <p:pic>
              <p:nvPicPr>
                <p:cNvPr id="70" name="Freihand 69">
                  <a:extLst>
                    <a:ext uri="{FF2B5EF4-FFF2-40B4-BE49-F238E27FC236}">
                      <a16:creationId xmlns:a16="http://schemas.microsoft.com/office/drawing/2014/main" id="{F0B77229-CBC5-4078-910D-2A31DA35F765}"/>
                    </a:ext>
                  </a:extLst>
                </p:cNvPr>
                <p:cNvPicPr/>
                <p:nvPr/>
              </p:nvPicPr>
              <p:blipFill>
                <a:blip r:embed="rId113"/>
                <a:stretch>
                  <a:fillRect/>
                </a:stretch>
              </p:blipFill>
              <p:spPr>
                <a:xfrm>
                  <a:off x="9768941" y="3377552"/>
                  <a:ext cx="48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7615692B-CD1E-4F14-AB37-65709295B875}"/>
                    </a:ext>
                  </a:extLst>
                </p14:cNvPr>
                <p14:cNvContentPartPr/>
                <p14:nvPr/>
              </p14:nvContentPartPr>
              <p14:xfrm>
                <a:off x="9829781" y="3369992"/>
                <a:ext cx="57960" cy="76320"/>
              </p14:xfrm>
            </p:contentPart>
          </mc:Choice>
          <mc:Fallback>
            <p:pic>
              <p:nvPicPr>
                <p:cNvPr id="71" name="Freihand 70">
                  <a:extLst>
                    <a:ext uri="{FF2B5EF4-FFF2-40B4-BE49-F238E27FC236}">
                      <a16:creationId xmlns:a16="http://schemas.microsoft.com/office/drawing/2014/main" id="{7615692B-CD1E-4F14-AB37-65709295B875}"/>
                    </a:ext>
                  </a:extLst>
                </p:cNvPr>
                <p:cNvPicPr/>
                <p:nvPr/>
              </p:nvPicPr>
              <p:blipFill>
                <a:blip r:embed="rId115"/>
                <a:stretch>
                  <a:fillRect/>
                </a:stretch>
              </p:blipFill>
              <p:spPr>
                <a:xfrm>
                  <a:off x="9825461" y="3365672"/>
                  <a:ext cx="66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614111E2-E033-40BE-9605-332794E48C11}"/>
                    </a:ext>
                  </a:extLst>
                </p14:cNvPr>
                <p14:cNvContentPartPr/>
                <p14:nvPr/>
              </p14:nvContentPartPr>
              <p14:xfrm>
                <a:off x="9948941" y="3330752"/>
                <a:ext cx="245880" cy="96120"/>
              </p14:xfrm>
            </p:contentPart>
          </mc:Choice>
          <mc:Fallback>
            <p:pic>
              <p:nvPicPr>
                <p:cNvPr id="72" name="Freihand 71">
                  <a:extLst>
                    <a:ext uri="{FF2B5EF4-FFF2-40B4-BE49-F238E27FC236}">
                      <a16:creationId xmlns:a16="http://schemas.microsoft.com/office/drawing/2014/main" id="{614111E2-E033-40BE-9605-332794E48C11}"/>
                    </a:ext>
                  </a:extLst>
                </p:cNvPr>
                <p:cNvPicPr/>
                <p:nvPr/>
              </p:nvPicPr>
              <p:blipFill>
                <a:blip r:embed="rId117"/>
                <a:stretch>
                  <a:fillRect/>
                </a:stretch>
              </p:blipFill>
              <p:spPr>
                <a:xfrm>
                  <a:off x="9944621" y="3326432"/>
                  <a:ext cx="254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FAB8841D-104E-4059-A13E-A52844B74352}"/>
                    </a:ext>
                  </a:extLst>
                </p14:cNvPr>
                <p14:cNvContentPartPr/>
                <p14:nvPr/>
              </p14:nvContentPartPr>
              <p14:xfrm>
                <a:off x="10188701" y="3229952"/>
                <a:ext cx="59040" cy="159840"/>
              </p14:xfrm>
            </p:contentPart>
          </mc:Choice>
          <mc:Fallback>
            <p:pic>
              <p:nvPicPr>
                <p:cNvPr id="73" name="Freihand 72">
                  <a:extLst>
                    <a:ext uri="{FF2B5EF4-FFF2-40B4-BE49-F238E27FC236}">
                      <a16:creationId xmlns:a16="http://schemas.microsoft.com/office/drawing/2014/main" id="{FAB8841D-104E-4059-A13E-A52844B74352}"/>
                    </a:ext>
                  </a:extLst>
                </p:cNvPr>
                <p:cNvPicPr/>
                <p:nvPr/>
              </p:nvPicPr>
              <p:blipFill>
                <a:blip r:embed="rId119"/>
                <a:stretch>
                  <a:fillRect/>
                </a:stretch>
              </p:blipFill>
              <p:spPr>
                <a:xfrm>
                  <a:off x="10184381" y="3225632"/>
                  <a:ext cx="67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CFE74001-8AFB-4AF7-B830-999CB28BE282}"/>
                    </a:ext>
                  </a:extLst>
                </p14:cNvPr>
                <p14:cNvContentPartPr/>
                <p14:nvPr/>
              </p14:nvContentPartPr>
              <p14:xfrm>
                <a:off x="10166021" y="3251552"/>
                <a:ext cx="29880" cy="19800"/>
              </p14:xfrm>
            </p:contentPart>
          </mc:Choice>
          <mc:Fallback>
            <p:pic>
              <p:nvPicPr>
                <p:cNvPr id="74" name="Freihand 73">
                  <a:extLst>
                    <a:ext uri="{FF2B5EF4-FFF2-40B4-BE49-F238E27FC236}">
                      <a16:creationId xmlns:a16="http://schemas.microsoft.com/office/drawing/2014/main" id="{CFE74001-8AFB-4AF7-B830-999CB28BE282}"/>
                    </a:ext>
                  </a:extLst>
                </p:cNvPr>
                <p:cNvPicPr/>
                <p:nvPr/>
              </p:nvPicPr>
              <p:blipFill>
                <a:blip r:embed="rId121"/>
                <a:stretch>
                  <a:fillRect/>
                </a:stretch>
              </p:blipFill>
              <p:spPr>
                <a:xfrm>
                  <a:off x="10161701" y="3247232"/>
                  <a:ext cx="38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974B7CCC-3F06-4065-A60B-8D9DA14B820F}"/>
                    </a:ext>
                  </a:extLst>
                </p14:cNvPr>
                <p14:cNvContentPartPr/>
                <p14:nvPr/>
              </p14:nvContentPartPr>
              <p14:xfrm>
                <a:off x="10270781" y="3310232"/>
                <a:ext cx="58680" cy="53640"/>
              </p14:xfrm>
            </p:contentPart>
          </mc:Choice>
          <mc:Fallback>
            <p:pic>
              <p:nvPicPr>
                <p:cNvPr id="75" name="Freihand 74">
                  <a:extLst>
                    <a:ext uri="{FF2B5EF4-FFF2-40B4-BE49-F238E27FC236}">
                      <a16:creationId xmlns:a16="http://schemas.microsoft.com/office/drawing/2014/main" id="{974B7CCC-3F06-4065-A60B-8D9DA14B820F}"/>
                    </a:ext>
                  </a:extLst>
                </p:cNvPr>
                <p:cNvPicPr/>
                <p:nvPr/>
              </p:nvPicPr>
              <p:blipFill>
                <a:blip r:embed="rId123"/>
                <a:stretch>
                  <a:fillRect/>
                </a:stretch>
              </p:blipFill>
              <p:spPr>
                <a:xfrm>
                  <a:off x="10266461" y="3305912"/>
                  <a:ext cx="67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717E9CD7-7AB4-40F5-B105-A373FA2C6018}"/>
                    </a:ext>
                  </a:extLst>
                </p14:cNvPr>
                <p14:cNvContentPartPr/>
                <p14:nvPr/>
              </p14:nvContentPartPr>
              <p14:xfrm>
                <a:off x="10342421" y="3196472"/>
                <a:ext cx="94320" cy="162000"/>
              </p14:xfrm>
            </p:contentPart>
          </mc:Choice>
          <mc:Fallback>
            <p:pic>
              <p:nvPicPr>
                <p:cNvPr id="76" name="Freihand 75">
                  <a:extLst>
                    <a:ext uri="{FF2B5EF4-FFF2-40B4-BE49-F238E27FC236}">
                      <a16:creationId xmlns:a16="http://schemas.microsoft.com/office/drawing/2014/main" id="{717E9CD7-7AB4-40F5-B105-A373FA2C6018}"/>
                    </a:ext>
                  </a:extLst>
                </p:cNvPr>
                <p:cNvPicPr/>
                <p:nvPr/>
              </p:nvPicPr>
              <p:blipFill>
                <a:blip r:embed="rId125"/>
                <a:stretch>
                  <a:fillRect/>
                </a:stretch>
              </p:blipFill>
              <p:spPr>
                <a:xfrm>
                  <a:off x="10338101" y="3192152"/>
                  <a:ext cx="102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67EFBBA0-5393-4FB1-9B08-BABB0958AB48}"/>
                    </a:ext>
                  </a:extLst>
                </p14:cNvPr>
                <p14:cNvContentPartPr/>
                <p14:nvPr/>
              </p14:nvContentPartPr>
              <p14:xfrm>
                <a:off x="10479221" y="3143192"/>
                <a:ext cx="402120" cy="252000"/>
              </p14:xfrm>
            </p:contentPart>
          </mc:Choice>
          <mc:Fallback>
            <p:pic>
              <p:nvPicPr>
                <p:cNvPr id="78" name="Freihand 77">
                  <a:extLst>
                    <a:ext uri="{FF2B5EF4-FFF2-40B4-BE49-F238E27FC236}">
                      <a16:creationId xmlns:a16="http://schemas.microsoft.com/office/drawing/2014/main" id="{67EFBBA0-5393-4FB1-9B08-BABB0958AB48}"/>
                    </a:ext>
                  </a:extLst>
                </p:cNvPr>
                <p:cNvPicPr/>
                <p:nvPr/>
              </p:nvPicPr>
              <p:blipFill>
                <a:blip r:embed="rId127"/>
                <a:stretch>
                  <a:fillRect/>
                </a:stretch>
              </p:blipFill>
              <p:spPr>
                <a:xfrm>
                  <a:off x="10474901" y="3138872"/>
                  <a:ext cx="410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7183236A-0614-48FA-AC65-F5CE681D7987}"/>
                    </a:ext>
                  </a:extLst>
                </p14:cNvPr>
                <p14:cNvContentPartPr/>
                <p14:nvPr/>
              </p14:nvContentPartPr>
              <p14:xfrm>
                <a:off x="10950821" y="3298712"/>
                <a:ext cx="30600" cy="100440"/>
              </p14:xfrm>
            </p:contentPart>
          </mc:Choice>
          <mc:Fallback>
            <p:pic>
              <p:nvPicPr>
                <p:cNvPr id="80" name="Freihand 79">
                  <a:extLst>
                    <a:ext uri="{FF2B5EF4-FFF2-40B4-BE49-F238E27FC236}">
                      <a16:creationId xmlns:a16="http://schemas.microsoft.com/office/drawing/2014/main" id="{7183236A-0614-48FA-AC65-F5CE681D7987}"/>
                    </a:ext>
                  </a:extLst>
                </p:cNvPr>
                <p:cNvPicPr/>
                <p:nvPr/>
              </p:nvPicPr>
              <p:blipFill>
                <a:blip r:embed="rId129"/>
                <a:stretch>
                  <a:fillRect/>
                </a:stretch>
              </p:blipFill>
              <p:spPr>
                <a:xfrm>
                  <a:off x="10946501" y="3294392"/>
                  <a:ext cx="39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54F4AF19-4CB3-4409-A533-F037CE1E7023}"/>
                    </a:ext>
                  </a:extLst>
                </p14:cNvPr>
                <p14:cNvContentPartPr/>
                <p14:nvPr/>
              </p14:nvContentPartPr>
              <p14:xfrm>
                <a:off x="11027861" y="3130592"/>
                <a:ext cx="115920" cy="152640"/>
              </p14:xfrm>
            </p:contentPart>
          </mc:Choice>
          <mc:Fallback>
            <p:pic>
              <p:nvPicPr>
                <p:cNvPr id="81" name="Freihand 80">
                  <a:extLst>
                    <a:ext uri="{FF2B5EF4-FFF2-40B4-BE49-F238E27FC236}">
                      <a16:creationId xmlns:a16="http://schemas.microsoft.com/office/drawing/2014/main" id="{54F4AF19-4CB3-4409-A533-F037CE1E7023}"/>
                    </a:ext>
                  </a:extLst>
                </p:cNvPr>
                <p:cNvPicPr/>
                <p:nvPr/>
              </p:nvPicPr>
              <p:blipFill>
                <a:blip r:embed="rId131"/>
                <a:stretch>
                  <a:fillRect/>
                </a:stretch>
              </p:blipFill>
              <p:spPr>
                <a:xfrm>
                  <a:off x="11023541" y="3126272"/>
                  <a:ext cx="124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0BF7FDF4-3A9E-4674-B822-88C38EC8A718}"/>
                    </a:ext>
                  </a:extLst>
                </p14:cNvPr>
                <p14:cNvContentPartPr/>
                <p14:nvPr/>
              </p14:nvContentPartPr>
              <p14:xfrm>
                <a:off x="11174741" y="3160472"/>
                <a:ext cx="176400" cy="87480"/>
              </p14:xfrm>
            </p:contentPart>
          </mc:Choice>
          <mc:Fallback>
            <p:pic>
              <p:nvPicPr>
                <p:cNvPr id="82" name="Freihand 81">
                  <a:extLst>
                    <a:ext uri="{FF2B5EF4-FFF2-40B4-BE49-F238E27FC236}">
                      <a16:creationId xmlns:a16="http://schemas.microsoft.com/office/drawing/2014/main" id="{0BF7FDF4-3A9E-4674-B822-88C38EC8A718}"/>
                    </a:ext>
                  </a:extLst>
                </p:cNvPr>
                <p:cNvPicPr/>
                <p:nvPr/>
              </p:nvPicPr>
              <p:blipFill>
                <a:blip r:embed="rId133"/>
                <a:stretch>
                  <a:fillRect/>
                </a:stretch>
              </p:blipFill>
              <p:spPr>
                <a:xfrm>
                  <a:off x="11170421" y="3156152"/>
                  <a:ext cx="185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226010D7-3FE3-44AE-A7F5-5D2D5902D605}"/>
                    </a:ext>
                  </a:extLst>
                </p14:cNvPr>
                <p14:cNvContentPartPr/>
                <p14:nvPr/>
              </p14:nvContentPartPr>
              <p14:xfrm>
                <a:off x="11391821" y="3182072"/>
                <a:ext cx="90360" cy="64800"/>
              </p14:xfrm>
            </p:contentPart>
          </mc:Choice>
          <mc:Fallback>
            <p:pic>
              <p:nvPicPr>
                <p:cNvPr id="83" name="Freihand 82">
                  <a:extLst>
                    <a:ext uri="{FF2B5EF4-FFF2-40B4-BE49-F238E27FC236}">
                      <a16:creationId xmlns:a16="http://schemas.microsoft.com/office/drawing/2014/main" id="{226010D7-3FE3-44AE-A7F5-5D2D5902D605}"/>
                    </a:ext>
                  </a:extLst>
                </p:cNvPr>
                <p:cNvPicPr/>
                <p:nvPr/>
              </p:nvPicPr>
              <p:blipFill>
                <a:blip r:embed="rId135"/>
                <a:stretch>
                  <a:fillRect/>
                </a:stretch>
              </p:blipFill>
              <p:spPr>
                <a:xfrm>
                  <a:off x="11387501" y="3177752"/>
                  <a:ext cx="99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BDE2F825-3E25-4A5F-8850-9F6ECDD8EF3A}"/>
                    </a:ext>
                  </a:extLst>
                </p14:cNvPr>
                <p14:cNvContentPartPr/>
                <p14:nvPr/>
              </p14:nvContentPartPr>
              <p14:xfrm>
                <a:off x="9535661" y="3597872"/>
                <a:ext cx="257040" cy="113400"/>
              </p14:xfrm>
            </p:contentPart>
          </mc:Choice>
          <mc:Fallback>
            <p:pic>
              <p:nvPicPr>
                <p:cNvPr id="84" name="Freihand 83">
                  <a:extLst>
                    <a:ext uri="{FF2B5EF4-FFF2-40B4-BE49-F238E27FC236}">
                      <a16:creationId xmlns:a16="http://schemas.microsoft.com/office/drawing/2014/main" id="{BDE2F825-3E25-4A5F-8850-9F6ECDD8EF3A}"/>
                    </a:ext>
                  </a:extLst>
                </p:cNvPr>
                <p:cNvPicPr/>
                <p:nvPr/>
              </p:nvPicPr>
              <p:blipFill>
                <a:blip r:embed="rId137"/>
                <a:stretch>
                  <a:fillRect/>
                </a:stretch>
              </p:blipFill>
              <p:spPr>
                <a:xfrm>
                  <a:off x="9531341" y="3593552"/>
                  <a:ext cx="265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B4A7EBA8-2B37-4867-9909-1358A4696CEB}"/>
                    </a:ext>
                  </a:extLst>
                </p14:cNvPr>
                <p14:cNvContentPartPr/>
                <p14:nvPr/>
              </p14:nvContentPartPr>
              <p14:xfrm>
                <a:off x="9777581" y="3582032"/>
                <a:ext cx="82080" cy="75600"/>
              </p14:xfrm>
            </p:contentPart>
          </mc:Choice>
          <mc:Fallback>
            <p:pic>
              <p:nvPicPr>
                <p:cNvPr id="85" name="Freihand 84">
                  <a:extLst>
                    <a:ext uri="{FF2B5EF4-FFF2-40B4-BE49-F238E27FC236}">
                      <a16:creationId xmlns:a16="http://schemas.microsoft.com/office/drawing/2014/main" id="{B4A7EBA8-2B37-4867-9909-1358A4696CEB}"/>
                    </a:ext>
                  </a:extLst>
                </p:cNvPr>
                <p:cNvPicPr/>
                <p:nvPr/>
              </p:nvPicPr>
              <p:blipFill>
                <a:blip r:embed="rId139"/>
                <a:stretch>
                  <a:fillRect/>
                </a:stretch>
              </p:blipFill>
              <p:spPr>
                <a:xfrm>
                  <a:off x="9773261" y="3577712"/>
                  <a:ext cx="90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48FAFC34-477C-4DB9-8944-F7BED96B34B6}"/>
                    </a:ext>
                  </a:extLst>
                </p14:cNvPr>
                <p14:cNvContentPartPr/>
                <p14:nvPr/>
              </p14:nvContentPartPr>
              <p14:xfrm>
                <a:off x="9944261" y="3521552"/>
                <a:ext cx="110160" cy="123480"/>
              </p14:xfrm>
            </p:contentPart>
          </mc:Choice>
          <mc:Fallback>
            <p:pic>
              <p:nvPicPr>
                <p:cNvPr id="86" name="Freihand 85">
                  <a:extLst>
                    <a:ext uri="{FF2B5EF4-FFF2-40B4-BE49-F238E27FC236}">
                      <a16:creationId xmlns:a16="http://schemas.microsoft.com/office/drawing/2014/main" id="{48FAFC34-477C-4DB9-8944-F7BED96B34B6}"/>
                    </a:ext>
                  </a:extLst>
                </p:cNvPr>
                <p:cNvPicPr/>
                <p:nvPr/>
              </p:nvPicPr>
              <p:blipFill>
                <a:blip r:embed="rId141"/>
                <a:stretch>
                  <a:fillRect/>
                </a:stretch>
              </p:blipFill>
              <p:spPr>
                <a:xfrm>
                  <a:off x="9939941" y="3517232"/>
                  <a:ext cx="118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5E807940-C1A9-4CA6-86CF-B1D7AA0C0BAF}"/>
                    </a:ext>
                  </a:extLst>
                </p14:cNvPr>
                <p14:cNvContentPartPr/>
                <p14:nvPr/>
              </p14:nvContentPartPr>
              <p14:xfrm>
                <a:off x="10071701" y="3555032"/>
                <a:ext cx="180720" cy="70920"/>
              </p14:xfrm>
            </p:contentPart>
          </mc:Choice>
          <mc:Fallback>
            <p:pic>
              <p:nvPicPr>
                <p:cNvPr id="87" name="Freihand 86">
                  <a:extLst>
                    <a:ext uri="{FF2B5EF4-FFF2-40B4-BE49-F238E27FC236}">
                      <a16:creationId xmlns:a16="http://schemas.microsoft.com/office/drawing/2014/main" id="{5E807940-C1A9-4CA6-86CF-B1D7AA0C0BAF}"/>
                    </a:ext>
                  </a:extLst>
                </p:cNvPr>
                <p:cNvPicPr/>
                <p:nvPr/>
              </p:nvPicPr>
              <p:blipFill>
                <a:blip r:embed="rId143"/>
                <a:stretch>
                  <a:fillRect/>
                </a:stretch>
              </p:blipFill>
              <p:spPr>
                <a:xfrm>
                  <a:off x="10067381" y="3550712"/>
                  <a:ext cx="189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AED29292-D89E-47F6-B21F-5A7F7DFF02EB}"/>
                    </a:ext>
                  </a:extLst>
                </p14:cNvPr>
                <p14:cNvContentPartPr/>
                <p14:nvPr/>
              </p14:nvContentPartPr>
              <p14:xfrm>
                <a:off x="10431701" y="3522272"/>
                <a:ext cx="10800" cy="90360"/>
              </p14:xfrm>
            </p:contentPart>
          </mc:Choice>
          <mc:Fallback>
            <p:pic>
              <p:nvPicPr>
                <p:cNvPr id="88" name="Freihand 87">
                  <a:extLst>
                    <a:ext uri="{FF2B5EF4-FFF2-40B4-BE49-F238E27FC236}">
                      <a16:creationId xmlns:a16="http://schemas.microsoft.com/office/drawing/2014/main" id="{AED29292-D89E-47F6-B21F-5A7F7DFF02EB}"/>
                    </a:ext>
                  </a:extLst>
                </p:cNvPr>
                <p:cNvPicPr/>
                <p:nvPr/>
              </p:nvPicPr>
              <p:blipFill>
                <a:blip r:embed="rId145"/>
                <a:stretch>
                  <a:fillRect/>
                </a:stretch>
              </p:blipFill>
              <p:spPr>
                <a:xfrm>
                  <a:off x="10427381" y="3517952"/>
                  <a:ext cx="19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DDE62858-3D22-440A-930D-CA3C533B1DB9}"/>
                    </a:ext>
                  </a:extLst>
                </p14:cNvPr>
                <p14:cNvContentPartPr/>
                <p14:nvPr/>
              </p14:nvContentPartPr>
              <p14:xfrm>
                <a:off x="10401461" y="3491312"/>
                <a:ext cx="128880" cy="39240"/>
              </p14:xfrm>
            </p:contentPart>
          </mc:Choice>
          <mc:Fallback>
            <p:pic>
              <p:nvPicPr>
                <p:cNvPr id="89" name="Freihand 88">
                  <a:extLst>
                    <a:ext uri="{FF2B5EF4-FFF2-40B4-BE49-F238E27FC236}">
                      <a16:creationId xmlns:a16="http://schemas.microsoft.com/office/drawing/2014/main" id="{DDE62858-3D22-440A-930D-CA3C533B1DB9}"/>
                    </a:ext>
                  </a:extLst>
                </p:cNvPr>
                <p:cNvPicPr/>
                <p:nvPr/>
              </p:nvPicPr>
              <p:blipFill>
                <a:blip r:embed="rId147"/>
                <a:stretch>
                  <a:fillRect/>
                </a:stretch>
              </p:blipFill>
              <p:spPr>
                <a:xfrm>
                  <a:off x="10397141" y="3486992"/>
                  <a:ext cx="137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E5990CA4-8F60-46C1-A499-DB6152CB7E81}"/>
                    </a:ext>
                  </a:extLst>
                </p14:cNvPr>
                <p14:cNvContentPartPr/>
                <p14:nvPr/>
              </p14:nvContentPartPr>
              <p14:xfrm>
                <a:off x="10425581" y="3531272"/>
                <a:ext cx="118800" cy="79560"/>
              </p14:xfrm>
            </p:contentPart>
          </mc:Choice>
          <mc:Fallback>
            <p:pic>
              <p:nvPicPr>
                <p:cNvPr id="90" name="Freihand 89">
                  <a:extLst>
                    <a:ext uri="{FF2B5EF4-FFF2-40B4-BE49-F238E27FC236}">
                      <a16:creationId xmlns:a16="http://schemas.microsoft.com/office/drawing/2014/main" id="{E5990CA4-8F60-46C1-A499-DB6152CB7E81}"/>
                    </a:ext>
                  </a:extLst>
                </p:cNvPr>
                <p:cNvPicPr/>
                <p:nvPr/>
              </p:nvPicPr>
              <p:blipFill>
                <a:blip r:embed="rId149"/>
                <a:stretch>
                  <a:fillRect/>
                </a:stretch>
              </p:blipFill>
              <p:spPr>
                <a:xfrm>
                  <a:off x="10421261" y="3526952"/>
                  <a:ext cx="127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5648C5AA-FDF8-4851-9121-05589E801F69}"/>
                    </a:ext>
                  </a:extLst>
                </p14:cNvPr>
                <p14:cNvContentPartPr/>
                <p14:nvPr/>
              </p14:nvContentPartPr>
              <p14:xfrm>
                <a:off x="10540061" y="3499592"/>
                <a:ext cx="190080" cy="106920"/>
              </p14:xfrm>
            </p:contentPart>
          </mc:Choice>
          <mc:Fallback>
            <p:pic>
              <p:nvPicPr>
                <p:cNvPr id="91" name="Freihand 90">
                  <a:extLst>
                    <a:ext uri="{FF2B5EF4-FFF2-40B4-BE49-F238E27FC236}">
                      <a16:creationId xmlns:a16="http://schemas.microsoft.com/office/drawing/2014/main" id="{5648C5AA-FDF8-4851-9121-05589E801F69}"/>
                    </a:ext>
                  </a:extLst>
                </p:cNvPr>
                <p:cNvPicPr/>
                <p:nvPr/>
              </p:nvPicPr>
              <p:blipFill>
                <a:blip r:embed="rId151"/>
                <a:stretch>
                  <a:fillRect/>
                </a:stretch>
              </p:blipFill>
              <p:spPr>
                <a:xfrm>
                  <a:off x="10535741" y="3495272"/>
                  <a:ext cx="198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31DAD3AA-ADE4-4297-9C33-B6F8D619186E}"/>
                    </a:ext>
                  </a:extLst>
                </p14:cNvPr>
                <p14:cNvContentPartPr/>
                <p14:nvPr/>
              </p14:nvContentPartPr>
              <p14:xfrm>
                <a:off x="10718981" y="3498872"/>
                <a:ext cx="107280" cy="174960"/>
              </p14:xfrm>
            </p:contentPart>
          </mc:Choice>
          <mc:Fallback>
            <p:pic>
              <p:nvPicPr>
                <p:cNvPr id="92" name="Freihand 91">
                  <a:extLst>
                    <a:ext uri="{FF2B5EF4-FFF2-40B4-BE49-F238E27FC236}">
                      <a16:creationId xmlns:a16="http://schemas.microsoft.com/office/drawing/2014/main" id="{31DAD3AA-ADE4-4297-9C33-B6F8D619186E}"/>
                    </a:ext>
                  </a:extLst>
                </p:cNvPr>
                <p:cNvPicPr/>
                <p:nvPr/>
              </p:nvPicPr>
              <p:blipFill>
                <a:blip r:embed="rId153"/>
                <a:stretch>
                  <a:fillRect/>
                </a:stretch>
              </p:blipFill>
              <p:spPr>
                <a:xfrm>
                  <a:off x="10714661" y="3494552"/>
                  <a:ext cx="115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6F3D4494-21FF-4CC4-81DB-FCA92E228F07}"/>
                    </a:ext>
                  </a:extLst>
                </p14:cNvPr>
                <p14:cNvContentPartPr/>
                <p14:nvPr/>
              </p14:nvContentPartPr>
              <p14:xfrm>
                <a:off x="10826981" y="3458912"/>
                <a:ext cx="282600" cy="108360"/>
              </p14:xfrm>
            </p:contentPart>
          </mc:Choice>
          <mc:Fallback>
            <p:pic>
              <p:nvPicPr>
                <p:cNvPr id="93" name="Freihand 92">
                  <a:extLst>
                    <a:ext uri="{FF2B5EF4-FFF2-40B4-BE49-F238E27FC236}">
                      <a16:creationId xmlns:a16="http://schemas.microsoft.com/office/drawing/2014/main" id="{6F3D4494-21FF-4CC4-81DB-FCA92E228F07}"/>
                    </a:ext>
                  </a:extLst>
                </p:cNvPr>
                <p:cNvPicPr/>
                <p:nvPr/>
              </p:nvPicPr>
              <p:blipFill>
                <a:blip r:embed="rId155"/>
                <a:stretch>
                  <a:fillRect/>
                </a:stretch>
              </p:blipFill>
              <p:spPr>
                <a:xfrm>
                  <a:off x="10822661" y="3454592"/>
                  <a:ext cx="291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3133CE69-EAF6-41CF-946F-AD431D5CA1FD}"/>
                    </a:ext>
                  </a:extLst>
                </p14:cNvPr>
                <p14:cNvContentPartPr/>
                <p14:nvPr/>
              </p14:nvContentPartPr>
              <p14:xfrm>
                <a:off x="11107061" y="3395552"/>
                <a:ext cx="22320" cy="20520"/>
              </p14:xfrm>
            </p:contentPart>
          </mc:Choice>
          <mc:Fallback>
            <p:pic>
              <p:nvPicPr>
                <p:cNvPr id="94" name="Freihand 93">
                  <a:extLst>
                    <a:ext uri="{FF2B5EF4-FFF2-40B4-BE49-F238E27FC236}">
                      <a16:creationId xmlns:a16="http://schemas.microsoft.com/office/drawing/2014/main" id="{3133CE69-EAF6-41CF-946F-AD431D5CA1FD}"/>
                    </a:ext>
                  </a:extLst>
                </p:cNvPr>
                <p:cNvPicPr/>
                <p:nvPr/>
              </p:nvPicPr>
              <p:blipFill>
                <a:blip r:embed="rId157"/>
                <a:stretch>
                  <a:fillRect/>
                </a:stretch>
              </p:blipFill>
              <p:spPr>
                <a:xfrm>
                  <a:off x="11102741" y="3391232"/>
                  <a:ext cx="30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D130F2D6-9DF1-4725-BD8D-53DEA91B18A9}"/>
                    </a:ext>
                  </a:extLst>
                </p14:cNvPr>
                <p14:cNvContentPartPr/>
                <p14:nvPr/>
              </p14:nvContentPartPr>
              <p14:xfrm>
                <a:off x="11120381" y="3418592"/>
                <a:ext cx="167760" cy="79920"/>
              </p14:xfrm>
            </p:contentPart>
          </mc:Choice>
          <mc:Fallback>
            <p:pic>
              <p:nvPicPr>
                <p:cNvPr id="95" name="Freihand 94">
                  <a:extLst>
                    <a:ext uri="{FF2B5EF4-FFF2-40B4-BE49-F238E27FC236}">
                      <a16:creationId xmlns:a16="http://schemas.microsoft.com/office/drawing/2014/main" id="{D130F2D6-9DF1-4725-BD8D-53DEA91B18A9}"/>
                    </a:ext>
                  </a:extLst>
                </p:cNvPr>
                <p:cNvPicPr/>
                <p:nvPr/>
              </p:nvPicPr>
              <p:blipFill>
                <a:blip r:embed="rId159"/>
                <a:stretch>
                  <a:fillRect/>
                </a:stretch>
              </p:blipFill>
              <p:spPr>
                <a:xfrm>
                  <a:off x="11116061" y="3414272"/>
                  <a:ext cx="176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FC1F94F2-53FA-4252-98AB-39DE2B4BBCE4}"/>
                    </a:ext>
                  </a:extLst>
                </p14:cNvPr>
                <p14:cNvContentPartPr/>
                <p14:nvPr/>
              </p14:nvContentPartPr>
              <p14:xfrm>
                <a:off x="11285261" y="3423272"/>
                <a:ext cx="224280" cy="74520"/>
              </p14:xfrm>
            </p:contentPart>
          </mc:Choice>
          <mc:Fallback>
            <p:pic>
              <p:nvPicPr>
                <p:cNvPr id="96" name="Freihand 95">
                  <a:extLst>
                    <a:ext uri="{FF2B5EF4-FFF2-40B4-BE49-F238E27FC236}">
                      <a16:creationId xmlns:a16="http://schemas.microsoft.com/office/drawing/2014/main" id="{FC1F94F2-53FA-4252-98AB-39DE2B4BBCE4}"/>
                    </a:ext>
                  </a:extLst>
                </p:cNvPr>
                <p:cNvPicPr/>
                <p:nvPr/>
              </p:nvPicPr>
              <p:blipFill>
                <a:blip r:embed="rId161"/>
                <a:stretch>
                  <a:fillRect/>
                </a:stretch>
              </p:blipFill>
              <p:spPr>
                <a:xfrm>
                  <a:off x="11280941" y="3418952"/>
                  <a:ext cx="232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883AD803-F352-4093-A321-1F46761D4485}"/>
                    </a:ext>
                  </a:extLst>
                </p14:cNvPr>
                <p14:cNvContentPartPr/>
                <p14:nvPr/>
              </p14:nvContentPartPr>
              <p14:xfrm>
                <a:off x="9511901" y="3829352"/>
                <a:ext cx="347400" cy="128160"/>
              </p14:xfrm>
            </p:contentPart>
          </mc:Choice>
          <mc:Fallback>
            <p:pic>
              <p:nvPicPr>
                <p:cNvPr id="98" name="Freihand 97">
                  <a:extLst>
                    <a:ext uri="{FF2B5EF4-FFF2-40B4-BE49-F238E27FC236}">
                      <a16:creationId xmlns:a16="http://schemas.microsoft.com/office/drawing/2014/main" id="{883AD803-F352-4093-A321-1F46761D4485}"/>
                    </a:ext>
                  </a:extLst>
                </p:cNvPr>
                <p:cNvPicPr/>
                <p:nvPr/>
              </p:nvPicPr>
              <p:blipFill>
                <a:blip r:embed="rId163"/>
                <a:stretch>
                  <a:fillRect/>
                </a:stretch>
              </p:blipFill>
              <p:spPr>
                <a:xfrm>
                  <a:off x="9507581" y="3825032"/>
                  <a:ext cx="356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F5372D7F-4BA5-4D2E-84C8-758CF59DF84A}"/>
                    </a:ext>
                  </a:extLst>
                </p14:cNvPr>
                <p14:cNvContentPartPr/>
                <p14:nvPr/>
              </p14:nvContentPartPr>
              <p14:xfrm>
                <a:off x="9892781" y="3752672"/>
                <a:ext cx="289440" cy="135720"/>
              </p14:xfrm>
            </p:contentPart>
          </mc:Choice>
          <mc:Fallback>
            <p:pic>
              <p:nvPicPr>
                <p:cNvPr id="99" name="Freihand 98">
                  <a:extLst>
                    <a:ext uri="{FF2B5EF4-FFF2-40B4-BE49-F238E27FC236}">
                      <a16:creationId xmlns:a16="http://schemas.microsoft.com/office/drawing/2014/main" id="{F5372D7F-4BA5-4D2E-84C8-758CF59DF84A}"/>
                    </a:ext>
                  </a:extLst>
                </p:cNvPr>
                <p:cNvPicPr/>
                <p:nvPr/>
              </p:nvPicPr>
              <p:blipFill>
                <a:blip r:embed="rId165"/>
                <a:stretch>
                  <a:fillRect/>
                </a:stretch>
              </p:blipFill>
              <p:spPr>
                <a:xfrm>
                  <a:off x="9888461" y="3748352"/>
                  <a:ext cx="298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0D9E9368-C974-4DD6-B5A6-E67ACD0EFBA3}"/>
                    </a:ext>
                  </a:extLst>
                </p14:cNvPr>
                <p14:cNvContentPartPr/>
                <p14:nvPr/>
              </p14:nvContentPartPr>
              <p14:xfrm>
                <a:off x="10338461" y="3723512"/>
                <a:ext cx="287640" cy="128880"/>
              </p14:xfrm>
            </p:contentPart>
          </mc:Choice>
          <mc:Fallback>
            <p:pic>
              <p:nvPicPr>
                <p:cNvPr id="100" name="Freihand 99">
                  <a:extLst>
                    <a:ext uri="{FF2B5EF4-FFF2-40B4-BE49-F238E27FC236}">
                      <a16:creationId xmlns:a16="http://schemas.microsoft.com/office/drawing/2014/main" id="{0D9E9368-C974-4DD6-B5A6-E67ACD0EFBA3}"/>
                    </a:ext>
                  </a:extLst>
                </p:cNvPr>
                <p:cNvPicPr/>
                <p:nvPr/>
              </p:nvPicPr>
              <p:blipFill>
                <a:blip r:embed="rId167"/>
                <a:stretch>
                  <a:fillRect/>
                </a:stretch>
              </p:blipFill>
              <p:spPr>
                <a:xfrm>
                  <a:off x="10334141" y="3719192"/>
                  <a:ext cx="296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99D16FFA-0E73-42E3-9476-3E8802B70573}"/>
                    </a:ext>
                  </a:extLst>
                </p14:cNvPr>
                <p14:cNvContentPartPr/>
                <p14:nvPr/>
              </p14:nvContentPartPr>
              <p14:xfrm>
                <a:off x="10580021" y="3647552"/>
                <a:ext cx="20160" cy="12960"/>
              </p14:xfrm>
            </p:contentPart>
          </mc:Choice>
          <mc:Fallback>
            <p:pic>
              <p:nvPicPr>
                <p:cNvPr id="101" name="Freihand 100">
                  <a:extLst>
                    <a:ext uri="{FF2B5EF4-FFF2-40B4-BE49-F238E27FC236}">
                      <a16:creationId xmlns:a16="http://schemas.microsoft.com/office/drawing/2014/main" id="{99D16FFA-0E73-42E3-9476-3E8802B70573}"/>
                    </a:ext>
                  </a:extLst>
                </p:cNvPr>
                <p:cNvPicPr/>
                <p:nvPr/>
              </p:nvPicPr>
              <p:blipFill>
                <a:blip r:embed="rId169"/>
                <a:stretch>
                  <a:fillRect/>
                </a:stretch>
              </p:blipFill>
              <p:spPr>
                <a:xfrm>
                  <a:off x="10575701" y="3643232"/>
                  <a:ext cx="2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4A4D9D57-2273-4996-BECB-115595A42F76}"/>
                    </a:ext>
                  </a:extLst>
                </p14:cNvPr>
                <p14:cNvContentPartPr/>
                <p14:nvPr/>
              </p14:nvContentPartPr>
              <p14:xfrm>
                <a:off x="10788101" y="3671312"/>
                <a:ext cx="17640" cy="185040"/>
              </p14:xfrm>
            </p:contentPart>
          </mc:Choice>
          <mc:Fallback>
            <p:pic>
              <p:nvPicPr>
                <p:cNvPr id="102" name="Freihand 101">
                  <a:extLst>
                    <a:ext uri="{FF2B5EF4-FFF2-40B4-BE49-F238E27FC236}">
                      <a16:creationId xmlns:a16="http://schemas.microsoft.com/office/drawing/2014/main" id="{4A4D9D57-2273-4996-BECB-115595A42F76}"/>
                    </a:ext>
                  </a:extLst>
                </p:cNvPr>
                <p:cNvPicPr/>
                <p:nvPr/>
              </p:nvPicPr>
              <p:blipFill>
                <a:blip r:embed="rId171"/>
                <a:stretch>
                  <a:fillRect/>
                </a:stretch>
              </p:blipFill>
              <p:spPr>
                <a:xfrm>
                  <a:off x="10783781" y="3666992"/>
                  <a:ext cx="26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6930EE54-BF6F-4A39-A7E4-CC88AC4793CE}"/>
                    </a:ext>
                  </a:extLst>
                </p14:cNvPr>
                <p14:cNvContentPartPr/>
                <p14:nvPr/>
              </p14:nvContentPartPr>
              <p14:xfrm>
                <a:off x="10702061" y="3649352"/>
                <a:ext cx="171360" cy="187560"/>
              </p14:xfrm>
            </p:contentPart>
          </mc:Choice>
          <mc:Fallback>
            <p:pic>
              <p:nvPicPr>
                <p:cNvPr id="103" name="Freihand 102">
                  <a:extLst>
                    <a:ext uri="{FF2B5EF4-FFF2-40B4-BE49-F238E27FC236}">
                      <a16:creationId xmlns:a16="http://schemas.microsoft.com/office/drawing/2014/main" id="{6930EE54-BF6F-4A39-A7E4-CC88AC4793CE}"/>
                    </a:ext>
                  </a:extLst>
                </p:cNvPr>
                <p:cNvPicPr/>
                <p:nvPr/>
              </p:nvPicPr>
              <p:blipFill>
                <a:blip r:embed="rId173"/>
                <a:stretch>
                  <a:fillRect/>
                </a:stretch>
              </p:blipFill>
              <p:spPr>
                <a:xfrm>
                  <a:off x="10697741" y="3645032"/>
                  <a:ext cx="180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9DB1BBAB-A4AF-48CA-91BF-D16A3826914C}"/>
                    </a:ext>
                  </a:extLst>
                </p14:cNvPr>
                <p14:cNvContentPartPr/>
                <p14:nvPr/>
              </p14:nvContentPartPr>
              <p14:xfrm>
                <a:off x="10856501" y="3746552"/>
                <a:ext cx="67320" cy="31680"/>
              </p14:xfrm>
            </p:contentPart>
          </mc:Choice>
          <mc:Fallback>
            <p:pic>
              <p:nvPicPr>
                <p:cNvPr id="104" name="Freihand 103">
                  <a:extLst>
                    <a:ext uri="{FF2B5EF4-FFF2-40B4-BE49-F238E27FC236}">
                      <a16:creationId xmlns:a16="http://schemas.microsoft.com/office/drawing/2014/main" id="{9DB1BBAB-A4AF-48CA-91BF-D16A3826914C}"/>
                    </a:ext>
                  </a:extLst>
                </p:cNvPr>
                <p:cNvPicPr/>
                <p:nvPr/>
              </p:nvPicPr>
              <p:blipFill>
                <a:blip r:embed="rId175"/>
                <a:stretch>
                  <a:fillRect/>
                </a:stretch>
              </p:blipFill>
              <p:spPr>
                <a:xfrm>
                  <a:off x="10852181" y="3742232"/>
                  <a:ext cx="75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D49B0DE6-D643-4233-96C7-BFEEACF4A2EF}"/>
                    </a:ext>
                  </a:extLst>
                </p14:cNvPr>
                <p14:cNvContentPartPr/>
                <p14:nvPr/>
              </p14:nvContentPartPr>
              <p14:xfrm>
                <a:off x="10949381" y="3660152"/>
                <a:ext cx="145800" cy="113400"/>
              </p14:xfrm>
            </p:contentPart>
          </mc:Choice>
          <mc:Fallback>
            <p:pic>
              <p:nvPicPr>
                <p:cNvPr id="105" name="Freihand 104">
                  <a:extLst>
                    <a:ext uri="{FF2B5EF4-FFF2-40B4-BE49-F238E27FC236}">
                      <a16:creationId xmlns:a16="http://schemas.microsoft.com/office/drawing/2014/main" id="{D49B0DE6-D643-4233-96C7-BFEEACF4A2EF}"/>
                    </a:ext>
                  </a:extLst>
                </p:cNvPr>
                <p:cNvPicPr/>
                <p:nvPr/>
              </p:nvPicPr>
              <p:blipFill>
                <a:blip r:embed="rId177"/>
                <a:stretch>
                  <a:fillRect/>
                </a:stretch>
              </p:blipFill>
              <p:spPr>
                <a:xfrm>
                  <a:off x="10945061" y="3655832"/>
                  <a:ext cx="154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48A53321-79FE-4758-98E6-5E86AA21AE1E}"/>
                    </a:ext>
                  </a:extLst>
                </p14:cNvPr>
                <p14:cNvContentPartPr/>
                <p14:nvPr/>
              </p14:nvContentPartPr>
              <p14:xfrm>
                <a:off x="11084741" y="3675272"/>
                <a:ext cx="102600" cy="99360"/>
              </p14:xfrm>
            </p:contentPart>
          </mc:Choice>
          <mc:Fallback>
            <p:pic>
              <p:nvPicPr>
                <p:cNvPr id="106" name="Freihand 105">
                  <a:extLst>
                    <a:ext uri="{FF2B5EF4-FFF2-40B4-BE49-F238E27FC236}">
                      <a16:creationId xmlns:a16="http://schemas.microsoft.com/office/drawing/2014/main" id="{48A53321-79FE-4758-98E6-5E86AA21AE1E}"/>
                    </a:ext>
                  </a:extLst>
                </p:cNvPr>
                <p:cNvPicPr/>
                <p:nvPr/>
              </p:nvPicPr>
              <p:blipFill>
                <a:blip r:embed="rId179"/>
                <a:stretch>
                  <a:fillRect/>
                </a:stretch>
              </p:blipFill>
              <p:spPr>
                <a:xfrm>
                  <a:off x="11080421" y="3670952"/>
                  <a:ext cx="111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7" name="Freihand 106">
                  <a:extLst>
                    <a:ext uri="{FF2B5EF4-FFF2-40B4-BE49-F238E27FC236}">
                      <a16:creationId xmlns:a16="http://schemas.microsoft.com/office/drawing/2014/main" id="{8CBAE1E1-E335-4FF9-902A-E03F732B89C8}"/>
                    </a:ext>
                  </a:extLst>
                </p14:cNvPr>
                <p14:cNvContentPartPr/>
                <p14:nvPr/>
              </p14:nvContentPartPr>
              <p14:xfrm>
                <a:off x="11186261" y="3574472"/>
                <a:ext cx="268920" cy="182520"/>
              </p14:xfrm>
            </p:contentPart>
          </mc:Choice>
          <mc:Fallback>
            <p:pic>
              <p:nvPicPr>
                <p:cNvPr id="107" name="Freihand 106">
                  <a:extLst>
                    <a:ext uri="{FF2B5EF4-FFF2-40B4-BE49-F238E27FC236}">
                      <a16:creationId xmlns:a16="http://schemas.microsoft.com/office/drawing/2014/main" id="{8CBAE1E1-E335-4FF9-902A-E03F732B89C8}"/>
                    </a:ext>
                  </a:extLst>
                </p:cNvPr>
                <p:cNvPicPr/>
                <p:nvPr/>
              </p:nvPicPr>
              <p:blipFill>
                <a:blip r:embed="rId181"/>
                <a:stretch>
                  <a:fillRect/>
                </a:stretch>
              </p:blipFill>
              <p:spPr>
                <a:xfrm>
                  <a:off x="11181941" y="3570152"/>
                  <a:ext cx="277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8" name="Freihand 107">
                  <a:extLst>
                    <a:ext uri="{FF2B5EF4-FFF2-40B4-BE49-F238E27FC236}">
                      <a16:creationId xmlns:a16="http://schemas.microsoft.com/office/drawing/2014/main" id="{27DD9B66-F010-4870-B521-232A5A33087B}"/>
                    </a:ext>
                  </a:extLst>
                </p14:cNvPr>
                <p14:cNvContentPartPr/>
                <p14:nvPr/>
              </p14:nvContentPartPr>
              <p14:xfrm>
                <a:off x="11433581" y="3572312"/>
                <a:ext cx="13320" cy="17640"/>
              </p14:xfrm>
            </p:contentPart>
          </mc:Choice>
          <mc:Fallback>
            <p:pic>
              <p:nvPicPr>
                <p:cNvPr id="108" name="Freihand 107">
                  <a:extLst>
                    <a:ext uri="{FF2B5EF4-FFF2-40B4-BE49-F238E27FC236}">
                      <a16:creationId xmlns:a16="http://schemas.microsoft.com/office/drawing/2014/main" id="{27DD9B66-F010-4870-B521-232A5A33087B}"/>
                    </a:ext>
                  </a:extLst>
                </p:cNvPr>
                <p:cNvPicPr/>
                <p:nvPr/>
              </p:nvPicPr>
              <p:blipFill>
                <a:blip r:embed="rId183"/>
                <a:stretch>
                  <a:fillRect/>
                </a:stretch>
              </p:blipFill>
              <p:spPr>
                <a:xfrm>
                  <a:off x="11429261" y="3567992"/>
                  <a:ext cx="21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9" name="Freihand 108">
                  <a:extLst>
                    <a:ext uri="{FF2B5EF4-FFF2-40B4-BE49-F238E27FC236}">
                      <a16:creationId xmlns:a16="http://schemas.microsoft.com/office/drawing/2014/main" id="{AC61D9BC-3A72-431D-8A90-7DB595911A31}"/>
                    </a:ext>
                  </a:extLst>
                </p14:cNvPr>
                <p14:cNvContentPartPr/>
                <p14:nvPr/>
              </p14:nvContentPartPr>
              <p14:xfrm>
                <a:off x="11477141" y="3639992"/>
                <a:ext cx="182880" cy="79920"/>
              </p14:xfrm>
            </p:contentPart>
          </mc:Choice>
          <mc:Fallback>
            <p:pic>
              <p:nvPicPr>
                <p:cNvPr id="109" name="Freihand 108">
                  <a:extLst>
                    <a:ext uri="{FF2B5EF4-FFF2-40B4-BE49-F238E27FC236}">
                      <a16:creationId xmlns:a16="http://schemas.microsoft.com/office/drawing/2014/main" id="{AC61D9BC-3A72-431D-8A90-7DB595911A31}"/>
                    </a:ext>
                  </a:extLst>
                </p:cNvPr>
                <p:cNvPicPr/>
                <p:nvPr/>
              </p:nvPicPr>
              <p:blipFill>
                <a:blip r:embed="rId185"/>
                <a:stretch>
                  <a:fillRect/>
                </a:stretch>
              </p:blipFill>
              <p:spPr>
                <a:xfrm>
                  <a:off x="11472821" y="3635672"/>
                  <a:ext cx="191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0" name="Freihand 109">
                  <a:extLst>
                    <a:ext uri="{FF2B5EF4-FFF2-40B4-BE49-F238E27FC236}">
                      <a16:creationId xmlns:a16="http://schemas.microsoft.com/office/drawing/2014/main" id="{BCA69C83-0E4D-4932-9711-6D9596F18321}"/>
                    </a:ext>
                  </a:extLst>
                </p14:cNvPr>
                <p14:cNvContentPartPr/>
                <p14:nvPr/>
              </p14:nvContentPartPr>
              <p14:xfrm>
                <a:off x="11688101" y="3625232"/>
                <a:ext cx="167400" cy="90360"/>
              </p14:xfrm>
            </p:contentPart>
          </mc:Choice>
          <mc:Fallback>
            <p:pic>
              <p:nvPicPr>
                <p:cNvPr id="110" name="Freihand 109">
                  <a:extLst>
                    <a:ext uri="{FF2B5EF4-FFF2-40B4-BE49-F238E27FC236}">
                      <a16:creationId xmlns:a16="http://schemas.microsoft.com/office/drawing/2014/main" id="{BCA69C83-0E4D-4932-9711-6D9596F18321}"/>
                    </a:ext>
                  </a:extLst>
                </p:cNvPr>
                <p:cNvPicPr/>
                <p:nvPr/>
              </p:nvPicPr>
              <p:blipFill>
                <a:blip r:embed="rId187"/>
                <a:stretch>
                  <a:fillRect/>
                </a:stretch>
              </p:blipFill>
              <p:spPr>
                <a:xfrm>
                  <a:off x="11683781" y="3620912"/>
                  <a:ext cx="176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8C4CA2EE-91CB-439C-9981-DA437B8D5C22}"/>
                    </a:ext>
                  </a:extLst>
                </p14:cNvPr>
                <p14:cNvContentPartPr/>
                <p14:nvPr/>
              </p14:nvContentPartPr>
              <p14:xfrm>
                <a:off x="11262581" y="3530912"/>
                <a:ext cx="63360" cy="11880"/>
              </p14:xfrm>
            </p:contentPart>
          </mc:Choice>
          <mc:Fallback>
            <p:pic>
              <p:nvPicPr>
                <p:cNvPr id="111" name="Freihand 110">
                  <a:extLst>
                    <a:ext uri="{FF2B5EF4-FFF2-40B4-BE49-F238E27FC236}">
                      <a16:creationId xmlns:a16="http://schemas.microsoft.com/office/drawing/2014/main" id="{8C4CA2EE-91CB-439C-9981-DA437B8D5C22}"/>
                    </a:ext>
                  </a:extLst>
                </p:cNvPr>
                <p:cNvPicPr/>
                <p:nvPr/>
              </p:nvPicPr>
              <p:blipFill>
                <a:blip r:embed="rId189"/>
                <a:stretch>
                  <a:fillRect/>
                </a:stretch>
              </p:blipFill>
              <p:spPr>
                <a:xfrm>
                  <a:off x="11258261" y="3526592"/>
                  <a:ext cx="72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B72C9EF1-4732-43D6-887A-9AB37A49B79B}"/>
                    </a:ext>
                  </a:extLst>
                </p14:cNvPr>
                <p14:cNvContentPartPr/>
                <p14:nvPr/>
              </p14:nvContentPartPr>
              <p14:xfrm>
                <a:off x="9906101" y="3950312"/>
                <a:ext cx="237960" cy="243720"/>
              </p14:xfrm>
            </p:contentPart>
          </mc:Choice>
          <mc:Fallback>
            <p:pic>
              <p:nvPicPr>
                <p:cNvPr id="112" name="Freihand 111">
                  <a:extLst>
                    <a:ext uri="{FF2B5EF4-FFF2-40B4-BE49-F238E27FC236}">
                      <a16:creationId xmlns:a16="http://schemas.microsoft.com/office/drawing/2014/main" id="{B72C9EF1-4732-43D6-887A-9AB37A49B79B}"/>
                    </a:ext>
                  </a:extLst>
                </p:cNvPr>
                <p:cNvPicPr/>
                <p:nvPr/>
              </p:nvPicPr>
              <p:blipFill>
                <a:blip r:embed="rId191"/>
                <a:stretch>
                  <a:fillRect/>
                </a:stretch>
              </p:blipFill>
              <p:spPr>
                <a:xfrm>
                  <a:off x="9901781" y="3945992"/>
                  <a:ext cx="2466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AD206D0C-FE26-49AF-A903-6682347EEBF6}"/>
                    </a:ext>
                  </a:extLst>
                </p14:cNvPr>
                <p14:cNvContentPartPr/>
                <p14:nvPr/>
              </p14:nvContentPartPr>
              <p14:xfrm>
                <a:off x="10133621" y="3884072"/>
                <a:ext cx="360000" cy="252720"/>
              </p14:xfrm>
            </p:contentPart>
          </mc:Choice>
          <mc:Fallback>
            <p:pic>
              <p:nvPicPr>
                <p:cNvPr id="113" name="Freihand 112">
                  <a:extLst>
                    <a:ext uri="{FF2B5EF4-FFF2-40B4-BE49-F238E27FC236}">
                      <a16:creationId xmlns:a16="http://schemas.microsoft.com/office/drawing/2014/main" id="{AD206D0C-FE26-49AF-A903-6682347EEBF6}"/>
                    </a:ext>
                  </a:extLst>
                </p:cNvPr>
                <p:cNvPicPr/>
                <p:nvPr/>
              </p:nvPicPr>
              <p:blipFill>
                <a:blip r:embed="rId193"/>
                <a:stretch>
                  <a:fillRect/>
                </a:stretch>
              </p:blipFill>
              <p:spPr>
                <a:xfrm>
                  <a:off x="10129301" y="3879752"/>
                  <a:ext cx="368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Freihand 113">
                  <a:extLst>
                    <a:ext uri="{FF2B5EF4-FFF2-40B4-BE49-F238E27FC236}">
                      <a16:creationId xmlns:a16="http://schemas.microsoft.com/office/drawing/2014/main" id="{2895446F-1AAA-46BC-8C90-A16EAA8EC73B}"/>
                    </a:ext>
                  </a:extLst>
                </p14:cNvPr>
                <p14:cNvContentPartPr/>
                <p14:nvPr/>
              </p14:nvContentPartPr>
              <p14:xfrm>
                <a:off x="10068461" y="3903512"/>
                <a:ext cx="150840" cy="22680"/>
              </p14:xfrm>
            </p:contentPart>
          </mc:Choice>
          <mc:Fallback>
            <p:pic>
              <p:nvPicPr>
                <p:cNvPr id="114" name="Freihand 113">
                  <a:extLst>
                    <a:ext uri="{FF2B5EF4-FFF2-40B4-BE49-F238E27FC236}">
                      <a16:creationId xmlns:a16="http://schemas.microsoft.com/office/drawing/2014/main" id="{2895446F-1AAA-46BC-8C90-A16EAA8EC73B}"/>
                    </a:ext>
                  </a:extLst>
                </p:cNvPr>
                <p:cNvPicPr/>
                <p:nvPr/>
              </p:nvPicPr>
              <p:blipFill>
                <a:blip r:embed="rId195"/>
                <a:stretch>
                  <a:fillRect/>
                </a:stretch>
              </p:blipFill>
              <p:spPr>
                <a:xfrm>
                  <a:off x="10064141" y="3899192"/>
                  <a:ext cx="159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E147BB71-E9B8-4445-AEF0-C962E1AE0FA2}"/>
                    </a:ext>
                  </a:extLst>
                </p14:cNvPr>
                <p14:cNvContentPartPr/>
                <p14:nvPr/>
              </p14:nvContentPartPr>
              <p14:xfrm>
                <a:off x="10706381" y="3946352"/>
                <a:ext cx="102240" cy="77400"/>
              </p14:xfrm>
            </p:contentPart>
          </mc:Choice>
          <mc:Fallback>
            <p:pic>
              <p:nvPicPr>
                <p:cNvPr id="116" name="Freihand 115">
                  <a:extLst>
                    <a:ext uri="{FF2B5EF4-FFF2-40B4-BE49-F238E27FC236}">
                      <a16:creationId xmlns:a16="http://schemas.microsoft.com/office/drawing/2014/main" id="{E147BB71-E9B8-4445-AEF0-C962E1AE0FA2}"/>
                    </a:ext>
                  </a:extLst>
                </p:cNvPr>
                <p:cNvPicPr/>
                <p:nvPr/>
              </p:nvPicPr>
              <p:blipFill>
                <a:blip r:embed="rId197"/>
                <a:stretch>
                  <a:fillRect/>
                </a:stretch>
              </p:blipFill>
              <p:spPr>
                <a:xfrm>
                  <a:off x="10702061" y="3942032"/>
                  <a:ext cx="110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09609D2A-5AA2-442C-ABBE-53CB4F887275}"/>
                    </a:ext>
                  </a:extLst>
                </p14:cNvPr>
                <p14:cNvContentPartPr/>
                <p14:nvPr/>
              </p14:nvContentPartPr>
              <p14:xfrm>
                <a:off x="10828781" y="3885152"/>
                <a:ext cx="109440" cy="246600"/>
              </p14:xfrm>
            </p:contentPart>
          </mc:Choice>
          <mc:Fallback>
            <p:pic>
              <p:nvPicPr>
                <p:cNvPr id="117" name="Freihand 116">
                  <a:extLst>
                    <a:ext uri="{FF2B5EF4-FFF2-40B4-BE49-F238E27FC236}">
                      <a16:creationId xmlns:a16="http://schemas.microsoft.com/office/drawing/2014/main" id="{09609D2A-5AA2-442C-ABBE-53CB4F887275}"/>
                    </a:ext>
                  </a:extLst>
                </p:cNvPr>
                <p:cNvPicPr/>
                <p:nvPr/>
              </p:nvPicPr>
              <p:blipFill>
                <a:blip r:embed="rId199"/>
                <a:stretch>
                  <a:fillRect/>
                </a:stretch>
              </p:blipFill>
              <p:spPr>
                <a:xfrm>
                  <a:off x="10824461" y="3880832"/>
                  <a:ext cx="1180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93F6BD7D-D711-43EA-970B-62950B4F1AED}"/>
                    </a:ext>
                  </a:extLst>
                </p14:cNvPr>
                <p14:cNvContentPartPr/>
                <p14:nvPr/>
              </p14:nvContentPartPr>
              <p14:xfrm>
                <a:off x="10982861" y="3979832"/>
                <a:ext cx="6120" cy="27000"/>
              </p14:xfrm>
            </p:contentPart>
          </mc:Choice>
          <mc:Fallback>
            <p:pic>
              <p:nvPicPr>
                <p:cNvPr id="118" name="Freihand 117">
                  <a:extLst>
                    <a:ext uri="{FF2B5EF4-FFF2-40B4-BE49-F238E27FC236}">
                      <a16:creationId xmlns:a16="http://schemas.microsoft.com/office/drawing/2014/main" id="{93F6BD7D-D711-43EA-970B-62950B4F1AED}"/>
                    </a:ext>
                  </a:extLst>
                </p:cNvPr>
                <p:cNvPicPr/>
                <p:nvPr/>
              </p:nvPicPr>
              <p:blipFill>
                <a:blip r:embed="rId201"/>
                <a:stretch>
                  <a:fillRect/>
                </a:stretch>
              </p:blipFill>
              <p:spPr>
                <a:xfrm>
                  <a:off x="10978541" y="3975512"/>
                  <a:ext cx="147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B61CEDC0-717B-497A-8E76-9580E6D8D80B}"/>
                    </a:ext>
                  </a:extLst>
                </p14:cNvPr>
                <p14:cNvContentPartPr/>
                <p14:nvPr/>
              </p14:nvContentPartPr>
              <p14:xfrm>
                <a:off x="11096621" y="3968672"/>
                <a:ext cx="360" cy="360"/>
              </p14:xfrm>
            </p:contentPart>
          </mc:Choice>
          <mc:Fallback>
            <p:pic>
              <p:nvPicPr>
                <p:cNvPr id="120" name="Freihand 119">
                  <a:extLst>
                    <a:ext uri="{FF2B5EF4-FFF2-40B4-BE49-F238E27FC236}">
                      <a16:creationId xmlns:a16="http://schemas.microsoft.com/office/drawing/2014/main" id="{B61CEDC0-717B-497A-8E76-9580E6D8D80B}"/>
                    </a:ext>
                  </a:extLst>
                </p:cNvPr>
                <p:cNvPicPr/>
                <p:nvPr/>
              </p:nvPicPr>
              <p:blipFill>
                <a:blip r:embed="rId32"/>
                <a:stretch>
                  <a:fillRect/>
                </a:stretch>
              </p:blipFill>
              <p:spPr>
                <a:xfrm>
                  <a:off x="11092301" y="3964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E38B07B8-3562-4DF8-AED6-E6C71BD0C295}"/>
                    </a:ext>
                  </a:extLst>
                </p14:cNvPr>
                <p14:cNvContentPartPr/>
                <p14:nvPr/>
              </p14:nvContentPartPr>
              <p14:xfrm>
                <a:off x="11090861" y="3845912"/>
                <a:ext cx="178920" cy="158400"/>
              </p14:xfrm>
            </p:contentPart>
          </mc:Choice>
          <mc:Fallback>
            <p:pic>
              <p:nvPicPr>
                <p:cNvPr id="121" name="Freihand 120">
                  <a:extLst>
                    <a:ext uri="{FF2B5EF4-FFF2-40B4-BE49-F238E27FC236}">
                      <a16:creationId xmlns:a16="http://schemas.microsoft.com/office/drawing/2014/main" id="{E38B07B8-3562-4DF8-AED6-E6C71BD0C295}"/>
                    </a:ext>
                  </a:extLst>
                </p:cNvPr>
                <p:cNvPicPr/>
                <p:nvPr/>
              </p:nvPicPr>
              <p:blipFill>
                <a:blip r:embed="rId204"/>
                <a:stretch>
                  <a:fillRect/>
                </a:stretch>
              </p:blipFill>
              <p:spPr>
                <a:xfrm>
                  <a:off x="11086541" y="3841592"/>
                  <a:ext cx="187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56C0D137-3280-4245-8031-0B40E223AA13}"/>
                    </a:ext>
                  </a:extLst>
                </p14:cNvPr>
                <p14:cNvContentPartPr/>
                <p14:nvPr/>
              </p14:nvContentPartPr>
              <p14:xfrm>
                <a:off x="11273381" y="3876872"/>
                <a:ext cx="100080" cy="102600"/>
              </p14:xfrm>
            </p:contentPart>
          </mc:Choice>
          <mc:Fallback>
            <p:pic>
              <p:nvPicPr>
                <p:cNvPr id="122" name="Freihand 121">
                  <a:extLst>
                    <a:ext uri="{FF2B5EF4-FFF2-40B4-BE49-F238E27FC236}">
                      <a16:creationId xmlns:a16="http://schemas.microsoft.com/office/drawing/2014/main" id="{56C0D137-3280-4245-8031-0B40E223AA13}"/>
                    </a:ext>
                  </a:extLst>
                </p:cNvPr>
                <p:cNvPicPr/>
                <p:nvPr/>
              </p:nvPicPr>
              <p:blipFill>
                <a:blip r:embed="rId206"/>
                <a:stretch>
                  <a:fillRect/>
                </a:stretch>
              </p:blipFill>
              <p:spPr>
                <a:xfrm>
                  <a:off x="11269061" y="3872552"/>
                  <a:ext cx="108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0321FEA0-F7B5-483B-962F-A06AC2A40B63}"/>
                    </a:ext>
                  </a:extLst>
                </p14:cNvPr>
                <p14:cNvContentPartPr/>
                <p14:nvPr/>
              </p14:nvContentPartPr>
              <p14:xfrm>
                <a:off x="11359061" y="3790832"/>
                <a:ext cx="59400" cy="172440"/>
              </p14:xfrm>
            </p:contentPart>
          </mc:Choice>
          <mc:Fallback>
            <p:pic>
              <p:nvPicPr>
                <p:cNvPr id="123" name="Freihand 122">
                  <a:extLst>
                    <a:ext uri="{FF2B5EF4-FFF2-40B4-BE49-F238E27FC236}">
                      <a16:creationId xmlns:a16="http://schemas.microsoft.com/office/drawing/2014/main" id="{0321FEA0-F7B5-483B-962F-A06AC2A40B63}"/>
                    </a:ext>
                  </a:extLst>
                </p:cNvPr>
                <p:cNvPicPr/>
                <p:nvPr/>
              </p:nvPicPr>
              <p:blipFill>
                <a:blip r:embed="rId208"/>
                <a:stretch>
                  <a:fillRect/>
                </a:stretch>
              </p:blipFill>
              <p:spPr>
                <a:xfrm>
                  <a:off x="11354741" y="3786512"/>
                  <a:ext cx="68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63D4D520-5070-4381-8269-EE10F88E6A74}"/>
                    </a:ext>
                  </a:extLst>
                </p14:cNvPr>
                <p14:cNvContentPartPr/>
                <p14:nvPr/>
              </p14:nvContentPartPr>
              <p14:xfrm>
                <a:off x="11358341" y="3813152"/>
                <a:ext cx="12600" cy="18720"/>
              </p14:xfrm>
            </p:contentPart>
          </mc:Choice>
          <mc:Fallback>
            <p:pic>
              <p:nvPicPr>
                <p:cNvPr id="124" name="Freihand 123">
                  <a:extLst>
                    <a:ext uri="{FF2B5EF4-FFF2-40B4-BE49-F238E27FC236}">
                      <a16:creationId xmlns:a16="http://schemas.microsoft.com/office/drawing/2014/main" id="{63D4D520-5070-4381-8269-EE10F88E6A74}"/>
                    </a:ext>
                  </a:extLst>
                </p:cNvPr>
                <p:cNvPicPr/>
                <p:nvPr/>
              </p:nvPicPr>
              <p:blipFill>
                <a:blip r:embed="rId210"/>
                <a:stretch>
                  <a:fillRect/>
                </a:stretch>
              </p:blipFill>
              <p:spPr>
                <a:xfrm>
                  <a:off x="11354021" y="3808832"/>
                  <a:ext cx="21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0899CAA8-AD84-4480-BC37-414224227BA5}"/>
                    </a:ext>
                  </a:extLst>
                </p14:cNvPr>
                <p14:cNvContentPartPr/>
                <p14:nvPr/>
              </p14:nvContentPartPr>
              <p14:xfrm>
                <a:off x="11435381" y="3868592"/>
                <a:ext cx="47520" cy="77400"/>
              </p14:xfrm>
            </p:contentPart>
          </mc:Choice>
          <mc:Fallback>
            <p:pic>
              <p:nvPicPr>
                <p:cNvPr id="125" name="Freihand 124">
                  <a:extLst>
                    <a:ext uri="{FF2B5EF4-FFF2-40B4-BE49-F238E27FC236}">
                      <a16:creationId xmlns:a16="http://schemas.microsoft.com/office/drawing/2014/main" id="{0899CAA8-AD84-4480-BC37-414224227BA5}"/>
                    </a:ext>
                  </a:extLst>
                </p:cNvPr>
                <p:cNvPicPr/>
                <p:nvPr/>
              </p:nvPicPr>
              <p:blipFill>
                <a:blip r:embed="rId212"/>
                <a:stretch>
                  <a:fillRect/>
                </a:stretch>
              </p:blipFill>
              <p:spPr>
                <a:xfrm>
                  <a:off x="11431061" y="3864272"/>
                  <a:ext cx="56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02CA5F7E-52EC-47C7-984D-D1925780D801}"/>
                    </a:ext>
                  </a:extLst>
                </p14:cNvPr>
                <p14:cNvContentPartPr/>
                <p14:nvPr/>
              </p14:nvContentPartPr>
              <p14:xfrm>
                <a:off x="11481101" y="3778232"/>
                <a:ext cx="79200" cy="165240"/>
              </p14:xfrm>
            </p:contentPart>
          </mc:Choice>
          <mc:Fallback>
            <p:pic>
              <p:nvPicPr>
                <p:cNvPr id="126" name="Freihand 125">
                  <a:extLst>
                    <a:ext uri="{FF2B5EF4-FFF2-40B4-BE49-F238E27FC236}">
                      <a16:creationId xmlns:a16="http://schemas.microsoft.com/office/drawing/2014/main" id="{02CA5F7E-52EC-47C7-984D-D1925780D801}"/>
                    </a:ext>
                  </a:extLst>
                </p:cNvPr>
                <p:cNvPicPr/>
                <p:nvPr/>
              </p:nvPicPr>
              <p:blipFill>
                <a:blip r:embed="rId214"/>
                <a:stretch>
                  <a:fillRect/>
                </a:stretch>
              </p:blipFill>
              <p:spPr>
                <a:xfrm>
                  <a:off x="11476781" y="3773912"/>
                  <a:ext cx="87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C76F85AF-EDD6-4EDD-A171-07212972D187}"/>
                    </a:ext>
                  </a:extLst>
                </p14:cNvPr>
                <p14:cNvContentPartPr/>
                <p14:nvPr/>
              </p14:nvContentPartPr>
              <p14:xfrm>
                <a:off x="11588741" y="3744752"/>
                <a:ext cx="214200" cy="185400"/>
              </p14:xfrm>
            </p:contentPart>
          </mc:Choice>
          <mc:Fallback>
            <p:pic>
              <p:nvPicPr>
                <p:cNvPr id="127" name="Freihand 126">
                  <a:extLst>
                    <a:ext uri="{FF2B5EF4-FFF2-40B4-BE49-F238E27FC236}">
                      <a16:creationId xmlns:a16="http://schemas.microsoft.com/office/drawing/2014/main" id="{C76F85AF-EDD6-4EDD-A171-07212972D187}"/>
                    </a:ext>
                  </a:extLst>
                </p:cNvPr>
                <p:cNvPicPr/>
                <p:nvPr/>
              </p:nvPicPr>
              <p:blipFill>
                <a:blip r:embed="rId216"/>
                <a:stretch>
                  <a:fillRect/>
                </a:stretch>
              </p:blipFill>
              <p:spPr>
                <a:xfrm>
                  <a:off x="11584421" y="3740432"/>
                  <a:ext cx="222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9F2F8A88-EF61-48EF-90AA-A5C8D0486EA4}"/>
                    </a:ext>
                  </a:extLst>
                </p14:cNvPr>
                <p14:cNvContentPartPr/>
                <p14:nvPr/>
              </p14:nvContentPartPr>
              <p14:xfrm>
                <a:off x="11851181" y="3836912"/>
                <a:ext cx="121320" cy="31680"/>
              </p14:xfrm>
            </p:contentPart>
          </mc:Choice>
          <mc:Fallback>
            <p:pic>
              <p:nvPicPr>
                <p:cNvPr id="128" name="Freihand 127">
                  <a:extLst>
                    <a:ext uri="{FF2B5EF4-FFF2-40B4-BE49-F238E27FC236}">
                      <a16:creationId xmlns:a16="http://schemas.microsoft.com/office/drawing/2014/main" id="{9F2F8A88-EF61-48EF-90AA-A5C8D0486EA4}"/>
                    </a:ext>
                  </a:extLst>
                </p:cNvPr>
                <p:cNvPicPr/>
                <p:nvPr/>
              </p:nvPicPr>
              <p:blipFill>
                <a:blip r:embed="rId218"/>
                <a:stretch>
                  <a:fillRect/>
                </a:stretch>
              </p:blipFill>
              <p:spPr>
                <a:xfrm>
                  <a:off x="11846861" y="3832592"/>
                  <a:ext cx="129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59D30D64-2864-49C1-A403-B243D97DBCFF}"/>
                    </a:ext>
                  </a:extLst>
                </p14:cNvPr>
                <p14:cNvContentPartPr/>
                <p14:nvPr/>
              </p14:nvContentPartPr>
              <p14:xfrm>
                <a:off x="11355101" y="4008272"/>
                <a:ext cx="108720" cy="114840"/>
              </p14:xfrm>
            </p:contentPart>
          </mc:Choice>
          <mc:Fallback>
            <p:pic>
              <p:nvPicPr>
                <p:cNvPr id="130" name="Freihand 129">
                  <a:extLst>
                    <a:ext uri="{FF2B5EF4-FFF2-40B4-BE49-F238E27FC236}">
                      <a16:creationId xmlns:a16="http://schemas.microsoft.com/office/drawing/2014/main" id="{59D30D64-2864-49C1-A403-B243D97DBCFF}"/>
                    </a:ext>
                  </a:extLst>
                </p:cNvPr>
                <p:cNvPicPr/>
                <p:nvPr/>
              </p:nvPicPr>
              <p:blipFill>
                <a:blip r:embed="rId220"/>
                <a:stretch>
                  <a:fillRect/>
                </a:stretch>
              </p:blipFill>
              <p:spPr>
                <a:xfrm>
                  <a:off x="11350781" y="4003952"/>
                  <a:ext cx="117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BA2C6B07-8227-4EA6-B550-A1026D5D7A8A}"/>
                    </a:ext>
                  </a:extLst>
                </p14:cNvPr>
                <p14:cNvContentPartPr/>
                <p14:nvPr/>
              </p14:nvContentPartPr>
              <p14:xfrm>
                <a:off x="11402261" y="4034912"/>
                <a:ext cx="215640" cy="86760"/>
              </p14:xfrm>
            </p:contentPart>
          </mc:Choice>
          <mc:Fallback>
            <p:pic>
              <p:nvPicPr>
                <p:cNvPr id="131" name="Freihand 130">
                  <a:extLst>
                    <a:ext uri="{FF2B5EF4-FFF2-40B4-BE49-F238E27FC236}">
                      <a16:creationId xmlns:a16="http://schemas.microsoft.com/office/drawing/2014/main" id="{BA2C6B07-8227-4EA6-B550-A1026D5D7A8A}"/>
                    </a:ext>
                  </a:extLst>
                </p:cNvPr>
                <p:cNvPicPr/>
                <p:nvPr/>
              </p:nvPicPr>
              <p:blipFill>
                <a:blip r:embed="rId222"/>
                <a:stretch>
                  <a:fillRect/>
                </a:stretch>
              </p:blipFill>
              <p:spPr>
                <a:xfrm>
                  <a:off x="11397941" y="4030592"/>
                  <a:ext cx="224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7878CC75-78D7-45E0-BB39-9E05C06FFCD0}"/>
                    </a:ext>
                  </a:extLst>
                </p14:cNvPr>
                <p14:cNvContentPartPr/>
                <p14:nvPr/>
              </p14:nvContentPartPr>
              <p14:xfrm>
                <a:off x="11626901" y="3970472"/>
                <a:ext cx="2880" cy="24480"/>
              </p14:xfrm>
            </p:contentPart>
          </mc:Choice>
          <mc:Fallback>
            <p:pic>
              <p:nvPicPr>
                <p:cNvPr id="132" name="Freihand 131">
                  <a:extLst>
                    <a:ext uri="{FF2B5EF4-FFF2-40B4-BE49-F238E27FC236}">
                      <a16:creationId xmlns:a16="http://schemas.microsoft.com/office/drawing/2014/main" id="{7878CC75-78D7-45E0-BB39-9E05C06FFCD0}"/>
                    </a:ext>
                  </a:extLst>
                </p:cNvPr>
                <p:cNvPicPr/>
                <p:nvPr/>
              </p:nvPicPr>
              <p:blipFill>
                <a:blip r:embed="rId224"/>
                <a:stretch>
                  <a:fillRect/>
                </a:stretch>
              </p:blipFill>
              <p:spPr>
                <a:xfrm>
                  <a:off x="11622581" y="3966152"/>
                  <a:ext cx="11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CC06A9D1-0653-4B8D-9133-DC31BC5F4A26}"/>
                    </a:ext>
                  </a:extLst>
                </p14:cNvPr>
                <p14:cNvContentPartPr/>
                <p14:nvPr/>
              </p14:nvContentPartPr>
              <p14:xfrm>
                <a:off x="11634821" y="3955712"/>
                <a:ext cx="109080" cy="162360"/>
              </p14:xfrm>
            </p:contentPart>
          </mc:Choice>
          <mc:Fallback>
            <p:pic>
              <p:nvPicPr>
                <p:cNvPr id="133" name="Freihand 132">
                  <a:extLst>
                    <a:ext uri="{FF2B5EF4-FFF2-40B4-BE49-F238E27FC236}">
                      <a16:creationId xmlns:a16="http://schemas.microsoft.com/office/drawing/2014/main" id="{CC06A9D1-0653-4B8D-9133-DC31BC5F4A26}"/>
                    </a:ext>
                  </a:extLst>
                </p:cNvPr>
                <p:cNvPicPr/>
                <p:nvPr/>
              </p:nvPicPr>
              <p:blipFill>
                <a:blip r:embed="rId226"/>
                <a:stretch>
                  <a:fillRect/>
                </a:stretch>
              </p:blipFill>
              <p:spPr>
                <a:xfrm>
                  <a:off x="11630501" y="3951392"/>
                  <a:ext cx="117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4" name="Freihand 133">
                  <a:extLst>
                    <a:ext uri="{FF2B5EF4-FFF2-40B4-BE49-F238E27FC236}">
                      <a16:creationId xmlns:a16="http://schemas.microsoft.com/office/drawing/2014/main" id="{4B28BF1B-5AB0-4682-97BF-4991F32A00B4}"/>
                    </a:ext>
                  </a:extLst>
                </p14:cNvPr>
                <p14:cNvContentPartPr/>
                <p14:nvPr/>
              </p14:nvContentPartPr>
              <p14:xfrm>
                <a:off x="11761181" y="3946712"/>
                <a:ext cx="217800" cy="235080"/>
              </p14:xfrm>
            </p:contentPart>
          </mc:Choice>
          <mc:Fallback>
            <p:pic>
              <p:nvPicPr>
                <p:cNvPr id="134" name="Freihand 133">
                  <a:extLst>
                    <a:ext uri="{FF2B5EF4-FFF2-40B4-BE49-F238E27FC236}">
                      <a16:creationId xmlns:a16="http://schemas.microsoft.com/office/drawing/2014/main" id="{4B28BF1B-5AB0-4682-97BF-4991F32A00B4}"/>
                    </a:ext>
                  </a:extLst>
                </p:cNvPr>
                <p:cNvPicPr/>
                <p:nvPr/>
              </p:nvPicPr>
              <p:blipFill>
                <a:blip r:embed="rId228"/>
                <a:stretch>
                  <a:fillRect/>
                </a:stretch>
              </p:blipFill>
              <p:spPr>
                <a:xfrm>
                  <a:off x="11756861" y="3942392"/>
                  <a:ext cx="2264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 name="Freihand 134">
                  <a:extLst>
                    <a:ext uri="{FF2B5EF4-FFF2-40B4-BE49-F238E27FC236}">
                      <a16:creationId xmlns:a16="http://schemas.microsoft.com/office/drawing/2014/main" id="{52C5C1B6-200A-49D6-89CB-4E69E61F69DD}"/>
                    </a:ext>
                  </a:extLst>
                </p14:cNvPr>
                <p14:cNvContentPartPr/>
                <p14:nvPr/>
              </p14:nvContentPartPr>
              <p14:xfrm>
                <a:off x="11979341" y="3896672"/>
                <a:ext cx="29880" cy="201960"/>
              </p14:xfrm>
            </p:contentPart>
          </mc:Choice>
          <mc:Fallback>
            <p:pic>
              <p:nvPicPr>
                <p:cNvPr id="135" name="Freihand 134">
                  <a:extLst>
                    <a:ext uri="{FF2B5EF4-FFF2-40B4-BE49-F238E27FC236}">
                      <a16:creationId xmlns:a16="http://schemas.microsoft.com/office/drawing/2014/main" id="{52C5C1B6-200A-49D6-89CB-4E69E61F69DD}"/>
                    </a:ext>
                  </a:extLst>
                </p:cNvPr>
                <p:cNvPicPr/>
                <p:nvPr/>
              </p:nvPicPr>
              <p:blipFill>
                <a:blip r:embed="rId230"/>
                <a:stretch>
                  <a:fillRect/>
                </a:stretch>
              </p:blipFill>
              <p:spPr>
                <a:xfrm>
                  <a:off x="11975021" y="3892352"/>
                  <a:ext cx="38520" cy="210600"/>
                </a:xfrm>
                <a:prstGeom prst="rect">
                  <a:avLst/>
                </a:prstGeom>
              </p:spPr>
            </p:pic>
          </mc:Fallback>
        </mc:AlternateContent>
      </p:grpSp>
      <p:grpSp>
        <p:nvGrpSpPr>
          <p:cNvPr id="139" name="Gruppieren 138">
            <a:extLst>
              <a:ext uri="{FF2B5EF4-FFF2-40B4-BE49-F238E27FC236}">
                <a16:creationId xmlns:a16="http://schemas.microsoft.com/office/drawing/2014/main" id="{2A3D8AB5-AE0C-4856-BF11-C8E3452C3C24}"/>
              </a:ext>
            </a:extLst>
          </p:cNvPr>
          <p:cNvGrpSpPr/>
          <p:nvPr/>
        </p:nvGrpSpPr>
        <p:grpSpPr>
          <a:xfrm>
            <a:off x="2841461" y="4202312"/>
            <a:ext cx="2406600" cy="67680"/>
            <a:chOff x="2841461" y="4202312"/>
            <a:chExt cx="2406600" cy="67680"/>
          </a:xfrm>
        </p:grpSpPr>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9D4D8683-9667-43F6-8E06-CCEA9C9FA054}"/>
                    </a:ext>
                  </a:extLst>
                </p14:cNvPr>
                <p14:cNvContentPartPr/>
                <p14:nvPr/>
              </p14:nvContentPartPr>
              <p14:xfrm>
                <a:off x="2841461" y="4202312"/>
                <a:ext cx="946080" cy="67680"/>
              </p14:xfrm>
            </p:contentPart>
          </mc:Choice>
          <mc:Fallback>
            <p:pic>
              <p:nvPicPr>
                <p:cNvPr id="137" name="Freihand 136">
                  <a:extLst>
                    <a:ext uri="{FF2B5EF4-FFF2-40B4-BE49-F238E27FC236}">
                      <a16:creationId xmlns:a16="http://schemas.microsoft.com/office/drawing/2014/main" id="{9D4D8683-9667-43F6-8E06-CCEA9C9FA054}"/>
                    </a:ext>
                  </a:extLst>
                </p:cNvPr>
                <p:cNvPicPr/>
                <p:nvPr/>
              </p:nvPicPr>
              <p:blipFill>
                <a:blip r:embed="rId232"/>
                <a:stretch>
                  <a:fillRect/>
                </a:stretch>
              </p:blipFill>
              <p:spPr>
                <a:xfrm>
                  <a:off x="2837141" y="4197992"/>
                  <a:ext cx="954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 name="Freihand 137">
                  <a:extLst>
                    <a:ext uri="{FF2B5EF4-FFF2-40B4-BE49-F238E27FC236}">
                      <a16:creationId xmlns:a16="http://schemas.microsoft.com/office/drawing/2014/main" id="{696A11D4-DB1E-4E58-9ADE-63A6DFF93BFF}"/>
                    </a:ext>
                  </a:extLst>
                </p14:cNvPr>
                <p14:cNvContentPartPr/>
                <p14:nvPr/>
              </p14:nvContentPartPr>
              <p14:xfrm>
                <a:off x="3946661" y="4218152"/>
                <a:ext cx="1301400" cy="18360"/>
              </p14:xfrm>
            </p:contentPart>
          </mc:Choice>
          <mc:Fallback>
            <p:pic>
              <p:nvPicPr>
                <p:cNvPr id="138" name="Freihand 137">
                  <a:extLst>
                    <a:ext uri="{FF2B5EF4-FFF2-40B4-BE49-F238E27FC236}">
                      <a16:creationId xmlns:a16="http://schemas.microsoft.com/office/drawing/2014/main" id="{696A11D4-DB1E-4E58-9ADE-63A6DFF93BFF}"/>
                    </a:ext>
                  </a:extLst>
                </p:cNvPr>
                <p:cNvPicPr/>
                <p:nvPr/>
              </p:nvPicPr>
              <p:blipFill>
                <a:blip r:embed="rId234"/>
                <a:stretch>
                  <a:fillRect/>
                </a:stretch>
              </p:blipFill>
              <p:spPr>
                <a:xfrm>
                  <a:off x="3942341" y="4213832"/>
                  <a:ext cx="1310040" cy="2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5">
            <p14:nvContentPartPr>
              <p14:cNvPr id="140" name="Freihand 139">
                <a:extLst>
                  <a:ext uri="{FF2B5EF4-FFF2-40B4-BE49-F238E27FC236}">
                    <a16:creationId xmlns:a16="http://schemas.microsoft.com/office/drawing/2014/main" id="{4A5869E2-73AC-40F4-9B62-ACB4E1661010}"/>
                  </a:ext>
                </a:extLst>
              </p14:cNvPr>
              <p14:cNvContentPartPr/>
              <p14:nvPr/>
            </p14:nvContentPartPr>
            <p14:xfrm>
              <a:off x="4808141" y="4635752"/>
              <a:ext cx="2057760" cy="69120"/>
            </p14:xfrm>
          </p:contentPart>
        </mc:Choice>
        <mc:Fallback>
          <p:pic>
            <p:nvPicPr>
              <p:cNvPr id="140" name="Freihand 139">
                <a:extLst>
                  <a:ext uri="{FF2B5EF4-FFF2-40B4-BE49-F238E27FC236}">
                    <a16:creationId xmlns:a16="http://schemas.microsoft.com/office/drawing/2014/main" id="{4A5869E2-73AC-40F4-9B62-ACB4E1661010}"/>
                  </a:ext>
                </a:extLst>
              </p:cNvPr>
              <p:cNvPicPr/>
              <p:nvPr/>
            </p:nvPicPr>
            <p:blipFill>
              <a:blip r:embed="rId236"/>
              <a:stretch>
                <a:fillRect/>
              </a:stretch>
            </p:blipFill>
            <p:spPr>
              <a:xfrm>
                <a:off x="4803821" y="4631432"/>
                <a:ext cx="2066400" cy="7776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8285CEC-FDF8-4310-8437-40AC06BF1B5E}"/>
                  </a:ext>
                </a:extLst>
              </p14:cNvPr>
              <p14:cNvContentPartPr/>
              <p14:nvPr/>
            </p14:nvContentPartPr>
            <p14:xfrm>
              <a:off x="2176901" y="1515632"/>
              <a:ext cx="4671720" cy="87120"/>
            </p14:xfrm>
          </p:contentPart>
        </mc:Choice>
        <mc:Fallback>
          <p:pic>
            <p:nvPicPr>
              <p:cNvPr id="2" name="Freihand 1">
                <a:extLst>
                  <a:ext uri="{FF2B5EF4-FFF2-40B4-BE49-F238E27FC236}">
                    <a16:creationId xmlns:a16="http://schemas.microsoft.com/office/drawing/2014/main" id="{78285CEC-FDF8-4310-8437-40AC06BF1B5E}"/>
                  </a:ext>
                </a:extLst>
              </p:cNvPr>
              <p:cNvPicPr/>
              <p:nvPr/>
            </p:nvPicPr>
            <p:blipFill>
              <a:blip r:embed="rId4"/>
              <a:stretch>
                <a:fillRect/>
              </a:stretch>
            </p:blipFill>
            <p:spPr>
              <a:xfrm>
                <a:off x="2172581" y="1511312"/>
                <a:ext cx="4680360" cy="95760"/>
              </a:xfrm>
              <a:prstGeom prst="rect">
                <a:avLst/>
              </a:prstGeom>
            </p:spPr>
          </p:pic>
        </mc:Fallback>
      </mc:AlternateContent>
      <p:grpSp>
        <p:nvGrpSpPr>
          <p:cNvPr id="11" name="Gruppieren 10">
            <a:extLst>
              <a:ext uri="{FF2B5EF4-FFF2-40B4-BE49-F238E27FC236}">
                <a16:creationId xmlns:a16="http://schemas.microsoft.com/office/drawing/2014/main" id="{A96A0F0D-2D1A-4EEF-A053-52CB47312D7D}"/>
              </a:ext>
            </a:extLst>
          </p:cNvPr>
          <p:cNvGrpSpPr/>
          <p:nvPr/>
        </p:nvGrpSpPr>
        <p:grpSpPr>
          <a:xfrm>
            <a:off x="7039781" y="1126472"/>
            <a:ext cx="433440" cy="227520"/>
            <a:chOff x="7039781" y="1126472"/>
            <a:chExt cx="433440" cy="22752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78C71B79-F7B1-443B-A75C-710AE563D9E4}"/>
                    </a:ext>
                  </a:extLst>
                </p14:cNvPr>
                <p14:cNvContentPartPr/>
                <p14:nvPr/>
              </p14:nvContentPartPr>
              <p14:xfrm>
                <a:off x="7061741" y="1227272"/>
                <a:ext cx="99720" cy="104040"/>
              </p14:xfrm>
            </p:contentPart>
          </mc:Choice>
          <mc:Fallback>
            <p:pic>
              <p:nvPicPr>
                <p:cNvPr id="6" name="Freihand 5">
                  <a:extLst>
                    <a:ext uri="{FF2B5EF4-FFF2-40B4-BE49-F238E27FC236}">
                      <a16:creationId xmlns:a16="http://schemas.microsoft.com/office/drawing/2014/main" id="{78C71B79-F7B1-443B-A75C-710AE563D9E4}"/>
                    </a:ext>
                  </a:extLst>
                </p:cNvPr>
                <p:cNvPicPr/>
                <p:nvPr/>
              </p:nvPicPr>
              <p:blipFill>
                <a:blip r:embed="rId6"/>
                <a:stretch>
                  <a:fillRect/>
                </a:stretch>
              </p:blipFill>
              <p:spPr>
                <a:xfrm>
                  <a:off x="7057421" y="1222952"/>
                  <a:ext cx="108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78CAB9B-9B1E-4ACF-9F1E-590C1E4106B7}"/>
                    </a:ext>
                  </a:extLst>
                </p14:cNvPr>
                <p14:cNvContentPartPr/>
                <p14:nvPr/>
              </p14:nvContentPartPr>
              <p14:xfrm>
                <a:off x="7039781" y="1287752"/>
                <a:ext cx="197640" cy="32760"/>
              </p14:xfrm>
            </p:contentPart>
          </mc:Choice>
          <mc:Fallback>
            <p:pic>
              <p:nvPicPr>
                <p:cNvPr id="7" name="Freihand 6">
                  <a:extLst>
                    <a:ext uri="{FF2B5EF4-FFF2-40B4-BE49-F238E27FC236}">
                      <a16:creationId xmlns:a16="http://schemas.microsoft.com/office/drawing/2014/main" id="{C78CAB9B-9B1E-4ACF-9F1E-590C1E4106B7}"/>
                    </a:ext>
                  </a:extLst>
                </p:cNvPr>
                <p:cNvPicPr/>
                <p:nvPr/>
              </p:nvPicPr>
              <p:blipFill>
                <a:blip r:embed="rId8"/>
                <a:stretch>
                  <a:fillRect/>
                </a:stretch>
              </p:blipFill>
              <p:spPr>
                <a:xfrm>
                  <a:off x="7035461" y="1283432"/>
                  <a:ext cx="206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5F69CB1-7211-4FEC-A42D-112B2BAF08CA}"/>
                    </a:ext>
                  </a:extLst>
                </p14:cNvPr>
                <p14:cNvContentPartPr/>
                <p14:nvPr/>
              </p14:nvContentPartPr>
              <p14:xfrm>
                <a:off x="7361261" y="1189472"/>
                <a:ext cx="19800" cy="137160"/>
              </p14:xfrm>
            </p:contentPart>
          </mc:Choice>
          <mc:Fallback>
            <p:pic>
              <p:nvPicPr>
                <p:cNvPr id="8" name="Freihand 7">
                  <a:extLst>
                    <a:ext uri="{FF2B5EF4-FFF2-40B4-BE49-F238E27FC236}">
                      <a16:creationId xmlns:a16="http://schemas.microsoft.com/office/drawing/2014/main" id="{E5F69CB1-7211-4FEC-A42D-112B2BAF08CA}"/>
                    </a:ext>
                  </a:extLst>
                </p:cNvPr>
                <p:cNvPicPr/>
                <p:nvPr/>
              </p:nvPicPr>
              <p:blipFill>
                <a:blip r:embed="rId10"/>
                <a:stretch>
                  <a:fillRect/>
                </a:stretch>
              </p:blipFill>
              <p:spPr>
                <a:xfrm>
                  <a:off x="7356941" y="1185152"/>
                  <a:ext cx="28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8A81540-6058-4181-BB43-5580E5AABC89}"/>
                    </a:ext>
                  </a:extLst>
                </p14:cNvPr>
                <p14:cNvContentPartPr/>
                <p14:nvPr/>
              </p14:nvContentPartPr>
              <p14:xfrm>
                <a:off x="7266221" y="1126472"/>
                <a:ext cx="153000" cy="227520"/>
              </p14:xfrm>
            </p:contentPart>
          </mc:Choice>
          <mc:Fallback>
            <p:pic>
              <p:nvPicPr>
                <p:cNvPr id="9" name="Freihand 8">
                  <a:extLst>
                    <a:ext uri="{FF2B5EF4-FFF2-40B4-BE49-F238E27FC236}">
                      <a16:creationId xmlns:a16="http://schemas.microsoft.com/office/drawing/2014/main" id="{58A81540-6058-4181-BB43-5580E5AABC89}"/>
                    </a:ext>
                  </a:extLst>
                </p:cNvPr>
                <p:cNvPicPr/>
                <p:nvPr/>
              </p:nvPicPr>
              <p:blipFill>
                <a:blip r:embed="rId12"/>
                <a:stretch>
                  <a:fillRect/>
                </a:stretch>
              </p:blipFill>
              <p:spPr>
                <a:xfrm>
                  <a:off x="7261901" y="1122152"/>
                  <a:ext cx="1616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2C3F760-A673-4E5F-9987-31E895641685}"/>
                    </a:ext>
                  </a:extLst>
                </p14:cNvPr>
                <p14:cNvContentPartPr/>
                <p14:nvPr/>
              </p14:nvContentPartPr>
              <p14:xfrm>
                <a:off x="7472861" y="1328072"/>
                <a:ext cx="360" cy="360"/>
              </p14:xfrm>
            </p:contentPart>
          </mc:Choice>
          <mc:Fallback>
            <p:pic>
              <p:nvPicPr>
                <p:cNvPr id="10" name="Freihand 9">
                  <a:extLst>
                    <a:ext uri="{FF2B5EF4-FFF2-40B4-BE49-F238E27FC236}">
                      <a16:creationId xmlns:a16="http://schemas.microsoft.com/office/drawing/2014/main" id="{12C3F760-A673-4E5F-9987-31E895641685}"/>
                    </a:ext>
                  </a:extLst>
                </p:cNvPr>
                <p:cNvPicPr/>
                <p:nvPr/>
              </p:nvPicPr>
              <p:blipFill>
                <a:blip r:embed="rId14"/>
                <a:stretch>
                  <a:fillRect/>
                </a:stretch>
              </p:blipFill>
              <p:spPr>
                <a:xfrm>
                  <a:off x="7468541" y="1323752"/>
                  <a:ext cx="9000" cy="9000"/>
                </a:xfrm>
                <a:prstGeom prst="rect">
                  <a:avLst/>
                </a:prstGeom>
              </p:spPr>
            </p:pic>
          </mc:Fallback>
        </mc:AlternateContent>
      </p:grpSp>
      <p:grpSp>
        <p:nvGrpSpPr>
          <p:cNvPr id="30" name="Gruppieren 29">
            <a:extLst>
              <a:ext uri="{FF2B5EF4-FFF2-40B4-BE49-F238E27FC236}">
                <a16:creationId xmlns:a16="http://schemas.microsoft.com/office/drawing/2014/main" id="{FC36FB41-127D-4400-B24E-8FC19923C236}"/>
              </a:ext>
            </a:extLst>
          </p:cNvPr>
          <p:cNvGrpSpPr/>
          <p:nvPr/>
        </p:nvGrpSpPr>
        <p:grpSpPr>
          <a:xfrm>
            <a:off x="7630541" y="1127912"/>
            <a:ext cx="484200" cy="228240"/>
            <a:chOff x="7630541" y="1127912"/>
            <a:chExt cx="484200" cy="22824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616DE9B-8CC5-4974-B057-10F2C4004AAA}"/>
                    </a:ext>
                  </a:extLst>
                </p14:cNvPr>
                <p14:cNvContentPartPr/>
                <p14:nvPr/>
              </p14:nvContentPartPr>
              <p14:xfrm>
                <a:off x="7630541" y="1234112"/>
                <a:ext cx="362880" cy="122040"/>
              </p14:xfrm>
            </p:contentPart>
          </mc:Choice>
          <mc:Fallback>
            <p:pic>
              <p:nvPicPr>
                <p:cNvPr id="12" name="Freihand 11">
                  <a:extLst>
                    <a:ext uri="{FF2B5EF4-FFF2-40B4-BE49-F238E27FC236}">
                      <a16:creationId xmlns:a16="http://schemas.microsoft.com/office/drawing/2014/main" id="{B616DE9B-8CC5-4974-B057-10F2C4004AAA}"/>
                    </a:ext>
                  </a:extLst>
                </p:cNvPr>
                <p:cNvPicPr/>
                <p:nvPr/>
              </p:nvPicPr>
              <p:blipFill>
                <a:blip r:embed="rId16"/>
                <a:stretch>
                  <a:fillRect/>
                </a:stretch>
              </p:blipFill>
              <p:spPr>
                <a:xfrm>
                  <a:off x="7626221" y="1229792"/>
                  <a:ext cx="371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72685E2-9E60-4F71-834E-3D1683994752}"/>
                    </a:ext>
                  </a:extLst>
                </p14:cNvPr>
                <p14:cNvContentPartPr/>
                <p14:nvPr/>
              </p14:nvContentPartPr>
              <p14:xfrm>
                <a:off x="7934021" y="1143032"/>
                <a:ext cx="31320" cy="15840"/>
              </p14:xfrm>
            </p:contentPart>
          </mc:Choice>
          <mc:Fallback>
            <p:pic>
              <p:nvPicPr>
                <p:cNvPr id="13" name="Freihand 12">
                  <a:extLst>
                    <a:ext uri="{FF2B5EF4-FFF2-40B4-BE49-F238E27FC236}">
                      <a16:creationId xmlns:a16="http://schemas.microsoft.com/office/drawing/2014/main" id="{072685E2-9E60-4F71-834E-3D1683994752}"/>
                    </a:ext>
                  </a:extLst>
                </p:cNvPr>
                <p:cNvPicPr/>
                <p:nvPr/>
              </p:nvPicPr>
              <p:blipFill>
                <a:blip r:embed="rId18"/>
                <a:stretch>
                  <a:fillRect/>
                </a:stretch>
              </p:blipFill>
              <p:spPr>
                <a:xfrm>
                  <a:off x="7929701" y="1138712"/>
                  <a:ext cx="39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8D8405C-5412-47F2-983A-9A00E16D045F}"/>
                    </a:ext>
                  </a:extLst>
                </p14:cNvPr>
                <p14:cNvContentPartPr/>
                <p14:nvPr/>
              </p14:nvContentPartPr>
              <p14:xfrm>
                <a:off x="8039501" y="1127912"/>
                <a:ext cx="75240" cy="149400"/>
              </p14:xfrm>
            </p:contentPart>
          </mc:Choice>
          <mc:Fallback>
            <p:pic>
              <p:nvPicPr>
                <p:cNvPr id="14" name="Freihand 13">
                  <a:extLst>
                    <a:ext uri="{FF2B5EF4-FFF2-40B4-BE49-F238E27FC236}">
                      <a16:creationId xmlns:a16="http://schemas.microsoft.com/office/drawing/2014/main" id="{68D8405C-5412-47F2-983A-9A00E16D045F}"/>
                    </a:ext>
                  </a:extLst>
                </p:cNvPr>
                <p:cNvPicPr/>
                <p:nvPr/>
              </p:nvPicPr>
              <p:blipFill>
                <a:blip r:embed="rId20"/>
                <a:stretch>
                  <a:fillRect/>
                </a:stretch>
              </p:blipFill>
              <p:spPr>
                <a:xfrm>
                  <a:off x="8035181" y="1123592"/>
                  <a:ext cx="8388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762FDA5F-AE37-4CDE-9AD4-19A075F081E5}"/>
                  </a:ext>
                </a:extLst>
              </p14:cNvPr>
              <p14:cNvContentPartPr/>
              <p14:nvPr/>
            </p14:nvContentPartPr>
            <p14:xfrm>
              <a:off x="8256581" y="1216832"/>
              <a:ext cx="297000" cy="55800"/>
            </p14:xfrm>
          </p:contentPart>
        </mc:Choice>
        <mc:Fallback>
          <p:pic>
            <p:nvPicPr>
              <p:cNvPr id="15" name="Freihand 14">
                <a:extLst>
                  <a:ext uri="{FF2B5EF4-FFF2-40B4-BE49-F238E27FC236}">
                    <a16:creationId xmlns:a16="http://schemas.microsoft.com/office/drawing/2014/main" id="{762FDA5F-AE37-4CDE-9AD4-19A075F081E5}"/>
                  </a:ext>
                </a:extLst>
              </p:cNvPr>
              <p:cNvPicPr/>
              <p:nvPr/>
            </p:nvPicPr>
            <p:blipFill>
              <a:blip r:embed="rId22"/>
              <a:stretch>
                <a:fillRect/>
              </a:stretch>
            </p:blipFill>
            <p:spPr>
              <a:xfrm>
                <a:off x="8252261" y="1212512"/>
                <a:ext cx="305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84517D2B-F2F1-425F-9132-EF56B7E67E49}"/>
                  </a:ext>
                </a:extLst>
              </p14:cNvPr>
              <p14:cNvContentPartPr/>
              <p14:nvPr/>
            </p14:nvContentPartPr>
            <p14:xfrm>
              <a:off x="8529101" y="1125032"/>
              <a:ext cx="11160" cy="21600"/>
            </p14:xfrm>
          </p:contentPart>
        </mc:Choice>
        <mc:Fallback>
          <p:pic>
            <p:nvPicPr>
              <p:cNvPr id="16" name="Freihand 15">
                <a:extLst>
                  <a:ext uri="{FF2B5EF4-FFF2-40B4-BE49-F238E27FC236}">
                    <a16:creationId xmlns:a16="http://schemas.microsoft.com/office/drawing/2014/main" id="{84517D2B-F2F1-425F-9132-EF56B7E67E49}"/>
                  </a:ext>
                </a:extLst>
              </p:cNvPr>
              <p:cNvPicPr/>
              <p:nvPr/>
            </p:nvPicPr>
            <p:blipFill>
              <a:blip r:embed="rId24"/>
              <a:stretch>
                <a:fillRect/>
              </a:stretch>
            </p:blipFill>
            <p:spPr>
              <a:xfrm>
                <a:off x="8524781" y="1120712"/>
                <a:ext cx="19800" cy="30240"/>
              </a:xfrm>
              <a:prstGeom prst="rect">
                <a:avLst/>
              </a:prstGeom>
            </p:spPr>
          </p:pic>
        </mc:Fallback>
      </mc:AlternateContent>
      <p:grpSp>
        <p:nvGrpSpPr>
          <p:cNvPr id="93" name="Gruppieren 92">
            <a:extLst>
              <a:ext uri="{FF2B5EF4-FFF2-40B4-BE49-F238E27FC236}">
                <a16:creationId xmlns:a16="http://schemas.microsoft.com/office/drawing/2014/main" id="{98726E1A-9811-494B-83E4-872AA679533A}"/>
              </a:ext>
            </a:extLst>
          </p:cNvPr>
          <p:cNvGrpSpPr/>
          <p:nvPr/>
        </p:nvGrpSpPr>
        <p:grpSpPr>
          <a:xfrm>
            <a:off x="8726021" y="732272"/>
            <a:ext cx="2972160" cy="1454040"/>
            <a:chOff x="8726021" y="732272"/>
            <a:chExt cx="2972160" cy="145404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178879C-62E8-48CE-861E-795E8B13AEDD}"/>
                    </a:ext>
                  </a:extLst>
                </p14:cNvPr>
                <p14:cNvContentPartPr/>
                <p14:nvPr/>
              </p14:nvContentPartPr>
              <p14:xfrm>
                <a:off x="8874701" y="1080392"/>
                <a:ext cx="156600" cy="146520"/>
              </p14:xfrm>
            </p:contentPart>
          </mc:Choice>
          <mc:Fallback>
            <p:pic>
              <p:nvPicPr>
                <p:cNvPr id="17" name="Freihand 16">
                  <a:extLst>
                    <a:ext uri="{FF2B5EF4-FFF2-40B4-BE49-F238E27FC236}">
                      <a16:creationId xmlns:a16="http://schemas.microsoft.com/office/drawing/2014/main" id="{3178879C-62E8-48CE-861E-795E8B13AEDD}"/>
                    </a:ext>
                  </a:extLst>
                </p:cNvPr>
                <p:cNvPicPr/>
                <p:nvPr/>
              </p:nvPicPr>
              <p:blipFill>
                <a:blip r:embed="rId26"/>
                <a:stretch>
                  <a:fillRect/>
                </a:stretch>
              </p:blipFill>
              <p:spPr>
                <a:xfrm>
                  <a:off x="8870381" y="1076072"/>
                  <a:ext cx="165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69EAB40-9475-4E2F-97E1-A60A6C36370B}"/>
                    </a:ext>
                  </a:extLst>
                </p14:cNvPr>
                <p14:cNvContentPartPr/>
                <p14:nvPr/>
              </p14:nvContentPartPr>
              <p14:xfrm>
                <a:off x="8994941" y="1063472"/>
                <a:ext cx="85680" cy="145080"/>
              </p14:xfrm>
            </p:contentPart>
          </mc:Choice>
          <mc:Fallback>
            <p:pic>
              <p:nvPicPr>
                <p:cNvPr id="18" name="Freihand 17">
                  <a:extLst>
                    <a:ext uri="{FF2B5EF4-FFF2-40B4-BE49-F238E27FC236}">
                      <a16:creationId xmlns:a16="http://schemas.microsoft.com/office/drawing/2014/main" id="{D69EAB40-9475-4E2F-97E1-A60A6C36370B}"/>
                    </a:ext>
                  </a:extLst>
                </p:cNvPr>
                <p:cNvPicPr/>
                <p:nvPr/>
              </p:nvPicPr>
              <p:blipFill>
                <a:blip r:embed="rId28"/>
                <a:stretch>
                  <a:fillRect/>
                </a:stretch>
              </p:blipFill>
              <p:spPr>
                <a:xfrm>
                  <a:off x="8990621" y="1059152"/>
                  <a:ext cx="94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0500C68D-39BB-4E1C-BB9F-6660EF2E99CB}"/>
                    </a:ext>
                  </a:extLst>
                </p14:cNvPr>
                <p14:cNvContentPartPr/>
                <p14:nvPr/>
              </p14:nvContentPartPr>
              <p14:xfrm>
                <a:off x="9086381" y="1129712"/>
                <a:ext cx="135720" cy="50400"/>
              </p14:xfrm>
            </p:contentPart>
          </mc:Choice>
          <mc:Fallback>
            <p:pic>
              <p:nvPicPr>
                <p:cNvPr id="19" name="Freihand 18">
                  <a:extLst>
                    <a:ext uri="{FF2B5EF4-FFF2-40B4-BE49-F238E27FC236}">
                      <a16:creationId xmlns:a16="http://schemas.microsoft.com/office/drawing/2014/main" id="{0500C68D-39BB-4E1C-BB9F-6660EF2E99CB}"/>
                    </a:ext>
                  </a:extLst>
                </p:cNvPr>
                <p:cNvPicPr/>
                <p:nvPr/>
              </p:nvPicPr>
              <p:blipFill>
                <a:blip r:embed="rId30"/>
                <a:stretch>
                  <a:fillRect/>
                </a:stretch>
              </p:blipFill>
              <p:spPr>
                <a:xfrm>
                  <a:off x="9082061" y="1125392"/>
                  <a:ext cx="144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75A0408-4A1C-4FCB-8B2C-F692F7A143B9}"/>
                    </a:ext>
                  </a:extLst>
                </p14:cNvPr>
                <p14:cNvContentPartPr/>
                <p14:nvPr/>
              </p14:nvContentPartPr>
              <p14:xfrm>
                <a:off x="9230741" y="1016672"/>
                <a:ext cx="42120" cy="162720"/>
              </p14:xfrm>
            </p:contentPart>
          </mc:Choice>
          <mc:Fallback>
            <p:pic>
              <p:nvPicPr>
                <p:cNvPr id="20" name="Freihand 19">
                  <a:extLst>
                    <a:ext uri="{FF2B5EF4-FFF2-40B4-BE49-F238E27FC236}">
                      <a16:creationId xmlns:a16="http://schemas.microsoft.com/office/drawing/2014/main" id="{B75A0408-4A1C-4FCB-8B2C-F692F7A143B9}"/>
                    </a:ext>
                  </a:extLst>
                </p:cNvPr>
                <p:cNvPicPr/>
                <p:nvPr/>
              </p:nvPicPr>
              <p:blipFill>
                <a:blip r:embed="rId32"/>
                <a:stretch>
                  <a:fillRect/>
                </a:stretch>
              </p:blipFill>
              <p:spPr>
                <a:xfrm>
                  <a:off x="9226421" y="1012352"/>
                  <a:ext cx="50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7348DE1D-893D-441D-ACBB-028F88634B74}"/>
                    </a:ext>
                  </a:extLst>
                </p14:cNvPr>
                <p14:cNvContentPartPr/>
                <p14:nvPr/>
              </p14:nvContentPartPr>
              <p14:xfrm>
                <a:off x="9279701" y="1028192"/>
                <a:ext cx="128520" cy="150840"/>
              </p14:xfrm>
            </p:contentPart>
          </mc:Choice>
          <mc:Fallback>
            <p:pic>
              <p:nvPicPr>
                <p:cNvPr id="21" name="Freihand 20">
                  <a:extLst>
                    <a:ext uri="{FF2B5EF4-FFF2-40B4-BE49-F238E27FC236}">
                      <a16:creationId xmlns:a16="http://schemas.microsoft.com/office/drawing/2014/main" id="{7348DE1D-893D-441D-ACBB-028F88634B74}"/>
                    </a:ext>
                  </a:extLst>
                </p:cNvPr>
                <p:cNvPicPr/>
                <p:nvPr/>
              </p:nvPicPr>
              <p:blipFill>
                <a:blip r:embed="rId34"/>
                <a:stretch>
                  <a:fillRect/>
                </a:stretch>
              </p:blipFill>
              <p:spPr>
                <a:xfrm>
                  <a:off x="9275381" y="1023872"/>
                  <a:ext cx="137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95010660-8DCC-4C2D-B53A-C2E8D9EDC272}"/>
                    </a:ext>
                  </a:extLst>
                </p14:cNvPr>
                <p14:cNvContentPartPr/>
                <p14:nvPr/>
              </p14:nvContentPartPr>
              <p14:xfrm>
                <a:off x="9554021" y="972392"/>
                <a:ext cx="50400" cy="176400"/>
              </p14:xfrm>
            </p:contentPart>
          </mc:Choice>
          <mc:Fallback>
            <p:pic>
              <p:nvPicPr>
                <p:cNvPr id="22" name="Freihand 21">
                  <a:extLst>
                    <a:ext uri="{FF2B5EF4-FFF2-40B4-BE49-F238E27FC236}">
                      <a16:creationId xmlns:a16="http://schemas.microsoft.com/office/drawing/2014/main" id="{95010660-8DCC-4C2D-B53A-C2E8D9EDC272}"/>
                    </a:ext>
                  </a:extLst>
                </p:cNvPr>
                <p:cNvPicPr/>
                <p:nvPr/>
              </p:nvPicPr>
              <p:blipFill>
                <a:blip r:embed="rId36"/>
                <a:stretch>
                  <a:fillRect/>
                </a:stretch>
              </p:blipFill>
              <p:spPr>
                <a:xfrm>
                  <a:off x="9549701" y="968072"/>
                  <a:ext cx="59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579FF68F-C992-47DA-81C1-82FFC64B907A}"/>
                    </a:ext>
                  </a:extLst>
                </p14:cNvPr>
                <p14:cNvContentPartPr/>
                <p14:nvPr/>
              </p14:nvContentPartPr>
              <p14:xfrm>
                <a:off x="9566261" y="962312"/>
                <a:ext cx="87840" cy="158400"/>
              </p14:xfrm>
            </p:contentPart>
          </mc:Choice>
          <mc:Fallback>
            <p:pic>
              <p:nvPicPr>
                <p:cNvPr id="23" name="Freihand 22">
                  <a:extLst>
                    <a:ext uri="{FF2B5EF4-FFF2-40B4-BE49-F238E27FC236}">
                      <a16:creationId xmlns:a16="http://schemas.microsoft.com/office/drawing/2014/main" id="{579FF68F-C992-47DA-81C1-82FFC64B907A}"/>
                    </a:ext>
                  </a:extLst>
                </p:cNvPr>
                <p:cNvPicPr/>
                <p:nvPr/>
              </p:nvPicPr>
              <p:blipFill>
                <a:blip r:embed="rId38"/>
                <a:stretch>
                  <a:fillRect/>
                </a:stretch>
              </p:blipFill>
              <p:spPr>
                <a:xfrm>
                  <a:off x="9561941" y="957992"/>
                  <a:ext cx="96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8CD1160E-E26D-4B9A-9832-59019DBDA3C2}"/>
                    </a:ext>
                  </a:extLst>
                </p14:cNvPr>
                <p14:cNvContentPartPr/>
                <p14:nvPr/>
              </p14:nvContentPartPr>
              <p14:xfrm>
                <a:off x="9638981" y="1042232"/>
                <a:ext cx="82080" cy="46440"/>
              </p14:xfrm>
            </p:contentPart>
          </mc:Choice>
          <mc:Fallback>
            <p:pic>
              <p:nvPicPr>
                <p:cNvPr id="24" name="Freihand 23">
                  <a:extLst>
                    <a:ext uri="{FF2B5EF4-FFF2-40B4-BE49-F238E27FC236}">
                      <a16:creationId xmlns:a16="http://schemas.microsoft.com/office/drawing/2014/main" id="{8CD1160E-E26D-4B9A-9832-59019DBDA3C2}"/>
                    </a:ext>
                  </a:extLst>
                </p:cNvPr>
                <p:cNvPicPr/>
                <p:nvPr/>
              </p:nvPicPr>
              <p:blipFill>
                <a:blip r:embed="rId40"/>
                <a:stretch>
                  <a:fillRect/>
                </a:stretch>
              </p:blipFill>
              <p:spPr>
                <a:xfrm>
                  <a:off x="9634661" y="1037912"/>
                  <a:ext cx="90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E5C7BB5C-3FEF-402F-8BE7-B003304DF54B}"/>
                    </a:ext>
                  </a:extLst>
                </p14:cNvPr>
                <p14:cNvContentPartPr/>
                <p14:nvPr/>
              </p14:nvContentPartPr>
              <p14:xfrm>
                <a:off x="9723941" y="1026032"/>
                <a:ext cx="51120" cy="167040"/>
              </p14:xfrm>
            </p:contentPart>
          </mc:Choice>
          <mc:Fallback>
            <p:pic>
              <p:nvPicPr>
                <p:cNvPr id="25" name="Freihand 24">
                  <a:extLst>
                    <a:ext uri="{FF2B5EF4-FFF2-40B4-BE49-F238E27FC236}">
                      <a16:creationId xmlns:a16="http://schemas.microsoft.com/office/drawing/2014/main" id="{E5C7BB5C-3FEF-402F-8BE7-B003304DF54B}"/>
                    </a:ext>
                  </a:extLst>
                </p:cNvPr>
                <p:cNvPicPr/>
                <p:nvPr/>
              </p:nvPicPr>
              <p:blipFill>
                <a:blip r:embed="rId42"/>
                <a:stretch>
                  <a:fillRect/>
                </a:stretch>
              </p:blipFill>
              <p:spPr>
                <a:xfrm>
                  <a:off x="9719621" y="1021712"/>
                  <a:ext cx="59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15A5E6E-1E76-4CD4-8771-ED94EA482711}"/>
                    </a:ext>
                  </a:extLst>
                </p14:cNvPr>
                <p14:cNvContentPartPr/>
                <p14:nvPr/>
              </p14:nvContentPartPr>
              <p14:xfrm>
                <a:off x="9771821" y="1015952"/>
                <a:ext cx="79560" cy="185760"/>
              </p14:xfrm>
            </p:contentPart>
          </mc:Choice>
          <mc:Fallback>
            <p:pic>
              <p:nvPicPr>
                <p:cNvPr id="26" name="Freihand 25">
                  <a:extLst>
                    <a:ext uri="{FF2B5EF4-FFF2-40B4-BE49-F238E27FC236}">
                      <a16:creationId xmlns:a16="http://schemas.microsoft.com/office/drawing/2014/main" id="{015A5E6E-1E76-4CD4-8771-ED94EA482711}"/>
                    </a:ext>
                  </a:extLst>
                </p:cNvPr>
                <p:cNvPicPr/>
                <p:nvPr/>
              </p:nvPicPr>
              <p:blipFill>
                <a:blip r:embed="rId44"/>
                <a:stretch>
                  <a:fillRect/>
                </a:stretch>
              </p:blipFill>
              <p:spPr>
                <a:xfrm>
                  <a:off x="9767501" y="1011632"/>
                  <a:ext cx="88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5A0B6074-DDAC-4E11-9650-9316C543C46E}"/>
                    </a:ext>
                  </a:extLst>
                </p14:cNvPr>
                <p14:cNvContentPartPr/>
                <p14:nvPr/>
              </p14:nvContentPartPr>
              <p14:xfrm>
                <a:off x="9886301" y="997232"/>
                <a:ext cx="49320" cy="50040"/>
              </p14:xfrm>
            </p:contentPart>
          </mc:Choice>
          <mc:Fallback>
            <p:pic>
              <p:nvPicPr>
                <p:cNvPr id="27" name="Freihand 26">
                  <a:extLst>
                    <a:ext uri="{FF2B5EF4-FFF2-40B4-BE49-F238E27FC236}">
                      <a16:creationId xmlns:a16="http://schemas.microsoft.com/office/drawing/2014/main" id="{5A0B6074-DDAC-4E11-9650-9316C543C46E}"/>
                    </a:ext>
                  </a:extLst>
                </p:cNvPr>
                <p:cNvPicPr/>
                <p:nvPr/>
              </p:nvPicPr>
              <p:blipFill>
                <a:blip r:embed="rId46"/>
                <a:stretch>
                  <a:fillRect/>
                </a:stretch>
              </p:blipFill>
              <p:spPr>
                <a:xfrm>
                  <a:off x="9881981" y="992912"/>
                  <a:ext cx="57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5C08E1CA-2571-4978-9820-BCEE051F5772}"/>
                    </a:ext>
                  </a:extLst>
                </p14:cNvPr>
                <p14:cNvContentPartPr/>
                <p14:nvPr/>
              </p14:nvContentPartPr>
              <p14:xfrm>
                <a:off x="9890981" y="995072"/>
                <a:ext cx="25560" cy="76320"/>
              </p14:xfrm>
            </p:contentPart>
          </mc:Choice>
          <mc:Fallback>
            <p:pic>
              <p:nvPicPr>
                <p:cNvPr id="31" name="Freihand 30">
                  <a:extLst>
                    <a:ext uri="{FF2B5EF4-FFF2-40B4-BE49-F238E27FC236}">
                      <a16:creationId xmlns:a16="http://schemas.microsoft.com/office/drawing/2014/main" id="{5C08E1CA-2571-4978-9820-BCEE051F5772}"/>
                    </a:ext>
                  </a:extLst>
                </p:cNvPr>
                <p:cNvPicPr/>
                <p:nvPr/>
              </p:nvPicPr>
              <p:blipFill>
                <a:blip r:embed="rId48"/>
                <a:stretch>
                  <a:fillRect/>
                </a:stretch>
              </p:blipFill>
              <p:spPr>
                <a:xfrm>
                  <a:off x="9886661" y="990752"/>
                  <a:ext cx="34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B30A4FF6-027E-4700-8EB5-21BF6670436A}"/>
                    </a:ext>
                  </a:extLst>
                </p14:cNvPr>
                <p14:cNvContentPartPr/>
                <p14:nvPr/>
              </p14:nvContentPartPr>
              <p14:xfrm>
                <a:off x="9939941" y="972752"/>
                <a:ext cx="46800" cy="82440"/>
              </p14:xfrm>
            </p:contentPart>
          </mc:Choice>
          <mc:Fallback>
            <p:pic>
              <p:nvPicPr>
                <p:cNvPr id="32" name="Freihand 31">
                  <a:extLst>
                    <a:ext uri="{FF2B5EF4-FFF2-40B4-BE49-F238E27FC236}">
                      <a16:creationId xmlns:a16="http://schemas.microsoft.com/office/drawing/2014/main" id="{B30A4FF6-027E-4700-8EB5-21BF6670436A}"/>
                    </a:ext>
                  </a:extLst>
                </p:cNvPr>
                <p:cNvPicPr/>
                <p:nvPr/>
              </p:nvPicPr>
              <p:blipFill>
                <a:blip r:embed="rId50"/>
                <a:stretch>
                  <a:fillRect/>
                </a:stretch>
              </p:blipFill>
              <p:spPr>
                <a:xfrm>
                  <a:off x="9935621" y="968432"/>
                  <a:ext cx="55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0407C55B-2038-4AC1-9CE5-8FB3AB9F071E}"/>
                    </a:ext>
                  </a:extLst>
                </p14:cNvPr>
                <p14:cNvContentPartPr/>
                <p14:nvPr/>
              </p14:nvContentPartPr>
              <p14:xfrm>
                <a:off x="9954701" y="920192"/>
                <a:ext cx="7920" cy="25200"/>
              </p14:xfrm>
            </p:contentPart>
          </mc:Choice>
          <mc:Fallback>
            <p:pic>
              <p:nvPicPr>
                <p:cNvPr id="33" name="Freihand 32">
                  <a:extLst>
                    <a:ext uri="{FF2B5EF4-FFF2-40B4-BE49-F238E27FC236}">
                      <a16:creationId xmlns:a16="http://schemas.microsoft.com/office/drawing/2014/main" id="{0407C55B-2038-4AC1-9CE5-8FB3AB9F071E}"/>
                    </a:ext>
                  </a:extLst>
                </p:cNvPr>
                <p:cNvPicPr/>
                <p:nvPr/>
              </p:nvPicPr>
              <p:blipFill>
                <a:blip r:embed="rId52"/>
                <a:stretch>
                  <a:fillRect/>
                </a:stretch>
              </p:blipFill>
              <p:spPr>
                <a:xfrm>
                  <a:off x="9950381" y="915872"/>
                  <a:ext cx="16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294B9B35-523B-40B7-BE14-243FB754EF1B}"/>
                    </a:ext>
                  </a:extLst>
                </p14:cNvPr>
                <p14:cNvContentPartPr/>
                <p14:nvPr/>
              </p14:nvContentPartPr>
              <p14:xfrm>
                <a:off x="10013381" y="929192"/>
                <a:ext cx="133920" cy="100080"/>
              </p14:xfrm>
            </p:contentPart>
          </mc:Choice>
          <mc:Fallback>
            <p:pic>
              <p:nvPicPr>
                <p:cNvPr id="34" name="Freihand 33">
                  <a:extLst>
                    <a:ext uri="{FF2B5EF4-FFF2-40B4-BE49-F238E27FC236}">
                      <a16:creationId xmlns:a16="http://schemas.microsoft.com/office/drawing/2014/main" id="{294B9B35-523B-40B7-BE14-243FB754EF1B}"/>
                    </a:ext>
                  </a:extLst>
                </p:cNvPr>
                <p:cNvPicPr/>
                <p:nvPr/>
              </p:nvPicPr>
              <p:blipFill>
                <a:blip r:embed="rId54"/>
                <a:stretch>
                  <a:fillRect/>
                </a:stretch>
              </p:blipFill>
              <p:spPr>
                <a:xfrm>
                  <a:off x="10009061" y="924872"/>
                  <a:ext cx="142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995605D2-FB90-4D3C-8DB0-4BB1693EA336}"/>
                    </a:ext>
                  </a:extLst>
                </p14:cNvPr>
                <p14:cNvContentPartPr/>
                <p14:nvPr/>
              </p14:nvContentPartPr>
              <p14:xfrm>
                <a:off x="10153421" y="924872"/>
                <a:ext cx="101520" cy="83520"/>
              </p14:xfrm>
            </p:contentPart>
          </mc:Choice>
          <mc:Fallback>
            <p:pic>
              <p:nvPicPr>
                <p:cNvPr id="36" name="Freihand 35">
                  <a:extLst>
                    <a:ext uri="{FF2B5EF4-FFF2-40B4-BE49-F238E27FC236}">
                      <a16:creationId xmlns:a16="http://schemas.microsoft.com/office/drawing/2014/main" id="{995605D2-FB90-4D3C-8DB0-4BB1693EA336}"/>
                    </a:ext>
                  </a:extLst>
                </p:cNvPr>
                <p:cNvPicPr/>
                <p:nvPr/>
              </p:nvPicPr>
              <p:blipFill>
                <a:blip r:embed="rId56"/>
                <a:stretch>
                  <a:fillRect/>
                </a:stretch>
              </p:blipFill>
              <p:spPr>
                <a:xfrm>
                  <a:off x="10149101" y="920552"/>
                  <a:ext cx="110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7367DCA3-6337-44A8-8D26-C627DCDD3045}"/>
                    </a:ext>
                  </a:extLst>
                </p14:cNvPr>
                <p14:cNvContentPartPr/>
                <p14:nvPr/>
              </p14:nvContentPartPr>
              <p14:xfrm>
                <a:off x="10238741" y="906872"/>
                <a:ext cx="102600" cy="89280"/>
              </p14:xfrm>
            </p:contentPart>
          </mc:Choice>
          <mc:Fallback>
            <p:pic>
              <p:nvPicPr>
                <p:cNvPr id="37" name="Freihand 36">
                  <a:extLst>
                    <a:ext uri="{FF2B5EF4-FFF2-40B4-BE49-F238E27FC236}">
                      <a16:creationId xmlns:a16="http://schemas.microsoft.com/office/drawing/2014/main" id="{7367DCA3-6337-44A8-8D26-C627DCDD3045}"/>
                    </a:ext>
                  </a:extLst>
                </p:cNvPr>
                <p:cNvPicPr/>
                <p:nvPr/>
              </p:nvPicPr>
              <p:blipFill>
                <a:blip r:embed="rId58"/>
                <a:stretch>
                  <a:fillRect/>
                </a:stretch>
              </p:blipFill>
              <p:spPr>
                <a:xfrm>
                  <a:off x="10234421" y="902552"/>
                  <a:ext cx="111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274C5A93-5609-4A0D-ABAA-EA43A4B968B3}"/>
                    </a:ext>
                  </a:extLst>
                </p14:cNvPr>
                <p14:cNvContentPartPr/>
                <p14:nvPr/>
              </p14:nvContentPartPr>
              <p14:xfrm>
                <a:off x="10387781" y="831272"/>
                <a:ext cx="133560" cy="137880"/>
              </p14:xfrm>
            </p:contentPart>
          </mc:Choice>
          <mc:Fallback>
            <p:pic>
              <p:nvPicPr>
                <p:cNvPr id="39" name="Freihand 38">
                  <a:extLst>
                    <a:ext uri="{FF2B5EF4-FFF2-40B4-BE49-F238E27FC236}">
                      <a16:creationId xmlns:a16="http://schemas.microsoft.com/office/drawing/2014/main" id="{274C5A93-5609-4A0D-ABAA-EA43A4B968B3}"/>
                    </a:ext>
                  </a:extLst>
                </p:cNvPr>
                <p:cNvPicPr/>
                <p:nvPr/>
              </p:nvPicPr>
              <p:blipFill>
                <a:blip r:embed="rId60"/>
                <a:stretch>
                  <a:fillRect/>
                </a:stretch>
              </p:blipFill>
              <p:spPr>
                <a:xfrm>
                  <a:off x="10383461" y="826952"/>
                  <a:ext cx="142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398A1FF6-E9C9-4CFD-96A3-BF4E90F2C040}"/>
                    </a:ext>
                  </a:extLst>
                </p14:cNvPr>
                <p14:cNvContentPartPr/>
                <p14:nvPr/>
              </p14:nvContentPartPr>
              <p14:xfrm>
                <a:off x="10544021" y="821912"/>
                <a:ext cx="82800" cy="222120"/>
              </p14:xfrm>
            </p:contentPart>
          </mc:Choice>
          <mc:Fallback>
            <p:pic>
              <p:nvPicPr>
                <p:cNvPr id="40" name="Freihand 39">
                  <a:extLst>
                    <a:ext uri="{FF2B5EF4-FFF2-40B4-BE49-F238E27FC236}">
                      <a16:creationId xmlns:a16="http://schemas.microsoft.com/office/drawing/2014/main" id="{398A1FF6-E9C9-4CFD-96A3-BF4E90F2C040}"/>
                    </a:ext>
                  </a:extLst>
                </p:cNvPr>
                <p:cNvPicPr/>
                <p:nvPr/>
              </p:nvPicPr>
              <p:blipFill>
                <a:blip r:embed="rId62"/>
                <a:stretch>
                  <a:fillRect/>
                </a:stretch>
              </p:blipFill>
              <p:spPr>
                <a:xfrm>
                  <a:off x="10539701" y="817592"/>
                  <a:ext cx="914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21CB3BB1-A3DA-40BD-BB29-B65032D20B33}"/>
                    </a:ext>
                  </a:extLst>
                </p14:cNvPr>
                <p14:cNvContentPartPr/>
                <p14:nvPr/>
              </p14:nvContentPartPr>
              <p14:xfrm>
                <a:off x="10649501" y="732272"/>
                <a:ext cx="138600" cy="159480"/>
              </p14:xfrm>
            </p:contentPart>
          </mc:Choice>
          <mc:Fallback>
            <p:pic>
              <p:nvPicPr>
                <p:cNvPr id="41" name="Freihand 40">
                  <a:extLst>
                    <a:ext uri="{FF2B5EF4-FFF2-40B4-BE49-F238E27FC236}">
                      <a16:creationId xmlns:a16="http://schemas.microsoft.com/office/drawing/2014/main" id="{21CB3BB1-A3DA-40BD-BB29-B65032D20B33}"/>
                    </a:ext>
                  </a:extLst>
                </p:cNvPr>
                <p:cNvPicPr/>
                <p:nvPr/>
              </p:nvPicPr>
              <p:blipFill>
                <a:blip r:embed="rId64"/>
                <a:stretch>
                  <a:fillRect/>
                </a:stretch>
              </p:blipFill>
              <p:spPr>
                <a:xfrm>
                  <a:off x="10645181" y="727952"/>
                  <a:ext cx="147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4D159DAD-777E-4EE5-8449-00507892B4C5}"/>
                    </a:ext>
                  </a:extLst>
                </p14:cNvPr>
                <p14:cNvContentPartPr/>
                <p14:nvPr/>
              </p14:nvContentPartPr>
              <p14:xfrm>
                <a:off x="10655981" y="778352"/>
                <a:ext cx="69840" cy="110880"/>
              </p14:xfrm>
            </p:contentPart>
          </mc:Choice>
          <mc:Fallback>
            <p:pic>
              <p:nvPicPr>
                <p:cNvPr id="42" name="Freihand 41">
                  <a:extLst>
                    <a:ext uri="{FF2B5EF4-FFF2-40B4-BE49-F238E27FC236}">
                      <a16:creationId xmlns:a16="http://schemas.microsoft.com/office/drawing/2014/main" id="{4D159DAD-777E-4EE5-8449-00507892B4C5}"/>
                    </a:ext>
                  </a:extLst>
                </p:cNvPr>
                <p:cNvPicPr/>
                <p:nvPr/>
              </p:nvPicPr>
              <p:blipFill>
                <a:blip r:embed="rId66"/>
                <a:stretch>
                  <a:fillRect/>
                </a:stretch>
              </p:blipFill>
              <p:spPr>
                <a:xfrm>
                  <a:off x="10651661" y="774032"/>
                  <a:ext cx="78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F237822D-BF7E-4F8F-9F46-FE0ADB8B8775}"/>
                    </a:ext>
                  </a:extLst>
                </p14:cNvPr>
                <p14:cNvContentPartPr/>
                <p14:nvPr/>
              </p14:nvContentPartPr>
              <p14:xfrm>
                <a:off x="8726021" y="1474592"/>
                <a:ext cx="293760" cy="118080"/>
              </p14:xfrm>
            </p:contentPart>
          </mc:Choice>
          <mc:Fallback>
            <p:pic>
              <p:nvPicPr>
                <p:cNvPr id="43" name="Freihand 42">
                  <a:extLst>
                    <a:ext uri="{FF2B5EF4-FFF2-40B4-BE49-F238E27FC236}">
                      <a16:creationId xmlns:a16="http://schemas.microsoft.com/office/drawing/2014/main" id="{F237822D-BF7E-4F8F-9F46-FE0ADB8B8775}"/>
                    </a:ext>
                  </a:extLst>
                </p:cNvPr>
                <p:cNvPicPr/>
                <p:nvPr/>
              </p:nvPicPr>
              <p:blipFill>
                <a:blip r:embed="rId68"/>
                <a:stretch>
                  <a:fillRect/>
                </a:stretch>
              </p:blipFill>
              <p:spPr>
                <a:xfrm>
                  <a:off x="8721701" y="1470272"/>
                  <a:ext cx="30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BF45DB11-F9FB-4376-8514-88DD0750CD02}"/>
                    </a:ext>
                  </a:extLst>
                </p14:cNvPr>
                <p14:cNvContentPartPr/>
                <p14:nvPr/>
              </p14:nvContentPartPr>
              <p14:xfrm>
                <a:off x="8990981" y="1404032"/>
                <a:ext cx="360" cy="360"/>
              </p14:xfrm>
            </p:contentPart>
          </mc:Choice>
          <mc:Fallback>
            <p:pic>
              <p:nvPicPr>
                <p:cNvPr id="44" name="Freihand 43">
                  <a:extLst>
                    <a:ext uri="{FF2B5EF4-FFF2-40B4-BE49-F238E27FC236}">
                      <a16:creationId xmlns:a16="http://schemas.microsoft.com/office/drawing/2014/main" id="{BF45DB11-F9FB-4376-8514-88DD0750CD02}"/>
                    </a:ext>
                  </a:extLst>
                </p:cNvPr>
                <p:cNvPicPr/>
                <p:nvPr/>
              </p:nvPicPr>
              <p:blipFill>
                <a:blip r:embed="rId14"/>
                <a:stretch>
                  <a:fillRect/>
                </a:stretch>
              </p:blipFill>
              <p:spPr>
                <a:xfrm>
                  <a:off x="8986661" y="1399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05E9320D-FF81-4BEF-BFEF-F52758CB5335}"/>
                    </a:ext>
                  </a:extLst>
                </p14:cNvPr>
                <p14:cNvContentPartPr/>
                <p14:nvPr/>
              </p14:nvContentPartPr>
              <p14:xfrm>
                <a:off x="9051461" y="1465232"/>
                <a:ext cx="168840" cy="109080"/>
              </p14:xfrm>
            </p:contentPart>
          </mc:Choice>
          <mc:Fallback>
            <p:pic>
              <p:nvPicPr>
                <p:cNvPr id="45" name="Freihand 44">
                  <a:extLst>
                    <a:ext uri="{FF2B5EF4-FFF2-40B4-BE49-F238E27FC236}">
                      <a16:creationId xmlns:a16="http://schemas.microsoft.com/office/drawing/2014/main" id="{05E9320D-FF81-4BEF-BFEF-F52758CB5335}"/>
                    </a:ext>
                  </a:extLst>
                </p:cNvPr>
                <p:cNvPicPr/>
                <p:nvPr/>
              </p:nvPicPr>
              <p:blipFill>
                <a:blip r:embed="rId71"/>
                <a:stretch>
                  <a:fillRect/>
                </a:stretch>
              </p:blipFill>
              <p:spPr>
                <a:xfrm>
                  <a:off x="9047141" y="1460912"/>
                  <a:ext cx="177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7AB1687B-98AB-4048-A44A-0CA49B0F5ACA}"/>
                    </a:ext>
                  </a:extLst>
                </p14:cNvPr>
                <p14:cNvContentPartPr/>
                <p14:nvPr/>
              </p14:nvContentPartPr>
              <p14:xfrm>
                <a:off x="9462941" y="1402952"/>
                <a:ext cx="38160" cy="101520"/>
              </p14:xfrm>
            </p:contentPart>
          </mc:Choice>
          <mc:Fallback>
            <p:pic>
              <p:nvPicPr>
                <p:cNvPr id="46" name="Freihand 45">
                  <a:extLst>
                    <a:ext uri="{FF2B5EF4-FFF2-40B4-BE49-F238E27FC236}">
                      <a16:creationId xmlns:a16="http://schemas.microsoft.com/office/drawing/2014/main" id="{7AB1687B-98AB-4048-A44A-0CA49B0F5ACA}"/>
                    </a:ext>
                  </a:extLst>
                </p:cNvPr>
                <p:cNvPicPr/>
                <p:nvPr/>
              </p:nvPicPr>
              <p:blipFill>
                <a:blip r:embed="rId73"/>
                <a:stretch>
                  <a:fillRect/>
                </a:stretch>
              </p:blipFill>
              <p:spPr>
                <a:xfrm>
                  <a:off x="9458621" y="1398632"/>
                  <a:ext cx="46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0E934A2D-8686-404D-8139-47DC3725161E}"/>
                    </a:ext>
                  </a:extLst>
                </p14:cNvPr>
                <p14:cNvContentPartPr/>
                <p14:nvPr/>
              </p14:nvContentPartPr>
              <p14:xfrm>
                <a:off x="9462221" y="1356512"/>
                <a:ext cx="123840" cy="92520"/>
              </p14:xfrm>
            </p:contentPart>
          </mc:Choice>
          <mc:Fallback>
            <p:pic>
              <p:nvPicPr>
                <p:cNvPr id="47" name="Freihand 46">
                  <a:extLst>
                    <a:ext uri="{FF2B5EF4-FFF2-40B4-BE49-F238E27FC236}">
                      <a16:creationId xmlns:a16="http://schemas.microsoft.com/office/drawing/2014/main" id="{0E934A2D-8686-404D-8139-47DC3725161E}"/>
                    </a:ext>
                  </a:extLst>
                </p:cNvPr>
                <p:cNvPicPr/>
                <p:nvPr/>
              </p:nvPicPr>
              <p:blipFill>
                <a:blip r:embed="rId75"/>
                <a:stretch>
                  <a:fillRect/>
                </a:stretch>
              </p:blipFill>
              <p:spPr>
                <a:xfrm>
                  <a:off x="9457901" y="1352192"/>
                  <a:ext cx="132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8C38BB3B-0CF7-4F4F-8E6D-EC104A34F809}"/>
                    </a:ext>
                  </a:extLst>
                </p14:cNvPr>
                <p14:cNvContentPartPr/>
                <p14:nvPr/>
              </p14:nvContentPartPr>
              <p14:xfrm>
                <a:off x="9480941" y="1449392"/>
                <a:ext cx="142560" cy="51120"/>
              </p14:xfrm>
            </p:contentPart>
          </mc:Choice>
          <mc:Fallback>
            <p:pic>
              <p:nvPicPr>
                <p:cNvPr id="48" name="Freihand 47">
                  <a:extLst>
                    <a:ext uri="{FF2B5EF4-FFF2-40B4-BE49-F238E27FC236}">
                      <a16:creationId xmlns:a16="http://schemas.microsoft.com/office/drawing/2014/main" id="{8C38BB3B-0CF7-4F4F-8E6D-EC104A34F809}"/>
                    </a:ext>
                  </a:extLst>
                </p:cNvPr>
                <p:cNvPicPr/>
                <p:nvPr/>
              </p:nvPicPr>
              <p:blipFill>
                <a:blip r:embed="rId77"/>
                <a:stretch>
                  <a:fillRect/>
                </a:stretch>
              </p:blipFill>
              <p:spPr>
                <a:xfrm>
                  <a:off x="9476621" y="1445072"/>
                  <a:ext cx="151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C1AACE2A-007E-4033-AA6F-221DA8F4F512}"/>
                    </a:ext>
                  </a:extLst>
                </p14:cNvPr>
                <p14:cNvContentPartPr/>
                <p14:nvPr/>
              </p14:nvContentPartPr>
              <p14:xfrm>
                <a:off x="9611981" y="1297112"/>
                <a:ext cx="181800" cy="162360"/>
              </p14:xfrm>
            </p:contentPart>
          </mc:Choice>
          <mc:Fallback>
            <p:pic>
              <p:nvPicPr>
                <p:cNvPr id="49" name="Freihand 48">
                  <a:extLst>
                    <a:ext uri="{FF2B5EF4-FFF2-40B4-BE49-F238E27FC236}">
                      <a16:creationId xmlns:a16="http://schemas.microsoft.com/office/drawing/2014/main" id="{C1AACE2A-007E-4033-AA6F-221DA8F4F512}"/>
                    </a:ext>
                  </a:extLst>
                </p:cNvPr>
                <p:cNvPicPr/>
                <p:nvPr/>
              </p:nvPicPr>
              <p:blipFill>
                <a:blip r:embed="rId79"/>
                <a:stretch>
                  <a:fillRect/>
                </a:stretch>
              </p:blipFill>
              <p:spPr>
                <a:xfrm>
                  <a:off x="9607661" y="1292792"/>
                  <a:ext cx="190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53092C83-E8D4-450E-B79A-38D738013DF4}"/>
                    </a:ext>
                  </a:extLst>
                </p14:cNvPr>
                <p14:cNvContentPartPr/>
                <p14:nvPr/>
              </p14:nvContentPartPr>
              <p14:xfrm>
                <a:off x="9843461" y="1276592"/>
                <a:ext cx="109800" cy="123480"/>
              </p14:xfrm>
            </p:contentPart>
          </mc:Choice>
          <mc:Fallback>
            <p:pic>
              <p:nvPicPr>
                <p:cNvPr id="50" name="Freihand 49">
                  <a:extLst>
                    <a:ext uri="{FF2B5EF4-FFF2-40B4-BE49-F238E27FC236}">
                      <a16:creationId xmlns:a16="http://schemas.microsoft.com/office/drawing/2014/main" id="{53092C83-E8D4-450E-B79A-38D738013DF4}"/>
                    </a:ext>
                  </a:extLst>
                </p:cNvPr>
                <p:cNvPicPr/>
                <p:nvPr/>
              </p:nvPicPr>
              <p:blipFill>
                <a:blip r:embed="rId81"/>
                <a:stretch>
                  <a:fillRect/>
                </a:stretch>
              </p:blipFill>
              <p:spPr>
                <a:xfrm>
                  <a:off x="9839141" y="1272272"/>
                  <a:ext cx="118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118EE5D2-33FA-46EB-8890-0B493E58D8B1}"/>
                    </a:ext>
                  </a:extLst>
                </p14:cNvPr>
                <p14:cNvContentPartPr/>
                <p14:nvPr/>
              </p14:nvContentPartPr>
              <p14:xfrm>
                <a:off x="9912221" y="1344632"/>
                <a:ext cx="70920" cy="32040"/>
              </p14:xfrm>
            </p:contentPart>
          </mc:Choice>
          <mc:Fallback>
            <p:pic>
              <p:nvPicPr>
                <p:cNvPr id="51" name="Freihand 50">
                  <a:extLst>
                    <a:ext uri="{FF2B5EF4-FFF2-40B4-BE49-F238E27FC236}">
                      <a16:creationId xmlns:a16="http://schemas.microsoft.com/office/drawing/2014/main" id="{118EE5D2-33FA-46EB-8890-0B493E58D8B1}"/>
                    </a:ext>
                  </a:extLst>
                </p:cNvPr>
                <p:cNvPicPr/>
                <p:nvPr/>
              </p:nvPicPr>
              <p:blipFill>
                <a:blip r:embed="rId83"/>
                <a:stretch>
                  <a:fillRect/>
                </a:stretch>
              </p:blipFill>
              <p:spPr>
                <a:xfrm>
                  <a:off x="9907901" y="1340312"/>
                  <a:ext cx="79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C5698F7E-1CBF-4745-BBCB-46A655B265D1}"/>
                    </a:ext>
                  </a:extLst>
                </p14:cNvPr>
                <p14:cNvContentPartPr/>
                <p14:nvPr/>
              </p14:nvContentPartPr>
              <p14:xfrm>
                <a:off x="9979181" y="1275512"/>
                <a:ext cx="285120" cy="92520"/>
              </p14:xfrm>
            </p:contentPart>
          </mc:Choice>
          <mc:Fallback>
            <p:pic>
              <p:nvPicPr>
                <p:cNvPr id="52" name="Freihand 51">
                  <a:extLst>
                    <a:ext uri="{FF2B5EF4-FFF2-40B4-BE49-F238E27FC236}">
                      <a16:creationId xmlns:a16="http://schemas.microsoft.com/office/drawing/2014/main" id="{C5698F7E-1CBF-4745-BBCB-46A655B265D1}"/>
                    </a:ext>
                  </a:extLst>
                </p:cNvPr>
                <p:cNvPicPr/>
                <p:nvPr/>
              </p:nvPicPr>
              <p:blipFill>
                <a:blip r:embed="rId85"/>
                <a:stretch>
                  <a:fillRect/>
                </a:stretch>
              </p:blipFill>
              <p:spPr>
                <a:xfrm>
                  <a:off x="9974861" y="1271192"/>
                  <a:ext cx="293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D22D4086-6F33-44FD-94A5-DC84F664CEC6}"/>
                    </a:ext>
                  </a:extLst>
                </p14:cNvPr>
                <p14:cNvContentPartPr/>
                <p14:nvPr/>
              </p14:nvContentPartPr>
              <p14:xfrm>
                <a:off x="10333421" y="1232672"/>
                <a:ext cx="187200" cy="61200"/>
              </p14:xfrm>
            </p:contentPart>
          </mc:Choice>
          <mc:Fallback>
            <p:pic>
              <p:nvPicPr>
                <p:cNvPr id="53" name="Freihand 52">
                  <a:extLst>
                    <a:ext uri="{FF2B5EF4-FFF2-40B4-BE49-F238E27FC236}">
                      <a16:creationId xmlns:a16="http://schemas.microsoft.com/office/drawing/2014/main" id="{D22D4086-6F33-44FD-94A5-DC84F664CEC6}"/>
                    </a:ext>
                  </a:extLst>
                </p:cNvPr>
                <p:cNvPicPr/>
                <p:nvPr/>
              </p:nvPicPr>
              <p:blipFill>
                <a:blip r:embed="rId87"/>
                <a:stretch>
                  <a:fillRect/>
                </a:stretch>
              </p:blipFill>
              <p:spPr>
                <a:xfrm>
                  <a:off x="10329101" y="1228352"/>
                  <a:ext cx="195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53C527AB-0AC8-4877-8079-63A4D7F0F819}"/>
                    </a:ext>
                  </a:extLst>
                </p14:cNvPr>
                <p14:cNvContentPartPr/>
                <p14:nvPr/>
              </p14:nvContentPartPr>
              <p14:xfrm>
                <a:off x="10542221" y="1165712"/>
                <a:ext cx="237600" cy="78480"/>
              </p14:xfrm>
            </p:contentPart>
          </mc:Choice>
          <mc:Fallback>
            <p:pic>
              <p:nvPicPr>
                <p:cNvPr id="55" name="Freihand 54">
                  <a:extLst>
                    <a:ext uri="{FF2B5EF4-FFF2-40B4-BE49-F238E27FC236}">
                      <a16:creationId xmlns:a16="http://schemas.microsoft.com/office/drawing/2014/main" id="{53C527AB-0AC8-4877-8079-63A4D7F0F819}"/>
                    </a:ext>
                  </a:extLst>
                </p:cNvPr>
                <p:cNvPicPr/>
                <p:nvPr/>
              </p:nvPicPr>
              <p:blipFill>
                <a:blip r:embed="rId89"/>
                <a:stretch>
                  <a:fillRect/>
                </a:stretch>
              </p:blipFill>
              <p:spPr>
                <a:xfrm>
                  <a:off x="10537901" y="1161392"/>
                  <a:ext cx="246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66C95B7E-AC7D-45F8-A8D4-D993BFAFA60F}"/>
                    </a:ext>
                  </a:extLst>
                </p14:cNvPr>
                <p14:cNvContentPartPr/>
                <p14:nvPr/>
              </p14:nvContentPartPr>
              <p14:xfrm>
                <a:off x="10804301" y="1120712"/>
                <a:ext cx="51480" cy="74880"/>
              </p14:xfrm>
            </p:contentPart>
          </mc:Choice>
          <mc:Fallback>
            <p:pic>
              <p:nvPicPr>
                <p:cNvPr id="56" name="Freihand 55">
                  <a:extLst>
                    <a:ext uri="{FF2B5EF4-FFF2-40B4-BE49-F238E27FC236}">
                      <a16:creationId xmlns:a16="http://schemas.microsoft.com/office/drawing/2014/main" id="{66C95B7E-AC7D-45F8-A8D4-D993BFAFA60F}"/>
                    </a:ext>
                  </a:extLst>
                </p:cNvPr>
                <p:cNvPicPr/>
                <p:nvPr/>
              </p:nvPicPr>
              <p:blipFill>
                <a:blip r:embed="rId91"/>
                <a:stretch>
                  <a:fillRect/>
                </a:stretch>
              </p:blipFill>
              <p:spPr>
                <a:xfrm>
                  <a:off x="10799981" y="1116392"/>
                  <a:ext cx="60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AA4166F5-3CE8-4AD6-A606-B582BCBD9D0D}"/>
                    </a:ext>
                  </a:extLst>
                </p14:cNvPr>
                <p14:cNvContentPartPr/>
                <p14:nvPr/>
              </p14:nvContentPartPr>
              <p14:xfrm>
                <a:off x="10891061" y="1081112"/>
                <a:ext cx="113400" cy="99360"/>
              </p14:xfrm>
            </p:contentPart>
          </mc:Choice>
          <mc:Fallback>
            <p:pic>
              <p:nvPicPr>
                <p:cNvPr id="57" name="Freihand 56">
                  <a:extLst>
                    <a:ext uri="{FF2B5EF4-FFF2-40B4-BE49-F238E27FC236}">
                      <a16:creationId xmlns:a16="http://schemas.microsoft.com/office/drawing/2014/main" id="{AA4166F5-3CE8-4AD6-A606-B582BCBD9D0D}"/>
                    </a:ext>
                  </a:extLst>
                </p:cNvPr>
                <p:cNvPicPr/>
                <p:nvPr/>
              </p:nvPicPr>
              <p:blipFill>
                <a:blip r:embed="rId93"/>
                <a:stretch>
                  <a:fillRect/>
                </a:stretch>
              </p:blipFill>
              <p:spPr>
                <a:xfrm>
                  <a:off x="10886741" y="1076792"/>
                  <a:ext cx="122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7AA4D533-583C-4E3B-A879-8D46988DED00}"/>
                    </a:ext>
                  </a:extLst>
                </p14:cNvPr>
                <p14:cNvContentPartPr/>
                <p14:nvPr/>
              </p14:nvContentPartPr>
              <p14:xfrm>
                <a:off x="10993661" y="865832"/>
                <a:ext cx="704520" cy="301680"/>
              </p14:xfrm>
            </p:contentPart>
          </mc:Choice>
          <mc:Fallback>
            <p:pic>
              <p:nvPicPr>
                <p:cNvPr id="58" name="Freihand 57">
                  <a:extLst>
                    <a:ext uri="{FF2B5EF4-FFF2-40B4-BE49-F238E27FC236}">
                      <a16:creationId xmlns:a16="http://schemas.microsoft.com/office/drawing/2014/main" id="{7AA4D533-583C-4E3B-A879-8D46988DED00}"/>
                    </a:ext>
                  </a:extLst>
                </p:cNvPr>
                <p:cNvPicPr/>
                <p:nvPr/>
              </p:nvPicPr>
              <p:blipFill>
                <a:blip r:embed="rId95"/>
                <a:stretch>
                  <a:fillRect/>
                </a:stretch>
              </p:blipFill>
              <p:spPr>
                <a:xfrm>
                  <a:off x="10989341" y="861512"/>
                  <a:ext cx="7131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A85F98E7-0BA9-4A6C-AD4F-6FC0485BAD28}"/>
                    </a:ext>
                  </a:extLst>
                </p14:cNvPr>
                <p14:cNvContentPartPr/>
                <p14:nvPr/>
              </p14:nvContentPartPr>
              <p14:xfrm>
                <a:off x="9208061" y="1739192"/>
                <a:ext cx="255240" cy="100080"/>
              </p14:xfrm>
            </p:contentPart>
          </mc:Choice>
          <mc:Fallback>
            <p:pic>
              <p:nvPicPr>
                <p:cNvPr id="60" name="Freihand 59">
                  <a:extLst>
                    <a:ext uri="{FF2B5EF4-FFF2-40B4-BE49-F238E27FC236}">
                      <a16:creationId xmlns:a16="http://schemas.microsoft.com/office/drawing/2014/main" id="{A85F98E7-0BA9-4A6C-AD4F-6FC0485BAD28}"/>
                    </a:ext>
                  </a:extLst>
                </p:cNvPr>
                <p:cNvPicPr/>
                <p:nvPr/>
              </p:nvPicPr>
              <p:blipFill>
                <a:blip r:embed="rId97"/>
                <a:stretch>
                  <a:fillRect/>
                </a:stretch>
              </p:blipFill>
              <p:spPr>
                <a:xfrm>
                  <a:off x="9203741" y="1734872"/>
                  <a:ext cx="263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8E913E29-5DFF-46D0-B9FE-71A26885EE33}"/>
                    </a:ext>
                  </a:extLst>
                </p14:cNvPr>
                <p14:cNvContentPartPr/>
                <p14:nvPr/>
              </p14:nvContentPartPr>
              <p14:xfrm>
                <a:off x="9476261" y="1677272"/>
                <a:ext cx="109800" cy="220320"/>
              </p14:xfrm>
            </p:contentPart>
          </mc:Choice>
          <mc:Fallback>
            <p:pic>
              <p:nvPicPr>
                <p:cNvPr id="61" name="Freihand 60">
                  <a:extLst>
                    <a:ext uri="{FF2B5EF4-FFF2-40B4-BE49-F238E27FC236}">
                      <a16:creationId xmlns:a16="http://schemas.microsoft.com/office/drawing/2014/main" id="{8E913E29-5DFF-46D0-B9FE-71A26885EE33}"/>
                    </a:ext>
                  </a:extLst>
                </p:cNvPr>
                <p:cNvPicPr/>
                <p:nvPr/>
              </p:nvPicPr>
              <p:blipFill>
                <a:blip r:embed="rId99"/>
                <a:stretch>
                  <a:fillRect/>
                </a:stretch>
              </p:blipFill>
              <p:spPr>
                <a:xfrm>
                  <a:off x="9471941" y="1672952"/>
                  <a:ext cx="1184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153C423C-BC16-4BB5-92D5-6C2AF16C8AF8}"/>
                    </a:ext>
                  </a:extLst>
                </p14:cNvPr>
                <p14:cNvContentPartPr/>
                <p14:nvPr/>
              </p14:nvContentPartPr>
              <p14:xfrm>
                <a:off x="9593981" y="1644152"/>
                <a:ext cx="138960" cy="246960"/>
              </p14:xfrm>
            </p:contentPart>
          </mc:Choice>
          <mc:Fallback>
            <p:pic>
              <p:nvPicPr>
                <p:cNvPr id="62" name="Freihand 61">
                  <a:extLst>
                    <a:ext uri="{FF2B5EF4-FFF2-40B4-BE49-F238E27FC236}">
                      <a16:creationId xmlns:a16="http://schemas.microsoft.com/office/drawing/2014/main" id="{153C423C-BC16-4BB5-92D5-6C2AF16C8AF8}"/>
                    </a:ext>
                  </a:extLst>
                </p:cNvPr>
                <p:cNvPicPr/>
                <p:nvPr/>
              </p:nvPicPr>
              <p:blipFill>
                <a:blip r:embed="rId101"/>
                <a:stretch>
                  <a:fillRect/>
                </a:stretch>
              </p:blipFill>
              <p:spPr>
                <a:xfrm>
                  <a:off x="9589661" y="1639832"/>
                  <a:ext cx="1476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DF1F9EC6-E7BD-4988-B842-1D1645AA94C5}"/>
                    </a:ext>
                  </a:extLst>
                </p14:cNvPr>
                <p14:cNvContentPartPr/>
                <p14:nvPr/>
              </p14:nvContentPartPr>
              <p14:xfrm>
                <a:off x="9740501" y="1558472"/>
                <a:ext cx="62280" cy="171720"/>
              </p14:xfrm>
            </p:contentPart>
          </mc:Choice>
          <mc:Fallback>
            <p:pic>
              <p:nvPicPr>
                <p:cNvPr id="63" name="Freihand 62">
                  <a:extLst>
                    <a:ext uri="{FF2B5EF4-FFF2-40B4-BE49-F238E27FC236}">
                      <a16:creationId xmlns:a16="http://schemas.microsoft.com/office/drawing/2014/main" id="{DF1F9EC6-E7BD-4988-B842-1D1645AA94C5}"/>
                    </a:ext>
                  </a:extLst>
                </p:cNvPr>
                <p:cNvPicPr/>
                <p:nvPr/>
              </p:nvPicPr>
              <p:blipFill>
                <a:blip r:embed="rId103"/>
                <a:stretch>
                  <a:fillRect/>
                </a:stretch>
              </p:blipFill>
              <p:spPr>
                <a:xfrm>
                  <a:off x="9736181" y="1554152"/>
                  <a:ext cx="70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83DDA359-C68D-4A3D-8CBB-8166F68E59BF}"/>
                    </a:ext>
                  </a:extLst>
                </p14:cNvPr>
                <p14:cNvContentPartPr/>
                <p14:nvPr/>
              </p14:nvContentPartPr>
              <p14:xfrm>
                <a:off x="9837701" y="1618232"/>
                <a:ext cx="161640" cy="70560"/>
              </p14:xfrm>
            </p:contentPart>
          </mc:Choice>
          <mc:Fallback>
            <p:pic>
              <p:nvPicPr>
                <p:cNvPr id="64" name="Freihand 63">
                  <a:extLst>
                    <a:ext uri="{FF2B5EF4-FFF2-40B4-BE49-F238E27FC236}">
                      <a16:creationId xmlns:a16="http://schemas.microsoft.com/office/drawing/2014/main" id="{83DDA359-C68D-4A3D-8CBB-8166F68E59BF}"/>
                    </a:ext>
                  </a:extLst>
                </p:cNvPr>
                <p:cNvPicPr/>
                <p:nvPr/>
              </p:nvPicPr>
              <p:blipFill>
                <a:blip r:embed="rId105"/>
                <a:stretch>
                  <a:fillRect/>
                </a:stretch>
              </p:blipFill>
              <p:spPr>
                <a:xfrm>
                  <a:off x="9833381" y="1613912"/>
                  <a:ext cx="170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0CCB6382-AB88-49DA-B697-7D57A0B2C76D}"/>
                    </a:ext>
                  </a:extLst>
                </p14:cNvPr>
                <p14:cNvContentPartPr/>
                <p14:nvPr/>
              </p14:nvContentPartPr>
              <p14:xfrm>
                <a:off x="10020941" y="1584032"/>
                <a:ext cx="182520" cy="56520"/>
              </p14:xfrm>
            </p:contentPart>
          </mc:Choice>
          <mc:Fallback>
            <p:pic>
              <p:nvPicPr>
                <p:cNvPr id="65" name="Freihand 64">
                  <a:extLst>
                    <a:ext uri="{FF2B5EF4-FFF2-40B4-BE49-F238E27FC236}">
                      <a16:creationId xmlns:a16="http://schemas.microsoft.com/office/drawing/2014/main" id="{0CCB6382-AB88-49DA-B697-7D57A0B2C76D}"/>
                    </a:ext>
                  </a:extLst>
                </p:cNvPr>
                <p:cNvPicPr/>
                <p:nvPr/>
              </p:nvPicPr>
              <p:blipFill>
                <a:blip r:embed="rId107"/>
                <a:stretch>
                  <a:fillRect/>
                </a:stretch>
              </p:blipFill>
              <p:spPr>
                <a:xfrm>
                  <a:off x="10016621" y="1579712"/>
                  <a:ext cx="191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336913A0-8730-41C8-8B72-A6996E4693E0}"/>
                    </a:ext>
                  </a:extLst>
                </p14:cNvPr>
                <p14:cNvContentPartPr/>
                <p14:nvPr/>
              </p14:nvContentPartPr>
              <p14:xfrm>
                <a:off x="10290221" y="1610312"/>
                <a:ext cx="9360" cy="97560"/>
              </p14:xfrm>
            </p:contentPart>
          </mc:Choice>
          <mc:Fallback>
            <p:pic>
              <p:nvPicPr>
                <p:cNvPr id="67" name="Freihand 66">
                  <a:extLst>
                    <a:ext uri="{FF2B5EF4-FFF2-40B4-BE49-F238E27FC236}">
                      <a16:creationId xmlns:a16="http://schemas.microsoft.com/office/drawing/2014/main" id="{336913A0-8730-41C8-8B72-A6996E4693E0}"/>
                    </a:ext>
                  </a:extLst>
                </p:cNvPr>
                <p:cNvPicPr/>
                <p:nvPr/>
              </p:nvPicPr>
              <p:blipFill>
                <a:blip r:embed="rId109"/>
                <a:stretch>
                  <a:fillRect/>
                </a:stretch>
              </p:blipFill>
              <p:spPr>
                <a:xfrm>
                  <a:off x="10285901" y="1605992"/>
                  <a:ext cx="1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D4BC383D-A341-42FC-B355-220B6309CF29}"/>
                    </a:ext>
                  </a:extLst>
                </p14:cNvPr>
                <p14:cNvContentPartPr/>
                <p14:nvPr/>
              </p14:nvContentPartPr>
              <p14:xfrm>
                <a:off x="10349621" y="1542992"/>
                <a:ext cx="64080" cy="84600"/>
              </p14:xfrm>
            </p:contentPart>
          </mc:Choice>
          <mc:Fallback>
            <p:pic>
              <p:nvPicPr>
                <p:cNvPr id="68" name="Freihand 67">
                  <a:extLst>
                    <a:ext uri="{FF2B5EF4-FFF2-40B4-BE49-F238E27FC236}">
                      <a16:creationId xmlns:a16="http://schemas.microsoft.com/office/drawing/2014/main" id="{D4BC383D-A341-42FC-B355-220B6309CF29}"/>
                    </a:ext>
                  </a:extLst>
                </p:cNvPr>
                <p:cNvPicPr/>
                <p:nvPr/>
              </p:nvPicPr>
              <p:blipFill>
                <a:blip r:embed="rId111"/>
                <a:stretch>
                  <a:fillRect/>
                </a:stretch>
              </p:blipFill>
              <p:spPr>
                <a:xfrm>
                  <a:off x="10345301" y="1538672"/>
                  <a:ext cx="72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5A09AE71-6F39-4F0A-B7F7-7CE0792E1F0F}"/>
                    </a:ext>
                  </a:extLst>
                </p14:cNvPr>
                <p14:cNvContentPartPr/>
                <p14:nvPr/>
              </p14:nvContentPartPr>
              <p14:xfrm>
                <a:off x="10436021" y="1426352"/>
                <a:ext cx="86040" cy="163080"/>
              </p14:xfrm>
            </p:contentPart>
          </mc:Choice>
          <mc:Fallback>
            <p:pic>
              <p:nvPicPr>
                <p:cNvPr id="69" name="Freihand 68">
                  <a:extLst>
                    <a:ext uri="{FF2B5EF4-FFF2-40B4-BE49-F238E27FC236}">
                      <a16:creationId xmlns:a16="http://schemas.microsoft.com/office/drawing/2014/main" id="{5A09AE71-6F39-4F0A-B7F7-7CE0792E1F0F}"/>
                    </a:ext>
                  </a:extLst>
                </p:cNvPr>
                <p:cNvPicPr/>
                <p:nvPr/>
              </p:nvPicPr>
              <p:blipFill>
                <a:blip r:embed="rId113"/>
                <a:stretch>
                  <a:fillRect/>
                </a:stretch>
              </p:blipFill>
              <p:spPr>
                <a:xfrm>
                  <a:off x="10431701" y="1422032"/>
                  <a:ext cx="94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ADB6B77C-700F-43F5-B654-944F9DC14B76}"/>
                    </a:ext>
                  </a:extLst>
                </p14:cNvPr>
                <p14:cNvContentPartPr/>
                <p14:nvPr/>
              </p14:nvContentPartPr>
              <p14:xfrm>
                <a:off x="10637981" y="1392512"/>
                <a:ext cx="119160" cy="149400"/>
              </p14:xfrm>
            </p:contentPart>
          </mc:Choice>
          <mc:Fallback>
            <p:pic>
              <p:nvPicPr>
                <p:cNvPr id="71" name="Freihand 70">
                  <a:extLst>
                    <a:ext uri="{FF2B5EF4-FFF2-40B4-BE49-F238E27FC236}">
                      <a16:creationId xmlns:a16="http://schemas.microsoft.com/office/drawing/2014/main" id="{ADB6B77C-700F-43F5-B654-944F9DC14B76}"/>
                    </a:ext>
                  </a:extLst>
                </p:cNvPr>
                <p:cNvPicPr/>
                <p:nvPr/>
              </p:nvPicPr>
              <p:blipFill>
                <a:blip r:embed="rId115"/>
                <a:stretch>
                  <a:fillRect/>
                </a:stretch>
              </p:blipFill>
              <p:spPr>
                <a:xfrm>
                  <a:off x="10633661" y="1388192"/>
                  <a:ext cx="127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7D951C96-01F3-4D8E-9BDF-1CAFA10BD218}"/>
                    </a:ext>
                  </a:extLst>
                </p14:cNvPr>
                <p14:cNvContentPartPr/>
                <p14:nvPr/>
              </p14:nvContentPartPr>
              <p14:xfrm>
                <a:off x="10750661" y="1429592"/>
                <a:ext cx="265320" cy="76680"/>
              </p14:xfrm>
            </p:contentPart>
          </mc:Choice>
          <mc:Fallback>
            <p:pic>
              <p:nvPicPr>
                <p:cNvPr id="72" name="Freihand 71">
                  <a:extLst>
                    <a:ext uri="{FF2B5EF4-FFF2-40B4-BE49-F238E27FC236}">
                      <a16:creationId xmlns:a16="http://schemas.microsoft.com/office/drawing/2014/main" id="{7D951C96-01F3-4D8E-9BDF-1CAFA10BD218}"/>
                    </a:ext>
                  </a:extLst>
                </p:cNvPr>
                <p:cNvPicPr/>
                <p:nvPr/>
              </p:nvPicPr>
              <p:blipFill>
                <a:blip r:embed="rId117"/>
                <a:stretch>
                  <a:fillRect/>
                </a:stretch>
              </p:blipFill>
              <p:spPr>
                <a:xfrm>
                  <a:off x="10746341" y="1425272"/>
                  <a:ext cx="273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FBD5964C-4595-4023-904C-6FE3A1FD6EDF}"/>
                    </a:ext>
                  </a:extLst>
                </p14:cNvPr>
                <p14:cNvContentPartPr/>
                <p14:nvPr/>
              </p14:nvContentPartPr>
              <p14:xfrm>
                <a:off x="10828781" y="1404392"/>
                <a:ext cx="212040" cy="116280"/>
              </p14:xfrm>
            </p:contentPart>
          </mc:Choice>
          <mc:Fallback>
            <p:pic>
              <p:nvPicPr>
                <p:cNvPr id="73" name="Freihand 72">
                  <a:extLst>
                    <a:ext uri="{FF2B5EF4-FFF2-40B4-BE49-F238E27FC236}">
                      <a16:creationId xmlns:a16="http://schemas.microsoft.com/office/drawing/2014/main" id="{FBD5964C-4595-4023-904C-6FE3A1FD6EDF}"/>
                    </a:ext>
                  </a:extLst>
                </p:cNvPr>
                <p:cNvPicPr/>
                <p:nvPr/>
              </p:nvPicPr>
              <p:blipFill>
                <a:blip r:embed="rId119"/>
                <a:stretch>
                  <a:fillRect/>
                </a:stretch>
              </p:blipFill>
              <p:spPr>
                <a:xfrm>
                  <a:off x="10824461" y="1400072"/>
                  <a:ext cx="220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048B72E7-44EA-4F3A-B6AA-BE994F6B17A7}"/>
                    </a:ext>
                  </a:extLst>
                </p14:cNvPr>
                <p14:cNvContentPartPr/>
                <p14:nvPr/>
              </p14:nvContentPartPr>
              <p14:xfrm>
                <a:off x="11156021" y="1350752"/>
                <a:ext cx="157680" cy="83520"/>
              </p14:xfrm>
            </p:contentPart>
          </mc:Choice>
          <mc:Fallback>
            <p:pic>
              <p:nvPicPr>
                <p:cNvPr id="75" name="Freihand 74">
                  <a:extLst>
                    <a:ext uri="{FF2B5EF4-FFF2-40B4-BE49-F238E27FC236}">
                      <a16:creationId xmlns:a16="http://schemas.microsoft.com/office/drawing/2014/main" id="{048B72E7-44EA-4F3A-B6AA-BE994F6B17A7}"/>
                    </a:ext>
                  </a:extLst>
                </p:cNvPr>
                <p:cNvPicPr/>
                <p:nvPr/>
              </p:nvPicPr>
              <p:blipFill>
                <a:blip r:embed="rId121"/>
                <a:stretch>
                  <a:fillRect/>
                </a:stretch>
              </p:blipFill>
              <p:spPr>
                <a:xfrm>
                  <a:off x="11151701" y="1346432"/>
                  <a:ext cx="166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E9C014CB-149A-46E8-BFB4-EF644159C761}"/>
                    </a:ext>
                  </a:extLst>
                </p14:cNvPr>
                <p14:cNvContentPartPr/>
                <p14:nvPr/>
              </p14:nvContentPartPr>
              <p14:xfrm>
                <a:off x="11176181" y="1328072"/>
                <a:ext cx="208440" cy="123120"/>
              </p14:xfrm>
            </p:contentPart>
          </mc:Choice>
          <mc:Fallback>
            <p:pic>
              <p:nvPicPr>
                <p:cNvPr id="76" name="Freihand 75">
                  <a:extLst>
                    <a:ext uri="{FF2B5EF4-FFF2-40B4-BE49-F238E27FC236}">
                      <a16:creationId xmlns:a16="http://schemas.microsoft.com/office/drawing/2014/main" id="{E9C014CB-149A-46E8-BFB4-EF644159C761}"/>
                    </a:ext>
                  </a:extLst>
                </p:cNvPr>
                <p:cNvPicPr/>
                <p:nvPr/>
              </p:nvPicPr>
              <p:blipFill>
                <a:blip r:embed="rId123"/>
                <a:stretch>
                  <a:fillRect/>
                </a:stretch>
              </p:blipFill>
              <p:spPr>
                <a:xfrm>
                  <a:off x="11171861" y="1323752"/>
                  <a:ext cx="217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393C91F7-3EA9-4E84-BC04-CBDA7997A55C}"/>
                    </a:ext>
                  </a:extLst>
                </p14:cNvPr>
                <p14:cNvContentPartPr/>
                <p14:nvPr/>
              </p14:nvContentPartPr>
              <p14:xfrm>
                <a:off x="11399381" y="1281632"/>
                <a:ext cx="227520" cy="91800"/>
              </p14:xfrm>
            </p:contentPart>
          </mc:Choice>
          <mc:Fallback>
            <p:pic>
              <p:nvPicPr>
                <p:cNvPr id="77" name="Freihand 76">
                  <a:extLst>
                    <a:ext uri="{FF2B5EF4-FFF2-40B4-BE49-F238E27FC236}">
                      <a16:creationId xmlns:a16="http://schemas.microsoft.com/office/drawing/2014/main" id="{393C91F7-3EA9-4E84-BC04-CBDA7997A55C}"/>
                    </a:ext>
                  </a:extLst>
                </p:cNvPr>
                <p:cNvPicPr/>
                <p:nvPr/>
              </p:nvPicPr>
              <p:blipFill>
                <a:blip r:embed="rId125"/>
                <a:stretch>
                  <a:fillRect/>
                </a:stretch>
              </p:blipFill>
              <p:spPr>
                <a:xfrm>
                  <a:off x="11395061" y="1277312"/>
                  <a:ext cx="236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B3CC9939-A378-4D64-8C34-CAA410FBFB35}"/>
                    </a:ext>
                  </a:extLst>
                </p14:cNvPr>
                <p14:cNvContentPartPr/>
                <p14:nvPr/>
              </p14:nvContentPartPr>
              <p14:xfrm>
                <a:off x="9895301" y="1954112"/>
                <a:ext cx="100440" cy="232200"/>
              </p14:xfrm>
            </p:contentPart>
          </mc:Choice>
          <mc:Fallback>
            <p:pic>
              <p:nvPicPr>
                <p:cNvPr id="79" name="Freihand 78">
                  <a:extLst>
                    <a:ext uri="{FF2B5EF4-FFF2-40B4-BE49-F238E27FC236}">
                      <a16:creationId xmlns:a16="http://schemas.microsoft.com/office/drawing/2014/main" id="{B3CC9939-A378-4D64-8C34-CAA410FBFB35}"/>
                    </a:ext>
                  </a:extLst>
                </p:cNvPr>
                <p:cNvPicPr/>
                <p:nvPr/>
              </p:nvPicPr>
              <p:blipFill>
                <a:blip r:embed="rId127"/>
                <a:stretch>
                  <a:fillRect/>
                </a:stretch>
              </p:blipFill>
              <p:spPr>
                <a:xfrm>
                  <a:off x="9890981" y="1949792"/>
                  <a:ext cx="109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2CE27236-BDBB-462B-BB6A-DB3945C2ACE8}"/>
                    </a:ext>
                  </a:extLst>
                </p14:cNvPr>
                <p14:cNvContentPartPr/>
                <p14:nvPr/>
              </p14:nvContentPartPr>
              <p14:xfrm>
                <a:off x="9764981" y="2058512"/>
                <a:ext cx="80280" cy="66600"/>
              </p14:xfrm>
            </p:contentPart>
          </mc:Choice>
          <mc:Fallback>
            <p:pic>
              <p:nvPicPr>
                <p:cNvPr id="80" name="Freihand 79">
                  <a:extLst>
                    <a:ext uri="{FF2B5EF4-FFF2-40B4-BE49-F238E27FC236}">
                      <a16:creationId xmlns:a16="http://schemas.microsoft.com/office/drawing/2014/main" id="{2CE27236-BDBB-462B-BB6A-DB3945C2ACE8}"/>
                    </a:ext>
                  </a:extLst>
                </p:cNvPr>
                <p:cNvPicPr/>
                <p:nvPr/>
              </p:nvPicPr>
              <p:blipFill>
                <a:blip r:embed="rId129"/>
                <a:stretch>
                  <a:fillRect/>
                </a:stretch>
              </p:blipFill>
              <p:spPr>
                <a:xfrm>
                  <a:off x="9760661" y="2054192"/>
                  <a:ext cx="88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C769C501-86E5-418F-A234-999C4059F8AD}"/>
                    </a:ext>
                  </a:extLst>
                </p14:cNvPr>
                <p14:cNvContentPartPr/>
                <p14:nvPr/>
              </p14:nvContentPartPr>
              <p14:xfrm>
                <a:off x="10019501" y="1814432"/>
                <a:ext cx="180360" cy="144720"/>
              </p14:xfrm>
            </p:contentPart>
          </mc:Choice>
          <mc:Fallback>
            <p:pic>
              <p:nvPicPr>
                <p:cNvPr id="81" name="Freihand 80">
                  <a:extLst>
                    <a:ext uri="{FF2B5EF4-FFF2-40B4-BE49-F238E27FC236}">
                      <a16:creationId xmlns:a16="http://schemas.microsoft.com/office/drawing/2014/main" id="{C769C501-86E5-418F-A234-999C4059F8AD}"/>
                    </a:ext>
                  </a:extLst>
                </p:cNvPr>
                <p:cNvPicPr/>
                <p:nvPr/>
              </p:nvPicPr>
              <p:blipFill>
                <a:blip r:embed="rId131"/>
                <a:stretch>
                  <a:fillRect/>
                </a:stretch>
              </p:blipFill>
              <p:spPr>
                <a:xfrm>
                  <a:off x="10015181" y="1810112"/>
                  <a:ext cx="189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337C81B8-8012-4E25-B13F-F4ED7223C3E6}"/>
                    </a:ext>
                  </a:extLst>
                </p14:cNvPr>
                <p14:cNvContentPartPr/>
                <p14:nvPr/>
              </p14:nvContentPartPr>
              <p14:xfrm>
                <a:off x="10209221" y="1785632"/>
                <a:ext cx="102240" cy="135000"/>
              </p14:xfrm>
            </p:contentPart>
          </mc:Choice>
          <mc:Fallback>
            <p:pic>
              <p:nvPicPr>
                <p:cNvPr id="82" name="Freihand 81">
                  <a:extLst>
                    <a:ext uri="{FF2B5EF4-FFF2-40B4-BE49-F238E27FC236}">
                      <a16:creationId xmlns:a16="http://schemas.microsoft.com/office/drawing/2014/main" id="{337C81B8-8012-4E25-B13F-F4ED7223C3E6}"/>
                    </a:ext>
                  </a:extLst>
                </p:cNvPr>
                <p:cNvPicPr/>
                <p:nvPr/>
              </p:nvPicPr>
              <p:blipFill>
                <a:blip r:embed="rId133"/>
                <a:stretch>
                  <a:fillRect/>
                </a:stretch>
              </p:blipFill>
              <p:spPr>
                <a:xfrm>
                  <a:off x="10204901" y="1781312"/>
                  <a:ext cx="110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F814925E-229A-4FF7-93B4-3F68D56BF552}"/>
                    </a:ext>
                  </a:extLst>
                </p14:cNvPr>
                <p14:cNvContentPartPr/>
                <p14:nvPr/>
              </p14:nvContentPartPr>
              <p14:xfrm>
                <a:off x="10099781" y="1807232"/>
                <a:ext cx="76320" cy="4680"/>
              </p14:xfrm>
            </p:contentPart>
          </mc:Choice>
          <mc:Fallback>
            <p:pic>
              <p:nvPicPr>
                <p:cNvPr id="83" name="Freihand 82">
                  <a:extLst>
                    <a:ext uri="{FF2B5EF4-FFF2-40B4-BE49-F238E27FC236}">
                      <a16:creationId xmlns:a16="http://schemas.microsoft.com/office/drawing/2014/main" id="{F814925E-229A-4FF7-93B4-3F68D56BF552}"/>
                    </a:ext>
                  </a:extLst>
                </p:cNvPr>
                <p:cNvPicPr/>
                <p:nvPr/>
              </p:nvPicPr>
              <p:blipFill>
                <a:blip r:embed="rId135"/>
                <a:stretch>
                  <a:fillRect/>
                </a:stretch>
              </p:blipFill>
              <p:spPr>
                <a:xfrm>
                  <a:off x="10095461" y="1802912"/>
                  <a:ext cx="84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C3CDF35C-6796-4F86-B521-FF550CCD8F53}"/>
                    </a:ext>
                  </a:extLst>
                </p14:cNvPr>
                <p14:cNvContentPartPr/>
                <p14:nvPr/>
              </p14:nvContentPartPr>
              <p14:xfrm>
                <a:off x="10367261" y="1757552"/>
                <a:ext cx="119880" cy="117000"/>
              </p14:xfrm>
            </p:contentPart>
          </mc:Choice>
          <mc:Fallback>
            <p:pic>
              <p:nvPicPr>
                <p:cNvPr id="84" name="Freihand 83">
                  <a:extLst>
                    <a:ext uri="{FF2B5EF4-FFF2-40B4-BE49-F238E27FC236}">
                      <a16:creationId xmlns:a16="http://schemas.microsoft.com/office/drawing/2014/main" id="{C3CDF35C-6796-4F86-B521-FF550CCD8F53}"/>
                    </a:ext>
                  </a:extLst>
                </p:cNvPr>
                <p:cNvPicPr/>
                <p:nvPr/>
              </p:nvPicPr>
              <p:blipFill>
                <a:blip r:embed="rId137"/>
                <a:stretch>
                  <a:fillRect/>
                </a:stretch>
              </p:blipFill>
              <p:spPr>
                <a:xfrm>
                  <a:off x="10362941" y="1753232"/>
                  <a:ext cx="12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9116C0E0-C9ED-4883-A17A-339EB8584012}"/>
                    </a:ext>
                  </a:extLst>
                </p14:cNvPr>
                <p14:cNvContentPartPr/>
                <p14:nvPr/>
              </p14:nvContentPartPr>
              <p14:xfrm>
                <a:off x="10442501" y="1710392"/>
                <a:ext cx="33120" cy="51120"/>
              </p14:xfrm>
            </p:contentPart>
          </mc:Choice>
          <mc:Fallback>
            <p:pic>
              <p:nvPicPr>
                <p:cNvPr id="85" name="Freihand 84">
                  <a:extLst>
                    <a:ext uri="{FF2B5EF4-FFF2-40B4-BE49-F238E27FC236}">
                      <a16:creationId xmlns:a16="http://schemas.microsoft.com/office/drawing/2014/main" id="{9116C0E0-C9ED-4883-A17A-339EB8584012}"/>
                    </a:ext>
                  </a:extLst>
                </p:cNvPr>
                <p:cNvPicPr/>
                <p:nvPr/>
              </p:nvPicPr>
              <p:blipFill>
                <a:blip r:embed="rId139"/>
                <a:stretch>
                  <a:fillRect/>
                </a:stretch>
              </p:blipFill>
              <p:spPr>
                <a:xfrm>
                  <a:off x="10438181" y="1706072"/>
                  <a:ext cx="41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380C4138-2BC4-439E-B53B-552C49238F83}"/>
                    </a:ext>
                  </a:extLst>
                </p14:cNvPr>
                <p14:cNvContentPartPr/>
                <p14:nvPr/>
              </p14:nvContentPartPr>
              <p14:xfrm>
                <a:off x="10520981" y="1722632"/>
                <a:ext cx="105480" cy="134280"/>
              </p14:xfrm>
            </p:contentPart>
          </mc:Choice>
          <mc:Fallback>
            <p:pic>
              <p:nvPicPr>
                <p:cNvPr id="86" name="Freihand 85">
                  <a:extLst>
                    <a:ext uri="{FF2B5EF4-FFF2-40B4-BE49-F238E27FC236}">
                      <a16:creationId xmlns:a16="http://schemas.microsoft.com/office/drawing/2014/main" id="{380C4138-2BC4-439E-B53B-552C49238F83}"/>
                    </a:ext>
                  </a:extLst>
                </p:cNvPr>
                <p:cNvPicPr/>
                <p:nvPr/>
              </p:nvPicPr>
              <p:blipFill>
                <a:blip r:embed="rId141"/>
                <a:stretch>
                  <a:fillRect/>
                </a:stretch>
              </p:blipFill>
              <p:spPr>
                <a:xfrm>
                  <a:off x="10516661" y="1718312"/>
                  <a:ext cx="114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43FB4A77-5666-490B-848F-E3CBB7E22664}"/>
                    </a:ext>
                  </a:extLst>
                </p14:cNvPr>
                <p14:cNvContentPartPr/>
                <p14:nvPr/>
              </p14:nvContentPartPr>
              <p14:xfrm>
                <a:off x="10650581" y="1649552"/>
                <a:ext cx="72360" cy="74880"/>
              </p14:xfrm>
            </p:contentPart>
          </mc:Choice>
          <mc:Fallback>
            <p:pic>
              <p:nvPicPr>
                <p:cNvPr id="87" name="Freihand 86">
                  <a:extLst>
                    <a:ext uri="{FF2B5EF4-FFF2-40B4-BE49-F238E27FC236}">
                      <a16:creationId xmlns:a16="http://schemas.microsoft.com/office/drawing/2014/main" id="{43FB4A77-5666-490B-848F-E3CBB7E22664}"/>
                    </a:ext>
                  </a:extLst>
                </p:cNvPr>
                <p:cNvPicPr/>
                <p:nvPr/>
              </p:nvPicPr>
              <p:blipFill>
                <a:blip r:embed="rId143"/>
                <a:stretch>
                  <a:fillRect/>
                </a:stretch>
              </p:blipFill>
              <p:spPr>
                <a:xfrm>
                  <a:off x="10646261" y="1645232"/>
                  <a:ext cx="81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75CAD859-FD90-4D87-9A03-79594937D045}"/>
                    </a:ext>
                  </a:extLst>
                </p14:cNvPr>
                <p14:cNvContentPartPr/>
                <p14:nvPr/>
              </p14:nvContentPartPr>
              <p14:xfrm>
                <a:off x="10875581" y="1715072"/>
                <a:ext cx="32400" cy="88200"/>
              </p14:xfrm>
            </p:contentPart>
          </mc:Choice>
          <mc:Fallback>
            <p:pic>
              <p:nvPicPr>
                <p:cNvPr id="89" name="Freihand 88">
                  <a:extLst>
                    <a:ext uri="{FF2B5EF4-FFF2-40B4-BE49-F238E27FC236}">
                      <a16:creationId xmlns:a16="http://schemas.microsoft.com/office/drawing/2014/main" id="{75CAD859-FD90-4D87-9A03-79594937D045}"/>
                    </a:ext>
                  </a:extLst>
                </p:cNvPr>
                <p:cNvPicPr/>
                <p:nvPr/>
              </p:nvPicPr>
              <p:blipFill>
                <a:blip r:embed="rId145"/>
                <a:stretch>
                  <a:fillRect/>
                </a:stretch>
              </p:blipFill>
              <p:spPr>
                <a:xfrm>
                  <a:off x="10871261" y="1710752"/>
                  <a:ext cx="41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7871A1BF-0886-4B94-8362-49F9DE6C88E1}"/>
                    </a:ext>
                  </a:extLst>
                </p14:cNvPr>
                <p14:cNvContentPartPr/>
                <p14:nvPr/>
              </p14:nvContentPartPr>
              <p14:xfrm>
                <a:off x="10882781" y="1647032"/>
                <a:ext cx="23400" cy="9360"/>
              </p14:xfrm>
            </p:contentPart>
          </mc:Choice>
          <mc:Fallback>
            <p:pic>
              <p:nvPicPr>
                <p:cNvPr id="90" name="Freihand 89">
                  <a:extLst>
                    <a:ext uri="{FF2B5EF4-FFF2-40B4-BE49-F238E27FC236}">
                      <a16:creationId xmlns:a16="http://schemas.microsoft.com/office/drawing/2014/main" id="{7871A1BF-0886-4B94-8362-49F9DE6C88E1}"/>
                    </a:ext>
                  </a:extLst>
                </p:cNvPr>
                <p:cNvPicPr/>
                <p:nvPr/>
              </p:nvPicPr>
              <p:blipFill>
                <a:blip r:embed="rId147"/>
                <a:stretch>
                  <a:fillRect/>
                </a:stretch>
              </p:blipFill>
              <p:spPr>
                <a:xfrm>
                  <a:off x="10878461" y="1642712"/>
                  <a:ext cx="32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E70BC018-FF38-4F76-8FF4-4C53097523A7}"/>
                    </a:ext>
                  </a:extLst>
                </p14:cNvPr>
                <p14:cNvContentPartPr/>
                <p14:nvPr/>
              </p14:nvContentPartPr>
              <p14:xfrm>
                <a:off x="10916621" y="1683752"/>
                <a:ext cx="103680" cy="110160"/>
              </p14:xfrm>
            </p:contentPart>
          </mc:Choice>
          <mc:Fallback>
            <p:pic>
              <p:nvPicPr>
                <p:cNvPr id="91" name="Freihand 90">
                  <a:extLst>
                    <a:ext uri="{FF2B5EF4-FFF2-40B4-BE49-F238E27FC236}">
                      <a16:creationId xmlns:a16="http://schemas.microsoft.com/office/drawing/2014/main" id="{E70BC018-FF38-4F76-8FF4-4C53097523A7}"/>
                    </a:ext>
                  </a:extLst>
                </p:cNvPr>
                <p:cNvPicPr/>
                <p:nvPr/>
              </p:nvPicPr>
              <p:blipFill>
                <a:blip r:embed="rId149"/>
                <a:stretch>
                  <a:fillRect/>
                </a:stretch>
              </p:blipFill>
              <p:spPr>
                <a:xfrm>
                  <a:off x="10912301" y="1679432"/>
                  <a:ext cx="112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8313270A-D0FC-4D18-B757-44FF31B0DDC2}"/>
                    </a:ext>
                  </a:extLst>
                </p14:cNvPr>
                <p14:cNvContentPartPr/>
                <p14:nvPr/>
              </p14:nvContentPartPr>
              <p14:xfrm>
                <a:off x="10991501" y="1572872"/>
                <a:ext cx="225360" cy="190800"/>
              </p14:xfrm>
            </p:contentPart>
          </mc:Choice>
          <mc:Fallback>
            <p:pic>
              <p:nvPicPr>
                <p:cNvPr id="92" name="Freihand 91">
                  <a:extLst>
                    <a:ext uri="{FF2B5EF4-FFF2-40B4-BE49-F238E27FC236}">
                      <a16:creationId xmlns:a16="http://schemas.microsoft.com/office/drawing/2014/main" id="{8313270A-D0FC-4D18-B757-44FF31B0DDC2}"/>
                    </a:ext>
                  </a:extLst>
                </p:cNvPr>
                <p:cNvPicPr/>
                <p:nvPr/>
              </p:nvPicPr>
              <p:blipFill>
                <a:blip r:embed="rId151"/>
                <a:stretch>
                  <a:fillRect/>
                </a:stretch>
              </p:blipFill>
              <p:spPr>
                <a:xfrm>
                  <a:off x="10987181" y="1568552"/>
                  <a:ext cx="234000" cy="19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51ABD960-E64D-4C27-ACE8-8A27453EF0DD}"/>
                  </a:ext>
                </a:extLst>
              </p14:cNvPr>
              <p14:cNvContentPartPr/>
              <p14:nvPr/>
            </p14:nvContentPartPr>
            <p14:xfrm>
              <a:off x="2732741" y="2655752"/>
              <a:ext cx="3485160" cy="57600"/>
            </p14:xfrm>
          </p:contentPart>
        </mc:Choice>
        <mc:Fallback>
          <p:pic>
            <p:nvPicPr>
              <p:cNvPr id="94" name="Freihand 93">
                <a:extLst>
                  <a:ext uri="{FF2B5EF4-FFF2-40B4-BE49-F238E27FC236}">
                    <a16:creationId xmlns:a16="http://schemas.microsoft.com/office/drawing/2014/main" id="{51ABD960-E64D-4C27-ACE8-8A27453EF0DD}"/>
                  </a:ext>
                </a:extLst>
              </p:cNvPr>
              <p:cNvPicPr/>
              <p:nvPr/>
            </p:nvPicPr>
            <p:blipFill>
              <a:blip r:embed="rId153"/>
              <a:stretch>
                <a:fillRect/>
              </a:stretch>
            </p:blipFill>
            <p:spPr>
              <a:xfrm>
                <a:off x="2728421" y="2651432"/>
                <a:ext cx="3493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686F3B55-035F-480C-841F-0FB8E2C56050}"/>
                  </a:ext>
                </a:extLst>
              </p14:cNvPr>
              <p14:cNvContentPartPr/>
              <p14:nvPr/>
            </p14:nvContentPartPr>
            <p14:xfrm>
              <a:off x="2785661" y="3107192"/>
              <a:ext cx="3044520" cy="131040"/>
            </p14:xfrm>
          </p:contentPart>
        </mc:Choice>
        <mc:Fallback>
          <p:pic>
            <p:nvPicPr>
              <p:cNvPr id="95" name="Freihand 94">
                <a:extLst>
                  <a:ext uri="{FF2B5EF4-FFF2-40B4-BE49-F238E27FC236}">
                    <a16:creationId xmlns:a16="http://schemas.microsoft.com/office/drawing/2014/main" id="{686F3B55-035F-480C-841F-0FB8E2C56050}"/>
                  </a:ext>
                </a:extLst>
              </p:cNvPr>
              <p:cNvPicPr/>
              <p:nvPr/>
            </p:nvPicPr>
            <p:blipFill>
              <a:blip r:embed="rId155"/>
              <a:stretch>
                <a:fillRect/>
              </a:stretch>
            </p:blipFill>
            <p:spPr>
              <a:xfrm>
                <a:off x="2781341" y="3102872"/>
                <a:ext cx="3053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C4E1C87F-4B92-4BA6-9CD5-5FD9FDE48155}"/>
                  </a:ext>
                </a:extLst>
              </p14:cNvPr>
              <p14:cNvContentPartPr/>
              <p14:nvPr/>
            </p14:nvContentPartPr>
            <p14:xfrm>
              <a:off x="2144501" y="4989272"/>
              <a:ext cx="16560" cy="151560"/>
            </p14:xfrm>
          </p:contentPart>
        </mc:Choice>
        <mc:Fallback>
          <p:pic>
            <p:nvPicPr>
              <p:cNvPr id="96" name="Freihand 95">
                <a:extLst>
                  <a:ext uri="{FF2B5EF4-FFF2-40B4-BE49-F238E27FC236}">
                    <a16:creationId xmlns:a16="http://schemas.microsoft.com/office/drawing/2014/main" id="{C4E1C87F-4B92-4BA6-9CD5-5FD9FDE48155}"/>
                  </a:ext>
                </a:extLst>
              </p:cNvPr>
              <p:cNvPicPr/>
              <p:nvPr/>
            </p:nvPicPr>
            <p:blipFill>
              <a:blip r:embed="rId157"/>
              <a:stretch>
                <a:fillRect/>
              </a:stretch>
            </p:blipFill>
            <p:spPr>
              <a:xfrm>
                <a:off x="2140181" y="4984952"/>
                <a:ext cx="25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2E4754A6-17EF-46BC-BCAD-90C83CF14820}"/>
                  </a:ext>
                </a:extLst>
              </p14:cNvPr>
              <p14:cNvContentPartPr/>
              <p14:nvPr/>
            </p14:nvContentPartPr>
            <p14:xfrm>
              <a:off x="2033621" y="4965152"/>
              <a:ext cx="211680" cy="223200"/>
            </p14:xfrm>
          </p:contentPart>
        </mc:Choice>
        <mc:Fallback>
          <p:pic>
            <p:nvPicPr>
              <p:cNvPr id="97" name="Freihand 96">
                <a:extLst>
                  <a:ext uri="{FF2B5EF4-FFF2-40B4-BE49-F238E27FC236}">
                    <a16:creationId xmlns:a16="http://schemas.microsoft.com/office/drawing/2014/main" id="{2E4754A6-17EF-46BC-BCAD-90C83CF14820}"/>
                  </a:ext>
                </a:extLst>
              </p:cNvPr>
              <p:cNvPicPr/>
              <p:nvPr/>
            </p:nvPicPr>
            <p:blipFill>
              <a:blip r:embed="rId159"/>
              <a:stretch>
                <a:fillRect/>
              </a:stretch>
            </p:blipFill>
            <p:spPr>
              <a:xfrm>
                <a:off x="2029301" y="4960832"/>
                <a:ext cx="2203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2ACB1FDC-3E3C-4A4A-A6E1-903CC571AD3F}"/>
                  </a:ext>
                </a:extLst>
              </p14:cNvPr>
              <p14:cNvContentPartPr/>
              <p14:nvPr/>
            </p14:nvContentPartPr>
            <p14:xfrm>
              <a:off x="2352221" y="4971992"/>
              <a:ext cx="3600" cy="145800"/>
            </p14:xfrm>
          </p:contentPart>
        </mc:Choice>
        <mc:Fallback>
          <p:pic>
            <p:nvPicPr>
              <p:cNvPr id="98" name="Freihand 97">
                <a:extLst>
                  <a:ext uri="{FF2B5EF4-FFF2-40B4-BE49-F238E27FC236}">
                    <a16:creationId xmlns:a16="http://schemas.microsoft.com/office/drawing/2014/main" id="{2ACB1FDC-3E3C-4A4A-A6E1-903CC571AD3F}"/>
                  </a:ext>
                </a:extLst>
              </p:cNvPr>
              <p:cNvPicPr/>
              <p:nvPr/>
            </p:nvPicPr>
            <p:blipFill>
              <a:blip r:embed="rId161"/>
              <a:stretch>
                <a:fillRect/>
              </a:stretch>
            </p:blipFill>
            <p:spPr>
              <a:xfrm>
                <a:off x="2347901" y="4967672"/>
                <a:ext cx="12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8EB096C9-8280-4E84-A702-AB9ED442DEBD}"/>
                  </a:ext>
                </a:extLst>
              </p14:cNvPr>
              <p14:cNvContentPartPr/>
              <p14:nvPr/>
            </p14:nvContentPartPr>
            <p14:xfrm>
              <a:off x="2491901" y="4975592"/>
              <a:ext cx="19080" cy="165960"/>
            </p14:xfrm>
          </p:contentPart>
        </mc:Choice>
        <mc:Fallback>
          <p:pic>
            <p:nvPicPr>
              <p:cNvPr id="99" name="Freihand 98">
                <a:extLst>
                  <a:ext uri="{FF2B5EF4-FFF2-40B4-BE49-F238E27FC236}">
                    <a16:creationId xmlns:a16="http://schemas.microsoft.com/office/drawing/2014/main" id="{8EB096C9-8280-4E84-A702-AB9ED442DEBD}"/>
                  </a:ext>
                </a:extLst>
              </p:cNvPr>
              <p:cNvPicPr/>
              <p:nvPr/>
            </p:nvPicPr>
            <p:blipFill>
              <a:blip r:embed="rId163"/>
              <a:stretch>
                <a:fillRect/>
              </a:stretch>
            </p:blipFill>
            <p:spPr>
              <a:xfrm>
                <a:off x="2487581" y="4971272"/>
                <a:ext cx="27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6EF1010B-7C3D-44C6-8F14-23D7B71673D4}"/>
                  </a:ext>
                </a:extLst>
              </p14:cNvPr>
              <p14:cNvContentPartPr/>
              <p14:nvPr/>
            </p14:nvContentPartPr>
            <p14:xfrm>
              <a:off x="2378501" y="4938152"/>
              <a:ext cx="195480" cy="96120"/>
            </p14:xfrm>
          </p:contentPart>
        </mc:Choice>
        <mc:Fallback>
          <p:pic>
            <p:nvPicPr>
              <p:cNvPr id="100" name="Freihand 99">
                <a:extLst>
                  <a:ext uri="{FF2B5EF4-FFF2-40B4-BE49-F238E27FC236}">
                    <a16:creationId xmlns:a16="http://schemas.microsoft.com/office/drawing/2014/main" id="{6EF1010B-7C3D-44C6-8F14-23D7B71673D4}"/>
                  </a:ext>
                </a:extLst>
              </p:cNvPr>
              <p:cNvPicPr/>
              <p:nvPr/>
            </p:nvPicPr>
            <p:blipFill>
              <a:blip r:embed="rId165"/>
              <a:stretch>
                <a:fillRect/>
              </a:stretch>
            </p:blipFill>
            <p:spPr>
              <a:xfrm>
                <a:off x="2374181" y="4933832"/>
                <a:ext cx="204120" cy="104760"/>
              </a:xfrm>
              <a:prstGeom prst="rect">
                <a:avLst/>
              </a:prstGeom>
            </p:spPr>
          </p:pic>
        </mc:Fallback>
      </mc:AlternateContent>
      <p:grpSp>
        <p:nvGrpSpPr>
          <p:cNvPr id="136" name="Gruppieren 135">
            <a:extLst>
              <a:ext uri="{FF2B5EF4-FFF2-40B4-BE49-F238E27FC236}">
                <a16:creationId xmlns:a16="http://schemas.microsoft.com/office/drawing/2014/main" id="{49259E00-4622-4219-BE80-C4B8E0FBFF5A}"/>
              </a:ext>
            </a:extLst>
          </p:cNvPr>
          <p:cNvGrpSpPr/>
          <p:nvPr/>
        </p:nvGrpSpPr>
        <p:grpSpPr>
          <a:xfrm>
            <a:off x="2942981" y="4845272"/>
            <a:ext cx="4710240" cy="456480"/>
            <a:chOff x="2942981" y="4845272"/>
            <a:chExt cx="4710240" cy="456480"/>
          </a:xfrm>
        </p:grpSpPr>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0A9B9714-9C0A-4A9B-BF85-FFAAA7E28C32}"/>
                    </a:ext>
                  </a:extLst>
                </p14:cNvPr>
                <p14:cNvContentPartPr/>
                <p14:nvPr/>
              </p14:nvContentPartPr>
              <p14:xfrm>
                <a:off x="2942981" y="5050832"/>
                <a:ext cx="186120" cy="12960"/>
              </p14:xfrm>
            </p:contentPart>
          </mc:Choice>
          <mc:Fallback>
            <p:pic>
              <p:nvPicPr>
                <p:cNvPr id="101" name="Freihand 100">
                  <a:extLst>
                    <a:ext uri="{FF2B5EF4-FFF2-40B4-BE49-F238E27FC236}">
                      <a16:creationId xmlns:a16="http://schemas.microsoft.com/office/drawing/2014/main" id="{0A9B9714-9C0A-4A9B-BF85-FFAAA7E28C32}"/>
                    </a:ext>
                  </a:extLst>
                </p:cNvPr>
                <p:cNvPicPr/>
                <p:nvPr/>
              </p:nvPicPr>
              <p:blipFill>
                <a:blip r:embed="rId167"/>
                <a:stretch>
                  <a:fillRect/>
                </a:stretch>
              </p:blipFill>
              <p:spPr>
                <a:xfrm>
                  <a:off x="2938661" y="5046512"/>
                  <a:ext cx="194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E489EF47-D25B-4EC0-A47E-369CED2D545F}"/>
                    </a:ext>
                  </a:extLst>
                </p14:cNvPr>
                <p14:cNvContentPartPr/>
                <p14:nvPr/>
              </p14:nvContentPartPr>
              <p14:xfrm>
                <a:off x="2953781" y="5095832"/>
                <a:ext cx="205560" cy="32400"/>
              </p14:xfrm>
            </p:contentPart>
          </mc:Choice>
          <mc:Fallback>
            <p:pic>
              <p:nvPicPr>
                <p:cNvPr id="102" name="Freihand 101">
                  <a:extLst>
                    <a:ext uri="{FF2B5EF4-FFF2-40B4-BE49-F238E27FC236}">
                      <a16:creationId xmlns:a16="http://schemas.microsoft.com/office/drawing/2014/main" id="{E489EF47-D25B-4EC0-A47E-369CED2D545F}"/>
                    </a:ext>
                  </a:extLst>
                </p:cNvPr>
                <p:cNvPicPr/>
                <p:nvPr/>
              </p:nvPicPr>
              <p:blipFill>
                <a:blip r:embed="rId169"/>
                <a:stretch>
                  <a:fillRect/>
                </a:stretch>
              </p:blipFill>
              <p:spPr>
                <a:xfrm>
                  <a:off x="2949461" y="5091512"/>
                  <a:ext cx="214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3E9D2D70-253B-4302-B562-F69C8FEFBCCC}"/>
                    </a:ext>
                  </a:extLst>
                </p14:cNvPr>
                <p14:cNvContentPartPr/>
                <p14:nvPr/>
              </p14:nvContentPartPr>
              <p14:xfrm>
                <a:off x="3512501" y="5015192"/>
                <a:ext cx="141120" cy="229320"/>
              </p14:xfrm>
            </p:contentPart>
          </mc:Choice>
          <mc:Fallback>
            <p:pic>
              <p:nvPicPr>
                <p:cNvPr id="103" name="Freihand 102">
                  <a:extLst>
                    <a:ext uri="{FF2B5EF4-FFF2-40B4-BE49-F238E27FC236}">
                      <a16:creationId xmlns:a16="http://schemas.microsoft.com/office/drawing/2014/main" id="{3E9D2D70-253B-4302-B562-F69C8FEFBCCC}"/>
                    </a:ext>
                  </a:extLst>
                </p:cNvPr>
                <p:cNvPicPr/>
                <p:nvPr/>
              </p:nvPicPr>
              <p:blipFill>
                <a:blip r:embed="rId171"/>
                <a:stretch>
                  <a:fillRect/>
                </a:stretch>
              </p:blipFill>
              <p:spPr>
                <a:xfrm>
                  <a:off x="3508181" y="5010872"/>
                  <a:ext cx="149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2FD745A6-F995-4E3B-8563-BE05063920FF}"/>
                    </a:ext>
                  </a:extLst>
                </p14:cNvPr>
                <p14:cNvContentPartPr/>
                <p14:nvPr/>
              </p14:nvContentPartPr>
              <p14:xfrm>
                <a:off x="3657221" y="5064872"/>
                <a:ext cx="110160" cy="96480"/>
              </p14:xfrm>
            </p:contentPart>
          </mc:Choice>
          <mc:Fallback>
            <p:pic>
              <p:nvPicPr>
                <p:cNvPr id="104" name="Freihand 103">
                  <a:extLst>
                    <a:ext uri="{FF2B5EF4-FFF2-40B4-BE49-F238E27FC236}">
                      <a16:creationId xmlns:a16="http://schemas.microsoft.com/office/drawing/2014/main" id="{2FD745A6-F995-4E3B-8563-BE05063920FF}"/>
                    </a:ext>
                  </a:extLst>
                </p:cNvPr>
                <p:cNvPicPr/>
                <p:nvPr/>
              </p:nvPicPr>
              <p:blipFill>
                <a:blip r:embed="rId173"/>
                <a:stretch>
                  <a:fillRect/>
                </a:stretch>
              </p:blipFill>
              <p:spPr>
                <a:xfrm>
                  <a:off x="3652901" y="5060552"/>
                  <a:ext cx="118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C1FDF75B-7E19-47BD-ABE0-FB91114B0C3D}"/>
                    </a:ext>
                  </a:extLst>
                </p14:cNvPr>
                <p14:cNvContentPartPr/>
                <p14:nvPr/>
              </p14:nvContentPartPr>
              <p14:xfrm>
                <a:off x="3890861" y="4998992"/>
                <a:ext cx="71640" cy="107640"/>
              </p14:xfrm>
            </p:contentPart>
          </mc:Choice>
          <mc:Fallback>
            <p:pic>
              <p:nvPicPr>
                <p:cNvPr id="105" name="Freihand 104">
                  <a:extLst>
                    <a:ext uri="{FF2B5EF4-FFF2-40B4-BE49-F238E27FC236}">
                      <a16:creationId xmlns:a16="http://schemas.microsoft.com/office/drawing/2014/main" id="{C1FDF75B-7E19-47BD-ABE0-FB91114B0C3D}"/>
                    </a:ext>
                  </a:extLst>
                </p:cNvPr>
                <p:cNvPicPr/>
                <p:nvPr/>
              </p:nvPicPr>
              <p:blipFill>
                <a:blip r:embed="rId175"/>
                <a:stretch>
                  <a:fillRect/>
                </a:stretch>
              </p:blipFill>
              <p:spPr>
                <a:xfrm>
                  <a:off x="3886541" y="4994672"/>
                  <a:ext cx="80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FBC990BC-2204-42D2-8058-129B074170FA}"/>
                    </a:ext>
                  </a:extLst>
                </p14:cNvPr>
                <p14:cNvContentPartPr/>
                <p14:nvPr/>
              </p14:nvContentPartPr>
              <p14:xfrm>
                <a:off x="3882581" y="5007992"/>
                <a:ext cx="133920" cy="54360"/>
              </p14:xfrm>
            </p:contentPart>
          </mc:Choice>
          <mc:Fallback>
            <p:pic>
              <p:nvPicPr>
                <p:cNvPr id="106" name="Freihand 105">
                  <a:extLst>
                    <a:ext uri="{FF2B5EF4-FFF2-40B4-BE49-F238E27FC236}">
                      <a16:creationId xmlns:a16="http://schemas.microsoft.com/office/drawing/2014/main" id="{FBC990BC-2204-42D2-8058-129B074170FA}"/>
                    </a:ext>
                  </a:extLst>
                </p:cNvPr>
                <p:cNvPicPr/>
                <p:nvPr/>
              </p:nvPicPr>
              <p:blipFill>
                <a:blip r:embed="rId177"/>
                <a:stretch>
                  <a:fillRect/>
                </a:stretch>
              </p:blipFill>
              <p:spPr>
                <a:xfrm>
                  <a:off x="3878261" y="5003672"/>
                  <a:ext cx="142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F6121DD3-4107-4F5A-92D4-23E756177301}"/>
                    </a:ext>
                  </a:extLst>
                </p14:cNvPr>
                <p14:cNvContentPartPr/>
                <p14:nvPr/>
              </p14:nvContentPartPr>
              <p14:xfrm>
                <a:off x="4034861" y="5048312"/>
                <a:ext cx="87840" cy="79560"/>
              </p14:xfrm>
            </p:contentPart>
          </mc:Choice>
          <mc:Fallback>
            <p:pic>
              <p:nvPicPr>
                <p:cNvPr id="107" name="Freihand 106">
                  <a:extLst>
                    <a:ext uri="{FF2B5EF4-FFF2-40B4-BE49-F238E27FC236}">
                      <a16:creationId xmlns:a16="http://schemas.microsoft.com/office/drawing/2014/main" id="{F6121DD3-4107-4F5A-92D4-23E756177301}"/>
                    </a:ext>
                  </a:extLst>
                </p:cNvPr>
                <p:cNvPicPr/>
                <p:nvPr/>
              </p:nvPicPr>
              <p:blipFill>
                <a:blip r:embed="rId179"/>
                <a:stretch>
                  <a:fillRect/>
                </a:stretch>
              </p:blipFill>
              <p:spPr>
                <a:xfrm>
                  <a:off x="4030541" y="5043992"/>
                  <a:ext cx="96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6CBA3D7F-EEC3-456E-8357-38D7865DF628}"/>
                    </a:ext>
                  </a:extLst>
                </p14:cNvPr>
                <p14:cNvContentPartPr/>
                <p14:nvPr/>
              </p14:nvContentPartPr>
              <p14:xfrm>
                <a:off x="4352381" y="4966952"/>
                <a:ext cx="138600" cy="123120"/>
              </p14:xfrm>
            </p:contentPart>
          </mc:Choice>
          <mc:Fallback>
            <p:pic>
              <p:nvPicPr>
                <p:cNvPr id="108" name="Freihand 107">
                  <a:extLst>
                    <a:ext uri="{FF2B5EF4-FFF2-40B4-BE49-F238E27FC236}">
                      <a16:creationId xmlns:a16="http://schemas.microsoft.com/office/drawing/2014/main" id="{6CBA3D7F-EEC3-456E-8357-38D7865DF628}"/>
                    </a:ext>
                  </a:extLst>
                </p:cNvPr>
                <p:cNvPicPr/>
                <p:nvPr/>
              </p:nvPicPr>
              <p:blipFill>
                <a:blip r:embed="rId181"/>
                <a:stretch>
                  <a:fillRect/>
                </a:stretch>
              </p:blipFill>
              <p:spPr>
                <a:xfrm>
                  <a:off x="4348061" y="4962632"/>
                  <a:ext cx="147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7045DF75-2180-4EBE-B220-6D6F03A01C14}"/>
                    </a:ext>
                  </a:extLst>
                </p14:cNvPr>
                <p14:cNvContentPartPr/>
                <p14:nvPr/>
              </p14:nvContentPartPr>
              <p14:xfrm>
                <a:off x="4614821" y="4948232"/>
                <a:ext cx="114840" cy="240480"/>
              </p14:xfrm>
            </p:contentPart>
          </mc:Choice>
          <mc:Fallback>
            <p:pic>
              <p:nvPicPr>
                <p:cNvPr id="109" name="Freihand 108">
                  <a:extLst>
                    <a:ext uri="{FF2B5EF4-FFF2-40B4-BE49-F238E27FC236}">
                      <a16:creationId xmlns:a16="http://schemas.microsoft.com/office/drawing/2014/main" id="{7045DF75-2180-4EBE-B220-6D6F03A01C14}"/>
                    </a:ext>
                  </a:extLst>
                </p:cNvPr>
                <p:cNvPicPr/>
                <p:nvPr/>
              </p:nvPicPr>
              <p:blipFill>
                <a:blip r:embed="rId183"/>
                <a:stretch>
                  <a:fillRect/>
                </a:stretch>
              </p:blipFill>
              <p:spPr>
                <a:xfrm>
                  <a:off x="4610501" y="4943912"/>
                  <a:ext cx="123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DB377616-CF9B-43F7-86F2-8C8DD5CE2D2B}"/>
                    </a:ext>
                  </a:extLst>
                </p14:cNvPr>
                <p14:cNvContentPartPr/>
                <p14:nvPr/>
              </p14:nvContentPartPr>
              <p14:xfrm>
                <a:off x="4787621" y="5030672"/>
                <a:ext cx="92880" cy="75240"/>
              </p14:xfrm>
            </p:contentPart>
          </mc:Choice>
          <mc:Fallback>
            <p:pic>
              <p:nvPicPr>
                <p:cNvPr id="110" name="Freihand 109">
                  <a:extLst>
                    <a:ext uri="{FF2B5EF4-FFF2-40B4-BE49-F238E27FC236}">
                      <a16:creationId xmlns:a16="http://schemas.microsoft.com/office/drawing/2014/main" id="{DB377616-CF9B-43F7-86F2-8C8DD5CE2D2B}"/>
                    </a:ext>
                  </a:extLst>
                </p:cNvPr>
                <p:cNvPicPr/>
                <p:nvPr/>
              </p:nvPicPr>
              <p:blipFill>
                <a:blip r:embed="rId185"/>
                <a:stretch>
                  <a:fillRect/>
                </a:stretch>
              </p:blipFill>
              <p:spPr>
                <a:xfrm>
                  <a:off x="4783301" y="5026352"/>
                  <a:ext cx="101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E5122153-9B7B-466B-81A1-0AE67360C4B1}"/>
                    </a:ext>
                  </a:extLst>
                </p14:cNvPr>
                <p14:cNvContentPartPr/>
                <p14:nvPr/>
              </p14:nvContentPartPr>
              <p14:xfrm>
                <a:off x="4984181" y="4943912"/>
                <a:ext cx="112320" cy="107280"/>
              </p14:xfrm>
            </p:contentPart>
          </mc:Choice>
          <mc:Fallback>
            <p:pic>
              <p:nvPicPr>
                <p:cNvPr id="111" name="Freihand 110">
                  <a:extLst>
                    <a:ext uri="{FF2B5EF4-FFF2-40B4-BE49-F238E27FC236}">
                      <a16:creationId xmlns:a16="http://schemas.microsoft.com/office/drawing/2014/main" id="{E5122153-9B7B-466B-81A1-0AE67360C4B1}"/>
                    </a:ext>
                  </a:extLst>
                </p:cNvPr>
                <p:cNvPicPr/>
                <p:nvPr/>
              </p:nvPicPr>
              <p:blipFill>
                <a:blip r:embed="rId187"/>
                <a:stretch>
                  <a:fillRect/>
                </a:stretch>
              </p:blipFill>
              <p:spPr>
                <a:xfrm>
                  <a:off x="4979861" y="4939592"/>
                  <a:ext cx="120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B7BE9910-1E50-4388-BBEA-AC88B8B73A3E}"/>
                    </a:ext>
                  </a:extLst>
                </p14:cNvPr>
                <p14:cNvContentPartPr/>
                <p14:nvPr/>
              </p14:nvContentPartPr>
              <p14:xfrm>
                <a:off x="4980581" y="4979192"/>
                <a:ext cx="132840" cy="44280"/>
              </p14:xfrm>
            </p:contentPart>
          </mc:Choice>
          <mc:Fallback>
            <p:pic>
              <p:nvPicPr>
                <p:cNvPr id="112" name="Freihand 111">
                  <a:extLst>
                    <a:ext uri="{FF2B5EF4-FFF2-40B4-BE49-F238E27FC236}">
                      <a16:creationId xmlns:a16="http://schemas.microsoft.com/office/drawing/2014/main" id="{B7BE9910-1E50-4388-BBEA-AC88B8B73A3E}"/>
                    </a:ext>
                  </a:extLst>
                </p:cNvPr>
                <p:cNvPicPr/>
                <p:nvPr/>
              </p:nvPicPr>
              <p:blipFill>
                <a:blip r:embed="rId189"/>
                <a:stretch>
                  <a:fillRect/>
                </a:stretch>
              </p:blipFill>
              <p:spPr>
                <a:xfrm>
                  <a:off x="4976261" y="4974872"/>
                  <a:ext cx="1414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Freihand 112">
                  <a:extLst>
                    <a:ext uri="{FF2B5EF4-FFF2-40B4-BE49-F238E27FC236}">
                      <a16:creationId xmlns:a16="http://schemas.microsoft.com/office/drawing/2014/main" id="{2BC8281A-9F60-4761-AE7A-468E239378BC}"/>
                    </a:ext>
                  </a:extLst>
                </p14:cNvPr>
                <p14:cNvContentPartPr/>
                <p14:nvPr/>
              </p14:nvContentPartPr>
              <p14:xfrm>
                <a:off x="5156261" y="5005472"/>
                <a:ext cx="102960" cy="124920"/>
              </p14:xfrm>
            </p:contentPart>
          </mc:Choice>
          <mc:Fallback>
            <p:pic>
              <p:nvPicPr>
                <p:cNvPr id="113" name="Freihand 112">
                  <a:extLst>
                    <a:ext uri="{FF2B5EF4-FFF2-40B4-BE49-F238E27FC236}">
                      <a16:creationId xmlns:a16="http://schemas.microsoft.com/office/drawing/2014/main" id="{2BC8281A-9F60-4761-AE7A-468E239378BC}"/>
                    </a:ext>
                  </a:extLst>
                </p:cNvPr>
                <p:cNvPicPr/>
                <p:nvPr/>
              </p:nvPicPr>
              <p:blipFill>
                <a:blip r:embed="rId191"/>
                <a:stretch>
                  <a:fillRect/>
                </a:stretch>
              </p:blipFill>
              <p:spPr>
                <a:xfrm>
                  <a:off x="5151941" y="5001152"/>
                  <a:ext cx="111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Freihand 113">
                  <a:extLst>
                    <a:ext uri="{FF2B5EF4-FFF2-40B4-BE49-F238E27FC236}">
                      <a16:creationId xmlns:a16="http://schemas.microsoft.com/office/drawing/2014/main" id="{713EB0EE-D539-4CC8-A03A-751E5514E203}"/>
                    </a:ext>
                  </a:extLst>
                </p14:cNvPr>
                <p14:cNvContentPartPr/>
                <p14:nvPr/>
              </p14:nvContentPartPr>
              <p14:xfrm>
                <a:off x="5455421" y="4959392"/>
                <a:ext cx="11160" cy="100440"/>
              </p14:xfrm>
            </p:contentPart>
          </mc:Choice>
          <mc:Fallback>
            <p:pic>
              <p:nvPicPr>
                <p:cNvPr id="114" name="Freihand 113">
                  <a:extLst>
                    <a:ext uri="{FF2B5EF4-FFF2-40B4-BE49-F238E27FC236}">
                      <a16:creationId xmlns:a16="http://schemas.microsoft.com/office/drawing/2014/main" id="{713EB0EE-D539-4CC8-A03A-751E5514E203}"/>
                    </a:ext>
                  </a:extLst>
                </p:cNvPr>
                <p:cNvPicPr/>
                <p:nvPr/>
              </p:nvPicPr>
              <p:blipFill>
                <a:blip r:embed="rId193"/>
                <a:stretch>
                  <a:fillRect/>
                </a:stretch>
              </p:blipFill>
              <p:spPr>
                <a:xfrm>
                  <a:off x="5451101" y="4955072"/>
                  <a:ext cx="19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 name="Freihand 114">
                  <a:extLst>
                    <a:ext uri="{FF2B5EF4-FFF2-40B4-BE49-F238E27FC236}">
                      <a16:creationId xmlns:a16="http://schemas.microsoft.com/office/drawing/2014/main" id="{70D1DB3B-5062-4EE5-84AD-3EA3EA5D81CA}"/>
                    </a:ext>
                  </a:extLst>
                </p14:cNvPr>
                <p14:cNvContentPartPr/>
                <p14:nvPr/>
              </p14:nvContentPartPr>
              <p14:xfrm>
                <a:off x="5408621" y="4984592"/>
                <a:ext cx="118800" cy="12960"/>
              </p14:xfrm>
            </p:contentPart>
          </mc:Choice>
          <mc:Fallback>
            <p:pic>
              <p:nvPicPr>
                <p:cNvPr id="115" name="Freihand 114">
                  <a:extLst>
                    <a:ext uri="{FF2B5EF4-FFF2-40B4-BE49-F238E27FC236}">
                      <a16:creationId xmlns:a16="http://schemas.microsoft.com/office/drawing/2014/main" id="{70D1DB3B-5062-4EE5-84AD-3EA3EA5D81CA}"/>
                    </a:ext>
                  </a:extLst>
                </p:cNvPr>
                <p:cNvPicPr/>
                <p:nvPr/>
              </p:nvPicPr>
              <p:blipFill>
                <a:blip r:embed="rId195"/>
                <a:stretch>
                  <a:fillRect/>
                </a:stretch>
              </p:blipFill>
              <p:spPr>
                <a:xfrm>
                  <a:off x="5404301" y="4980272"/>
                  <a:ext cx="127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6" name="Freihand 115">
                  <a:extLst>
                    <a:ext uri="{FF2B5EF4-FFF2-40B4-BE49-F238E27FC236}">
                      <a16:creationId xmlns:a16="http://schemas.microsoft.com/office/drawing/2014/main" id="{11A55F2C-7F2D-45EF-98EC-4F5E70473B7F}"/>
                    </a:ext>
                  </a:extLst>
                </p14:cNvPr>
                <p14:cNvContentPartPr/>
                <p14:nvPr/>
              </p14:nvContentPartPr>
              <p14:xfrm>
                <a:off x="5602301" y="4932392"/>
                <a:ext cx="135000" cy="221400"/>
              </p14:xfrm>
            </p:contentPart>
          </mc:Choice>
          <mc:Fallback>
            <p:pic>
              <p:nvPicPr>
                <p:cNvPr id="116" name="Freihand 115">
                  <a:extLst>
                    <a:ext uri="{FF2B5EF4-FFF2-40B4-BE49-F238E27FC236}">
                      <a16:creationId xmlns:a16="http://schemas.microsoft.com/office/drawing/2014/main" id="{11A55F2C-7F2D-45EF-98EC-4F5E70473B7F}"/>
                    </a:ext>
                  </a:extLst>
                </p:cNvPr>
                <p:cNvPicPr/>
                <p:nvPr/>
              </p:nvPicPr>
              <p:blipFill>
                <a:blip r:embed="rId197"/>
                <a:stretch>
                  <a:fillRect/>
                </a:stretch>
              </p:blipFill>
              <p:spPr>
                <a:xfrm>
                  <a:off x="5597981" y="4928072"/>
                  <a:ext cx="143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D6D29CB2-22A6-48E7-A638-726C008D1DDE}"/>
                    </a:ext>
                  </a:extLst>
                </p14:cNvPr>
                <p14:cNvContentPartPr/>
                <p14:nvPr/>
              </p14:nvContentPartPr>
              <p14:xfrm>
                <a:off x="5735141" y="4998992"/>
                <a:ext cx="127440" cy="127800"/>
              </p14:xfrm>
            </p:contentPart>
          </mc:Choice>
          <mc:Fallback>
            <p:pic>
              <p:nvPicPr>
                <p:cNvPr id="117" name="Freihand 116">
                  <a:extLst>
                    <a:ext uri="{FF2B5EF4-FFF2-40B4-BE49-F238E27FC236}">
                      <a16:creationId xmlns:a16="http://schemas.microsoft.com/office/drawing/2014/main" id="{D6D29CB2-22A6-48E7-A638-726C008D1DDE}"/>
                    </a:ext>
                  </a:extLst>
                </p:cNvPr>
                <p:cNvPicPr/>
                <p:nvPr/>
              </p:nvPicPr>
              <p:blipFill>
                <a:blip r:embed="rId199"/>
                <a:stretch>
                  <a:fillRect/>
                </a:stretch>
              </p:blipFill>
              <p:spPr>
                <a:xfrm>
                  <a:off x="5730821" y="4994672"/>
                  <a:ext cx="136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8" name="Freihand 117">
                  <a:extLst>
                    <a:ext uri="{FF2B5EF4-FFF2-40B4-BE49-F238E27FC236}">
                      <a16:creationId xmlns:a16="http://schemas.microsoft.com/office/drawing/2014/main" id="{890C1976-7DEC-406A-8E30-04C6C1485D7B}"/>
                    </a:ext>
                  </a:extLst>
                </p14:cNvPr>
                <p14:cNvContentPartPr/>
                <p14:nvPr/>
              </p14:nvContentPartPr>
              <p14:xfrm>
                <a:off x="5912981" y="4920152"/>
                <a:ext cx="104400" cy="112680"/>
              </p14:xfrm>
            </p:contentPart>
          </mc:Choice>
          <mc:Fallback>
            <p:pic>
              <p:nvPicPr>
                <p:cNvPr id="118" name="Freihand 117">
                  <a:extLst>
                    <a:ext uri="{FF2B5EF4-FFF2-40B4-BE49-F238E27FC236}">
                      <a16:creationId xmlns:a16="http://schemas.microsoft.com/office/drawing/2014/main" id="{890C1976-7DEC-406A-8E30-04C6C1485D7B}"/>
                    </a:ext>
                  </a:extLst>
                </p:cNvPr>
                <p:cNvPicPr/>
                <p:nvPr/>
              </p:nvPicPr>
              <p:blipFill>
                <a:blip r:embed="rId201"/>
                <a:stretch>
                  <a:fillRect/>
                </a:stretch>
              </p:blipFill>
              <p:spPr>
                <a:xfrm>
                  <a:off x="5908661" y="4915832"/>
                  <a:ext cx="113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9" name="Freihand 118">
                  <a:extLst>
                    <a:ext uri="{FF2B5EF4-FFF2-40B4-BE49-F238E27FC236}">
                      <a16:creationId xmlns:a16="http://schemas.microsoft.com/office/drawing/2014/main" id="{C418ADFD-3C1F-45DE-9301-46A79A7A4B10}"/>
                    </a:ext>
                  </a:extLst>
                </p14:cNvPr>
                <p14:cNvContentPartPr/>
                <p14:nvPr/>
              </p14:nvContentPartPr>
              <p14:xfrm>
                <a:off x="5921981" y="4942832"/>
                <a:ext cx="89640" cy="38520"/>
              </p14:xfrm>
            </p:contentPart>
          </mc:Choice>
          <mc:Fallback>
            <p:pic>
              <p:nvPicPr>
                <p:cNvPr id="119" name="Freihand 118">
                  <a:extLst>
                    <a:ext uri="{FF2B5EF4-FFF2-40B4-BE49-F238E27FC236}">
                      <a16:creationId xmlns:a16="http://schemas.microsoft.com/office/drawing/2014/main" id="{C418ADFD-3C1F-45DE-9301-46A79A7A4B10}"/>
                    </a:ext>
                  </a:extLst>
                </p:cNvPr>
                <p:cNvPicPr/>
                <p:nvPr/>
              </p:nvPicPr>
              <p:blipFill>
                <a:blip r:embed="rId203"/>
                <a:stretch>
                  <a:fillRect/>
                </a:stretch>
              </p:blipFill>
              <p:spPr>
                <a:xfrm>
                  <a:off x="5917661" y="4938512"/>
                  <a:ext cx="98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Freihand 119">
                  <a:extLst>
                    <a:ext uri="{FF2B5EF4-FFF2-40B4-BE49-F238E27FC236}">
                      <a16:creationId xmlns:a16="http://schemas.microsoft.com/office/drawing/2014/main" id="{C63751EC-6360-42F0-8AB0-E6BDCA11EF1C}"/>
                    </a:ext>
                  </a:extLst>
                </p14:cNvPr>
                <p14:cNvContentPartPr/>
                <p14:nvPr/>
              </p14:nvContentPartPr>
              <p14:xfrm>
                <a:off x="6043301" y="4984592"/>
                <a:ext cx="84600" cy="135000"/>
              </p14:xfrm>
            </p:contentPart>
          </mc:Choice>
          <mc:Fallback>
            <p:pic>
              <p:nvPicPr>
                <p:cNvPr id="120" name="Freihand 119">
                  <a:extLst>
                    <a:ext uri="{FF2B5EF4-FFF2-40B4-BE49-F238E27FC236}">
                      <a16:creationId xmlns:a16="http://schemas.microsoft.com/office/drawing/2014/main" id="{C63751EC-6360-42F0-8AB0-E6BDCA11EF1C}"/>
                    </a:ext>
                  </a:extLst>
                </p:cNvPr>
                <p:cNvPicPr/>
                <p:nvPr/>
              </p:nvPicPr>
              <p:blipFill>
                <a:blip r:embed="rId205"/>
                <a:stretch>
                  <a:fillRect/>
                </a:stretch>
              </p:blipFill>
              <p:spPr>
                <a:xfrm>
                  <a:off x="6038981" y="4980272"/>
                  <a:ext cx="93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Freihand 120">
                  <a:extLst>
                    <a:ext uri="{FF2B5EF4-FFF2-40B4-BE49-F238E27FC236}">
                      <a16:creationId xmlns:a16="http://schemas.microsoft.com/office/drawing/2014/main" id="{6848B6C2-8C7A-45C1-A909-7E051F3254C2}"/>
                    </a:ext>
                  </a:extLst>
                </p14:cNvPr>
                <p14:cNvContentPartPr/>
                <p14:nvPr/>
              </p14:nvContentPartPr>
              <p14:xfrm>
                <a:off x="6247421" y="4915832"/>
                <a:ext cx="30600" cy="92880"/>
              </p14:xfrm>
            </p:contentPart>
          </mc:Choice>
          <mc:Fallback>
            <p:pic>
              <p:nvPicPr>
                <p:cNvPr id="121" name="Freihand 120">
                  <a:extLst>
                    <a:ext uri="{FF2B5EF4-FFF2-40B4-BE49-F238E27FC236}">
                      <a16:creationId xmlns:a16="http://schemas.microsoft.com/office/drawing/2014/main" id="{6848B6C2-8C7A-45C1-A909-7E051F3254C2}"/>
                    </a:ext>
                  </a:extLst>
                </p:cNvPr>
                <p:cNvPicPr/>
                <p:nvPr/>
              </p:nvPicPr>
              <p:blipFill>
                <a:blip r:embed="rId207"/>
                <a:stretch>
                  <a:fillRect/>
                </a:stretch>
              </p:blipFill>
              <p:spPr>
                <a:xfrm>
                  <a:off x="6243101" y="4911512"/>
                  <a:ext cx="39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Freihand 121">
                  <a:extLst>
                    <a:ext uri="{FF2B5EF4-FFF2-40B4-BE49-F238E27FC236}">
                      <a16:creationId xmlns:a16="http://schemas.microsoft.com/office/drawing/2014/main" id="{14827B41-A44D-424C-96DC-AF397CF7929B}"/>
                    </a:ext>
                  </a:extLst>
                </p14:cNvPr>
                <p14:cNvContentPartPr/>
                <p14:nvPr/>
              </p14:nvContentPartPr>
              <p14:xfrm>
                <a:off x="6200261" y="4952192"/>
                <a:ext cx="157680" cy="14400"/>
              </p14:xfrm>
            </p:contentPart>
          </mc:Choice>
          <mc:Fallback>
            <p:pic>
              <p:nvPicPr>
                <p:cNvPr id="122" name="Freihand 121">
                  <a:extLst>
                    <a:ext uri="{FF2B5EF4-FFF2-40B4-BE49-F238E27FC236}">
                      <a16:creationId xmlns:a16="http://schemas.microsoft.com/office/drawing/2014/main" id="{14827B41-A44D-424C-96DC-AF397CF7929B}"/>
                    </a:ext>
                  </a:extLst>
                </p:cNvPr>
                <p:cNvPicPr/>
                <p:nvPr/>
              </p:nvPicPr>
              <p:blipFill>
                <a:blip r:embed="rId209"/>
                <a:stretch>
                  <a:fillRect/>
                </a:stretch>
              </p:blipFill>
              <p:spPr>
                <a:xfrm>
                  <a:off x="6195941" y="4947872"/>
                  <a:ext cx="166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3" name="Freihand 122">
                  <a:extLst>
                    <a:ext uri="{FF2B5EF4-FFF2-40B4-BE49-F238E27FC236}">
                      <a16:creationId xmlns:a16="http://schemas.microsoft.com/office/drawing/2014/main" id="{AE8D4DA9-936D-4D05-A8EA-BEC34B3BF0E1}"/>
                    </a:ext>
                  </a:extLst>
                </p14:cNvPr>
                <p14:cNvContentPartPr/>
                <p14:nvPr/>
              </p14:nvContentPartPr>
              <p14:xfrm>
                <a:off x="6478541" y="5001872"/>
                <a:ext cx="75600" cy="18720"/>
              </p14:xfrm>
            </p:contentPart>
          </mc:Choice>
          <mc:Fallback>
            <p:pic>
              <p:nvPicPr>
                <p:cNvPr id="123" name="Freihand 122">
                  <a:extLst>
                    <a:ext uri="{FF2B5EF4-FFF2-40B4-BE49-F238E27FC236}">
                      <a16:creationId xmlns:a16="http://schemas.microsoft.com/office/drawing/2014/main" id="{AE8D4DA9-936D-4D05-A8EA-BEC34B3BF0E1}"/>
                    </a:ext>
                  </a:extLst>
                </p:cNvPr>
                <p:cNvPicPr/>
                <p:nvPr/>
              </p:nvPicPr>
              <p:blipFill>
                <a:blip r:embed="rId211"/>
                <a:stretch>
                  <a:fillRect/>
                </a:stretch>
              </p:blipFill>
              <p:spPr>
                <a:xfrm>
                  <a:off x="6474221" y="4997552"/>
                  <a:ext cx="84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4" name="Freihand 123">
                  <a:extLst>
                    <a:ext uri="{FF2B5EF4-FFF2-40B4-BE49-F238E27FC236}">
                      <a16:creationId xmlns:a16="http://schemas.microsoft.com/office/drawing/2014/main" id="{98F8EDDF-8A6C-4BDC-A0CC-AD12B9486F62}"/>
                    </a:ext>
                  </a:extLst>
                </p14:cNvPr>
                <p14:cNvContentPartPr/>
                <p14:nvPr/>
              </p14:nvContentPartPr>
              <p14:xfrm>
                <a:off x="6669701" y="4987112"/>
                <a:ext cx="231480" cy="21600"/>
              </p14:xfrm>
            </p:contentPart>
          </mc:Choice>
          <mc:Fallback>
            <p:pic>
              <p:nvPicPr>
                <p:cNvPr id="124" name="Freihand 123">
                  <a:extLst>
                    <a:ext uri="{FF2B5EF4-FFF2-40B4-BE49-F238E27FC236}">
                      <a16:creationId xmlns:a16="http://schemas.microsoft.com/office/drawing/2014/main" id="{98F8EDDF-8A6C-4BDC-A0CC-AD12B9486F62}"/>
                    </a:ext>
                  </a:extLst>
                </p:cNvPr>
                <p:cNvPicPr/>
                <p:nvPr/>
              </p:nvPicPr>
              <p:blipFill>
                <a:blip r:embed="rId213"/>
                <a:stretch>
                  <a:fillRect/>
                </a:stretch>
              </p:blipFill>
              <p:spPr>
                <a:xfrm>
                  <a:off x="6665381" y="4982792"/>
                  <a:ext cx="240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5" name="Freihand 124">
                  <a:extLst>
                    <a:ext uri="{FF2B5EF4-FFF2-40B4-BE49-F238E27FC236}">
                      <a16:creationId xmlns:a16="http://schemas.microsoft.com/office/drawing/2014/main" id="{7D048C9B-FC82-4D7B-BA15-806BA1774AA5}"/>
                    </a:ext>
                  </a:extLst>
                </p14:cNvPr>
                <p14:cNvContentPartPr/>
                <p14:nvPr/>
              </p14:nvContentPartPr>
              <p14:xfrm>
                <a:off x="6999461" y="4881992"/>
                <a:ext cx="7920" cy="117000"/>
              </p14:xfrm>
            </p:contentPart>
          </mc:Choice>
          <mc:Fallback>
            <p:pic>
              <p:nvPicPr>
                <p:cNvPr id="125" name="Freihand 124">
                  <a:extLst>
                    <a:ext uri="{FF2B5EF4-FFF2-40B4-BE49-F238E27FC236}">
                      <a16:creationId xmlns:a16="http://schemas.microsoft.com/office/drawing/2014/main" id="{7D048C9B-FC82-4D7B-BA15-806BA1774AA5}"/>
                    </a:ext>
                  </a:extLst>
                </p:cNvPr>
                <p:cNvPicPr/>
                <p:nvPr/>
              </p:nvPicPr>
              <p:blipFill>
                <a:blip r:embed="rId215"/>
                <a:stretch>
                  <a:fillRect/>
                </a:stretch>
              </p:blipFill>
              <p:spPr>
                <a:xfrm>
                  <a:off x="6995141" y="4877672"/>
                  <a:ext cx="16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6" name="Freihand 125">
                  <a:extLst>
                    <a:ext uri="{FF2B5EF4-FFF2-40B4-BE49-F238E27FC236}">
                      <a16:creationId xmlns:a16="http://schemas.microsoft.com/office/drawing/2014/main" id="{28FDBB1A-3A02-4F47-A82F-5C4D6E63CB2D}"/>
                    </a:ext>
                  </a:extLst>
                </p14:cNvPr>
                <p14:cNvContentPartPr/>
                <p14:nvPr/>
              </p14:nvContentPartPr>
              <p14:xfrm>
                <a:off x="6926021" y="4920152"/>
                <a:ext cx="137880" cy="27360"/>
              </p14:xfrm>
            </p:contentPart>
          </mc:Choice>
          <mc:Fallback>
            <p:pic>
              <p:nvPicPr>
                <p:cNvPr id="126" name="Freihand 125">
                  <a:extLst>
                    <a:ext uri="{FF2B5EF4-FFF2-40B4-BE49-F238E27FC236}">
                      <a16:creationId xmlns:a16="http://schemas.microsoft.com/office/drawing/2014/main" id="{28FDBB1A-3A02-4F47-A82F-5C4D6E63CB2D}"/>
                    </a:ext>
                  </a:extLst>
                </p:cNvPr>
                <p:cNvPicPr/>
                <p:nvPr/>
              </p:nvPicPr>
              <p:blipFill>
                <a:blip r:embed="rId217"/>
                <a:stretch>
                  <a:fillRect/>
                </a:stretch>
              </p:blipFill>
              <p:spPr>
                <a:xfrm>
                  <a:off x="6921701" y="4915832"/>
                  <a:ext cx="146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9" name="Freihand 128">
                  <a:extLst>
                    <a:ext uri="{FF2B5EF4-FFF2-40B4-BE49-F238E27FC236}">
                      <a16:creationId xmlns:a16="http://schemas.microsoft.com/office/drawing/2014/main" id="{763A9B1A-878A-476F-9640-C933B2FDC7D1}"/>
                    </a:ext>
                  </a:extLst>
                </p14:cNvPr>
                <p14:cNvContentPartPr/>
                <p14:nvPr/>
              </p14:nvContentPartPr>
              <p14:xfrm>
                <a:off x="7153541" y="4861832"/>
                <a:ext cx="92520" cy="232560"/>
              </p14:xfrm>
            </p:contentPart>
          </mc:Choice>
          <mc:Fallback>
            <p:pic>
              <p:nvPicPr>
                <p:cNvPr id="129" name="Freihand 128">
                  <a:extLst>
                    <a:ext uri="{FF2B5EF4-FFF2-40B4-BE49-F238E27FC236}">
                      <a16:creationId xmlns:a16="http://schemas.microsoft.com/office/drawing/2014/main" id="{763A9B1A-878A-476F-9640-C933B2FDC7D1}"/>
                    </a:ext>
                  </a:extLst>
                </p:cNvPr>
                <p:cNvPicPr/>
                <p:nvPr/>
              </p:nvPicPr>
              <p:blipFill>
                <a:blip r:embed="rId219"/>
                <a:stretch>
                  <a:fillRect/>
                </a:stretch>
              </p:blipFill>
              <p:spPr>
                <a:xfrm>
                  <a:off x="7149221" y="4857512"/>
                  <a:ext cx="1011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0" name="Freihand 129">
                  <a:extLst>
                    <a:ext uri="{FF2B5EF4-FFF2-40B4-BE49-F238E27FC236}">
                      <a16:creationId xmlns:a16="http://schemas.microsoft.com/office/drawing/2014/main" id="{B2177B5B-2615-4AC4-AB3C-AD861F71137C}"/>
                    </a:ext>
                  </a:extLst>
                </p14:cNvPr>
                <p14:cNvContentPartPr/>
                <p14:nvPr/>
              </p14:nvContentPartPr>
              <p14:xfrm>
                <a:off x="7261901" y="4926632"/>
                <a:ext cx="88920" cy="73440"/>
              </p14:xfrm>
            </p:contentPart>
          </mc:Choice>
          <mc:Fallback>
            <p:pic>
              <p:nvPicPr>
                <p:cNvPr id="130" name="Freihand 129">
                  <a:extLst>
                    <a:ext uri="{FF2B5EF4-FFF2-40B4-BE49-F238E27FC236}">
                      <a16:creationId xmlns:a16="http://schemas.microsoft.com/office/drawing/2014/main" id="{B2177B5B-2615-4AC4-AB3C-AD861F71137C}"/>
                    </a:ext>
                  </a:extLst>
                </p:cNvPr>
                <p:cNvPicPr/>
                <p:nvPr/>
              </p:nvPicPr>
              <p:blipFill>
                <a:blip r:embed="rId221"/>
                <a:stretch>
                  <a:fillRect/>
                </a:stretch>
              </p:blipFill>
              <p:spPr>
                <a:xfrm>
                  <a:off x="7257581" y="4922312"/>
                  <a:ext cx="97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1" name="Freihand 130">
                  <a:extLst>
                    <a:ext uri="{FF2B5EF4-FFF2-40B4-BE49-F238E27FC236}">
                      <a16:creationId xmlns:a16="http://schemas.microsoft.com/office/drawing/2014/main" id="{CBFD1056-AF97-41E6-B50C-C4C070BACA47}"/>
                    </a:ext>
                  </a:extLst>
                </p14:cNvPr>
                <p14:cNvContentPartPr/>
                <p14:nvPr/>
              </p14:nvContentPartPr>
              <p14:xfrm>
                <a:off x="7400861" y="4845272"/>
                <a:ext cx="90360" cy="127800"/>
              </p14:xfrm>
            </p:contentPart>
          </mc:Choice>
          <mc:Fallback>
            <p:pic>
              <p:nvPicPr>
                <p:cNvPr id="131" name="Freihand 130">
                  <a:extLst>
                    <a:ext uri="{FF2B5EF4-FFF2-40B4-BE49-F238E27FC236}">
                      <a16:creationId xmlns:a16="http://schemas.microsoft.com/office/drawing/2014/main" id="{CBFD1056-AF97-41E6-B50C-C4C070BACA47}"/>
                    </a:ext>
                  </a:extLst>
                </p:cNvPr>
                <p:cNvPicPr/>
                <p:nvPr/>
              </p:nvPicPr>
              <p:blipFill>
                <a:blip r:embed="rId223"/>
                <a:stretch>
                  <a:fillRect/>
                </a:stretch>
              </p:blipFill>
              <p:spPr>
                <a:xfrm>
                  <a:off x="7396541" y="4840952"/>
                  <a:ext cx="99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2" name="Freihand 131">
                  <a:extLst>
                    <a:ext uri="{FF2B5EF4-FFF2-40B4-BE49-F238E27FC236}">
                      <a16:creationId xmlns:a16="http://schemas.microsoft.com/office/drawing/2014/main" id="{5CD6B47F-929C-4B9C-9D41-02074F337725}"/>
                    </a:ext>
                  </a:extLst>
                </p14:cNvPr>
                <p14:cNvContentPartPr/>
                <p14:nvPr/>
              </p14:nvContentPartPr>
              <p14:xfrm>
                <a:off x="7382501" y="4848512"/>
                <a:ext cx="136800" cy="72000"/>
              </p14:xfrm>
            </p:contentPart>
          </mc:Choice>
          <mc:Fallback>
            <p:pic>
              <p:nvPicPr>
                <p:cNvPr id="132" name="Freihand 131">
                  <a:extLst>
                    <a:ext uri="{FF2B5EF4-FFF2-40B4-BE49-F238E27FC236}">
                      <a16:creationId xmlns:a16="http://schemas.microsoft.com/office/drawing/2014/main" id="{5CD6B47F-929C-4B9C-9D41-02074F337725}"/>
                    </a:ext>
                  </a:extLst>
                </p:cNvPr>
                <p:cNvPicPr/>
                <p:nvPr/>
              </p:nvPicPr>
              <p:blipFill>
                <a:blip r:embed="rId225"/>
                <a:stretch>
                  <a:fillRect/>
                </a:stretch>
              </p:blipFill>
              <p:spPr>
                <a:xfrm>
                  <a:off x="7378181" y="4844192"/>
                  <a:ext cx="145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3" name="Freihand 132">
                  <a:extLst>
                    <a:ext uri="{FF2B5EF4-FFF2-40B4-BE49-F238E27FC236}">
                      <a16:creationId xmlns:a16="http://schemas.microsoft.com/office/drawing/2014/main" id="{AFFB0137-C949-436C-ABE2-4D3C52A18125}"/>
                    </a:ext>
                  </a:extLst>
                </p14:cNvPr>
                <p14:cNvContentPartPr/>
                <p14:nvPr/>
              </p14:nvContentPartPr>
              <p14:xfrm>
                <a:off x="7520381" y="4883432"/>
                <a:ext cx="132840" cy="113400"/>
              </p14:xfrm>
            </p:contentPart>
          </mc:Choice>
          <mc:Fallback>
            <p:pic>
              <p:nvPicPr>
                <p:cNvPr id="133" name="Freihand 132">
                  <a:extLst>
                    <a:ext uri="{FF2B5EF4-FFF2-40B4-BE49-F238E27FC236}">
                      <a16:creationId xmlns:a16="http://schemas.microsoft.com/office/drawing/2014/main" id="{AFFB0137-C949-436C-ABE2-4D3C52A18125}"/>
                    </a:ext>
                  </a:extLst>
                </p:cNvPr>
                <p:cNvPicPr/>
                <p:nvPr/>
              </p:nvPicPr>
              <p:blipFill>
                <a:blip r:embed="rId227"/>
                <a:stretch>
                  <a:fillRect/>
                </a:stretch>
              </p:blipFill>
              <p:spPr>
                <a:xfrm>
                  <a:off x="7516061" y="4879112"/>
                  <a:ext cx="141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B0F98742-005C-4906-8F7F-56C20F7DC667}"/>
                    </a:ext>
                  </a:extLst>
                </p14:cNvPr>
                <p14:cNvContentPartPr/>
                <p14:nvPr/>
              </p14:nvContentPartPr>
              <p14:xfrm>
                <a:off x="3431501" y="5230832"/>
                <a:ext cx="320400" cy="70920"/>
              </p14:xfrm>
            </p:contentPart>
          </mc:Choice>
          <mc:Fallback>
            <p:pic>
              <p:nvPicPr>
                <p:cNvPr id="135" name="Freihand 134">
                  <a:extLst>
                    <a:ext uri="{FF2B5EF4-FFF2-40B4-BE49-F238E27FC236}">
                      <a16:creationId xmlns:a16="http://schemas.microsoft.com/office/drawing/2014/main" id="{B0F98742-005C-4906-8F7F-56C20F7DC667}"/>
                    </a:ext>
                  </a:extLst>
                </p:cNvPr>
                <p:cNvPicPr/>
                <p:nvPr/>
              </p:nvPicPr>
              <p:blipFill>
                <a:blip r:embed="rId229"/>
                <a:stretch>
                  <a:fillRect/>
                </a:stretch>
              </p:blipFill>
              <p:spPr>
                <a:xfrm>
                  <a:off x="3427181" y="5226512"/>
                  <a:ext cx="329040" cy="79560"/>
                </a:xfrm>
                <a:prstGeom prst="rect">
                  <a:avLst/>
                </a:prstGeom>
              </p:spPr>
            </p:pic>
          </mc:Fallback>
        </mc:AlternateContent>
      </p:grpSp>
      <p:grpSp>
        <p:nvGrpSpPr>
          <p:cNvPr id="266" name="Gruppieren 265">
            <a:extLst>
              <a:ext uri="{FF2B5EF4-FFF2-40B4-BE49-F238E27FC236}">
                <a16:creationId xmlns:a16="http://schemas.microsoft.com/office/drawing/2014/main" id="{24785E96-64E1-43F3-886B-0C44C132FF92}"/>
              </a:ext>
            </a:extLst>
          </p:cNvPr>
          <p:cNvGrpSpPr/>
          <p:nvPr/>
        </p:nvGrpSpPr>
        <p:grpSpPr>
          <a:xfrm>
            <a:off x="2071421" y="5289152"/>
            <a:ext cx="6553800" cy="1486800"/>
            <a:chOff x="2071421" y="5289152"/>
            <a:chExt cx="6553800" cy="1486800"/>
          </a:xfrm>
        </p:grpSpPr>
        <mc:AlternateContent xmlns:mc="http://schemas.openxmlformats.org/markup-compatibility/2006">
          <mc:Choice xmlns:p14="http://schemas.microsoft.com/office/powerpoint/2010/main" Requires="p14">
            <p:contentPart p14:bwMode="auto" r:id="rId230">
              <p14:nvContentPartPr>
                <p14:cNvPr id="137" name="Freihand 136">
                  <a:extLst>
                    <a:ext uri="{FF2B5EF4-FFF2-40B4-BE49-F238E27FC236}">
                      <a16:creationId xmlns:a16="http://schemas.microsoft.com/office/drawing/2014/main" id="{6582BB33-0715-43FA-992B-483162D95FE9}"/>
                    </a:ext>
                  </a:extLst>
                </p14:cNvPr>
                <p14:cNvContentPartPr/>
                <p14:nvPr/>
              </p14:nvContentPartPr>
              <p14:xfrm>
                <a:off x="3383261" y="5326952"/>
                <a:ext cx="2382480" cy="162000"/>
              </p14:xfrm>
            </p:contentPart>
          </mc:Choice>
          <mc:Fallback>
            <p:pic>
              <p:nvPicPr>
                <p:cNvPr id="137" name="Freihand 136">
                  <a:extLst>
                    <a:ext uri="{FF2B5EF4-FFF2-40B4-BE49-F238E27FC236}">
                      <a16:creationId xmlns:a16="http://schemas.microsoft.com/office/drawing/2014/main" id="{6582BB33-0715-43FA-992B-483162D95FE9}"/>
                    </a:ext>
                  </a:extLst>
                </p:cNvPr>
                <p:cNvPicPr/>
                <p:nvPr/>
              </p:nvPicPr>
              <p:blipFill>
                <a:blip r:embed="rId231"/>
                <a:stretch>
                  <a:fillRect/>
                </a:stretch>
              </p:blipFill>
              <p:spPr>
                <a:xfrm>
                  <a:off x="3378941" y="5322632"/>
                  <a:ext cx="2391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8" name="Freihand 137">
                  <a:extLst>
                    <a:ext uri="{FF2B5EF4-FFF2-40B4-BE49-F238E27FC236}">
                      <a16:creationId xmlns:a16="http://schemas.microsoft.com/office/drawing/2014/main" id="{2BEA2BA8-47B4-4A40-A427-BD1116DD0C3D}"/>
                    </a:ext>
                  </a:extLst>
                </p14:cNvPr>
                <p14:cNvContentPartPr/>
                <p14:nvPr/>
              </p14:nvContentPartPr>
              <p14:xfrm>
                <a:off x="5700581" y="5289152"/>
                <a:ext cx="1841040" cy="90000"/>
              </p14:xfrm>
            </p:contentPart>
          </mc:Choice>
          <mc:Fallback>
            <p:pic>
              <p:nvPicPr>
                <p:cNvPr id="138" name="Freihand 137">
                  <a:extLst>
                    <a:ext uri="{FF2B5EF4-FFF2-40B4-BE49-F238E27FC236}">
                      <a16:creationId xmlns:a16="http://schemas.microsoft.com/office/drawing/2014/main" id="{2BEA2BA8-47B4-4A40-A427-BD1116DD0C3D}"/>
                    </a:ext>
                  </a:extLst>
                </p:cNvPr>
                <p:cNvPicPr/>
                <p:nvPr/>
              </p:nvPicPr>
              <p:blipFill>
                <a:blip r:embed="rId233"/>
                <a:stretch>
                  <a:fillRect/>
                </a:stretch>
              </p:blipFill>
              <p:spPr>
                <a:xfrm>
                  <a:off x="5696261" y="5284832"/>
                  <a:ext cx="1849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9" name="Freihand 138">
                  <a:extLst>
                    <a:ext uri="{FF2B5EF4-FFF2-40B4-BE49-F238E27FC236}">
                      <a16:creationId xmlns:a16="http://schemas.microsoft.com/office/drawing/2014/main" id="{EE9006DB-ABF6-4983-8CEB-C6F574B6A7B0}"/>
                    </a:ext>
                  </a:extLst>
                </p14:cNvPr>
                <p14:cNvContentPartPr/>
                <p14:nvPr/>
              </p14:nvContentPartPr>
              <p14:xfrm>
                <a:off x="5025221" y="5523512"/>
                <a:ext cx="98640" cy="137880"/>
              </p14:xfrm>
            </p:contentPart>
          </mc:Choice>
          <mc:Fallback>
            <p:pic>
              <p:nvPicPr>
                <p:cNvPr id="139" name="Freihand 138">
                  <a:extLst>
                    <a:ext uri="{FF2B5EF4-FFF2-40B4-BE49-F238E27FC236}">
                      <a16:creationId xmlns:a16="http://schemas.microsoft.com/office/drawing/2014/main" id="{EE9006DB-ABF6-4983-8CEB-C6F574B6A7B0}"/>
                    </a:ext>
                  </a:extLst>
                </p:cNvPr>
                <p:cNvPicPr/>
                <p:nvPr/>
              </p:nvPicPr>
              <p:blipFill>
                <a:blip r:embed="rId235"/>
                <a:stretch>
                  <a:fillRect/>
                </a:stretch>
              </p:blipFill>
              <p:spPr>
                <a:xfrm>
                  <a:off x="5020901" y="5519192"/>
                  <a:ext cx="107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0" name="Freihand 139">
                  <a:extLst>
                    <a:ext uri="{FF2B5EF4-FFF2-40B4-BE49-F238E27FC236}">
                      <a16:creationId xmlns:a16="http://schemas.microsoft.com/office/drawing/2014/main" id="{7CAAE331-A57A-4497-9084-636349EB4D66}"/>
                    </a:ext>
                  </a:extLst>
                </p14:cNvPr>
                <p14:cNvContentPartPr/>
                <p14:nvPr/>
              </p14:nvContentPartPr>
              <p14:xfrm>
                <a:off x="5083181" y="5613872"/>
                <a:ext cx="84600" cy="33480"/>
              </p14:xfrm>
            </p:contentPart>
          </mc:Choice>
          <mc:Fallback>
            <p:pic>
              <p:nvPicPr>
                <p:cNvPr id="140" name="Freihand 139">
                  <a:extLst>
                    <a:ext uri="{FF2B5EF4-FFF2-40B4-BE49-F238E27FC236}">
                      <a16:creationId xmlns:a16="http://schemas.microsoft.com/office/drawing/2014/main" id="{7CAAE331-A57A-4497-9084-636349EB4D66}"/>
                    </a:ext>
                  </a:extLst>
                </p:cNvPr>
                <p:cNvPicPr/>
                <p:nvPr/>
              </p:nvPicPr>
              <p:blipFill>
                <a:blip r:embed="rId237"/>
                <a:stretch>
                  <a:fillRect/>
                </a:stretch>
              </p:blipFill>
              <p:spPr>
                <a:xfrm>
                  <a:off x="5078861" y="5609552"/>
                  <a:ext cx="93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1" name="Freihand 140">
                  <a:extLst>
                    <a:ext uri="{FF2B5EF4-FFF2-40B4-BE49-F238E27FC236}">
                      <a16:creationId xmlns:a16="http://schemas.microsoft.com/office/drawing/2014/main" id="{9C00AED5-8C2D-4459-ACE8-A8A37C65FC2B}"/>
                    </a:ext>
                  </a:extLst>
                </p14:cNvPr>
                <p14:cNvContentPartPr/>
                <p14:nvPr/>
              </p14:nvContentPartPr>
              <p14:xfrm>
                <a:off x="5157341" y="5583272"/>
                <a:ext cx="282960" cy="59040"/>
              </p14:xfrm>
            </p:contentPart>
          </mc:Choice>
          <mc:Fallback>
            <p:pic>
              <p:nvPicPr>
                <p:cNvPr id="141" name="Freihand 140">
                  <a:extLst>
                    <a:ext uri="{FF2B5EF4-FFF2-40B4-BE49-F238E27FC236}">
                      <a16:creationId xmlns:a16="http://schemas.microsoft.com/office/drawing/2014/main" id="{9C00AED5-8C2D-4459-ACE8-A8A37C65FC2B}"/>
                    </a:ext>
                  </a:extLst>
                </p:cNvPr>
                <p:cNvPicPr/>
                <p:nvPr/>
              </p:nvPicPr>
              <p:blipFill>
                <a:blip r:embed="rId239"/>
                <a:stretch>
                  <a:fillRect/>
                </a:stretch>
              </p:blipFill>
              <p:spPr>
                <a:xfrm>
                  <a:off x="5153021" y="5578952"/>
                  <a:ext cx="291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2" name="Freihand 141">
                  <a:extLst>
                    <a:ext uri="{FF2B5EF4-FFF2-40B4-BE49-F238E27FC236}">
                      <a16:creationId xmlns:a16="http://schemas.microsoft.com/office/drawing/2014/main" id="{B21267BD-7459-4690-AB78-79876BC46547}"/>
                    </a:ext>
                  </a:extLst>
                </p14:cNvPr>
                <p14:cNvContentPartPr/>
                <p14:nvPr/>
              </p14:nvContentPartPr>
              <p14:xfrm>
                <a:off x="5482421" y="5560952"/>
                <a:ext cx="66960" cy="52920"/>
              </p14:xfrm>
            </p:contentPart>
          </mc:Choice>
          <mc:Fallback>
            <p:pic>
              <p:nvPicPr>
                <p:cNvPr id="142" name="Freihand 141">
                  <a:extLst>
                    <a:ext uri="{FF2B5EF4-FFF2-40B4-BE49-F238E27FC236}">
                      <a16:creationId xmlns:a16="http://schemas.microsoft.com/office/drawing/2014/main" id="{B21267BD-7459-4690-AB78-79876BC46547}"/>
                    </a:ext>
                  </a:extLst>
                </p:cNvPr>
                <p:cNvPicPr/>
                <p:nvPr/>
              </p:nvPicPr>
              <p:blipFill>
                <a:blip r:embed="rId241"/>
                <a:stretch>
                  <a:fillRect/>
                </a:stretch>
              </p:blipFill>
              <p:spPr>
                <a:xfrm>
                  <a:off x="5478101" y="5556632"/>
                  <a:ext cx="75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BCB5B425-8986-4CC6-8A90-FB3095E0FB0A}"/>
                    </a:ext>
                  </a:extLst>
                </p14:cNvPr>
                <p14:cNvContentPartPr/>
                <p14:nvPr/>
              </p14:nvContentPartPr>
              <p14:xfrm>
                <a:off x="5734421" y="5499032"/>
                <a:ext cx="247680" cy="111600"/>
              </p14:xfrm>
            </p:contentPart>
          </mc:Choice>
          <mc:Fallback>
            <p:pic>
              <p:nvPicPr>
                <p:cNvPr id="143" name="Freihand 142">
                  <a:extLst>
                    <a:ext uri="{FF2B5EF4-FFF2-40B4-BE49-F238E27FC236}">
                      <a16:creationId xmlns:a16="http://schemas.microsoft.com/office/drawing/2014/main" id="{BCB5B425-8986-4CC6-8A90-FB3095E0FB0A}"/>
                    </a:ext>
                  </a:extLst>
                </p:cNvPr>
                <p:cNvPicPr/>
                <p:nvPr/>
              </p:nvPicPr>
              <p:blipFill>
                <a:blip r:embed="rId243"/>
                <a:stretch>
                  <a:fillRect/>
                </a:stretch>
              </p:blipFill>
              <p:spPr>
                <a:xfrm>
                  <a:off x="5730101" y="5494712"/>
                  <a:ext cx="256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6F9FA154-3E03-4189-9EBC-794F8379ECF0}"/>
                    </a:ext>
                  </a:extLst>
                </p14:cNvPr>
                <p14:cNvContentPartPr/>
                <p14:nvPr/>
              </p14:nvContentPartPr>
              <p14:xfrm>
                <a:off x="5996501" y="5537192"/>
                <a:ext cx="63000" cy="64080"/>
              </p14:xfrm>
            </p:contentPart>
          </mc:Choice>
          <mc:Fallback>
            <p:pic>
              <p:nvPicPr>
                <p:cNvPr id="144" name="Freihand 143">
                  <a:extLst>
                    <a:ext uri="{FF2B5EF4-FFF2-40B4-BE49-F238E27FC236}">
                      <a16:creationId xmlns:a16="http://schemas.microsoft.com/office/drawing/2014/main" id="{6F9FA154-3E03-4189-9EBC-794F8379ECF0}"/>
                    </a:ext>
                  </a:extLst>
                </p:cNvPr>
                <p:cNvPicPr/>
                <p:nvPr/>
              </p:nvPicPr>
              <p:blipFill>
                <a:blip r:embed="rId245"/>
                <a:stretch>
                  <a:fillRect/>
                </a:stretch>
              </p:blipFill>
              <p:spPr>
                <a:xfrm>
                  <a:off x="5992181" y="5532872"/>
                  <a:ext cx="71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6A780704-30EE-4C8C-A7B0-67B21B7E1964}"/>
                    </a:ext>
                  </a:extLst>
                </p14:cNvPr>
                <p14:cNvContentPartPr/>
                <p14:nvPr/>
              </p14:nvContentPartPr>
              <p14:xfrm>
                <a:off x="6181181" y="5495072"/>
                <a:ext cx="528840" cy="297360"/>
              </p14:xfrm>
            </p:contentPart>
          </mc:Choice>
          <mc:Fallback>
            <p:pic>
              <p:nvPicPr>
                <p:cNvPr id="145" name="Freihand 144">
                  <a:extLst>
                    <a:ext uri="{FF2B5EF4-FFF2-40B4-BE49-F238E27FC236}">
                      <a16:creationId xmlns:a16="http://schemas.microsoft.com/office/drawing/2014/main" id="{6A780704-30EE-4C8C-A7B0-67B21B7E1964}"/>
                    </a:ext>
                  </a:extLst>
                </p:cNvPr>
                <p:cNvPicPr/>
                <p:nvPr/>
              </p:nvPicPr>
              <p:blipFill>
                <a:blip r:embed="rId247"/>
                <a:stretch>
                  <a:fillRect/>
                </a:stretch>
              </p:blipFill>
              <p:spPr>
                <a:xfrm>
                  <a:off x="6176861" y="5490752"/>
                  <a:ext cx="5374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62E6F487-AC5D-4F9C-A54C-57549864E4F7}"/>
                    </a:ext>
                  </a:extLst>
                </p14:cNvPr>
                <p14:cNvContentPartPr/>
                <p14:nvPr/>
              </p14:nvContentPartPr>
              <p14:xfrm>
                <a:off x="6700301" y="5413712"/>
                <a:ext cx="22680" cy="8280"/>
              </p14:xfrm>
            </p:contentPart>
          </mc:Choice>
          <mc:Fallback>
            <p:pic>
              <p:nvPicPr>
                <p:cNvPr id="146" name="Freihand 145">
                  <a:extLst>
                    <a:ext uri="{FF2B5EF4-FFF2-40B4-BE49-F238E27FC236}">
                      <a16:creationId xmlns:a16="http://schemas.microsoft.com/office/drawing/2014/main" id="{62E6F487-AC5D-4F9C-A54C-57549864E4F7}"/>
                    </a:ext>
                  </a:extLst>
                </p:cNvPr>
                <p:cNvPicPr/>
                <p:nvPr/>
              </p:nvPicPr>
              <p:blipFill>
                <a:blip r:embed="rId249"/>
                <a:stretch>
                  <a:fillRect/>
                </a:stretch>
              </p:blipFill>
              <p:spPr>
                <a:xfrm>
                  <a:off x="6695981" y="5409392"/>
                  <a:ext cx="313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B8985B3C-BC6A-4411-8583-9D90A53F9406}"/>
                    </a:ext>
                  </a:extLst>
                </p14:cNvPr>
                <p14:cNvContentPartPr/>
                <p14:nvPr/>
              </p14:nvContentPartPr>
              <p14:xfrm>
                <a:off x="6721181" y="5419832"/>
                <a:ext cx="142200" cy="124200"/>
              </p14:xfrm>
            </p:contentPart>
          </mc:Choice>
          <mc:Fallback>
            <p:pic>
              <p:nvPicPr>
                <p:cNvPr id="147" name="Freihand 146">
                  <a:extLst>
                    <a:ext uri="{FF2B5EF4-FFF2-40B4-BE49-F238E27FC236}">
                      <a16:creationId xmlns:a16="http://schemas.microsoft.com/office/drawing/2014/main" id="{B8985B3C-BC6A-4411-8583-9D90A53F9406}"/>
                    </a:ext>
                  </a:extLst>
                </p:cNvPr>
                <p:cNvPicPr/>
                <p:nvPr/>
              </p:nvPicPr>
              <p:blipFill>
                <a:blip r:embed="rId251"/>
                <a:stretch>
                  <a:fillRect/>
                </a:stretch>
              </p:blipFill>
              <p:spPr>
                <a:xfrm>
                  <a:off x="6716861" y="5415512"/>
                  <a:ext cx="150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8" name="Freihand 147">
                  <a:extLst>
                    <a:ext uri="{FF2B5EF4-FFF2-40B4-BE49-F238E27FC236}">
                      <a16:creationId xmlns:a16="http://schemas.microsoft.com/office/drawing/2014/main" id="{E8D74E5E-F127-43D7-B742-4B821BB1F602}"/>
                    </a:ext>
                  </a:extLst>
                </p14:cNvPr>
                <p14:cNvContentPartPr/>
                <p14:nvPr/>
              </p14:nvContentPartPr>
              <p14:xfrm>
                <a:off x="6878501" y="5419832"/>
                <a:ext cx="100440" cy="129600"/>
              </p14:xfrm>
            </p:contentPart>
          </mc:Choice>
          <mc:Fallback>
            <p:pic>
              <p:nvPicPr>
                <p:cNvPr id="148" name="Freihand 147">
                  <a:extLst>
                    <a:ext uri="{FF2B5EF4-FFF2-40B4-BE49-F238E27FC236}">
                      <a16:creationId xmlns:a16="http://schemas.microsoft.com/office/drawing/2014/main" id="{E8D74E5E-F127-43D7-B742-4B821BB1F602}"/>
                    </a:ext>
                  </a:extLst>
                </p:cNvPr>
                <p:cNvPicPr/>
                <p:nvPr/>
              </p:nvPicPr>
              <p:blipFill>
                <a:blip r:embed="rId253"/>
                <a:stretch>
                  <a:fillRect/>
                </a:stretch>
              </p:blipFill>
              <p:spPr>
                <a:xfrm>
                  <a:off x="6874181" y="5415512"/>
                  <a:ext cx="109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 name="Freihand 148">
                  <a:extLst>
                    <a:ext uri="{FF2B5EF4-FFF2-40B4-BE49-F238E27FC236}">
                      <a16:creationId xmlns:a16="http://schemas.microsoft.com/office/drawing/2014/main" id="{E11A29EC-1A50-4F87-9D22-EA04C364AEF0}"/>
                    </a:ext>
                  </a:extLst>
                </p14:cNvPr>
                <p14:cNvContentPartPr/>
                <p14:nvPr/>
              </p14:nvContentPartPr>
              <p14:xfrm>
                <a:off x="6954461" y="5468792"/>
                <a:ext cx="94320" cy="78120"/>
              </p14:xfrm>
            </p:contentPart>
          </mc:Choice>
          <mc:Fallback>
            <p:pic>
              <p:nvPicPr>
                <p:cNvPr id="149" name="Freihand 148">
                  <a:extLst>
                    <a:ext uri="{FF2B5EF4-FFF2-40B4-BE49-F238E27FC236}">
                      <a16:creationId xmlns:a16="http://schemas.microsoft.com/office/drawing/2014/main" id="{E11A29EC-1A50-4F87-9D22-EA04C364AEF0}"/>
                    </a:ext>
                  </a:extLst>
                </p:cNvPr>
                <p:cNvPicPr/>
                <p:nvPr/>
              </p:nvPicPr>
              <p:blipFill>
                <a:blip r:embed="rId255"/>
                <a:stretch>
                  <a:fillRect/>
                </a:stretch>
              </p:blipFill>
              <p:spPr>
                <a:xfrm>
                  <a:off x="6950141" y="5464472"/>
                  <a:ext cx="102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A76CFAB9-E17D-45BF-A17D-FBD59F40BBD3}"/>
                    </a:ext>
                  </a:extLst>
                </p14:cNvPr>
                <p14:cNvContentPartPr/>
                <p14:nvPr/>
              </p14:nvContentPartPr>
              <p14:xfrm>
                <a:off x="7078301" y="5399672"/>
                <a:ext cx="258120" cy="138600"/>
              </p14:xfrm>
            </p:contentPart>
          </mc:Choice>
          <mc:Fallback>
            <p:pic>
              <p:nvPicPr>
                <p:cNvPr id="150" name="Freihand 149">
                  <a:extLst>
                    <a:ext uri="{FF2B5EF4-FFF2-40B4-BE49-F238E27FC236}">
                      <a16:creationId xmlns:a16="http://schemas.microsoft.com/office/drawing/2014/main" id="{A76CFAB9-E17D-45BF-A17D-FBD59F40BBD3}"/>
                    </a:ext>
                  </a:extLst>
                </p:cNvPr>
                <p:cNvPicPr/>
                <p:nvPr/>
              </p:nvPicPr>
              <p:blipFill>
                <a:blip r:embed="rId257"/>
                <a:stretch>
                  <a:fillRect/>
                </a:stretch>
              </p:blipFill>
              <p:spPr>
                <a:xfrm>
                  <a:off x="7073981" y="5395352"/>
                  <a:ext cx="266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1" name="Freihand 150">
                  <a:extLst>
                    <a:ext uri="{FF2B5EF4-FFF2-40B4-BE49-F238E27FC236}">
                      <a16:creationId xmlns:a16="http://schemas.microsoft.com/office/drawing/2014/main" id="{FD69E13E-49E9-4FAB-938E-0B350BE79FBB}"/>
                    </a:ext>
                  </a:extLst>
                </p14:cNvPr>
                <p14:cNvContentPartPr/>
                <p14:nvPr/>
              </p14:nvContentPartPr>
              <p14:xfrm>
                <a:off x="5299181" y="5760032"/>
                <a:ext cx="114120" cy="150120"/>
              </p14:xfrm>
            </p:contentPart>
          </mc:Choice>
          <mc:Fallback>
            <p:pic>
              <p:nvPicPr>
                <p:cNvPr id="151" name="Freihand 150">
                  <a:extLst>
                    <a:ext uri="{FF2B5EF4-FFF2-40B4-BE49-F238E27FC236}">
                      <a16:creationId xmlns:a16="http://schemas.microsoft.com/office/drawing/2014/main" id="{FD69E13E-49E9-4FAB-938E-0B350BE79FBB}"/>
                    </a:ext>
                  </a:extLst>
                </p:cNvPr>
                <p:cNvPicPr/>
                <p:nvPr/>
              </p:nvPicPr>
              <p:blipFill>
                <a:blip r:embed="rId259"/>
                <a:stretch>
                  <a:fillRect/>
                </a:stretch>
              </p:blipFill>
              <p:spPr>
                <a:xfrm>
                  <a:off x="5294861" y="5755712"/>
                  <a:ext cx="122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235DFBEB-5051-471F-B679-983229938819}"/>
                    </a:ext>
                  </a:extLst>
                </p14:cNvPr>
                <p14:cNvContentPartPr/>
                <p14:nvPr/>
              </p14:nvContentPartPr>
              <p14:xfrm>
                <a:off x="5446421" y="5857592"/>
                <a:ext cx="12600" cy="32040"/>
              </p14:xfrm>
            </p:contentPart>
          </mc:Choice>
          <mc:Fallback>
            <p:pic>
              <p:nvPicPr>
                <p:cNvPr id="152" name="Freihand 151">
                  <a:extLst>
                    <a:ext uri="{FF2B5EF4-FFF2-40B4-BE49-F238E27FC236}">
                      <a16:creationId xmlns:a16="http://schemas.microsoft.com/office/drawing/2014/main" id="{235DFBEB-5051-471F-B679-983229938819}"/>
                    </a:ext>
                  </a:extLst>
                </p:cNvPr>
                <p:cNvPicPr/>
                <p:nvPr/>
              </p:nvPicPr>
              <p:blipFill>
                <a:blip r:embed="rId261"/>
                <a:stretch>
                  <a:fillRect/>
                </a:stretch>
              </p:blipFill>
              <p:spPr>
                <a:xfrm>
                  <a:off x="5442101" y="5853272"/>
                  <a:ext cx="21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D7F5F716-A620-4249-AB18-973683C1BEAC}"/>
                    </a:ext>
                  </a:extLst>
                </p14:cNvPr>
                <p14:cNvContentPartPr/>
                <p14:nvPr/>
              </p14:nvContentPartPr>
              <p14:xfrm>
                <a:off x="5484221" y="5710712"/>
                <a:ext cx="349560" cy="190440"/>
              </p14:xfrm>
            </p:contentPart>
          </mc:Choice>
          <mc:Fallback>
            <p:pic>
              <p:nvPicPr>
                <p:cNvPr id="153" name="Freihand 152">
                  <a:extLst>
                    <a:ext uri="{FF2B5EF4-FFF2-40B4-BE49-F238E27FC236}">
                      <a16:creationId xmlns:a16="http://schemas.microsoft.com/office/drawing/2014/main" id="{D7F5F716-A620-4249-AB18-973683C1BEAC}"/>
                    </a:ext>
                  </a:extLst>
                </p:cNvPr>
                <p:cNvPicPr/>
                <p:nvPr/>
              </p:nvPicPr>
              <p:blipFill>
                <a:blip r:embed="rId263"/>
                <a:stretch>
                  <a:fillRect/>
                </a:stretch>
              </p:blipFill>
              <p:spPr>
                <a:xfrm>
                  <a:off x="5479901" y="5706392"/>
                  <a:ext cx="358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B3047C3F-2694-41B8-B840-5D58FD287D08}"/>
                    </a:ext>
                  </a:extLst>
                </p14:cNvPr>
                <p14:cNvContentPartPr/>
                <p14:nvPr/>
              </p14:nvContentPartPr>
              <p14:xfrm>
                <a:off x="5493941" y="5686952"/>
                <a:ext cx="11160" cy="8640"/>
              </p14:xfrm>
            </p:contentPart>
          </mc:Choice>
          <mc:Fallback>
            <p:pic>
              <p:nvPicPr>
                <p:cNvPr id="154" name="Freihand 153">
                  <a:extLst>
                    <a:ext uri="{FF2B5EF4-FFF2-40B4-BE49-F238E27FC236}">
                      <a16:creationId xmlns:a16="http://schemas.microsoft.com/office/drawing/2014/main" id="{B3047C3F-2694-41B8-B840-5D58FD287D08}"/>
                    </a:ext>
                  </a:extLst>
                </p:cNvPr>
                <p:cNvPicPr/>
                <p:nvPr/>
              </p:nvPicPr>
              <p:blipFill>
                <a:blip r:embed="rId265"/>
                <a:stretch>
                  <a:fillRect/>
                </a:stretch>
              </p:blipFill>
              <p:spPr>
                <a:xfrm>
                  <a:off x="5489621" y="5682632"/>
                  <a:ext cx="198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6F0C90D2-192F-4A10-8DBE-D30C69A59BFD}"/>
                    </a:ext>
                  </a:extLst>
                </p14:cNvPr>
                <p14:cNvContentPartPr/>
                <p14:nvPr/>
              </p14:nvContentPartPr>
              <p14:xfrm>
                <a:off x="5873381" y="5803232"/>
                <a:ext cx="254160" cy="79200"/>
              </p14:xfrm>
            </p:contentPart>
          </mc:Choice>
          <mc:Fallback>
            <p:pic>
              <p:nvPicPr>
                <p:cNvPr id="155" name="Freihand 154">
                  <a:extLst>
                    <a:ext uri="{FF2B5EF4-FFF2-40B4-BE49-F238E27FC236}">
                      <a16:creationId xmlns:a16="http://schemas.microsoft.com/office/drawing/2014/main" id="{6F0C90D2-192F-4A10-8DBE-D30C69A59BFD}"/>
                    </a:ext>
                  </a:extLst>
                </p:cNvPr>
                <p:cNvPicPr/>
                <p:nvPr/>
              </p:nvPicPr>
              <p:blipFill>
                <a:blip r:embed="rId267"/>
                <a:stretch>
                  <a:fillRect/>
                </a:stretch>
              </p:blipFill>
              <p:spPr>
                <a:xfrm>
                  <a:off x="5869061" y="5798912"/>
                  <a:ext cx="262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7BC04B41-9572-4BBE-99FB-EF2AED85E119}"/>
                    </a:ext>
                  </a:extLst>
                </p14:cNvPr>
                <p14:cNvContentPartPr/>
                <p14:nvPr/>
              </p14:nvContentPartPr>
              <p14:xfrm>
                <a:off x="6143021" y="5702792"/>
                <a:ext cx="238320" cy="190440"/>
              </p14:xfrm>
            </p:contentPart>
          </mc:Choice>
          <mc:Fallback>
            <p:pic>
              <p:nvPicPr>
                <p:cNvPr id="156" name="Freihand 155">
                  <a:extLst>
                    <a:ext uri="{FF2B5EF4-FFF2-40B4-BE49-F238E27FC236}">
                      <a16:creationId xmlns:a16="http://schemas.microsoft.com/office/drawing/2014/main" id="{7BC04B41-9572-4BBE-99FB-EF2AED85E119}"/>
                    </a:ext>
                  </a:extLst>
                </p:cNvPr>
                <p:cNvPicPr/>
                <p:nvPr/>
              </p:nvPicPr>
              <p:blipFill>
                <a:blip r:embed="rId269"/>
                <a:stretch>
                  <a:fillRect/>
                </a:stretch>
              </p:blipFill>
              <p:spPr>
                <a:xfrm>
                  <a:off x="6138701" y="5698472"/>
                  <a:ext cx="246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95AD3F9B-336C-46F8-9253-FD91C9D6B8DC}"/>
                    </a:ext>
                  </a:extLst>
                </p14:cNvPr>
                <p14:cNvContentPartPr/>
                <p14:nvPr/>
              </p14:nvContentPartPr>
              <p14:xfrm>
                <a:off x="6564221" y="5696312"/>
                <a:ext cx="189360" cy="143640"/>
              </p14:xfrm>
            </p:contentPart>
          </mc:Choice>
          <mc:Fallback>
            <p:pic>
              <p:nvPicPr>
                <p:cNvPr id="158" name="Freihand 157">
                  <a:extLst>
                    <a:ext uri="{FF2B5EF4-FFF2-40B4-BE49-F238E27FC236}">
                      <a16:creationId xmlns:a16="http://schemas.microsoft.com/office/drawing/2014/main" id="{95AD3F9B-336C-46F8-9253-FD91C9D6B8DC}"/>
                    </a:ext>
                  </a:extLst>
                </p:cNvPr>
                <p:cNvPicPr/>
                <p:nvPr/>
              </p:nvPicPr>
              <p:blipFill>
                <a:blip r:embed="rId271"/>
                <a:stretch>
                  <a:fillRect/>
                </a:stretch>
              </p:blipFill>
              <p:spPr>
                <a:xfrm>
                  <a:off x="6559901" y="5691992"/>
                  <a:ext cx="198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Freihand 158">
                  <a:extLst>
                    <a:ext uri="{FF2B5EF4-FFF2-40B4-BE49-F238E27FC236}">
                      <a16:creationId xmlns:a16="http://schemas.microsoft.com/office/drawing/2014/main" id="{1E8E310C-62A6-4A55-9C28-B64DB1DF61C8}"/>
                    </a:ext>
                  </a:extLst>
                </p14:cNvPr>
                <p14:cNvContentPartPr/>
                <p14:nvPr/>
              </p14:nvContentPartPr>
              <p14:xfrm>
                <a:off x="6703541" y="5681912"/>
                <a:ext cx="155160" cy="141480"/>
              </p14:xfrm>
            </p:contentPart>
          </mc:Choice>
          <mc:Fallback>
            <p:pic>
              <p:nvPicPr>
                <p:cNvPr id="159" name="Freihand 158">
                  <a:extLst>
                    <a:ext uri="{FF2B5EF4-FFF2-40B4-BE49-F238E27FC236}">
                      <a16:creationId xmlns:a16="http://schemas.microsoft.com/office/drawing/2014/main" id="{1E8E310C-62A6-4A55-9C28-B64DB1DF61C8}"/>
                    </a:ext>
                  </a:extLst>
                </p:cNvPr>
                <p:cNvPicPr/>
                <p:nvPr/>
              </p:nvPicPr>
              <p:blipFill>
                <a:blip r:embed="rId273"/>
                <a:stretch>
                  <a:fillRect/>
                </a:stretch>
              </p:blipFill>
              <p:spPr>
                <a:xfrm>
                  <a:off x="6699221" y="5677592"/>
                  <a:ext cx="163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0" name="Freihand 159">
                  <a:extLst>
                    <a:ext uri="{FF2B5EF4-FFF2-40B4-BE49-F238E27FC236}">
                      <a16:creationId xmlns:a16="http://schemas.microsoft.com/office/drawing/2014/main" id="{51133365-F7E0-4F2C-AD37-6D8A394DE1E3}"/>
                    </a:ext>
                  </a:extLst>
                </p14:cNvPr>
                <p14:cNvContentPartPr/>
                <p14:nvPr/>
              </p14:nvContentPartPr>
              <p14:xfrm>
                <a:off x="6864461" y="5735192"/>
                <a:ext cx="110880" cy="83520"/>
              </p14:xfrm>
            </p:contentPart>
          </mc:Choice>
          <mc:Fallback>
            <p:pic>
              <p:nvPicPr>
                <p:cNvPr id="160" name="Freihand 159">
                  <a:extLst>
                    <a:ext uri="{FF2B5EF4-FFF2-40B4-BE49-F238E27FC236}">
                      <a16:creationId xmlns:a16="http://schemas.microsoft.com/office/drawing/2014/main" id="{51133365-F7E0-4F2C-AD37-6D8A394DE1E3}"/>
                    </a:ext>
                  </a:extLst>
                </p:cNvPr>
                <p:cNvPicPr/>
                <p:nvPr/>
              </p:nvPicPr>
              <p:blipFill>
                <a:blip r:embed="rId275"/>
                <a:stretch>
                  <a:fillRect/>
                </a:stretch>
              </p:blipFill>
              <p:spPr>
                <a:xfrm>
                  <a:off x="6860141" y="5730872"/>
                  <a:ext cx="119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1" name="Freihand 160">
                  <a:extLst>
                    <a:ext uri="{FF2B5EF4-FFF2-40B4-BE49-F238E27FC236}">
                      <a16:creationId xmlns:a16="http://schemas.microsoft.com/office/drawing/2014/main" id="{2A2197C5-3720-499C-AF62-C057BE210920}"/>
                    </a:ext>
                  </a:extLst>
                </p14:cNvPr>
                <p14:cNvContentPartPr/>
                <p14:nvPr/>
              </p14:nvContentPartPr>
              <p14:xfrm>
                <a:off x="6870221" y="5729432"/>
                <a:ext cx="241560" cy="74520"/>
              </p14:xfrm>
            </p:contentPart>
          </mc:Choice>
          <mc:Fallback>
            <p:pic>
              <p:nvPicPr>
                <p:cNvPr id="161" name="Freihand 160">
                  <a:extLst>
                    <a:ext uri="{FF2B5EF4-FFF2-40B4-BE49-F238E27FC236}">
                      <a16:creationId xmlns:a16="http://schemas.microsoft.com/office/drawing/2014/main" id="{2A2197C5-3720-499C-AF62-C057BE210920}"/>
                    </a:ext>
                  </a:extLst>
                </p:cNvPr>
                <p:cNvPicPr/>
                <p:nvPr/>
              </p:nvPicPr>
              <p:blipFill>
                <a:blip r:embed="rId277"/>
                <a:stretch>
                  <a:fillRect/>
                </a:stretch>
              </p:blipFill>
              <p:spPr>
                <a:xfrm>
                  <a:off x="6865901" y="5725112"/>
                  <a:ext cx="250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2" name="Freihand 161">
                  <a:extLst>
                    <a:ext uri="{FF2B5EF4-FFF2-40B4-BE49-F238E27FC236}">
                      <a16:creationId xmlns:a16="http://schemas.microsoft.com/office/drawing/2014/main" id="{A084B3B2-E6F9-4CA6-8E16-276A59F9339B}"/>
                    </a:ext>
                  </a:extLst>
                </p14:cNvPr>
                <p14:cNvContentPartPr/>
                <p14:nvPr/>
              </p14:nvContentPartPr>
              <p14:xfrm>
                <a:off x="7214741" y="5762192"/>
                <a:ext cx="360" cy="360"/>
              </p14:xfrm>
            </p:contentPart>
          </mc:Choice>
          <mc:Fallback>
            <p:pic>
              <p:nvPicPr>
                <p:cNvPr id="162" name="Freihand 161">
                  <a:extLst>
                    <a:ext uri="{FF2B5EF4-FFF2-40B4-BE49-F238E27FC236}">
                      <a16:creationId xmlns:a16="http://schemas.microsoft.com/office/drawing/2014/main" id="{A084B3B2-E6F9-4CA6-8E16-276A59F9339B}"/>
                    </a:ext>
                  </a:extLst>
                </p:cNvPr>
                <p:cNvPicPr/>
                <p:nvPr/>
              </p:nvPicPr>
              <p:blipFill>
                <a:blip r:embed="rId14"/>
                <a:stretch>
                  <a:fillRect/>
                </a:stretch>
              </p:blipFill>
              <p:spPr>
                <a:xfrm>
                  <a:off x="7210421" y="5757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3" name="Freihand 162">
                  <a:extLst>
                    <a:ext uri="{FF2B5EF4-FFF2-40B4-BE49-F238E27FC236}">
                      <a16:creationId xmlns:a16="http://schemas.microsoft.com/office/drawing/2014/main" id="{A149FD7D-0D9D-4404-BE98-C58CE379EA70}"/>
                    </a:ext>
                  </a:extLst>
                </p14:cNvPr>
                <p14:cNvContentPartPr/>
                <p14:nvPr/>
              </p14:nvContentPartPr>
              <p14:xfrm>
                <a:off x="7230221" y="5733752"/>
                <a:ext cx="162000" cy="60480"/>
              </p14:xfrm>
            </p:contentPart>
          </mc:Choice>
          <mc:Fallback>
            <p:pic>
              <p:nvPicPr>
                <p:cNvPr id="163" name="Freihand 162">
                  <a:extLst>
                    <a:ext uri="{FF2B5EF4-FFF2-40B4-BE49-F238E27FC236}">
                      <a16:creationId xmlns:a16="http://schemas.microsoft.com/office/drawing/2014/main" id="{A149FD7D-0D9D-4404-BE98-C58CE379EA70}"/>
                    </a:ext>
                  </a:extLst>
                </p:cNvPr>
                <p:cNvPicPr/>
                <p:nvPr/>
              </p:nvPicPr>
              <p:blipFill>
                <a:blip r:embed="rId280"/>
                <a:stretch>
                  <a:fillRect/>
                </a:stretch>
              </p:blipFill>
              <p:spPr>
                <a:xfrm>
                  <a:off x="7225901" y="5729432"/>
                  <a:ext cx="170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4" name="Freihand 163">
                  <a:extLst>
                    <a:ext uri="{FF2B5EF4-FFF2-40B4-BE49-F238E27FC236}">
                      <a16:creationId xmlns:a16="http://schemas.microsoft.com/office/drawing/2014/main" id="{410D7CAD-C483-4829-A14C-10B42620E2E1}"/>
                    </a:ext>
                  </a:extLst>
                </p14:cNvPr>
                <p14:cNvContentPartPr/>
                <p14:nvPr/>
              </p14:nvContentPartPr>
              <p14:xfrm>
                <a:off x="7391501" y="5673632"/>
                <a:ext cx="26640" cy="15840"/>
              </p14:xfrm>
            </p:contentPart>
          </mc:Choice>
          <mc:Fallback>
            <p:pic>
              <p:nvPicPr>
                <p:cNvPr id="164" name="Freihand 163">
                  <a:extLst>
                    <a:ext uri="{FF2B5EF4-FFF2-40B4-BE49-F238E27FC236}">
                      <a16:creationId xmlns:a16="http://schemas.microsoft.com/office/drawing/2014/main" id="{410D7CAD-C483-4829-A14C-10B42620E2E1}"/>
                    </a:ext>
                  </a:extLst>
                </p:cNvPr>
                <p:cNvPicPr/>
                <p:nvPr/>
              </p:nvPicPr>
              <p:blipFill>
                <a:blip r:embed="rId282"/>
                <a:stretch>
                  <a:fillRect/>
                </a:stretch>
              </p:blipFill>
              <p:spPr>
                <a:xfrm>
                  <a:off x="7387181" y="5669312"/>
                  <a:ext cx="35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5" name="Freihand 164">
                  <a:extLst>
                    <a:ext uri="{FF2B5EF4-FFF2-40B4-BE49-F238E27FC236}">
                      <a16:creationId xmlns:a16="http://schemas.microsoft.com/office/drawing/2014/main" id="{F4CC8C20-9AF5-4D98-B89A-E5C873C2454A}"/>
                    </a:ext>
                  </a:extLst>
                </p14:cNvPr>
                <p14:cNvContentPartPr/>
                <p14:nvPr/>
              </p14:nvContentPartPr>
              <p14:xfrm>
                <a:off x="7481141" y="5693432"/>
                <a:ext cx="320760" cy="62640"/>
              </p14:xfrm>
            </p:contentPart>
          </mc:Choice>
          <mc:Fallback>
            <p:pic>
              <p:nvPicPr>
                <p:cNvPr id="165" name="Freihand 164">
                  <a:extLst>
                    <a:ext uri="{FF2B5EF4-FFF2-40B4-BE49-F238E27FC236}">
                      <a16:creationId xmlns:a16="http://schemas.microsoft.com/office/drawing/2014/main" id="{F4CC8C20-9AF5-4D98-B89A-E5C873C2454A}"/>
                    </a:ext>
                  </a:extLst>
                </p:cNvPr>
                <p:cNvPicPr/>
                <p:nvPr/>
              </p:nvPicPr>
              <p:blipFill>
                <a:blip r:embed="rId284"/>
                <a:stretch>
                  <a:fillRect/>
                </a:stretch>
              </p:blipFill>
              <p:spPr>
                <a:xfrm>
                  <a:off x="7476821" y="5689112"/>
                  <a:ext cx="329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6" name="Freihand 165">
                  <a:extLst>
                    <a:ext uri="{FF2B5EF4-FFF2-40B4-BE49-F238E27FC236}">
                      <a16:creationId xmlns:a16="http://schemas.microsoft.com/office/drawing/2014/main" id="{444A993B-09ED-4047-95BD-AD13E67476ED}"/>
                    </a:ext>
                  </a:extLst>
                </p14:cNvPr>
                <p14:cNvContentPartPr/>
                <p14:nvPr/>
              </p14:nvContentPartPr>
              <p14:xfrm>
                <a:off x="7815581" y="5633312"/>
                <a:ext cx="360" cy="360"/>
              </p14:xfrm>
            </p:contentPart>
          </mc:Choice>
          <mc:Fallback>
            <p:pic>
              <p:nvPicPr>
                <p:cNvPr id="166" name="Freihand 165">
                  <a:extLst>
                    <a:ext uri="{FF2B5EF4-FFF2-40B4-BE49-F238E27FC236}">
                      <a16:creationId xmlns:a16="http://schemas.microsoft.com/office/drawing/2014/main" id="{444A993B-09ED-4047-95BD-AD13E67476ED}"/>
                    </a:ext>
                  </a:extLst>
                </p:cNvPr>
                <p:cNvPicPr/>
                <p:nvPr/>
              </p:nvPicPr>
              <p:blipFill>
                <a:blip r:embed="rId14"/>
                <a:stretch>
                  <a:fillRect/>
                </a:stretch>
              </p:blipFill>
              <p:spPr>
                <a:xfrm>
                  <a:off x="7811261" y="5628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 name="Freihand 166">
                  <a:extLst>
                    <a:ext uri="{FF2B5EF4-FFF2-40B4-BE49-F238E27FC236}">
                      <a16:creationId xmlns:a16="http://schemas.microsoft.com/office/drawing/2014/main" id="{3436F717-2E84-4714-992C-267399910730}"/>
                    </a:ext>
                  </a:extLst>
                </p14:cNvPr>
                <p14:cNvContentPartPr/>
                <p14:nvPr/>
              </p14:nvContentPartPr>
              <p14:xfrm>
                <a:off x="7784621" y="5668952"/>
                <a:ext cx="235080" cy="85320"/>
              </p14:xfrm>
            </p:contentPart>
          </mc:Choice>
          <mc:Fallback>
            <p:pic>
              <p:nvPicPr>
                <p:cNvPr id="167" name="Freihand 166">
                  <a:extLst>
                    <a:ext uri="{FF2B5EF4-FFF2-40B4-BE49-F238E27FC236}">
                      <a16:creationId xmlns:a16="http://schemas.microsoft.com/office/drawing/2014/main" id="{3436F717-2E84-4714-992C-267399910730}"/>
                    </a:ext>
                  </a:extLst>
                </p:cNvPr>
                <p:cNvPicPr/>
                <p:nvPr/>
              </p:nvPicPr>
              <p:blipFill>
                <a:blip r:embed="rId287"/>
                <a:stretch>
                  <a:fillRect/>
                </a:stretch>
              </p:blipFill>
              <p:spPr>
                <a:xfrm>
                  <a:off x="7780301" y="5664632"/>
                  <a:ext cx="243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8" name="Freihand 167">
                  <a:extLst>
                    <a:ext uri="{FF2B5EF4-FFF2-40B4-BE49-F238E27FC236}">
                      <a16:creationId xmlns:a16="http://schemas.microsoft.com/office/drawing/2014/main" id="{10DD68F5-F49A-403F-AD7A-A34278E652C3}"/>
                    </a:ext>
                  </a:extLst>
                </p14:cNvPr>
                <p14:cNvContentPartPr/>
                <p14:nvPr/>
              </p14:nvContentPartPr>
              <p14:xfrm>
                <a:off x="5433101" y="5974592"/>
                <a:ext cx="37800" cy="157320"/>
              </p14:xfrm>
            </p:contentPart>
          </mc:Choice>
          <mc:Fallback>
            <p:pic>
              <p:nvPicPr>
                <p:cNvPr id="168" name="Freihand 167">
                  <a:extLst>
                    <a:ext uri="{FF2B5EF4-FFF2-40B4-BE49-F238E27FC236}">
                      <a16:creationId xmlns:a16="http://schemas.microsoft.com/office/drawing/2014/main" id="{10DD68F5-F49A-403F-AD7A-A34278E652C3}"/>
                    </a:ext>
                  </a:extLst>
                </p:cNvPr>
                <p:cNvPicPr/>
                <p:nvPr/>
              </p:nvPicPr>
              <p:blipFill>
                <a:blip r:embed="rId289"/>
                <a:stretch>
                  <a:fillRect/>
                </a:stretch>
              </p:blipFill>
              <p:spPr>
                <a:xfrm>
                  <a:off x="5428781" y="5970272"/>
                  <a:ext cx="46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 name="Freihand 168">
                  <a:extLst>
                    <a:ext uri="{FF2B5EF4-FFF2-40B4-BE49-F238E27FC236}">
                      <a16:creationId xmlns:a16="http://schemas.microsoft.com/office/drawing/2014/main" id="{3C311AF7-1446-4BB9-BA4F-B18B4E88CFA3}"/>
                    </a:ext>
                  </a:extLst>
                </p14:cNvPr>
                <p14:cNvContentPartPr/>
                <p14:nvPr/>
              </p14:nvContentPartPr>
              <p14:xfrm>
                <a:off x="5363981" y="5961632"/>
                <a:ext cx="149400" cy="117720"/>
              </p14:xfrm>
            </p:contentPart>
          </mc:Choice>
          <mc:Fallback>
            <p:pic>
              <p:nvPicPr>
                <p:cNvPr id="169" name="Freihand 168">
                  <a:extLst>
                    <a:ext uri="{FF2B5EF4-FFF2-40B4-BE49-F238E27FC236}">
                      <a16:creationId xmlns:a16="http://schemas.microsoft.com/office/drawing/2014/main" id="{3C311AF7-1446-4BB9-BA4F-B18B4E88CFA3}"/>
                    </a:ext>
                  </a:extLst>
                </p:cNvPr>
                <p:cNvPicPr/>
                <p:nvPr/>
              </p:nvPicPr>
              <p:blipFill>
                <a:blip r:embed="rId291"/>
                <a:stretch>
                  <a:fillRect/>
                </a:stretch>
              </p:blipFill>
              <p:spPr>
                <a:xfrm>
                  <a:off x="5359661" y="5957312"/>
                  <a:ext cx="158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Freihand 169">
                  <a:extLst>
                    <a:ext uri="{FF2B5EF4-FFF2-40B4-BE49-F238E27FC236}">
                      <a16:creationId xmlns:a16="http://schemas.microsoft.com/office/drawing/2014/main" id="{46F1B477-79CB-4E15-B2A5-2D01E8D2ACDB}"/>
                    </a:ext>
                  </a:extLst>
                </p14:cNvPr>
                <p14:cNvContentPartPr/>
                <p14:nvPr/>
              </p14:nvContentPartPr>
              <p14:xfrm>
                <a:off x="5497181" y="6022832"/>
                <a:ext cx="211320" cy="79920"/>
              </p14:xfrm>
            </p:contentPart>
          </mc:Choice>
          <mc:Fallback>
            <p:pic>
              <p:nvPicPr>
                <p:cNvPr id="170" name="Freihand 169">
                  <a:extLst>
                    <a:ext uri="{FF2B5EF4-FFF2-40B4-BE49-F238E27FC236}">
                      <a16:creationId xmlns:a16="http://schemas.microsoft.com/office/drawing/2014/main" id="{46F1B477-79CB-4E15-B2A5-2D01E8D2ACDB}"/>
                    </a:ext>
                  </a:extLst>
                </p:cNvPr>
                <p:cNvPicPr/>
                <p:nvPr/>
              </p:nvPicPr>
              <p:blipFill>
                <a:blip r:embed="rId293"/>
                <a:stretch>
                  <a:fillRect/>
                </a:stretch>
              </p:blipFill>
              <p:spPr>
                <a:xfrm>
                  <a:off x="5492861" y="6018512"/>
                  <a:ext cx="219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1" name="Freihand 170">
                  <a:extLst>
                    <a:ext uri="{FF2B5EF4-FFF2-40B4-BE49-F238E27FC236}">
                      <a16:creationId xmlns:a16="http://schemas.microsoft.com/office/drawing/2014/main" id="{9A5D875E-68E0-4475-8B55-0706469D1997}"/>
                    </a:ext>
                  </a:extLst>
                </p14:cNvPr>
                <p14:cNvContentPartPr/>
                <p14:nvPr/>
              </p14:nvContentPartPr>
              <p14:xfrm>
                <a:off x="5695181" y="5995832"/>
                <a:ext cx="42120" cy="32760"/>
              </p14:xfrm>
            </p:contentPart>
          </mc:Choice>
          <mc:Fallback>
            <p:pic>
              <p:nvPicPr>
                <p:cNvPr id="171" name="Freihand 170">
                  <a:extLst>
                    <a:ext uri="{FF2B5EF4-FFF2-40B4-BE49-F238E27FC236}">
                      <a16:creationId xmlns:a16="http://schemas.microsoft.com/office/drawing/2014/main" id="{9A5D875E-68E0-4475-8B55-0706469D1997}"/>
                    </a:ext>
                  </a:extLst>
                </p:cNvPr>
                <p:cNvPicPr/>
                <p:nvPr/>
              </p:nvPicPr>
              <p:blipFill>
                <a:blip r:embed="rId295"/>
                <a:stretch>
                  <a:fillRect/>
                </a:stretch>
              </p:blipFill>
              <p:spPr>
                <a:xfrm>
                  <a:off x="5690861" y="5991512"/>
                  <a:ext cx="50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Freihand 171">
                  <a:extLst>
                    <a:ext uri="{FF2B5EF4-FFF2-40B4-BE49-F238E27FC236}">
                      <a16:creationId xmlns:a16="http://schemas.microsoft.com/office/drawing/2014/main" id="{A3C251DB-4A8A-4752-85CC-9036F2A8DD03}"/>
                    </a:ext>
                  </a:extLst>
                </p14:cNvPr>
                <p14:cNvContentPartPr/>
                <p14:nvPr/>
              </p14:nvContentPartPr>
              <p14:xfrm>
                <a:off x="5736941" y="6030752"/>
                <a:ext cx="83160" cy="47520"/>
              </p14:xfrm>
            </p:contentPart>
          </mc:Choice>
          <mc:Fallback>
            <p:pic>
              <p:nvPicPr>
                <p:cNvPr id="172" name="Freihand 171">
                  <a:extLst>
                    <a:ext uri="{FF2B5EF4-FFF2-40B4-BE49-F238E27FC236}">
                      <a16:creationId xmlns:a16="http://schemas.microsoft.com/office/drawing/2014/main" id="{A3C251DB-4A8A-4752-85CC-9036F2A8DD03}"/>
                    </a:ext>
                  </a:extLst>
                </p:cNvPr>
                <p:cNvPicPr/>
                <p:nvPr/>
              </p:nvPicPr>
              <p:blipFill>
                <a:blip r:embed="rId297"/>
                <a:stretch>
                  <a:fillRect/>
                </a:stretch>
              </p:blipFill>
              <p:spPr>
                <a:xfrm>
                  <a:off x="5732621" y="6026432"/>
                  <a:ext cx="91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3" name="Freihand 172">
                  <a:extLst>
                    <a:ext uri="{FF2B5EF4-FFF2-40B4-BE49-F238E27FC236}">
                      <a16:creationId xmlns:a16="http://schemas.microsoft.com/office/drawing/2014/main" id="{C256516A-27DC-4229-8083-6B7A05B86B9F}"/>
                    </a:ext>
                  </a:extLst>
                </p14:cNvPr>
                <p14:cNvContentPartPr/>
                <p14:nvPr/>
              </p14:nvContentPartPr>
              <p14:xfrm>
                <a:off x="5842421" y="5989712"/>
                <a:ext cx="181080" cy="82440"/>
              </p14:xfrm>
            </p:contentPart>
          </mc:Choice>
          <mc:Fallback>
            <p:pic>
              <p:nvPicPr>
                <p:cNvPr id="173" name="Freihand 172">
                  <a:extLst>
                    <a:ext uri="{FF2B5EF4-FFF2-40B4-BE49-F238E27FC236}">
                      <a16:creationId xmlns:a16="http://schemas.microsoft.com/office/drawing/2014/main" id="{C256516A-27DC-4229-8083-6B7A05B86B9F}"/>
                    </a:ext>
                  </a:extLst>
                </p:cNvPr>
                <p:cNvPicPr/>
                <p:nvPr/>
              </p:nvPicPr>
              <p:blipFill>
                <a:blip r:embed="rId299"/>
                <a:stretch>
                  <a:fillRect/>
                </a:stretch>
              </p:blipFill>
              <p:spPr>
                <a:xfrm>
                  <a:off x="5838101" y="5985392"/>
                  <a:ext cx="189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 name="Freihand 173">
                  <a:extLst>
                    <a:ext uri="{FF2B5EF4-FFF2-40B4-BE49-F238E27FC236}">
                      <a16:creationId xmlns:a16="http://schemas.microsoft.com/office/drawing/2014/main" id="{3C73CEA2-25AE-4F17-89BC-885CD5C13B0F}"/>
                    </a:ext>
                  </a:extLst>
                </p14:cNvPr>
                <p14:cNvContentPartPr/>
                <p14:nvPr/>
              </p14:nvContentPartPr>
              <p14:xfrm>
                <a:off x="6185501" y="6021752"/>
                <a:ext cx="196920" cy="47520"/>
              </p14:xfrm>
            </p:contentPart>
          </mc:Choice>
          <mc:Fallback>
            <p:pic>
              <p:nvPicPr>
                <p:cNvPr id="174" name="Freihand 173">
                  <a:extLst>
                    <a:ext uri="{FF2B5EF4-FFF2-40B4-BE49-F238E27FC236}">
                      <a16:creationId xmlns:a16="http://schemas.microsoft.com/office/drawing/2014/main" id="{3C73CEA2-25AE-4F17-89BC-885CD5C13B0F}"/>
                    </a:ext>
                  </a:extLst>
                </p:cNvPr>
                <p:cNvPicPr/>
                <p:nvPr/>
              </p:nvPicPr>
              <p:blipFill>
                <a:blip r:embed="rId301"/>
                <a:stretch>
                  <a:fillRect/>
                </a:stretch>
              </p:blipFill>
              <p:spPr>
                <a:xfrm>
                  <a:off x="6181181" y="6017432"/>
                  <a:ext cx="205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5" name="Freihand 174">
                  <a:extLst>
                    <a:ext uri="{FF2B5EF4-FFF2-40B4-BE49-F238E27FC236}">
                      <a16:creationId xmlns:a16="http://schemas.microsoft.com/office/drawing/2014/main" id="{EF38CA05-AE10-4088-BF12-71BF07C5B912}"/>
                    </a:ext>
                  </a:extLst>
                </p14:cNvPr>
                <p14:cNvContentPartPr/>
                <p14:nvPr/>
              </p14:nvContentPartPr>
              <p14:xfrm>
                <a:off x="6352541" y="5972072"/>
                <a:ext cx="49320" cy="8640"/>
              </p14:xfrm>
            </p:contentPart>
          </mc:Choice>
          <mc:Fallback>
            <p:pic>
              <p:nvPicPr>
                <p:cNvPr id="175" name="Freihand 174">
                  <a:extLst>
                    <a:ext uri="{FF2B5EF4-FFF2-40B4-BE49-F238E27FC236}">
                      <a16:creationId xmlns:a16="http://schemas.microsoft.com/office/drawing/2014/main" id="{EF38CA05-AE10-4088-BF12-71BF07C5B912}"/>
                    </a:ext>
                  </a:extLst>
                </p:cNvPr>
                <p:cNvPicPr/>
                <p:nvPr/>
              </p:nvPicPr>
              <p:blipFill>
                <a:blip r:embed="rId303"/>
                <a:stretch>
                  <a:fillRect/>
                </a:stretch>
              </p:blipFill>
              <p:spPr>
                <a:xfrm>
                  <a:off x="6348221" y="5967752"/>
                  <a:ext cx="57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6" name="Freihand 175">
                  <a:extLst>
                    <a:ext uri="{FF2B5EF4-FFF2-40B4-BE49-F238E27FC236}">
                      <a16:creationId xmlns:a16="http://schemas.microsoft.com/office/drawing/2014/main" id="{7FC9EFA2-BD57-4C4F-A5D3-B31236395220}"/>
                    </a:ext>
                  </a:extLst>
                </p14:cNvPr>
                <p14:cNvContentPartPr/>
                <p14:nvPr/>
              </p14:nvContentPartPr>
              <p14:xfrm>
                <a:off x="6487181" y="5994752"/>
                <a:ext cx="329040" cy="64080"/>
              </p14:xfrm>
            </p:contentPart>
          </mc:Choice>
          <mc:Fallback>
            <p:pic>
              <p:nvPicPr>
                <p:cNvPr id="176" name="Freihand 175">
                  <a:extLst>
                    <a:ext uri="{FF2B5EF4-FFF2-40B4-BE49-F238E27FC236}">
                      <a16:creationId xmlns:a16="http://schemas.microsoft.com/office/drawing/2014/main" id="{7FC9EFA2-BD57-4C4F-A5D3-B31236395220}"/>
                    </a:ext>
                  </a:extLst>
                </p:cNvPr>
                <p:cNvPicPr/>
                <p:nvPr/>
              </p:nvPicPr>
              <p:blipFill>
                <a:blip r:embed="rId305"/>
                <a:stretch>
                  <a:fillRect/>
                </a:stretch>
              </p:blipFill>
              <p:spPr>
                <a:xfrm>
                  <a:off x="6482861" y="5990432"/>
                  <a:ext cx="337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DE53E89A-67AA-47E6-A0D3-EB7A1E57D894}"/>
                    </a:ext>
                  </a:extLst>
                </p14:cNvPr>
                <p14:cNvContentPartPr/>
                <p14:nvPr/>
              </p14:nvContentPartPr>
              <p14:xfrm>
                <a:off x="6798221" y="5950472"/>
                <a:ext cx="360" cy="360"/>
              </p14:xfrm>
            </p:contentPart>
          </mc:Choice>
          <mc:Fallback>
            <p:pic>
              <p:nvPicPr>
                <p:cNvPr id="177" name="Freihand 176">
                  <a:extLst>
                    <a:ext uri="{FF2B5EF4-FFF2-40B4-BE49-F238E27FC236}">
                      <a16:creationId xmlns:a16="http://schemas.microsoft.com/office/drawing/2014/main" id="{DE53E89A-67AA-47E6-A0D3-EB7A1E57D894}"/>
                    </a:ext>
                  </a:extLst>
                </p:cNvPr>
                <p:cNvPicPr/>
                <p:nvPr/>
              </p:nvPicPr>
              <p:blipFill>
                <a:blip r:embed="rId14"/>
                <a:stretch>
                  <a:fillRect/>
                </a:stretch>
              </p:blipFill>
              <p:spPr>
                <a:xfrm>
                  <a:off x="6793901" y="5946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8" name="Freihand 177">
                  <a:extLst>
                    <a:ext uri="{FF2B5EF4-FFF2-40B4-BE49-F238E27FC236}">
                      <a16:creationId xmlns:a16="http://schemas.microsoft.com/office/drawing/2014/main" id="{38AFEE46-99EA-41B1-81C0-21A5D95E59D9}"/>
                    </a:ext>
                  </a:extLst>
                </p14:cNvPr>
                <p14:cNvContentPartPr/>
                <p14:nvPr/>
              </p14:nvContentPartPr>
              <p14:xfrm>
                <a:off x="6866981" y="5998352"/>
                <a:ext cx="345960" cy="60480"/>
              </p14:xfrm>
            </p:contentPart>
          </mc:Choice>
          <mc:Fallback>
            <p:pic>
              <p:nvPicPr>
                <p:cNvPr id="178" name="Freihand 177">
                  <a:extLst>
                    <a:ext uri="{FF2B5EF4-FFF2-40B4-BE49-F238E27FC236}">
                      <a16:creationId xmlns:a16="http://schemas.microsoft.com/office/drawing/2014/main" id="{38AFEE46-99EA-41B1-81C0-21A5D95E59D9}"/>
                    </a:ext>
                  </a:extLst>
                </p:cNvPr>
                <p:cNvPicPr/>
                <p:nvPr/>
              </p:nvPicPr>
              <p:blipFill>
                <a:blip r:embed="rId308"/>
                <a:stretch>
                  <a:fillRect/>
                </a:stretch>
              </p:blipFill>
              <p:spPr>
                <a:xfrm>
                  <a:off x="6862661" y="5994032"/>
                  <a:ext cx="354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9" name="Freihand 178">
                  <a:extLst>
                    <a:ext uri="{FF2B5EF4-FFF2-40B4-BE49-F238E27FC236}">
                      <a16:creationId xmlns:a16="http://schemas.microsoft.com/office/drawing/2014/main" id="{EF7F0048-3604-4EF2-9706-A6D8329A36CB}"/>
                    </a:ext>
                  </a:extLst>
                </p14:cNvPr>
                <p14:cNvContentPartPr/>
                <p14:nvPr/>
              </p14:nvContentPartPr>
              <p14:xfrm>
                <a:off x="7330661" y="5922752"/>
                <a:ext cx="69480" cy="124560"/>
              </p14:xfrm>
            </p:contentPart>
          </mc:Choice>
          <mc:Fallback>
            <p:pic>
              <p:nvPicPr>
                <p:cNvPr id="179" name="Freihand 178">
                  <a:extLst>
                    <a:ext uri="{FF2B5EF4-FFF2-40B4-BE49-F238E27FC236}">
                      <a16:creationId xmlns:a16="http://schemas.microsoft.com/office/drawing/2014/main" id="{EF7F0048-3604-4EF2-9706-A6D8329A36CB}"/>
                    </a:ext>
                  </a:extLst>
                </p:cNvPr>
                <p:cNvPicPr/>
                <p:nvPr/>
              </p:nvPicPr>
              <p:blipFill>
                <a:blip r:embed="rId310"/>
                <a:stretch>
                  <a:fillRect/>
                </a:stretch>
              </p:blipFill>
              <p:spPr>
                <a:xfrm>
                  <a:off x="7326341" y="5918432"/>
                  <a:ext cx="78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0" name="Freihand 179">
                  <a:extLst>
                    <a:ext uri="{FF2B5EF4-FFF2-40B4-BE49-F238E27FC236}">
                      <a16:creationId xmlns:a16="http://schemas.microsoft.com/office/drawing/2014/main" id="{983580BB-402D-497D-B4A1-318FD3E8B0D9}"/>
                    </a:ext>
                  </a:extLst>
                </p14:cNvPr>
                <p14:cNvContentPartPr/>
                <p14:nvPr/>
              </p14:nvContentPartPr>
              <p14:xfrm>
                <a:off x="7382501" y="5974232"/>
                <a:ext cx="131400" cy="67320"/>
              </p14:xfrm>
            </p:contentPart>
          </mc:Choice>
          <mc:Fallback>
            <p:pic>
              <p:nvPicPr>
                <p:cNvPr id="180" name="Freihand 179">
                  <a:extLst>
                    <a:ext uri="{FF2B5EF4-FFF2-40B4-BE49-F238E27FC236}">
                      <a16:creationId xmlns:a16="http://schemas.microsoft.com/office/drawing/2014/main" id="{983580BB-402D-497D-B4A1-318FD3E8B0D9}"/>
                    </a:ext>
                  </a:extLst>
                </p:cNvPr>
                <p:cNvPicPr/>
                <p:nvPr/>
              </p:nvPicPr>
              <p:blipFill>
                <a:blip r:embed="rId312"/>
                <a:stretch>
                  <a:fillRect/>
                </a:stretch>
              </p:blipFill>
              <p:spPr>
                <a:xfrm>
                  <a:off x="7378181" y="5969912"/>
                  <a:ext cx="140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1" name="Freihand 180">
                  <a:extLst>
                    <a:ext uri="{FF2B5EF4-FFF2-40B4-BE49-F238E27FC236}">
                      <a16:creationId xmlns:a16="http://schemas.microsoft.com/office/drawing/2014/main" id="{FD19610A-8EE6-4568-96CE-6D19F41DAD72}"/>
                    </a:ext>
                  </a:extLst>
                </p14:cNvPr>
                <p14:cNvContentPartPr/>
                <p14:nvPr/>
              </p14:nvContentPartPr>
              <p14:xfrm>
                <a:off x="7543061" y="5947952"/>
                <a:ext cx="254880" cy="110880"/>
              </p14:xfrm>
            </p:contentPart>
          </mc:Choice>
          <mc:Fallback>
            <p:pic>
              <p:nvPicPr>
                <p:cNvPr id="181" name="Freihand 180">
                  <a:extLst>
                    <a:ext uri="{FF2B5EF4-FFF2-40B4-BE49-F238E27FC236}">
                      <a16:creationId xmlns:a16="http://schemas.microsoft.com/office/drawing/2014/main" id="{FD19610A-8EE6-4568-96CE-6D19F41DAD72}"/>
                    </a:ext>
                  </a:extLst>
                </p:cNvPr>
                <p:cNvPicPr/>
                <p:nvPr/>
              </p:nvPicPr>
              <p:blipFill>
                <a:blip r:embed="rId314"/>
                <a:stretch>
                  <a:fillRect/>
                </a:stretch>
              </p:blipFill>
              <p:spPr>
                <a:xfrm>
                  <a:off x="7538741" y="5943632"/>
                  <a:ext cx="263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2" name="Freihand 181">
                  <a:extLst>
                    <a:ext uri="{FF2B5EF4-FFF2-40B4-BE49-F238E27FC236}">
                      <a16:creationId xmlns:a16="http://schemas.microsoft.com/office/drawing/2014/main" id="{813BC0F3-5426-4CFC-853A-D1333ABC8502}"/>
                    </a:ext>
                  </a:extLst>
                </p14:cNvPr>
                <p14:cNvContentPartPr/>
                <p14:nvPr/>
              </p14:nvContentPartPr>
              <p14:xfrm>
                <a:off x="5442101" y="6215432"/>
                <a:ext cx="335880" cy="168120"/>
              </p14:xfrm>
            </p:contentPart>
          </mc:Choice>
          <mc:Fallback>
            <p:pic>
              <p:nvPicPr>
                <p:cNvPr id="182" name="Freihand 181">
                  <a:extLst>
                    <a:ext uri="{FF2B5EF4-FFF2-40B4-BE49-F238E27FC236}">
                      <a16:creationId xmlns:a16="http://schemas.microsoft.com/office/drawing/2014/main" id="{813BC0F3-5426-4CFC-853A-D1333ABC8502}"/>
                    </a:ext>
                  </a:extLst>
                </p:cNvPr>
                <p:cNvPicPr/>
                <p:nvPr/>
              </p:nvPicPr>
              <p:blipFill>
                <a:blip r:embed="rId316"/>
                <a:stretch>
                  <a:fillRect/>
                </a:stretch>
              </p:blipFill>
              <p:spPr>
                <a:xfrm>
                  <a:off x="5437781" y="6211112"/>
                  <a:ext cx="344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3" name="Freihand 182">
                  <a:extLst>
                    <a:ext uri="{FF2B5EF4-FFF2-40B4-BE49-F238E27FC236}">
                      <a16:creationId xmlns:a16="http://schemas.microsoft.com/office/drawing/2014/main" id="{B8EF7064-077B-4856-B5D2-098CE6AAA231}"/>
                    </a:ext>
                  </a:extLst>
                </p14:cNvPr>
                <p14:cNvContentPartPr/>
                <p14:nvPr/>
              </p14:nvContentPartPr>
              <p14:xfrm>
                <a:off x="5690141" y="6198512"/>
                <a:ext cx="68400" cy="10080"/>
              </p14:xfrm>
            </p:contentPart>
          </mc:Choice>
          <mc:Fallback>
            <p:pic>
              <p:nvPicPr>
                <p:cNvPr id="183" name="Freihand 182">
                  <a:extLst>
                    <a:ext uri="{FF2B5EF4-FFF2-40B4-BE49-F238E27FC236}">
                      <a16:creationId xmlns:a16="http://schemas.microsoft.com/office/drawing/2014/main" id="{B8EF7064-077B-4856-B5D2-098CE6AAA231}"/>
                    </a:ext>
                  </a:extLst>
                </p:cNvPr>
                <p:cNvPicPr/>
                <p:nvPr/>
              </p:nvPicPr>
              <p:blipFill>
                <a:blip r:embed="rId318"/>
                <a:stretch>
                  <a:fillRect/>
                </a:stretch>
              </p:blipFill>
              <p:spPr>
                <a:xfrm>
                  <a:off x="5685821" y="6194192"/>
                  <a:ext cx="77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6" name="Freihand 185">
                  <a:extLst>
                    <a:ext uri="{FF2B5EF4-FFF2-40B4-BE49-F238E27FC236}">
                      <a16:creationId xmlns:a16="http://schemas.microsoft.com/office/drawing/2014/main" id="{B484310F-0126-42AF-B298-B92496C2B349}"/>
                    </a:ext>
                  </a:extLst>
                </p14:cNvPr>
                <p14:cNvContentPartPr/>
                <p14:nvPr/>
              </p14:nvContentPartPr>
              <p14:xfrm>
                <a:off x="5858621" y="6238832"/>
                <a:ext cx="318600" cy="94320"/>
              </p14:xfrm>
            </p:contentPart>
          </mc:Choice>
          <mc:Fallback>
            <p:pic>
              <p:nvPicPr>
                <p:cNvPr id="186" name="Freihand 185">
                  <a:extLst>
                    <a:ext uri="{FF2B5EF4-FFF2-40B4-BE49-F238E27FC236}">
                      <a16:creationId xmlns:a16="http://schemas.microsoft.com/office/drawing/2014/main" id="{B484310F-0126-42AF-B298-B92496C2B349}"/>
                    </a:ext>
                  </a:extLst>
                </p:cNvPr>
                <p:cNvPicPr/>
                <p:nvPr/>
              </p:nvPicPr>
              <p:blipFill>
                <a:blip r:embed="rId320"/>
                <a:stretch>
                  <a:fillRect/>
                </a:stretch>
              </p:blipFill>
              <p:spPr>
                <a:xfrm>
                  <a:off x="5854301" y="6234512"/>
                  <a:ext cx="327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7" name="Freihand 186">
                  <a:extLst>
                    <a:ext uri="{FF2B5EF4-FFF2-40B4-BE49-F238E27FC236}">
                      <a16:creationId xmlns:a16="http://schemas.microsoft.com/office/drawing/2014/main" id="{E325AEF7-A6AB-4B8E-B1F7-22EEA092B290}"/>
                    </a:ext>
                  </a:extLst>
                </p14:cNvPr>
                <p14:cNvContentPartPr/>
                <p14:nvPr/>
              </p14:nvContentPartPr>
              <p14:xfrm>
                <a:off x="6377021" y="6253952"/>
                <a:ext cx="12600" cy="112320"/>
              </p14:xfrm>
            </p:contentPart>
          </mc:Choice>
          <mc:Fallback>
            <p:pic>
              <p:nvPicPr>
                <p:cNvPr id="187" name="Freihand 186">
                  <a:extLst>
                    <a:ext uri="{FF2B5EF4-FFF2-40B4-BE49-F238E27FC236}">
                      <a16:creationId xmlns:a16="http://schemas.microsoft.com/office/drawing/2014/main" id="{E325AEF7-A6AB-4B8E-B1F7-22EEA092B290}"/>
                    </a:ext>
                  </a:extLst>
                </p:cNvPr>
                <p:cNvPicPr/>
                <p:nvPr/>
              </p:nvPicPr>
              <p:blipFill>
                <a:blip r:embed="rId322"/>
                <a:stretch>
                  <a:fillRect/>
                </a:stretch>
              </p:blipFill>
              <p:spPr>
                <a:xfrm>
                  <a:off x="6372701" y="6249632"/>
                  <a:ext cx="21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8" name="Freihand 187">
                  <a:extLst>
                    <a:ext uri="{FF2B5EF4-FFF2-40B4-BE49-F238E27FC236}">
                      <a16:creationId xmlns:a16="http://schemas.microsoft.com/office/drawing/2014/main" id="{F6EEE24E-C91D-45FA-B012-35E1E4B0CBBE}"/>
                    </a:ext>
                  </a:extLst>
                </p14:cNvPr>
                <p14:cNvContentPartPr/>
                <p14:nvPr/>
              </p14:nvContentPartPr>
              <p14:xfrm>
                <a:off x="6375221" y="6248552"/>
                <a:ext cx="106920" cy="61200"/>
              </p14:xfrm>
            </p:contentPart>
          </mc:Choice>
          <mc:Fallback>
            <p:pic>
              <p:nvPicPr>
                <p:cNvPr id="188" name="Freihand 187">
                  <a:extLst>
                    <a:ext uri="{FF2B5EF4-FFF2-40B4-BE49-F238E27FC236}">
                      <a16:creationId xmlns:a16="http://schemas.microsoft.com/office/drawing/2014/main" id="{F6EEE24E-C91D-45FA-B012-35E1E4B0CBBE}"/>
                    </a:ext>
                  </a:extLst>
                </p:cNvPr>
                <p:cNvPicPr/>
                <p:nvPr/>
              </p:nvPicPr>
              <p:blipFill>
                <a:blip r:embed="rId324"/>
                <a:stretch>
                  <a:fillRect/>
                </a:stretch>
              </p:blipFill>
              <p:spPr>
                <a:xfrm>
                  <a:off x="6370901" y="6244232"/>
                  <a:ext cx="115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9" name="Freihand 188">
                  <a:extLst>
                    <a:ext uri="{FF2B5EF4-FFF2-40B4-BE49-F238E27FC236}">
                      <a16:creationId xmlns:a16="http://schemas.microsoft.com/office/drawing/2014/main" id="{530494F1-BC52-4670-A3FD-B93D1C332928}"/>
                    </a:ext>
                  </a:extLst>
                </p14:cNvPr>
                <p14:cNvContentPartPr/>
                <p14:nvPr/>
              </p14:nvContentPartPr>
              <p14:xfrm>
                <a:off x="6382781" y="6343592"/>
                <a:ext cx="64800" cy="22680"/>
              </p14:xfrm>
            </p:contentPart>
          </mc:Choice>
          <mc:Fallback>
            <p:pic>
              <p:nvPicPr>
                <p:cNvPr id="189" name="Freihand 188">
                  <a:extLst>
                    <a:ext uri="{FF2B5EF4-FFF2-40B4-BE49-F238E27FC236}">
                      <a16:creationId xmlns:a16="http://schemas.microsoft.com/office/drawing/2014/main" id="{530494F1-BC52-4670-A3FD-B93D1C332928}"/>
                    </a:ext>
                  </a:extLst>
                </p:cNvPr>
                <p:cNvPicPr/>
                <p:nvPr/>
              </p:nvPicPr>
              <p:blipFill>
                <a:blip r:embed="rId326"/>
                <a:stretch>
                  <a:fillRect/>
                </a:stretch>
              </p:blipFill>
              <p:spPr>
                <a:xfrm>
                  <a:off x="6378461" y="6339272"/>
                  <a:ext cx="73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0" name="Freihand 189">
                  <a:extLst>
                    <a:ext uri="{FF2B5EF4-FFF2-40B4-BE49-F238E27FC236}">
                      <a16:creationId xmlns:a16="http://schemas.microsoft.com/office/drawing/2014/main" id="{E0B57FAA-1AE4-4263-8DC6-9B0AB2D1226A}"/>
                    </a:ext>
                  </a:extLst>
                </p14:cNvPr>
                <p14:cNvContentPartPr/>
                <p14:nvPr/>
              </p14:nvContentPartPr>
              <p14:xfrm>
                <a:off x="6481421" y="6315872"/>
                <a:ext cx="127440" cy="38160"/>
              </p14:xfrm>
            </p:contentPart>
          </mc:Choice>
          <mc:Fallback>
            <p:pic>
              <p:nvPicPr>
                <p:cNvPr id="190" name="Freihand 189">
                  <a:extLst>
                    <a:ext uri="{FF2B5EF4-FFF2-40B4-BE49-F238E27FC236}">
                      <a16:creationId xmlns:a16="http://schemas.microsoft.com/office/drawing/2014/main" id="{E0B57FAA-1AE4-4263-8DC6-9B0AB2D1226A}"/>
                    </a:ext>
                  </a:extLst>
                </p:cNvPr>
                <p:cNvPicPr/>
                <p:nvPr/>
              </p:nvPicPr>
              <p:blipFill>
                <a:blip r:embed="rId328"/>
                <a:stretch>
                  <a:fillRect/>
                </a:stretch>
              </p:blipFill>
              <p:spPr>
                <a:xfrm>
                  <a:off x="6477101" y="6311552"/>
                  <a:ext cx="1360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1" name="Freihand 190">
                  <a:extLst>
                    <a:ext uri="{FF2B5EF4-FFF2-40B4-BE49-F238E27FC236}">
                      <a16:creationId xmlns:a16="http://schemas.microsoft.com/office/drawing/2014/main" id="{EA3377F4-ABC8-4A79-B461-8BD015D0B27A}"/>
                    </a:ext>
                  </a:extLst>
                </p14:cNvPr>
                <p14:cNvContentPartPr/>
                <p14:nvPr/>
              </p14:nvContentPartPr>
              <p14:xfrm>
                <a:off x="6629021" y="6243512"/>
                <a:ext cx="123840" cy="87480"/>
              </p14:xfrm>
            </p:contentPart>
          </mc:Choice>
          <mc:Fallback>
            <p:pic>
              <p:nvPicPr>
                <p:cNvPr id="191" name="Freihand 190">
                  <a:extLst>
                    <a:ext uri="{FF2B5EF4-FFF2-40B4-BE49-F238E27FC236}">
                      <a16:creationId xmlns:a16="http://schemas.microsoft.com/office/drawing/2014/main" id="{EA3377F4-ABC8-4A79-B461-8BD015D0B27A}"/>
                    </a:ext>
                  </a:extLst>
                </p:cNvPr>
                <p:cNvPicPr/>
                <p:nvPr/>
              </p:nvPicPr>
              <p:blipFill>
                <a:blip r:embed="rId330"/>
                <a:stretch>
                  <a:fillRect/>
                </a:stretch>
              </p:blipFill>
              <p:spPr>
                <a:xfrm>
                  <a:off x="6624701" y="6239192"/>
                  <a:ext cx="132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2" name="Freihand 191">
                  <a:extLst>
                    <a:ext uri="{FF2B5EF4-FFF2-40B4-BE49-F238E27FC236}">
                      <a16:creationId xmlns:a16="http://schemas.microsoft.com/office/drawing/2014/main" id="{74AF06FD-E707-4EF9-AF29-D60C35C14026}"/>
                    </a:ext>
                  </a:extLst>
                </p14:cNvPr>
                <p14:cNvContentPartPr/>
                <p14:nvPr/>
              </p14:nvContentPartPr>
              <p14:xfrm>
                <a:off x="6762941" y="6250712"/>
                <a:ext cx="242640" cy="91800"/>
              </p14:xfrm>
            </p:contentPart>
          </mc:Choice>
          <mc:Fallback>
            <p:pic>
              <p:nvPicPr>
                <p:cNvPr id="192" name="Freihand 191">
                  <a:extLst>
                    <a:ext uri="{FF2B5EF4-FFF2-40B4-BE49-F238E27FC236}">
                      <a16:creationId xmlns:a16="http://schemas.microsoft.com/office/drawing/2014/main" id="{74AF06FD-E707-4EF9-AF29-D60C35C14026}"/>
                    </a:ext>
                  </a:extLst>
                </p:cNvPr>
                <p:cNvPicPr/>
                <p:nvPr/>
              </p:nvPicPr>
              <p:blipFill>
                <a:blip r:embed="rId332"/>
                <a:stretch>
                  <a:fillRect/>
                </a:stretch>
              </p:blipFill>
              <p:spPr>
                <a:xfrm>
                  <a:off x="6758621" y="6246392"/>
                  <a:ext cx="25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4" name="Freihand 193">
                  <a:extLst>
                    <a:ext uri="{FF2B5EF4-FFF2-40B4-BE49-F238E27FC236}">
                      <a16:creationId xmlns:a16="http://schemas.microsoft.com/office/drawing/2014/main" id="{2F0123AC-C8DF-4009-B4F5-5A91B69E0B56}"/>
                    </a:ext>
                  </a:extLst>
                </p14:cNvPr>
                <p14:cNvContentPartPr/>
                <p14:nvPr/>
              </p14:nvContentPartPr>
              <p14:xfrm>
                <a:off x="7013141" y="6208592"/>
                <a:ext cx="173880" cy="117360"/>
              </p14:xfrm>
            </p:contentPart>
          </mc:Choice>
          <mc:Fallback>
            <p:pic>
              <p:nvPicPr>
                <p:cNvPr id="194" name="Freihand 193">
                  <a:extLst>
                    <a:ext uri="{FF2B5EF4-FFF2-40B4-BE49-F238E27FC236}">
                      <a16:creationId xmlns:a16="http://schemas.microsoft.com/office/drawing/2014/main" id="{2F0123AC-C8DF-4009-B4F5-5A91B69E0B56}"/>
                    </a:ext>
                  </a:extLst>
                </p:cNvPr>
                <p:cNvPicPr/>
                <p:nvPr/>
              </p:nvPicPr>
              <p:blipFill>
                <a:blip r:embed="rId334"/>
                <a:stretch>
                  <a:fillRect/>
                </a:stretch>
              </p:blipFill>
              <p:spPr>
                <a:xfrm>
                  <a:off x="7008821" y="6204272"/>
                  <a:ext cx="1825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5" name="Freihand 194">
                  <a:extLst>
                    <a:ext uri="{FF2B5EF4-FFF2-40B4-BE49-F238E27FC236}">
                      <a16:creationId xmlns:a16="http://schemas.microsoft.com/office/drawing/2014/main" id="{134E81E4-BF96-42C0-8664-B45936583077}"/>
                    </a:ext>
                  </a:extLst>
                </p14:cNvPr>
                <p14:cNvContentPartPr/>
                <p14:nvPr/>
              </p14:nvContentPartPr>
              <p14:xfrm>
                <a:off x="7210061" y="6231992"/>
                <a:ext cx="258840" cy="70200"/>
              </p14:xfrm>
            </p:contentPart>
          </mc:Choice>
          <mc:Fallback>
            <p:pic>
              <p:nvPicPr>
                <p:cNvPr id="195" name="Freihand 194">
                  <a:extLst>
                    <a:ext uri="{FF2B5EF4-FFF2-40B4-BE49-F238E27FC236}">
                      <a16:creationId xmlns:a16="http://schemas.microsoft.com/office/drawing/2014/main" id="{134E81E4-BF96-42C0-8664-B45936583077}"/>
                    </a:ext>
                  </a:extLst>
                </p:cNvPr>
                <p:cNvPicPr/>
                <p:nvPr/>
              </p:nvPicPr>
              <p:blipFill>
                <a:blip r:embed="rId336"/>
                <a:stretch>
                  <a:fillRect/>
                </a:stretch>
              </p:blipFill>
              <p:spPr>
                <a:xfrm>
                  <a:off x="7205741" y="6227672"/>
                  <a:ext cx="267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6" name="Freihand 195">
                  <a:extLst>
                    <a:ext uri="{FF2B5EF4-FFF2-40B4-BE49-F238E27FC236}">
                      <a16:creationId xmlns:a16="http://schemas.microsoft.com/office/drawing/2014/main" id="{7A609353-6E95-4FAB-8EF5-51C3411C85FD}"/>
                    </a:ext>
                  </a:extLst>
                </p14:cNvPr>
                <p14:cNvContentPartPr/>
                <p14:nvPr/>
              </p14:nvContentPartPr>
              <p14:xfrm>
                <a:off x="7500941" y="6141632"/>
                <a:ext cx="115920" cy="114480"/>
              </p14:xfrm>
            </p:contentPart>
          </mc:Choice>
          <mc:Fallback>
            <p:pic>
              <p:nvPicPr>
                <p:cNvPr id="196" name="Freihand 195">
                  <a:extLst>
                    <a:ext uri="{FF2B5EF4-FFF2-40B4-BE49-F238E27FC236}">
                      <a16:creationId xmlns:a16="http://schemas.microsoft.com/office/drawing/2014/main" id="{7A609353-6E95-4FAB-8EF5-51C3411C85FD}"/>
                    </a:ext>
                  </a:extLst>
                </p:cNvPr>
                <p:cNvPicPr/>
                <p:nvPr/>
              </p:nvPicPr>
              <p:blipFill>
                <a:blip r:embed="rId338"/>
                <a:stretch>
                  <a:fillRect/>
                </a:stretch>
              </p:blipFill>
              <p:spPr>
                <a:xfrm>
                  <a:off x="7496621" y="6137312"/>
                  <a:ext cx="124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7" name="Freihand 196">
                  <a:extLst>
                    <a:ext uri="{FF2B5EF4-FFF2-40B4-BE49-F238E27FC236}">
                      <a16:creationId xmlns:a16="http://schemas.microsoft.com/office/drawing/2014/main" id="{97D04FA4-3CE8-46DE-8B77-B577AB609529}"/>
                    </a:ext>
                  </a:extLst>
                </p14:cNvPr>
                <p14:cNvContentPartPr/>
                <p14:nvPr/>
              </p14:nvContentPartPr>
              <p14:xfrm>
                <a:off x="7773101" y="6165392"/>
                <a:ext cx="314280" cy="190080"/>
              </p14:xfrm>
            </p:contentPart>
          </mc:Choice>
          <mc:Fallback>
            <p:pic>
              <p:nvPicPr>
                <p:cNvPr id="197" name="Freihand 196">
                  <a:extLst>
                    <a:ext uri="{FF2B5EF4-FFF2-40B4-BE49-F238E27FC236}">
                      <a16:creationId xmlns:a16="http://schemas.microsoft.com/office/drawing/2014/main" id="{97D04FA4-3CE8-46DE-8B77-B577AB609529}"/>
                    </a:ext>
                  </a:extLst>
                </p:cNvPr>
                <p:cNvPicPr/>
                <p:nvPr/>
              </p:nvPicPr>
              <p:blipFill>
                <a:blip r:embed="rId340"/>
                <a:stretch>
                  <a:fillRect/>
                </a:stretch>
              </p:blipFill>
              <p:spPr>
                <a:xfrm>
                  <a:off x="7768781" y="6161072"/>
                  <a:ext cx="3229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8" name="Freihand 197">
                  <a:extLst>
                    <a:ext uri="{FF2B5EF4-FFF2-40B4-BE49-F238E27FC236}">
                      <a16:creationId xmlns:a16="http://schemas.microsoft.com/office/drawing/2014/main" id="{D66919BC-D1DB-4CA4-8F23-492E18394B1A}"/>
                    </a:ext>
                  </a:extLst>
                </p14:cNvPr>
                <p14:cNvContentPartPr/>
                <p14:nvPr/>
              </p14:nvContentPartPr>
              <p14:xfrm>
                <a:off x="8098901" y="6157832"/>
                <a:ext cx="49680" cy="70920"/>
              </p14:xfrm>
            </p:contentPart>
          </mc:Choice>
          <mc:Fallback>
            <p:pic>
              <p:nvPicPr>
                <p:cNvPr id="198" name="Freihand 197">
                  <a:extLst>
                    <a:ext uri="{FF2B5EF4-FFF2-40B4-BE49-F238E27FC236}">
                      <a16:creationId xmlns:a16="http://schemas.microsoft.com/office/drawing/2014/main" id="{D66919BC-D1DB-4CA4-8F23-492E18394B1A}"/>
                    </a:ext>
                  </a:extLst>
                </p:cNvPr>
                <p:cNvPicPr/>
                <p:nvPr/>
              </p:nvPicPr>
              <p:blipFill>
                <a:blip r:embed="rId342"/>
                <a:stretch>
                  <a:fillRect/>
                </a:stretch>
              </p:blipFill>
              <p:spPr>
                <a:xfrm>
                  <a:off x="8094581" y="6153512"/>
                  <a:ext cx="58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9" name="Freihand 198">
                  <a:extLst>
                    <a:ext uri="{FF2B5EF4-FFF2-40B4-BE49-F238E27FC236}">
                      <a16:creationId xmlns:a16="http://schemas.microsoft.com/office/drawing/2014/main" id="{B202BB49-CC18-449E-8BB4-FF4AFC3CA6DD}"/>
                    </a:ext>
                  </a:extLst>
                </p14:cNvPr>
                <p14:cNvContentPartPr/>
                <p14:nvPr/>
              </p14:nvContentPartPr>
              <p14:xfrm>
                <a:off x="8161541" y="6067112"/>
                <a:ext cx="463680" cy="150120"/>
              </p14:xfrm>
            </p:contentPart>
          </mc:Choice>
          <mc:Fallback>
            <p:pic>
              <p:nvPicPr>
                <p:cNvPr id="199" name="Freihand 198">
                  <a:extLst>
                    <a:ext uri="{FF2B5EF4-FFF2-40B4-BE49-F238E27FC236}">
                      <a16:creationId xmlns:a16="http://schemas.microsoft.com/office/drawing/2014/main" id="{B202BB49-CC18-449E-8BB4-FF4AFC3CA6DD}"/>
                    </a:ext>
                  </a:extLst>
                </p:cNvPr>
                <p:cNvPicPr/>
                <p:nvPr/>
              </p:nvPicPr>
              <p:blipFill>
                <a:blip r:embed="rId344"/>
                <a:stretch>
                  <a:fillRect/>
                </a:stretch>
              </p:blipFill>
              <p:spPr>
                <a:xfrm>
                  <a:off x="8157221" y="6062792"/>
                  <a:ext cx="472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3F322CCC-E889-474A-96DF-6FC6E0D9EA54}"/>
                    </a:ext>
                  </a:extLst>
                </p14:cNvPr>
                <p14:cNvContentPartPr/>
                <p14:nvPr/>
              </p14:nvContentPartPr>
              <p14:xfrm>
                <a:off x="5514101" y="6500552"/>
                <a:ext cx="220680" cy="91080"/>
              </p14:xfrm>
            </p:contentPart>
          </mc:Choice>
          <mc:Fallback>
            <p:pic>
              <p:nvPicPr>
                <p:cNvPr id="200" name="Freihand 199">
                  <a:extLst>
                    <a:ext uri="{FF2B5EF4-FFF2-40B4-BE49-F238E27FC236}">
                      <a16:creationId xmlns:a16="http://schemas.microsoft.com/office/drawing/2014/main" id="{3F322CCC-E889-474A-96DF-6FC6E0D9EA54}"/>
                    </a:ext>
                  </a:extLst>
                </p:cNvPr>
                <p:cNvPicPr/>
                <p:nvPr/>
              </p:nvPicPr>
              <p:blipFill>
                <a:blip r:embed="rId346"/>
                <a:stretch>
                  <a:fillRect/>
                </a:stretch>
              </p:blipFill>
              <p:spPr>
                <a:xfrm>
                  <a:off x="5509781" y="6496232"/>
                  <a:ext cx="229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260D8D2B-0BD5-4603-9049-7BCE31EB3113}"/>
                    </a:ext>
                  </a:extLst>
                </p14:cNvPr>
                <p14:cNvContentPartPr/>
                <p14:nvPr/>
              </p14:nvContentPartPr>
              <p14:xfrm>
                <a:off x="5739101" y="6539432"/>
                <a:ext cx="388440" cy="56880"/>
              </p14:xfrm>
            </p:contentPart>
          </mc:Choice>
          <mc:Fallback>
            <p:pic>
              <p:nvPicPr>
                <p:cNvPr id="201" name="Freihand 200">
                  <a:extLst>
                    <a:ext uri="{FF2B5EF4-FFF2-40B4-BE49-F238E27FC236}">
                      <a16:creationId xmlns:a16="http://schemas.microsoft.com/office/drawing/2014/main" id="{260D8D2B-0BD5-4603-9049-7BCE31EB3113}"/>
                    </a:ext>
                  </a:extLst>
                </p:cNvPr>
                <p:cNvPicPr/>
                <p:nvPr/>
              </p:nvPicPr>
              <p:blipFill>
                <a:blip r:embed="rId348"/>
                <a:stretch>
                  <a:fillRect/>
                </a:stretch>
              </p:blipFill>
              <p:spPr>
                <a:xfrm>
                  <a:off x="5734781" y="6535112"/>
                  <a:ext cx="397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44244DD0-2D99-418C-9C0C-36193445191D}"/>
                    </a:ext>
                  </a:extLst>
                </p14:cNvPr>
                <p14:cNvContentPartPr/>
                <p14:nvPr/>
              </p14:nvContentPartPr>
              <p14:xfrm>
                <a:off x="6266501" y="6555632"/>
                <a:ext cx="152640" cy="56520"/>
              </p14:xfrm>
            </p:contentPart>
          </mc:Choice>
          <mc:Fallback>
            <p:pic>
              <p:nvPicPr>
                <p:cNvPr id="202" name="Freihand 201">
                  <a:extLst>
                    <a:ext uri="{FF2B5EF4-FFF2-40B4-BE49-F238E27FC236}">
                      <a16:creationId xmlns:a16="http://schemas.microsoft.com/office/drawing/2014/main" id="{44244DD0-2D99-418C-9C0C-36193445191D}"/>
                    </a:ext>
                  </a:extLst>
                </p:cNvPr>
                <p:cNvPicPr/>
                <p:nvPr/>
              </p:nvPicPr>
              <p:blipFill>
                <a:blip r:embed="rId350"/>
                <a:stretch>
                  <a:fillRect/>
                </a:stretch>
              </p:blipFill>
              <p:spPr>
                <a:xfrm>
                  <a:off x="6262181" y="6551312"/>
                  <a:ext cx="161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3" name="Freihand 202">
                  <a:extLst>
                    <a:ext uri="{FF2B5EF4-FFF2-40B4-BE49-F238E27FC236}">
                      <a16:creationId xmlns:a16="http://schemas.microsoft.com/office/drawing/2014/main" id="{9A5F6F98-46DB-4944-9C41-02D798B2DF8C}"/>
                    </a:ext>
                  </a:extLst>
                </p14:cNvPr>
                <p14:cNvContentPartPr/>
                <p14:nvPr/>
              </p14:nvContentPartPr>
              <p14:xfrm>
                <a:off x="6455861" y="6496592"/>
                <a:ext cx="139680" cy="98640"/>
              </p14:xfrm>
            </p:contentPart>
          </mc:Choice>
          <mc:Fallback>
            <p:pic>
              <p:nvPicPr>
                <p:cNvPr id="203" name="Freihand 202">
                  <a:extLst>
                    <a:ext uri="{FF2B5EF4-FFF2-40B4-BE49-F238E27FC236}">
                      <a16:creationId xmlns:a16="http://schemas.microsoft.com/office/drawing/2014/main" id="{9A5F6F98-46DB-4944-9C41-02D798B2DF8C}"/>
                    </a:ext>
                  </a:extLst>
                </p:cNvPr>
                <p:cNvPicPr/>
                <p:nvPr/>
              </p:nvPicPr>
              <p:blipFill>
                <a:blip r:embed="rId352"/>
                <a:stretch>
                  <a:fillRect/>
                </a:stretch>
              </p:blipFill>
              <p:spPr>
                <a:xfrm>
                  <a:off x="6451541" y="6492272"/>
                  <a:ext cx="148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4" name="Freihand 203">
                  <a:extLst>
                    <a:ext uri="{FF2B5EF4-FFF2-40B4-BE49-F238E27FC236}">
                      <a16:creationId xmlns:a16="http://schemas.microsoft.com/office/drawing/2014/main" id="{AF9C6672-51D2-43BC-8A47-C7B3D8CBAF24}"/>
                    </a:ext>
                  </a:extLst>
                </p14:cNvPr>
                <p14:cNvContentPartPr/>
                <p14:nvPr/>
              </p14:nvContentPartPr>
              <p14:xfrm>
                <a:off x="6770501" y="6506312"/>
                <a:ext cx="27360" cy="95040"/>
              </p14:xfrm>
            </p:contentPart>
          </mc:Choice>
          <mc:Fallback>
            <p:pic>
              <p:nvPicPr>
                <p:cNvPr id="204" name="Freihand 203">
                  <a:extLst>
                    <a:ext uri="{FF2B5EF4-FFF2-40B4-BE49-F238E27FC236}">
                      <a16:creationId xmlns:a16="http://schemas.microsoft.com/office/drawing/2014/main" id="{AF9C6672-51D2-43BC-8A47-C7B3D8CBAF24}"/>
                    </a:ext>
                  </a:extLst>
                </p:cNvPr>
                <p:cNvPicPr/>
                <p:nvPr/>
              </p:nvPicPr>
              <p:blipFill>
                <a:blip r:embed="rId354"/>
                <a:stretch>
                  <a:fillRect/>
                </a:stretch>
              </p:blipFill>
              <p:spPr>
                <a:xfrm>
                  <a:off x="6766181" y="6501992"/>
                  <a:ext cx="36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5" name="Freihand 204">
                  <a:extLst>
                    <a:ext uri="{FF2B5EF4-FFF2-40B4-BE49-F238E27FC236}">
                      <a16:creationId xmlns:a16="http://schemas.microsoft.com/office/drawing/2014/main" id="{268F82DA-2B00-4372-98A0-463D9AFD369F}"/>
                    </a:ext>
                  </a:extLst>
                </p14:cNvPr>
                <p14:cNvContentPartPr/>
                <p14:nvPr/>
              </p14:nvContentPartPr>
              <p14:xfrm>
                <a:off x="6688421" y="6475712"/>
                <a:ext cx="145080" cy="136800"/>
              </p14:xfrm>
            </p:contentPart>
          </mc:Choice>
          <mc:Fallback>
            <p:pic>
              <p:nvPicPr>
                <p:cNvPr id="205" name="Freihand 204">
                  <a:extLst>
                    <a:ext uri="{FF2B5EF4-FFF2-40B4-BE49-F238E27FC236}">
                      <a16:creationId xmlns:a16="http://schemas.microsoft.com/office/drawing/2014/main" id="{268F82DA-2B00-4372-98A0-463D9AFD369F}"/>
                    </a:ext>
                  </a:extLst>
                </p:cNvPr>
                <p:cNvPicPr/>
                <p:nvPr/>
              </p:nvPicPr>
              <p:blipFill>
                <a:blip r:embed="rId356"/>
                <a:stretch>
                  <a:fillRect/>
                </a:stretch>
              </p:blipFill>
              <p:spPr>
                <a:xfrm>
                  <a:off x="6684101" y="6471392"/>
                  <a:ext cx="1537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6" name="Freihand 205">
                  <a:extLst>
                    <a:ext uri="{FF2B5EF4-FFF2-40B4-BE49-F238E27FC236}">
                      <a16:creationId xmlns:a16="http://schemas.microsoft.com/office/drawing/2014/main" id="{FFBAB784-9B15-4F35-B6FD-413848D87B5F}"/>
                    </a:ext>
                  </a:extLst>
                </p14:cNvPr>
                <p14:cNvContentPartPr/>
                <p14:nvPr/>
              </p14:nvContentPartPr>
              <p14:xfrm>
                <a:off x="6840701" y="6543392"/>
                <a:ext cx="14400" cy="63360"/>
              </p14:xfrm>
            </p:contentPart>
          </mc:Choice>
          <mc:Fallback>
            <p:pic>
              <p:nvPicPr>
                <p:cNvPr id="206" name="Freihand 205">
                  <a:extLst>
                    <a:ext uri="{FF2B5EF4-FFF2-40B4-BE49-F238E27FC236}">
                      <a16:creationId xmlns:a16="http://schemas.microsoft.com/office/drawing/2014/main" id="{FFBAB784-9B15-4F35-B6FD-413848D87B5F}"/>
                    </a:ext>
                  </a:extLst>
                </p:cNvPr>
                <p:cNvPicPr/>
                <p:nvPr/>
              </p:nvPicPr>
              <p:blipFill>
                <a:blip r:embed="rId358"/>
                <a:stretch>
                  <a:fillRect/>
                </a:stretch>
              </p:blipFill>
              <p:spPr>
                <a:xfrm>
                  <a:off x="6836381" y="6539072"/>
                  <a:ext cx="23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7" name="Freihand 206">
                  <a:extLst>
                    <a:ext uri="{FF2B5EF4-FFF2-40B4-BE49-F238E27FC236}">
                      <a16:creationId xmlns:a16="http://schemas.microsoft.com/office/drawing/2014/main" id="{E97AD7C4-D4B1-4081-9E46-E30395844F58}"/>
                    </a:ext>
                  </a:extLst>
                </p14:cNvPr>
                <p14:cNvContentPartPr/>
                <p14:nvPr/>
              </p14:nvContentPartPr>
              <p14:xfrm>
                <a:off x="6882821" y="6514592"/>
                <a:ext cx="208080" cy="75960"/>
              </p14:xfrm>
            </p:contentPart>
          </mc:Choice>
          <mc:Fallback>
            <p:pic>
              <p:nvPicPr>
                <p:cNvPr id="207" name="Freihand 206">
                  <a:extLst>
                    <a:ext uri="{FF2B5EF4-FFF2-40B4-BE49-F238E27FC236}">
                      <a16:creationId xmlns:a16="http://schemas.microsoft.com/office/drawing/2014/main" id="{E97AD7C4-D4B1-4081-9E46-E30395844F58}"/>
                    </a:ext>
                  </a:extLst>
                </p:cNvPr>
                <p:cNvPicPr/>
                <p:nvPr/>
              </p:nvPicPr>
              <p:blipFill>
                <a:blip r:embed="rId360"/>
                <a:stretch>
                  <a:fillRect/>
                </a:stretch>
              </p:blipFill>
              <p:spPr>
                <a:xfrm>
                  <a:off x="6878501" y="6510272"/>
                  <a:ext cx="216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8" name="Freihand 207">
                  <a:extLst>
                    <a:ext uri="{FF2B5EF4-FFF2-40B4-BE49-F238E27FC236}">
                      <a16:creationId xmlns:a16="http://schemas.microsoft.com/office/drawing/2014/main" id="{27B26B4D-9C30-4157-A4FA-A0CED43D62EE}"/>
                    </a:ext>
                  </a:extLst>
                </p14:cNvPr>
                <p14:cNvContentPartPr/>
                <p14:nvPr/>
              </p14:nvContentPartPr>
              <p14:xfrm>
                <a:off x="7080461" y="6464552"/>
                <a:ext cx="38160" cy="14400"/>
              </p14:xfrm>
            </p:contentPart>
          </mc:Choice>
          <mc:Fallback>
            <p:pic>
              <p:nvPicPr>
                <p:cNvPr id="208" name="Freihand 207">
                  <a:extLst>
                    <a:ext uri="{FF2B5EF4-FFF2-40B4-BE49-F238E27FC236}">
                      <a16:creationId xmlns:a16="http://schemas.microsoft.com/office/drawing/2014/main" id="{27B26B4D-9C30-4157-A4FA-A0CED43D62EE}"/>
                    </a:ext>
                  </a:extLst>
                </p:cNvPr>
                <p:cNvPicPr/>
                <p:nvPr/>
              </p:nvPicPr>
              <p:blipFill>
                <a:blip r:embed="rId362"/>
                <a:stretch>
                  <a:fillRect/>
                </a:stretch>
              </p:blipFill>
              <p:spPr>
                <a:xfrm>
                  <a:off x="7076141" y="6460232"/>
                  <a:ext cx="46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9" name="Freihand 208">
                  <a:extLst>
                    <a:ext uri="{FF2B5EF4-FFF2-40B4-BE49-F238E27FC236}">
                      <a16:creationId xmlns:a16="http://schemas.microsoft.com/office/drawing/2014/main" id="{8138D52D-4BBE-4041-B655-294F74D93601}"/>
                    </a:ext>
                  </a:extLst>
                </p14:cNvPr>
                <p14:cNvContentPartPr/>
                <p14:nvPr/>
              </p14:nvContentPartPr>
              <p14:xfrm>
                <a:off x="7138421" y="6509552"/>
                <a:ext cx="30600" cy="86760"/>
              </p14:xfrm>
            </p:contentPart>
          </mc:Choice>
          <mc:Fallback>
            <p:pic>
              <p:nvPicPr>
                <p:cNvPr id="209" name="Freihand 208">
                  <a:extLst>
                    <a:ext uri="{FF2B5EF4-FFF2-40B4-BE49-F238E27FC236}">
                      <a16:creationId xmlns:a16="http://schemas.microsoft.com/office/drawing/2014/main" id="{8138D52D-4BBE-4041-B655-294F74D93601}"/>
                    </a:ext>
                  </a:extLst>
                </p:cNvPr>
                <p:cNvPicPr/>
                <p:nvPr/>
              </p:nvPicPr>
              <p:blipFill>
                <a:blip r:embed="rId364"/>
                <a:stretch>
                  <a:fillRect/>
                </a:stretch>
              </p:blipFill>
              <p:spPr>
                <a:xfrm>
                  <a:off x="7134101" y="6505232"/>
                  <a:ext cx="39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0" name="Freihand 209">
                  <a:extLst>
                    <a:ext uri="{FF2B5EF4-FFF2-40B4-BE49-F238E27FC236}">
                      <a16:creationId xmlns:a16="http://schemas.microsoft.com/office/drawing/2014/main" id="{AD670BA6-728C-4C83-AE3F-85EE3608AB25}"/>
                    </a:ext>
                  </a:extLst>
                </p14:cNvPr>
                <p14:cNvContentPartPr/>
                <p14:nvPr/>
              </p14:nvContentPartPr>
              <p14:xfrm>
                <a:off x="7197101" y="6422072"/>
                <a:ext cx="192600" cy="138600"/>
              </p14:xfrm>
            </p:contentPart>
          </mc:Choice>
          <mc:Fallback>
            <p:pic>
              <p:nvPicPr>
                <p:cNvPr id="210" name="Freihand 209">
                  <a:extLst>
                    <a:ext uri="{FF2B5EF4-FFF2-40B4-BE49-F238E27FC236}">
                      <a16:creationId xmlns:a16="http://schemas.microsoft.com/office/drawing/2014/main" id="{AD670BA6-728C-4C83-AE3F-85EE3608AB25}"/>
                    </a:ext>
                  </a:extLst>
                </p:cNvPr>
                <p:cNvPicPr/>
                <p:nvPr/>
              </p:nvPicPr>
              <p:blipFill>
                <a:blip r:embed="rId366"/>
                <a:stretch>
                  <a:fillRect/>
                </a:stretch>
              </p:blipFill>
              <p:spPr>
                <a:xfrm>
                  <a:off x="7192781" y="6417752"/>
                  <a:ext cx="201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1" name="Freihand 210">
                  <a:extLst>
                    <a:ext uri="{FF2B5EF4-FFF2-40B4-BE49-F238E27FC236}">
                      <a16:creationId xmlns:a16="http://schemas.microsoft.com/office/drawing/2014/main" id="{F6023BC2-512C-4C8F-905B-E13C3822C6FA}"/>
                    </a:ext>
                  </a:extLst>
                </p14:cNvPr>
                <p14:cNvContentPartPr/>
                <p14:nvPr/>
              </p14:nvContentPartPr>
              <p14:xfrm>
                <a:off x="7529741" y="6437192"/>
                <a:ext cx="250560" cy="86760"/>
              </p14:xfrm>
            </p:contentPart>
          </mc:Choice>
          <mc:Fallback>
            <p:pic>
              <p:nvPicPr>
                <p:cNvPr id="211" name="Freihand 210">
                  <a:extLst>
                    <a:ext uri="{FF2B5EF4-FFF2-40B4-BE49-F238E27FC236}">
                      <a16:creationId xmlns:a16="http://schemas.microsoft.com/office/drawing/2014/main" id="{F6023BC2-512C-4C8F-905B-E13C3822C6FA}"/>
                    </a:ext>
                  </a:extLst>
                </p:cNvPr>
                <p:cNvPicPr/>
                <p:nvPr/>
              </p:nvPicPr>
              <p:blipFill>
                <a:blip r:embed="rId368"/>
                <a:stretch>
                  <a:fillRect/>
                </a:stretch>
              </p:blipFill>
              <p:spPr>
                <a:xfrm>
                  <a:off x="7525421" y="6432872"/>
                  <a:ext cx="259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2" name="Freihand 211">
                  <a:extLst>
                    <a:ext uri="{FF2B5EF4-FFF2-40B4-BE49-F238E27FC236}">
                      <a16:creationId xmlns:a16="http://schemas.microsoft.com/office/drawing/2014/main" id="{C81F2BD5-961D-43CC-BDA0-9ACA374DE7CB}"/>
                    </a:ext>
                  </a:extLst>
                </p14:cNvPr>
                <p14:cNvContentPartPr/>
                <p14:nvPr/>
              </p14:nvContentPartPr>
              <p14:xfrm>
                <a:off x="7745381" y="6457352"/>
                <a:ext cx="132120" cy="158400"/>
              </p14:xfrm>
            </p:contentPart>
          </mc:Choice>
          <mc:Fallback>
            <p:pic>
              <p:nvPicPr>
                <p:cNvPr id="212" name="Freihand 211">
                  <a:extLst>
                    <a:ext uri="{FF2B5EF4-FFF2-40B4-BE49-F238E27FC236}">
                      <a16:creationId xmlns:a16="http://schemas.microsoft.com/office/drawing/2014/main" id="{C81F2BD5-961D-43CC-BDA0-9ACA374DE7CB}"/>
                    </a:ext>
                  </a:extLst>
                </p:cNvPr>
                <p:cNvPicPr/>
                <p:nvPr/>
              </p:nvPicPr>
              <p:blipFill>
                <a:blip r:embed="rId370"/>
                <a:stretch>
                  <a:fillRect/>
                </a:stretch>
              </p:blipFill>
              <p:spPr>
                <a:xfrm>
                  <a:off x="7741061" y="6453032"/>
                  <a:ext cx="140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3" name="Freihand 212">
                  <a:extLst>
                    <a:ext uri="{FF2B5EF4-FFF2-40B4-BE49-F238E27FC236}">
                      <a16:creationId xmlns:a16="http://schemas.microsoft.com/office/drawing/2014/main" id="{78C2069B-8ACD-4595-83FF-605E7B54FE88}"/>
                    </a:ext>
                  </a:extLst>
                </p14:cNvPr>
                <p14:cNvContentPartPr/>
                <p14:nvPr/>
              </p14:nvContentPartPr>
              <p14:xfrm>
                <a:off x="7897301" y="6420632"/>
                <a:ext cx="75600" cy="94320"/>
              </p14:xfrm>
            </p:contentPart>
          </mc:Choice>
          <mc:Fallback>
            <p:pic>
              <p:nvPicPr>
                <p:cNvPr id="213" name="Freihand 212">
                  <a:extLst>
                    <a:ext uri="{FF2B5EF4-FFF2-40B4-BE49-F238E27FC236}">
                      <a16:creationId xmlns:a16="http://schemas.microsoft.com/office/drawing/2014/main" id="{78C2069B-8ACD-4595-83FF-605E7B54FE88}"/>
                    </a:ext>
                  </a:extLst>
                </p:cNvPr>
                <p:cNvPicPr/>
                <p:nvPr/>
              </p:nvPicPr>
              <p:blipFill>
                <a:blip r:embed="rId372"/>
                <a:stretch>
                  <a:fillRect/>
                </a:stretch>
              </p:blipFill>
              <p:spPr>
                <a:xfrm>
                  <a:off x="7892981" y="6416312"/>
                  <a:ext cx="84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4" name="Freihand 213">
                  <a:extLst>
                    <a:ext uri="{FF2B5EF4-FFF2-40B4-BE49-F238E27FC236}">
                      <a16:creationId xmlns:a16="http://schemas.microsoft.com/office/drawing/2014/main" id="{576BD0FF-4B92-4683-82F5-9C1FAD63A210}"/>
                    </a:ext>
                  </a:extLst>
                </p14:cNvPr>
                <p14:cNvContentPartPr/>
                <p14:nvPr/>
              </p14:nvContentPartPr>
              <p14:xfrm>
                <a:off x="7985861" y="6334952"/>
                <a:ext cx="381600" cy="153720"/>
              </p14:xfrm>
            </p:contentPart>
          </mc:Choice>
          <mc:Fallback>
            <p:pic>
              <p:nvPicPr>
                <p:cNvPr id="214" name="Freihand 213">
                  <a:extLst>
                    <a:ext uri="{FF2B5EF4-FFF2-40B4-BE49-F238E27FC236}">
                      <a16:creationId xmlns:a16="http://schemas.microsoft.com/office/drawing/2014/main" id="{576BD0FF-4B92-4683-82F5-9C1FAD63A210}"/>
                    </a:ext>
                  </a:extLst>
                </p:cNvPr>
                <p:cNvPicPr/>
                <p:nvPr/>
              </p:nvPicPr>
              <p:blipFill>
                <a:blip r:embed="rId374"/>
                <a:stretch>
                  <a:fillRect/>
                </a:stretch>
              </p:blipFill>
              <p:spPr>
                <a:xfrm>
                  <a:off x="7981541" y="6330632"/>
                  <a:ext cx="390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5" name="Freihand 214">
                  <a:extLst>
                    <a:ext uri="{FF2B5EF4-FFF2-40B4-BE49-F238E27FC236}">
                      <a16:creationId xmlns:a16="http://schemas.microsoft.com/office/drawing/2014/main" id="{05392714-A4A4-4998-812C-6BD5734BBDBD}"/>
                    </a:ext>
                  </a:extLst>
                </p14:cNvPr>
                <p14:cNvContentPartPr/>
                <p14:nvPr/>
              </p14:nvContentPartPr>
              <p14:xfrm>
                <a:off x="7537301" y="6644912"/>
                <a:ext cx="362880" cy="92160"/>
              </p14:xfrm>
            </p:contentPart>
          </mc:Choice>
          <mc:Fallback>
            <p:pic>
              <p:nvPicPr>
                <p:cNvPr id="215" name="Freihand 214">
                  <a:extLst>
                    <a:ext uri="{FF2B5EF4-FFF2-40B4-BE49-F238E27FC236}">
                      <a16:creationId xmlns:a16="http://schemas.microsoft.com/office/drawing/2014/main" id="{05392714-A4A4-4998-812C-6BD5734BBDBD}"/>
                    </a:ext>
                  </a:extLst>
                </p:cNvPr>
                <p:cNvPicPr/>
                <p:nvPr/>
              </p:nvPicPr>
              <p:blipFill>
                <a:blip r:embed="rId376"/>
                <a:stretch>
                  <a:fillRect/>
                </a:stretch>
              </p:blipFill>
              <p:spPr>
                <a:xfrm>
                  <a:off x="7532981" y="6640592"/>
                  <a:ext cx="371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6" name="Freihand 215">
                  <a:extLst>
                    <a:ext uri="{FF2B5EF4-FFF2-40B4-BE49-F238E27FC236}">
                      <a16:creationId xmlns:a16="http://schemas.microsoft.com/office/drawing/2014/main" id="{2524CB89-4246-4124-AD80-6905AA38A8CD}"/>
                    </a:ext>
                  </a:extLst>
                </p14:cNvPr>
                <p14:cNvContentPartPr/>
                <p14:nvPr/>
              </p14:nvContentPartPr>
              <p14:xfrm>
                <a:off x="7908461" y="6563552"/>
                <a:ext cx="127800" cy="117000"/>
              </p14:xfrm>
            </p:contentPart>
          </mc:Choice>
          <mc:Fallback>
            <p:pic>
              <p:nvPicPr>
                <p:cNvPr id="216" name="Freihand 215">
                  <a:extLst>
                    <a:ext uri="{FF2B5EF4-FFF2-40B4-BE49-F238E27FC236}">
                      <a16:creationId xmlns:a16="http://schemas.microsoft.com/office/drawing/2014/main" id="{2524CB89-4246-4124-AD80-6905AA38A8CD}"/>
                    </a:ext>
                  </a:extLst>
                </p:cNvPr>
                <p:cNvPicPr/>
                <p:nvPr/>
              </p:nvPicPr>
              <p:blipFill>
                <a:blip r:embed="rId378"/>
                <a:stretch>
                  <a:fillRect/>
                </a:stretch>
              </p:blipFill>
              <p:spPr>
                <a:xfrm>
                  <a:off x="7904141" y="6559232"/>
                  <a:ext cx="136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7" name="Freihand 216">
                  <a:extLst>
                    <a:ext uri="{FF2B5EF4-FFF2-40B4-BE49-F238E27FC236}">
                      <a16:creationId xmlns:a16="http://schemas.microsoft.com/office/drawing/2014/main" id="{50D006C8-A06B-49F7-9ADD-F3D4E7A96C87}"/>
                    </a:ext>
                  </a:extLst>
                </p14:cNvPr>
                <p14:cNvContentPartPr/>
                <p14:nvPr/>
              </p14:nvContentPartPr>
              <p14:xfrm>
                <a:off x="8031581" y="6606752"/>
                <a:ext cx="192600" cy="86040"/>
              </p14:xfrm>
            </p:contentPart>
          </mc:Choice>
          <mc:Fallback>
            <p:pic>
              <p:nvPicPr>
                <p:cNvPr id="217" name="Freihand 216">
                  <a:extLst>
                    <a:ext uri="{FF2B5EF4-FFF2-40B4-BE49-F238E27FC236}">
                      <a16:creationId xmlns:a16="http://schemas.microsoft.com/office/drawing/2014/main" id="{50D006C8-A06B-49F7-9ADD-F3D4E7A96C87}"/>
                    </a:ext>
                  </a:extLst>
                </p:cNvPr>
                <p:cNvPicPr/>
                <p:nvPr/>
              </p:nvPicPr>
              <p:blipFill>
                <a:blip r:embed="rId380"/>
                <a:stretch>
                  <a:fillRect/>
                </a:stretch>
              </p:blipFill>
              <p:spPr>
                <a:xfrm>
                  <a:off x="8027261" y="6602432"/>
                  <a:ext cx="201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9" name="Freihand 218">
                  <a:extLst>
                    <a:ext uri="{FF2B5EF4-FFF2-40B4-BE49-F238E27FC236}">
                      <a16:creationId xmlns:a16="http://schemas.microsoft.com/office/drawing/2014/main" id="{D84E2713-92DB-4E7E-9BB0-F2A0ADB1B33E}"/>
                    </a:ext>
                  </a:extLst>
                </p14:cNvPr>
                <p14:cNvContentPartPr/>
                <p14:nvPr/>
              </p14:nvContentPartPr>
              <p14:xfrm>
                <a:off x="2928941" y="5793872"/>
                <a:ext cx="353520" cy="173160"/>
              </p14:xfrm>
            </p:contentPart>
          </mc:Choice>
          <mc:Fallback>
            <p:pic>
              <p:nvPicPr>
                <p:cNvPr id="219" name="Freihand 218">
                  <a:extLst>
                    <a:ext uri="{FF2B5EF4-FFF2-40B4-BE49-F238E27FC236}">
                      <a16:creationId xmlns:a16="http://schemas.microsoft.com/office/drawing/2014/main" id="{D84E2713-92DB-4E7E-9BB0-F2A0ADB1B33E}"/>
                    </a:ext>
                  </a:extLst>
                </p:cNvPr>
                <p:cNvPicPr/>
                <p:nvPr/>
              </p:nvPicPr>
              <p:blipFill>
                <a:blip r:embed="rId382"/>
                <a:stretch>
                  <a:fillRect/>
                </a:stretch>
              </p:blipFill>
              <p:spPr>
                <a:xfrm>
                  <a:off x="2924621" y="5789552"/>
                  <a:ext cx="362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0" name="Freihand 219">
                  <a:extLst>
                    <a:ext uri="{FF2B5EF4-FFF2-40B4-BE49-F238E27FC236}">
                      <a16:creationId xmlns:a16="http://schemas.microsoft.com/office/drawing/2014/main" id="{B4E4E2E4-9A34-4B79-81A1-4FE85603D6C4}"/>
                    </a:ext>
                  </a:extLst>
                </p14:cNvPr>
                <p14:cNvContentPartPr/>
                <p14:nvPr/>
              </p14:nvContentPartPr>
              <p14:xfrm>
                <a:off x="3129821" y="5765792"/>
                <a:ext cx="10800" cy="6480"/>
              </p14:xfrm>
            </p:contentPart>
          </mc:Choice>
          <mc:Fallback>
            <p:pic>
              <p:nvPicPr>
                <p:cNvPr id="220" name="Freihand 219">
                  <a:extLst>
                    <a:ext uri="{FF2B5EF4-FFF2-40B4-BE49-F238E27FC236}">
                      <a16:creationId xmlns:a16="http://schemas.microsoft.com/office/drawing/2014/main" id="{B4E4E2E4-9A34-4B79-81A1-4FE85603D6C4}"/>
                    </a:ext>
                  </a:extLst>
                </p:cNvPr>
                <p:cNvPicPr/>
                <p:nvPr/>
              </p:nvPicPr>
              <p:blipFill>
                <a:blip r:embed="rId384"/>
                <a:stretch>
                  <a:fillRect/>
                </a:stretch>
              </p:blipFill>
              <p:spPr>
                <a:xfrm>
                  <a:off x="3125501" y="5761472"/>
                  <a:ext cx="19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2" name="Freihand 221">
                  <a:extLst>
                    <a:ext uri="{FF2B5EF4-FFF2-40B4-BE49-F238E27FC236}">
                      <a16:creationId xmlns:a16="http://schemas.microsoft.com/office/drawing/2014/main" id="{3947CFC8-9F78-477D-8B33-1BEA89D635C2}"/>
                    </a:ext>
                  </a:extLst>
                </p14:cNvPr>
                <p14:cNvContentPartPr/>
                <p14:nvPr/>
              </p14:nvContentPartPr>
              <p14:xfrm>
                <a:off x="8293301" y="6631952"/>
                <a:ext cx="68400" cy="65520"/>
              </p14:xfrm>
            </p:contentPart>
          </mc:Choice>
          <mc:Fallback>
            <p:pic>
              <p:nvPicPr>
                <p:cNvPr id="222" name="Freihand 221">
                  <a:extLst>
                    <a:ext uri="{FF2B5EF4-FFF2-40B4-BE49-F238E27FC236}">
                      <a16:creationId xmlns:a16="http://schemas.microsoft.com/office/drawing/2014/main" id="{3947CFC8-9F78-477D-8B33-1BEA89D635C2}"/>
                    </a:ext>
                  </a:extLst>
                </p:cNvPr>
                <p:cNvPicPr/>
                <p:nvPr/>
              </p:nvPicPr>
              <p:blipFill>
                <a:blip r:embed="rId386"/>
                <a:stretch>
                  <a:fillRect/>
                </a:stretch>
              </p:blipFill>
              <p:spPr>
                <a:xfrm>
                  <a:off x="8288981" y="6627632"/>
                  <a:ext cx="77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3" name="Freihand 222">
                  <a:extLst>
                    <a:ext uri="{FF2B5EF4-FFF2-40B4-BE49-F238E27FC236}">
                      <a16:creationId xmlns:a16="http://schemas.microsoft.com/office/drawing/2014/main" id="{3A2C126D-40A0-4DB2-BDCD-9516124788EC}"/>
                    </a:ext>
                  </a:extLst>
                </p14:cNvPr>
                <p14:cNvContentPartPr/>
                <p14:nvPr/>
              </p14:nvContentPartPr>
              <p14:xfrm>
                <a:off x="8275301" y="6592352"/>
                <a:ext cx="31320" cy="40680"/>
              </p14:xfrm>
            </p:contentPart>
          </mc:Choice>
          <mc:Fallback>
            <p:pic>
              <p:nvPicPr>
                <p:cNvPr id="223" name="Freihand 222">
                  <a:extLst>
                    <a:ext uri="{FF2B5EF4-FFF2-40B4-BE49-F238E27FC236}">
                      <a16:creationId xmlns:a16="http://schemas.microsoft.com/office/drawing/2014/main" id="{3A2C126D-40A0-4DB2-BDCD-9516124788EC}"/>
                    </a:ext>
                  </a:extLst>
                </p:cNvPr>
                <p:cNvPicPr/>
                <p:nvPr/>
              </p:nvPicPr>
              <p:blipFill>
                <a:blip r:embed="rId388"/>
                <a:stretch>
                  <a:fillRect/>
                </a:stretch>
              </p:blipFill>
              <p:spPr>
                <a:xfrm>
                  <a:off x="8270981" y="6588032"/>
                  <a:ext cx="39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4" name="Freihand 223">
                  <a:extLst>
                    <a:ext uri="{FF2B5EF4-FFF2-40B4-BE49-F238E27FC236}">
                      <a16:creationId xmlns:a16="http://schemas.microsoft.com/office/drawing/2014/main" id="{9F3DC895-90A2-45D9-94E1-51100660E2D4}"/>
                    </a:ext>
                  </a:extLst>
                </p14:cNvPr>
                <p14:cNvContentPartPr/>
                <p14:nvPr/>
              </p14:nvContentPartPr>
              <p14:xfrm>
                <a:off x="2071421" y="6035432"/>
                <a:ext cx="6274800" cy="740520"/>
              </p14:xfrm>
            </p:contentPart>
          </mc:Choice>
          <mc:Fallback>
            <p:pic>
              <p:nvPicPr>
                <p:cNvPr id="224" name="Freihand 223">
                  <a:extLst>
                    <a:ext uri="{FF2B5EF4-FFF2-40B4-BE49-F238E27FC236}">
                      <a16:creationId xmlns:a16="http://schemas.microsoft.com/office/drawing/2014/main" id="{9F3DC895-90A2-45D9-94E1-51100660E2D4}"/>
                    </a:ext>
                  </a:extLst>
                </p:cNvPr>
                <p:cNvPicPr/>
                <p:nvPr/>
              </p:nvPicPr>
              <p:blipFill>
                <a:blip r:embed="rId390"/>
                <a:stretch>
                  <a:fillRect/>
                </a:stretch>
              </p:blipFill>
              <p:spPr>
                <a:xfrm>
                  <a:off x="2067101" y="6031112"/>
                  <a:ext cx="6283440" cy="749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5" name="Freihand 224">
                  <a:extLst>
                    <a:ext uri="{FF2B5EF4-FFF2-40B4-BE49-F238E27FC236}">
                      <a16:creationId xmlns:a16="http://schemas.microsoft.com/office/drawing/2014/main" id="{DD60A40A-43F9-4D58-83AD-F5860FF512E5}"/>
                    </a:ext>
                  </a:extLst>
                </p14:cNvPr>
                <p14:cNvContentPartPr/>
                <p14:nvPr/>
              </p14:nvContentPartPr>
              <p14:xfrm>
                <a:off x="2416661" y="5980712"/>
                <a:ext cx="184320" cy="121680"/>
              </p14:xfrm>
            </p:contentPart>
          </mc:Choice>
          <mc:Fallback>
            <p:pic>
              <p:nvPicPr>
                <p:cNvPr id="225" name="Freihand 224">
                  <a:extLst>
                    <a:ext uri="{FF2B5EF4-FFF2-40B4-BE49-F238E27FC236}">
                      <a16:creationId xmlns:a16="http://schemas.microsoft.com/office/drawing/2014/main" id="{DD60A40A-43F9-4D58-83AD-F5860FF512E5}"/>
                    </a:ext>
                  </a:extLst>
                </p:cNvPr>
                <p:cNvPicPr/>
                <p:nvPr/>
              </p:nvPicPr>
              <p:blipFill>
                <a:blip r:embed="rId392"/>
                <a:stretch>
                  <a:fillRect/>
                </a:stretch>
              </p:blipFill>
              <p:spPr>
                <a:xfrm>
                  <a:off x="2412341" y="5976392"/>
                  <a:ext cx="192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6" name="Freihand 225">
                  <a:extLst>
                    <a:ext uri="{FF2B5EF4-FFF2-40B4-BE49-F238E27FC236}">
                      <a16:creationId xmlns:a16="http://schemas.microsoft.com/office/drawing/2014/main" id="{5E91FED4-2266-44D3-B06C-05F3D3C4CF06}"/>
                    </a:ext>
                  </a:extLst>
                </p14:cNvPr>
                <p14:cNvContentPartPr/>
                <p14:nvPr/>
              </p14:nvContentPartPr>
              <p14:xfrm>
                <a:off x="3447701" y="5763272"/>
                <a:ext cx="121680" cy="154440"/>
              </p14:xfrm>
            </p:contentPart>
          </mc:Choice>
          <mc:Fallback>
            <p:pic>
              <p:nvPicPr>
                <p:cNvPr id="226" name="Freihand 225">
                  <a:extLst>
                    <a:ext uri="{FF2B5EF4-FFF2-40B4-BE49-F238E27FC236}">
                      <a16:creationId xmlns:a16="http://schemas.microsoft.com/office/drawing/2014/main" id="{5E91FED4-2266-44D3-B06C-05F3D3C4CF06}"/>
                    </a:ext>
                  </a:extLst>
                </p:cNvPr>
                <p:cNvPicPr/>
                <p:nvPr/>
              </p:nvPicPr>
              <p:blipFill>
                <a:blip r:embed="rId394"/>
                <a:stretch>
                  <a:fillRect/>
                </a:stretch>
              </p:blipFill>
              <p:spPr>
                <a:xfrm>
                  <a:off x="3443381" y="5758952"/>
                  <a:ext cx="130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7" name="Freihand 226">
                  <a:extLst>
                    <a:ext uri="{FF2B5EF4-FFF2-40B4-BE49-F238E27FC236}">
                      <a16:creationId xmlns:a16="http://schemas.microsoft.com/office/drawing/2014/main" id="{43B4D89C-B475-4188-AD0E-F15C30C4A406}"/>
                    </a:ext>
                  </a:extLst>
                </p14:cNvPr>
                <p14:cNvContentPartPr/>
                <p14:nvPr/>
              </p14:nvContentPartPr>
              <p14:xfrm>
                <a:off x="3584141" y="5806472"/>
                <a:ext cx="245520" cy="76680"/>
              </p14:xfrm>
            </p:contentPart>
          </mc:Choice>
          <mc:Fallback>
            <p:pic>
              <p:nvPicPr>
                <p:cNvPr id="227" name="Freihand 226">
                  <a:extLst>
                    <a:ext uri="{FF2B5EF4-FFF2-40B4-BE49-F238E27FC236}">
                      <a16:creationId xmlns:a16="http://schemas.microsoft.com/office/drawing/2014/main" id="{43B4D89C-B475-4188-AD0E-F15C30C4A406}"/>
                    </a:ext>
                  </a:extLst>
                </p:cNvPr>
                <p:cNvPicPr/>
                <p:nvPr/>
              </p:nvPicPr>
              <p:blipFill>
                <a:blip r:embed="rId396"/>
                <a:stretch>
                  <a:fillRect/>
                </a:stretch>
              </p:blipFill>
              <p:spPr>
                <a:xfrm>
                  <a:off x="3579821" y="5802152"/>
                  <a:ext cx="254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8" name="Freihand 227">
                  <a:extLst>
                    <a:ext uri="{FF2B5EF4-FFF2-40B4-BE49-F238E27FC236}">
                      <a16:creationId xmlns:a16="http://schemas.microsoft.com/office/drawing/2014/main" id="{195234E5-718E-47F0-A0CA-45FD4BA58466}"/>
                    </a:ext>
                  </a:extLst>
                </p14:cNvPr>
                <p14:cNvContentPartPr/>
                <p14:nvPr/>
              </p14:nvContentPartPr>
              <p14:xfrm>
                <a:off x="3952061" y="5742392"/>
                <a:ext cx="14400" cy="154440"/>
              </p14:xfrm>
            </p:contentPart>
          </mc:Choice>
          <mc:Fallback>
            <p:pic>
              <p:nvPicPr>
                <p:cNvPr id="228" name="Freihand 227">
                  <a:extLst>
                    <a:ext uri="{FF2B5EF4-FFF2-40B4-BE49-F238E27FC236}">
                      <a16:creationId xmlns:a16="http://schemas.microsoft.com/office/drawing/2014/main" id="{195234E5-718E-47F0-A0CA-45FD4BA58466}"/>
                    </a:ext>
                  </a:extLst>
                </p:cNvPr>
                <p:cNvPicPr/>
                <p:nvPr/>
              </p:nvPicPr>
              <p:blipFill>
                <a:blip r:embed="rId398"/>
                <a:stretch>
                  <a:fillRect/>
                </a:stretch>
              </p:blipFill>
              <p:spPr>
                <a:xfrm>
                  <a:off x="3947741" y="5738072"/>
                  <a:ext cx="23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9" name="Freihand 228">
                  <a:extLst>
                    <a:ext uri="{FF2B5EF4-FFF2-40B4-BE49-F238E27FC236}">
                      <a16:creationId xmlns:a16="http://schemas.microsoft.com/office/drawing/2014/main" id="{398301CC-1369-4898-AD36-AB316E81886C}"/>
                    </a:ext>
                  </a:extLst>
                </p14:cNvPr>
                <p14:cNvContentPartPr/>
                <p14:nvPr/>
              </p14:nvContentPartPr>
              <p14:xfrm>
                <a:off x="3852341" y="5687312"/>
                <a:ext cx="173160" cy="132120"/>
              </p14:xfrm>
            </p:contentPart>
          </mc:Choice>
          <mc:Fallback>
            <p:pic>
              <p:nvPicPr>
                <p:cNvPr id="229" name="Freihand 228">
                  <a:extLst>
                    <a:ext uri="{FF2B5EF4-FFF2-40B4-BE49-F238E27FC236}">
                      <a16:creationId xmlns:a16="http://schemas.microsoft.com/office/drawing/2014/main" id="{398301CC-1369-4898-AD36-AB316E81886C}"/>
                    </a:ext>
                  </a:extLst>
                </p:cNvPr>
                <p:cNvPicPr/>
                <p:nvPr/>
              </p:nvPicPr>
              <p:blipFill>
                <a:blip r:embed="rId400"/>
                <a:stretch>
                  <a:fillRect/>
                </a:stretch>
              </p:blipFill>
              <p:spPr>
                <a:xfrm>
                  <a:off x="3848021" y="5682992"/>
                  <a:ext cx="181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0" name="Freihand 229">
                  <a:extLst>
                    <a:ext uri="{FF2B5EF4-FFF2-40B4-BE49-F238E27FC236}">
                      <a16:creationId xmlns:a16="http://schemas.microsoft.com/office/drawing/2014/main" id="{32B1EA48-46F6-4223-AEE1-BCBFEF41490E}"/>
                    </a:ext>
                  </a:extLst>
                </p14:cNvPr>
                <p14:cNvContentPartPr/>
                <p14:nvPr/>
              </p14:nvContentPartPr>
              <p14:xfrm>
                <a:off x="4018301" y="5742392"/>
                <a:ext cx="204120" cy="97560"/>
              </p14:xfrm>
            </p:contentPart>
          </mc:Choice>
          <mc:Fallback>
            <p:pic>
              <p:nvPicPr>
                <p:cNvPr id="230" name="Freihand 229">
                  <a:extLst>
                    <a:ext uri="{FF2B5EF4-FFF2-40B4-BE49-F238E27FC236}">
                      <a16:creationId xmlns:a16="http://schemas.microsoft.com/office/drawing/2014/main" id="{32B1EA48-46F6-4223-AEE1-BCBFEF41490E}"/>
                    </a:ext>
                  </a:extLst>
                </p:cNvPr>
                <p:cNvPicPr/>
                <p:nvPr/>
              </p:nvPicPr>
              <p:blipFill>
                <a:blip r:embed="rId402"/>
                <a:stretch>
                  <a:fillRect/>
                </a:stretch>
              </p:blipFill>
              <p:spPr>
                <a:xfrm>
                  <a:off x="4013981" y="5738072"/>
                  <a:ext cx="212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1" name="Freihand 230">
                  <a:extLst>
                    <a:ext uri="{FF2B5EF4-FFF2-40B4-BE49-F238E27FC236}">
                      <a16:creationId xmlns:a16="http://schemas.microsoft.com/office/drawing/2014/main" id="{11DE48C9-A081-429A-B3C1-90B65BB31E8B}"/>
                    </a:ext>
                  </a:extLst>
                </p14:cNvPr>
                <p14:cNvContentPartPr/>
                <p14:nvPr/>
              </p14:nvContentPartPr>
              <p14:xfrm>
                <a:off x="4214141" y="5705312"/>
                <a:ext cx="20160" cy="23040"/>
              </p14:xfrm>
            </p:contentPart>
          </mc:Choice>
          <mc:Fallback>
            <p:pic>
              <p:nvPicPr>
                <p:cNvPr id="231" name="Freihand 230">
                  <a:extLst>
                    <a:ext uri="{FF2B5EF4-FFF2-40B4-BE49-F238E27FC236}">
                      <a16:creationId xmlns:a16="http://schemas.microsoft.com/office/drawing/2014/main" id="{11DE48C9-A081-429A-B3C1-90B65BB31E8B}"/>
                    </a:ext>
                  </a:extLst>
                </p:cNvPr>
                <p:cNvPicPr/>
                <p:nvPr/>
              </p:nvPicPr>
              <p:blipFill>
                <a:blip r:embed="rId404"/>
                <a:stretch>
                  <a:fillRect/>
                </a:stretch>
              </p:blipFill>
              <p:spPr>
                <a:xfrm>
                  <a:off x="4209821" y="5700992"/>
                  <a:ext cx="28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2" name="Freihand 231">
                  <a:extLst>
                    <a:ext uri="{FF2B5EF4-FFF2-40B4-BE49-F238E27FC236}">
                      <a16:creationId xmlns:a16="http://schemas.microsoft.com/office/drawing/2014/main" id="{F05F764A-2356-4242-809F-CB15D544188C}"/>
                    </a:ext>
                  </a:extLst>
                </p14:cNvPr>
                <p14:cNvContentPartPr/>
                <p14:nvPr/>
              </p14:nvContentPartPr>
              <p14:xfrm>
                <a:off x="4246541" y="5730512"/>
                <a:ext cx="61920" cy="93960"/>
              </p14:xfrm>
            </p:contentPart>
          </mc:Choice>
          <mc:Fallback>
            <p:pic>
              <p:nvPicPr>
                <p:cNvPr id="232" name="Freihand 231">
                  <a:extLst>
                    <a:ext uri="{FF2B5EF4-FFF2-40B4-BE49-F238E27FC236}">
                      <a16:creationId xmlns:a16="http://schemas.microsoft.com/office/drawing/2014/main" id="{F05F764A-2356-4242-809F-CB15D544188C}"/>
                    </a:ext>
                  </a:extLst>
                </p:cNvPr>
                <p:cNvPicPr/>
                <p:nvPr/>
              </p:nvPicPr>
              <p:blipFill>
                <a:blip r:embed="rId406"/>
                <a:stretch>
                  <a:fillRect/>
                </a:stretch>
              </p:blipFill>
              <p:spPr>
                <a:xfrm>
                  <a:off x="4242221" y="5726192"/>
                  <a:ext cx="70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3" name="Freihand 232">
                  <a:extLst>
                    <a:ext uri="{FF2B5EF4-FFF2-40B4-BE49-F238E27FC236}">
                      <a16:creationId xmlns:a16="http://schemas.microsoft.com/office/drawing/2014/main" id="{1E675E0E-1FC6-4CFF-A088-B09EE856D87C}"/>
                    </a:ext>
                  </a:extLst>
                </p14:cNvPr>
                <p14:cNvContentPartPr/>
                <p14:nvPr/>
              </p14:nvContentPartPr>
              <p14:xfrm>
                <a:off x="4305581" y="5752472"/>
                <a:ext cx="148680" cy="64440"/>
              </p14:xfrm>
            </p:contentPart>
          </mc:Choice>
          <mc:Fallback>
            <p:pic>
              <p:nvPicPr>
                <p:cNvPr id="233" name="Freihand 232">
                  <a:extLst>
                    <a:ext uri="{FF2B5EF4-FFF2-40B4-BE49-F238E27FC236}">
                      <a16:creationId xmlns:a16="http://schemas.microsoft.com/office/drawing/2014/main" id="{1E675E0E-1FC6-4CFF-A088-B09EE856D87C}"/>
                    </a:ext>
                  </a:extLst>
                </p:cNvPr>
                <p:cNvPicPr/>
                <p:nvPr/>
              </p:nvPicPr>
              <p:blipFill>
                <a:blip r:embed="rId408"/>
                <a:stretch>
                  <a:fillRect/>
                </a:stretch>
              </p:blipFill>
              <p:spPr>
                <a:xfrm>
                  <a:off x="4301261" y="5748152"/>
                  <a:ext cx="157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0" name="Freihand 239">
                  <a:extLst>
                    <a:ext uri="{FF2B5EF4-FFF2-40B4-BE49-F238E27FC236}">
                      <a16:creationId xmlns:a16="http://schemas.microsoft.com/office/drawing/2014/main" id="{A63C4725-0CA8-4302-BEB1-B56FB850C263}"/>
                    </a:ext>
                  </a:extLst>
                </p14:cNvPr>
                <p14:cNvContentPartPr/>
                <p14:nvPr/>
              </p14:nvContentPartPr>
              <p14:xfrm>
                <a:off x="4089581" y="5931752"/>
                <a:ext cx="4320" cy="20160"/>
              </p14:xfrm>
            </p:contentPart>
          </mc:Choice>
          <mc:Fallback>
            <p:pic>
              <p:nvPicPr>
                <p:cNvPr id="240" name="Freihand 239">
                  <a:extLst>
                    <a:ext uri="{FF2B5EF4-FFF2-40B4-BE49-F238E27FC236}">
                      <a16:creationId xmlns:a16="http://schemas.microsoft.com/office/drawing/2014/main" id="{A63C4725-0CA8-4302-BEB1-B56FB850C263}"/>
                    </a:ext>
                  </a:extLst>
                </p:cNvPr>
                <p:cNvPicPr/>
                <p:nvPr/>
              </p:nvPicPr>
              <p:blipFill>
                <a:blip r:embed="rId410"/>
                <a:stretch>
                  <a:fillRect/>
                </a:stretch>
              </p:blipFill>
              <p:spPr>
                <a:xfrm>
                  <a:off x="4085261" y="5927432"/>
                  <a:ext cx="12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4" name="Freihand 233">
                  <a:extLst>
                    <a:ext uri="{FF2B5EF4-FFF2-40B4-BE49-F238E27FC236}">
                      <a16:creationId xmlns:a16="http://schemas.microsoft.com/office/drawing/2014/main" id="{FD1DFD67-836F-43F2-B06B-43EB021037C3}"/>
                    </a:ext>
                  </a:extLst>
                </p14:cNvPr>
                <p14:cNvContentPartPr/>
                <p14:nvPr/>
              </p14:nvContentPartPr>
              <p14:xfrm>
                <a:off x="2951261" y="6120392"/>
                <a:ext cx="378360" cy="198000"/>
              </p14:xfrm>
            </p:contentPart>
          </mc:Choice>
          <mc:Fallback>
            <p:pic>
              <p:nvPicPr>
                <p:cNvPr id="234" name="Freihand 233">
                  <a:extLst>
                    <a:ext uri="{FF2B5EF4-FFF2-40B4-BE49-F238E27FC236}">
                      <a16:creationId xmlns:a16="http://schemas.microsoft.com/office/drawing/2014/main" id="{FD1DFD67-836F-43F2-B06B-43EB021037C3}"/>
                    </a:ext>
                  </a:extLst>
                </p:cNvPr>
                <p:cNvPicPr/>
                <p:nvPr/>
              </p:nvPicPr>
              <p:blipFill>
                <a:blip r:embed="rId412"/>
                <a:stretch>
                  <a:fillRect/>
                </a:stretch>
              </p:blipFill>
              <p:spPr>
                <a:xfrm>
                  <a:off x="2946941" y="6116072"/>
                  <a:ext cx="387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5" name="Freihand 234">
                  <a:extLst>
                    <a:ext uri="{FF2B5EF4-FFF2-40B4-BE49-F238E27FC236}">
                      <a16:creationId xmlns:a16="http://schemas.microsoft.com/office/drawing/2014/main" id="{4CB8A878-69C5-4171-BE09-740A33712181}"/>
                    </a:ext>
                  </a:extLst>
                </p14:cNvPr>
                <p14:cNvContentPartPr/>
                <p14:nvPr/>
              </p14:nvContentPartPr>
              <p14:xfrm>
                <a:off x="3364541" y="6083672"/>
                <a:ext cx="89280" cy="94320"/>
              </p14:xfrm>
            </p:contentPart>
          </mc:Choice>
          <mc:Fallback>
            <p:pic>
              <p:nvPicPr>
                <p:cNvPr id="235" name="Freihand 234">
                  <a:extLst>
                    <a:ext uri="{FF2B5EF4-FFF2-40B4-BE49-F238E27FC236}">
                      <a16:creationId xmlns:a16="http://schemas.microsoft.com/office/drawing/2014/main" id="{4CB8A878-69C5-4171-BE09-740A33712181}"/>
                    </a:ext>
                  </a:extLst>
                </p:cNvPr>
                <p:cNvPicPr/>
                <p:nvPr/>
              </p:nvPicPr>
              <p:blipFill>
                <a:blip r:embed="rId414"/>
                <a:stretch>
                  <a:fillRect/>
                </a:stretch>
              </p:blipFill>
              <p:spPr>
                <a:xfrm>
                  <a:off x="3360221" y="6079352"/>
                  <a:ext cx="97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6" name="Freihand 235">
                  <a:extLst>
                    <a:ext uri="{FF2B5EF4-FFF2-40B4-BE49-F238E27FC236}">
                      <a16:creationId xmlns:a16="http://schemas.microsoft.com/office/drawing/2014/main" id="{6F5D65D8-AE5F-46DE-AF9D-2A1662FBC86D}"/>
                    </a:ext>
                  </a:extLst>
                </p14:cNvPr>
                <p14:cNvContentPartPr/>
                <p14:nvPr/>
              </p14:nvContentPartPr>
              <p14:xfrm>
                <a:off x="3446261" y="6073952"/>
                <a:ext cx="97200" cy="92880"/>
              </p14:xfrm>
            </p:contentPart>
          </mc:Choice>
          <mc:Fallback>
            <p:pic>
              <p:nvPicPr>
                <p:cNvPr id="236" name="Freihand 235">
                  <a:extLst>
                    <a:ext uri="{FF2B5EF4-FFF2-40B4-BE49-F238E27FC236}">
                      <a16:creationId xmlns:a16="http://schemas.microsoft.com/office/drawing/2014/main" id="{6F5D65D8-AE5F-46DE-AF9D-2A1662FBC86D}"/>
                    </a:ext>
                  </a:extLst>
                </p:cNvPr>
                <p:cNvPicPr/>
                <p:nvPr/>
              </p:nvPicPr>
              <p:blipFill>
                <a:blip r:embed="rId416"/>
                <a:stretch>
                  <a:fillRect/>
                </a:stretch>
              </p:blipFill>
              <p:spPr>
                <a:xfrm>
                  <a:off x="3441941" y="6069272"/>
                  <a:ext cx="105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7" name="Freihand 236">
                  <a:extLst>
                    <a:ext uri="{FF2B5EF4-FFF2-40B4-BE49-F238E27FC236}">
                      <a16:creationId xmlns:a16="http://schemas.microsoft.com/office/drawing/2014/main" id="{A82D3EFB-6D06-45AC-95E8-B5D685B069FC}"/>
                    </a:ext>
                  </a:extLst>
                </p14:cNvPr>
                <p14:cNvContentPartPr/>
                <p14:nvPr/>
              </p14:nvContentPartPr>
              <p14:xfrm>
                <a:off x="3535541" y="6050192"/>
                <a:ext cx="68400" cy="105840"/>
              </p14:xfrm>
            </p:contentPart>
          </mc:Choice>
          <mc:Fallback>
            <p:pic>
              <p:nvPicPr>
                <p:cNvPr id="237" name="Freihand 236">
                  <a:extLst>
                    <a:ext uri="{FF2B5EF4-FFF2-40B4-BE49-F238E27FC236}">
                      <a16:creationId xmlns:a16="http://schemas.microsoft.com/office/drawing/2014/main" id="{A82D3EFB-6D06-45AC-95E8-B5D685B069FC}"/>
                    </a:ext>
                  </a:extLst>
                </p:cNvPr>
                <p:cNvPicPr/>
                <p:nvPr/>
              </p:nvPicPr>
              <p:blipFill>
                <a:blip r:embed="rId418"/>
                <a:stretch>
                  <a:fillRect/>
                </a:stretch>
              </p:blipFill>
              <p:spPr>
                <a:xfrm>
                  <a:off x="3531221" y="6045872"/>
                  <a:ext cx="77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8" name="Freihand 237">
                  <a:extLst>
                    <a:ext uri="{FF2B5EF4-FFF2-40B4-BE49-F238E27FC236}">
                      <a16:creationId xmlns:a16="http://schemas.microsoft.com/office/drawing/2014/main" id="{ACCFAB6B-9D71-4984-954B-EA567CB1B352}"/>
                    </a:ext>
                  </a:extLst>
                </p14:cNvPr>
                <p14:cNvContentPartPr/>
                <p14:nvPr/>
              </p14:nvContentPartPr>
              <p14:xfrm>
                <a:off x="3604301" y="6068912"/>
                <a:ext cx="153360" cy="47160"/>
              </p14:xfrm>
            </p:contentPart>
          </mc:Choice>
          <mc:Fallback>
            <p:pic>
              <p:nvPicPr>
                <p:cNvPr id="238" name="Freihand 237">
                  <a:extLst>
                    <a:ext uri="{FF2B5EF4-FFF2-40B4-BE49-F238E27FC236}">
                      <a16:creationId xmlns:a16="http://schemas.microsoft.com/office/drawing/2014/main" id="{ACCFAB6B-9D71-4984-954B-EA567CB1B352}"/>
                    </a:ext>
                  </a:extLst>
                </p:cNvPr>
                <p:cNvPicPr/>
                <p:nvPr/>
              </p:nvPicPr>
              <p:blipFill>
                <a:blip r:embed="rId420"/>
                <a:stretch>
                  <a:fillRect/>
                </a:stretch>
              </p:blipFill>
              <p:spPr>
                <a:xfrm>
                  <a:off x="3599981" y="6064592"/>
                  <a:ext cx="1620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9" name="Freihand 238">
                  <a:extLst>
                    <a:ext uri="{FF2B5EF4-FFF2-40B4-BE49-F238E27FC236}">
                      <a16:creationId xmlns:a16="http://schemas.microsoft.com/office/drawing/2014/main" id="{838F6681-FDF0-453B-BC48-DDCEB6A8AE72}"/>
                    </a:ext>
                  </a:extLst>
                </p14:cNvPr>
                <p14:cNvContentPartPr/>
                <p14:nvPr/>
              </p14:nvContentPartPr>
              <p14:xfrm>
                <a:off x="3912821" y="6031832"/>
                <a:ext cx="187920" cy="69120"/>
              </p14:xfrm>
            </p:contentPart>
          </mc:Choice>
          <mc:Fallback>
            <p:pic>
              <p:nvPicPr>
                <p:cNvPr id="239" name="Freihand 238">
                  <a:extLst>
                    <a:ext uri="{FF2B5EF4-FFF2-40B4-BE49-F238E27FC236}">
                      <a16:creationId xmlns:a16="http://schemas.microsoft.com/office/drawing/2014/main" id="{838F6681-FDF0-453B-BC48-DDCEB6A8AE72}"/>
                    </a:ext>
                  </a:extLst>
                </p:cNvPr>
                <p:cNvPicPr/>
                <p:nvPr/>
              </p:nvPicPr>
              <p:blipFill>
                <a:blip r:embed="rId422"/>
                <a:stretch>
                  <a:fillRect/>
                </a:stretch>
              </p:blipFill>
              <p:spPr>
                <a:xfrm>
                  <a:off x="3908501" y="6027512"/>
                  <a:ext cx="196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1" name="Freihand 240">
                  <a:extLst>
                    <a:ext uri="{FF2B5EF4-FFF2-40B4-BE49-F238E27FC236}">
                      <a16:creationId xmlns:a16="http://schemas.microsoft.com/office/drawing/2014/main" id="{5ED9CB0F-FCFE-464C-81F0-CF3AEB750916}"/>
                    </a:ext>
                  </a:extLst>
                </p14:cNvPr>
                <p14:cNvContentPartPr/>
                <p14:nvPr/>
              </p14:nvContentPartPr>
              <p14:xfrm>
                <a:off x="3067901" y="6297872"/>
                <a:ext cx="151920" cy="165960"/>
              </p14:xfrm>
            </p:contentPart>
          </mc:Choice>
          <mc:Fallback>
            <p:pic>
              <p:nvPicPr>
                <p:cNvPr id="241" name="Freihand 240">
                  <a:extLst>
                    <a:ext uri="{FF2B5EF4-FFF2-40B4-BE49-F238E27FC236}">
                      <a16:creationId xmlns:a16="http://schemas.microsoft.com/office/drawing/2014/main" id="{5ED9CB0F-FCFE-464C-81F0-CF3AEB750916}"/>
                    </a:ext>
                  </a:extLst>
                </p:cNvPr>
                <p:cNvPicPr/>
                <p:nvPr/>
              </p:nvPicPr>
              <p:blipFill>
                <a:blip r:embed="rId424"/>
                <a:stretch>
                  <a:fillRect/>
                </a:stretch>
              </p:blipFill>
              <p:spPr>
                <a:xfrm>
                  <a:off x="3063581" y="6293552"/>
                  <a:ext cx="160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2" name="Freihand 241">
                  <a:extLst>
                    <a:ext uri="{FF2B5EF4-FFF2-40B4-BE49-F238E27FC236}">
                      <a16:creationId xmlns:a16="http://schemas.microsoft.com/office/drawing/2014/main" id="{6CBEB478-1BE4-4FF4-AC15-D6BD991CDD6B}"/>
                    </a:ext>
                  </a:extLst>
                </p14:cNvPr>
                <p14:cNvContentPartPr/>
                <p14:nvPr/>
              </p14:nvContentPartPr>
              <p14:xfrm>
                <a:off x="3246821" y="6251432"/>
                <a:ext cx="167040" cy="182160"/>
              </p14:xfrm>
            </p:contentPart>
          </mc:Choice>
          <mc:Fallback>
            <p:pic>
              <p:nvPicPr>
                <p:cNvPr id="242" name="Freihand 241">
                  <a:extLst>
                    <a:ext uri="{FF2B5EF4-FFF2-40B4-BE49-F238E27FC236}">
                      <a16:creationId xmlns:a16="http://schemas.microsoft.com/office/drawing/2014/main" id="{6CBEB478-1BE4-4FF4-AC15-D6BD991CDD6B}"/>
                    </a:ext>
                  </a:extLst>
                </p:cNvPr>
                <p:cNvPicPr/>
                <p:nvPr/>
              </p:nvPicPr>
              <p:blipFill>
                <a:blip r:embed="rId426"/>
                <a:stretch>
                  <a:fillRect/>
                </a:stretch>
              </p:blipFill>
              <p:spPr>
                <a:xfrm>
                  <a:off x="3242501" y="6247112"/>
                  <a:ext cx="175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3" name="Freihand 242">
                  <a:extLst>
                    <a:ext uri="{FF2B5EF4-FFF2-40B4-BE49-F238E27FC236}">
                      <a16:creationId xmlns:a16="http://schemas.microsoft.com/office/drawing/2014/main" id="{3A03F129-9579-4F3A-A5CD-FE94ACF2CAF1}"/>
                    </a:ext>
                  </a:extLst>
                </p14:cNvPr>
                <p14:cNvContentPartPr/>
                <p14:nvPr/>
              </p14:nvContentPartPr>
              <p14:xfrm>
                <a:off x="3411701" y="6204272"/>
                <a:ext cx="148680" cy="193680"/>
              </p14:xfrm>
            </p:contentPart>
          </mc:Choice>
          <mc:Fallback>
            <p:pic>
              <p:nvPicPr>
                <p:cNvPr id="243" name="Freihand 242">
                  <a:extLst>
                    <a:ext uri="{FF2B5EF4-FFF2-40B4-BE49-F238E27FC236}">
                      <a16:creationId xmlns:a16="http://schemas.microsoft.com/office/drawing/2014/main" id="{3A03F129-9579-4F3A-A5CD-FE94ACF2CAF1}"/>
                    </a:ext>
                  </a:extLst>
                </p:cNvPr>
                <p:cNvPicPr/>
                <p:nvPr/>
              </p:nvPicPr>
              <p:blipFill>
                <a:blip r:embed="rId428"/>
                <a:stretch>
                  <a:fillRect/>
                </a:stretch>
              </p:blipFill>
              <p:spPr>
                <a:xfrm>
                  <a:off x="3407381" y="6199952"/>
                  <a:ext cx="157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4" name="Freihand 243">
                  <a:extLst>
                    <a:ext uri="{FF2B5EF4-FFF2-40B4-BE49-F238E27FC236}">
                      <a16:creationId xmlns:a16="http://schemas.microsoft.com/office/drawing/2014/main" id="{2CB25B2F-9F24-43E8-8E93-92098AF77FA0}"/>
                    </a:ext>
                  </a:extLst>
                </p14:cNvPr>
                <p14:cNvContentPartPr/>
                <p14:nvPr/>
              </p14:nvContentPartPr>
              <p14:xfrm>
                <a:off x="2975021" y="6408392"/>
                <a:ext cx="650160" cy="132840"/>
              </p14:xfrm>
            </p:contentPart>
          </mc:Choice>
          <mc:Fallback>
            <p:pic>
              <p:nvPicPr>
                <p:cNvPr id="244" name="Freihand 243">
                  <a:extLst>
                    <a:ext uri="{FF2B5EF4-FFF2-40B4-BE49-F238E27FC236}">
                      <a16:creationId xmlns:a16="http://schemas.microsoft.com/office/drawing/2014/main" id="{2CB25B2F-9F24-43E8-8E93-92098AF77FA0}"/>
                    </a:ext>
                  </a:extLst>
                </p:cNvPr>
                <p:cNvPicPr/>
                <p:nvPr/>
              </p:nvPicPr>
              <p:blipFill>
                <a:blip r:embed="rId430"/>
                <a:stretch>
                  <a:fillRect/>
                </a:stretch>
              </p:blipFill>
              <p:spPr>
                <a:xfrm>
                  <a:off x="2970701" y="6404072"/>
                  <a:ext cx="6588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5" name="Freihand 244">
                  <a:extLst>
                    <a:ext uri="{FF2B5EF4-FFF2-40B4-BE49-F238E27FC236}">
                      <a16:creationId xmlns:a16="http://schemas.microsoft.com/office/drawing/2014/main" id="{F73263D9-9CAE-40AE-8404-32D1EBBCA8C3}"/>
                    </a:ext>
                  </a:extLst>
                </p14:cNvPr>
                <p14:cNvContentPartPr/>
                <p14:nvPr/>
              </p14:nvContentPartPr>
              <p14:xfrm>
                <a:off x="3706901" y="6194192"/>
                <a:ext cx="55800" cy="179280"/>
              </p14:xfrm>
            </p:contentPart>
          </mc:Choice>
          <mc:Fallback>
            <p:pic>
              <p:nvPicPr>
                <p:cNvPr id="245" name="Freihand 244">
                  <a:extLst>
                    <a:ext uri="{FF2B5EF4-FFF2-40B4-BE49-F238E27FC236}">
                      <a16:creationId xmlns:a16="http://schemas.microsoft.com/office/drawing/2014/main" id="{F73263D9-9CAE-40AE-8404-32D1EBBCA8C3}"/>
                    </a:ext>
                  </a:extLst>
                </p:cNvPr>
                <p:cNvPicPr/>
                <p:nvPr/>
              </p:nvPicPr>
              <p:blipFill>
                <a:blip r:embed="rId432"/>
                <a:stretch>
                  <a:fillRect/>
                </a:stretch>
              </p:blipFill>
              <p:spPr>
                <a:xfrm>
                  <a:off x="3702581" y="6189872"/>
                  <a:ext cx="64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6" name="Freihand 245">
                  <a:extLst>
                    <a:ext uri="{FF2B5EF4-FFF2-40B4-BE49-F238E27FC236}">
                      <a16:creationId xmlns:a16="http://schemas.microsoft.com/office/drawing/2014/main" id="{23333109-589F-4BC7-97FF-1806577B282D}"/>
                    </a:ext>
                  </a:extLst>
                </p14:cNvPr>
                <p14:cNvContentPartPr/>
                <p14:nvPr/>
              </p14:nvContentPartPr>
              <p14:xfrm>
                <a:off x="3824261" y="6206792"/>
                <a:ext cx="24120" cy="66240"/>
              </p14:xfrm>
            </p:contentPart>
          </mc:Choice>
          <mc:Fallback>
            <p:pic>
              <p:nvPicPr>
                <p:cNvPr id="246" name="Freihand 245">
                  <a:extLst>
                    <a:ext uri="{FF2B5EF4-FFF2-40B4-BE49-F238E27FC236}">
                      <a16:creationId xmlns:a16="http://schemas.microsoft.com/office/drawing/2014/main" id="{23333109-589F-4BC7-97FF-1806577B282D}"/>
                    </a:ext>
                  </a:extLst>
                </p:cNvPr>
                <p:cNvPicPr/>
                <p:nvPr/>
              </p:nvPicPr>
              <p:blipFill>
                <a:blip r:embed="rId434"/>
                <a:stretch>
                  <a:fillRect/>
                </a:stretch>
              </p:blipFill>
              <p:spPr>
                <a:xfrm>
                  <a:off x="3819941" y="6202472"/>
                  <a:ext cx="32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7" name="Freihand 246">
                  <a:extLst>
                    <a:ext uri="{FF2B5EF4-FFF2-40B4-BE49-F238E27FC236}">
                      <a16:creationId xmlns:a16="http://schemas.microsoft.com/office/drawing/2014/main" id="{7E265BD8-DC6C-404C-922E-16F25BDD54F6}"/>
                    </a:ext>
                  </a:extLst>
                </p14:cNvPr>
                <p14:cNvContentPartPr/>
                <p14:nvPr/>
              </p14:nvContentPartPr>
              <p14:xfrm>
                <a:off x="3810221" y="6196712"/>
                <a:ext cx="155880" cy="118440"/>
              </p14:xfrm>
            </p:contentPart>
          </mc:Choice>
          <mc:Fallback>
            <p:pic>
              <p:nvPicPr>
                <p:cNvPr id="247" name="Freihand 246">
                  <a:extLst>
                    <a:ext uri="{FF2B5EF4-FFF2-40B4-BE49-F238E27FC236}">
                      <a16:creationId xmlns:a16="http://schemas.microsoft.com/office/drawing/2014/main" id="{7E265BD8-DC6C-404C-922E-16F25BDD54F6}"/>
                    </a:ext>
                  </a:extLst>
                </p:cNvPr>
                <p:cNvPicPr/>
                <p:nvPr/>
              </p:nvPicPr>
              <p:blipFill>
                <a:blip r:embed="rId436"/>
                <a:stretch>
                  <a:fillRect/>
                </a:stretch>
              </p:blipFill>
              <p:spPr>
                <a:xfrm>
                  <a:off x="3805901" y="6192392"/>
                  <a:ext cx="164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8" name="Freihand 247">
                  <a:extLst>
                    <a:ext uri="{FF2B5EF4-FFF2-40B4-BE49-F238E27FC236}">
                      <a16:creationId xmlns:a16="http://schemas.microsoft.com/office/drawing/2014/main" id="{E1ACBDAA-73B2-493B-AE05-BC067E5B99BA}"/>
                    </a:ext>
                  </a:extLst>
                </p14:cNvPr>
                <p14:cNvContentPartPr/>
                <p14:nvPr/>
              </p14:nvContentPartPr>
              <p14:xfrm>
                <a:off x="3768101" y="6235952"/>
                <a:ext cx="162720" cy="34200"/>
              </p14:xfrm>
            </p:contentPart>
          </mc:Choice>
          <mc:Fallback>
            <p:pic>
              <p:nvPicPr>
                <p:cNvPr id="248" name="Freihand 247">
                  <a:extLst>
                    <a:ext uri="{FF2B5EF4-FFF2-40B4-BE49-F238E27FC236}">
                      <a16:creationId xmlns:a16="http://schemas.microsoft.com/office/drawing/2014/main" id="{E1ACBDAA-73B2-493B-AE05-BC067E5B99BA}"/>
                    </a:ext>
                  </a:extLst>
                </p:cNvPr>
                <p:cNvPicPr/>
                <p:nvPr/>
              </p:nvPicPr>
              <p:blipFill>
                <a:blip r:embed="rId438"/>
                <a:stretch>
                  <a:fillRect/>
                </a:stretch>
              </p:blipFill>
              <p:spPr>
                <a:xfrm>
                  <a:off x="3763781" y="6231632"/>
                  <a:ext cx="171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9" name="Freihand 248">
                  <a:extLst>
                    <a:ext uri="{FF2B5EF4-FFF2-40B4-BE49-F238E27FC236}">
                      <a16:creationId xmlns:a16="http://schemas.microsoft.com/office/drawing/2014/main" id="{D45FC2E4-4C56-4933-805A-5628061711CF}"/>
                    </a:ext>
                  </a:extLst>
                </p14:cNvPr>
                <p14:cNvContentPartPr/>
                <p14:nvPr/>
              </p14:nvContentPartPr>
              <p14:xfrm>
                <a:off x="3738581" y="6262952"/>
                <a:ext cx="156600" cy="41400"/>
              </p14:xfrm>
            </p:contentPart>
          </mc:Choice>
          <mc:Fallback>
            <p:pic>
              <p:nvPicPr>
                <p:cNvPr id="249" name="Freihand 248">
                  <a:extLst>
                    <a:ext uri="{FF2B5EF4-FFF2-40B4-BE49-F238E27FC236}">
                      <a16:creationId xmlns:a16="http://schemas.microsoft.com/office/drawing/2014/main" id="{D45FC2E4-4C56-4933-805A-5628061711CF}"/>
                    </a:ext>
                  </a:extLst>
                </p:cNvPr>
                <p:cNvPicPr/>
                <p:nvPr/>
              </p:nvPicPr>
              <p:blipFill>
                <a:blip r:embed="rId440"/>
                <a:stretch>
                  <a:fillRect/>
                </a:stretch>
              </p:blipFill>
              <p:spPr>
                <a:xfrm>
                  <a:off x="3734261" y="6258632"/>
                  <a:ext cx="165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0" name="Freihand 249">
                  <a:extLst>
                    <a:ext uri="{FF2B5EF4-FFF2-40B4-BE49-F238E27FC236}">
                      <a16:creationId xmlns:a16="http://schemas.microsoft.com/office/drawing/2014/main" id="{AA5B5E50-3EF2-4F13-91F9-7ACD610382D0}"/>
                    </a:ext>
                  </a:extLst>
                </p14:cNvPr>
                <p14:cNvContentPartPr/>
                <p14:nvPr/>
              </p14:nvContentPartPr>
              <p14:xfrm>
                <a:off x="4022621" y="6248552"/>
                <a:ext cx="16920" cy="91800"/>
              </p14:xfrm>
            </p:contentPart>
          </mc:Choice>
          <mc:Fallback>
            <p:pic>
              <p:nvPicPr>
                <p:cNvPr id="250" name="Freihand 249">
                  <a:extLst>
                    <a:ext uri="{FF2B5EF4-FFF2-40B4-BE49-F238E27FC236}">
                      <a16:creationId xmlns:a16="http://schemas.microsoft.com/office/drawing/2014/main" id="{AA5B5E50-3EF2-4F13-91F9-7ACD610382D0}"/>
                    </a:ext>
                  </a:extLst>
                </p:cNvPr>
                <p:cNvPicPr/>
                <p:nvPr/>
              </p:nvPicPr>
              <p:blipFill>
                <a:blip r:embed="rId442"/>
                <a:stretch>
                  <a:fillRect/>
                </a:stretch>
              </p:blipFill>
              <p:spPr>
                <a:xfrm>
                  <a:off x="4018301" y="6244232"/>
                  <a:ext cx="25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1" name="Freihand 250">
                  <a:extLst>
                    <a:ext uri="{FF2B5EF4-FFF2-40B4-BE49-F238E27FC236}">
                      <a16:creationId xmlns:a16="http://schemas.microsoft.com/office/drawing/2014/main" id="{B605C409-5C57-4478-BB95-4BF303800FA6}"/>
                    </a:ext>
                  </a:extLst>
                </p14:cNvPr>
                <p14:cNvContentPartPr/>
                <p14:nvPr/>
              </p14:nvContentPartPr>
              <p14:xfrm>
                <a:off x="4096061" y="6148832"/>
                <a:ext cx="106920" cy="121320"/>
              </p14:xfrm>
            </p:contentPart>
          </mc:Choice>
          <mc:Fallback>
            <p:pic>
              <p:nvPicPr>
                <p:cNvPr id="251" name="Freihand 250">
                  <a:extLst>
                    <a:ext uri="{FF2B5EF4-FFF2-40B4-BE49-F238E27FC236}">
                      <a16:creationId xmlns:a16="http://schemas.microsoft.com/office/drawing/2014/main" id="{B605C409-5C57-4478-BB95-4BF303800FA6}"/>
                    </a:ext>
                  </a:extLst>
                </p:cNvPr>
                <p:cNvPicPr/>
                <p:nvPr/>
              </p:nvPicPr>
              <p:blipFill>
                <a:blip r:embed="rId444"/>
                <a:stretch>
                  <a:fillRect/>
                </a:stretch>
              </p:blipFill>
              <p:spPr>
                <a:xfrm>
                  <a:off x="4091741" y="6144512"/>
                  <a:ext cx="115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2" name="Freihand 251">
                  <a:extLst>
                    <a:ext uri="{FF2B5EF4-FFF2-40B4-BE49-F238E27FC236}">
                      <a16:creationId xmlns:a16="http://schemas.microsoft.com/office/drawing/2014/main" id="{8F3BCA13-83C6-4BD1-90B9-9A8CB2680270}"/>
                    </a:ext>
                  </a:extLst>
                </p14:cNvPr>
                <p14:cNvContentPartPr/>
                <p14:nvPr/>
              </p14:nvContentPartPr>
              <p14:xfrm>
                <a:off x="4136741" y="6112832"/>
                <a:ext cx="83160" cy="124560"/>
              </p14:xfrm>
            </p:contentPart>
          </mc:Choice>
          <mc:Fallback>
            <p:pic>
              <p:nvPicPr>
                <p:cNvPr id="252" name="Freihand 251">
                  <a:extLst>
                    <a:ext uri="{FF2B5EF4-FFF2-40B4-BE49-F238E27FC236}">
                      <a16:creationId xmlns:a16="http://schemas.microsoft.com/office/drawing/2014/main" id="{8F3BCA13-83C6-4BD1-90B9-9A8CB2680270}"/>
                    </a:ext>
                  </a:extLst>
                </p:cNvPr>
                <p:cNvPicPr/>
                <p:nvPr/>
              </p:nvPicPr>
              <p:blipFill>
                <a:blip r:embed="rId446"/>
                <a:stretch>
                  <a:fillRect/>
                </a:stretch>
              </p:blipFill>
              <p:spPr>
                <a:xfrm>
                  <a:off x="4132421" y="6108512"/>
                  <a:ext cx="91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3" name="Freihand 252">
                  <a:extLst>
                    <a:ext uri="{FF2B5EF4-FFF2-40B4-BE49-F238E27FC236}">
                      <a16:creationId xmlns:a16="http://schemas.microsoft.com/office/drawing/2014/main" id="{33220207-86AD-459C-B892-F750A234C1F2}"/>
                    </a:ext>
                  </a:extLst>
                </p14:cNvPr>
                <p14:cNvContentPartPr/>
                <p14:nvPr/>
              </p14:nvContentPartPr>
              <p14:xfrm>
                <a:off x="4254101" y="6240992"/>
                <a:ext cx="16560" cy="58320"/>
              </p14:xfrm>
            </p:contentPart>
          </mc:Choice>
          <mc:Fallback>
            <p:pic>
              <p:nvPicPr>
                <p:cNvPr id="253" name="Freihand 252">
                  <a:extLst>
                    <a:ext uri="{FF2B5EF4-FFF2-40B4-BE49-F238E27FC236}">
                      <a16:creationId xmlns:a16="http://schemas.microsoft.com/office/drawing/2014/main" id="{33220207-86AD-459C-B892-F750A234C1F2}"/>
                    </a:ext>
                  </a:extLst>
                </p:cNvPr>
                <p:cNvPicPr/>
                <p:nvPr/>
              </p:nvPicPr>
              <p:blipFill>
                <a:blip r:embed="rId448"/>
                <a:stretch>
                  <a:fillRect/>
                </a:stretch>
              </p:blipFill>
              <p:spPr>
                <a:xfrm>
                  <a:off x="4249781" y="6236672"/>
                  <a:ext cx="25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4" name="Freihand 253">
                  <a:extLst>
                    <a:ext uri="{FF2B5EF4-FFF2-40B4-BE49-F238E27FC236}">
                      <a16:creationId xmlns:a16="http://schemas.microsoft.com/office/drawing/2014/main" id="{DAC4EA17-33F3-49F1-9B05-86334F899779}"/>
                    </a:ext>
                  </a:extLst>
                </p14:cNvPr>
                <p14:cNvContentPartPr/>
                <p14:nvPr/>
              </p14:nvContentPartPr>
              <p14:xfrm>
                <a:off x="4370021" y="6120392"/>
                <a:ext cx="360" cy="360"/>
              </p14:xfrm>
            </p:contentPart>
          </mc:Choice>
          <mc:Fallback>
            <p:pic>
              <p:nvPicPr>
                <p:cNvPr id="254" name="Freihand 253">
                  <a:extLst>
                    <a:ext uri="{FF2B5EF4-FFF2-40B4-BE49-F238E27FC236}">
                      <a16:creationId xmlns:a16="http://schemas.microsoft.com/office/drawing/2014/main" id="{DAC4EA17-33F3-49F1-9B05-86334F899779}"/>
                    </a:ext>
                  </a:extLst>
                </p:cNvPr>
                <p:cNvPicPr/>
                <p:nvPr/>
              </p:nvPicPr>
              <p:blipFill>
                <a:blip r:embed="rId14"/>
                <a:stretch>
                  <a:fillRect/>
                </a:stretch>
              </p:blipFill>
              <p:spPr>
                <a:xfrm>
                  <a:off x="4365701" y="6116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5" name="Freihand 254">
                  <a:extLst>
                    <a:ext uri="{FF2B5EF4-FFF2-40B4-BE49-F238E27FC236}">
                      <a16:creationId xmlns:a16="http://schemas.microsoft.com/office/drawing/2014/main" id="{FADCC701-5EEF-451C-9643-CE7B8D643367}"/>
                    </a:ext>
                  </a:extLst>
                </p14:cNvPr>
                <p14:cNvContentPartPr/>
                <p14:nvPr/>
              </p14:nvContentPartPr>
              <p14:xfrm>
                <a:off x="4342301" y="6050192"/>
                <a:ext cx="182520" cy="232200"/>
              </p14:xfrm>
            </p:contentPart>
          </mc:Choice>
          <mc:Fallback>
            <p:pic>
              <p:nvPicPr>
                <p:cNvPr id="255" name="Freihand 254">
                  <a:extLst>
                    <a:ext uri="{FF2B5EF4-FFF2-40B4-BE49-F238E27FC236}">
                      <a16:creationId xmlns:a16="http://schemas.microsoft.com/office/drawing/2014/main" id="{FADCC701-5EEF-451C-9643-CE7B8D643367}"/>
                    </a:ext>
                  </a:extLst>
                </p:cNvPr>
                <p:cNvPicPr/>
                <p:nvPr/>
              </p:nvPicPr>
              <p:blipFill>
                <a:blip r:embed="rId451"/>
                <a:stretch>
                  <a:fillRect/>
                </a:stretch>
              </p:blipFill>
              <p:spPr>
                <a:xfrm>
                  <a:off x="4337981" y="6045872"/>
                  <a:ext cx="1911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6" name="Freihand 255">
                  <a:extLst>
                    <a:ext uri="{FF2B5EF4-FFF2-40B4-BE49-F238E27FC236}">
                      <a16:creationId xmlns:a16="http://schemas.microsoft.com/office/drawing/2014/main" id="{8F3F9698-61BC-44CD-BE6C-0840552E0E1A}"/>
                    </a:ext>
                  </a:extLst>
                </p14:cNvPr>
                <p14:cNvContentPartPr/>
                <p14:nvPr/>
              </p14:nvContentPartPr>
              <p14:xfrm>
                <a:off x="4368941" y="6145232"/>
                <a:ext cx="188640" cy="45360"/>
              </p14:xfrm>
            </p:contentPart>
          </mc:Choice>
          <mc:Fallback>
            <p:pic>
              <p:nvPicPr>
                <p:cNvPr id="256" name="Freihand 255">
                  <a:extLst>
                    <a:ext uri="{FF2B5EF4-FFF2-40B4-BE49-F238E27FC236}">
                      <a16:creationId xmlns:a16="http://schemas.microsoft.com/office/drawing/2014/main" id="{8F3F9698-61BC-44CD-BE6C-0840552E0E1A}"/>
                    </a:ext>
                  </a:extLst>
                </p:cNvPr>
                <p:cNvPicPr/>
                <p:nvPr/>
              </p:nvPicPr>
              <p:blipFill>
                <a:blip r:embed="rId453"/>
                <a:stretch>
                  <a:fillRect/>
                </a:stretch>
              </p:blipFill>
              <p:spPr>
                <a:xfrm>
                  <a:off x="4364621" y="6140912"/>
                  <a:ext cx="197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7" name="Freihand 256">
                  <a:extLst>
                    <a:ext uri="{FF2B5EF4-FFF2-40B4-BE49-F238E27FC236}">
                      <a16:creationId xmlns:a16="http://schemas.microsoft.com/office/drawing/2014/main" id="{D943070D-9475-4357-838A-4419FCA754D6}"/>
                    </a:ext>
                  </a:extLst>
                </p14:cNvPr>
                <p14:cNvContentPartPr/>
                <p14:nvPr/>
              </p14:nvContentPartPr>
              <p14:xfrm>
                <a:off x="4334381" y="6179432"/>
                <a:ext cx="255600" cy="24480"/>
              </p14:xfrm>
            </p:contentPart>
          </mc:Choice>
          <mc:Fallback>
            <p:pic>
              <p:nvPicPr>
                <p:cNvPr id="257" name="Freihand 256">
                  <a:extLst>
                    <a:ext uri="{FF2B5EF4-FFF2-40B4-BE49-F238E27FC236}">
                      <a16:creationId xmlns:a16="http://schemas.microsoft.com/office/drawing/2014/main" id="{D943070D-9475-4357-838A-4419FCA754D6}"/>
                    </a:ext>
                  </a:extLst>
                </p:cNvPr>
                <p:cNvPicPr/>
                <p:nvPr/>
              </p:nvPicPr>
              <p:blipFill>
                <a:blip r:embed="rId455"/>
                <a:stretch>
                  <a:fillRect/>
                </a:stretch>
              </p:blipFill>
              <p:spPr>
                <a:xfrm>
                  <a:off x="4330061" y="6175112"/>
                  <a:ext cx="264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8" name="Freihand 257">
                  <a:extLst>
                    <a:ext uri="{FF2B5EF4-FFF2-40B4-BE49-F238E27FC236}">
                      <a16:creationId xmlns:a16="http://schemas.microsoft.com/office/drawing/2014/main" id="{E6DD81AE-77B8-4A54-852F-930C9DAF5AD6}"/>
                    </a:ext>
                  </a:extLst>
                </p14:cNvPr>
                <p14:cNvContentPartPr/>
                <p14:nvPr/>
              </p14:nvContentPartPr>
              <p14:xfrm>
                <a:off x="4551101" y="6216152"/>
                <a:ext cx="28800" cy="116280"/>
              </p14:xfrm>
            </p:contentPart>
          </mc:Choice>
          <mc:Fallback>
            <p:pic>
              <p:nvPicPr>
                <p:cNvPr id="258" name="Freihand 257">
                  <a:extLst>
                    <a:ext uri="{FF2B5EF4-FFF2-40B4-BE49-F238E27FC236}">
                      <a16:creationId xmlns:a16="http://schemas.microsoft.com/office/drawing/2014/main" id="{E6DD81AE-77B8-4A54-852F-930C9DAF5AD6}"/>
                    </a:ext>
                  </a:extLst>
                </p:cNvPr>
                <p:cNvPicPr/>
                <p:nvPr/>
              </p:nvPicPr>
              <p:blipFill>
                <a:blip r:embed="rId457"/>
                <a:stretch>
                  <a:fillRect/>
                </a:stretch>
              </p:blipFill>
              <p:spPr>
                <a:xfrm>
                  <a:off x="4546781" y="6211832"/>
                  <a:ext cx="37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9" name="Freihand 258">
                  <a:extLst>
                    <a:ext uri="{FF2B5EF4-FFF2-40B4-BE49-F238E27FC236}">
                      <a16:creationId xmlns:a16="http://schemas.microsoft.com/office/drawing/2014/main" id="{D707A187-2EB6-4923-890F-4FF283CD0663}"/>
                    </a:ext>
                  </a:extLst>
                </p14:cNvPr>
                <p14:cNvContentPartPr/>
                <p14:nvPr/>
              </p14:nvContentPartPr>
              <p14:xfrm>
                <a:off x="4641101" y="6203552"/>
                <a:ext cx="148680" cy="29880"/>
              </p14:xfrm>
            </p:contentPart>
          </mc:Choice>
          <mc:Fallback>
            <p:pic>
              <p:nvPicPr>
                <p:cNvPr id="259" name="Freihand 258">
                  <a:extLst>
                    <a:ext uri="{FF2B5EF4-FFF2-40B4-BE49-F238E27FC236}">
                      <a16:creationId xmlns:a16="http://schemas.microsoft.com/office/drawing/2014/main" id="{D707A187-2EB6-4923-890F-4FF283CD0663}"/>
                    </a:ext>
                  </a:extLst>
                </p:cNvPr>
                <p:cNvPicPr/>
                <p:nvPr/>
              </p:nvPicPr>
              <p:blipFill>
                <a:blip r:embed="rId459"/>
                <a:stretch>
                  <a:fillRect/>
                </a:stretch>
              </p:blipFill>
              <p:spPr>
                <a:xfrm>
                  <a:off x="4636781" y="6199232"/>
                  <a:ext cx="157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0" name="Freihand 259">
                  <a:extLst>
                    <a:ext uri="{FF2B5EF4-FFF2-40B4-BE49-F238E27FC236}">
                      <a16:creationId xmlns:a16="http://schemas.microsoft.com/office/drawing/2014/main" id="{471DB5C8-D958-4427-B8C2-49802C6E614E}"/>
                    </a:ext>
                  </a:extLst>
                </p14:cNvPr>
                <p14:cNvContentPartPr/>
                <p14:nvPr/>
              </p14:nvContentPartPr>
              <p14:xfrm>
                <a:off x="4823621" y="6200672"/>
                <a:ext cx="23400" cy="11160"/>
              </p14:xfrm>
            </p:contentPart>
          </mc:Choice>
          <mc:Fallback>
            <p:pic>
              <p:nvPicPr>
                <p:cNvPr id="260" name="Freihand 259">
                  <a:extLst>
                    <a:ext uri="{FF2B5EF4-FFF2-40B4-BE49-F238E27FC236}">
                      <a16:creationId xmlns:a16="http://schemas.microsoft.com/office/drawing/2014/main" id="{471DB5C8-D958-4427-B8C2-49802C6E614E}"/>
                    </a:ext>
                  </a:extLst>
                </p:cNvPr>
                <p:cNvPicPr/>
                <p:nvPr/>
              </p:nvPicPr>
              <p:blipFill>
                <a:blip r:embed="rId461"/>
                <a:stretch>
                  <a:fillRect/>
                </a:stretch>
              </p:blipFill>
              <p:spPr>
                <a:xfrm>
                  <a:off x="4819301" y="6196352"/>
                  <a:ext cx="32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1" name="Freihand 260">
                  <a:extLst>
                    <a:ext uri="{FF2B5EF4-FFF2-40B4-BE49-F238E27FC236}">
                      <a16:creationId xmlns:a16="http://schemas.microsoft.com/office/drawing/2014/main" id="{53BEB5E1-B494-48B3-8141-D2D5BE931A4A}"/>
                    </a:ext>
                  </a:extLst>
                </p14:cNvPr>
                <p14:cNvContentPartPr/>
                <p14:nvPr/>
              </p14:nvContentPartPr>
              <p14:xfrm>
                <a:off x="4789061" y="6022472"/>
                <a:ext cx="156600" cy="341640"/>
              </p14:xfrm>
            </p:contentPart>
          </mc:Choice>
          <mc:Fallback>
            <p:pic>
              <p:nvPicPr>
                <p:cNvPr id="261" name="Freihand 260">
                  <a:extLst>
                    <a:ext uri="{FF2B5EF4-FFF2-40B4-BE49-F238E27FC236}">
                      <a16:creationId xmlns:a16="http://schemas.microsoft.com/office/drawing/2014/main" id="{53BEB5E1-B494-48B3-8141-D2D5BE931A4A}"/>
                    </a:ext>
                  </a:extLst>
                </p:cNvPr>
                <p:cNvPicPr/>
                <p:nvPr/>
              </p:nvPicPr>
              <p:blipFill>
                <a:blip r:embed="rId463"/>
                <a:stretch>
                  <a:fillRect/>
                </a:stretch>
              </p:blipFill>
              <p:spPr>
                <a:xfrm>
                  <a:off x="4784741" y="6018152"/>
                  <a:ext cx="1652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5" name="Freihand 264">
                  <a:extLst>
                    <a:ext uri="{FF2B5EF4-FFF2-40B4-BE49-F238E27FC236}">
                      <a16:creationId xmlns:a16="http://schemas.microsoft.com/office/drawing/2014/main" id="{B2733224-B3A8-4BAF-8124-1523C7029F88}"/>
                    </a:ext>
                  </a:extLst>
                </p14:cNvPr>
                <p14:cNvContentPartPr/>
                <p14:nvPr/>
              </p14:nvContentPartPr>
              <p14:xfrm>
                <a:off x="2617901" y="5534672"/>
                <a:ext cx="2415600" cy="1113480"/>
              </p14:xfrm>
            </p:contentPart>
          </mc:Choice>
          <mc:Fallback>
            <p:pic>
              <p:nvPicPr>
                <p:cNvPr id="265" name="Freihand 264">
                  <a:extLst>
                    <a:ext uri="{FF2B5EF4-FFF2-40B4-BE49-F238E27FC236}">
                      <a16:creationId xmlns:a16="http://schemas.microsoft.com/office/drawing/2014/main" id="{B2733224-B3A8-4BAF-8124-1523C7029F88}"/>
                    </a:ext>
                  </a:extLst>
                </p:cNvPr>
                <p:cNvPicPr/>
                <p:nvPr/>
              </p:nvPicPr>
              <p:blipFill>
                <a:blip r:embed="rId465"/>
                <a:stretch>
                  <a:fillRect/>
                </a:stretch>
              </p:blipFill>
              <p:spPr>
                <a:xfrm>
                  <a:off x="2613581" y="5530352"/>
                  <a:ext cx="2424240" cy="11221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454938-B6D0-4A26-A6AA-FF5C8125DFAE}"/>
                  </a:ext>
                </a:extLst>
              </p14:cNvPr>
              <p14:cNvContentPartPr/>
              <p14:nvPr/>
            </p14:nvContentPartPr>
            <p14:xfrm>
              <a:off x="87461" y="322592"/>
              <a:ext cx="1729440" cy="631800"/>
            </p14:xfrm>
          </p:contentPart>
        </mc:Choice>
        <mc:Fallback>
          <p:pic>
            <p:nvPicPr>
              <p:cNvPr id="2" name="Freihand 1">
                <a:extLst>
                  <a:ext uri="{FF2B5EF4-FFF2-40B4-BE49-F238E27FC236}">
                    <a16:creationId xmlns:a16="http://schemas.microsoft.com/office/drawing/2014/main" id="{D1454938-B6D0-4A26-A6AA-FF5C8125DFAE}"/>
                  </a:ext>
                </a:extLst>
              </p:cNvPr>
              <p:cNvPicPr/>
              <p:nvPr/>
            </p:nvPicPr>
            <p:blipFill>
              <a:blip r:embed="rId4"/>
              <a:stretch>
                <a:fillRect/>
              </a:stretch>
            </p:blipFill>
            <p:spPr>
              <a:xfrm>
                <a:off x="83141" y="318272"/>
                <a:ext cx="1738080" cy="64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583D47F-42A0-4278-9083-C69C1A0F7537}"/>
                  </a:ext>
                </a:extLst>
              </p14:cNvPr>
              <p14:cNvContentPartPr/>
              <p14:nvPr/>
            </p14:nvContentPartPr>
            <p14:xfrm>
              <a:off x="49661" y="1914152"/>
              <a:ext cx="1987560" cy="531720"/>
            </p14:xfrm>
          </p:contentPart>
        </mc:Choice>
        <mc:Fallback>
          <p:pic>
            <p:nvPicPr>
              <p:cNvPr id="5" name="Freihand 4">
                <a:extLst>
                  <a:ext uri="{FF2B5EF4-FFF2-40B4-BE49-F238E27FC236}">
                    <a16:creationId xmlns:a16="http://schemas.microsoft.com/office/drawing/2014/main" id="{4583D47F-42A0-4278-9083-C69C1A0F7537}"/>
                  </a:ext>
                </a:extLst>
              </p:cNvPr>
              <p:cNvPicPr/>
              <p:nvPr/>
            </p:nvPicPr>
            <p:blipFill>
              <a:blip r:embed="rId6"/>
              <a:stretch>
                <a:fillRect/>
              </a:stretch>
            </p:blipFill>
            <p:spPr>
              <a:xfrm>
                <a:off x="45341" y="1909832"/>
                <a:ext cx="199620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24E7B08-ABF4-47AA-8F8A-F66DC276AA06}"/>
                  </a:ext>
                </a:extLst>
              </p14:cNvPr>
              <p14:cNvContentPartPr/>
              <p14:nvPr/>
            </p14:nvContentPartPr>
            <p14:xfrm>
              <a:off x="4048181" y="2590952"/>
              <a:ext cx="2250000" cy="105480"/>
            </p14:xfrm>
          </p:contentPart>
        </mc:Choice>
        <mc:Fallback>
          <p:pic>
            <p:nvPicPr>
              <p:cNvPr id="6" name="Freihand 5">
                <a:extLst>
                  <a:ext uri="{FF2B5EF4-FFF2-40B4-BE49-F238E27FC236}">
                    <a16:creationId xmlns:a16="http://schemas.microsoft.com/office/drawing/2014/main" id="{024E7B08-ABF4-47AA-8F8A-F66DC276AA06}"/>
                  </a:ext>
                </a:extLst>
              </p:cNvPr>
              <p:cNvPicPr/>
              <p:nvPr/>
            </p:nvPicPr>
            <p:blipFill>
              <a:blip r:embed="rId8"/>
              <a:stretch>
                <a:fillRect/>
              </a:stretch>
            </p:blipFill>
            <p:spPr>
              <a:xfrm>
                <a:off x="4043861" y="2586632"/>
                <a:ext cx="2258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E1608A4-5A1D-430E-BAF0-BA2FAC3179A5}"/>
                  </a:ext>
                </a:extLst>
              </p14:cNvPr>
              <p14:cNvContentPartPr/>
              <p14:nvPr/>
            </p14:nvContentPartPr>
            <p14:xfrm>
              <a:off x="-25939" y="3453152"/>
              <a:ext cx="2022480" cy="637920"/>
            </p14:xfrm>
          </p:contentPart>
        </mc:Choice>
        <mc:Fallback>
          <p:pic>
            <p:nvPicPr>
              <p:cNvPr id="7" name="Freihand 6">
                <a:extLst>
                  <a:ext uri="{FF2B5EF4-FFF2-40B4-BE49-F238E27FC236}">
                    <a16:creationId xmlns:a16="http://schemas.microsoft.com/office/drawing/2014/main" id="{1E1608A4-5A1D-430E-BAF0-BA2FAC3179A5}"/>
                  </a:ext>
                </a:extLst>
              </p:cNvPr>
              <p:cNvPicPr/>
              <p:nvPr/>
            </p:nvPicPr>
            <p:blipFill>
              <a:blip r:embed="rId10"/>
              <a:stretch>
                <a:fillRect/>
              </a:stretch>
            </p:blipFill>
            <p:spPr>
              <a:xfrm>
                <a:off x="-30259" y="3448832"/>
                <a:ext cx="203112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428EFE9-05C1-448D-990E-4DBFE98A7EA6}"/>
                  </a:ext>
                </a:extLst>
              </p14:cNvPr>
              <p14:cNvContentPartPr/>
              <p14:nvPr/>
            </p14:nvContentPartPr>
            <p14:xfrm>
              <a:off x="2308661" y="4937072"/>
              <a:ext cx="2210760" cy="48600"/>
            </p14:xfrm>
          </p:contentPart>
        </mc:Choice>
        <mc:Fallback>
          <p:pic>
            <p:nvPicPr>
              <p:cNvPr id="10" name="Freihand 9">
                <a:extLst>
                  <a:ext uri="{FF2B5EF4-FFF2-40B4-BE49-F238E27FC236}">
                    <a16:creationId xmlns:a16="http://schemas.microsoft.com/office/drawing/2014/main" id="{6428EFE9-05C1-448D-990E-4DBFE98A7EA6}"/>
                  </a:ext>
                </a:extLst>
              </p:cNvPr>
              <p:cNvPicPr/>
              <p:nvPr/>
            </p:nvPicPr>
            <p:blipFill>
              <a:blip r:embed="rId12"/>
              <a:stretch>
                <a:fillRect/>
              </a:stretch>
            </p:blipFill>
            <p:spPr>
              <a:xfrm>
                <a:off x="2304341" y="4932752"/>
                <a:ext cx="2219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E2E496C-1017-488D-A717-1F8C83C62113}"/>
                  </a:ext>
                </a:extLst>
              </p14:cNvPr>
              <p14:cNvContentPartPr/>
              <p14:nvPr/>
            </p14:nvContentPartPr>
            <p14:xfrm>
              <a:off x="83141" y="5516672"/>
              <a:ext cx="3139920" cy="97920"/>
            </p14:xfrm>
          </p:contentPart>
        </mc:Choice>
        <mc:Fallback>
          <p:pic>
            <p:nvPicPr>
              <p:cNvPr id="11" name="Freihand 10">
                <a:extLst>
                  <a:ext uri="{FF2B5EF4-FFF2-40B4-BE49-F238E27FC236}">
                    <a16:creationId xmlns:a16="http://schemas.microsoft.com/office/drawing/2014/main" id="{FE2E496C-1017-488D-A717-1F8C83C62113}"/>
                  </a:ext>
                </a:extLst>
              </p:cNvPr>
              <p:cNvPicPr/>
              <p:nvPr/>
            </p:nvPicPr>
            <p:blipFill>
              <a:blip r:embed="rId14"/>
              <a:stretch>
                <a:fillRect/>
              </a:stretch>
            </p:blipFill>
            <p:spPr>
              <a:xfrm>
                <a:off x="78821" y="5512352"/>
                <a:ext cx="3148560" cy="10656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A7E9BC0-E2F1-4345-82BE-1736A43906C2}"/>
                  </a:ext>
                </a:extLst>
              </p14:cNvPr>
              <p14:cNvContentPartPr/>
              <p14:nvPr/>
            </p14:nvContentPartPr>
            <p14:xfrm>
              <a:off x="6384941" y="1663592"/>
              <a:ext cx="2047320" cy="61200"/>
            </p14:xfrm>
          </p:contentPart>
        </mc:Choice>
        <mc:Fallback>
          <p:pic>
            <p:nvPicPr>
              <p:cNvPr id="3" name="Freihand 2">
                <a:extLst>
                  <a:ext uri="{FF2B5EF4-FFF2-40B4-BE49-F238E27FC236}">
                    <a16:creationId xmlns:a16="http://schemas.microsoft.com/office/drawing/2014/main" id="{4A7E9BC0-E2F1-4345-82BE-1736A43906C2}"/>
                  </a:ext>
                </a:extLst>
              </p:cNvPr>
              <p:cNvPicPr/>
              <p:nvPr/>
            </p:nvPicPr>
            <p:blipFill>
              <a:blip r:embed="rId5"/>
              <a:stretch>
                <a:fillRect/>
              </a:stretch>
            </p:blipFill>
            <p:spPr>
              <a:xfrm>
                <a:off x="6380621" y="1659272"/>
                <a:ext cx="2055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0F55599-4EB0-4773-B21A-70186CFFD3EB}"/>
                  </a:ext>
                </a:extLst>
              </p14:cNvPr>
              <p14:cNvContentPartPr/>
              <p14:nvPr/>
            </p14:nvContentPartPr>
            <p14:xfrm>
              <a:off x="542861" y="2040152"/>
              <a:ext cx="4815000" cy="62280"/>
            </p14:xfrm>
          </p:contentPart>
        </mc:Choice>
        <mc:Fallback>
          <p:pic>
            <p:nvPicPr>
              <p:cNvPr id="4" name="Freihand 3">
                <a:extLst>
                  <a:ext uri="{FF2B5EF4-FFF2-40B4-BE49-F238E27FC236}">
                    <a16:creationId xmlns:a16="http://schemas.microsoft.com/office/drawing/2014/main" id="{70F55599-4EB0-4773-B21A-70186CFFD3EB}"/>
                  </a:ext>
                </a:extLst>
              </p:cNvPr>
              <p:cNvPicPr/>
              <p:nvPr/>
            </p:nvPicPr>
            <p:blipFill>
              <a:blip r:embed="rId7"/>
              <a:stretch>
                <a:fillRect/>
              </a:stretch>
            </p:blipFill>
            <p:spPr>
              <a:xfrm>
                <a:off x="538541" y="2035832"/>
                <a:ext cx="4823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CF7221C-E03E-4263-9913-3D28F579CC13}"/>
                  </a:ext>
                </a:extLst>
              </p14:cNvPr>
              <p14:cNvContentPartPr/>
              <p14:nvPr/>
            </p14:nvContentPartPr>
            <p14:xfrm>
              <a:off x="548621" y="2031152"/>
              <a:ext cx="4601160" cy="54720"/>
            </p14:xfrm>
          </p:contentPart>
        </mc:Choice>
        <mc:Fallback>
          <p:pic>
            <p:nvPicPr>
              <p:cNvPr id="5" name="Freihand 4">
                <a:extLst>
                  <a:ext uri="{FF2B5EF4-FFF2-40B4-BE49-F238E27FC236}">
                    <a16:creationId xmlns:a16="http://schemas.microsoft.com/office/drawing/2014/main" id="{FCF7221C-E03E-4263-9913-3D28F579CC13}"/>
                  </a:ext>
                </a:extLst>
              </p:cNvPr>
              <p:cNvPicPr/>
              <p:nvPr/>
            </p:nvPicPr>
            <p:blipFill>
              <a:blip r:embed="rId9"/>
              <a:stretch>
                <a:fillRect/>
              </a:stretch>
            </p:blipFill>
            <p:spPr>
              <a:xfrm>
                <a:off x="544301" y="2026832"/>
                <a:ext cx="4609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A1DC3DDC-4906-438D-9DEE-F6E0522E4C06}"/>
                  </a:ext>
                </a:extLst>
              </p14:cNvPr>
              <p14:cNvContentPartPr/>
              <p14:nvPr/>
            </p14:nvContentPartPr>
            <p14:xfrm>
              <a:off x="994661" y="2712272"/>
              <a:ext cx="1967760" cy="73800"/>
            </p14:xfrm>
          </p:contentPart>
        </mc:Choice>
        <mc:Fallback>
          <p:pic>
            <p:nvPicPr>
              <p:cNvPr id="9" name="Freihand 8">
                <a:extLst>
                  <a:ext uri="{FF2B5EF4-FFF2-40B4-BE49-F238E27FC236}">
                    <a16:creationId xmlns:a16="http://schemas.microsoft.com/office/drawing/2014/main" id="{A1DC3DDC-4906-438D-9DEE-F6E0522E4C06}"/>
                  </a:ext>
                </a:extLst>
              </p:cNvPr>
              <p:cNvPicPr/>
              <p:nvPr/>
            </p:nvPicPr>
            <p:blipFill>
              <a:blip r:embed="rId11"/>
              <a:stretch>
                <a:fillRect/>
              </a:stretch>
            </p:blipFill>
            <p:spPr>
              <a:xfrm>
                <a:off x="990341" y="2707952"/>
                <a:ext cx="1976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0DF81A7F-2509-461E-852D-45FD5409008B}"/>
                  </a:ext>
                </a:extLst>
              </p14:cNvPr>
              <p14:cNvContentPartPr/>
              <p14:nvPr/>
            </p14:nvContentPartPr>
            <p14:xfrm>
              <a:off x="7066061" y="2707952"/>
              <a:ext cx="1286280" cy="27360"/>
            </p14:xfrm>
          </p:contentPart>
        </mc:Choice>
        <mc:Fallback>
          <p:pic>
            <p:nvPicPr>
              <p:cNvPr id="10" name="Freihand 9">
                <a:extLst>
                  <a:ext uri="{FF2B5EF4-FFF2-40B4-BE49-F238E27FC236}">
                    <a16:creationId xmlns:a16="http://schemas.microsoft.com/office/drawing/2014/main" id="{0DF81A7F-2509-461E-852D-45FD5409008B}"/>
                  </a:ext>
                </a:extLst>
              </p:cNvPr>
              <p:cNvPicPr/>
              <p:nvPr/>
            </p:nvPicPr>
            <p:blipFill>
              <a:blip r:embed="rId13"/>
              <a:stretch>
                <a:fillRect/>
              </a:stretch>
            </p:blipFill>
            <p:spPr>
              <a:xfrm>
                <a:off x="7061741" y="2703632"/>
                <a:ext cx="1294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8347C171-E718-477B-95B5-2AAEEF98A13E}"/>
                  </a:ext>
                </a:extLst>
              </p14:cNvPr>
              <p14:cNvContentPartPr/>
              <p14:nvPr/>
            </p14:nvContentPartPr>
            <p14:xfrm>
              <a:off x="502541" y="3081632"/>
              <a:ext cx="3508560" cy="107640"/>
            </p14:xfrm>
          </p:contentPart>
        </mc:Choice>
        <mc:Fallback>
          <p:pic>
            <p:nvPicPr>
              <p:cNvPr id="11" name="Freihand 10">
                <a:extLst>
                  <a:ext uri="{FF2B5EF4-FFF2-40B4-BE49-F238E27FC236}">
                    <a16:creationId xmlns:a16="http://schemas.microsoft.com/office/drawing/2014/main" id="{8347C171-E718-477B-95B5-2AAEEF98A13E}"/>
                  </a:ext>
                </a:extLst>
              </p:cNvPr>
              <p:cNvPicPr/>
              <p:nvPr/>
            </p:nvPicPr>
            <p:blipFill>
              <a:blip r:embed="rId15"/>
              <a:stretch>
                <a:fillRect/>
              </a:stretch>
            </p:blipFill>
            <p:spPr>
              <a:xfrm>
                <a:off x="498221" y="3077312"/>
                <a:ext cx="3517200" cy="116280"/>
              </a:xfrm>
              <a:prstGeom prst="rect">
                <a:avLst/>
              </a:prstGeom>
            </p:spPr>
          </p:pic>
        </mc:Fallback>
      </mc:AlternateContent>
      <p:grpSp>
        <p:nvGrpSpPr>
          <p:cNvPr id="18" name="Gruppieren 17">
            <a:extLst>
              <a:ext uri="{FF2B5EF4-FFF2-40B4-BE49-F238E27FC236}">
                <a16:creationId xmlns:a16="http://schemas.microsoft.com/office/drawing/2014/main" id="{638CAB3E-F215-4028-B797-E373FE08836D}"/>
              </a:ext>
            </a:extLst>
          </p:cNvPr>
          <p:cNvGrpSpPr/>
          <p:nvPr/>
        </p:nvGrpSpPr>
        <p:grpSpPr>
          <a:xfrm>
            <a:off x="3064301" y="3376472"/>
            <a:ext cx="4725720" cy="137160"/>
            <a:chOff x="3064301" y="3376472"/>
            <a:chExt cx="4725720" cy="137160"/>
          </a:xfrm>
        </p:grpSpPr>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1A560505-F004-43C2-8516-3B23AF86917D}"/>
                    </a:ext>
                  </a:extLst>
                </p14:cNvPr>
                <p14:cNvContentPartPr/>
                <p14:nvPr/>
              </p14:nvContentPartPr>
              <p14:xfrm>
                <a:off x="3225941" y="3513272"/>
                <a:ext cx="360" cy="360"/>
              </p14:xfrm>
            </p:contentPart>
          </mc:Choice>
          <mc:Fallback>
            <p:pic>
              <p:nvPicPr>
                <p:cNvPr id="12" name="Freihand 11">
                  <a:extLst>
                    <a:ext uri="{FF2B5EF4-FFF2-40B4-BE49-F238E27FC236}">
                      <a16:creationId xmlns:a16="http://schemas.microsoft.com/office/drawing/2014/main" id="{1A560505-F004-43C2-8516-3B23AF86917D}"/>
                    </a:ext>
                  </a:extLst>
                </p:cNvPr>
                <p:cNvPicPr/>
                <p:nvPr/>
              </p:nvPicPr>
              <p:blipFill>
                <a:blip r:embed="rId17"/>
                <a:stretch>
                  <a:fillRect/>
                </a:stretch>
              </p:blipFill>
              <p:spPr>
                <a:xfrm>
                  <a:off x="3221621" y="3508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95355704-63E2-418C-9B4B-A7C34BA5899B}"/>
                    </a:ext>
                  </a:extLst>
                </p14:cNvPr>
                <p14:cNvContentPartPr/>
                <p14:nvPr/>
              </p14:nvContentPartPr>
              <p14:xfrm>
                <a:off x="3164741" y="3474392"/>
                <a:ext cx="360" cy="360"/>
              </p14:xfrm>
            </p:contentPart>
          </mc:Choice>
          <mc:Fallback>
            <p:pic>
              <p:nvPicPr>
                <p:cNvPr id="13" name="Freihand 12">
                  <a:extLst>
                    <a:ext uri="{FF2B5EF4-FFF2-40B4-BE49-F238E27FC236}">
                      <a16:creationId xmlns:a16="http://schemas.microsoft.com/office/drawing/2014/main" id="{95355704-63E2-418C-9B4B-A7C34BA5899B}"/>
                    </a:ext>
                  </a:extLst>
                </p:cNvPr>
                <p:cNvPicPr/>
                <p:nvPr/>
              </p:nvPicPr>
              <p:blipFill>
                <a:blip r:embed="rId17"/>
                <a:stretch>
                  <a:fillRect/>
                </a:stretch>
              </p:blipFill>
              <p:spPr>
                <a:xfrm>
                  <a:off x="3160421" y="3470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93DC54DF-0A51-4D90-BD9A-C92A485654CF}"/>
                    </a:ext>
                  </a:extLst>
                </p14:cNvPr>
                <p14:cNvContentPartPr/>
                <p14:nvPr/>
              </p14:nvContentPartPr>
              <p14:xfrm>
                <a:off x="3064301" y="3418592"/>
                <a:ext cx="766080" cy="72720"/>
              </p14:xfrm>
            </p:contentPart>
          </mc:Choice>
          <mc:Fallback>
            <p:pic>
              <p:nvPicPr>
                <p:cNvPr id="15" name="Freihand 14">
                  <a:extLst>
                    <a:ext uri="{FF2B5EF4-FFF2-40B4-BE49-F238E27FC236}">
                      <a16:creationId xmlns:a16="http://schemas.microsoft.com/office/drawing/2014/main" id="{93DC54DF-0A51-4D90-BD9A-C92A485654CF}"/>
                    </a:ext>
                  </a:extLst>
                </p:cNvPr>
                <p:cNvPicPr/>
                <p:nvPr/>
              </p:nvPicPr>
              <p:blipFill>
                <a:blip r:embed="rId20"/>
                <a:stretch>
                  <a:fillRect/>
                </a:stretch>
              </p:blipFill>
              <p:spPr>
                <a:xfrm>
                  <a:off x="3059981" y="3414272"/>
                  <a:ext cx="774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38819263-65A5-40C6-9F47-528BC816EBF2}"/>
                    </a:ext>
                  </a:extLst>
                </p14:cNvPr>
                <p14:cNvContentPartPr/>
                <p14:nvPr/>
              </p14:nvContentPartPr>
              <p14:xfrm>
                <a:off x="3218021" y="3376472"/>
                <a:ext cx="4572000" cy="100080"/>
              </p14:xfrm>
            </p:contentPart>
          </mc:Choice>
          <mc:Fallback>
            <p:pic>
              <p:nvPicPr>
                <p:cNvPr id="17" name="Freihand 16">
                  <a:extLst>
                    <a:ext uri="{FF2B5EF4-FFF2-40B4-BE49-F238E27FC236}">
                      <a16:creationId xmlns:a16="http://schemas.microsoft.com/office/drawing/2014/main" id="{38819263-65A5-40C6-9F47-528BC816EBF2}"/>
                    </a:ext>
                  </a:extLst>
                </p:cNvPr>
                <p:cNvPicPr/>
                <p:nvPr/>
              </p:nvPicPr>
              <p:blipFill>
                <a:blip r:embed="rId22"/>
                <a:stretch>
                  <a:fillRect/>
                </a:stretch>
              </p:blipFill>
              <p:spPr>
                <a:xfrm>
                  <a:off x="3213701" y="3372152"/>
                  <a:ext cx="4580640" cy="108720"/>
                </a:xfrm>
                <a:prstGeom prst="rect">
                  <a:avLst/>
                </a:prstGeom>
              </p:spPr>
            </p:pic>
          </mc:Fallback>
        </mc:AlternateContent>
      </p:grpSp>
      <p:grpSp>
        <p:nvGrpSpPr>
          <p:cNvPr id="46" name="Gruppieren 45">
            <a:extLst>
              <a:ext uri="{FF2B5EF4-FFF2-40B4-BE49-F238E27FC236}">
                <a16:creationId xmlns:a16="http://schemas.microsoft.com/office/drawing/2014/main" id="{C1927788-303C-457C-8490-C68611298373}"/>
              </a:ext>
            </a:extLst>
          </p:cNvPr>
          <p:cNvGrpSpPr/>
          <p:nvPr/>
        </p:nvGrpSpPr>
        <p:grpSpPr>
          <a:xfrm>
            <a:off x="2441141" y="4190432"/>
            <a:ext cx="6140520" cy="595440"/>
            <a:chOff x="2441141" y="4190432"/>
            <a:chExt cx="6140520" cy="595440"/>
          </a:xfrm>
        </p:grpSpPr>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2E0E002D-1582-4EE7-9AAE-648FE0BEF232}"/>
                    </a:ext>
                  </a:extLst>
                </p14:cNvPr>
                <p14:cNvContentPartPr/>
                <p14:nvPr/>
              </p14:nvContentPartPr>
              <p14:xfrm>
                <a:off x="2441141" y="4632512"/>
                <a:ext cx="133200" cy="82440"/>
              </p14:xfrm>
            </p:contentPart>
          </mc:Choice>
          <mc:Fallback>
            <p:pic>
              <p:nvPicPr>
                <p:cNvPr id="19" name="Freihand 18">
                  <a:extLst>
                    <a:ext uri="{FF2B5EF4-FFF2-40B4-BE49-F238E27FC236}">
                      <a16:creationId xmlns:a16="http://schemas.microsoft.com/office/drawing/2014/main" id="{2E0E002D-1582-4EE7-9AAE-648FE0BEF232}"/>
                    </a:ext>
                  </a:extLst>
                </p:cNvPr>
                <p:cNvPicPr/>
                <p:nvPr/>
              </p:nvPicPr>
              <p:blipFill>
                <a:blip r:embed="rId24"/>
                <a:stretch>
                  <a:fillRect/>
                </a:stretch>
              </p:blipFill>
              <p:spPr>
                <a:xfrm>
                  <a:off x="2436821" y="4628192"/>
                  <a:ext cx="141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B9718513-7694-4EF7-A78E-7C3B44E40D7F}"/>
                    </a:ext>
                  </a:extLst>
                </p14:cNvPr>
                <p14:cNvContentPartPr/>
                <p14:nvPr/>
              </p14:nvContentPartPr>
              <p14:xfrm>
                <a:off x="2570021" y="4581752"/>
                <a:ext cx="353160" cy="104040"/>
              </p14:xfrm>
            </p:contentPart>
          </mc:Choice>
          <mc:Fallback>
            <p:pic>
              <p:nvPicPr>
                <p:cNvPr id="20" name="Freihand 19">
                  <a:extLst>
                    <a:ext uri="{FF2B5EF4-FFF2-40B4-BE49-F238E27FC236}">
                      <a16:creationId xmlns:a16="http://schemas.microsoft.com/office/drawing/2014/main" id="{B9718513-7694-4EF7-A78E-7C3B44E40D7F}"/>
                    </a:ext>
                  </a:extLst>
                </p:cNvPr>
                <p:cNvPicPr/>
                <p:nvPr/>
              </p:nvPicPr>
              <p:blipFill>
                <a:blip r:embed="rId26"/>
                <a:stretch>
                  <a:fillRect/>
                </a:stretch>
              </p:blipFill>
              <p:spPr>
                <a:xfrm>
                  <a:off x="2565701" y="4577432"/>
                  <a:ext cx="361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3D21178B-D460-41E9-9B05-2FEC645FCE5B}"/>
                    </a:ext>
                  </a:extLst>
                </p14:cNvPr>
                <p14:cNvContentPartPr/>
                <p14:nvPr/>
              </p14:nvContentPartPr>
              <p14:xfrm>
                <a:off x="3098141" y="4553672"/>
                <a:ext cx="147240" cy="131040"/>
              </p14:xfrm>
            </p:contentPart>
          </mc:Choice>
          <mc:Fallback>
            <p:pic>
              <p:nvPicPr>
                <p:cNvPr id="21" name="Freihand 20">
                  <a:extLst>
                    <a:ext uri="{FF2B5EF4-FFF2-40B4-BE49-F238E27FC236}">
                      <a16:creationId xmlns:a16="http://schemas.microsoft.com/office/drawing/2014/main" id="{3D21178B-D460-41E9-9B05-2FEC645FCE5B}"/>
                    </a:ext>
                  </a:extLst>
                </p:cNvPr>
                <p:cNvPicPr/>
                <p:nvPr/>
              </p:nvPicPr>
              <p:blipFill>
                <a:blip r:embed="rId28"/>
                <a:stretch>
                  <a:fillRect/>
                </a:stretch>
              </p:blipFill>
              <p:spPr>
                <a:xfrm>
                  <a:off x="3093821" y="4549352"/>
                  <a:ext cx="155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2BD22DA6-779E-4FC5-B148-BDCAFA2E2771}"/>
                    </a:ext>
                  </a:extLst>
                </p14:cNvPr>
                <p14:cNvContentPartPr/>
                <p14:nvPr/>
              </p14:nvContentPartPr>
              <p14:xfrm>
                <a:off x="3220541" y="4614872"/>
                <a:ext cx="120240" cy="171000"/>
              </p14:xfrm>
            </p:contentPart>
          </mc:Choice>
          <mc:Fallback>
            <p:pic>
              <p:nvPicPr>
                <p:cNvPr id="22" name="Freihand 21">
                  <a:extLst>
                    <a:ext uri="{FF2B5EF4-FFF2-40B4-BE49-F238E27FC236}">
                      <a16:creationId xmlns:a16="http://schemas.microsoft.com/office/drawing/2014/main" id="{2BD22DA6-779E-4FC5-B148-BDCAFA2E2771}"/>
                    </a:ext>
                  </a:extLst>
                </p:cNvPr>
                <p:cNvPicPr/>
                <p:nvPr/>
              </p:nvPicPr>
              <p:blipFill>
                <a:blip r:embed="rId30"/>
                <a:stretch>
                  <a:fillRect/>
                </a:stretch>
              </p:blipFill>
              <p:spPr>
                <a:xfrm>
                  <a:off x="3216221" y="4610552"/>
                  <a:ext cx="128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4452FB83-2DFE-4677-88AB-D7724A89822D}"/>
                    </a:ext>
                  </a:extLst>
                </p14:cNvPr>
                <p14:cNvContentPartPr/>
                <p14:nvPr/>
              </p14:nvContentPartPr>
              <p14:xfrm>
                <a:off x="3327821" y="4613072"/>
                <a:ext cx="117360" cy="165240"/>
              </p14:xfrm>
            </p:contentPart>
          </mc:Choice>
          <mc:Fallback>
            <p:pic>
              <p:nvPicPr>
                <p:cNvPr id="23" name="Freihand 22">
                  <a:extLst>
                    <a:ext uri="{FF2B5EF4-FFF2-40B4-BE49-F238E27FC236}">
                      <a16:creationId xmlns:a16="http://schemas.microsoft.com/office/drawing/2014/main" id="{4452FB83-2DFE-4677-88AB-D7724A89822D}"/>
                    </a:ext>
                  </a:extLst>
                </p:cNvPr>
                <p:cNvPicPr/>
                <p:nvPr/>
              </p:nvPicPr>
              <p:blipFill>
                <a:blip r:embed="rId32"/>
                <a:stretch>
                  <a:fillRect/>
                </a:stretch>
              </p:blipFill>
              <p:spPr>
                <a:xfrm>
                  <a:off x="3323501" y="4608752"/>
                  <a:ext cx="126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933DFA3C-4273-4CD1-92B0-9C6CC5D94FE4}"/>
                    </a:ext>
                  </a:extLst>
                </p14:cNvPr>
                <p14:cNvContentPartPr/>
                <p14:nvPr/>
              </p14:nvContentPartPr>
              <p14:xfrm>
                <a:off x="3440861" y="4554032"/>
                <a:ext cx="510840" cy="109440"/>
              </p14:xfrm>
            </p:contentPart>
          </mc:Choice>
          <mc:Fallback>
            <p:pic>
              <p:nvPicPr>
                <p:cNvPr id="25" name="Freihand 24">
                  <a:extLst>
                    <a:ext uri="{FF2B5EF4-FFF2-40B4-BE49-F238E27FC236}">
                      <a16:creationId xmlns:a16="http://schemas.microsoft.com/office/drawing/2014/main" id="{933DFA3C-4273-4CD1-92B0-9C6CC5D94FE4}"/>
                    </a:ext>
                  </a:extLst>
                </p:cNvPr>
                <p:cNvPicPr/>
                <p:nvPr/>
              </p:nvPicPr>
              <p:blipFill>
                <a:blip r:embed="rId34"/>
                <a:stretch>
                  <a:fillRect/>
                </a:stretch>
              </p:blipFill>
              <p:spPr>
                <a:xfrm>
                  <a:off x="3436541" y="4549712"/>
                  <a:ext cx="519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164E6D15-094C-4C5D-A29C-6AD44BE1D7AF}"/>
                    </a:ext>
                  </a:extLst>
                </p14:cNvPr>
                <p14:cNvContentPartPr/>
                <p14:nvPr/>
              </p14:nvContentPartPr>
              <p14:xfrm>
                <a:off x="3917861" y="4540712"/>
                <a:ext cx="109440" cy="149040"/>
              </p14:xfrm>
            </p:contentPart>
          </mc:Choice>
          <mc:Fallback>
            <p:pic>
              <p:nvPicPr>
                <p:cNvPr id="26" name="Freihand 25">
                  <a:extLst>
                    <a:ext uri="{FF2B5EF4-FFF2-40B4-BE49-F238E27FC236}">
                      <a16:creationId xmlns:a16="http://schemas.microsoft.com/office/drawing/2014/main" id="{164E6D15-094C-4C5D-A29C-6AD44BE1D7AF}"/>
                    </a:ext>
                  </a:extLst>
                </p:cNvPr>
                <p:cNvPicPr/>
                <p:nvPr/>
              </p:nvPicPr>
              <p:blipFill>
                <a:blip r:embed="rId36"/>
                <a:stretch>
                  <a:fillRect/>
                </a:stretch>
              </p:blipFill>
              <p:spPr>
                <a:xfrm>
                  <a:off x="3913541" y="4536392"/>
                  <a:ext cx="11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60FB15CE-4850-416A-81FB-630E4EAC5FCD}"/>
                    </a:ext>
                  </a:extLst>
                </p14:cNvPr>
                <p14:cNvContentPartPr/>
                <p14:nvPr/>
              </p14:nvContentPartPr>
              <p14:xfrm>
                <a:off x="3907781" y="4559432"/>
                <a:ext cx="74160" cy="16920"/>
              </p14:xfrm>
            </p:contentPart>
          </mc:Choice>
          <mc:Fallback>
            <p:pic>
              <p:nvPicPr>
                <p:cNvPr id="27" name="Freihand 26">
                  <a:extLst>
                    <a:ext uri="{FF2B5EF4-FFF2-40B4-BE49-F238E27FC236}">
                      <a16:creationId xmlns:a16="http://schemas.microsoft.com/office/drawing/2014/main" id="{60FB15CE-4850-416A-81FB-630E4EAC5FCD}"/>
                    </a:ext>
                  </a:extLst>
                </p:cNvPr>
                <p:cNvPicPr/>
                <p:nvPr/>
              </p:nvPicPr>
              <p:blipFill>
                <a:blip r:embed="rId38"/>
                <a:stretch>
                  <a:fillRect/>
                </a:stretch>
              </p:blipFill>
              <p:spPr>
                <a:xfrm>
                  <a:off x="3903461" y="4555112"/>
                  <a:ext cx="82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6836CA04-C952-45CB-8C2E-EAC245B0CF9E}"/>
                    </a:ext>
                  </a:extLst>
                </p14:cNvPr>
                <p14:cNvContentPartPr/>
                <p14:nvPr/>
              </p14:nvContentPartPr>
              <p14:xfrm>
                <a:off x="4030541" y="4539632"/>
                <a:ext cx="212040" cy="134640"/>
              </p14:xfrm>
            </p:contentPart>
          </mc:Choice>
          <mc:Fallback>
            <p:pic>
              <p:nvPicPr>
                <p:cNvPr id="28" name="Freihand 27">
                  <a:extLst>
                    <a:ext uri="{FF2B5EF4-FFF2-40B4-BE49-F238E27FC236}">
                      <a16:creationId xmlns:a16="http://schemas.microsoft.com/office/drawing/2014/main" id="{6836CA04-C952-45CB-8C2E-EAC245B0CF9E}"/>
                    </a:ext>
                  </a:extLst>
                </p:cNvPr>
                <p:cNvPicPr/>
                <p:nvPr/>
              </p:nvPicPr>
              <p:blipFill>
                <a:blip r:embed="rId40"/>
                <a:stretch>
                  <a:fillRect/>
                </a:stretch>
              </p:blipFill>
              <p:spPr>
                <a:xfrm>
                  <a:off x="4026221" y="4535312"/>
                  <a:ext cx="220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E1944462-429D-4F3B-B7BB-11D986449DA2}"/>
                    </a:ext>
                  </a:extLst>
                </p14:cNvPr>
                <p14:cNvContentPartPr/>
                <p14:nvPr/>
              </p14:nvContentPartPr>
              <p14:xfrm>
                <a:off x="4219541" y="4581032"/>
                <a:ext cx="129960" cy="76680"/>
              </p14:xfrm>
            </p:contentPart>
          </mc:Choice>
          <mc:Fallback>
            <p:pic>
              <p:nvPicPr>
                <p:cNvPr id="29" name="Freihand 28">
                  <a:extLst>
                    <a:ext uri="{FF2B5EF4-FFF2-40B4-BE49-F238E27FC236}">
                      <a16:creationId xmlns:a16="http://schemas.microsoft.com/office/drawing/2014/main" id="{E1944462-429D-4F3B-B7BB-11D986449DA2}"/>
                    </a:ext>
                  </a:extLst>
                </p:cNvPr>
                <p:cNvPicPr/>
                <p:nvPr/>
              </p:nvPicPr>
              <p:blipFill>
                <a:blip r:embed="rId42"/>
                <a:stretch>
                  <a:fillRect/>
                </a:stretch>
              </p:blipFill>
              <p:spPr>
                <a:xfrm>
                  <a:off x="4215221" y="4576712"/>
                  <a:ext cx="138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222A58CE-E2EE-421D-A6EC-9F963D21FA8A}"/>
                    </a:ext>
                  </a:extLst>
                </p14:cNvPr>
                <p14:cNvContentPartPr/>
                <p14:nvPr/>
              </p14:nvContentPartPr>
              <p14:xfrm>
                <a:off x="4082381" y="4534592"/>
                <a:ext cx="75600" cy="17280"/>
              </p14:xfrm>
            </p:contentPart>
          </mc:Choice>
          <mc:Fallback>
            <p:pic>
              <p:nvPicPr>
                <p:cNvPr id="30" name="Freihand 29">
                  <a:extLst>
                    <a:ext uri="{FF2B5EF4-FFF2-40B4-BE49-F238E27FC236}">
                      <a16:creationId xmlns:a16="http://schemas.microsoft.com/office/drawing/2014/main" id="{222A58CE-E2EE-421D-A6EC-9F963D21FA8A}"/>
                    </a:ext>
                  </a:extLst>
                </p:cNvPr>
                <p:cNvPicPr/>
                <p:nvPr/>
              </p:nvPicPr>
              <p:blipFill>
                <a:blip r:embed="rId44"/>
                <a:stretch>
                  <a:fillRect/>
                </a:stretch>
              </p:blipFill>
              <p:spPr>
                <a:xfrm>
                  <a:off x="4078061" y="4530272"/>
                  <a:ext cx="84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0A011D9E-50DE-4542-A9F4-3AFE1E3ECC8E}"/>
                    </a:ext>
                  </a:extLst>
                </p14:cNvPr>
                <p14:cNvContentPartPr/>
                <p14:nvPr/>
              </p14:nvContentPartPr>
              <p14:xfrm>
                <a:off x="4393781" y="4534232"/>
                <a:ext cx="159840" cy="118080"/>
              </p14:xfrm>
            </p:contentPart>
          </mc:Choice>
          <mc:Fallback>
            <p:pic>
              <p:nvPicPr>
                <p:cNvPr id="31" name="Freihand 30">
                  <a:extLst>
                    <a:ext uri="{FF2B5EF4-FFF2-40B4-BE49-F238E27FC236}">
                      <a16:creationId xmlns:a16="http://schemas.microsoft.com/office/drawing/2014/main" id="{0A011D9E-50DE-4542-A9F4-3AFE1E3ECC8E}"/>
                    </a:ext>
                  </a:extLst>
                </p:cNvPr>
                <p:cNvPicPr/>
                <p:nvPr/>
              </p:nvPicPr>
              <p:blipFill>
                <a:blip r:embed="rId46"/>
                <a:stretch>
                  <a:fillRect/>
                </a:stretch>
              </p:blipFill>
              <p:spPr>
                <a:xfrm>
                  <a:off x="4389461" y="4529912"/>
                  <a:ext cx="168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98E3E15C-1300-441D-87F3-A4E1BB28ADD8}"/>
                    </a:ext>
                  </a:extLst>
                </p14:cNvPr>
                <p14:cNvContentPartPr/>
                <p14:nvPr/>
              </p14:nvContentPartPr>
              <p14:xfrm>
                <a:off x="4435901" y="4628912"/>
                <a:ext cx="124560" cy="20520"/>
              </p14:xfrm>
            </p:contentPart>
          </mc:Choice>
          <mc:Fallback>
            <p:pic>
              <p:nvPicPr>
                <p:cNvPr id="32" name="Freihand 31">
                  <a:extLst>
                    <a:ext uri="{FF2B5EF4-FFF2-40B4-BE49-F238E27FC236}">
                      <a16:creationId xmlns:a16="http://schemas.microsoft.com/office/drawing/2014/main" id="{98E3E15C-1300-441D-87F3-A4E1BB28ADD8}"/>
                    </a:ext>
                  </a:extLst>
                </p:cNvPr>
                <p:cNvPicPr/>
                <p:nvPr/>
              </p:nvPicPr>
              <p:blipFill>
                <a:blip r:embed="rId48"/>
                <a:stretch>
                  <a:fillRect/>
                </a:stretch>
              </p:blipFill>
              <p:spPr>
                <a:xfrm>
                  <a:off x="4431581" y="4624592"/>
                  <a:ext cx="133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144A0CE7-F4A5-4A00-B58B-E7825DC75F46}"/>
                    </a:ext>
                  </a:extLst>
                </p14:cNvPr>
                <p14:cNvContentPartPr/>
                <p14:nvPr/>
              </p14:nvContentPartPr>
              <p14:xfrm>
                <a:off x="4544621" y="4607672"/>
                <a:ext cx="124200" cy="53640"/>
              </p14:xfrm>
            </p:contentPart>
          </mc:Choice>
          <mc:Fallback>
            <p:pic>
              <p:nvPicPr>
                <p:cNvPr id="33" name="Freihand 32">
                  <a:extLst>
                    <a:ext uri="{FF2B5EF4-FFF2-40B4-BE49-F238E27FC236}">
                      <a16:creationId xmlns:a16="http://schemas.microsoft.com/office/drawing/2014/main" id="{144A0CE7-F4A5-4A00-B58B-E7825DC75F46}"/>
                    </a:ext>
                  </a:extLst>
                </p:cNvPr>
                <p:cNvPicPr/>
                <p:nvPr/>
              </p:nvPicPr>
              <p:blipFill>
                <a:blip r:embed="rId50"/>
                <a:stretch>
                  <a:fillRect/>
                </a:stretch>
              </p:blipFill>
              <p:spPr>
                <a:xfrm>
                  <a:off x="4540301" y="4603352"/>
                  <a:ext cx="132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4AFDEA6C-CE61-4E48-88EB-39E4AF95C470}"/>
                    </a:ext>
                  </a:extLst>
                </p14:cNvPr>
                <p14:cNvContentPartPr/>
                <p14:nvPr/>
              </p14:nvContentPartPr>
              <p14:xfrm>
                <a:off x="4670261" y="4589312"/>
                <a:ext cx="120600" cy="69840"/>
              </p14:xfrm>
            </p:contentPart>
          </mc:Choice>
          <mc:Fallback>
            <p:pic>
              <p:nvPicPr>
                <p:cNvPr id="34" name="Freihand 33">
                  <a:extLst>
                    <a:ext uri="{FF2B5EF4-FFF2-40B4-BE49-F238E27FC236}">
                      <a16:creationId xmlns:a16="http://schemas.microsoft.com/office/drawing/2014/main" id="{4AFDEA6C-CE61-4E48-88EB-39E4AF95C470}"/>
                    </a:ext>
                  </a:extLst>
                </p:cNvPr>
                <p:cNvPicPr/>
                <p:nvPr/>
              </p:nvPicPr>
              <p:blipFill>
                <a:blip r:embed="rId52"/>
                <a:stretch>
                  <a:fillRect/>
                </a:stretch>
              </p:blipFill>
              <p:spPr>
                <a:xfrm>
                  <a:off x="4665941" y="4584992"/>
                  <a:ext cx="129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5A9371B6-8F50-4AE4-895F-775FF2D45674}"/>
                    </a:ext>
                  </a:extLst>
                </p14:cNvPr>
                <p14:cNvContentPartPr/>
                <p14:nvPr/>
              </p14:nvContentPartPr>
              <p14:xfrm>
                <a:off x="4776461" y="4532792"/>
                <a:ext cx="233280" cy="130320"/>
              </p14:xfrm>
            </p:contentPart>
          </mc:Choice>
          <mc:Fallback>
            <p:pic>
              <p:nvPicPr>
                <p:cNvPr id="35" name="Freihand 34">
                  <a:extLst>
                    <a:ext uri="{FF2B5EF4-FFF2-40B4-BE49-F238E27FC236}">
                      <a16:creationId xmlns:a16="http://schemas.microsoft.com/office/drawing/2014/main" id="{5A9371B6-8F50-4AE4-895F-775FF2D45674}"/>
                    </a:ext>
                  </a:extLst>
                </p:cNvPr>
                <p:cNvPicPr/>
                <p:nvPr/>
              </p:nvPicPr>
              <p:blipFill>
                <a:blip r:embed="rId54"/>
                <a:stretch>
                  <a:fillRect/>
                </a:stretch>
              </p:blipFill>
              <p:spPr>
                <a:xfrm>
                  <a:off x="4772141" y="4528472"/>
                  <a:ext cx="241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7A245DA7-8C6C-497E-8B61-618F87C93CD1}"/>
                    </a:ext>
                  </a:extLst>
                </p14:cNvPr>
                <p14:cNvContentPartPr/>
                <p14:nvPr/>
              </p14:nvContentPartPr>
              <p14:xfrm>
                <a:off x="5169581" y="4551872"/>
                <a:ext cx="345960" cy="96480"/>
              </p14:xfrm>
            </p:contentPart>
          </mc:Choice>
          <mc:Fallback>
            <p:pic>
              <p:nvPicPr>
                <p:cNvPr id="36" name="Freihand 35">
                  <a:extLst>
                    <a:ext uri="{FF2B5EF4-FFF2-40B4-BE49-F238E27FC236}">
                      <a16:creationId xmlns:a16="http://schemas.microsoft.com/office/drawing/2014/main" id="{7A245DA7-8C6C-497E-8B61-618F87C93CD1}"/>
                    </a:ext>
                  </a:extLst>
                </p:cNvPr>
                <p:cNvPicPr/>
                <p:nvPr/>
              </p:nvPicPr>
              <p:blipFill>
                <a:blip r:embed="rId56"/>
                <a:stretch>
                  <a:fillRect/>
                </a:stretch>
              </p:blipFill>
              <p:spPr>
                <a:xfrm>
                  <a:off x="5165261" y="4547552"/>
                  <a:ext cx="354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46A70227-8505-4E47-BB61-8C021888B192}"/>
                    </a:ext>
                  </a:extLst>
                </p14:cNvPr>
                <p14:cNvContentPartPr/>
                <p14:nvPr/>
              </p14:nvContentPartPr>
              <p14:xfrm>
                <a:off x="5647661" y="4557272"/>
                <a:ext cx="148320" cy="155880"/>
              </p14:xfrm>
            </p:contentPart>
          </mc:Choice>
          <mc:Fallback>
            <p:pic>
              <p:nvPicPr>
                <p:cNvPr id="38" name="Freihand 37">
                  <a:extLst>
                    <a:ext uri="{FF2B5EF4-FFF2-40B4-BE49-F238E27FC236}">
                      <a16:creationId xmlns:a16="http://schemas.microsoft.com/office/drawing/2014/main" id="{46A70227-8505-4E47-BB61-8C021888B192}"/>
                    </a:ext>
                  </a:extLst>
                </p:cNvPr>
                <p:cNvPicPr/>
                <p:nvPr/>
              </p:nvPicPr>
              <p:blipFill>
                <a:blip r:embed="rId58"/>
                <a:stretch>
                  <a:fillRect/>
                </a:stretch>
              </p:blipFill>
              <p:spPr>
                <a:xfrm>
                  <a:off x="5643341" y="4552952"/>
                  <a:ext cx="156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BAB868DC-F1F1-4A45-8DBE-E9E7599A53FF}"/>
                    </a:ext>
                  </a:extLst>
                </p14:cNvPr>
                <p14:cNvContentPartPr/>
                <p14:nvPr/>
              </p14:nvContentPartPr>
              <p14:xfrm>
                <a:off x="5817941" y="4547912"/>
                <a:ext cx="178560" cy="132840"/>
              </p14:xfrm>
            </p:contentPart>
          </mc:Choice>
          <mc:Fallback>
            <p:pic>
              <p:nvPicPr>
                <p:cNvPr id="39" name="Freihand 38">
                  <a:extLst>
                    <a:ext uri="{FF2B5EF4-FFF2-40B4-BE49-F238E27FC236}">
                      <a16:creationId xmlns:a16="http://schemas.microsoft.com/office/drawing/2014/main" id="{BAB868DC-F1F1-4A45-8DBE-E9E7599A53FF}"/>
                    </a:ext>
                  </a:extLst>
                </p:cNvPr>
                <p:cNvPicPr/>
                <p:nvPr/>
              </p:nvPicPr>
              <p:blipFill>
                <a:blip r:embed="rId60"/>
                <a:stretch>
                  <a:fillRect/>
                </a:stretch>
              </p:blipFill>
              <p:spPr>
                <a:xfrm>
                  <a:off x="5813621" y="4543592"/>
                  <a:ext cx="187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FA78A436-5F34-4924-A7FE-389C2CE9542E}"/>
                    </a:ext>
                  </a:extLst>
                </p14:cNvPr>
                <p14:cNvContentPartPr/>
                <p14:nvPr/>
              </p14:nvContentPartPr>
              <p14:xfrm>
                <a:off x="5991101" y="4535672"/>
                <a:ext cx="134280" cy="128520"/>
              </p14:xfrm>
            </p:contentPart>
          </mc:Choice>
          <mc:Fallback>
            <p:pic>
              <p:nvPicPr>
                <p:cNvPr id="40" name="Freihand 39">
                  <a:extLst>
                    <a:ext uri="{FF2B5EF4-FFF2-40B4-BE49-F238E27FC236}">
                      <a16:creationId xmlns:a16="http://schemas.microsoft.com/office/drawing/2014/main" id="{FA78A436-5F34-4924-A7FE-389C2CE9542E}"/>
                    </a:ext>
                  </a:extLst>
                </p:cNvPr>
                <p:cNvPicPr/>
                <p:nvPr/>
              </p:nvPicPr>
              <p:blipFill>
                <a:blip r:embed="rId62"/>
                <a:stretch>
                  <a:fillRect/>
                </a:stretch>
              </p:blipFill>
              <p:spPr>
                <a:xfrm>
                  <a:off x="5986781" y="4531352"/>
                  <a:ext cx="1429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CEC7A793-A55D-4D3E-A5D9-5D524C571C53}"/>
                    </a:ext>
                  </a:extLst>
                </p14:cNvPr>
                <p14:cNvContentPartPr/>
                <p14:nvPr/>
              </p14:nvContentPartPr>
              <p14:xfrm>
                <a:off x="6135461" y="4527392"/>
                <a:ext cx="89640" cy="128880"/>
              </p14:xfrm>
            </p:contentPart>
          </mc:Choice>
          <mc:Fallback>
            <p:pic>
              <p:nvPicPr>
                <p:cNvPr id="41" name="Freihand 40">
                  <a:extLst>
                    <a:ext uri="{FF2B5EF4-FFF2-40B4-BE49-F238E27FC236}">
                      <a16:creationId xmlns:a16="http://schemas.microsoft.com/office/drawing/2014/main" id="{CEC7A793-A55D-4D3E-A5D9-5D524C571C53}"/>
                    </a:ext>
                  </a:extLst>
                </p:cNvPr>
                <p:cNvPicPr/>
                <p:nvPr/>
              </p:nvPicPr>
              <p:blipFill>
                <a:blip r:embed="rId64"/>
                <a:stretch>
                  <a:fillRect/>
                </a:stretch>
              </p:blipFill>
              <p:spPr>
                <a:xfrm>
                  <a:off x="6131141" y="4523072"/>
                  <a:ext cx="98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BFBEEB3C-A176-4A23-BAC9-35A7977DCA07}"/>
                    </a:ext>
                  </a:extLst>
                </p14:cNvPr>
                <p14:cNvContentPartPr/>
                <p14:nvPr/>
              </p14:nvContentPartPr>
              <p14:xfrm>
                <a:off x="6226901" y="4506152"/>
                <a:ext cx="658440" cy="220320"/>
              </p14:xfrm>
            </p:contentPart>
          </mc:Choice>
          <mc:Fallback>
            <p:pic>
              <p:nvPicPr>
                <p:cNvPr id="42" name="Freihand 41">
                  <a:extLst>
                    <a:ext uri="{FF2B5EF4-FFF2-40B4-BE49-F238E27FC236}">
                      <a16:creationId xmlns:a16="http://schemas.microsoft.com/office/drawing/2014/main" id="{BFBEEB3C-A176-4A23-BAC9-35A7977DCA07}"/>
                    </a:ext>
                  </a:extLst>
                </p:cNvPr>
                <p:cNvPicPr/>
                <p:nvPr/>
              </p:nvPicPr>
              <p:blipFill>
                <a:blip r:embed="rId66"/>
                <a:stretch>
                  <a:fillRect/>
                </a:stretch>
              </p:blipFill>
              <p:spPr>
                <a:xfrm>
                  <a:off x="6222581" y="4501832"/>
                  <a:ext cx="667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BC60F4B2-2A61-4BA1-8972-3E8F9A1C5B29}"/>
                    </a:ext>
                  </a:extLst>
                </p14:cNvPr>
                <p14:cNvContentPartPr/>
                <p14:nvPr/>
              </p14:nvContentPartPr>
              <p14:xfrm>
                <a:off x="8257301" y="4338392"/>
                <a:ext cx="24120" cy="4680"/>
              </p14:xfrm>
            </p:contentPart>
          </mc:Choice>
          <mc:Fallback>
            <p:pic>
              <p:nvPicPr>
                <p:cNvPr id="44" name="Freihand 43">
                  <a:extLst>
                    <a:ext uri="{FF2B5EF4-FFF2-40B4-BE49-F238E27FC236}">
                      <a16:creationId xmlns:a16="http://schemas.microsoft.com/office/drawing/2014/main" id="{BC60F4B2-2A61-4BA1-8972-3E8F9A1C5B29}"/>
                    </a:ext>
                  </a:extLst>
                </p:cNvPr>
                <p:cNvPicPr/>
                <p:nvPr/>
              </p:nvPicPr>
              <p:blipFill>
                <a:blip r:embed="rId68"/>
                <a:stretch>
                  <a:fillRect/>
                </a:stretch>
              </p:blipFill>
              <p:spPr>
                <a:xfrm>
                  <a:off x="8252981" y="4334072"/>
                  <a:ext cx="327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F16620AC-6DAE-41DE-B896-5E1669F6E529}"/>
                    </a:ext>
                  </a:extLst>
                </p14:cNvPr>
                <p14:cNvContentPartPr/>
                <p14:nvPr/>
              </p14:nvContentPartPr>
              <p14:xfrm>
                <a:off x="4028021" y="4190432"/>
                <a:ext cx="4553640" cy="396360"/>
              </p14:xfrm>
            </p:contentPart>
          </mc:Choice>
          <mc:Fallback>
            <p:pic>
              <p:nvPicPr>
                <p:cNvPr id="45" name="Freihand 44">
                  <a:extLst>
                    <a:ext uri="{FF2B5EF4-FFF2-40B4-BE49-F238E27FC236}">
                      <a16:creationId xmlns:a16="http://schemas.microsoft.com/office/drawing/2014/main" id="{F16620AC-6DAE-41DE-B896-5E1669F6E529}"/>
                    </a:ext>
                  </a:extLst>
                </p:cNvPr>
                <p:cNvPicPr/>
                <p:nvPr/>
              </p:nvPicPr>
              <p:blipFill>
                <a:blip r:embed="rId70"/>
                <a:stretch>
                  <a:fillRect/>
                </a:stretch>
              </p:blipFill>
              <p:spPr>
                <a:xfrm>
                  <a:off x="4023701" y="4186112"/>
                  <a:ext cx="4562280" cy="40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CE27E72B-2E53-4102-A700-A0C0B711D178}"/>
                  </a:ext>
                </a:extLst>
              </p14:cNvPr>
              <p14:cNvContentPartPr/>
              <p14:nvPr/>
            </p14:nvContentPartPr>
            <p14:xfrm>
              <a:off x="6413021" y="5273672"/>
              <a:ext cx="181080" cy="25560"/>
            </p14:xfrm>
          </p:contentPart>
        </mc:Choice>
        <mc:Fallback>
          <p:pic>
            <p:nvPicPr>
              <p:cNvPr id="47" name="Freihand 46">
                <a:extLst>
                  <a:ext uri="{FF2B5EF4-FFF2-40B4-BE49-F238E27FC236}">
                    <a16:creationId xmlns:a16="http://schemas.microsoft.com/office/drawing/2014/main" id="{CE27E72B-2E53-4102-A700-A0C0B711D178}"/>
                  </a:ext>
                </a:extLst>
              </p:cNvPr>
              <p:cNvPicPr/>
              <p:nvPr/>
            </p:nvPicPr>
            <p:blipFill>
              <a:blip r:embed="rId72"/>
              <a:stretch>
                <a:fillRect/>
              </a:stretch>
            </p:blipFill>
            <p:spPr>
              <a:xfrm>
                <a:off x="6408701" y="5269352"/>
                <a:ext cx="189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C8F0B5B9-8CE1-4DEF-83C5-037D4B75E673}"/>
                  </a:ext>
                </a:extLst>
              </p14:cNvPr>
              <p14:cNvContentPartPr/>
              <p14:nvPr/>
            </p14:nvContentPartPr>
            <p14:xfrm>
              <a:off x="6423461" y="4853192"/>
              <a:ext cx="174960" cy="141840"/>
            </p14:xfrm>
          </p:contentPart>
        </mc:Choice>
        <mc:Fallback>
          <p:pic>
            <p:nvPicPr>
              <p:cNvPr id="48" name="Freihand 47">
                <a:extLst>
                  <a:ext uri="{FF2B5EF4-FFF2-40B4-BE49-F238E27FC236}">
                    <a16:creationId xmlns:a16="http://schemas.microsoft.com/office/drawing/2014/main" id="{C8F0B5B9-8CE1-4DEF-83C5-037D4B75E673}"/>
                  </a:ext>
                </a:extLst>
              </p:cNvPr>
              <p:cNvPicPr/>
              <p:nvPr/>
            </p:nvPicPr>
            <p:blipFill>
              <a:blip r:embed="rId74"/>
              <a:stretch>
                <a:fillRect/>
              </a:stretch>
            </p:blipFill>
            <p:spPr>
              <a:xfrm>
                <a:off x="6419141" y="4848872"/>
                <a:ext cx="183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107B0991-2845-4E6A-9BDD-63B82B7ABA63}"/>
                  </a:ext>
                </a:extLst>
              </p14:cNvPr>
              <p14:cNvContentPartPr/>
              <p14:nvPr/>
            </p14:nvContentPartPr>
            <p14:xfrm>
              <a:off x="6086861" y="5298872"/>
              <a:ext cx="134280" cy="34200"/>
            </p14:xfrm>
          </p:contentPart>
        </mc:Choice>
        <mc:Fallback>
          <p:pic>
            <p:nvPicPr>
              <p:cNvPr id="49" name="Freihand 48">
                <a:extLst>
                  <a:ext uri="{FF2B5EF4-FFF2-40B4-BE49-F238E27FC236}">
                    <a16:creationId xmlns:a16="http://schemas.microsoft.com/office/drawing/2014/main" id="{107B0991-2845-4E6A-9BDD-63B82B7ABA63}"/>
                  </a:ext>
                </a:extLst>
              </p:cNvPr>
              <p:cNvPicPr/>
              <p:nvPr/>
            </p:nvPicPr>
            <p:blipFill>
              <a:blip r:embed="rId76"/>
              <a:stretch>
                <a:fillRect/>
              </a:stretch>
            </p:blipFill>
            <p:spPr>
              <a:xfrm>
                <a:off x="6082541" y="5294552"/>
                <a:ext cx="142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7249A4B5-C556-4AF4-9478-D648F384D151}"/>
                  </a:ext>
                </a:extLst>
              </p14:cNvPr>
              <p14:cNvContentPartPr/>
              <p14:nvPr/>
            </p14:nvContentPartPr>
            <p14:xfrm>
              <a:off x="6094781" y="4808552"/>
              <a:ext cx="214200" cy="226080"/>
            </p14:xfrm>
          </p:contentPart>
        </mc:Choice>
        <mc:Fallback>
          <p:pic>
            <p:nvPicPr>
              <p:cNvPr id="50" name="Freihand 49">
                <a:extLst>
                  <a:ext uri="{FF2B5EF4-FFF2-40B4-BE49-F238E27FC236}">
                    <a16:creationId xmlns:a16="http://schemas.microsoft.com/office/drawing/2014/main" id="{7249A4B5-C556-4AF4-9478-D648F384D151}"/>
                  </a:ext>
                </a:extLst>
              </p:cNvPr>
              <p:cNvPicPr/>
              <p:nvPr/>
            </p:nvPicPr>
            <p:blipFill>
              <a:blip r:embed="rId78"/>
              <a:stretch>
                <a:fillRect/>
              </a:stretch>
            </p:blipFill>
            <p:spPr>
              <a:xfrm>
                <a:off x="6090461" y="4804232"/>
                <a:ext cx="222840" cy="23472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von K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DB70B069-B814-4BBE-94CE-BB92E830C820}"/>
              </a:ext>
            </a:extLst>
          </p:cNvPr>
          <p:cNvGrpSpPr/>
          <p:nvPr/>
        </p:nvGrpSpPr>
        <p:grpSpPr>
          <a:xfrm>
            <a:off x="7361261" y="49352"/>
            <a:ext cx="1429200" cy="230760"/>
            <a:chOff x="7361261" y="49352"/>
            <a:chExt cx="1429200" cy="2307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218BD7D-CE69-4A75-BD4B-17FA1233C9F2}"/>
                    </a:ext>
                  </a:extLst>
                </p14:cNvPr>
                <p14:cNvContentPartPr/>
                <p14:nvPr/>
              </p14:nvContentPartPr>
              <p14:xfrm>
                <a:off x="7405541" y="162752"/>
                <a:ext cx="10800" cy="103680"/>
              </p14:xfrm>
            </p:contentPart>
          </mc:Choice>
          <mc:Fallback>
            <p:pic>
              <p:nvPicPr>
                <p:cNvPr id="2" name="Freihand 1">
                  <a:extLst>
                    <a:ext uri="{FF2B5EF4-FFF2-40B4-BE49-F238E27FC236}">
                      <a16:creationId xmlns:a16="http://schemas.microsoft.com/office/drawing/2014/main" id="{4218BD7D-CE69-4A75-BD4B-17FA1233C9F2}"/>
                    </a:ext>
                  </a:extLst>
                </p:cNvPr>
                <p:cNvPicPr/>
                <p:nvPr/>
              </p:nvPicPr>
              <p:blipFill>
                <a:blip r:embed="rId5"/>
                <a:stretch>
                  <a:fillRect/>
                </a:stretch>
              </p:blipFill>
              <p:spPr>
                <a:xfrm>
                  <a:off x="7401221" y="158432"/>
                  <a:ext cx="19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F4076D8-AED8-4DEC-A692-50BA01FBF307}"/>
                    </a:ext>
                  </a:extLst>
                </p14:cNvPr>
                <p14:cNvContentPartPr/>
                <p14:nvPr/>
              </p14:nvContentPartPr>
              <p14:xfrm>
                <a:off x="7361261" y="226112"/>
                <a:ext cx="112320" cy="54000"/>
              </p14:xfrm>
            </p:contentPart>
          </mc:Choice>
          <mc:Fallback>
            <p:pic>
              <p:nvPicPr>
                <p:cNvPr id="3" name="Freihand 2">
                  <a:extLst>
                    <a:ext uri="{FF2B5EF4-FFF2-40B4-BE49-F238E27FC236}">
                      <a16:creationId xmlns:a16="http://schemas.microsoft.com/office/drawing/2014/main" id="{AF4076D8-AED8-4DEC-A692-50BA01FBF307}"/>
                    </a:ext>
                  </a:extLst>
                </p:cNvPr>
                <p:cNvPicPr/>
                <p:nvPr/>
              </p:nvPicPr>
              <p:blipFill>
                <a:blip r:embed="rId7"/>
                <a:stretch>
                  <a:fillRect/>
                </a:stretch>
              </p:blipFill>
              <p:spPr>
                <a:xfrm>
                  <a:off x="7356941" y="221792"/>
                  <a:ext cx="120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D473A150-D897-4062-94EA-966ACC0B9166}"/>
                    </a:ext>
                  </a:extLst>
                </p14:cNvPr>
                <p14:cNvContentPartPr/>
                <p14:nvPr/>
              </p14:nvContentPartPr>
              <p14:xfrm>
                <a:off x="7610381" y="90752"/>
                <a:ext cx="28440" cy="75600"/>
              </p14:xfrm>
            </p:contentPart>
          </mc:Choice>
          <mc:Fallback>
            <p:pic>
              <p:nvPicPr>
                <p:cNvPr id="8" name="Freihand 7">
                  <a:extLst>
                    <a:ext uri="{FF2B5EF4-FFF2-40B4-BE49-F238E27FC236}">
                      <a16:creationId xmlns:a16="http://schemas.microsoft.com/office/drawing/2014/main" id="{D473A150-D897-4062-94EA-966ACC0B9166}"/>
                    </a:ext>
                  </a:extLst>
                </p:cNvPr>
                <p:cNvPicPr/>
                <p:nvPr/>
              </p:nvPicPr>
              <p:blipFill>
                <a:blip r:embed="rId9"/>
                <a:stretch>
                  <a:fillRect/>
                </a:stretch>
              </p:blipFill>
              <p:spPr>
                <a:xfrm>
                  <a:off x="7606061" y="86432"/>
                  <a:ext cx="37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6A0224C-7CC5-44F9-8348-864A46D42BEE}"/>
                    </a:ext>
                  </a:extLst>
                </p14:cNvPr>
                <p14:cNvContentPartPr/>
                <p14:nvPr/>
              </p14:nvContentPartPr>
              <p14:xfrm>
                <a:off x="7541621" y="136832"/>
                <a:ext cx="146880" cy="44640"/>
              </p14:xfrm>
            </p:contentPart>
          </mc:Choice>
          <mc:Fallback>
            <p:pic>
              <p:nvPicPr>
                <p:cNvPr id="9" name="Freihand 8">
                  <a:extLst>
                    <a:ext uri="{FF2B5EF4-FFF2-40B4-BE49-F238E27FC236}">
                      <a16:creationId xmlns:a16="http://schemas.microsoft.com/office/drawing/2014/main" id="{86A0224C-7CC5-44F9-8348-864A46D42BEE}"/>
                    </a:ext>
                  </a:extLst>
                </p:cNvPr>
                <p:cNvPicPr/>
                <p:nvPr/>
              </p:nvPicPr>
              <p:blipFill>
                <a:blip r:embed="rId11"/>
                <a:stretch>
                  <a:fillRect/>
                </a:stretch>
              </p:blipFill>
              <p:spPr>
                <a:xfrm>
                  <a:off x="7537301" y="132512"/>
                  <a:ext cx="155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7577FF46-E5F2-41A9-B5C1-C379F88D378A}"/>
                    </a:ext>
                  </a:extLst>
                </p14:cNvPr>
                <p14:cNvContentPartPr/>
                <p14:nvPr/>
              </p14:nvContentPartPr>
              <p14:xfrm>
                <a:off x="7535861" y="54752"/>
                <a:ext cx="130320" cy="38880"/>
              </p14:xfrm>
            </p:contentPart>
          </mc:Choice>
          <mc:Fallback>
            <p:pic>
              <p:nvPicPr>
                <p:cNvPr id="10" name="Freihand 9">
                  <a:extLst>
                    <a:ext uri="{FF2B5EF4-FFF2-40B4-BE49-F238E27FC236}">
                      <a16:creationId xmlns:a16="http://schemas.microsoft.com/office/drawing/2014/main" id="{7577FF46-E5F2-41A9-B5C1-C379F88D378A}"/>
                    </a:ext>
                  </a:extLst>
                </p:cNvPr>
                <p:cNvPicPr/>
                <p:nvPr/>
              </p:nvPicPr>
              <p:blipFill>
                <a:blip r:embed="rId13"/>
                <a:stretch>
                  <a:fillRect/>
                </a:stretch>
              </p:blipFill>
              <p:spPr>
                <a:xfrm>
                  <a:off x="7531541" y="50432"/>
                  <a:ext cx="138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CA3323D2-431B-4721-AA03-3AFC8D9B2B2D}"/>
                    </a:ext>
                  </a:extLst>
                </p14:cNvPr>
                <p14:cNvContentPartPr/>
                <p14:nvPr/>
              </p14:nvContentPartPr>
              <p14:xfrm>
                <a:off x="7683101" y="107672"/>
                <a:ext cx="47880" cy="63000"/>
              </p14:xfrm>
            </p:contentPart>
          </mc:Choice>
          <mc:Fallback>
            <p:pic>
              <p:nvPicPr>
                <p:cNvPr id="11" name="Freihand 10">
                  <a:extLst>
                    <a:ext uri="{FF2B5EF4-FFF2-40B4-BE49-F238E27FC236}">
                      <a16:creationId xmlns:a16="http://schemas.microsoft.com/office/drawing/2014/main" id="{CA3323D2-431B-4721-AA03-3AFC8D9B2B2D}"/>
                    </a:ext>
                  </a:extLst>
                </p:cNvPr>
                <p:cNvPicPr/>
                <p:nvPr/>
              </p:nvPicPr>
              <p:blipFill>
                <a:blip r:embed="rId15"/>
                <a:stretch>
                  <a:fillRect/>
                </a:stretch>
              </p:blipFill>
              <p:spPr>
                <a:xfrm>
                  <a:off x="7678781" y="103352"/>
                  <a:ext cx="56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336A318B-603C-41D3-BFFE-7C2461CF6074}"/>
                    </a:ext>
                  </a:extLst>
                </p14:cNvPr>
                <p14:cNvContentPartPr/>
                <p14:nvPr/>
              </p14:nvContentPartPr>
              <p14:xfrm>
                <a:off x="7744301" y="104792"/>
                <a:ext cx="285120" cy="69480"/>
              </p14:xfrm>
            </p:contentPart>
          </mc:Choice>
          <mc:Fallback>
            <p:pic>
              <p:nvPicPr>
                <p:cNvPr id="12" name="Freihand 11">
                  <a:extLst>
                    <a:ext uri="{FF2B5EF4-FFF2-40B4-BE49-F238E27FC236}">
                      <a16:creationId xmlns:a16="http://schemas.microsoft.com/office/drawing/2014/main" id="{336A318B-603C-41D3-BFFE-7C2461CF6074}"/>
                    </a:ext>
                  </a:extLst>
                </p:cNvPr>
                <p:cNvPicPr/>
                <p:nvPr/>
              </p:nvPicPr>
              <p:blipFill>
                <a:blip r:embed="rId17"/>
                <a:stretch>
                  <a:fillRect/>
                </a:stretch>
              </p:blipFill>
              <p:spPr>
                <a:xfrm>
                  <a:off x="7739981" y="100472"/>
                  <a:ext cx="293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9AE7C49-140A-41E0-8FB5-F3C2F84B9BA2}"/>
                    </a:ext>
                  </a:extLst>
                </p14:cNvPr>
                <p14:cNvContentPartPr/>
                <p14:nvPr/>
              </p14:nvContentPartPr>
              <p14:xfrm>
                <a:off x="8027621" y="87512"/>
                <a:ext cx="19800" cy="360"/>
              </p14:xfrm>
            </p:contentPart>
          </mc:Choice>
          <mc:Fallback>
            <p:pic>
              <p:nvPicPr>
                <p:cNvPr id="13" name="Freihand 12">
                  <a:extLst>
                    <a:ext uri="{FF2B5EF4-FFF2-40B4-BE49-F238E27FC236}">
                      <a16:creationId xmlns:a16="http://schemas.microsoft.com/office/drawing/2014/main" id="{49AE7C49-140A-41E0-8FB5-F3C2F84B9BA2}"/>
                    </a:ext>
                  </a:extLst>
                </p:cNvPr>
                <p:cNvPicPr/>
                <p:nvPr/>
              </p:nvPicPr>
              <p:blipFill>
                <a:blip r:embed="rId19"/>
                <a:stretch>
                  <a:fillRect/>
                </a:stretch>
              </p:blipFill>
              <p:spPr>
                <a:xfrm>
                  <a:off x="8023301" y="83192"/>
                  <a:ext cx="28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A007AF58-0C77-4F66-BB23-183DD15D9E56}"/>
                    </a:ext>
                  </a:extLst>
                </p14:cNvPr>
                <p14:cNvContentPartPr/>
                <p14:nvPr/>
              </p14:nvContentPartPr>
              <p14:xfrm>
                <a:off x="8043821" y="99752"/>
                <a:ext cx="83880" cy="153720"/>
              </p14:xfrm>
            </p:contentPart>
          </mc:Choice>
          <mc:Fallback>
            <p:pic>
              <p:nvPicPr>
                <p:cNvPr id="14" name="Freihand 13">
                  <a:extLst>
                    <a:ext uri="{FF2B5EF4-FFF2-40B4-BE49-F238E27FC236}">
                      <a16:creationId xmlns:a16="http://schemas.microsoft.com/office/drawing/2014/main" id="{A007AF58-0C77-4F66-BB23-183DD15D9E56}"/>
                    </a:ext>
                  </a:extLst>
                </p:cNvPr>
                <p:cNvPicPr/>
                <p:nvPr/>
              </p:nvPicPr>
              <p:blipFill>
                <a:blip r:embed="rId21"/>
                <a:stretch>
                  <a:fillRect/>
                </a:stretch>
              </p:blipFill>
              <p:spPr>
                <a:xfrm>
                  <a:off x="8039501" y="95432"/>
                  <a:ext cx="92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11906DE6-7358-41B9-8EAF-B3CB606E0B84}"/>
                    </a:ext>
                  </a:extLst>
                </p14:cNvPr>
                <p14:cNvContentPartPr/>
                <p14:nvPr/>
              </p14:nvContentPartPr>
              <p14:xfrm>
                <a:off x="8304101" y="88592"/>
                <a:ext cx="26640" cy="92880"/>
              </p14:xfrm>
            </p:contentPart>
          </mc:Choice>
          <mc:Fallback>
            <p:pic>
              <p:nvPicPr>
                <p:cNvPr id="15" name="Freihand 14">
                  <a:extLst>
                    <a:ext uri="{FF2B5EF4-FFF2-40B4-BE49-F238E27FC236}">
                      <a16:creationId xmlns:a16="http://schemas.microsoft.com/office/drawing/2014/main" id="{11906DE6-7358-41B9-8EAF-B3CB606E0B84}"/>
                    </a:ext>
                  </a:extLst>
                </p:cNvPr>
                <p:cNvPicPr/>
                <p:nvPr/>
              </p:nvPicPr>
              <p:blipFill>
                <a:blip r:embed="rId23"/>
                <a:stretch>
                  <a:fillRect/>
                </a:stretch>
              </p:blipFill>
              <p:spPr>
                <a:xfrm>
                  <a:off x="8299781" y="84272"/>
                  <a:ext cx="35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E2CF82B0-EF38-42C0-9F4D-1F467EC19576}"/>
                    </a:ext>
                  </a:extLst>
                </p14:cNvPr>
                <p14:cNvContentPartPr/>
                <p14:nvPr/>
              </p14:nvContentPartPr>
              <p14:xfrm>
                <a:off x="8218421" y="56912"/>
                <a:ext cx="180360" cy="42120"/>
              </p14:xfrm>
            </p:contentPart>
          </mc:Choice>
          <mc:Fallback>
            <p:pic>
              <p:nvPicPr>
                <p:cNvPr id="16" name="Freihand 15">
                  <a:extLst>
                    <a:ext uri="{FF2B5EF4-FFF2-40B4-BE49-F238E27FC236}">
                      <a16:creationId xmlns:a16="http://schemas.microsoft.com/office/drawing/2014/main" id="{E2CF82B0-EF38-42C0-9F4D-1F467EC19576}"/>
                    </a:ext>
                  </a:extLst>
                </p:cNvPr>
                <p:cNvPicPr/>
                <p:nvPr/>
              </p:nvPicPr>
              <p:blipFill>
                <a:blip r:embed="rId25"/>
                <a:stretch>
                  <a:fillRect/>
                </a:stretch>
              </p:blipFill>
              <p:spPr>
                <a:xfrm>
                  <a:off x="8214101" y="52592"/>
                  <a:ext cx="189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84EA9DA8-3622-4FE5-B1C5-476B39ABA363}"/>
                    </a:ext>
                  </a:extLst>
                </p14:cNvPr>
                <p14:cNvContentPartPr/>
                <p14:nvPr/>
              </p14:nvContentPartPr>
              <p14:xfrm>
                <a:off x="8251541" y="111272"/>
                <a:ext cx="190440" cy="44280"/>
              </p14:xfrm>
            </p:contentPart>
          </mc:Choice>
          <mc:Fallback>
            <p:pic>
              <p:nvPicPr>
                <p:cNvPr id="18" name="Freihand 17">
                  <a:extLst>
                    <a:ext uri="{FF2B5EF4-FFF2-40B4-BE49-F238E27FC236}">
                      <a16:creationId xmlns:a16="http://schemas.microsoft.com/office/drawing/2014/main" id="{84EA9DA8-3622-4FE5-B1C5-476B39ABA363}"/>
                    </a:ext>
                  </a:extLst>
                </p:cNvPr>
                <p:cNvPicPr/>
                <p:nvPr/>
              </p:nvPicPr>
              <p:blipFill>
                <a:blip r:embed="rId27"/>
                <a:stretch>
                  <a:fillRect/>
                </a:stretch>
              </p:blipFill>
              <p:spPr>
                <a:xfrm>
                  <a:off x="8247221" y="106952"/>
                  <a:ext cx="1990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5661264-1C5F-4427-B501-76F07FF9F2E1}"/>
                    </a:ext>
                  </a:extLst>
                </p14:cNvPr>
                <p14:cNvContentPartPr/>
                <p14:nvPr/>
              </p14:nvContentPartPr>
              <p14:xfrm>
                <a:off x="8410661" y="61592"/>
                <a:ext cx="50400" cy="21240"/>
              </p14:xfrm>
            </p:contentPart>
          </mc:Choice>
          <mc:Fallback>
            <p:pic>
              <p:nvPicPr>
                <p:cNvPr id="19" name="Freihand 18">
                  <a:extLst>
                    <a:ext uri="{FF2B5EF4-FFF2-40B4-BE49-F238E27FC236}">
                      <a16:creationId xmlns:a16="http://schemas.microsoft.com/office/drawing/2014/main" id="{B5661264-1C5F-4427-B501-76F07FF9F2E1}"/>
                    </a:ext>
                  </a:extLst>
                </p:cNvPr>
                <p:cNvPicPr/>
                <p:nvPr/>
              </p:nvPicPr>
              <p:blipFill>
                <a:blip r:embed="rId29"/>
                <a:stretch>
                  <a:fillRect/>
                </a:stretch>
              </p:blipFill>
              <p:spPr>
                <a:xfrm>
                  <a:off x="8406341" y="57272"/>
                  <a:ext cx="59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12963743-C647-44F2-A102-88328895BEF9}"/>
                    </a:ext>
                  </a:extLst>
                </p14:cNvPr>
                <p14:cNvContentPartPr/>
                <p14:nvPr/>
              </p14:nvContentPartPr>
              <p14:xfrm>
                <a:off x="8473661" y="95432"/>
                <a:ext cx="64080" cy="62280"/>
              </p14:xfrm>
            </p:contentPart>
          </mc:Choice>
          <mc:Fallback>
            <p:pic>
              <p:nvPicPr>
                <p:cNvPr id="20" name="Freihand 19">
                  <a:extLst>
                    <a:ext uri="{FF2B5EF4-FFF2-40B4-BE49-F238E27FC236}">
                      <a16:creationId xmlns:a16="http://schemas.microsoft.com/office/drawing/2014/main" id="{12963743-C647-44F2-A102-88328895BEF9}"/>
                    </a:ext>
                  </a:extLst>
                </p:cNvPr>
                <p:cNvPicPr/>
                <p:nvPr/>
              </p:nvPicPr>
              <p:blipFill>
                <a:blip r:embed="rId31"/>
                <a:stretch>
                  <a:fillRect/>
                </a:stretch>
              </p:blipFill>
              <p:spPr>
                <a:xfrm>
                  <a:off x="8469341" y="91112"/>
                  <a:ext cx="72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DD6FD63B-91CD-4A17-B5B7-C423D7E54DCC}"/>
                    </a:ext>
                  </a:extLst>
                </p14:cNvPr>
                <p14:cNvContentPartPr/>
                <p14:nvPr/>
              </p14:nvContentPartPr>
              <p14:xfrm>
                <a:off x="8525861" y="49352"/>
                <a:ext cx="60120" cy="96480"/>
              </p14:xfrm>
            </p:contentPart>
          </mc:Choice>
          <mc:Fallback>
            <p:pic>
              <p:nvPicPr>
                <p:cNvPr id="22" name="Freihand 21">
                  <a:extLst>
                    <a:ext uri="{FF2B5EF4-FFF2-40B4-BE49-F238E27FC236}">
                      <a16:creationId xmlns:a16="http://schemas.microsoft.com/office/drawing/2014/main" id="{DD6FD63B-91CD-4A17-B5B7-C423D7E54DCC}"/>
                    </a:ext>
                  </a:extLst>
                </p:cNvPr>
                <p:cNvPicPr/>
                <p:nvPr/>
              </p:nvPicPr>
              <p:blipFill>
                <a:blip r:embed="rId33"/>
                <a:stretch>
                  <a:fillRect/>
                </a:stretch>
              </p:blipFill>
              <p:spPr>
                <a:xfrm>
                  <a:off x="8521541" y="45032"/>
                  <a:ext cx="68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59A01556-9029-4D4C-9B9D-3AB61585D13C}"/>
                    </a:ext>
                  </a:extLst>
                </p14:cNvPr>
                <p14:cNvContentPartPr/>
                <p14:nvPr/>
              </p14:nvContentPartPr>
              <p14:xfrm>
                <a:off x="8588861" y="65552"/>
                <a:ext cx="201600" cy="67680"/>
              </p14:xfrm>
            </p:contentPart>
          </mc:Choice>
          <mc:Fallback>
            <p:pic>
              <p:nvPicPr>
                <p:cNvPr id="23" name="Freihand 22">
                  <a:extLst>
                    <a:ext uri="{FF2B5EF4-FFF2-40B4-BE49-F238E27FC236}">
                      <a16:creationId xmlns:a16="http://schemas.microsoft.com/office/drawing/2014/main" id="{59A01556-9029-4D4C-9B9D-3AB61585D13C}"/>
                    </a:ext>
                  </a:extLst>
                </p:cNvPr>
                <p:cNvPicPr/>
                <p:nvPr/>
              </p:nvPicPr>
              <p:blipFill>
                <a:blip r:embed="rId35"/>
                <a:stretch>
                  <a:fillRect/>
                </a:stretch>
              </p:blipFill>
              <p:spPr>
                <a:xfrm>
                  <a:off x="8584541" y="61232"/>
                  <a:ext cx="210240" cy="7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7105D01A-090C-4B91-BA35-D330598B4F0A}"/>
                  </a:ext>
                </a:extLst>
              </p14:cNvPr>
              <p14:cNvContentPartPr/>
              <p14:nvPr/>
            </p14:nvContentPartPr>
            <p14:xfrm>
              <a:off x="6102701" y="992912"/>
              <a:ext cx="750240" cy="46440"/>
            </p14:xfrm>
          </p:contentPart>
        </mc:Choice>
        <mc:Fallback>
          <p:pic>
            <p:nvPicPr>
              <p:cNvPr id="25" name="Freihand 24">
                <a:extLst>
                  <a:ext uri="{FF2B5EF4-FFF2-40B4-BE49-F238E27FC236}">
                    <a16:creationId xmlns:a16="http://schemas.microsoft.com/office/drawing/2014/main" id="{7105D01A-090C-4B91-BA35-D330598B4F0A}"/>
                  </a:ext>
                </a:extLst>
              </p:cNvPr>
              <p:cNvPicPr/>
              <p:nvPr/>
            </p:nvPicPr>
            <p:blipFill>
              <a:blip r:embed="rId37"/>
              <a:stretch>
                <a:fillRect/>
              </a:stretch>
            </p:blipFill>
            <p:spPr>
              <a:xfrm>
                <a:off x="6098381" y="988592"/>
                <a:ext cx="758880" cy="55080"/>
              </a:xfrm>
              <a:prstGeom prst="rect">
                <a:avLst/>
              </a:prstGeom>
            </p:spPr>
          </p:pic>
        </mc:Fallback>
      </mc:AlternateContent>
      <p:grpSp>
        <p:nvGrpSpPr>
          <p:cNvPr id="36" name="Gruppieren 35">
            <a:extLst>
              <a:ext uri="{FF2B5EF4-FFF2-40B4-BE49-F238E27FC236}">
                <a16:creationId xmlns:a16="http://schemas.microsoft.com/office/drawing/2014/main" id="{FD70B82B-EE2B-4B2E-881D-BD51F01B8634}"/>
              </a:ext>
            </a:extLst>
          </p:cNvPr>
          <p:cNvGrpSpPr/>
          <p:nvPr/>
        </p:nvGrpSpPr>
        <p:grpSpPr>
          <a:xfrm>
            <a:off x="8867141" y="671072"/>
            <a:ext cx="815400" cy="143280"/>
            <a:chOff x="8867141" y="671072"/>
            <a:chExt cx="815400" cy="143280"/>
          </a:xfrm>
        </p:grpSpPr>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2CD5AC21-100F-4DF2-8797-9495E810ED67}"/>
                    </a:ext>
                  </a:extLst>
                </p14:cNvPr>
                <p14:cNvContentPartPr/>
                <p14:nvPr/>
              </p14:nvContentPartPr>
              <p14:xfrm>
                <a:off x="8867141" y="684032"/>
                <a:ext cx="191160" cy="124920"/>
              </p14:xfrm>
            </p:contentPart>
          </mc:Choice>
          <mc:Fallback>
            <p:pic>
              <p:nvPicPr>
                <p:cNvPr id="29" name="Freihand 28">
                  <a:extLst>
                    <a:ext uri="{FF2B5EF4-FFF2-40B4-BE49-F238E27FC236}">
                      <a16:creationId xmlns:a16="http://schemas.microsoft.com/office/drawing/2014/main" id="{2CD5AC21-100F-4DF2-8797-9495E810ED67}"/>
                    </a:ext>
                  </a:extLst>
                </p:cNvPr>
                <p:cNvPicPr/>
                <p:nvPr/>
              </p:nvPicPr>
              <p:blipFill>
                <a:blip r:embed="rId39"/>
                <a:stretch>
                  <a:fillRect/>
                </a:stretch>
              </p:blipFill>
              <p:spPr>
                <a:xfrm>
                  <a:off x="8862821" y="679712"/>
                  <a:ext cx="199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04523D6C-2E9B-460D-9DFD-729A08B28AB3}"/>
                    </a:ext>
                  </a:extLst>
                </p14:cNvPr>
                <p14:cNvContentPartPr/>
                <p14:nvPr/>
              </p14:nvContentPartPr>
              <p14:xfrm>
                <a:off x="9053981" y="706712"/>
                <a:ext cx="93600" cy="107640"/>
              </p14:xfrm>
            </p:contentPart>
          </mc:Choice>
          <mc:Fallback>
            <p:pic>
              <p:nvPicPr>
                <p:cNvPr id="30" name="Freihand 29">
                  <a:extLst>
                    <a:ext uri="{FF2B5EF4-FFF2-40B4-BE49-F238E27FC236}">
                      <a16:creationId xmlns:a16="http://schemas.microsoft.com/office/drawing/2014/main" id="{04523D6C-2E9B-460D-9DFD-729A08B28AB3}"/>
                    </a:ext>
                  </a:extLst>
                </p:cNvPr>
                <p:cNvPicPr/>
                <p:nvPr/>
              </p:nvPicPr>
              <p:blipFill>
                <a:blip r:embed="rId41"/>
                <a:stretch>
                  <a:fillRect/>
                </a:stretch>
              </p:blipFill>
              <p:spPr>
                <a:xfrm>
                  <a:off x="9049661" y="702392"/>
                  <a:ext cx="102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87F622BB-FC91-45C8-B158-65A90AFBA212}"/>
                    </a:ext>
                  </a:extLst>
                </p14:cNvPr>
                <p14:cNvContentPartPr/>
                <p14:nvPr/>
              </p14:nvContentPartPr>
              <p14:xfrm>
                <a:off x="9176021" y="694112"/>
                <a:ext cx="111240" cy="100800"/>
              </p14:xfrm>
            </p:contentPart>
          </mc:Choice>
          <mc:Fallback>
            <p:pic>
              <p:nvPicPr>
                <p:cNvPr id="31" name="Freihand 30">
                  <a:extLst>
                    <a:ext uri="{FF2B5EF4-FFF2-40B4-BE49-F238E27FC236}">
                      <a16:creationId xmlns:a16="http://schemas.microsoft.com/office/drawing/2014/main" id="{87F622BB-FC91-45C8-B158-65A90AFBA212}"/>
                    </a:ext>
                  </a:extLst>
                </p:cNvPr>
                <p:cNvPicPr/>
                <p:nvPr/>
              </p:nvPicPr>
              <p:blipFill>
                <a:blip r:embed="rId43"/>
                <a:stretch>
                  <a:fillRect/>
                </a:stretch>
              </p:blipFill>
              <p:spPr>
                <a:xfrm>
                  <a:off x="9171701" y="689792"/>
                  <a:ext cx="119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28F8914C-4EAA-4302-B1D9-86EE0085CEDA}"/>
                    </a:ext>
                  </a:extLst>
                </p14:cNvPr>
                <p14:cNvContentPartPr/>
                <p14:nvPr/>
              </p14:nvContentPartPr>
              <p14:xfrm>
                <a:off x="9365021" y="693752"/>
                <a:ext cx="100080" cy="86040"/>
              </p14:xfrm>
            </p:contentPart>
          </mc:Choice>
          <mc:Fallback>
            <p:pic>
              <p:nvPicPr>
                <p:cNvPr id="32" name="Freihand 31">
                  <a:extLst>
                    <a:ext uri="{FF2B5EF4-FFF2-40B4-BE49-F238E27FC236}">
                      <a16:creationId xmlns:a16="http://schemas.microsoft.com/office/drawing/2014/main" id="{28F8914C-4EAA-4302-B1D9-86EE0085CEDA}"/>
                    </a:ext>
                  </a:extLst>
                </p:cNvPr>
                <p:cNvPicPr/>
                <p:nvPr/>
              </p:nvPicPr>
              <p:blipFill>
                <a:blip r:embed="rId45"/>
                <a:stretch>
                  <a:fillRect/>
                </a:stretch>
              </p:blipFill>
              <p:spPr>
                <a:xfrm>
                  <a:off x="9360701" y="689432"/>
                  <a:ext cx="108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9E4F3E65-872F-49C0-B9A8-396BEBA0FD09}"/>
                    </a:ext>
                  </a:extLst>
                </p14:cNvPr>
                <p14:cNvContentPartPr/>
                <p14:nvPr/>
              </p14:nvContentPartPr>
              <p14:xfrm>
                <a:off x="9556901" y="671072"/>
                <a:ext cx="125640" cy="94320"/>
              </p14:xfrm>
            </p:contentPart>
          </mc:Choice>
          <mc:Fallback>
            <p:pic>
              <p:nvPicPr>
                <p:cNvPr id="33" name="Freihand 32">
                  <a:extLst>
                    <a:ext uri="{FF2B5EF4-FFF2-40B4-BE49-F238E27FC236}">
                      <a16:creationId xmlns:a16="http://schemas.microsoft.com/office/drawing/2014/main" id="{9E4F3E65-872F-49C0-B9A8-396BEBA0FD09}"/>
                    </a:ext>
                  </a:extLst>
                </p:cNvPr>
                <p:cNvPicPr/>
                <p:nvPr/>
              </p:nvPicPr>
              <p:blipFill>
                <a:blip r:embed="rId47"/>
                <a:stretch>
                  <a:fillRect/>
                </a:stretch>
              </p:blipFill>
              <p:spPr>
                <a:xfrm>
                  <a:off x="9552581" y="666752"/>
                  <a:ext cx="134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8C0C9F21-3149-40B8-B16A-318475C0B2A7}"/>
                    </a:ext>
                  </a:extLst>
                </p14:cNvPr>
                <p14:cNvContentPartPr/>
                <p14:nvPr/>
              </p14:nvContentPartPr>
              <p14:xfrm>
                <a:off x="9501461" y="723632"/>
                <a:ext cx="154440" cy="9720"/>
              </p14:xfrm>
            </p:contentPart>
          </mc:Choice>
          <mc:Fallback>
            <p:pic>
              <p:nvPicPr>
                <p:cNvPr id="34" name="Freihand 33">
                  <a:extLst>
                    <a:ext uri="{FF2B5EF4-FFF2-40B4-BE49-F238E27FC236}">
                      <a16:creationId xmlns:a16="http://schemas.microsoft.com/office/drawing/2014/main" id="{8C0C9F21-3149-40B8-B16A-318475C0B2A7}"/>
                    </a:ext>
                  </a:extLst>
                </p:cNvPr>
                <p:cNvPicPr/>
                <p:nvPr/>
              </p:nvPicPr>
              <p:blipFill>
                <a:blip r:embed="rId49"/>
                <a:stretch>
                  <a:fillRect/>
                </a:stretch>
              </p:blipFill>
              <p:spPr>
                <a:xfrm>
                  <a:off x="9497141" y="719312"/>
                  <a:ext cx="163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E42FBD4E-5ED6-4ABB-81DC-B2EC8BBF6863}"/>
                    </a:ext>
                  </a:extLst>
                </p14:cNvPr>
                <p14:cNvContentPartPr/>
                <p14:nvPr/>
              </p14:nvContentPartPr>
              <p14:xfrm>
                <a:off x="9484901" y="729392"/>
                <a:ext cx="184680" cy="32040"/>
              </p14:xfrm>
            </p:contentPart>
          </mc:Choice>
          <mc:Fallback>
            <p:pic>
              <p:nvPicPr>
                <p:cNvPr id="35" name="Freihand 34">
                  <a:extLst>
                    <a:ext uri="{FF2B5EF4-FFF2-40B4-BE49-F238E27FC236}">
                      <a16:creationId xmlns:a16="http://schemas.microsoft.com/office/drawing/2014/main" id="{E42FBD4E-5ED6-4ABB-81DC-B2EC8BBF6863}"/>
                    </a:ext>
                  </a:extLst>
                </p:cNvPr>
                <p:cNvPicPr/>
                <p:nvPr/>
              </p:nvPicPr>
              <p:blipFill>
                <a:blip r:embed="rId51"/>
                <a:stretch>
                  <a:fillRect/>
                </a:stretch>
              </p:blipFill>
              <p:spPr>
                <a:xfrm>
                  <a:off x="9480581" y="725072"/>
                  <a:ext cx="19332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00E88F04-F4AE-4286-AB4B-F518A333C2DE}"/>
                  </a:ext>
                </a:extLst>
              </p14:cNvPr>
              <p14:cNvContentPartPr/>
              <p14:nvPr/>
            </p14:nvContentPartPr>
            <p14:xfrm>
              <a:off x="3229901" y="1352912"/>
              <a:ext cx="653400" cy="60840"/>
            </p14:xfrm>
          </p:contentPart>
        </mc:Choice>
        <mc:Fallback>
          <p:pic>
            <p:nvPicPr>
              <p:cNvPr id="38" name="Freihand 37">
                <a:extLst>
                  <a:ext uri="{FF2B5EF4-FFF2-40B4-BE49-F238E27FC236}">
                    <a16:creationId xmlns:a16="http://schemas.microsoft.com/office/drawing/2014/main" id="{00E88F04-F4AE-4286-AB4B-F518A333C2DE}"/>
                  </a:ext>
                </a:extLst>
              </p:cNvPr>
              <p:cNvPicPr/>
              <p:nvPr/>
            </p:nvPicPr>
            <p:blipFill>
              <a:blip r:embed="rId53"/>
              <a:stretch>
                <a:fillRect/>
              </a:stretch>
            </p:blipFill>
            <p:spPr>
              <a:xfrm>
                <a:off x="3225581" y="1348592"/>
                <a:ext cx="662040" cy="69480"/>
              </a:xfrm>
              <a:prstGeom prst="rect">
                <a:avLst/>
              </a:prstGeom>
            </p:spPr>
          </p:pic>
        </mc:Fallback>
      </mc:AlternateContent>
      <p:grpSp>
        <p:nvGrpSpPr>
          <p:cNvPr id="43" name="Gruppieren 42">
            <a:extLst>
              <a:ext uri="{FF2B5EF4-FFF2-40B4-BE49-F238E27FC236}">
                <a16:creationId xmlns:a16="http://schemas.microsoft.com/office/drawing/2014/main" id="{EAE46BAB-B270-42F8-B089-2E1F2E47EF96}"/>
              </a:ext>
            </a:extLst>
          </p:cNvPr>
          <p:cNvGrpSpPr/>
          <p:nvPr/>
        </p:nvGrpSpPr>
        <p:grpSpPr>
          <a:xfrm>
            <a:off x="8328581" y="952952"/>
            <a:ext cx="376200" cy="154080"/>
            <a:chOff x="8328581" y="952952"/>
            <a:chExt cx="376200" cy="154080"/>
          </a:xfrm>
        </p:grpSpPr>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76917D8E-247C-42A4-927E-CB4A3BC42A27}"/>
                    </a:ext>
                  </a:extLst>
                </p14:cNvPr>
                <p14:cNvContentPartPr/>
                <p14:nvPr/>
              </p14:nvContentPartPr>
              <p14:xfrm>
                <a:off x="8337221" y="1018472"/>
                <a:ext cx="86400" cy="88560"/>
              </p14:xfrm>
            </p:contentPart>
          </mc:Choice>
          <mc:Fallback>
            <p:pic>
              <p:nvPicPr>
                <p:cNvPr id="39" name="Freihand 38">
                  <a:extLst>
                    <a:ext uri="{FF2B5EF4-FFF2-40B4-BE49-F238E27FC236}">
                      <a16:creationId xmlns:a16="http://schemas.microsoft.com/office/drawing/2014/main" id="{76917D8E-247C-42A4-927E-CB4A3BC42A27}"/>
                    </a:ext>
                  </a:extLst>
                </p:cNvPr>
                <p:cNvPicPr/>
                <p:nvPr/>
              </p:nvPicPr>
              <p:blipFill>
                <a:blip r:embed="rId55"/>
                <a:stretch>
                  <a:fillRect/>
                </a:stretch>
              </p:blipFill>
              <p:spPr>
                <a:xfrm>
                  <a:off x="8332901" y="1014152"/>
                  <a:ext cx="95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E2D39C95-144F-45A0-A9C3-53B3E18981FC}"/>
                    </a:ext>
                  </a:extLst>
                </p14:cNvPr>
                <p14:cNvContentPartPr/>
                <p14:nvPr/>
              </p14:nvContentPartPr>
              <p14:xfrm>
                <a:off x="8328581" y="952952"/>
                <a:ext cx="34920" cy="4680"/>
              </p14:xfrm>
            </p:contentPart>
          </mc:Choice>
          <mc:Fallback>
            <p:pic>
              <p:nvPicPr>
                <p:cNvPr id="40" name="Freihand 39">
                  <a:extLst>
                    <a:ext uri="{FF2B5EF4-FFF2-40B4-BE49-F238E27FC236}">
                      <a16:creationId xmlns:a16="http://schemas.microsoft.com/office/drawing/2014/main" id="{E2D39C95-144F-45A0-A9C3-53B3E18981FC}"/>
                    </a:ext>
                  </a:extLst>
                </p:cNvPr>
                <p:cNvPicPr/>
                <p:nvPr/>
              </p:nvPicPr>
              <p:blipFill>
                <a:blip r:embed="rId57"/>
                <a:stretch>
                  <a:fillRect/>
                </a:stretch>
              </p:blipFill>
              <p:spPr>
                <a:xfrm>
                  <a:off x="8324261" y="948632"/>
                  <a:ext cx="43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6234BE48-9838-4B3D-AC7A-40B628AD7E9A}"/>
                    </a:ext>
                  </a:extLst>
                </p14:cNvPr>
                <p14:cNvContentPartPr/>
                <p14:nvPr/>
              </p14:nvContentPartPr>
              <p14:xfrm>
                <a:off x="8602901" y="1024592"/>
                <a:ext cx="73800" cy="28440"/>
              </p14:xfrm>
            </p:contentPart>
          </mc:Choice>
          <mc:Fallback>
            <p:pic>
              <p:nvPicPr>
                <p:cNvPr id="41" name="Freihand 40">
                  <a:extLst>
                    <a:ext uri="{FF2B5EF4-FFF2-40B4-BE49-F238E27FC236}">
                      <a16:creationId xmlns:a16="http://schemas.microsoft.com/office/drawing/2014/main" id="{6234BE48-9838-4B3D-AC7A-40B628AD7E9A}"/>
                    </a:ext>
                  </a:extLst>
                </p:cNvPr>
                <p:cNvPicPr/>
                <p:nvPr/>
              </p:nvPicPr>
              <p:blipFill>
                <a:blip r:embed="rId59"/>
                <a:stretch>
                  <a:fillRect/>
                </a:stretch>
              </p:blipFill>
              <p:spPr>
                <a:xfrm>
                  <a:off x="8598581" y="1020272"/>
                  <a:ext cx="82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132E0380-D9D8-4FF6-A66E-BBDABC79B6C7}"/>
                    </a:ext>
                  </a:extLst>
                </p14:cNvPr>
                <p14:cNvContentPartPr/>
                <p14:nvPr/>
              </p14:nvContentPartPr>
              <p14:xfrm>
                <a:off x="8600381" y="1075712"/>
                <a:ext cx="104400" cy="7920"/>
              </p14:xfrm>
            </p:contentPart>
          </mc:Choice>
          <mc:Fallback>
            <p:pic>
              <p:nvPicPr>
                <p:cNvPr id="42" name="Freihand 41">
                  <a:extLst>
                    <a:ext uri="{FF2B5EF4-FFF2-40B4-BE49-F238E27FC236}">
                      <a16:creationId xmlns:a16="http://schemas.microsoft.com/office/drawing/2014/main" id="{132E0380-D9D8-4FF6-A66E-BBDABC79B6C7}"/>
                    </a:ext>
                  </a:extLst>
                </p:cNvPr>
                <p:cNvPicPr/>
                <p:nvPr/>
              </p:nvPicPr>
              <p:blipFill>
                <a:blip r:embed="rId61"/>
                <a:stretch>
                  <a:fillRect/>
                </a:stretch>
              </p:blipFill>
              <p:spPr>
                <a:xfrm>
                  <a:off x="8596061" y="1071392"/>
                  <a:ext cx="113040" cy="16560"/>
                </a:xfrm>
                <a:prstGeom prst="rect">
                  <a:avLst/>
                </a:prstGeom>
              </p:spPr>
            </p:pic>
          </mc:Fallback>
        </mc:AlternateContent>
      </p:grpSp>
      <p:grpSp>
        <p:nvGrpSpPr>
          <p:cNvPr id="49" name="Gruppieren 48">
            <a:extLst>
              <a:ext uri="{FF2B5EF4-FFF2-40B4-BE49-F238E27FC236}">
                <a16:creationId xmlns:a16="http://schemas.microsoft.com/office/drawing/2014/main" id="{F6655D40-7165-43E7-87E0-2B3F2A443BE1}"/>
              </a:ext>
            </a:extLst>
          </p:cNvPr>
          <p:cNvGrpSpPr/>
          <p:nvPr/>
        </p:nvGrpSpPr>
        <p:grpSpPr>
          <a:xfrm>
            <a:off x="8892701" y="936752"/>
            <a:ext cx="357480" cy="163440"/>
            <a:chOff x="8892701" y="936752"/>
            <a:chExt cx="357480" cy="163440"/>
          </a:xfrm>
        </p:grpSpPr>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AE68AAF0-893F-411B-9C73-463C0AF6FB6B}"/>
                    </a:ext>
                  </a:extLst>
                </p14:cNvPr>
                <p14:cNvContentPartPr/>
                <p14:nvPr/>
              </p14:nvContentPartPr>
              <p14:xfrm>
                <a:off x="8892701" y="968432"/>
                <a:ext cx="90720" cy="131760"/>
              </p14:xfrm>
            </p:contentPart>
          </mc:Choice>
          <mc:Fallback>
            <p:pic>
              <p:nvPicPr>
                <p:cNvPr id="44" name="Freihand 43">
                  <a:extLst>
                    <a:ext uri="{FF2B5EF4-FFF2-40B4-BE49-F238E27FC236}">
                      <a16:creationId xmlns:a16="http://schemas.microsoft.com/office/drawing/2014/main" id="{AE68AAF0-893F-411B-9C73-463C0AF6FB6B}"/>
                    </a:ext>
                  </a:extLst>
                </p:cNvPr>
                <p:cNvPicPr/>
                <p:nvPr/>
              </p:nvPicPr>
              <p:blipFill>
                <a:blip r:embed="rId63"/>
                <a:stretch>
                  <a:fillRect/>
                </a:stretch>
              </p:blipFill>
              <p:spPr>
                <a:xfrm>
                  <a:off x="8888381" y="964112"/>
                  <a:ext cx="99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FFB73758-7D09-47FC-9F56-63F36E99391E}"/>
                    </a:ext>
                  </a:extLst>
                </p14:cNvPr>
                <p14:cNvContentPartPr/>
                <p14:nvPr/>
              </p14:nvContentPartPr>
              <p14:xfrm>
                <a:off x="8911421" y="972752"/>
                <a:ext cx="92160" cy="12240"/>
              </p14:xfrm>
            </p:contentPart>
          </mc:Choice>
          <mc:Fallback>
            <p:pic>
              <p:nvPicPr>
                <p:cNvPr id="45" name="Freihand 44">
                  <a:extLst>
                    <a:ext uri="{FF2B5EF4-FFF2-40B4-BE49-F238E27FC236}">
                      <a16:creationId xmlns:a16="http://schemas.microsoft.com/office/drawing/2014/main" id="{FFB73758-7D09-47FC-9F56-63F36E99391E}"/>
                    </a:ext>
                  </a:extLst>
                </p:cNvPr>
                <p:cNvPicPr/>
                <p:nvPr/>
              </p:nvPicPr>
              <p:blipFill>
                <a:blip r:embed="rId65"/>
                <a:stretch>
                  <a:fillRect/>
                </a:stretch>
              </p:blipFill>
              <p:spPr>
                <a:xfrm>
                  <a:off x="8907101" y="968432"/>
                  <a:ext cx="100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F93BAA75-1E9B-4495-B091-CA7085F93FCC}"/>
                    </a:ext>
                  </a:extLst>
                </p14:cNvPr>
                <p14:cNvContentPartPr/>
                <p14:nvPr/>
              </p14:nvContentPartPr>
              <p14:xfrm>
                <a:off x="9132461" y="996872"/>
                <a:ext cx="49680" cy="92520"/>
              </p14:xfrm>
            </p:contentPart>
          </mc:Choice>
          <mc:Fallback>
            <p:pic>
              <p:nvPicPr>
                <p:cNvPr id="46" name="Freihand 45">
                  <a:extLst>
                    <a:ext uri="{FF2B5EF4-FFF2-40B4-BE49-F238E27FC236}">
                      <a16:creationId xmlns:a16="http://schemas.microsoft.com/office/drawing/2014/main" id="{F93BAA75-1E9B-4495-B091-CA7085F93FCC}"/>
                    </a:ext>
                  </a:extLst>
                </p:cNvPr>
                <p:cNvPicPr/>
                <p:nvPr/>
              </p:nvPicPr>
              <p:blipFill>
                <a:blip r:embed="rId67"/>
                <a:stretch>
                  <a:fillRect/>
                </a:stretch>
              </p:blipFill>
              <p:spPr>
                <a:xfrm>
                  <a:off x="9128141" y="992552"/>
                  <a:ext cx="58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432E7D1D-832F-4B12-8C40-6F36A2E1B50C}"/>
                    </a:ext>
                  </a:extLst>
                </p14:cNvPr>
                <p14:cNvContentPartPr/>
                <p14:nvPr/>
              </p14:nvContentPartPr>
              <p14:xfrm>
                <a:off x="9072341" y="936752"/>
                <a:ext cx="76680" cy="60840"/>
              </p14:xfrm>
            </p:contentPart>
          </mc:Choice>
          <mc:Fallback>
            <p:pic>
              <p:nvPicPr>
                <p:cNvPr id="47" name="Freihand 46">
                  <a:extLst>
                    <a:ext uri="{FF2B5EF4-FFF2-40B4-BE49-F238E27FC236}">
                      <a16:creationId xmlns:a16="http://schemas.microsoft.com/office/drawing/2014/main" id="{432E7D1D-832F-4B12-8C40-6F36A2E1B50C}"/>
                    </a:ext>
                  </a:extLst>
                </p:cNvPr>
                <p:cNvPicPr/>
                <p:nvPr/>
              </p:nvPicPr>
              <p:blipFill>
                <a:blip r:embed="rId69"/>
                <a:stretch>
                  <a:fillRect/>
                </a:stretch>
              </p:blipFill>
              <p:spPr>
                <a:xfrm>
                  <a:off x="9068021" y="932432"/>
                  <a:ext cx="853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382115FF-6498-47C9-B700-C3B6A5B87F91}"/>
                    </a:ext>
                  </a:extLst>
                </p14:cNvPr>
                <p14:cNvContentPartPr/>
                <p14:nvPr/>
              </p14:nvContentPartPr>
              <p14:xfrm>
                <a:off x="9192221" y="1036832"/>
                <a:ext cx="57960" cy="62640"/>
              </p14:xfrm>
            </p:contentPart>
          </mc:Choice>
          <mc:Fallback>
            <p:pic>
              <p:nvPicPr>
                <p:cNvPr id="48" name="Freihand 47">
                  <a:extLst>
                    <a:ext uri="{FF2B5EF4-FFF2-40B4-BE49-F238E27FC236}">
                      <a16:creationId xmlns:a16="http://schemas.microsoft.com/office/drawing/2014/main" id="{382115FF-6498-47C9-B700-C3B6A5B87F91}"/>
                    </a:ext>
                  </a:extLst>
                </p:cNvPr>
                <p:cNvPicPr/>
                <p:nvPr/>
              </p:nvPicPr>
              <p:blipFill>
                <a:blip r:embed="rId71"/>
                <a:stretch>
                  <a:fillRect/>
                </a:stretch>
              </p:blipFill>
              <p:spPr>
                <a:xfrm>
                  <a:off x="9187901" y="1032512"/>
                  <a:ext cx="66600" cy="71280"/>
                </a:xfrm>
                <a:prstGeom prst="rect">
                  <a:avLst/>
                </a:prstGeom>
              </p:spPr>
            </p:pic>
          </mc:Fallback>
        </mc:AlternateContent>
      </p:grpSp>
      <p:grpSp>
        <p:nvGrpSpPr>
          <p:cNvPr id="66" name="Gruppieren 65">
            <a:extLst>
              <a:ext uri="{FF2B5EF4-FFF2-40B4-BE49-F238E27FC236}">
                <a16:creationId xmlns:a16="http://schemas.microsoft.com/office/drawing/2014/main" id="{CA0BBADD-70D8-4C60-933B-5264A69EA2B1}"/>
              </a:ext>
            </a:extLst>
          </p:cNvPr>
          <p:cNvGrpSpPr/>
          <p:nvPr/>
        </p:nvGrpSpPr>
        <p:grpSpPr>
          <a:xfrm>
            <a:off x="8293661" y="712832"/>
            <a:ext cx="349560" cy="154800"/>
            <a:chOff x="8293661" y="712832"/>
            <a:chExt cx="349560" cy="154800"/>
          </a:xfrm>
        </p:grpSpPr>
        <mc:AlternateContent xmlns:mc="http://schemas.openxmlformats.org/markup-compatibility/2006">
          <mc:Choice xmlns:p14="http://schemas.microsoft.com/office/powerpoint/2010/main" Requires="p14">
            <p:contentPart p14:bwMode="auto" r:id="rId72">
              <p14:nvContentPartPr>
                <p14:cNvPr id="26" name="Freihand 25">
                  <a:extLst>
                    <a:ext uri="{FF2B5EF4-FFF2-40B4-BE49-F238E27FC236}">
                      <a16:creationId xmlns:a16="http://schemas.microsoft.com/office/drawing/2014/main" id="{6E2A57D2-A613-4EF1-9036-8FB5328CEF8B}"/>
                    </a:ext>
                  </a:extLst>
                </p14:cNvPr>
                <p14:cNvContentPartPr/>
                <p14:nvPr/>
              </p14:nvContentPartPr>
              <p14:xfrm>
                <a:off x="8293661" y="712832"/>
                <a:ext cx="120240" cy="114480"/>
              </p14:xfrm>
            </p:contentPart>
          </mc:Choice>
          <mc:Fallback>
            <p:pic>
              <p:nvPicPr>
                <p:cNvPr id="26" name="Freihand 25">
                  <a:extLst>
                    <a:ext uri="{FF2B5EF4-FFF2-40B4-BE49-F238E27FC236}">
                      <a16:creationId xmlns:a16="http://schemas.microsoft.com/office/drawing/2014/main" id="{6E2A57D2-A613-4EF1-9036-8FB5328CEF8B}"/>
                    </a:ext>
                  </a:extLst>
                </p:cNvPr>
                <p:cNvPicPr/>
                <p:nvPr/>
              </p:nvPicPr>
              <p:blipFill>
                <a:blip r:embed="rId73"/>
                <a:stretch>
                  <a:fillRect/>
                </a:stretch>
              </p:blipFill>
              <p:spPr>
                <a:xfrm>
                  <a:off x="8289341" y="708512"/>
                  <a:ext cx="128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7" name="Freihand 26">
                  <a:extLst>
                    <a:ext uri="{FF2B5EF4-FFF2-40B4-BE49-F238E27FC236}">
                      <a16:creationId xmlns:a16="http://schemas.microsoft.com/office/drawing/2014/main" id="{5978E29A-0F57-4796-BD63-BDA57D5C892C}"/>
                    </a:ext>
                  </a:extLst>
                </p14:cNvPr>
                <p14:cNvContentPartPr/>
                <p14:nvPr/>
              </p14:nvContentPartPr>
              <p14:xfrm>
                <a:off x="8342621" y="762152"/>
                <a:ext cx="263880" cy="75240"/>
              </p14:xfrm>
            </p:contentPart>
          </mc:Choice>
          <mc:Fallback>
            <p:pic>
              <p:nvPicPr>
                <p:cNvPr id="27" name="Freihand 26">
                  <a:extLst>
                    <a:ext uri="{FF2B5EF4-FFF2-40B4-BE49-F238E27FC236}">
                      <a16:creationId xmlns:a16="http://schemas.microsoft.com/office/drawing/2014/main" id="{5978E29A-0F57-4796-BD63-BDA57D5C892C}"/>
                    </a:ext>
                  </a:extLst>
                </p:cNvPr>
                <p:cNvPicPr/>
                <p:nvPr/>
              </p:nvPicPr>
              <p:blipFill>
                <a:blip r:embed="rId75"/>
                <a:stretch>
                  <a:fillRect/>
                </a:stretch>
              </p:blipFill>
              <p:spPr>
                <a:xfrm>
                  <a:off x="8338301" y="757832"/>
                  <a:ext cx="272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8" name="Freihand 27">
                  <a:extLst>
                    <a:ext uri="{FF2B5EF4-FFF2-40B4-BE49-F238E27FC236}">
                      <a16:creationId xmlns:a16="http://schemas.microsoft.com/office/drawing/2014/main" id="{9EBBF06B-6DEF-4B8C-B789-F7B5E473F350}"/>
                    </a:ext>
                  </a:extLst>
                </p14:cNvPr>
                <p14:cNvContentPartPr/>
                <p14:nvPr/>
              </p14:nvContentPartPr>
              <p14:xfrm>
                <a:off x="8522621" y="795632"/>
                <a:ext cx="120600" cy="7200"/>
              </p14:xfrm>
            </p:contentPart>
          </mc:Choice>
          <mc:Fallback>
            <p:pic>
              <p:nvPicPr>
                <p:cNvPr id="28" name="Freihand 27">
                  <a:extLst>
                    <a:ext uri="{FF2B5EF4-FFF2-40B4-BE49-F238E27FC236}">
                      <a16:creationId xmlns:a16="http://schemas.microsoft.com/office/drawing/2014/main" id="{9EBBF06B-6DEF-4B8C-B789-F7B5E473F350}"/>
                    </a:ext>
                  </a:extLst>
                </p:cNvPr>
                <p:cNvPicPr/>
                <p:nvPr/>
              </p:nvPicPr>
              <p:blipFill>
                <a:blip r:embed="rId77"/>
                <a:stretch>
                  <a:fillRect/>
                </a:stretch>
              </p:blipFill>
              <p:spPr>
                <a:xfrm>
                  <a:off x="8518301" y="791312"/>
                  <a:ext cx="129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5" name="Freihand 64">
                  <a:extLst>
                    <a:ext uri="{FF2B5EF4-FFF2-40B4-BE49-F238E27FC236}">
                      <a16:creationId xmlns:a16="http://schemas.microsoft.com/office/drawing/2014/main" id="{05EC09C0-734A-4BA1-9DB7-78310A73251D}"/>
                    </a:ext>
                  </a:extLst>
                </p14:cNvPr>
                <p14:cNvContentPartPr/>
                <p14:nvPr/>
              </p14:nvContentPartPr>
              <p14:xfrm>
                <a:off x="8426141" y="810392"/>
                <a:ext cx="37080" cy="57240"/>
              </p14:xfrm>
            </p:contentPart>
          </mc:Choice>
          <mc:Fallback>
            <p:pic>
              <p:nvPicPr>
                <p:cNvPr id="65" name="Freihand 64">
                  <a:extLst>
                    <a:ext uri="{FF2B5EF4-FFF2-40B4-BE49-F238E27FC236}">
                      <a16:creationId xmlns:a16="http://schemas.microsoft.com/office/drawing/2014/main" id="{05EC09C0-734A-4BA1-9DB7-78310A73251D}"/>
                    </a:ext>
                  </a:extLst>
                </p:cNvPr>
                <p:cNvPicPr/>
                <p:nvPr/>
              </p:nvPicPr>
              <p:blipFill>
                <a:blip r:embed="rId79"/>
                <a:stretch>
                  <a:fillRect/>
                </a:stretch>
              </p:blipFill>
              <p:spPr>
                <a:xfrm>
                  <a:off x="8421821" y="806072"/>
                  <a:ext cx="45720" cy="65880"/>
                </a:xfrm>
                <a:prstGeom prst="rect">
                  <a:avLst/>
                </a:prstGeom>
              </p:spPr>
            </p:pic>
          </mc:Fallback>
        </mc:AlternateContent>
      </p:grpSp>
      <p:grpSp>
        <p:nvGrpSpPr>
          <p:cNvPr id="89" name="Gruppieren 88">
            <a:extLst>
              <a:ext uri="{FF2B5EF4-FFF2-40B4-BE49-F238E27FC236}">
                <a16:creationId xmlns:a16="http://schemas.microsoft.com/office/drawing/2014/main" id="{8006FE53-A51C-4870-81B6-548938F293FC}"/>
              </a:ext>
            </a:extLst>
          </p:cNvPr>
          <p:cNvGrpSpPr/>
          <p:nvPr/>
        </p:nvGrpSpPr>
        <p:grpSpPr>
          <a:xfrm>
            <a:off x="7849061" y="1274432"/>
            <a:ext cx="3556440" cy="330840"/>
            <a:chOff x="7849061" y="1274432"/>
            <a:chExt cx="3556440" cy="330840"/>
          </a:xfrm>
        </p:grpSpPr>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5126B2A4-5FFB-4591-B607-EDBE8E5AC235}"/>
                    </a:ext>
                  </a:extLst>
                </p14:cNvPr>
                <p14:cNvContentPartPr/>
                <p14:nvPr/>
              </p14:nvContentPartPr>
              <p14:xfrm>
                <a:off x="7850141" y="1454072"/>
                <a:ext cx="172440" cy="20160"/>
              </p14:xfrm>
            </p:contentPart>
          </mc:Choice>
          <mc:Fallback>
            <p:pic>
              <p:nvPicPr>
                <p:cNvPr id="50" name="Freihand 49">
                  <a:extLst>
                    <a:ext uri="{FF2B5EF4-FFF2-40B4-BE49-F238E27FC236}">
                      <a16:creationId xmlns:a16="http://schemas.microsoft.com/office/drawing/2014/main" id="{5126B2A4-5FFB-4591-B607-EDBE8E5AC235}"/>
                    </a:ext>
                  </a:extLst>
                </p:cNvPr>
                <p:cNvPicPr/>
                <p:nvPr/>
              </p:nvPicPr>
              <p:blipFill>
                <a:blip r:embed="rId81"/>
                <a:stretch>
                  <a:fillRect/>
                </a:stretch>
              </p:blipFill>
              <p:spPr>
                <a:xfrm>
                  <a:off x="7845821" y="1449752"/>
                  <a:ext cx="181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322FC5E3-5E73-46F9-967D-4FA12EEDBEA2}"/>
                    </a:ext>
                  </a:extLst>
                </p14:cNvPr>
                <p14:cNvContentPartPr/>
                <p14:nvPr/>
              </p14:nvContentPartPr>
              <p14:xfrm>
                <a:off x="7849061" y="1493672"/>
                <a:ext cx="149400" cy="15840"/>
              </p14:xfrm>
            </p:contentPart>
          </mc:Choice>
          <mc:Fallback>
            <p:pic>
              <p:nvPicPr>
                <p:cNvPr id="51" name="Freihand 50">
                  <a:extLst>
                    <a:ext uri="{FF2B5EF4-FFF2-40B4-BE49-F238E27FC236}">
                      <a16:creationId xmlns:a16="http://schemas.microsoft.com/office/drawing/2014/main" id="{322FC5E3-5E73-46F9-967D-4FA12EEDBEA2}"/>
                    </a:ext>
                  </a:extLst>
                </p:cNvPr>
                <p:cNvPicPr/>
                <p:nvPr/>
              </p:nvPicPr>
              <p:blipFill>
                <a:blip r:embed="rId83"/>
                <a:stretch>
                  <a:fillRect/>
                </a:stretch>
              </p:blipFill>
              <p:spPr>
                <a:xfrm>
                  <a:off x="7844741" y="1489352"/>
                  <a:ext cx="158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450BA04A-2598-4495-B039-C82A94C926AD}"/>
                    </a:ext>
                  </a:extLst>
                </p14:cNvPr>
                <p14:cNvContentPartPr/>
                <p14:nvPr/>
              </p14:nvContentPartPr>
              <p14:xfrm>
                <a:off x="8039861" y="1429232"/>
                <a:ext cx="64440" cy="121320"/>
              </p14:xfrm>
            </p:contentPart>
          </mc:Choice>
          <mc:Fallback>
            <p:pic>
              <p:nvPicPr>
                <p:cNvPr id="52" name="Freihand 51">
                  <a:extLst>
                    <a:ext uri="{FF2B5EF4-FFF2-40B4-BE49-F238E27FC236}">
                      <a16:creationId xmlns:a16="http://schemas.microsoft.com/office/drawing/2014/main" id="{450BA04A-2598-4495-B039-C82A94C926AD}"/>
                    </a:ext>
                  </a:extLst>
                </p:cNvPr>
                <p:cNvPicPr/>
                <p:nvPr/>
              </p:nvPicPr>
              <p:blipFill>
                <a:blip r:embed="rId85"/>
                <a:stretch>
                  <a:fillRect/>
                </a:stretch>
              </p:blipFill>
              <p:spPr>
                <a:xfrm>
                  <a:off x="8035541" y="1424912"/>
                  <a:ext cx="73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F0D8EBE4-6B70-46B5-8F42-366C853CC0AA}"/>
                    </a:ext>
                  </a:extLst>
                </p14:cNvPr>
                <p14:cNvContentPartPr/>
                <p14:nvPr/>
              </p14:nvContentPartPr>
              <p14:xfrm>
                <a:off x="8233901" y="1478192"/>
                <a:ext cx="192600" cy="127080"/>
              </p14:xfrm>
            </p:contentPart>
          </mc:Choice>
          <mc:Fallback>
            <p:pic>
              <p:nvPicPr>
                <p:cNvPr id="53" name="Freihand 52">
                  <a:extLst>
                    <a:ext uri="{FF2B5EF4-FFF2-40B4-BE49-F238E27FC236}">
                      <a16:creationId xmlns:a16="http://schemas.microsoft.com/office/drawing/2014/main" id="{F0D8EBE4-6B70-46B5-8F42-366C853CC0AA}"/>
                    </a:ext>
                  </a:extLst>
                </p:cNvPr>
                <p:cNvPicPr/>
                <p:nvPr/>
              </p:nvPicPr>
              <p:blipFill>
                <a:blip r:embed="rId87"/>
                <a:stretch>
                  <a:fillRect/>
                </a:stretch>
              </p:blipFill>
              <p:spPr>
                <a:xfrm>
                  <a:off x="8229581" y="1473872"/>
                  <a:ext cx="201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89CCC681-B49D-409E-8591-7D6E2864BD73}"/>
                    </a:ext>
                  </a:extLst>
                </p14:cNvPr>
                <p14:cNvContentPartPr/>
                <p14:nvPr/>
              </p14:nvContentPartPr>
              <p14:xfrm>
                <a:off x="8447381" y="1474592"/>
                <a:ext cx="82080" cy="61560"/>
              </p14:xfrm>
            </p:contentPart>
          </mc:Choice>
          <mc:Fallback>
            <p:pic>
              <p:nvPicPr>
                <p:cNvPr id="54" name="Freihand 53">
                  <a:extLst>
                    <a:ext uri="{FF2B5EF4-FFF2-40B4-BE49-F238E27FC236}">
                      <a16:creationId xmlns:a16="http://schemas.microsoft.com/office/drawing/2014/main" id="{89CCC681-B49D-409E-8591-7D6E2864BD73}"/>
                    </a:ext>
                  </a:extLst>
                </p:cNvPr>
                <p:cNvPicPr/>
                <p:nvPr/>
              </p:nvPicPr>
              <p:blipFill>
                <a:blip r:embed="rId89"/>
                <a:stretch>
                  <a:fillRect/>
                </a:stretch>
              </p:blipFill>
              <p:spPr>
                <a:xfrm>
                  <a:off x="8443061" y="1470272"/>
                  <a:ext cx="90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D8C07BD5-68F7-490C-B08F-7752078ECD89}"/>
                    </a:ext>
                  </a:extLst>
                </p14:cNvPr>
                <p14:cNvContentPartPr/>
                <p14:nvPr/>
              </p14:nvContentPartPr>
              <p14:xfrm>
                <a:off x="8551061" y="1470992"/>
                <a:ext cx="89640" cy="54360"/>
              </p14:xfrm>
            </p:contentPart>
          </mc:Choice>
          <mc:Fallback>
            <p:pic>
              <p:nvPicPr>
                <p:cNvPr id="55" name="Freihand 54">
                  <a:extLst>
                    <a:ext uri="{FF2B5EF4-FFF2-40B4-BE49-F238E27FC236}">
                      <a16:creationId xmlns:a16="http://schemas.microsoft.com/office/drawing/2014/main" id="{D8C07BD5-68F7-490C-B08F-7752078ECD89}"/>
                    </a:ext>
                  </a:extLst>
                </p:cNvPr>
                <p:cNvPicPr/>
                <p:nvPr/>
              </p:nvPicPr>
              <p:blipFill>
                <a:blip r:embed="rId91"/>
                <a:stretch>
                  <a:fillRect/>
                </a:stretch>
              </p:blipFill>
              <p:spPr>
                <a:xfrm>
                  <a:off x="8546741" y="1466672"/>
                  <a:ext cx="98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6E92E973-CD08-453A-A744-5D0F0ADD2F27}"/>
                    </a:ext>
                  </a:extLst>
                </p14:cNvPr>
                <p14:cNvContentPartPr/>
                <p14:nvPr/>
              </p14:nvContentPartPr>
              <p14:xfrm>
                <a:off x="8722421" y="1487192"/>
                <a:ext cx="360" cy="360"/>
              </p14:xfrm>
            </p:contentPart>
          </mc:Choice>
          <mc:Fallback>
            <p:pic>
              <p:nvPicPr>
                <p:cNvPr id="56" name="Freihand 55">
                  <a:extLst>
                    <a:ext uri="{FF2B5EF4-FFF2-40B4-BE49-F238E27FC236}">
                      <a16:creationId xmlns:a16="http://schemas.microsoft.com/office/drawing/2014/main" id="{6E92E973-CD08-453A-A744-5D0F0ADD2F27}"/>
                    </a:ext>
                  </a:extLst>
                </p:cNvPr>
                <p:cNvPicPr/>
                <p:nvPr/>
              </p:nvPicPr>
              <p:blipFill>
                <a:blip r:embed="rId93"/>
                <a:stretch>
                  <a:fillRect/>
                </a:stretch>
              </p:blipFill>
              <p:spPr>
                <a:xfrm>
                  <a:off x="8718101" y="1482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6E60B9B0-553D-4A2A-9F20-3E19A2CB24DB}"/>
                    </a:ext>
                  </a:extLst>
                </p14:cNvPr>
                <p14:cNvContentPartPr/>
                <p14:nvPr/>
              </p14:nvContentPartPr>
              <p14:xfrm>
                <a:off x="8679941" y="1460912"/>
                <a:ext cx="69840" cy="77760"/>
              </p14:xfrm>
            </p:contentPart>
          </mc:Choice>
          <mc:Fallback>
            <p:pic>
              <p:nvPicPr>
                <p:cNvPr id="57" name="Freihand 56">
                  <a:extLst>
                    <a:ext uri="{FF2B5EF4-FFF2-40B4-BE49-F238E27FC236}">
                      <a16:creationId xmlns:a16="http://schemas.microsoft.com/office/drawing/2014/main" id="{6E60B9B0-553D-4A2A-9F20-3E19A2CB24DB}"/>
                    </a:ext>
                  </a:extLst>
                </p:cNvPr>
                <p:cNvPicPr/>
                <p:nvPr/>
              </p:nvPicPr>
              <p:blipFill>
                <a:blip r:embed="rId95"/>
                <a:stretch>
                  <a:fillRect/>
                </a:stretch>
              </p:blipFill>
              <p:spPr>
                <a:xfrm>
                  <a:off x="8675621" y="1456592"/>
                  <a:ext cx="78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59733E6C-71F9-4E44-B156-2D034068E26A}"/>
                    </a:ext>
                  </a:extLst>
                </p14:cNvPr>
                <p14:cNvContentPartPr/>
                <p14:nvPr/>
              </p14:nvContentPartPr>
              <p14:xfrm>
                <a:off x="8812061" y="1441112"/>
                <a:ext cx="99720" cy="89640"/>
              </p14:xfrm>
            </p:contentPart>
          </mc:Choice>
          <mc:Fallback>
            <p:pic>
              <p:nvPicPr>
                <p:cNvPr id="58" name="Freihand 57">
                  <a:extLst>
                    <a:ext uri="{FF2B5EF4-FFF2-40B4-BE49-F238E27FC236}">
                      <a16:creationId xmlns:a16="http://schemas.microsoft.com/office/drawing/2014/main" id="{59733E6C-71F9-4E44-B156-2D034068E26A}"/>
                    </a:ext>
                  </a:extLst>
                </p:cNvPr>
                <p:cNvPicPr/>
                <p:nvPr/>
              </p:nvPicPr>
              <p:blipFill>
                <a:blip r:embed="rId97"/>
                <a:stretch>
                  <a:fillRect/>
                </a:stretch>
              </p:blipFill>
              <p:spPr>
                <a:xfrm>
                  <a:off x="8807741" y="1436792"/>
                  <a:ext cx="108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4412D997-AEA5-4A8B-816A-7A896FFD4BFB}"/>
                    </a:ext>
                  </a:extLst>
                </p14:cNvPr>
                <p14:cNvContentPartPr/>
                <p14:nvPr/>
              </p14:nvContentPartPr>
              <p14:xfrm>
                <a:off x="8753381" y="1493312"/>
                <a:ext cx="134640" cy="14760"/>
              </p14:xfrm>
            </p:contentPart>
          </mc:Choice>
          <mc:Fallback>
            <p:pic>
              <p:nvPicPr>
                <p:cNvPr id="59" name="Freihand 58">
                  <a:extLst>
                    <a:ext uri="{FF2B5EF4-FFF2-40B4-BE49-F238E27FC236}">
                      <a16:creationId xmlns:a16="http://schemas.microsoft.com/office/drawing/2014/main" id="{4412D997-AEA5-4A8B-816A-7A896FFD4BFB}"/>
                    </a:ext>
                  </a:extLst>
                </p:cNvPr>
                <p:cNvPicPr/>
                <p:nvPr/>
              </p:nvPicPr>
              <p:blipFill>
                <a:blip r:embed="rId99"/>
                <a:stretch>
                  <a:fillRect/>
                </a:stretch>
              </p:blipFill>
              <p:spPr>
                <a:xfrm>
                  <a:off x="8749061" y="1488992"/>
                  <a:ext cx="1432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E7D0C8B7-C7E9-49A0-B73A-9822C85C3C97}"/>
                    </a:ext>
                  </a:extLst>
                </p14:cNvPr>
                <p14:cNvContentPartPr/>
                <p14:nvPr/>
              </p14:nvContentPartPr>
              <p14:xfrm>
                <a:off x="9016541" y="1417712"/>
                <a:ext cx="76680" cy="154800"/>
              </p14:xfrm>
            </p:contentPart>
          </mc:Choice>
          <mc:Fallback>
            <p:pic>
              <p:nvPicPr>
                <p:cNvPr id="60" name="Freihand 59">
                  <a:extLst>
                    <a:ext uri="{FF2B5EF4-FFF2-40B4-BE49-F238E27FC236}">
                      <a16:creationId xmlns:a16="http://schemas.microsoft.com/office/drawing/2014/main" id="{E7D0C8B7-C7E9-49A0-B73A-9822C85C3C97}"/>
                    </a:ext>
                  </a:extLst>
                </p:cNvPr>
                <p:cNvPicPr/>
                <p:nvPr/>
              </p:nvPicPr>
              <p:blipFill>
                <a:blip r:embed="rId101"/>
                <a:stretch>
                  <a:fillRect/>
                </a:stretch>
              </p:blipFill>
              <p:spPr>
                <a:xfrm>
                  <a:off x="9012221" y="1413392"/>
                  <a:ext cx="85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AD0248F2-4BF8-4EB2-8881-151FFE3F8EDD}"/>
                    </a:ext>
                  </a:extLst>
                </p14:cNvPr>
                <p14:cNvContentPartPr/>
                <p14:nvPr/>
              </p14:nvContentPartPr>
              <p14:xfrm>
                <a:off x="9122741" y="1432112"/>
                <a:ext cx="117360" cy="97920"/>
              </p14:xfrm>
            </p:contentPart>
          </mc:Choice>
          <mc:Fallback>
            <p:pic>
              <p:nvPicPr>
                <p:cNvPr id="61" name="Freihand 60">
                  <a:extLst>
                    <a:ext uri="{FF2B5EF4-FFF2-40B4-BE49-F238E27FC236}">
                      <a16:creationId xmlns:a16="http://schemas.microsoft.com/office/drawing/2014/main" id="{AD0248F2-4BF8-4EB2-8881-151FFE3F8EDD}"/>
                    </a:ext>
                  </a:extLst>
                </p:cNvPr>
                <p:cNvPicPr/>
                <p:nvPr/>
              </p:nvPicPr>
              <p:blipFill>
                <a:blip r:embed="rId103"/>
                <a:stretch>
                  <a:fillRect/>
                </a:stretch>
              </p:blipFill>
              <p:spPr>
                <a:xfrm>
                  <a:off x="9118421" y="1427792"/>
                  <a:ext cx="126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36E8C51E-2B83-42B0-B7B0-E656EE65D490}"/>
                    </a:ext>
                  </a:extLst>
                </p14:cNvPr>
                <p14:cNvContentPartPr/>
                <p14:nvPr/>
              </p14:nvContentPartPr>
              <p14:xfrm>
                <a:off x="9298061" y="1439672"/>
                <a:ext cx="18720" cy="97200"/>
              </p14:xfrm>
            </p:contentPart>
          </mc:Choice>
          <mc:Fallback>
            <p:pic>
              <p:nvPicPr>
                <p:cNvPr id="62" name="Freihand 61">
                  <a:extLst>
                    <a:ext uri="{FF2B5EF4-FFF2-40B4-BE49-F238E27FC236}">
                      <a16:creationId xmlns:a16="http://schemas.microsoft.com/office/drawing/2014/main" id="{36E8C51E-2B83-42B0-B7B0-E656EE65D490}"/>
                    </a:ext>
                  </a:extLst>
                </p:cNvPr>
                <p:cNvPicPr/>
                <p:nvPr/>
              </p:nvPicPr>
              <p:blipFill>
                <a:blip r:embed="rId105"/>
                <a:stretch>
                  <a:fillRect/>
                </a:stretch>
              </p:blipFill>
              <p:spPr>
                <a:xfrm>
                  <a:off x="9293741" y="1435352"/>
                  <a:ext cx="27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DBC694AD-966D-47EB-A0C2-395A222FF2E9}"/>
                    </a:ext>
                  </a:extLst>
                </p14:cNvPr>
                <p14:cNvContentPartPr/>
                <p14:nvPr/>
              </p14:nvContentPartPr>
              <p14:xfrm>
                <a:off x="9257381" y="1484672"/>
                <a:ext cx="108360" cy="21240"/>
              </p14:xfrm>
            </p:contentPart>
          </mc:Choice>
          <mc:Fallback>
            <p:pic>
              <p:nvPicPr>
                <p:cNvPr id="63" name="Freihand 62">
                  <a:extLst>
                    <a:ext uri="{FF2B5EF4-FFF2-40B4-BE49-F238E27FC236}">
                      <a16:creationId xmlns:a16="http://schemas.microsoft.com/office/drawing/2014/main" id="{DBC694AD-966D-47EB-A0C2-395A222FF2E9}"/>
                    </a:ext>
                  </a:extLst>
                </p:cNvPr>
                <p:cNvPicPr/>
                <p:nvPr/>
              </p:nvPicPr>
              <p:blipFill>
                <a:blip r:embed="rId107"/>
                <a:stretch>
                  <a:fillRect/>
                </a:stretch>
              </p:blipFill>
              <p:spPr>
                <a:xfrm>
                  <a:off x="9253061" y="1480352"/>
                  <a:ext cx="117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6E447855-81C0-49D2-86BC-7B55583D7A2C}"/>
                    </a:ext>
                  </a:extLst>
                </p14:cNvPr>
                <p14:cNvContentPartPr/>
                <p14:nvPr/>
              </p14:nvContentPartPr>
              <p14:xfrm>
                <a:off x="9407141" y="1401152"/>
                <a:ext cx="83160" cy="99000"/>
              </p14:xfrm>
            </p:contentPart>
          </mc:Choice>
          <mc:Fallback>
            <p:pic>
              <p:nvPicPr>
                <p:cNvPr id="67" name="Freihand 66">
                  <a:extLst>
                    <a:ext uri="{FF2B5EF4-FFF2-40B4-BE49-F238E27FC236}">
                      <a16:creationId xmlns:a16="http://schemas.microsoft.com/office/drawing/2014/main" id="{6E447855-81C0-49D2-86BC-7B55583D7A2C}"/>
                    </a:ext>
                  </a:extLst>
                </p:cNvPr>
                <p:cNvPicPr/>
                <p:nvPr/>
              </p:nvPicPr>
              <p:blipFill>
                <a:blip r:embed="rId109"/>
                <a:stretch>
                  <a:fillRect/>
                </a:stretch>
              </p:blipFill>
              <p:spPr>
                <a:xfrm>
                  <a:off x="9402821" y="1396832"/>
                  <a:ext cx="91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3E0A346A-F43E-4F50-B8A4-6DF95877B8C5}"/>
                    </a:ext>
                  </a:extLst>
                </p14:cNvPr>
                <p14:cNvContentPartPr/>
                <p14:nvPr/>
              </p14:nvContentPartPr>
              <p14:xfrm>
                <a:off x="9419381" y="1387472"/>
                <a:ext cx="123120" cy="2160"/>
              </p14:xfrm>
            </p:contentPart>
          </mc:Choice>
          <mc:Fallback>
            <p:pic>
              <p:nvPicPr>
                <p:cNvPr id="68" name="Freihand 67">
                  <a:extLst>
                    <a:ext uri="{FF2B5EF4-FFF2-40B4-BE49-F238E27FC236}">
                      <a16:creationId xmlns:a16="http://schemas.microsoft.com/office/drawing/2014/main" id="{3E0A346A-F43E-4F50-B8A4-6DF95877B8C5}"/>
                    </a:ext>
                  </a:extLst>
                </p:cNvPr>
                <p:cNvPicPr/>
                <p:nvPr/>
              </p:nvPicPr>
              <p:blipFill>
                <a:blip r:embed="rId111"/>
                <a:stretch>
                  <a:fillRect/>
                </a:stretch>
              </p:blipFill>
              <p:spPr>
                <a:xfrm>
                  <a:off x="9415061" y="1383152"/>
                  <a:ext cx="1317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A53908F6-892D-4F9B-BF69-46CA4FB8A236}"/>
                    </a:ext>
                  </a:extLst>
                </p14:cNvPr>
                <p14:cNvContentPartPr/>
                <p14:nvPr/>
              </p14:nvContentPartPr>
              <p14:xfrm>
                <a:off x="9587141" y="1389632"/>
                <a:ext cx="63360" cy="90720"/>
              </p14:xfrm>
            </p:contentPart>
          </mc:Choice>
          <mc:Fallback>
            <p:pic>
              <p:nvPicPr>
                <p:cNvPr id="69" name="Freihand 68">
                  <a:extLst>
                    <a:ext uri="{FF2B5EF4-FFF2-40B4-BE49-F238E27FC236}">
                      <a16:creationId xmlns:a16="http://schemas.microsoft.com/office/drawing/2014/main" id="{A53908F6-892D-4F9B-BF69-46CA4FB8A236}"/>
                    </a:ext>
                  </a:extLst>
                </p:cNvPr>
                <p:cNvPicPr/>
                <p:nvPr/>
              </p:nvPicPr>
              <p:blipFill>
                <a:blip r:embed="rId113"/>
                <a:stretch>
                  <a:fillRect/>
                </a:stretch>
              </p:blipFill>
              <p:spPr>
                <a:xfrm>
                  <a:off x="9582821" y="1385312"/>
                  <a:ext cx="72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C58553D4-CA8B-404A-A41D-51CE8716797F}"/>
                    </a:ext>
                  </a:extLst>
                </p14:cNvPr>
                <p14:cNvContentPartPr/>
                <p14:nvPr/>
              </p14:nvContentPartPr>
              <p14:xfrm>
                <a:off x="9535661" y="1341752"/>
                <a:ext cx="154440" cy="147960"/>
              </p14:xfrm>
            </p:contentPart>
          </mc:Choice>
          <mc:Fallback>
            <p:pic>
              <p:nvPicPr>
                <p:cNvPr id="70" name="Freihand 69">
                  <a:extLst>
                    <a:ext uri="{FF2B5EF4-FFF2-40B4-BE49-F238E27FC236}">
                      <a16:creationId xmlns:a16="http://schemas.microsoft.com/office/drawing/2014/main" id="{C58553D4-CA8B-404A-A41D-51CE8716797F}"/>
                    </a:ext>
                  </a:extLst>
                </p:cNvPr>
                <p:cNvPicPr/>
                <p:nvPr/>
              </p:nvPicPr>
              <p:blipFill>
                <a:blip r:embed="rId115"/>
                <a:stretch>
                  <a:fillRect/>
                </a:stretch>
              </p:blipFill>
              <p:spPr>
                <a:xfrm>
                  <a:off x="9531341" y="1337432"/>
                  <a:ext cx="163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23EACAFB-2E47-43A4-B894-954785BB11F2}"/>
                    </a:ext>
                  </a:extLst>
                </p14:cNvPr>
                <p14:cNvContentPartPr/>
                <p14:nvPr/>
              </p14:nvContentPartPr>
              <p14:xfrm>
                <a:off x="9714941" y="1326272"/>
                <a:ext cx="96840" cy="195480"/>
              </p14:xfrm>
            </p:contentPart>
          </mc:Choice>
          <mc:Fallback>
            <p:pic>
              <p:nvPicPr>
                <p:cNvPr id="71" name="Freihand 70">
                  <a:extLst>
                    <a:ext uri="{FF2B5EF4-FFF2-40B4-BE49-F238E27FC236}">
                      <a16:creationId xmlns:a16="http://schemas.microsoft.com/office/drawing/2014/main" id="{23EACAFB-2E47-43A4-B894-954785BB11F2}"/>
                    </a:ext>
                  </a:extLst>
                </p:cNvPr>
                <p:cNvPicPr/>
                <p:nvPr/>
              </p:nvPicPr>
              <p:blipFill>
                <a:blip r:embed="rId117"/>
                <a:stretch>
                  <a:fillRect/>
                </a:stretch>
              </p:blipFill>
              <p:spPr>
                <a:xfrm>
                  <a:off x="9710621" y="1321952"/>
                  <a:ext cx="105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C59C54B5-9018-41A2-A9EA-76004C0FE086}"/>
                    </a:ext>
                  </a:extLst>
                </p14:cNvPr>
                <p14:cNvContentPartPr/>
                <p14:nvPr/>
              </p14:nvContentPartPr>
              <p14:xfrm>
                <a:off x="9901781" y="1413752"/>
                <a:ext cx="115920" cy="7920"/>
              </p14:xfrm>
            </p:contentPart>
          </mc:Choice>
          <mc:Fallback>
            <p:pic>
              <p:nvPicPr>
                <p:cNvPr id="73" name="Freihand 72">
                  <a:extLst>
                    <a:ext uri="{FF2B5EF4-FFF2-40B4-BE49-F238E27FC236}">
                      <a16:creationId xmlns:a16="http://schemas.microsoft.com/office/drawing/2014/main" id="{C59C54B5-9018-41A2-A9EA-76004C0FE086}"/>
                    </a:ext>
                  </a:extLst>
                </p:cNvPr>
                <p:cNvPicPr/>
                <p:nvPr/>
              </p:nvPicPr>
              <p:blipFill>
                <a:blip r:embed="rId119"/>
                <a:stretch>
                  <a:fillRect/>
                </a:stretch>
              </p:blipFill>
              <p:spPr>
                <a:xfrm>
                  <a:off x="9897461" y="1409432"/>
                  <a:ext cx="124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86A8C569-F25E-4600-89CC-4E5FCCD6E688}"/>
                    </a:ext>
                  </a:extLst>
                </p14:cNvPr>
                <p14:cNvContentPartPr/>
                <p14:nvPr/>
              </p14:nvContentPartPr>
              <p14:xfrm>
                <a:off x="9885221" y="1438232"/>
                <a:ext cx="142560" cy="19080"/>
              </p14:xfrm>
            </p:contentPart>
          </mc:Choice>
          <mc:Fallback>
            <p:pic>
              <p:nvPicPr>
                <p:cNvPr id="74" name="Freihand 73">
                  <a:extLst>
                    <a:ext uri="{FF2B5EF4-FFF2-40B4-BE49-F238E27FC236}">
                      <a16:creationId xmlns:a16="http://schemas.microsoft.com/office/drawing/2014/main" id="{86A8C569-F25E-4600-89CC-4E5FCCD6E688}"/>
                    </a:ext>
                  </a:extLst>
                </p:cNvPr>
                <p:cNvPicPr/>
                <p:nvPr/>
              </p:nvPicPr>
              <p:blipFill>
                <a:blip r:embed="rId121"/>
                <a:stretch>
                  <a:fillRect/>
                </a:stretch>
              </p:blipFill>
              <p:spPr>
                <a:xfrm>
                  <a:off x="9880901" y="1433912"/>
                  <a:ext cx="151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E5274D1D-AEFA-4E7E-BECA-4AB341BC9AB1}"/>
                    </a:ext>
                  </a:extLst>
                </p14:cNvPr>
                <p14:cNvContentPartPr/>
                <p14:nvPr/>
              </p14:nvContentPartPr>
              <p14:xfrm>
                <a:off x="10156301" y="1328432"/>
                <a:ext cx="117360" cy="120600"/>
              </p14:xfrm>
            </p:contentPart>
          </mc:Choice>
          <mc:Fallback>
            <p:pic>
              <p:nvPicPr>
                <p:cNvPr id="76" name="Freihand 75">
                  <a:extLst>
                    <a:ext uri="{FF2B5EF4-FFF2-40B4-BE49-F238E27FC236}">
                      <a16:creationId xmlns:a16="http://schemas.microsoft.com/office/drawing/2014/main" id="{E5274D1D-AEFA-4E7E-BECA-4AB341BC9AB1}"/>
                    </a:ext>
                  </a:extLst>
                </p:cNvPr>
                <p:cNvPicPr/>
                <p:nvPr/>
              </p:nvPicPr>
              <p:blipFill>
                <a:blip r:embed="rId123"/>
                <a:stretch>
                  <a:fillRect/>
                </a:stretch>
              </p:blipFill>
              <p:spPr>
                <a:xfrm>
                  <a:off x="10151981" y="1324112"/>
                  <a:ext cx="126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33A80F36-4CA3-4412-8869-0647829A93E5}"/>
                    </a:ext>
                  </a:extLst>
                </p14:cNvPr>
                <p14:cNvContentPartPr/>
                <p14:nvPr/>
              </p14:nvContentPartPr>
              <p14:xfrm>
                <a:off x="10211741" y="1387472"/>
                <a:ext cx="65880" cy="53640"/>
              </p14:xfrm>
            </p:contentPart>
          </mc:Choice>
          <mc:Fallback>
            <p:pic>
              <p:nvPicPr>
                <p:cNvPr id="77" name="Freihand 76">
                  <a:extLst>
                    <a:ext uri="{FF2B5EF4-FFF2-40B4-BE49-F238E27FC236}">
                      <a16:creationId xmlns:a16="http://schemas.microsoft.com/office/drawing/2014/main" id="{33A80F36-4CA3-4412-8869-0647829A93E5}"/>
                    </a:ext>
                  </a:extLst>
                </p:cNvPr>
                <p:cNvPicPr/>
                <p:nvPr/>
              </p:nvPicPr>
              <p:blipFill>
                <a:blip r:embed="rId125"/>
                <a:stretch>
                  <a:fillRect/>
                </a:stretch>
              </p:blipFill>
              <p:spPr>
                <a:xfrm>
                  <a:off x="10207421" y="1383152"/>
                  <a:ext cx="74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58B909C5-7E87-466E-8994-123F5391BE03}"/>
                    </a:ext>
                  </a:extLst>
                </p14:cNvPr>
                <p14:cNvContentPartPr/>
                <p14:nvPr/>
              </p14:nvContentPartPr>
              <p14:xfrm>
                <a:off x="10317941" y="1407272"/>
                <a:ext cx="64080" cy="76680"/>
              </p14:xfrm>
            </p:contentPart>
          </mc:Choice>
          <mc:Fallback>
            <p:pic>
              <p:nvPicPr>
                <p:cNvPr id="78" name="Freihand 77">
                  <a:extLst>
                    <a:ext uri="{FF2B5EF4-FFF2-40B4-BE49-F238E27FC236}">
                      <a16:creationId xmlns:a16="http://schemas.microsoft.com/office/drawing/2014/main" id="{58B909C5-7E87-466E-8994-123F5391BE03}"/>
                    </a:ext>
                  </a:extLst>
                </p:cNvPr>
                <p:cNvPicPr/>
                <p:nvPr/>
              </p:nvPicPr>
              <p:blipFill>
                <a:blip r:embed="rId127"/>
                <a:stretch>
                  <a:fillRect/>
                </a:stretch>
              </p:blipFill>
              <p:spPr>
                <a:xfrm>
                  <a:off x="10313621" y="1402952"/>
                  <a:ext cx="72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0" name="Freihand 79">
                  <a:extLst>
                    <a:ext uri="{FF2B5EF4-FFF2-40B4-BE49-F238E27FC236}">
                      <a16:creationId xmlns:a16="http://schemas.microsoft.com/office/drawing/2014/main" id="{381AABCD-9CEC-4078-9D67-AD28797B5DAF}"/>
                    </a:ext>
                  </a:extLst>
                </p14:cNvPr>
                <p14:cNvContentPartPr/>
                <p14:nvPr/>
              </p14:nvContentPartPr>
              <p14:xfrm>
                <a:off x="10497221" y="1363352"/>
                <a:ext cx="126360" cy="10080"/>
              </p14:xfrm>
            </p:contentPart>
          </mc:Choice>
          <mc:Fallback>
            <p:pic>
              <p:nvPicPr>
                <p:cNvPr id="80" name="Freihand 79">
                  <a:extLst>
                    <a:ext uri="{FF2B5EF4-FFF2-40B4-BE49-F238E27FC236}">
                      <a16:creationId xmlns:a16="http://schemas.microsoft.com/office/drawing/2014/main" id="{381AABCD-9CEC-4078-9D67-AD28797B5DAF}"/>
                    </a:ext>
                  </a:extLst>
                </p:cNvPr>
                <p:cNvPicPr/>
                <p:nvPr/>
              </p:nvPicPr>
              <p:blipFill>
                <a:blip r:embed="rId129"/>
                <a:stretch>
                  <a:fillRect/>
                </a:stretch>
              </p:blipFill>
              <p:spPr>
                <a:xfrm>
                  <a:off x="10492901" y="1359032"/>
                  <a:ext cx="135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1" name="Freihand 80">
                  <a:extLst>
                    <a:ext uri="{FF2B5EF4-FFF2-40B4-BE49-F238E27FC236}">
                      <a16:creationId xmlns:a16="http://schemas.microsoft.com/office/drawing/2014/main" id="{36DADC84-D4E9-4BBC-A1E1-E06E31CC30F1}"/>
                    </a:ext>
                  </a:extLst>
                </p14:cNvPr>
                <p14:cNvContentPartPr/>
                <p14:nvPr/>
              </p14:nvContentPartPr>
              <p14:xfrm>
                <a:off x="10509461" y="1405472"/>
                <a:ext cx="115560" cy="11160"/>
              </p14:xfrm>
            </p:contentPart>
          </mc:Choice>
          <mc:Fallback>
            <p:pic>
              <p:nvPicPr>
                <p:cNvPr id="81" name="Freihand 80">
                  <a:extLst>
                    <a:ext uri="{FF2B5EF4-FFF2-40B4-BE49-F238E27FC236}">
                      <a16:creationId xmlns:a16="http://schemas.microsoft.com/office/drawing/2014/main" id="{36DADC84-D4E9-4BBC-A1E1-E06E31CC30F1}"/>
                    </a:ext>
                  </a:extLst>
                </p:cNvPr>
                <p:cNvPicPr/>
                <p:nvPr/>
              </p:nvPicPr>
              <p:blipFill>
                <a:blip r:embed="rId131"/>
                <a:stretch>
                  <a:fillRect/>
                </a:stretch>
              </p:blipFill>
              <p:spPr>
                <a:xfrm>
                  <a:off x="10505141" y="1401152"/>
                  <a:ext cx="124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E13FC61C-6F6F-4376-B141-43A628BE26CE}"/>
                    </a:ext>
                  </a:extLst>
                </p14:cNvPr>
                <p14:cNvContentPartPr/>
                <p14:nvPr/>
              </p14:nvContentPartPr>
              <p14:xfrm>
                <a:off x="10729061" y="1298192"/>
                <a:ext cx="114120" cy="123840"/>
              </p14:xfrm>
            </p:contentPart>
          </mc:Choice>
          <mc:Fallback>
            <p:pic>
              <p:nvPicPr>
                <p:cNvPr id="82" name="Freihand 81">
                  <a:extLst>
                    <a:ext uri="{FF2B5EF4-FFF2-40B4-BE49-F238E27FC236}">
                      <a16:creationId xmlns:a16="http://schemas.microsoft.com/office/drawing/2014/main" id="{E13FC61C-6F6F-4376-B141-43A628BE26CE}"/>
                    </a:ext>
                  </a:extLst>
                </p:cNvPr>
                <p:cNvPicPr/>
                <p:nvPr/>
              </p:nvPicPr>
              <p:blipFill>
                <a:blip r:embed="rId133"/>
                <a:stretch>
                  <a:fillRect/>
                </a:stretch>
              </p:blipFill>
              <p:spPr>
                <a:xfrm>
                  <a:off x="10724741" y="1293872"/>
                  <a:ext cx="122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6E626DFA-A760-4F40-A868-E947899CE3EE}"/>
                    </a:ext>
                  </a:extLst>
                </p14:cNvPr>
                <p14:cNvContentPartPr/>
                <p14:nvPr/>
              </p14:nvContentPartPr>
              <p14:xfrm>
                <a:off x="10857581" y="1314752"/>
                <a:ext cx="74520" cy="105840"/>
              </p14:xfrm>
            </p:contentPart>
          </mc:Choice>
          <mc:Fallback>
            <p:pic>
              <p:nvPicPr>
                <p:cNvPr id="83" name="Freihand 82">
                  <a:extLst>
                    <a:ext uri="{FF2B5EF4-FFF2-40B4-BE49-F238E27FC236}">
                      <a16:creationId xmlns:a16="http://schemas.microsoft.com/office/drawing/2014/main" id="{6E626DFA-A760-4F40-A868-E947899CE3EE}"/>
                    </a:ext>
                  </a:extLst>
                </p:cNvPr>
                <p:cNvPicPr/>
                <p:nvPr/>
              </p:nvPicPr>
              <p:blipFill>
                <a:blip r:embed="rId135"/>
                <a:stretch>
                  <a:fillRect/>
                </a:stretch>
              </p:blipFill>
              <p:spPr>
                <a:xfrm>
                  <a:off x="10853261" y="1310432"/>
                  <a:ext cx="83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2C690CCE-50E8-4733-94D3-A3C3452D7152}"/>
                    </a:ext>
                  </a:extLst>
                </p14:cNvPr>
                <p14:cNvContentPartPr/>
                <p14:nvPr/>
              </p14:nvContentPartPr>
              <p14:xfrm>
                <a:off x="10974581" y="1281632"/>
                <a:ext cx="97200" cy="120240"/>
              </p14:xfrm>
            </p:contentPart>
          </mc:Choice>
          <mc:Fallback>
            <p:pic>
              <p:nvPicPr>
                <p:cNvPr id="84" name="Freihand 83">
                  <a:extLst>
                    <a:ext uri="{FF2B5EF4-FFF2-40B4-BE49-F238E27FC236}">
                      <a16:creationId xmlns:a16="http://schemas.microsoft.com/office/drawing/2014/main" id="{2C690CCE-50E8-4733-94D3-A3C3452D7152}"/>
                    </a:ext>
                  </a:extLst>
                </p:cNvPr>
                <p:cNvPicPr/>
                <p:nvPr/>
              </p:nvPicPr>
              <p:blipFill>
                <a:blip r:embed="rId137"/>
                <a:stretch>
                  <a:fillRect/>
                </a:stretch>
              </p:blipFill>
              <p:spPr>
                <a:xfrm>
                  <a:off x="10970261" y="1277312"/>
                  <a:ext cx="105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A1C58520-E005-44B2-81B8-78CAE96E467E}"/>
                    </a:ext>
                  </a:extLst>
                </p14:cNvPr>
                <p14:cNvContentPartPr/>
                <p14:nvPr/>
              </p14:nvContentPartPr>
              <p14:xfrm>
                <a:off x="11015261" y="1293872"/>
                <a:ext cx="81360" cy="720"/>
              </p14:xfrm>
            </p:contentPart>
          </mc:Choice>
          <mc:Fallback>
            <p:pic>
              <p:nvPicPr>
                <p:cNvPr id="85" name="Freihand 84">
                  <a:extLst>
                    <a:ext uri="{FF2B5EF4-FFF2-40B4-BE49-F238E27FC236}">
                      <a16:creationId xmlns:a16="http://schemas.microsoft.com/office/drawing/2014/main" id="{A1C58520-E005-44B2-81B8-78CAE96E467E}"/>
                    </a:ext>
                  </a:extLst>
                </p:cNvPr>
                <p:cNvPicPr/>
                <p:nvPr/>
              </p:nvPicPr>
              <p:blipFill>
                <a:blip r:embed="rId139"/>
                <a:stretch>
                  <a:fillRect/>
                </a:stretch>
              </p:blipFill>
              <p:spPr>
                <a:xfrm>
                  <a:off x="11010941" y="1289552"/>
                  <a:ext cx="90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570F25E3-4911-4328-8F0D-2C3CBBEB81EB}"/>
                    </a:ext>
                  </a:extLst>
                </p14:cNvPr>
                <p14:cNvContentPartPr/>
                <p14:nvPr/>
              </p14:nvContentPartPr>
              <p14:xfrm>
                <a:off x="11116781" y="1284152"/>
                <a:ext cx="98640" cy="89280"/>
              </p14:xfrm>
            </p:contentPart>
          </mc:Choice>
          <mc:Fallback>
            <p:pic>
              <p:nvPicPr>
                <p:cNvPr id="86" name="Freihand 85">
                  <a:extLst>
                    <a:ext uri="{FF2B5EF4-FFF2-40B4-BE49-F238E27FC236}">
                      <a16:creationId xmlns:a16="http://schemas.microsoft.com/office/drawing/2014/main" id="{570F25E3-4911-4328-8F0D-2C3CBBEB81EB}"/>
                    </a:ext>
                  </a:extLst>
                </p:cNvPr>
                <p:cNvPicPr/>
                <p:nvPr/>
              </p:nvPicPr>
              <p:blipFill>
                <a:blip r:embed="rId141"/>
                <a:stretch>
                  <a:fillRect/>
                </a:stretch>
              </p:blipFill>
              <p:spPr>
                <a:xfrm>
                  <a:off x="11112461" y="1279832"/>
                  <a:ext cx="107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31A080DE-7E93-4A2A-95B4-8F61FD7740E5}"/>
                    </a:ext>
                  </a:extLst>
                </p14:cNvPr>
                <p14:cNvContentPartPr/>
                <p14:nvPr/>
              </p14:nvContentPartPr>
              <p14:xfrm>
                <a:off x="11287781" y="1274432"/>
                <a:ext cx="117720" cy="92160"/>
              </p14:xfrm>
            </p:contentPart>
          </mc:Choice>
          <mc:Fallback>
            <p:pic>
              <p:nvPicPr>
                <p:cNvPr id="87" name="Freihand 86">
                  <a:extLst>
                    <a:ext uri="{FF2B5EF4-FFF2-40B4-BE49-F238E27FC236}">
                      <a16:creationId xmlns:a16="http://schemas.microsoft.com/office/drawing/2014/main" id="{31A080DE-7E93-4A2A-95B4-8F61FD7740E5}"/>
                    </a:ext>
                  </a:extLst>
                </p:cNvPr>
                <p:cNvPicPr/>
                <p:nvPr/>
              </p:nvPicPr>
              <p:blipFill>
                <a:blip r:embed="rId143"/>
                <a:stretch>
                  <a:fillRect/>
                </a:stretch>
              </p:blipFill>
              <p:spPr>
                <a:xfrm>
                  <a:off x="11283461" y="1270112"/>
                  <a:ext cx="126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BD2C8FC2-FC02-41FA-8F69-72A1C7D6044D}"/>
                    </a:ext>
                  </a:extLst>
                </p14:cNvPr>
                <p14:cNvContentPartPr/>
                <p14:nvPr/>
              </p14:nvContentPartPr>
              <p14:xfrm>
                <a:off x="11218301" y="1302512"/>
                <a:ext cx="179640" cy="56520"/>
              </p14:xfrm>
            </p:contentPart>
          </mc:Choice>
          <mc:Fallback>
            <p:pic>
              <p:nvPicPr>
                <p:cNvPr id="88" name="Freihand 87">
                  <a:extLst>
                    <a:ext uri="{FF2B5EF4-FFF2-40B4-BE49-F238E27FC236}">
                      <a16:creationId xmlns:a16="http://schemas.microsoft.com/office/drawing/2014/main" id="{BD2C8FC2-FC02-41FA-8F69-72A1C7D6044D}"/>
                    </a:ext>
                  </a:extLst>
                </p:cNvPr>
                <p:cNvPicPr/>
                <p:nvPr/>
              </p:nvPicPr>
              <p:blipFill>
                <a:blip r:embed="rId145"/>
                <a:stretch>
                  <a:fillRect/>
                </a:stretch>
              </p:blipFill>
              <p:spPr>
                <a:xfrm>
                  <a:off x="11213981" y="1298192"/>
                  <a:ext cx="18828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126" name="Freihand 125">
                <a:extLst>
                  <a:ext uri="{FF2B5EF4-FFF2-40B4-BE49-F238E27FC236}">
                    <a16:creationId xmlns:a16="http://schemas.microsoft.com/office/drawing/2014/main" id="{527814B4-1497-45E9-AE1C-EB734190E74F}"/>
                  </a:ext>
                </a:extLst>
              </p14:cNvPr>
              <p14:cNvContentPartPr/>
              <p14:nvPr/>
            </p14:nvContentPartPr>
            <p14:xfrm>
              <a:off x="805661" y="2576912"/>
              <a:ext cx="6064200" cy="96480"/>
            </p14:xfrm>
          </p:contentPart>
        </mc:Choice>
        <mc:Fallback>
          <p:pic>
            <p:nvPicPr>
              <p:cNvPr id="126" name="Freihand 125">
                <a:extLst>
                  <a:ext uri="{FF2B5EF4-FFF2-40B4-BE49-F238E27FC236}">
                    <a16:creationId xmlns:a16="http://schemas.microsoft.com/office/drawing/2014/main" id="{527814B4-1497-45E9-AE1C-EB734190E74F}"/>
                  </a:ext>
                </a:extLst>
              </p:cNvPr>
              <p:cNvPicPr/>
              <p:nvPr/>
            </p:nvPicPr>
            <p:blipFill>
              <a:blip r:embed="rId147"/>
              <a:stretch>
                <a:fillRect/>
              </a:stretch>
            </p:blipFill>
            <p:spPr>
              <a:xfrm>
                <a:off x="801341" y="2572592"/>
                <a:ext cx="6072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7" name="Freihand 126">
                <a:extLst>
                  <a:ext uri="{FF2B5EF4-FFF2-40B4-BE49-F238E27FC236}">
                    <a16:creationId xmlns:a16="http://schemas.microsoft.com/office/drawing/2014/main" id="{07D6D1E9-A3E8-4909-A4E6-2600A1212C7C}"/>
                  </a:ext>
                </a:extLst>
              </p14:cNvPr>
              <p14:cNvContentPartPr/>
              <p14:nvPr/>
            </p14:nvContentPartPr>
            <p14:xfrm>
              <a:off x="5380181" y="2598152"/>
              <a:ext cx="822600" cy="28440"/>
            </p14:xfrm>
          </p:contentPart>
        </mc:Choice>
        <mc:Fallback>
          <p:pic>
            <p:nvPicPr>
              <p:cNvPr id="127" name="Freihand 126">
                <a:extLst>
                  <a:ext uri="{FF2B5EF4-FFF2-40B4-BE49-F238E27FC236}">
                    <a16:creationId xmlns:a16="http://schemas.microsoft.com/office/drawing/2014/main" id="{07D6D1E9-A3E8-4909-A4E6-2600A1212C7C}"/>
                  </a:ext>
                </a:extLst>
              </p:cNvPr>
              <p:cNvPicPr/>
              <p:nvPr/>
            </p:nvPicPr>
            <p:blipFill>
              <a:blip r:embed="rId149"/>
              <a:stretch>
                <a:fillRect/>
              </a:stretch>
            </p:blipFill>
            <p:spPr>
              <a:xfrm>
                <a:off x="5375861" y="2593832"/>
                <a:ext cx="831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37" name="Freihand 436">
                <a:extLst>
                  <a:ext uri="{FF2B5EF4-FFF2-40B4-BE49-F238E27FC236}">
                    <a16:creationId xmlns:a16="http://schemas.microsoft.com/office/drawing/2014/main" id="{F54C3D6C-F539-4DF5-9D4C-51E6E093027B}"/>
                  </a:ext>
                </a:extLst>
              </p14:cNvPr>
              <p14:cNvContentPartPr/>
              <p14:nvPr/>
            </p14:nvContentPartPr>
            <p14:xfrm>
              <a:off x="3162322" y="4828712"/>
              <a:ext cx="1099080" cy="70920"/>
            </p14:xfrm>
          </p:contentPart>
        </mc:Choice>
        <mc:Fallback>
          <p:pic>
            <p:nvPicPr>
              <p:cNvPr id="437" name="Freihand 436">
                <a:extLst>
                  <a:ext uri="{FF2B5EF4-FFF2-40B4-BE49-F238E27FC236}">
                    <a16:creationId xmlns:a16="http://schemas.microsoft.com/office/drawing/2014/main" id="{F54C3D6C-F539-4DF5-9D4C-51E6E093027B}"/>
                  </a:ext>
                </a:extLst>
              </p:cNvPr>
              <p:cNvPicPr/>
              <p:nvPr/>
            </p:nvPicPr>
            <p:blipFill>
              <a:blip r:embed="rId151"/>
              <a:stretch>
                <a:fillRect/>
              </a:stretch>
            </p:blipFill>
            <p:spPr>
              <a:xfrm>
                <a:off x="3158002" y="4824392"/>
                <a:ext cx="1107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38" name="Freihand 437">
                <a:extLst>
                  <a:ext uri="{FF2B5EF4-FFF2-40B4-BE49-F238E27FC236}">
                    <a16:creationId xmlns:a16="http://schemas.microsoft.com/office/drawing/2014/main" id="{1B851AF2-B7EE-4E8C-AC70-6A78EF94C483}"/>
                  </a:ext>
                </a:extLst>
              </p14:cNvPr>
              <p14:cNvContentPartPr/>
              <p14:nvPr/>
            </p14:nvContentPartPr>
            <p14:xfrm>
              <a:off x="2742562" y="4847072"/>
              <a:ext cx="1371600" cy="402480"/>
            </p14:xfrm>
          </p:contentPart>
        </mc:Choice>
        <mc:Fallback>
          <p:pic>
            <p:nvPicPr>
              <p:cNvPr id="438" name="Freihand 437">
                <a:extLst>
                  <a:ext uri="{FF2B5EF4-FFF2-40B4-BE49-F238E27FC236}">
                    <a16:creationId xmlns:a16="http://schemas.microsoft.com/office/drawing/2014/main" id="{1B851AF2-B7EE-4E8C-AC70-6A78EF94C483}"/>
                  </a:ext>
                </a:extLst>
              </p:cNvPr>
              <p:cNvPicPr/>
              <p:nvPr/>
            </p:nvPicPr>
            <p:blipFill>
              <a:blip r:embed="rId153"/>
              <a:stretch>
                <a:fillRect/>
              </a:stretch>
            </p:blipFill>
            <p:spPr>
              <a:xfrm>
                <a:off x="2738242" y="4842752"/>
                <a:ext cx="13802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7" name="Freihand 116">
                <a:extLst>
                  <a:ext uri="{FF2B5EF4-FFF2-40B4-BE49-F238E27FC236}">
                    <a16:creationId xmlns:a16="http://schemas.microsoft.com/office/drawing/2014/main" id="{E1EFBF0C-8B86-4ECA-9B4C-311E7CDCA70F}"/>
                  </a:ext>
                </a:extLst>
              </p14:cNvPr>
              <p14:cNvContentPartPr/>
              <p14:nvPr/>
            </p14:nvContentPartPr>
            <p14:xfrm>
              <a:off x="10930301" y="1842152"/>
              <a:ext cx="360" cy="360"/>
            </p14:xfrm>
          </p:contentPart>
        </mc:Choice>
        <mc:Fallback>
          <p:pic>
            <p:nvPicPr>
              <p:cNvPr id="117" name="Freihand 116">
                <a:extLst>
                  <a:ext uri="{FF2B5EF4-FFF2-40B4-BE49-F238E27FC236}">
                    <a16:creationId xmlns:a16="http://schemas.microsoft.com/office/drawing/2014/main" id="{E1EFBF0C-8B86-4ECA-9B4C-311E7CDCA70F}"/>
                  </a:ext>
                </a:extLst>
              </p:cNvPr>
              <p:cNvPicPr/>
              <p:nvPr/>
            </p:nvPicPr>
            <p:blipFill>
              <a:blip r:embed="rId93"/>
              <a:stretch>
                <a:fillRect/>
              </a:stretch>
            </p:blipFill>
            <p:spPr>
              <a:xfrm>
                <a:off x="10925981" y="1837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8" name="Freihand 117">
                <a:extLst>
                  <a:ext uri="{FF2B5EF4-FFF2-40B4-BE49-F238E27FC236}">
                    <a16:creationId xmlns:a16="http://schemas.microsoft.com/office/drawing/2014/main" id="{38D08211-03D4-4E19-90EF-CECC431F907F}"/>
                  </a:ext>
                </a:extLst>
              </p14:cNvPr>
              <p14:cNvContentPartPr/>
              <p14:nvPr/>
            </p14:nvContentPartPr>
            <p14:xfrm>
              <a:off x="10930301" y="1796792"/>
              <a:ext cx="150120" cy="151200"/>
            </p14:xfrm>
          </p:contentPart>
        </mc:Choice>
        <mc:Fallback>
          <p:pic>
            <p:nvPicPr>
              <p:cNvPr id="118" name="Freihand 117">
                <a:extLst>
                  <a:ext uri="{FF2B5EF4-FFF2-40B4-BE49-F238E27FC236}">
                    <a16:creationId xmlns:a16="http://schemas.microsoft.com/office/drawing/2014/main" id="{38D08211-03D4-4E19-90EF-CECC431F907F}"/>
                  </a:ext>
                </a:extLst>
              </p:cNvPr>
              <p:cNvPicPr/>
              <p:nvPr/>
            </p:nvPicPr>
            <p:blipFill>
              <a:blip r:embed="rId156"/>
              <a:stretch>
                <a:fillRect/>
              </a:stretch>
            </p:blipFill>
            <p:spPr>
              <a:xfrm>
                <a:off x="10925981" y="1792472"/>
                <a:ext cx="158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 name="Freihand 118">
                <a:extLst>
                  <a:ext uri="{FF2B5EF4-FFF2-40B4-BE49-F238E27FC236}">
                    <a16:creationId xmlns:a16="http://schemas.microsoft.com/office/drawing/2014/main" id="{13E86B43-05E2-4244-9E2B-2C4BE3B14019}"/>
                  </a:ext>
                </a:extLst>
              </p14:cNvPr>
              <p14:cNvContentPartPr/>
              <p14:nvPr/>
            </p14:nvContentPartPr>
            <p14:xfrm>
              <a:off x="11013821" y="1879232"/>
              <a:ext cx="58680" cy="68400"/>
            </p14:xfrm>
          </p:contentPart>
        </mc:Choice>
        <mc:Fallback>
          <p:pic>
            <p:nvPicPr>
              <p:cNvPr id="119" name="Freihand 118">
                <a:extLst>
                  <a:ext uri="{FF2B5EF4-FFF2-40B4-BE49-F238E27FC236}">
                    <a16:creationId xmlns:a16="http://schemas.microsoft.com/office/drawing/2014/main" id="{13E86B43-05E2-4244-9E2B-2C4BE3B14019}"/>
                  </a:ext>
                </a:extLst>
              </p:cNvPr>
              <p:cNvPicPr/>
              <p:nvPr/>
            </p:nvPicPr>
            <p:blipFill>
              <a:blip r:embed="rId158"/>
              <a:stretch>
                <a:fillRect/>
              </a:stretch>
            </p:blipFill>
            <p:spPr>
              <a:xfrm>
                <a:off x="11009501" y="1874912"/>
                <a:ext cx="67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DE1823A9-813F-4E31-BC04-AF6CB88EBF84}"/>
                  </a:ext>
                </a:extLst>
              </p14:cNvPr>
              <p14:cNvContentPartPr/>
              <p14:nvPr/>
            </p14:nvContentPartPr>
            <p14:xfrm>
              <a:off x="11111021" y="1893632"/>
              <a:ext cx="99000" cy="124200"/>
            </p14:xfrm>
          </p:contentPart>
        </mc:Choice>
        <mc:Fallback>
          <p:pic>
            <p:nvPicPr>
              <p:cNvPr id="120" name="Freihand 119">
                <a:extLst>
                  <a:ext uri="{FF2B5EF4-FFF2-40B4-BE49-F238E27FC236}">
                    <a16:creationId xmlns:a16="http://schemas.microsoft.com/office/drawing/2014/main" id="{DE1823A9-813F-4E31-BC04-AF6CB88EBF84}"/>
                  </a:ext>
                </a:extLst>
              </p:cNvPr>
              <p:cNvPicPr/>
              <p:nvPr/>
            </p:nvPicPr>
            <p:blipFill>
              <a:blip r:embed="rId160"/>
              <a:stretch>
                <a:fillRect/>
              </a:stretch>
            </p:blipFill>
            <p:spPr>
              <a:xfrm>
                <a:off x="11106701" y="1889312"/>
                <a:ext cx="107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0" name="Freihand 89">
                <a:extLst>
                  <a:ext uri="{FF2B5EF4-FFF2-40B4-BE49-F238E27FC236}">
                    <a16:creationId xmlns:a16="http://schemas.microsoft.com/office/drawing/2014/main" id="{311FEA06-AA1E-4D01-839B-2F623ABAAB96}"/>
                  </a:ext>
                </a:extLst>
              </p14:cNvPr>
              <p14:cNvContentPartPr/>
              <p14:nvPr/>
            </p14:nvContentPartPr>
            <p14:xfrm>
              <a:off x="8338301" y="1793552"/>
              <a:ext cx="21960" cy="96840"/>
            </p14:xfrm>
          </p:contentPart>
        </mc:Choice>
        <mc:Fallback>
          <p:pic>
            <p:nvPicPr>
              <p:cNvPr id="90" name="Freihand 89">
                <a:extLst>
                  <a:ext uri="{FF2B5EF4-FFF2-40B4-BE49-F238E27FC236}">
                    <a16:creationId xmlns:a16="http://schemas.microsoft.com/office/drawing/2014/main" id="{311FEA06-AA1E-4D01-839B-2F623ABAAB96}"/>
                  </a:ext>
                </a:extLst>
              </p:cNvPr>
              <p:cNvPicPr/>
              <p:nvPr/>
            </p:nvPicPr>
            <p:blipFill>
              <a:blip r:embed="rId162"/>
              <a:stretch>
                <a:fillRect/>
              </a:stretch>
            </p:blipFill>
            <p:spPr>
              <a:xfrm>
                <a:off x="8333981" y="1789232"/>
                <a:ext cx="30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1" name="Freihand 90">
                <a:extLst>
                  <a:ext uri="{FF2B5EF4-FFF2-40B4-BE49-F238E27FC236}">
                    <a16:creationId xmlns:a16="http://schemas.microsoft.com/office/drawing/2014/main" id="{69F65629-CB47-4EF0-B738-BE52600B5E3D}"/>
                  </a:ext>
                </a:extLst>
              </p14:cNvPr>
              <p14:cNvContentPartPr/>
              <p14:nvPr/>
            </p14:nvContentPartPr>
            <p14:xfrm>
              <a:off x="8382581" y="1785632"/>
              <a:ext cx="3960" cy="82080"/>
            </p14:xfrm>
          </p:contentPart>
        </mc:Choice>
        <mc:Fallback>
          <p:pic>
            <p:nvPicPr>
              <p:cNvPr id="91" name="Freihand 90">
                <a:extLst>
                  <a:ext uri="{FF2B5EF4-FFF2-40B4-BE49-F238E27FC236}">
                    <a16:creationId xmlns:a16="http://schemas.microsoft.com/office/drawing/2014/main" id="{69F65629-CB47-4EF0-B738-BE52600B5E3D}"/>
                  </a:ext>
                </a:extLst>
              </p:cNvPr>
              <p:cNvPicPr/>
              <p:nvPr/>
            </p:nvPicPr>
            <p:blipFill>
              <a:blip r:embed="rId164"/>
              <a:stretch>
                <a:fillRect/>
              </a:stretch>
            </p:blipFill>
            <p:spPr>
              <a:xfrm>
                <a:off x="8378261" y="1781312"/>
                <a:ext cx="12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2" name="Freihand 91">
                <a:extLst>
                  <a:ext uri="{FF2B5EF4-FFF2-40B4-BE49-F238E27FC236}">
                    <a16:creationId xmlns:a16="http://schemas.microsoft.com/office/drawing/2014/main" id="{A7D904CF-B7D6-4322-808C-0F0B0D564B9F}"/>
                  </a:ext>
                </a:extLst>
              </p14:cNvPr>
              <p14:cNvContentPartPr/>
              <p14:nvPr/>
            </p14:nvContentPartPr>
            <p14:xfrm>
              <a:off x="8248661" y="1746032"/>
              <a:ext cx="168840" cy="10440"/>
            </p14:xfrm>
          </p:contentPart>
        </mc:Choice>
        <mc:Fallback>
          <p:pic>
            <p:nvPicPr>
              <p:cNvPr id="92" name="Freihand 91">
                <a:extLst>
                  <a:ext uri="{FF2B5EF4-FFF2-40B4-BE49-F238E27FC236}">
                    <a16:creationId xmlns:a16="http://schemas.microsoft.com/office/drawing/2014/main" id="{A7D904CF-B7D6-4322-808C-0F0B0D564B9F}"/>
                  </a:ext>
                </a:extLst>
              </p:cNvPr>
              <p:cNvPicPr/>
              <p:nvPr/>
            </p:nvPicPr>
            <p:blipFill>
              <a:blip r:embed="rId166"/>
              <a:stretch>
                <a:fillRect/>
              </a:stretch>
            </p:blipFill>
            <p:spPr>
              <a:xfrm>
                <a:off x="8244341" y="1741712"/>
                <a:ext cx="177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3" name="Freihand 92">
                <a:extLst>
                  <a:ext uri="{FF2B5EF4-FFF2-40B4-BE49-F238E27FC236}">
                    <a16:creationId xmlns:a16="http://schemas.microsoft.com/office/drawing/2014/main" id="{42E92F5A-8EA1-4759-A225-BF9826021779}"/>
                  </a:ext>
                </a:extLst>
              </p14:cNvPr>
              <p14:cNvContentPartPr/>
              <p14:nvPr/>
            </p14:nvContentPartPr>
            <p14:xfrm>
              <a:off x="8499581" y="1800392"/>
              <a:ext cx="140400" cy="3960"/>
            </p14:xfrm>
          </p:contentPart>
        </mc:Choice>
        <mc:Fallback>
          <p:pic>
            <p:nvPicPr>
              <p:cNvPr id="93" name="Freihand 92">
                <a:extLst>
                  <a:ext uri="{FF2B5EF4-FFF2-40B4-BE49-F238E27FC236}">
                    <a16:creationId xmlns:a16="http://schemas.microsoft.com/office/drawing/2014/main" id="{42E92F5A-8EA1-4759-A225-BF9826021779}"/>
                  </a:ext>
                </a:extLst>
              </p:cNvPr>
              <p:cNvPicPr/>
              <p:nvPr/>
            </p:nvPicPr>
            <p:blipFill>
              <a:blip r:embed="rId168"/>
              <a:stretch>
                <a:fillRect/>
              </a:stretch>
            </p:blipFill>
            <p:spPr>
              <a:xfrm>
                <a:off x="8495261" y="1796072"/>
                <a:ext cx="149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4" name="Freihand 93">
                <a:extLst>
                  <a:ext uri="{FF2B5EF4-FFF2-40B4-BE49-F238E27FC236}">
                    <a16:creationId xmlns:a16="http://schemas.microsoft.com/office/drawing/2014/main" id="{570CB8D9-F430-4CC8-88B2-876FBF426464}"/>
                  </a:ext>
                </a:extLst>
              </p14:cNvPr>
              <p14:cNvContentPartPr/>
              <p14:nvPr/>
            </p14:nvContentPartPr>
            <p14:xfrm>
              <a:off x="8501381" y="1838192"/>
              <a:ext cx="142560" cy="13680"/>
            </p14:xfrm>
          </p:contentPart>
        </mc:Choice>
        <mc:Fallback>
          <p:pic>
            <p:nvPicPr>
              <p:cNvPr id="94" name="Freihand 93">
                <a:extLst>
                  <a:ext uri="{FF2B5EF4-FFF2-40B4-BE49-F238E27FC236}">
                    <a16:creationId xmlns:a16="http://schemas.microsoft.com/office/drawing/2014/main" id="{570CB8D9-F430-4CC8-88B2-876FBF426464}"/>
                  </a:ext>
                </a:extLst>
              </p:cNvPr>
              <p:cNvPicPr/>
              <p:nvPr/>
            </p:nvPicPr>
            <p:blipFill>
              <a:blip r:embed="rId170"/>
              <a:stretch>
                <a:fillRect/>
              </a:stretch>
            </p:blipFill>
            <p:spPr>
              <a:xfrm>
                <a:off x="8497061" y="1833872"/>
                <a:ext cx="151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6" name="Freihand 95">
                <a:extLst>
                  <a:ext uri="{FF2B5EF4-FFF2-40B4-BE49-F238E27FC236}">
                    <a16:creationId xmlns:a16="http://schemas.microsoft.com/office/drawing/2014/main" id="{68B8AEC1-4434-4BDA-BBD2-E4E0DB3D1B9D}"/>
                  </a:ext>
                </a:extLst>
              </p14:cNvPr>
              <p14:cNvContentPartPr/>
              <p14:nvPr/>
            </p14:nvContentPartPr>
            <p14:xfrm>
              <a:off x="8751581" y="1740992"/>
              <a:ext cx="128160" cy="115920"/>
            </p14:xfrm>
          </p:contentPart>
        </mc:Choice>
        <mc:Fallback>
          <p:pic>
            <p:nvPicPr>
              <p:cNvPr id="96" name="Freihand 95">
                <a:extLst>
                  <a:ext uri="{FF2B5EF4-FFF2-40B4-BE49-F238E27FC236}">
                    <a16:creationId xmlns:a16="http://schemas.microsoft.com/office/drawing/2014/main" id="{68B8AEC1-4434-4BDA-BBD2-E4E0DB3D1B9D}"/>
                  </a:ext>
                </a:extLst>
              </p:cNvPr>
              <p:cNvPicPr/>
              <p:nvPr/>
            </p:nvPicPr>
            <p:blipFill>
              <a:blip r:embed="rId172"/>
              <a:stretch>
                <a:fillRect/>
              </a:stretch>
            </p:blipFill>
            <p:spPr>
              <a:xfrm>
                <a:off x="8747261" y="1736672"/>
                <a:ext cx="136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7" name="Freihand 96">
                <a:extLst>
                  <a:ext uri="{FF2B5EF4-FFF2-40B4-BE49-F238E27FC236}">
                    <a16:creationId xmlns:a16="http://schemas.microsoft.com/office/drawing/2014/main" id="{A1C17705-9548-4D3B-87AF-3510F04AFF64}"/>
                  </a:ext>
                </a:extLst>
              </p14:cNvPr>
              <p14:cNvContentPartPr/>
              <p14:nvPr/>
            </p14:nvContentPartPr>
            <p14:xfrm>
              <a:off x="8993141" y="1754312"/>
              <a:ext cx="56880" cy="89640"/>
            </p14:xfrm>
          </p:contentPart>
        </mc:Choice>
        <mc:Fallback>
          <p:pic>
            <p:nvPicPr>
              <p:cNvPr id="97" name="Freihand 96">
                <a:extLst>
                  <a:ext uri="{FF2B5EF4-FFF2-40B4-BE49-F238E27FC236}">
                    <a16:creationId xmlns:a16="http://schemas.microsoft.com/office/drawing/2014/main" id="{A1C17705-9548-4D3B-87AF-3510F04AFF64}"/>
                  </a:ext>
                </a:extLst>
              </p:cNvPr>
              <p:cNvPicPr/>
              <p:nvPr/>
            </p:nvPicPr>
            <p:blipFill>
              <a:blip r:embed="rId174"/>
              <a:stretch>
                <a:fillRect/>
              </a:stretch>
            </p:blipFill>
            <p:spPr>
              <a:xfrm>
                <a:off x="8988821" y="1749992"/>
                <a:ext cx="65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8" name="Freihand 97">
                <a:extLst>
                  <a:ext uri="{FF2B5EF4-FFF2-40B4-BE49-F238E27FC236}">
                    <a16:creationId xmlns:a16="http://schemas.microsoft.com/office/drawing/2014/main" id="{FDA0B7CA-F83E-4389-80CB-74E6E484718B}"/>
                  </a:ext>
                </a:extLst>
              </p14:cNvPr>
              <p14:cNvContentPartPr/>
              <p14:nvPr/>
            </p14:nvContentPartPr>
            <p14:xfrm>
              <a:off x="8909981" y="1706072"/>
              <a:ext cx="101880" cy="53640"/>
            </p14:xfrm>
          </p:contentPart>
        </mc:Choice>
        <mc:Fallback>
          <p:pic>
            <p:nvPicPr>
              <p:cNvPr id="98" name="Freihand 97">
                <a:extLst>
                  <a:ext uri="{FF2B5EF4-FFF2-40B4-BE49-F238E27FC236}">
                    <a16:creationId xmlns:a16="http://schemas.microsoft.com/office/drawing/2014/main" id="{FDA0B7CA-F83E-4389-80CB-74E6E484718B}"/>
                  </a:ext>
                </a:extLst>
              </p:cNvPr>
              <p:cNvPicPr/>
              <p:nvPr/>
            </p:nvPicPr>
            <p:blipFill>
              <a:blip r:embed="rId176"/>
              <a:stretch>
                <a:fillRect/>
              </a:stretch>
            </p:blipFill>
            <p:spPr>
              <a:xfrm>
                <a:off x="8905661" y="1701752"/>
                <a:ext cx="1105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9" name="Freihand 98">
                <a:extLst>
                  <a:ext uri="{FF2B5EF4-FFF2-40B4-BE49-F238E27FC236}">
                    <a16:creationId xmlns:a16="http://schemas.microsoft.com/office/drawing/2014/main" id="{1B64CC06-BC79-49DB-9487-AC5072AE294F}"/>
                  </a:ext>
                </a:extLst>
              </p14:cNvPr>
              <p14:cNvContentPartPr/>
              <p14:nvPr/>
            </p14:nvContentPartPr>
            <p14:xfrm>
              <a:off x="9050741" y="1806152"/>
              <a:ext cx="57240" cy="65880"/>
            </p14:xfrm>
          </p:contentPart>
        </mc:Choice>
        <mc:Fallback>
          <p:pic>
            <p:nvPicPr>
              <p:cNvPr id="99" name="Freihand 98">
                <a:extLst>
                  <a:ext uri="{FF2B5EF4-FFF2-40B4-BE49-F238E27FC236}">
                    <a16:creationId xmlns:a16="http://schemas.microsoft.com/office/drawing/2014/main" id="{1B64CC06-BC79-49DB-9487-AC5072AE294F}"/>
                  </a:ext>
                </a:extLst>
              </p:cNvPr>
              <p:cNvPicPr/>
              <p:nvPr/>
            </p:nvPicPr>
            <p:blipFill>
              <a:blip r:embed="rId178"/>
              <a:stretch>
                <a:fillRect/>
              </a:stretch>
            </p:blipFill>
            <p:spPr>
              <a:xfrm>
                <a:off x="9046421" y="1801832"/>
                <a:ext cx="65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1" name="Freihand 100">
                <a:extLst>
                  <a:ext uri="{FF2B5EF4-FFF2-40B4-BE49-F238E27FC236}">
                    <a16:creationId xmlns:a16="http://schemas.microsoft.com/office/drawing/2014/main" id="{5670D0FB-62ED-4637-90FC-4614D5BB7079}"/>
                  </a:ext>
                </a:extLst>
              </p14:cNvPr>
              <p14:cNvContentPartPr/>
              <p14:nvPr/>
            </p14:nvContentPartPr>
            <p14:xfrm>
              <a:off x="7962821" y="2045552"/>
              <a:ext cx="203760" cy="141120"/>
            </p14:xfrm>
          </p:contentPart>
        </mc:Choice>
        <mc:Fallback>
          <p:pic>
            <p:nvPicPr>
              <p:cNvPr id="101" name="Freihand 100">
                <a:extLst>
                  <a:ext uri="{FF2B5EF4-FFF2-40B4-BE49-F238E27FC236}">
                    <a16:creationId xmlns:a16="http://schemas.microsoft.com/office/drawing/2014/main" id="{5670D0FB-62ED-4637-90FC-4614D5BB7079}"/>
                  </a:ext>
                </a:extLst>
              </p:cNvPr>
              <p:cNvPicPr/>
              <p:nvPr/>
            </p:nvPicPr>
            <p:blipFill>
              <a:blip r:embed="rId180"/>
              <a:stretch>
                <a:fillRect/>
              </a:stretch>
            </p:blipFill>
            <p:spPr>
              <a:xfrm>
                <a:off x="7958501" y="2041232"/>
                <a:ext cx="212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2" name="Freihand 101">
                <a:extLst>
                  <a:ext uri="{FF2B5EF4-FFF2-40B4-BE49-F238E27FC236}">
                    <a16:creationId xmlns:a16="http://schemas.microsoft.com/office/drawing/2014/main" id="{83ECE4B0-9CEC-4009-96A3-B899707E7908}"/>
                  </a:ext>
                </a:extLst>
              </p14:cNvPr>
              <p14:cNvContentPartPr/>
              <p14:nvPr/>
            </p14:nvContentPartPr>
            <p14:xfrm>
              <a:off x="8223821" y="2101712"/>
              <a:ext cx="25920" cy="54360"/>
            </p14:xfrm>
          </p:contentPart>
        </mc:Choice>
        <mc:Fallback>
          <p:pic>
            <p:nvPicPr>
              <p:cNvPr id="102" name="Freihand 101">
                <a:extLst>
                  <a:ext uri="{FF2B5EF4-FFF2-40B4-BE49-F238E27FC236}">
                    <a16:creationId xmlns:a16="http://schemas.microsoft.com/office/drawing/2014/main" id="{83ECE4B0-9CEC-4009-96A3-B899707E7908}"/>
                  </a:ext>
                </a:extLst>
              </p:cNvPr>
              <p:cNvPicPr/>
              <p:nvPr/>
            </p:nvPicPr>
            <p:blipFill>
              <a:blip r:embed="rId182"/>
              <a:stretch>
                <a:fillRect/>
              </a:stretch>
            </p:blipFill>
            <p:spPr>
              <a:xfrm>
                <a:off x="8219501" y="2097392"/>
                <a:ext cx="34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3" name="Freihand 102">
                <a:extLst>
                  <a:ext uri="{FF2B5EF4-FFF2-40B4-BE49-F238E27FC236}">
                    <a16:creationId xmlns:a16="http://schemas.microsoft.com/office/drawing/2014/main" id="{CECBD829-B43B-4154-BA7A-456E4B41EEA3}"/>
                  </a:ext>
                </a:extLst>
              </p14:cNvPr>
              <p14:cNvContentPartPr/>
              <p14:nvPr/>
            </p14:nvContentPartPr>
            <p14:xfrm>
              <a:off x="8253341" y="2027912"/>
              <a:ext cx="114120" cy="118800"/>
            </p14:xfrm>
          </p:contentPart>
        </mc:Choice>
        <mc:Fallback>
          <p:pic>
            <p:nvPicPr>
              <p:cNvPr id="103" name="Freihand 102">
                <a:extLst>
                  <a:ext uri="{FF2B5EF4-FFF2-40B4-BE49-F238E27FC236}">
                    <a16:creationId xmlns:a16="http://schemas.microsoft.com/office/drawing/2014/main" id="{CECBD829-B43B-4154-BA7A-456E4B41EEA3}"/>
                  </a:ext>
                </a:extLst>
              </p:cNvPr>
              <p:cNvPicPr/>
              <p:nvPr/>
            </p:nvPicPr>
            <p:blipFill>
              <a:blip r:embed="rId184"/>
              <a:stretch>
                <a:fillRect/>
              </a:stretch>
            </p:blipFill>
            <p:spPr>
              <a:xfrm>
                <a:off x="8249021" y="2023592"/>
                <a:ext cx="122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4" name="Freihand 103">
                <a:extLst>
                  <a:ext uri="{FF2B5EF4-FFF2-40B4-BE49-F238E27FC236}">
                    <a16:creationId xmlns:a16="http://schemas.microsoft.com/office/drawing/2014/main" id="{7C4C5FDF-5BB3-4E9C-AC2C-46057B9CA75A}"/>
                  </a:ext>
                </a:extLst>
              </p14:cNvPr>
              <p14:cNvContentPartPr/>
              <p14:nvPr/>
            </p14:nvContentPartPr>
            <p14:xfrm>
              <a:off x="8547101" y="2026112"/>
              <a:ext cx="106920" cy="137520"/>
            </p14:xfrm>
          </p:contentPart>
        </mc:Choice>
        <mc:Fallback>
          <p:pic>
            <p:nvPicPr>
              <p:cNvPr id="104" name="Freihand 103">
                <a:extLst>
                  <a:ext uri="{FF2B5EF4-FFF2-40B4-BE49-F238E27FC236}">
                    <a16:creationId xmlns:a16="http://schemas.microsoft.com/office/drawing/2014/main" id="{7C4C5FDF-5BB3-4E9C-AC2C-46057B9CA75A}"/>
                  </a:ext>
                </a:extLst>
              </p:cNvPr>
              <p:cNvPicPr/>
              <p:nvPr/>
            </p:nvPicPr>
            <p:blipFill>
              <a:blip r:embed="rId186"/>
              <a:stretch>
                <a:fillRect/>
              </a:stretch>
            </p:blipFill>
            <p:spPr>
              <a:xfrm>
                <a:off x="8542781" y="2021792"/>
                <a:ext cx="115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5" name="Freihand 104">
                <a:extLst>
                  <a:ext uri="{FF2B5EF4-FFF2-40B4-BE49-F238E27FC236}">
                    <a16:creationId xmlns:a16="http://schemas.microsoft.com/office/drawing/2014/main" id="{304890EA-2C56-4404-B305-EBDA72223C9D}"/>
                  </a:ext>
                </a:extLst>
              </p14:cNvPr>
              <p14:cNvContentPartPr/>
              <p14:nvPr/>
            </p14:nvContentPartPr>
            <p14:xfrm>
              <a:off x="8660861" y="2093072"/>
              <a:ext cx="106920" cy="45000"/>
            </p14:xfrm>
          </p:contentPart>
        </mc:Choice>
        <mc:Fallback>
          <p:pic>
            <p:nvPicPr>
              <p:cNvPr id="105" name="Freihand 104">
                <a:extLst>
                  <a:ext uri="{FF2B5EF4-FFF2-40B4-BE49-F238E27FC236}">
                    <a16:creationId xmlns:a16="http://schemas.microsoft.com/office/drawing/2014/main" id="{304890EA-2C56-4404-B305-EBDA72223C9D}"/>
                  </a:ext>
                </a:extLst>
              </p:cNvPr>
              <p:cNvPicPr/>
              <p:nvPr/>
            </p:nvPicPr>
            <p:blipFill>
              <a:blip r:embed="rId188"/>
              <a:stretch>
                <a:fillRect/>
              </a:stretch>
            </p:blipFill>
            <p:spPr>
              <a:xfrm>
                <a:off x="8656541" y="2088752"/>
                <a:ext cx="115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6" name="Freihand 105">
                <a:extLst>
                  <a:ext uri="{FF2B5EF4-FFF2-40B4-BE49-F238E27FC236}">
                    <a16:creationId xmlns:a16="http://schemas.microsoft.com/office/drawing/2014/main" id="{FF3BB25E-6220-4E28-A4BC-2305D6F564F3}"/>
                  </a:ext>
                </a:extLst>
              </p14:cNvPr>
              <p14:cNvContentPartPr/>
              <p14:nvPr/>
            </p14:nvContentPartPr>
            <p14:xfrm>
              <a:off x="8787581" y="2027912"/>
              <a:ext cx="215640" cy="223920"/>
            </p14:xfrm>
          </p:contentPart>
        </mc:Choice>
        <mc:Fallback>
          <p:pic>
            <p:nvPicPr>
              <p:cNvPr id="106" name="Freihand 105">
                <a:extLst>
                  <a:ext uri="{FF2B5EF4-FFF2-40B4-BE49-F238E27FC236}">
                    <a16:creationId xmlns:a16="http://schemas.microsoft.com/office/drawing/2014/main" id="{FF3BB25E-6220-4E28-A4BC-2305D6F564F3}"/>
                  </a:ext>
                </a:extLst>
              </p:cNvPr>
              <p:cNvPicPr/>
              <p:nvPr/>
            </p:nvPicPr>
            <p:blipFill>
              <a:blip r:embed="rId190"/>
              <a:stretch>
                <a:fillRect/>
              </a:stretch>
            </p:blipFill>
            <p:spPr>
              <a:xfrm>
                <a:off x="8783261" y="2023592"/>
                <a:ext cx="2242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7" name="Freihand 106">
                <a:extLst>
                  <a:ext uri="{FF2B5EF4-FFF2-40B4-BE49-F238E27FC236}">
                    <a16:creationId xmlns:a16="http://schemas.microsoft.com/office/drawing/2014/main" id="{22EC1D71-3C71-4238-A99B-1D0F0B0C446C}"/>
                  </a:ext>
                </a:extLst>
              </p14:cNvPr>
              <p14:cNvContentPartPr/>
              <p14:nvPr/>
            </p14:nvContentPartPr>
            <p14:xfrm>
              <a:off x="9001421" y="2011712"/>
              <a:ext cx="11880" cy="18360"/>
            </p14:xfrm>
          </p:contentPart>
        </mc:Choice>
        <mc:Fallback>
          <p:pic>
            <p:nvPicPr>
              <p:cNvPr id="107" name="Freihand 106">
                <a:extLst>
                  <a:ext uri="{FF2B5EF4-FFF2-40B4-BE49-F238E27FC236}">
                    <a16:creationId xmlns:a16="http://schemas.microsoft.com/office/drawing/2014/main" id="{22EC1D71-3C71-4238-A99B-1D0F0B0C446C}"/>
                  </a:ext>
                </a:extLst>
              </p:cNvPr>
              <p:cNvPicPr/>
              <p:nvPr/>
            </p:nvPicPr>
            <p:blipFill>
              <a:blip r:embed="rId192"/>
              <a:stretch>
                <a:fillRect/>
              </a:stretch>
            </p:blipFill>
            <p:spPr>
              <a:xfrm>
                <a:off x="8997101" y="2007392"/>
                <a:ext cx="20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8" name="Freihand 107">
                <a:extLst>
                  <a:ext uri="{FF2B5EF4-FFF2-40B4-BE49-F238E27FC236}">
                    <a16:creationId xmlns:a16="http://schemas.microsoft.com/office/drawing/2014/main" id="{67036BB6-9986-44A0-9351-78BB204D3F89}"/>
                  </a:ext>
                </a:extLst>
              </p14:cNvPr>
              <p14:cNvContentPartPr/>
              <p14:nvPr/>
            </p14:nvContentPartPr>
            <p14:xfrm>
              <a:off x="9068021" y="1951952"/>
              <a:ext cx="229680" cy="147240"/>
            </p14:xfrm>
          </p:contentPart>
        </mc:Choice>
        <mc:Fallback>
          <p:pic>
            <p:nvPicPr>
              <p:cNvPr id="108" name="Freihand 107">
                <a:extLst>
                  <a:ext uri="{FF2B5EF4-FFF2-40B4-BE49-F238E27FC236}">
                    <a16:creationId xmlns:a16="http://schemas.microsoft.com/office/drawing/2014/main" id="{67036BB6-9986-44A0-9351-78BB204D3F89}"/>
                  </a:ext>
                </a:extLst>
              </p:cNvPr>
              <p:cNvPicPr/>
              <p:nvPr/>
            </p:nvPicPr>
            <p:blipFill>
              <a:blip r:embed="rId194"/>
              <a:stretch>
                <a:fillRect/>
              </a:stretch>
            </p:blipFill>
            <p:spPr>
              <a:xfrm>
                <a:off x="9063701" y="1947632"/>
                <a:ext cx="238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9" name="Freihand 108">
                <a:extLst>
                  <a:ext uri="{FF2B5EF4-FFF2-40B4-BE49-F238E27FC236}">
                    <a16:creationId xmlns:a16="http://schemas.microsoft.com/office/drawing/2014/main" id="{36FD3E5E-1C08-4885-80E4-331F278BEC91}"/>
                  </a:ext>
                </a:extLst>
              </p14:cNvPr>
              <p14:cNvContentPartPr/>
              <p14:nvPr/>
            </p14:nvContentPartPr>
            <p14:xfrm>
              <a:off x="9422261" y="2003432"/>
              <a:ext cx="149400" cy="72720"/>
            </p14:xfrm>
          </p:contentPart>
        </mc:Choice>
        <mc:Fallback>
          <p:pic>
            <p:nvPicPr>
              <p:cNvPr id="109" name="Freihand 108">
                <a:extLst>
                  <a:ext uri="{FF2B5EF4-FFF2-40B4-BE49-F238E27FC236}">
                    <a16:creationId xmlns:a16="http://schemas.microsoft.com/office/drawing/2014/main" id="{36FD3E5E-1C08-4885-80E4-331F278BEC91}"/>
                  </a:ext>
                </a:extLst>
              </p:cNvPr>
              <p:cNvPicPr/>
              <p:nvPr/>
            </p:nvPicPr>
            <p:blipFill>
              <a:blip r:embed="rId196"/>
              <a:stretch>
                <a:fillRect/>
              </a:stretch>
            </p:blipFill>
            <p:spPr>
              <a:xfrm>
                <a:off x="9417941" y="1999112"/>
                <a:ext cx="158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0" name="Freihand 109">
                <a:extLst>
                  <a:ext uri="{FF2B5EF4-FFF2-40B4-BE49-F238E27FC236}">
                    <a16:creationId xmlns:a16="http://schemas.microsoft.com/office/drawing/2014/main" id="{2CB4F3D4-D487-4554-B49F-A6F995E87F39}"/>
                  </a:ext>
                </a:extLst>
              </p14:cNvPr>
              <p14:cNvContentPartPr/>
              <p14:nvPr/>
            </p14:nvContentPartPr>
            <p14:xfrm>
              <a:off x="9631421" y="1993352"/>
              <a:ext cx="194400" cy="64440"/>
            </p14:xfrm>
          </p:contentPart>
        </mc:Choice>
        <mc:Fallback>
          <p:pic>
            <p:nvPicPr>
              <p:cNvPr id="110" name="Freihand 109">
                <a:extLst>
                  <a:ext uri="{FF2B5EF4-FFF2-40B4-BE49-F238E27FC236}">
                    <a16:creationId xmlns:a16="http://schemas.microsoft.com/office/drawing/2014/main" id="{2CB4F3D4-D487-4554-B49F-A6F995E87F39}"/>
                  </a:ext>
                </a:extLst>
              </p:cNvPr>
              <p:cNvPicPr/>
              <p:nvPr/>
            </p:nvPicPr>
            <p:blipFill>
              <a:blip r:embed="rId198"/>
              <a:stretch>
                <a:fillRect/>
              </a:stretch>
            </p:blipFill>
            <p:spPr>
              <a:xfrm>
                <a:off x="9627101" y="1989032"/>
                <a:ext cx="203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1" name="Freihand 110">
                <a:extLst>
                  <a:ext uri="{FF2B5EF4-FFF2-40B4-BE49-F238E27FC236}">
                    <a16:creationId xmlns:a16="http://schemas.microsoft.com/office/drawing/2014/main" id="{33212C78-6CBC-4D84-A5A3-7D8C10F6C7F8}"/>
                  </a:ext>
                </a:extLst>
              </p14:cNvPr>
              <p14:cNvContentPartPr/>
              <p14:nvPr/>
            </p14:nvContentPartPr>
            <p14:xfrm>
              <a:off x="10031741" y="1926392"/>
              <a:ext cx="155520" cy="132480"/>
            </p14:xfrm>
          </p:contentPart>
        </mc:Choice>
        <mc:Fallback>
          <p:pic>
            <p:nvPicPr>
              <p:cNvPr id="111" name="Freihand 110">
                <a:extLst>
                  <a:ext uri="{FF2B5EF4-FFF2-40B4-BE49-F238E27FC236}">
                    <a16:creationId xmlns:a16="http://schemas.microsoft.com/office/drawing/2014/main" id="{33212C78-6CBC-4D84-A5A3-7D8C10F6C7F8}"/>
                  </a:ext>
                </a:extLst>
              </p:cNvPr>
              <p:cNvPicPr/>
              <p:nvPr/>
            </p:nvPicPr>
            <p:blipFill>
              <a:blip r:embed="rId200"/>
              <a:stretch>
                <a:fillRect/>
              </a:stretch>
            </p:blipFill>
            <p:spPr>
              <a:xfrm>
                <a:off x="10027421" y="1922072"/>
                <a:ext cx="164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2" name="Freihand 111">
                <a:extLst>
                  <a:ext uri="{FF2B5EF4-FFF2-40B4-BE49-F238E27FC236}">
                    <a16:creationId xmlns:a16="http://schemas.microsoft.com/office/drawing/2014/main" id="{EB1F4315-24D0-41B9-9572-56C2EC0C734A}"/>
                  </a:ext>
                </a:extLst>
              </p14:cNvPr>
              <p14:cNvContentPartPr/>
              <p14:nvPr/>
            </p14:nvContentPartPr>
            <p14:xfrm>
              <a:off x="10106261" y="2002712"/>
              <a:ext cx="70560" cy="22320"/>
            </p14:xfrm>
          </p:contentPart>
        </mc:Choice>
        <mc:Fallback>
          <p:pic>
            <p:nvPicPr>
              <p:cNvPr id="112" name="Freihand 111">
                <a:extLst>
                  <a:ext uri="{FF2B5EF4-FFF2-40B4-BE49-F238E27FC236}">
                    <a16:creationId xmlns:a16="http://schemas.microsoft.com/office/drawing/2014/main" id="{EB1F4315-24D0-41B9-9572-56C2EC0C734A}"/>
                  </a:ext>
                </a:extLst>
              </p:cNvPr>
              <p:cNvPicPr/>
              <p:nvPr/>
            </p:nvPicPr>
            <p:blipFill>
              <a:blip r:embed="rId202"/>
              <a:stretch>
                <a:fillRect/>
              </a:stretch>
            </p:blipFill>
            <p:spPr>
              <a:xfrm>
                <a:off x="10101941" y="1998392"/>
                <a:ext cx="79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3" name="Freihand 112">
                <a:extLst>
                  <a:ext uri="{FF2B5EF4-FFF2-40B4-BE49-F238E27FC236}">
                    <a16:creationId xmlns:a16="http://schemas.microsoft.com/office/drawing/2014/main" id="{19BA61D4-2982-4CEA-823E-81DCAD39B3BD}"/>
                  </a:ext>
                </a:extLst>
              </p14:cNvPr>
              <p14:cNvContentPartPr/>
              <p14:nvPr/>
            </p14:nvContentPartPr>
            <p14:xfrm>
              <a:off x="10203461" y="2018912"/>
              <a:ext cx="54000" cy="64080"/>
            </p14:xfrm>
          </p:contentPart>
        </mc:Choice>
        <mc:Fallback>
          <p:pic>
            <p:nvPicPr>
              <p:cNvPr id="113" name="Freihand 112">
                <a:extLst>
                  <a:ext uri="{FF2B5EF4-FFF2-40B4-BE49-F238E27FC236}">
                    <a16:creationId xmlns:a16="http://schemas.microsoft.com/office/drawing/2014/main" id="{19BA61D4-2982-4CEA-823E-81DCAD39B3BD}"/>
                  </a:ext>
                </a:extLst>
              </p:cNvPr>
              <p:cNvPicPr/>
              <p:nvPr/>
            </p:nvPicPr>
            <p:blipFill>
              <a:blip r:embed="rId204"/>
              <a:stretch>
                <a:fillRect/>
              </a:stretch>
            </p:blipFill>
            <p:spPr>
              <a:xfrm>
                <a:off x="10199141" y="2014592"/>
                <a:ext cx="62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 name="Freihand 113">
                <a:extLst>
                  <a:ext uri="{FF2B5EF4-FFF2-40B4-BE49-F238E27FC236}">
                    <a16:creationId xmlns:a16="http://schemas.microsoft.com/office/drawing/2014/main" id="{6C2749D0-7E2A-46C0-8E13-322E8D9118D7}"/>
                  </a:ext>
                </a:extLst>
              </p14:cNvPr>
              <p14:cNvContentPartPr/>
              <p14:nvPr/>
            </p14:nvContentPartPr>
            <p14:xfrm>
              <a:off x="10421261" y="1936472"/>
              <a:ext cx="227880" cy="70920"/>
            </p14:xfrm>
          </p:contentPart>
        </mc:Choice>
        <mc:Fallback>
          <p:pic>
            <p:nvPicPr>
              <p:cNvPr id="114" name="Freihand 113">
                <a:extLst>
                  <a:ext uri="{FF2B5EF4-FFF2-40B4-BE49-F238E27FC236}">
                    <a16:creationId xmlns:a16="http://schemas.microsoft.com/office/drawing/2014/main" id="{6C2749D0-7E2A-46C0-8E13-322E8D9118D7}"/>
                  </a:ext>
                </a:extLst>
              </p:cNvPr>
              <p:cNvPicPr/>
              <p:nvPr/>
            </p:nvPicPr>
            <p:blipFill>
              <a:blip r:embed="rId206"/>
              <a:stretch>
                <a:fillRect/>
              </a:stretch>
            </p:blipFill>
            <p:spPr>
              <a:xfrm>
                <a:off x="10416941" y="1932152"/>
                <a:ext cx="236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5" name="Freihand 114">
                <a:extLst>
                  <a:ext uri="{FF2B5EF4-FFF2-40B4-BE49-F238E27FC236}">
                    <a16:creationId xmlns:a16="http://schemas.microsoft.com/office/drawing/2014/main" id="{F6152E07-0E0A-4F46-B7C4-798DA9CEFB76}"/>
                  </a:ext>
                </a:extLst>
              </p14:cNvPr>
              <p14:cNvContentPartPr/>
              <p14:nvPr/>
            </p14:nvContentPartPr>
            <p14:xfrm>
              <a:off x="10644461" y="1840352"/>
              <a:ext cx="88920" cy="156240"/>
            </p14:xfrm>
          </p:contentPart>
        </mc:Choice>
        <mc:Fallback>
          <p:pic>
            <p:nvPicPr>
              <p:cNvPr id="115" name="Freihand 114">
                <a:extLst>
                  <a:ext uri="{FF2B5EF4-FFF2-40B4-BE49-F238E27FC236}">
                    <a16:creationId xmlns:a16="http://schemas.microsoft.com/office/drawing/2014/main" id="{F6152E07-0E0A-4F46-B7C4-798DA9CEFB76}"/>
                  </a:ext>
                </a:extLst>
              </p:cNvPr>
              <p:cNvPicPr/>
              <p:nvPr/>
            </p:nvPicPr>
            <p:blipFill>
              <a:blip r:embed="rId208"/>
              <a:stretch>
                <a:fillRect/>
              </a:stretch>
            </p:blipFill>
            <p:spPr>
              <a:xfrm>
                <a:off x="10640141" y="1836032"/>
                <a:ext cx="97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6" name="Freihand 115">
                <a:extLst>
                  <a:ext uri="{FF2B5EF4-FFF2-40B4-BE49-F238E27FC236}">
                    <a16:creationId xmlns:a16="http://schemas.microsoft.com/office/drawing/2014/main" id="{3C63BE64-5024-4141-8043-0C238BD8AE1A}"/>
                  </a:ext>
                </a:extLst>
              </p14:cNvPr>
              <p14:cNvContentPartPr/>
              <p14:nvPr/>
            </p14:nvContentPartPr>
            <p14:xfrm>
              <a:off x="10612061" y="1820912"/>
              <a:ext cx="25920" cy="12960"/>
            </p14:xfrm>
          </p:contentPart>
        </mc:Choice>
        <mc:Fallback>
          <p:pic>
            <p:nvPicPr>
              <p:cNvPr id="116" name="Freihand 115">
                <a:extLst>
                  <a:ext uri="{FF2B5EF4-FFF2-40B4-BE49-F238E27FC236}">
                    <a16:creationId xmlns:a16="http://schemas.microsoft.com/office/drawing/2014/main" id="{3C63BE64-5024-4141-8043-0C238BD8AE1A}"/>
                  </a:ext>
                </a:extLst>
              </p:cNvPr>
              <p:cNvPicPr/>
              <p:nvPr/>
            </p:nvPicPr>
            <p:blipFill>
              <a:blip r:embed="rId210"/>
              <a:stretch>
                <a:fillRect/>
              </a:stretch>
            </p:blipFill>
            <p:spPr>
              <a:xfrm>
                <a:off x="10607741" y="1816592"/>
                <a:ext cx="34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0B377C10-9090-4FD4-92EE-14B6ED8F4983}"/>
                  </a:ext>
                </a:extLst>
              </p14:cNvPr>
              <p14:cNvContentPartPr/>
              <p14:nvPr/>
            </p14:nvContentPartPr>
            <p14:xfrm>
              <a:off x="7959221" y="2358752"/>
              <a:ext cx="23400" cy="115920"/>
            </p14:xfrm>
          </p:contentPart>
        </mc:Choice>
        <mc:Fallback>
          <p:pic>
            <p:nvPicPr>
              <p:cNvPr id="128" name="Freihand 127">
                <a:extLst>
                  <a:ext uri="{FF2B5EF4-FFF2-40B4-BE49-F238E27FC236}">
                    <a16:creationId xmlns:a16="http://schemas.microsoft.com/office/drawing/2014/main" id="{0B377C10-9090-4FD4-92EE-14B6ED8F4983}"/>
                  </a:ext>
                </a:extLst>
              </p:cNvPr>
              <p:cNvPicPr/>
              <p:nvPr/>
            </p:nvPicPr>
            <p:blipFill>
              <a:blip r:embed="rId212"/>
              <a:stretch>
                <a:fillRect/>
              </a:stretch>
            </p:blipFill>
            <p:spPr>
              <a:xfrm>
                <a:off x="7954901" y="2354432"/>
                <a:ext cx="32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9" name="Freihand 128">
                <a:extLst>
                  <a:ext uri="{FF2B5EF4-FFF2-40B4-BE49-F238E27FC236}">
                    <a16:creationId xmlns:a16="http://schemas.microsoft.com/office/drawing/2014/main" id="{C0F7602C-EB1E-4071-A9A7-292E3F0BC28C}"/>
                  </a:ext>
                </a:extLst>
              </p14:cNvPr>
              <p14:cNvContentPartPr/>
              <p14:nvPr/>
            </p14:nvContentPartPr>
            <p14:xfrm>
              <a:off x="7872101" y="2313752"/>
              <a:ext cx="139680" cy="27720"/>
            </p14:xfrm>
          </p:contentPart>
        </mc:Choice>
        <mc:Fallback>
          <p:pic>
            <p:nvPicPr>
              <p:cNvPr id="129" name="Freihand 128">
                <a:extLst>
                  <a:ext uri="{FF2B5EF4-FFF2-40B4-BE49-F238E27FC236}">
                    <a16:creationId xmlns:a16="http://schemas.microsoft.com/office/drawing/2014/main" id="{C0F7602C-EB1E-4071-A9A7-292E3F0BC28C}"/>
                  </a:ext>
                </a:extLst>
              </p:cNvPr>
              <p:cNvPicPr/>
              <p:nvPr/>
            </p:nvPicPr>
            <p:blipFill>
              <a:blip r:embed="rId214"/>
              <a:stretch>
                <a:fillRect/>
              </a:stretch>
            </p:blipFill>
            <p:spPr>
              <a:xfrm>
                <a:off x="7867781" y="2309432"/>
                <a:ext cx="148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Freihand 129">
                <a:extLst>
                  <a:ext uri="{FF2B5EF4-FFF2-40B4-BE49-F238E27FC236}">
                    <a16:creationId xmlns:a16="http://schemas.microsoft.com/office/drawing/2014/main" id="{48160346-23C5-45AE-803E-8922E4AD25D8}"/>
                  </a:ext>
                </a:extLst>
              </p14:cNvPr>
              <p14:cNvContentPartPr/>
              <p14:nvPr/>
            </p14:nvContentPartPr>
            <p14:xfrm>
              <a:off x="7864901" y="2390432"/>
              <a:ext cx="125640" cy="25560"/>
            </p14:xfrm>
          </p:contentPart>
        </mc:Choice>
        <mc:Fallback>
          <p:pic>
            <p:nvPicPr>
              <p:cNvPr id="130" name="Freihand 129">
                <a:extLst>
                  <a:ext uri="{FF2B5EF4-FFF2-40B4-BE49-F238E27FC236}">
                    <a16:creationId xmlns:a16="http://schemas.microsoft.com/office/drawing/2014/main" id="{48160346-23C5-45AE-803E-8922E4AD25D8}"/>
                  </a:ext>
                </a:extLst>
              </p:cNvPr>
              <p:cNvPicPr/>
              <p:nvPr/>
            </p:nvPicPr>
            <p:blipFill>
              <a:blip r:embed="rId216"/>
              <a:stretch>
                <a:fillRect/>
              </a:stretch>
            </p:blipFill>
            <p:spPr>
              <a:xfrm>
                <a:off x="7860581" y="2386112"/>
                <a:ext cx="134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1" name="Freihand 130">
                <a:extLst>
                  <a:ext uri="{FF2B5EF4-FFF2-40B4-BE49-F238E27FC236}">
                    <a16:creationId xmlns:a16="http://schemas.microsoft.com/office/drawing/2014/main" id="{4BAB0D61-1D5B-4B5D-92B1-E3655BE90790}"/>
                  </a:ext>
                </a:extLst>
              </p14:cNvPr>
              <p14:cNvContentPartPr/>
              <p14:nvPr/>
            </p14:nvContentPartPr>
            <p14:xfrm>
              <a:off x="8030861" y="2356952"/>
              <a:ext cx="67320" cy="100080"/>
            </p14:xfrm>
          </p:contentPart>
        </mc:Choice>
        <mc:Fallback>
          <p:pic>
            <p:nvPicPr>
              <p:cNvPr id="131" name="Freihand 130">
                <a:extLst>
                  <a:ext uri="{FF2B5EF4-FFF2-40B4-BE49-F238E27FC236}">
                    <a16:creationId xmlns:a16="http://schemas.microsoft.com/office/drawing/2014/main" id="{4BAB0D61-1D5B-4B5D-92B1-E3655BE90790}"/>
                  </a:ext>
                </a:extLst>
              </p:cNvPr>
              <p:cNvPicPr/>
              <p:nvPr/>
            </p:nvPicPr>
            <p:blipFill>
              <a:blip r:embed="rId218"/>
              <a:stretch>
                <a:fillRect/>
              </a:stretch>
            </p:blipFill>
            <p:spPr>
              <a:xfrm>
                <a:off x="8026541" y="2352632"/>
                <a:ext cx="75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2" name="Freihand 131">
                <a:extLst>
                  <a:ext uri="{FF2B5EF4-FFF2-40B4-BE49-F238E27FC236}">
                    <a16:creationId xmlns:a16="http://schemas.microsoft.com/office/drawing/2014/main" id="{FE4F6FAE-BDAB-48E2-8754-93AC329841D8}"/>
                  </a:ext>
                </a:extLst>
              </p14:cNvPr>
              <p14:cNvContentPartPr/>
              <p14:nvPr/>
            </p14:nvContentPartPr>
            <p14:xfrm>
              <a:off x="8100701" y="2364512"/>
              <a:ext cx="61920" cy="69120"/>
            </p14:xfrm>
          </p:contentPart>
        </mc:Choice>
        <mc:Fallback>
          <p:pic>
            <p:nvPicPr>
              <p:cNvPr id="132" name="Freihand 131">
                <a:extLst>
                  <a:ext uri="{FF2B5EF4-FFF2-40B4-BE49-F238E27FC236}">
                    <a16:creationId xmlns:a16="http://schemas.microsoft.com/office/drawing/2014/main" id="{FE4F6FAE-BDAB-48E2-8754-93AC329841D8}"/>
                  </a:ext>
                </a:extLst>
              </p:cNvPr>
              <p:cNvPicPr/>
              <p:nvPr/>
            </p:nvPicPr>
            <p:blipFill>
              <a:blip r:embed="rId220"/>
              <a:stretch>
                <a:fillRect/>
              </a:stretch>
            </p:blipFill>
            <p:spPr>
              <a:xfrm>
                <a:off x="8096381" y="2360192"/>
                <a:ext cx="70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3" name="Freihand 132">
                <a:extLst>
                  <a:ext uri="{FF2B5EF4-FFF2-40B4-BE49-F238E27FC236}">
                    <a16:creationId xmlns:a16="http://schemas.microsoft.com/office/drawing/2014/main" id="{3075E4E2-C07B-4874-85D1-51D669C294B4}"/>
                  </a:ext>
                </a:extLst>
              </p14:cNvPr>
              <p14:cNvContentPartPr/>
              <p14:nvPr/>
            </p14:nvContentPartPr>
            <p14:xfrm>
              <a:off x="8179901" y="2348312"/>
              <a:ext cx="117000" cy="214920"/>
            </p14:xfrm>
          </p:contentPart>
        </mc:Choice>
        <mc:Fallback>
          <p:pic>
            <p:nvPicPr>
              <p:cNvPr id="133" name="Freihand 132">
                <a:extLst>
                  <a:ext uri="{FF2B5EF4-FFF2-40B4-BE49-F238E27FC236}">
                    <a16:creationId xmlns:a16="http://schemas.microsoft.com/office/drawing/2014/main" id="{3075E4E2-C07B-4874-85D1-51D669C294B4}"/>
                  </a:ext>
                </a:extLst>
              </p:cNvPr>
              <p:cNvPicPr/>
              <p:nvPr/>
            </p:nvPicPr>
            <p:blipFill>
              <a:blip r:embed="rId222"/>
              <a:stretch>
                <a:fillRect/>
              </a:stretch>
            </p:blipFill>
            <p:spPr>
              <a:xfrm>
                <a:off x="8175581" y="2343992"/>
                <a:ext cx="1256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4" name="Freihand 133">
                <a:extLst>
                  <a:ext uri="{FF2B5EF4-FFF2-40B4-BE49-F238E27FC236}">
                    <a16:creationId xmlns:a16="http://schemas.microsoft.com/office/drawing/2014/main" id="{8B3E76A3-BAD4-489A-8746-EF6F17F1A94C}"/>
                  </a:ext>
                </a:extLst>
              </p14:cNvPr>
              <p14:cNvContentPartPr/>
              <p14:nvPr/>
            </p14:nvContentPartPr>
            <p14:xfrm>
              <a:off x="8408861" y="2350832"/>
              <a:ext cx="17640" cy="20880"/>
            </p14:xfrm>
          </p:contentPart>
        </mc:Choice>
        <mc:Fallback>
          <p:pic>
            <p:nvPicPr>
              <p:cNvPr id="134" name="Freihand 133">
                <a:extLst>
                  <a:ext uri="{FF2B5EF4-FFF2-40B4-BE49-F238E27FC236}">
                    <a16:creationId xmlns:a16="http://schemas.microsoft.com/office/drawing/2014/main" id="{8B3E76A3-BAD4-489A-8746-EF6F17F1A94C}"/>
                  </a:ext>
                </a:extLst>
              </p:cNvPr>
              <p:cNvPicPr/>
              <p:nvPr/>
            </p:nvPicPr>
            <p:blipFill>
              <a:blip r:embed="rId224"/>
              <a:stretch>
                <a:fillRect/>
              </a:stretch>
            </p:blipFill>
            <p:spPr>
              <a:xfrm>
                <a:off x="8404541" y="2346512"/>
                <a:ext cx="26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 name="Freihand 134">
                <a:extLst>
                  <a:ext uri="{FF2B5EF4-FFF2-40B4-BE49-F238E27FC236}">
                    <a16:creationId xmlns:a16="http://schemas.microsoft.com/office/drawing/2014/main" id="{09CB575E-839B-4672-8D3E-D5CCD048DA06}"/>
                  </a:ext>
                </a:extLst>
              </p14:cNvPr>
              <p14:cNvContentPartPr/>
              <p14:nvPr/>
            </p14:nvContentPartPr>
            <p14:xfrm>
              <a:off x="8427941" y="2406992"/>
              <a:ext cx="25920" cy="21600"/>
            </p14:xfrm>
          </p:contentPart>
        </mc:Choice>
        <mc:Fallback>
          <p:pic>
            <p:nvPicPr>
              <p:cNvPr id="135" name="Freihand 134">
                <a:extLst>
                  <a:ext uri="{FF2B5EF4-FFF2-40B4-BE49-F238E27FC236}">
                    <a16:creationId xmlns:a16="http://schemas.microsoft.com/office/drawing/2014/main" id="{09CB575E-839B-4672-8D3E-D5CCD048DA06}"/>
                  </a:ext>
                </a:extLst>
              </p:cNvPr>
              <p:cNvPicPr/>
              <p:nvPr/>
            </p:nvPicPr>
            <p:blipFill>
              <a:blip r:embed="rId226"/>
              <a:stretch>
                <a:fillRect/>
              </a:stretch>
            </p:blipFill>
            <p:spPr>
              <a:xfrm>
                <a:off x="8423621" y="2402672"/>
                <a:ext cx="34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 name="Freihand 136">
                <a:extLst>
                  <a:ext uri="{FF2B5EF4-FFF2-40B4-BE49-F238E27FC236}">
                    <a16:creationId xmlns:a16="http://schemas.microsoft.com/office/drawing/2014/main" id="{0E9A9BB2-A066-4F75-B329-7CE77547E64B}"/>
                  </a:ext>
                </a:extLst>
              </p14:cNvPr>
              <p14:cNvContentPartPr/>
              <p14:nvPr/>
            </p14:nvContentPartPr>
            <p14:xfrm>
              <a:off x="8585261" y="2287112"/>
              <a:ext cx="177840" cy="121320"/>
            </p14:xfrm>
          </p:contentPart>
        </mc:Choice>
        <mc:Fallback>
          <p:pic>
            <p:nvPicPr>
              <p:cNvPr id="137" name="Freihand 136">
                <a:extLst>
                  <a:ext uri="{FF2B5EF4-FFF2-40B4-BE49-F238E27FC236}">
                    <a16:creationId xmlns:a16="http://schemas.microsoft.com/office/drawing/2014/main" id="{0E9A9BB2-A066-4F75-B329-7CE77547E64B}"/>
                  </a:ext>
                </a:extLst>
              </p:cNvPr>
              <p:cNvPicPr/>
              <p:nvPr/>
            </p:nvPicPr>
            <p:blipFill>
              <a:blip r:embed="rId228"/>
              <a:stretch>
                <a:fillRect/>
              </a:stretch>
            </p:blipFill>
            <p:spPr>
              <a:xfrm>
                <a:off x="8580941" y="2282792"/>
                <a:ext cx="186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8" name="Freihand 137">
                <a:extLst>
                  <a:ext uri="{FF2B5EF4-FFF2-40B4-BE49-F238E27FC236}">
                    <a16:creationId xmlns:a16="http://schemas.microsoft.com/office/drawing/2014/main" id="{740BFA62-8208-4B67-A729-55672D79C1CB}"/>
                  </a:ext>
                </a:extLst>
              </p14:cNvPr>
              <p14:cNvContentPartPr/>
              <p14:nvPr/>
            </p14:nvContentPartPr>
            <p14:xfrm>
              <a:off x="8790101" y="2340392"/>
              <a:ext cx="28800" cy="72720"/>
            </p14:xfrm>
          </p:contentPart>
        </mc:Choice>
        <mc:Fallback>
          <p:pic>
            <p:nvPicPr>
              <p:cNvPr id="138" name="Freihand 137">
                <a:extLst>
                  <a:ext uri="{FF2B5EF4-FFF2-40B4-BE49-F238E27FC236}">
                    <a16:creationId xmlns:a16="http://schemas.microsoft.com/office/drawing/2014/main" id="{740BFA62-8208-4B67-A729-55672D79C1CB}"/>
                  </a:ext>
                </a:extLst>
              </p:cNvPr>
              <p:cNvPicPr/>
              <p:nvPr/>
            </p:nvPicPr>
            <p:blipFill>
              <a:blip r:embed="rId230"/>
              <a:stretch>
                <a:fillRect/>
              </a:stretch>
            </p:blipFill>
            <p:spPr>
              <a:xfrm>
                <a:off x="8785781" y="2336072"/>
                <a:ext cx="37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9" name="Freihand 138">
                <a:extLst>
                  <a:ext uri="{FF2B5EF4-FFF2-40B4-BE49-F238E27FC236}">
                    <a16:creationId xmlns:a16="http://schemas.microsoft.com/office/drawing/2014/main" id="{08487AA0-1942-4CBA-908F-0920B5061F3E}"/>
                  </a:ext>
                </a:extLst>
              </p14:cNvPr>
              <p14:cNvContentPartPr/>
              <p14:nvPr/>
            </p14:nvContentPartPr>
            <p14:xfrm>
              <a:off x="8845901" y="2316992"/>
              <a:ext cx="75600" cy="79920"/>
            </p14:xfrm>
          </p:contentPart>
        </mc:Choice>
        <mc:Fallback>
          <p:pic>
            <p:nvPicPr>
              <p:cNvPr id="139" name="Freihand 138">
                <a:extLst>
                  <a:ext uri="{FF2B5EF4-FFF2-40B4-BE49-F238E27FC236}">
                    <a16:creationId xmlns:a16="http://schemas.microsoft.com/office/drawing/2014/main" id="{08487AA0-1942-4CBA-908F-0920B5061F3E}"/>
                  </a:ext>
                </a:extLst>
              </p:cNvPr>
              <p:cNvPicPr/>
              <p:nvPr/>
            </p:nvPicPr>
            <p:blipFill>
              <a:blip r:embed="rId232"/>
              <a:stretch>
                <a:fillRect/>
              </a:stretch>
            </p:blipFill>
            <p:spPr>
              <a:xfrm>
                <a:off x="8841581" y="2312672"/>
                <a:ext cx="84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0" name="Freihand 139">
                <a:extLst>
                  <a:ext uri="{FF2B5EF4-FFF2-40B4-BE49-F238E27FC236}">
                    <a16:creationId xmlns:a16="http://schemas.microsoft.com/office/drawing/2014/main" id="{ED5F5F4D-040B-41E0-AE22-6E75F6953B8E}"/>
                  </a:ext>
                </a:extLst>
              </p14:cNvPr>
              <p14:cNvContentPartPr/>
              <p14:nvPr/>
            </p14:nvContentPartPr>
            <p14:xfrm>
              <a:off x="8854181" y="2259032"/>
              <a:ext cx="40680" cy="6840"/>
            </p14:xfrm>
          </p:contentPart>
        </mc:Choice>
        <mc:Fallback>
          <p:pic>
            <p:nvPicPr>
              <p:cNvPr id="140" name="Freihand 139">
                <a:extLst>
                  <a:ext uri="{FF2B5EF4-FFF2-40B4-BE49-F238E27FC236}">
                    <a16:creationId xmlns:a16="http://schemas.microsoft.com/office/drawing/2014/main" id="{ED5F5F4D-040B-41E0-AE22-6E75F6953B8E}"/>
                  </a:ext>
                </a:extLst>
              </p:cNvPr>
              <p:cNvPicPr/>
              <p:nvPr/>
            </p:nvPicPr>
            <p:blipFill>
              <a:blip r:embed="rId234"/>
              <a:stretch>
                <a:fillRect/>
              </a:stretch>
            </p:blipFill>
            <p:spPr>
              <a:xfrm>
                <a:off x="8849861" y="2254712"/>
                <a:ext cx="49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1" name="Freihand 140">
                <a:extLst>
                  <a:ext uri="{FF2B5EF4-FFF2-40B4-BE49-F238E27FC236}">
                    <a16:creationId xmlns:a16="http://schemas.microsoft.com/office/drawing/2014/main" id="{5261FDED-C44D-4957-91AE-4DB2B84C650F}"/>
                  </a:ext>
                </a:extLst>
              </p14:cNvPr>
              <p14:cNvContentPartPr/>
              <p14:nvPr/>
            </p14:nvContentPartPr>
            <p14:xfrm>
              <a:off x="8931221" y="2248592"/>
              <a:ext cx="315360" cy="150480"/>
            </p14:xfrm>
          </p:contentPart>
        </mc:Choice>
        <mc:Fallback>
          <p:pic>
            <p:nvPicPr>
              <p:cNvPr id="141" name="Freihand 140">
                <a:extLst>
                  <a:ext uri="{FF2B5EF4-FFF2-40B4-BE49-F238E27FC236}">
                    <a16:creationId xmlns:a16="http://schemas.microsoft.com/office/drawing/2014/main" id="{5261FDED-C44D-4957-91AE-4DB2B84C650F}"/>
                  </a:ext>
                </a:extLst>
              </p:cNvPr>
              <p:cNvPicPr/>
              <p:nvPr/>
            </p:nvPicPr>
            <p:blipFill>
              <a:blip r:embed="rId236"/>
              <a:stretch>
                <a:fillRect/>
              </a:stretch>
            </p:blipFill>
            <p:spPr>
              <a:xfrm>
                <a:off x="8926901" y="2244272"/>
                <a:ext cx="324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2" name="Freihand 141">
                <a:extLst>
                  <a:ext uri="{FF2B5EF4-FFF2-40B4-BE49-F238E27FC236}">
                    <a16:creationId xmlns:a16="http://schemas.microsoft.com/office/drawing/2014/main" id="{C99A7407-18FC-4AC6-9851-17DEBED57F4E}"/>
                  </a:ext>
                </a:extLst>
              </p14:cNvPr>
              <p14:cNvContentPartPr/>
              <p14:nvPr/>
            </p14:nvContentPartPr>
            <p14:xfrm>
              <a:off x="9119141" y="2217632"/>
              <a:ext cx="17640" cy="6840"/>
            </p14:xfrm>
          </p:contentPart>
        </mc:Choice>
        <mc:Fallback>
          <p:pic>
            <p:nvPicPr>
              <p:cNvPr id="142" name="Freihand 141">
                <a:extLst>
                  <a:ext uri="{FF2B5EF4-FFF2-40B4-BE49-F238E27FC236}">
                    <a16:creationId xmlns:a16="http://schemas.microsoft.com/office/drawing/2014/main" id="{C99A7407-18FC-4AC6-9851-17DEBED57F4E}"/>
                  </a:ext>
                </a:extLst>
              </p:cNvPr>
              <p:cNvPicPr/>
              <p:nvPr/>
            </p:nvPicPr>
            <p:blipFill>
              <a:blip r:embed="rId238"/>
              <a:stretch>
                <a:fillRect/>
              </a:stretch>
            </p:blipFill>
            <p:spPr>
              <a:xfrm>
                <a:off x="9114821" y="2213312"/>
                <a:ext cx="26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3" name="Freihand 142">
                <a:extLst>
                  <a:ext uri="{FF2B5EF4-FFF2-40B4-BE49-F238E27FC236}">
                    <a16:creationId xmlns:a16="http://schemas.microsoft.com/office/drawing/2014/main" id="{4B067077-F4C9-430C-BD74-7CAEF7E99B36}"/>
                  </a:ext>
                </a:extLst>
              </p14:cNvPr>
              <p14:cNvContentPartPr/>
              <p14:nvPr/>
            </p14:nvContentPartPr>
            <p14:xfrm>
              <a:off x="9365381" y="2286032"/>
              <a:ext cx="88920" cy="108360"/>
            </p14:xfrm>
          </p:contentPart>
        </mc:Choice>
        <mc:Fallback>
          <p:pic>
            <p:nvPicPr>
              <p:cNvPr id="143" name="Freihand 142">
                <a:extLst>
                  <a:ext uri="{FF2B5EF4-FFF2-40B4-BE49-F238E27FC236}">
                    <a16:creationId xmlns:a16="http://schemas.microsoft.com/office/drawing/2014/main" id="{4B067077-F4C9-430C-BD74-7CAEF7E99B36}"/>
                  </a:ext>
                </a:extLst>
              </p:cNvPr>
              <p:cNvPicPr/>
              <p:nvPr/>
            </p:nvPicPr>
            <p:blipFill>
              <a:blip r:embed="rId240"/>
              <a:stretch>
                <a:fillRect/>
              </a:stretch>
            </p:blipFill>
            <p:spPr>
              <a:xfrm>
                <a:off x="9361061" y="2281712"/>
                <a:ext cx="97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4" name="Freihand 143">
                <a:extLst>
                  <a:ext uri="{FF2B5EF4-FFF2-40B4-BE49-F238E27FC236}">
                    <a16:creationId xmlns:a16="http://schemas.microsoft.com/office/drawing/2014/main" id="{A9930933-007F-4F25-B59A-85A7CF17FD26}"/>
                  </a:ext>
                </a:extLst>
              </p14:cNvPr>
              <p14:cNvContentPartPr/>
              <p14:nvPr/>
            </p14:nvContentPartPr>
            <p14:xfrm>
              <a:off x="9503261" y="2310152"/>
              <a:ext cx="172800" cy="56880"/>
            </p14:xfrm>
          </p:contentPart>
        </mc:Choice>
        <mc:Fallback>
          <p:pic>
            <p:nvPicPr>
              <p:cNvPr id="144" name="Freihand 143">
                <a:extLst>
                  <a:ext uri="{FF2B5EF4-FFF2-40B4-BE49-F238E27FC236}">
                    <a16:creationId xmlns:a16="http://schemas.microsoft.com/office/drawing/2014/main" id="{A9930933-007F-4F25-B59A-85A7CF17FD26}"/>
                  </a:ext>
                </a:extLst>
              </p:cNvPr>
              <p:cNvPicPr/>
              <p:nvPr/>
            </p:nvPicPr>
            <p:blipFill>
              <a:blip r:embed="rId242"/>
              <a:stretch>
                <a:fillRect/>
              </a:stretch>
            </p:blipFill>
            <p:spPr>
              <a:xfrm>
                <a:off x="9498941" y="2305832"/>
                <a:ext cx="181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5" name="Freihand 144">
                <a:extLst>
                  <a:ext uri="{FF2B5EF4-FFF2-40B4-BE49-F238E27FC236}">
                    <a16:creationId xmlns:a16="http://schemas.microsoft.com/office/drawing/2014/main" id="{B0C61891-809F-49FF-A33C-C74D1BEE230C}"/>
                  </a:ext>
                </a:extLst>
              </p14:cNvPr>
              <p14:cNvContentPartPr/>
              <p14:nvPr/>
            </p14:nvContentPartPr>
            <p14:xfrm>
              <a:off x="9655181" y="2249672"/>
              <a:ext cx="34920" cy="16920"/>
            </p14:xfrm>
          </p:contentPart>
        </mc:Choice>
        <mc:Fallback>
          <p:pic>
            <p:nvPicPr>
              <p:cNvPr id="145" name="Freihand 144">
                <a:extLst>
                  <a:ext uri="{FF2B5EF4-FFF2-40B4-BE49-F238E27FC236}">
                    <a16:creationId xmlns:a16="http://schemas.microsoft.com/office/drawing/2014/main" id="{B0C61891-809F-49FF-A33C-C74D1BEE230C}"/>
                  </a:ext>
                </a:extLst>
              </p:cNvPr>
              <p:cNvPicPr/>
              <p:nvPr/>
            </p:nvPicPr>
            <p:blipFill>
              <a:blip r:embed="rId244"/>
              <a:stretch>
                <a:fillRect/>
              </a:stretch>
            </p:blipFill>
            <p:spPr>
              <a:xfrm>
                <a:off x="9650861" y="2245352"/>
                <a:ext cx="43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E1207161-BEBB-46FD-A37F-AB5AEB6EB924}"/>
                  </a:ext>
                </a:extLst>
              </p14:cNvPr>
              <p14:cNvContentPartPr/>
              <p14:nvPr/>
            </p14:nvContentPartPr>
            <p14:xfrm>
              <a:off x="9701981" y="2233112"/>
              <a:ext cx="145080" cy="132480"/>
            </p14:xfrm>
          </p:contentPart>
        </mc:Choice>
        <mc:Fallback>
          <p:pic>
            <p:nvPicPr>
              <p:cNvPr id="146" name="Freihand 145">
                <a:extLst>
                  <a:ext uri="{FF2B5EF4-FFF2-40B4-BE49-F238E27FC236}">
                    <a16:creationId xmlns:a16="http://schemas.microsoft.com/office/drawing/2014/main" id="{E1207161-BEBB-46FD-A37F-AB5AEB6EB924}"/>
                  </a:ext>
                </a:extLst>
              </p:cNvPr>
              <p:cNvPicPr/>
              <p:nvPr/>
            </p:nvPicPr>
            <p:blipFill>
              <a:blip r:embed="rId246"/>
              <a:stretch>
                <a:fillRect/>
              </a:stretch>
            </p:blipFill>
            <p:spPr>
              <a:xfrm>
                <a:off x="9697661" y="2228792"/>
                <a:ext cx="153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1FB6470D-DF94-4328-8E1F-C34485FD619C}"/>
                  </a:ext>
                </a:extLst>
              </p14:cNvPr>
              <p14:cNvContentPartPr/>
              <p14:nvPr/>
            </p14:nvContentPartPr>
            <p14:xfrm>
              <a:off x="9994301" y="2209352"/>
              <a:ext cx="128880" cy="134640"/>
            </p14:xfrm>
          </p:contentPart>
        </mc:Choice>
        <mc:Fallback>
          <p:pic>
            <p:nvPicPr>
              <p:cNvPr id="147" name="Freihand 146">
                <a:extLst>
                  <a:ext uri="{FF2B5EF4-FFF2-40B4-BE49-F238E27FC236}">
                    <a16:creationId xmlns:a16="http://schemas.microsoft.com/office/drawing/2014/main" id="{1FB6470D-DF94-4328-8E1F-C34485FD619C}"/>
                  </a:ext>
                </a:extLst>
              </p:cNvPr>
              <p:cNvPicPr/>
              <p:nvPr/>
            </p:nvPicPr>
            <p:blipFill>
              <a:blip r:embed="rId248"/>
              <a:stretch>
                <a:fillRect/>
              </a:stretch>
            </p:blipFill>
            <p:spPr>
              <a:xfrm>
                <a:off x="9989981" y="2205032"/>
                <a:ext cx="137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19DDAD88-CFF5-4979-869B-79E6447D7D3A}"/>
                  </a:ext>
                </a:extLst>
              </p14:cNvPr>
              <p14:cNvContentPartPr/>
              <p14:nvPr/>
            </p14:nvContentPartPr>
            <p14:xfrm>
              <a:off x="10146941" y="2232392"/>
              <a:ext cx="85680" cy="83880"/>
            </p14:xfrm>
          </p:contentPart>
        </mc:Choice>
        <mc:Fallback>
          <p:pic>
            <p:nvPicPr>
              <p:cNvPr id="148" name="Freihand 147">
                <a:extLst>
                  <a:ext uri="{FF2B5EF4-FFF2-40B4-BE49-F238E27FC236}">
                    <a16:creationId xmlns:a16="http://schemas.microsoft.com/office/drawing/2014/main" id="{19DDAD88-CFF5-4979-869B-79E6447D7D3A}"/>
                  </a:ext>
                </a:extLst>
              </p:cNvPr>
              <p:cNvPicPr/>
              <p:nvPr/>
            </p:nvPicPr>
            <p:blipFill>
              <a:blip r:embed="rId250"/>
              <a:stretch>
                <a:fillRect/>
              </a:stretch>
            </p:blipFill>
            <p:spPr>
              <a:xfrm>
                <a:off x="10142621" y="2228072"/>
                <a:ext cx="94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 name="Freihand 148">
                <a:extLst>
                  <a:ext uri="{FF2B5EF4-FFF2-40B4-BE49-F238E27FC236}">
                    <a16:creationId xmlns:a16="http://schemas.microsoft.com/office/drawing/2014/main" id="{D5A2E10E-D0BE-48FC-8846-EAD1730AE9D6}"/>
                  </a:ext>
                </a:extLst>
              </p14:cNvPr>
              <p14:cNvContentPartPr/>
              <p14:nvPr/>
            </p14:nvContentPartPr>
            <p14:xfrm>
              <a:off x="10289501" y="2226272"/>
              <a:ext cx="112320" cy="88200"/>
            </p14:xfrm>
          </p:contentPart>
        </mc:Choice>
        <mc:Fallback>
          <p:pic>
            <p:nvPicPr>
              <p:cNvPr id="149" name="Freihand 148">
                <a:extLst>
                  <a:ext uri="{FF2B5EF4-FFF2-40B4-BE49-F238E27FC236}">
                    <a16:creationId xmlns:a16="http://schemas.microsoft.com/office/drawing/2014/main" id="{D5A2E10E-D0BE-48FC-8846-EAD1730AE9D6}"/>
                  </a:ext>
                </a:extLst>
              </p:cNvPr>
              <p:cNvPicPr/>
              <p:nvPr/>
            </p:nvPicPr>
            <p:blipFill>
              <a:blip r:embed="rId252"/>
              <a:stretch>
                <a:fillRect/>
              </a:stretch>
            </p:blipFill>
            <p:spPr>
              <a:xfrm>
                <a:off x="10285181" y="2221952"/>
                <a:ext cx="120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0" name="Freihand 149">
                <a:extLst>
                  <a:ext uri="{FF2B5EF4-FFF2-40B4-BE49-F238E27FC236}">
                    <a16:creationId xmlns:a16="http://schemas.microsoft.com/office/drawing/2014/main" id="{5A3A3276-1533-44E0-BC8E-62D6A7881145}"/>
                  </a:ext>
                </a:extLst>
              </p14:cNvPr>
              <p14:cNvContentPartPr/>
              <p14:nvPr/>
            </p14:nvContentPartPr>
            <p14:xfrm>
              <a:off x="10304261" y="2197832"/>
              <a:ext cx="125640" cy="28800"/>
            </p14:xfrm>
          </p:contentPart>
        </mc:Choice>
        <mc:Fallback>
          <p:pic>
            <p:nvPicPr>
              <p:cNvPr id="150" name="Freihand 149">
                <a:extLst>
                  <a:ext uri="{FF2B5EF4-FFF2-40B4-BE49-F238E27FC236}">
                    <a16:creationId xmlns:a16="http://schemas.microsoft.com/office/drawing/2014/main" id="{5A3A3276-1533-44E0-BC8E-62D6A7881145}"/>
                  </a:ext>
                </a:extLst>
              </p:cNvPr>
              <p:cNvPicPr/>
              <p:nvPr/>
            </p:nvPicPr>
            <p:blipFill>
              <a:blip r:embed="rId254"/>
              <a:stretch>
                <a:fillRect/>
              </a:stretch>
            </p:blipFill>
            <p:spPr>
              <a:xfrm>
                <a:off x="10299941" y="2193512"/>
                <a:ext cx="134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Freihand 150">
                <a:extLst>
                  <a:ext uri="{FF2B5EF4-FFF2-40B4-BE49-F238E27FC236}">
                    <a16:creationId xmlns:a16="http://schemas.microsoft.com/office/drawing/2014/main" id="{CDECED5B-28A8-4304-83E4-9AD81A1FDBF0}"/>
                  </a:ext>
                </a:extLst>
              </p14:cNvPr>
              <p14:cNvContentPartPr/>
              <p14:nvPr/>
            </p14:nvContentPartPr>
            <p14:xfrm>
              <a:off x="10439621" y="2196392"/>
              <a:ext cx="106920" cy="101880"/>
            </p14:xfrm>
          </p:contentPart>
        </mc:Choice>
        <mc:Fallback>
          <p:pic>
            <p:nvPicPr>
              <p:cNvPr id="151" name="Freihand 150">
                <a:extLst>
                  <a:ext uri="{FF2B5EF4-FFF2-40B4-BE49-F238E27FC236}">
                    <a16:creationId xmlns:a16="http://schemas.microsoft.com/office/drawing/2014/main" id="{CDECED5B-28A8-4304-83E4-9AD81A1FDBF0}"/>
                  </a:ext>
                </a:extLst>
              </p:cNvPr>
              <p:cNvPicPr/>
              <p:nvPr/>
            </p:nvPicPr>
            <p:blipFill>
              <a:blip r:embed="rId256"/>
              <a:stretch>
                <a:fillRect/>
              </a:stretch>
            </p:blipFill>
            <p:spPr>
              <a:xfrm>
                <a:off x="10435301" y="2192072"/>
                <a:ext cx="115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2" name="Freihand 151">
                <a:extLst>
                  <a:ext uri="{FF2B5EF4-FFF2-40B4-BE49-F238E27FC236}">
                    <a16:creationId xmlns:a16="http://schemas.microsoft.com/office/drawing/2014/main" id="{7EA1227D-95FA-44A9-9FE0-9773ED807B48}"/>
                  </a:ext>
                </a:extLst>
              </p14:cNvPr>
              <p14:cNvContentPartPr/>
              <p14:nvPr/>
            </p14:nvContentPartPr>
            <p14:xfrm>
              <a:off x="10572461" y="2184872"/>
              <a:ext cx="156600" cy="84960"/>
            </p14:xfrm>
          </p:contentPart>
        </mc:Choice>
        <mc:Fallback>
          <p:pic>
            <p:nvPicPr>
              <p:cNvPr id="152" name="Freihand 151">
                <a:extLst>
                  <a:ext uri="{FF2B5EF4-FFF2-40B4-BE49-F238E27FC236}">
                    <a16:creationId xmlns:a16="http://schemas.microsoft.com/office/drawing/2014/main" id="{7EA1227D-95FA-44A9-9FE0-9773ED807B48}"/>
                  </a:ext>
                </a:extLst>
              </p:cNvPr>
              <p:cNvPicPr/>
              <p:nvPr/>
            </p:nvPicPr>
            <p:blipFill>
              <a:blip r:embed="rId258"/>
              <a:stretch>
                <a:fillRect/>
              </a:stretch>
            </p:blipFill>
            <p:spPr>
              <a:xfrm>
                <a:off x="10568141" y="2180552"/>
                <a:ext cx="165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3" name="Freihand 152">
                <a:extLst>
                  <a:ext uri="{FF2B5EF4-FFF2-40B4-BE49-F238E27FC236}">
                    <a16:creationId xmlns:a16="http://schemas.microsoft.com/office/drawing/2014/main" id="{24157C0D-C7B1-4A10-85B0-E06EBDD091BE}"/>
                  </a:ext>
                </a:extLst>
              </p14:cNvPr>
              <p14:cNvContentPartPr/>
              <p14:nvPr/>
            </p14:nvContentPartPr>
            <p14:xfrm>
              <a:off x="10554461" y="2237432"/>
              <a:ext cx="146880" cy="24840"/>
            </p14:xfrm>
          </p:contentPart>
        </mc:Choice>
        <mc:Fallback>
          <p:pic>
            <p:nvPicPr>
              <p:cNvPr id="153" name="Freihand 152">
                <a:extLst>
                  <a:ext uri="{FF2B5EF4-FFF2-40B4-BE49-F238E27FC236}">
                    <a16:creationId xmlns:a16="http://schemas.microsoft.com/office/drawing/2014/main" id="{24157C0D-C7B1-4A10-85B0-E06EBDD091BE}"/>
                  </a:ext>
                </a:extLst>
              </p:cNvPr>
              <p:cNvPicPr/>
              <p:nvPr/>
            </p:nvPicPr>
            <p:blipFill>
              <a:blip r:embed="rId260"/>
              <a:stretch>
                <a:fillRect/>
              </a:stretch>
            </p:blipFill>
            <p:spPr>
              <a:xfrm>
                <a:off x="10550141" y="2233112"/>
                <a:ext cx="155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5B152011-0FD7-498C-B471-C563E45598BD}"/>
                  </a:ext>
                </a:extLst>
              </p14:cNvPr>
              <p14:cNvContentPartPr/>
              <p14:nvPr/>
            </p14:nvContentPartPr>
            <p14:xfrm>
              <a:off x="10914101" y="2293952"/>
              <a:ext cx="28800" cy="3240"/>
            </p14:xfrm>
          </p:contentPart>
        </mc:Choice>
        <mc:Fallback>
          <p:pic>
            <p:nvPicPr>
              <p:cNvPr id="155" name="Freihand 154">
                <a:extLst>
                  <a:ext uri="{FF2B5EF4-FFF2-40B4-BE49-F238E27FC236}">
                    <a16:creationId xmlns:a16="http://schemas.microsoft.com/office/drawing/2014/main" id="{5B152011-0FD7-498C-B471-C563E45598BD}"/>
                  </a:ext>
                </a:extLst>
              </p:cNvPr>
              <p:cNvPicPr/>
              <p:nvPr/>
            </p:nvPicPr>
            <p:blipFill>
              <a:blip r:embed="rId262"/>
              <a:stretch>
                <a:fillRect/>
              </a:stretch>
            </p:blipFill>
            <p:spPr>
              <a:xfrm>
                <a:off x="10909781" y="2289632"/>
                <a:ext cx="37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Freihand 155">
                <a:extLst>
                  <a:ext uri="{FF2B5EF4-FFF2-40B4-BE49-F238E27FC236}">
                    <a16:creationId xmlns:a16="http://schemas.microsoft.com/office/drawing/2014/main" id="{2AF99FD9-B7E6-4412-A84D-23789B30FB38}"/>
                  </a:ext>
                </a:extLst>
              </p14:cNvPr>
              <p14:cNvContentPartPr/>
              <p14:nvPr/>
            </p14:nvContentPartPr>
            <p14:xfrm>
              <a:off x="10893581" y="2245712"/>
              <a:ext cx="360" cy="360"/>
            </p14:xfrm>
          </p:contentPart>
        </mc:Choice>
        <mc:Fallback>
          <p:pic>
            <p:nvPicPr>
              <p:cNvPr id="156" name="Freihand 155">
                <a:extLst>
                  <a:ext uri="{FF2B5EF4-FFF2-40B4-BE49-F238E27FC236}">
                    <a16:creationId xmlns:a16="http://schemas.microsoft.com/office/drawing/2014/main" id="{2AF99FD9-B7E6-4412-A84D-23789B30FB38}"/>
                  </a:ext>
                </a:extLst>
              </p:cNvPr>
              <p:cNvPicPr/>
              <p:nvPr/>
            </p:nvPicPr>
            <p:blipFill>
              <a:blip r:embed="rId93"/>
              <a:stretch>
                <a:fillRect/>
              </a:stretch>
            </p:blipFill>
            <p:spPr>
              <a:xfrm>
                <a:off x="10889261" y="2241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E1184542-8199-483D-80BF-1767B82BCD3B}"/>
                  </a:ext>
                </a:extLst>
              </p14:cNvPr>
              <p14:cNvContentPartPr/>
              <p14:nvPr/>
            </p14:nvContentPartPr>
            <p14:xfrm>
              <a:off x="10856501" y="2196392"/>
              <a:ext cx="45360" cy="61200"/>
            </p14:xfrm>
          </p:contentPart>
        </mc:Choice>
        <mc:Fallback>
          <p:pic>
            <p:nvPicPr>
              <p:cNvPr id="157" name="Freihand 156">
                <a:extLst>
                  <a:ext uri="{FF2B5EF4-FFF2-40B4-BE49-F238E27FC236}">
                    <a16:creationId xmlns:a16="http://schemas.microsoft.com/office/drawing/2014/main" id="{E1184542-8199-483D-80BF-1767B82BCD3B}"/>
                  </a:ext>
                </a:extLst>
              </p:cNvPr>
              <p:cNvPicPr/>
              <p:nvPr/>
            </p:nvPicPr>
            <p:blipFill>
              <a:blip r:embed="rId265"/>
              <a:stretch>
                <a:fillRect/>
              </a:stretch>
            </p:blipFill>
            <p:spPr>
              <a:xfrm>
                <a:off x="10852181" y="2192072"/>
                <a:ext cx="54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Freihand 157">
                <a:extLst>
                  <a:ext uri="{FF2B5EF4-FFF2-40B4-BE49-F238E27FC236}">
                    <a16:creationId xmlns:a16="http://schemas.microsoft.com/office/drawing/2014/main" id="{1EF81204-76A0-4E01-A70F-EB62A40A8835}"/>
                  </a:ext>
                </a:extLst>
              </p14:cNvPr>
              <p14:cNvContentPartPr/>
              <p14:nvPr/>
            </p14:nvContentPartPr>
            <p14:xfrm>
              <a:off x="10854341" y="2118992"/>
              <a:ext cx="97920" cy="144720"/>
            </p14:xfrm>
          </p:contentPart>
        </mc:Choice>
        <mc:Fallback>
          <p:pic>
            <p:nvPicPr>
              <p:cNvPr id="158" name="Freihand 157">
                <a:extLst>
                  <a:ext uri="{FF2B5EF4-FFF2-40B4-BE49-F238E27FC236}">
                    <a16:creationId xmlns:a16="http://schemas.microsoft.com/office/drawing/2014/main" id="{1EF81204-76A0-4E01-A70F-EB62A40A8835}"/>
                  </a:ext>
                </a:extLst>
              </p:cNvPr>
              <p:cNvPicPr/>
              <p:nvPr/>
            </p:nvPicPr>
            <p:blipFill>
              <a:blip r:embed="rId267"/>
              <a:stretch>
                <a:fillRect/>
              </a:stretch>
            </p:blipFill>
            <p:spPr>
              <a:xfrm>
                <a:off x="10850021" y="2114672"/>
                <a:ext cx="106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9" name="Freihand 158">
                <a:extLst>
                  <a:ext uri="{FF2B5EF4-FFF2-40B4-BE49-F238E27FC236}">
                    <a16:creationId xmlns:a16="http://schemas.microsoft.com/office/drawing/2014/main" id="{AF34435D-5590-40BC-8AD8-3BDCBE63B150}"/>
                  </a:ext>
                </a:extLst>
              </p14:cNvPr>
              <p14:cNvContentPartPr/>
              <p14:nvPr/>
            </p14:nvContentPartPr>
            <p14:xfrm>
              <a:off x="10966301" y="2124752"/>
              <a:ext cx="267120" cy="145080"/>
            </p14:xfrm>
          </p:contentPart>
        </mc:Choice>
        <mc:Fallback>
          <p:pic>
            <p:nvPicPr>
              <p:cNvPr id="159" name="Freihand 158">
                <a:extLst>
                  <a:ext uri="{FF2B5EF4-FFF2-40B4-BE49-F238E27FC236}">
                    <a16:creationId xmlns:a16="http://schemas.microsoft.com/office/drawing/2014/main" id="{AF34435D-5590-40BC-8AD8-3BDCBE63B150}"/>
                  </a:ext>
                </a:extLst>
              </p:cNvPr>
              <p:cNvPicPr/>
              <p:nvPr/>
            </p:nvPicPr>
            <p:blipFill>
              <a:blip r:embed="rId269"/>
              <a:stretch>
                <a:fillRect/>
              </a:stretch>
            </p:blipFill>
            <p:spPr>
              <a:xfrm>
                <a:off x="10961981" y="2120432"/>
                <a:ext cx="275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0" name="Freihand 159">
                <a:extLst>
                  <a:ext uri="{FF2B5EF4-FFF2-40B4-BE49-F238E27FC236}">
                    <a16:creationId xmlns:a16="http://schemas.microsoft.com/office/drawing/2014/main" id="{9F11D649-9231-4439-A68A-B5ABA61EEFF1}"/>
                  </a:ext>
                </a:extLst>
              </p14:cNvPr>
              <p14:cNvContentPartPr/>
              <p14:nvPr/>
            </p14:nvContentPartPr>
            <p14:xfrm>
              <a:off x="11244581" y="2167592"/>
              <a:ext cx="115920" cy="92880"/>
            </p14:xfrm>
          </p:contentPart>
        </mc:Choice>
        <mc:Fallback>
          <p:pic>
            <p:nvPicPr>
              <p:cNvPr id="160" name="Freihand 159">
                <a:extLst>
                  <a:ext uri="{FF2B5EF4-FFF2-40B4-BE49-F238E27FC236}">
                    <a16:creationId xmlns:a16="http://schemas.microsoft.com/office/drawing/2014/main" id="{9F11D649-9231-4439-A68A-B5ABA61EEFF1}"/>
                  </a:ext>
                </a:extLst>
              </p:cNvPr>
              <p:cNvPicPr/>
              <p:nvPr/>
            </p:nvPicPr>
            <p:blipFill>
              <a:blip r:embed="rId271"/>
              <a:stretch>
                <a:fillRect/>
              </a:stretch>
            </p:blipFill>
            <p:spPr>
              <a:xfrm>
                <a:off x="11240261" y="2163272"/>
                <a:ext cx="124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1" name="Freihand 160">
                <a:extLst>
                  <a:ext uri="{FF2B5EF4-FFF2-40B4-BE49-F238E27FC236}">
                    <a16:creationId xmlns:a16="http://schemas.microsoft.com/office/drawing/2014/main" id="{B617AC17-D52F-45C6-B396-F1C2A03C6C2E}"/>
                  </a:ext>
                </a:extLst>
              </p14:cNvPr>
              <p14:cNvContentPartPr/>
              <p14:nvPr/>
            </p14:nvContentPartPr>
            <p14:xfrm>
              <a:off x="11432141" y="2049512"/>
              <a:ext cx="318960" cy="191520"/>
            </p14:xfrm>
          </p:contentPart>
        </mc:Choice>
        <mc:Fallback>
          <p:pic>
            <p:nvPicPr>
              <p:cNvPr id="161" name="Freihand 160">
                <a:extLst>
                  <a:ext uri="{FF2B5EF4-FFF2-40B4-BE49-F238E27FC236}">
                    <a16:creationId xmlns:a16="http://schemas.microsoft.com/office/drawing/2014/main" id="{B617AC17-D52F-45C6-B396-F1C2A03C6C2E}"/>
                  </a:ext>
                </a:extLst>
              </p:cNvPr>
              <p:cNvPicPr/>
              <p:nvPr/>
            </p:nvPicPr>
            <p:blipFill>
              <a:blip r:embed="rId273"/>
              <a:stretch>
                <a:fillRect/>
              </a:stretch>
            </p:blipFill>
            <p:spPr>
              <a:xfrm>
                <a:off x="11427821" y="2045192"/>
                <a:ext cx="327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3" name="Freihand 162">
                <a:extLst>
                  <a:ext uri="{FF2B5EF4-FFF2-40B4-BE49-F238E27FC236}">
                    <a16:creationId xmlns:a16="http://schemas.microsoft.com/office/drawing/2014/main" id="{2A1DF777-74D9-4697-A7A7-61F1C207E496}"/>
                  </a:ext>
                </a:extLst>
              </p14:cNvPr>
              <p14:cNvContentPartPr/>
              <p14:nvPr/>
            </p14:nvContentPartPr>
            <p14:xfrm>
              <a:off x="10537541" y="2071112"/>
              <a:ext cx="214560" cy="61920"/>
            </p14:xfrm>
          </p:contentPart>
        </mc:Choice>
        <mc:Fallback>
          <p:pic>
            <p:nvPicPr>
              <p:cNvPr id="163" name="Freihand 162">
                <a:extLst>
                  <a:ext uri="{FF2B5EF4-FFF2-40B4-BE49-F238E27FC236}">
                    <a16:creationId xmlns:a16="http://schemas.microsoft.com/office/drawing/2014/main" id="{2A1DF777-74D9-4697-A7A7-61F1C207E496}"/>
                  </a:ext>
                </a:extLst>
              </p:cNvPr>
              <p:cNvPicPr/>
              <p:nvPr/>
            </p:nvPicPr>
            <p:blipFill>
              <a:blip r:embed="rId275"/>
              <a:stretch>
                <a:fillRect/>
              </a:stretch>
            </p:blipFill>
            <p:spPr>
              <a:xfrm>
                <a:off x="10533221" y="2066792"/>
                <a:ext cx="223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4" name="Freihand 163">
                <a:extLst>
                  <a:ext uri="{FF2B5EF4-FFF2-40B4-BE49-F238E27FC236}">
                    <a16:creationId xmlns:a16="http://schemas.microsoft.com/office/drawing/2014/main" id="{BCDADB56-3400-4F7A-B5F0-231E3A5274FD}"/>
                  </a:ext>
                </a:extLst>
              </p14:cNvPr>
              <p14:cNvContentPartPr/>
              <p14:nvPr/>
            </p14:nvContentPartPr>
            <p14:xfrm>
              <a:off x="10796021" y="2044472"/>
              <a:ext cx="113400" cy="47520"/>
            </p14:xfrm>
          </p:contentPart>
        </mc:Choice>
        <mc:Fallback>
          <p:pic>
            <p:nvPicPr>
              <p:cNvPr id="164" name="Freihand 163">
                <a:extLst>
                  <a:ext uri="{FF2B5EF4-FFF2-40B4-BE49-F238E27FC236}">
                    <a16:creationId xmlns:a16="http://schemas.microsoft.com/office/drawing/2014/main" id="{BCDADB56-3400-4F7A-B5F0-231E3A5274FD}"/>
                  </a:ext>
                </a:extLst>
              </p:cNvPr>
              <p:cNvPicPr/>
              <p:nvPr/>
            </p:nvPicPr>
            <p:blipFill>
              <a:blip r:embed="rId277"/>
              <a:stretch>
                <a:fillRect/>
              </a:stretch>
            </p:blipFill>
            <p:spPr>
              <a:xfrm>
                <a:off x="10791701" y="2040152"/>
                <a:ext cx="122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5" name="Freihand 164">
                <a:extLst>
                  <a:ext uri="{FF2B5EF4-FFF2-40B4-BE49-F238E27FC236}">
                    <a16:creationId xmlns:a16="http://schemas.microsoft.com/office/drawing/2014/main" id="{7DBCD481-6309-45C8-8548-E74AFEEAF72A}"/>
                  </a:ext>
                </a:extLst>
              </p14:cNvPr>
              <p14:cNvContentPartPr/>
              <p14:nvPr/>
            </p14:nvContentPartPr>
            <p14:xfrm>
              <a:off x="10917341" y="2037992"/>
              <a:ext cx="60120" cy="45360"/>
            </p14:xfrm>
          </p:contentPart>
        </mc:Choice>
        <mc:Fallback>
          <p:pic>
            <p:nvPicPr>
              <p:cNvPr id="165" name="Freihand 164">
                <a:extLst>
                  <a:ext uri="{FF2B5EF4-FFF2-40B4-BE49-F238E27FC236}">
                    <a16:creationId xmlns:a16="http://schemas.microsoft.com/office/drawing/2014/main" id="{7DBCD481-6309-45C8-8548-E74AFEEAF72A}"/>
                  </a:ext>
                </a:extLst>
              </p:cNvPr>
              <p:cNvPicPr/>
              <p:nvPr/>
            </p:nvPicPr>
            <p:blipFill>
              <a:blip r:embed="rId279"/>
              <a:stretch>
                <a:fillRect/>
              </a:stretch>
            </p:blipFill>
            <p:spPr>
              <a:xfrm>
                <a:off x="10913021" y="2033672"/>
                <a:ext cx="687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6" name="Freihand 165">
                <a:extLst>
                  <a:ext uri="{FF2B5EF4-FFF2-40B4-BE49-F238E27FC236}">
                    <a16:creationId xmlns:a16="http://schemas.microsoft.com/office/drawing/2014/main" id="{92AFEEE1-6C4D-4244-8ABC-07EC6F9DD399}"/>
                  </a:ext>
                </a:extLst>
              </p14:cNvPr>
              <p14:cNvContentPartPr/>
              <p14:nvPr/>
            </p14:nvContentPartPr>
            <p14:xfrm>
              <a:off x="10977461" y="2017112"/>
              <a:ext cx="241560" cy="85320"/>
            </p14:xfrm>
          </p:contentPart>
        </mc:Choice>
        <mc:Fallback>
          <p:pic>
            <p:nvPicPr>
              <p:cNvPr id="166" name="Freihand 165">
                <a:extLst>
                  <a:ext uri="{FF2B5EF4-FFF2-40B4-BE49-F238E27FC236}">
                    <a16:creationId xmlns:a16="http://schemas.microsoft.com/office/drawing/2014/main" id="{92AFEEE1-6C4D-4244-8ABC-07EC6F9DD399}"/>
                  </a:ext>
                </a:extLst>
              </p:cNvPr>
              <p:cNvPicPr/>
              <p:nvPr/>
            </p:nvPicPr>
            <p:blipFill>
              <a:blip r:embed="rId281"/>
              <a:stretch>
                <a:fillRect/>
              </a:stretch>
            </p:blipFill>
            <p:spPr>
              <a:xfrm>
                <a:off x="10973141" y="2012792"/>
                <a:ext cx="250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8" name="Freihand 167">
                <a:extLst>
                  <a:ext uri="{FF2B5EF4-FFF2-40B4-BE49-F238E27FC236}">
                    <a16:creationId xmlns:a16="http://schemas.microsoft.com/office/drawing/2014/main" id="{4FC5B3A8-8602-4A04-AB51-DE2F8F261BEA}"/>
                  </a:ext>
                </a:extLst>
              </p14:cNvPr>
              <p14:cNvContentPartPr/>
              <p14:nvPr/>
            </p14:nvContentPartPr>
            <p14:xfrm>
              <a:off x="11764061" y="2202152"/>
              <a:ext cx="94680" cy="144720"/>
            </p14:xfrm>
          </p:contentPart>
        </mc:Choice>
        <mc:Fallback>
          <p:pic>
            <p:nvPicPr>
              <p:cNvPr id="168" name="Freihand 167">
                <a:extLst>
                  <a:ext uri="{FF2B5EF4-FFF2-40B4-BE49-F238E27FC236}">
                    <a16:creationId xmlns:a16="http://schemas.microsoft.com/office/drawing/2014/main" id="{4FC5B3A8-8602-4A04-AB51-DE2F8F261BEA}"/>
                  </a:ext>
                </a:extLst>
              </p:cNvPr>
              <p:cNvPicPr/>
              <p:nvPr/>
            </p:nvPicPr>
            <p:blipFill>
              <a:blip r:embed="rId283"/>
              <a:stretch>
                <a:fillRect/>
              </a:stretch>
            </p:blipFill>
            <p:spPr>
              <a:xfrm>
                <a:off x="11759741" y="2197832"/>
                <a:ext cx="103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9" name="Freihand 168">
                <a:extLst>
                  <a:ext uri="{FF2B5EF4-FFF2-40B4-BE49-F238E27FC236}">
                    <a16:creationId xmlns:a16="http://schemas.microsoft.com/office/drawing/2014/main" id="{03BC31E0-CBED-4936-A383-08EB5A0788F4}"/>
                  </a:ext>
                </a:extLst>
              </p14:cNvPr>
              <p14:cNvContentPartPr/>
              <p14:nvPr/>
            </p14:nvContentPartPr>
            <p14:xfrm>
              <a:off x="8561861" y="2570792"/>
              <a:ext cx="441000" cy="124560"/>
            </p14:xfrm>
          </p:contentPart>
        </mc:Choice>
        <mc:Fallback>
          <p:pic>
            <p:nvPicPr>
              <p:cNvPr id="169" name="Freihand 168">
                <a:extLst>
                  <a:ext uri="{FF2B5EF4-FFF2-40B4-BE49-F238E27FC236}">
                    <a16:creationId xmlns:a16="http://schemas.microsoft.com/office/drawing/2014/main" id="{03BC31E0-CBED-4936-A383-08EB5A0788F4}"/>
                  </a:ext>
                </a:extLst>
              </p:cNvPr>
              <p:cNvPicPr/>
              <p:nvPr/>
            </p:nvPicPr>
            <p:blipFill>
              <a:blip r:embed="rId285"/>
              <a:stretch>
                <a:fillRect/>
              </a:stretch>
            </p:blipFill>
            <p:spPr>
              <a:xfrm>
                <a:off x="8557541" y="2566472"/>
                <a:ext cx="449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0" name="Freihand 169">
                <a:extLst>
                  <a:ext uri="{FF2B5EF4-FFF2-40B4-BE49-F238E27FC236}">
                    <a16:creationId xmlns:a16="http://schemas.microsoft.com/office/drawing/2014/main" id="{FEE4A2D8-5969-487B-A977-363A51444496}"/>
                  </a:ext>
                </a:extLst>
              </p14:cNvPr>
              <p14:cNvContentPartPr/>
              <p14:nvPr/>
            </p14:nvContentPartPr>
            <p14:xfrm>
              <a:off x="9035981" y="2592752"/>
              <a:ext cx="65520" cy="50760"/>
            </p14:xfrm>
          </p:contentPart>
        </mc:Choice>
        <mc:Fallback>
          <p:pic>
            <p:nvPicPr>
              <p:cNvPr id="170" name="Freihand 169">
                <a:extLst>
                  <a:ext uri="{FF2B5EF4-FFF2-40B4-BE49-F238E27FC236}">
                    <a16:creationId xmlns:a16="http://schemas.microsoft.com/office/drawing/2014/main" id="{FEE4A2D8-5969-487B-A977-363A51444496}"/>
                  </a:ext>
                </a:extLst>
              </p:cNvPr>
              <p:cNvPicPr/>
              <p:nvPr/>
            </p:nvPicPr>
            <p:blipFill>
              <a:blip r:embed="rId287"/>
              <a:stretch>
                <a:fillRect/>
              </a:stretch>
            </p:blipFill>
            <p:spPr>
              <a:xfrm>
                <a:off x="9031661" y="2588432"/>
                <a:ext cx="74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7F5F7640-E78E-43EF-BB18-FE22EE002435}"/>
                  </a:ext>
                </a:extLst>
              </p14:cNvPr>
              <p14:cNvContentPartPr/>
              <p14:nvPr/>
            </p14:nvContentPartPr>
            <p14:xfrm>
              <a:off x="9275741" y="2527592"/>
              <a:ext cx="308880" cy="124200"/>
            </p14:xfrm>
          </p:contentPart>
        </mc:Choice>
        <mc:Fallback>
          <p:pic>
            <p:nvPicPr>
              <p:cNvPr id="172" name="Freihand 171">
                <a:extLst>
                  <a:ext uri="{FF2B5EF4-FFF2-40B4-BE49-F238E27FC236}">
                    <a16:creationId xmlns:a16="http://schemas.microsoft.com/office/drawing/2014/main" id="{7F5F7640-E78E-43EF-BB18-FE22EE002435}"/>
                  </a:ext>
                </a:extLst>
              </p:cNvPr>
              <p:cNvPicPr/>
              <p:nvPr/>
            </p:nvPicPr>
            <p:blipFill>
              <a:blip r:embed="rId289"/>
              <a:stretch>
                <a:fillRect/>
              </a:stretch>
            </p:blipFill>
            <p:spPr>
              <a:xfrm>
                <a:off x="9271421" y="2523272"/>
                <a:ext cx="317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12F34814-835F-4868-AC6E-06E517A5D2D2}"/>
                  </a:ext>
                </a:extLst>
              </p14:cNvPr>
              <p14:cNvContentPartPr/>
              <p14:nvPr/>
            </p14:nvContentPartPr>
            <p14:xfrm>
              <a:off x="9520901" y="2505272"/>
              <a:ext cx="360" cy="360"/>
            </p14:xfrm>
          </p:contentPart>
        </mc:Choice>
        <mc:Fallback>
          <p:pic>
            <p:nvPicPr>
              <p:cNvPr id="173" name="Freihand 172">
                <a:extLst>
                  <a:ext uri="{FF2B5EF4-FFF2-40B4-BE49-F238E27FC236}">
                    <a16:creationId xmlns:a16="http://schemas.microsoft.com/office/drawing/2014/main" id="{12F34814-835F-4868-AC6E-06E517A5D2D2}"/>
                  </a:ext>
                </a:extLst>
              </p:cNvPr>
              <p:cNvPicPr/>
              <p:nvPr/>
            </p:nvPicPr>
            <p:blipFill>
              <a:blip r:embed="rId93"/>
              <a:stretch>
                <a:fillRect/>
              </a:stretch>
            </p:blipFill>
            <p:spPr>
              <a:xfrm>
                <a:off x="9516581" y="2500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C3364AE4-A38C-4441-B3E8-5D508A83EA7D}"/>
                  </a:ext>
                </a:extLst>
              </p14:cNvPr>
              <p14:cNvContentPartPr/>
              <p14:nvPr/>
            </p14:nvContentPartPr>
            <p14:xfrm>
              <a:off x="9751661" y="2522192"/>
              <a:ext cx="12240" cy="146160"/>
            </p14:xfrm>
          </p:contentPart>
        </mc:Choice>
        <mc:Fallback>
          <p:pic>
            <p:nvPicPr>
              <p:cNvPr id="175" name="Freihand 174">
                <a:extLst>
                  <a:ext uri="{FF2B5EF4-FFF2-40B4-BE49-F238E27FC236}">
                    <a16:creationId xmlns:a16="http://schemas.microsoft.com/office/drawing/2014/main" id="{C3364AE4-A38C-4441-B3E8-5D508A83EA7D}"/>
                  </a:ext>
                </a:extLst>
              </p:cNvPr>
              <p:cNvPicPr/>
              <p:nvPr/>
            </p:nvPicPr>
            <p:blipFill>
              <a:blip r:embed="rId292"/>
              <a:stretch>
                <a:fillRect/>
              </a:stretch>
            </p:blipFill>
            <p:spPr>
              <a:xfrm>
                <a:off x="9747341" y="2517872"/>
                <a:ext cx="20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6" name="Freihand 175">
                <a:extLst>
                  <a:ext uri="{FF2B5EF4-FFF2-40B4-BE49-F238E27FC236}">
                    <a16:creationId xmlns:a16="http://schemas.microsoft.com/office/drawing/2014/main" id="{080ED350-B041-42BC-A931-E3B1C282AF77}"/>
                  </a:ext>
                </a:extLst>
              </p14:cNvPr>
              <p14:cNvContentPartPr/>
              <p14:nvPr/>
            </p14:nvContentPartPr>
            <p14:xfrm>
              <a:off x="9678221" y="2501312"/>
              <a:ext cx="159480" cy="84600"/>
            </p14:xfrm>
          </p:contentPart>
        </mc:Choice>
        <mc:Fallback>
          <p:pic>
            <p:nvPicPr>
              <p:cNvPr id="176" name="Freihand 175">
                <a:extLst>
                  <a:ext uri="{FF2B5EF4-FFF2-40B4-BE49-F238E27FC236}">
                    <a16:creationId xmlns:a16="http://schemas.microsoft.com/office/drawing/2014/main" id="{080ED350-B041-42BC-A931-E3B1C282AF77}"/>
                  </a:ext>
                </a:extLst>
              </p:cNvPr>
              <p:cNvPicPr/>
              <p:nvPr/>
            </p:nvPicPr>
            <p:blipFill>
              <a:blip r:embed="rId294"/>
              <a:stretch>
                <a:fillRect/>
              </a:stretch>
            </p:blipFill>
            <p:spPr>
              <a:xfrm>
                <a:off x="9673901" y="2496992"/>
                <a:ext cx="168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7" name="Freihand 176">
                <a:extLst>
                  <a:ext uri="{FF2B5EF4-FFF2-40B4-BE49-F238E27FC236}">
                    <a16:creationId xmlns:a16="http://schemas.microsoft.com/office/drawing/2014/main" id="{052F317C-F28B-40D7-80EA-ADAE64CB39A0}"/>
                  </a:ext>
                </a:extLst>
              </p14:cNvPr>
              <p14:cNvContentPartPr/>
              <p14:nvPr/>
            </p14:nvContentPartPr>
            <p14:xfrm>
              <a:off x="9836261" y="2534792"/>
              <a:ext cx="181080" cy="123120"/>
            </p14:xfrm>
          </p:contentPart>
        </mc:Choice>
        <mc:Fallback>
          <p:pic>
            <p:nvPicPr>
              <p:cNvPr id="177" name="Freihand 176">
                <a:extLst>
                  <a:ext uri="{FF2B5EF4-FFF2-40B4-BE49-F238E27FC236}">
                    <a16:creationId xmlns:a16="http://schemas.microsoft.com/office/drawing/2014/main" id="{052F317C-F28B-40D7-80EA-ADAE64CB39A0}"/>
                  </a:ext>
                </a:extLst>
              </p:cNvPr>
              <p:cNvPicPr/>
              <p:nvPr/>
            </p:nvPicPr>
            <p:blipFill>
              <a:blip r:embed="rId296"/>
              <a:stretch>
                <a:fillRect/>
              </a:stretch>
            </p:blipFill>
            <p:spPr>
              <a:xfrm>
                <a:off x="9831941" y="2530472"/>
                <a:ext cx="189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8" name="Freihand 177">
                <a:extLst>
                  <a:ext uri="{FF2B5EF4-FFF2-40B4-BE49-F238E27FC236}">
                    <a16:creationId xmlns:a16="http://schemas.microsoft.com/office/drawing/2014/main" id="{796B3A5C-47C1-432E-80B0-D5161FEB33F0}"/>
                  </a:ext>
                </a:extLst>
              </p14:cNvPr>
              <p14:cNvContentPartPr/>
              <p14:nvPr/>
            </p14:nvContentPartPr>
            <p14:xfrm>
              <a:off x="10012301" y="2488712"/>
              <a:ext cx="41400" cy="24120"/>
            </p14:xfrm>
          </p:contentPart>
        </mc:Choice>
        <mc:Fallback>
          <p:pic>
            <p:nvPicPr>
              <p:cNvPr id="178" name="Freihand 177">
                <a:extLst>
                  <a:ext uri="{FF2B5EF4-FFF2-40B4-BE49-F238E27FC236}">
                    <a16:creationId xmlns:a16="http://schemas.microsoft.com/office/drawing/2014/main" id="{796B3A5C-47C1-432E-80B0-D5161FEB33F0}"/>
                  </a:ext>
                </a:extLst>
              </p:cNvPr>
              <p:cNvPicPr/>
              <p:nvPr/>
            </p:nvPicPr>
            <p:blipFill>
              <a:blip r:embed="rId298"/>
              <a:stretch>
                <a:fillRect/>
              </a:stretch>
            </p:blipFill>
            <p:spPr>
              <a:xfrm>
                <a:off x="10007981" y="2484392"/>
                <a:ext cx="50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9" name="Freihand 178">
                <a:extLst>
                  <a:ext uri="{FF2B5EF4-FFF2-40B4-BE49-F238E27FC236}">
                    <a16:creationId xmlns:a16="http://schemas.microsoft.com/office/drawing/2014/main" id="{1740B9A3-788F-415A-9E96-6761C8EDC354}"/>
                  </a:ext>
                </a:extLst>
              </p14:cNvPr>
              <p14:cNvContentPartPr/>
              <p14:nvPr/>
            </p14:nvContentPartPr>
            <p14:xfrm>
              <a:off x="10047581" y="2524352"/>
              <a:ext cx="74160" cy="79200"/>
            </p14:xfrm>
          </p:contentPart>
        </mc:Choice>
        <mc:Fallback>
          <p:pic>
            <p:nvPicPr>
              <p:cNvPr id="179" name="Freihand 178">
                <a:extLst>
                  <a:ext uri="{FF2B5EF4-FFF2-40B4-BE49-F238E27FC236}">
                    <a16:creationId xmlns:a16="http://schemas.microsoft.com/office/drawing/2014/main" id="{1740B9A3-788F-415A-9E96-6761C8EDC354}"/>
                  </a:ext>
                </a:extLst>
              </p:cNvPr>
              <p:cNvPicPr/>
              <p:nvPr/>
            </p:nvPicPr>
            <p:blipFill>
              <a:blip r:embed="rId300"/>
              <a:stretch>
                <a:fillRect/>
              </a:stretch>
            </p:blipFill>
            <p:spPr>
              <a:xfrm>
                <a:off x="10043261" y="2520032"/>
                <a:ext cx="82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0" name="Freihand 179">
                <a:extLst>
                  <a:ext uri="{FF2B5EF4-FFF2-40B4-BE49-F238E27FC236}">
                    <a16:creationId xmlns:a16="http://schemas.microsoft.com/office/drawing/2014/main" id="{7973BFF0-82F1-449A-B86D-796CE7E963C7}"/>
                  </a:ext>
                </a:extLst>
              </p14:cNvPr>
              <p14:cNvContentPartPr/>
              <p14:nvPr/>
            </p14:nvContentPartPr>
            <p14:xfrm>
              <a:off x="10168181" y="2525072"/>
              <a:ext cx="108360" cy="87480"/>
            </p14:xfrm>
          </p:contentPart>
        </mc:Choice>
        <mc:Fallback>
          <p:pic>
            <p:nvPicPr>
              <p:cNvPr id="180" name="Freihand 179">
                <a:extLst>
                  <a:ext uri="{FF2B5EF4-FFF2-40B4-BE49-F238E27FC236}">
                    <a16:creationId xmlns:a16="http://schemas.microsoft.com/office/drawing/2014/main" id="{7973BFF0-82F1-449A-B86D-796CE7E963C7}"/>
                  </a:ext>
                </a:extLst>
              </p:cNvPr>
              <p:cNvPicPr/>
              <p:nvPr/>
            </p:nvPicPr>
            <p:blipFill>
              <a:blip r:embed="rId302"/>
              <a:stretch>
                <a:fillRect/>
              </a:stretch>
            </p:blipFill>
            <p:spPr>
              <a:xfrm>
                <a:off x="10163861" y="2520752"/>
                <a:ext cx="117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1" name="Freihand 180">
                <a:extLst>
                  <a:ext uri="{FF2B5EF4-FFF2-40B4-BE49-F238E27FC236}">
                    <a16:creationId xmlns:a16="http://schemas.microsoft.com/office/drawing/2014/main" id="{00A45449-F8D4-44A4-9915-F0E08F8ED9E0}"/>
                  </a:ext>
                </a:extLst>
              </p14:cNvPr>
              <p14:cNvContentPartPr/>
              <p14:nvPr/>
            </p14:nvContentPartPr>
            <p14:xfrm>
              <a:off x="10411901" y="2497712"/>
              <a:ext cx="390240" cy="87840"/>
            </p14:xfrm>
          </p:contentPart>
        </mc:Choice>
        <mc:Fallback>
          <p:pic>
            <p:nvPicPr>
              <p:cNvPr id="181" name="Freihand 180">
                <a:extLst>
                  <a:ext uri="{FF2B5EF4-FFF2-40B4-BE49-F238E27FC236}">
                    <a16:creationId xmlns:a16="http://schemas.microsoft.com/office/drawing/2014/main" id="{00A45449-F8D4-44A4-9915-F0E08F8ED9E0}"/>
                  </a:ext>
                </a:extLst>
              </p:cNvPr>
              <p:cNvPicPr/>
              <p:nvPr/>
            </p:nvPicPr>
            <p:blipFill>
              <a:blip r:embed="rId304"/>
              <a:stretch>
                <a:fillRect/>
              </a:stretch>
            </p:blipFill>
            <p:spPr>
              <a:xfrm>
                <a:off x="10407581" y="2493392"/>
                <a:ext cx="398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2" name="Freihand 181">
                <a:extLst>
                  <a:ext uri="{FF2B5EF4-FFF2-40B4-BE49-F238E27FC236}">
                    <a16:creationId xmlns:a16="http://schemas.microsoft.com/office/drawing/2014/main" id="{62CF69EF-433B-43FF-B8AE-3FB666EDC164}"/>
                  </a:ext>
                </a:extLst>
              </p14:cNvPr>
              <p14:cNvContentPartPr/>
              <p14:nvPr/>
            </p14:nvContentPartPr>
            <p14:xfrm>
              <a:off x="10917341" y="2436872"/>
              <a:ext cx="123480" cy="112320"/>
            </p14:xfrm>
          </p:contentPart>
        </mc:Choice>
        <mc:Fallback>
          <p:pic>
            <p:nvPicPr>
              <p:cNvPr id="182" name="Freihand 181">
                <a:extLst>
                  <a:ext uri="{FF2B5EF4-FFF2-40B4-BE49-F238E27FC236}">
                    <a16:creationId xmlns:a16="http://schemas.microsoft.com/office/drawing/2014/main" id="{62CF69EF-433B-43FF-B8AE-3FB666EDC164}"/>
                  </a:ext>
                </a:extLst>
              </p:cNvPr>
              <p:cNvPicPr/>
              <p:nvPr/>
            </p:nvPicPr>
            <p:blipFill>
              <a:blip r:embed="rId306"/>
              <a:stretch>
                <a:fillRect/>
              </a:stretch>
            </p:blipFill>
            <p:spPr>
              <a:xfrm>
                <a:off x="10913021" y="2432552"/>
                <a:ext cx="132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3" name="Freihand 182">
                <a:extLst>
                  <a:ext uri="{FF2B5EF4-FFF2-40B4-BE49-F238E27FC236}">
                    <a16:creationId xmlns:a16="http://schemas.microsoft.com/office/drawing/2014/main" id="{217E8801-7272-4B4D-9352-E7A87594AF44}"/>
                  </a:ext>
                </a:extLst>
              </p14:cNvPr>
              <p14:cNvContentPartPr/>
              <p14:nvPr/>
            </p14:nvContentPartPr>
            <p14:xfrm>
              <a:off x="11162861" y="2446592"/>
              <a:ext cx="72360" cy="75240"/>
            </p14:xfrm>
          </p:contentPart>
        </mc:Choice>
        <mc:Fallback>
          <p:pic>
            <p:nvPicPr>
              <p:cNvPr id="183" name="Freihand 182">
                <a:extLst>
                  <a:ext uri="{FF2B5EF4-FFF2-40B4-BE49-F238E27FC236}">
                    <a16:creationId xmlns:a16="http://schemas.microsoft.com/office/drawing/2014/main" id="{217E8801-7272-4B4D-9352-E7A87594AF44}"/>
                  </a:ext>
                </a:extLst>
              </p:cNvPr>
              <p:cNvPicPr/>
              <p:nvPr/>
            </p:nvPicPr>
            <p:blipFill>
              <a:blip r:embed="rId308"/>
              <a:stretch>
                <a:fillRect/>
              </a:stretch>
            </p:blipFill>
            <p:spPr>
              <a:xfrm>
                <a:off x="11158541" y="2442272"/>
                <a:ext cx="81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4" name="Freihand 183">
                <a:extLst>
                  <a:ext uri="{FF2B5EF4-FFF2-40B4-BE49-F238E27FC236}">
                    <a16:creationId xmlns:a16="http://schemas.microsoft.com/office/drawing/2014/main" id="{4B6CF16A-9ADB-4DD9-8754-14E5D9FAF42C}"/>
                  </a:ext>
                </a:extLst>
              </p14:cNvPr>
              <p14:cNvContentPartPr/>
              <p14:nvPr/>
            </p14:nvContentPartPr>
            <p14:xfrm>
              <a:off x="11076821" y="2384312"/>
              <a:ext cx="99360" cy="79200"/>
            </p14:xfrm>
          </p:contentPart>
        </mc:Choice>
        <mc:Fallback>
          <p:pic>
            <p:nvPicPr>
              <p:cNvPr id="184" name="Freihand 183">
                <a:extLst>
                  <a:ext uri="{FF2B5EF4-FFF2-40B4-BE49-F238E27FC236}">
                    <a16:creationId xmlns:a16="http://schemas.microsoft.com/office/drawing/2014/main" id="{4B6CF16A-9ADB-4DD9-8754-14E5D9FAF42C}"/>
                  </a:ext>
                </a:extLst>
              </p:cNvPr>
              <p:cNvPicPr/>
              <p:nvPr/>
            </p:nvPicPr>
            <p:blipFill>
              <a:blip r:embed="rId310"/>
              <a:stretch>
                <a:fillRect/>
              </a:stretch>
            </p:blipFill>
            <p:spPr>
              <a:xfrm>
                <a:off x="11072501" y="2379992"/>
                <a:ext cx="108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5" name="Freihand 184">
                <a:extLst>
                  <a:ext uri="{FF2B5EF4-FFF2-40B4-BE49-F238E27FC236}">
                    <a16:creationId xmlns:a16="http://schemas.microsoft.com/office/drawing/2014/main" id="{7C935DE3-D91E-4529-9B5C-758368491299}"/>
                  </a:ext>
                </a:extLst>
              </p14:cNvPr>
              <p14:cNvContentPartPr/>
              <p14:nvPr/>
            </p14:nvContentPartPr>
            <p14:xfrm>
              <a:off x="11219021" y="2479352"/>
              <a:ext cx="101520" cy="60120"/>
            </p14:xfrm>
          </p:contentPart>
        </mc:Choice>
        <mc:Fallback>
          <p:pic>
            <p:nvPicPr>
              <p:cNvPr id="185" name="Freihand 184">
                <a:extLst>
                  <a:ext uri="{FF2B5EF4-FFF2-40B4-BE49-F238E27FC236}">
                    <a16:creationId xmlns:a16="http://schemas.microsoft.com/office/drawing/2014/main" id="{7C935DE3-D91E-4529-9B5C-758368491299}"/>
                  </a:ext>
                </a:extLst>
              </p:cNvPr>
              <p:cNvPicPr/>
              <p:nvPr/>
            </p:nvPicPr>
            <p:blipFill>
              <a:blip r:embed="rId312"/>
              <a:stretch>
                <a:fillRect/>
              </a:stretch>
            </p:blipFill>
            <p:spPr>
              <a:xfrm>
                <a:off x="11214701" y="2475032"/>
                <a:ext cx="110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2" name="Freihand 191">
                <a:extLst>
                  <a:ext uri="{FF2B5EF4-FFF2-40B4-BE49-F238E27FC236}">
                    <a16:creationId xmlns:a16="http://schemas.microsoft.com/office/drawing/2014/main" id="{B54FC349-CE9E-426B-B732-0C195FC42CB6}"/>
                  </a:ext>
                </a:extLst>
              </p14:cNvPr>
              <p14:cNvContentPartPr/>
              <p14:nvPr/>
            </p14:nvContentPartPr>
            <p14:xfrm>
              <a:off x="9116981" y="2828912"/>
              <a:ext cx="274680" cy="186120"/>
            </p14:xfrm>
          </p:contentPart>
        </mc:Choice>
        <mc:Fallback>
          <p:pic>
            <p:nvPicPr>
              <p:cNvPr id="192" name="Freihand 191">
                <a:extLst>
                  <a:ext uri="{FF2B5EF4-FFF2-40B4-BE49-F238E27FC236}">
                    <a16:creationId xmlns:a16="http://schemas.microsoft.com/office/drawing/2014/main" id="{B54FC349-CE9E-426B-B732-0C195FC42CB6}"/>
                  </a:ext>
                </a:extLst>
              </p:cNvPr>
              <p:cNvPicPr/>
              <p:nvPr/>
            </p:nvPicPr>
            <p:blipFill>
              <a:blip r:embed="rId314"/>
              <a:stretch>
                <a:fillRect/>
              </a:stretch>
            </p:blipFill>
            <p:spPr>
              <a:xfrm>
                <a:off x="9112661" y="2824592"/>
                <a:ext cx="283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3" name="Freihand 192">
                <a:extLst>
                  <a:ext uri="{FF2B5EF4-FFF2-40B4-BE49-F238E27FC236}">
                    <a16:creationId xmlns:a16="http://schemas.microsoft.com/office/drawing/2014/main" id="{B9B69E31-A222-4EDE-8C3F-DB49D8F97BB9}"/>
                  </a:ext>
                </a:extLst>
              </p14:cNvPr>
              <p14:cNvContentPartPr/>
              <p14:nvPr/>
            </p14:nvContentPartPr>
            <p14:xfrm>
              <a:off x="9508661" y="2805872"/>
              <a:ext cx="84600" cy="117360"/>
            </p14:xfrm>
          </p:contentPart>
        </mc:Choice>
        <mc:Fallback>
          <p:pic>
            <p:nvPicPr>
              <p:cNvPr id="193" name="Freihand 192">
                <a:extLst>
                  <a:ext uri="{FF2B5EF4-FFF2-40B4-BE49-F238E27FC236}">
                    <a16:creationId xmlns:a16="http://schemas.microsoft.com/office/drawing/2014/main" id="{B9B69E31-A222-4EDE-8C3F-DB49D8F97BB9}"/>
                  </a:ext>
                </a:extLst>
              </p:cNvPr>
              <p:cNvPicPr/>
              <p:nvPr/>
            </p:nvPicPr>
            <p:blipFill>
              <a:blip r:embed="rId316"/>
              <a:stretch>
                <a:fillRect/>
              </a:stretch>
            </p:blipFill>
            <p:spPr>
              <a:xfrm>
                <a:off x="9504341" y="2801552"/>
                <a:ext cx="93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4" name="Freihand 193">
                <a:extLst>
                  <a:ext uri="{FF2B5EF4-FFF2-40B4-BE49-F238E27FC236}">
                    <a16:creationId xmlns:a16="http://schemas.microsoft.com/office/drawing/2014/main" id="{D739BE80-C626-4AAC-990A-095E0FDB499A}"/>
                  </a:ext>
                </a:extLst>
              </p14:cNvPr>
              <p14:cNvContentPartPr/>
              <p14:nvPr/>
            </p14:nvContentPartPr>
            <p14:xfrm>
              <a:off x="9599741" y="2826392"/>
              <a:ext cx="155160" cy="54720"/>
            </p14:xfrm>
          </p:contentPart>
        </mc:Choice>
        <mc:Fallback>
          <p:pic>
            <p:nvPicPr>
              <p:cNvPr id="194" name="Freihand 193">
                <a:extLst>
                  <a:ext uri="{FF2B5EF4-FFF2-40B4-BE49-F238E27FC236}">
                    <a16:creationId xmlns:a16="http://schemas.microsoft.com/office/drawing/2014/main" id="{D739BE80-C626-4AAC-990A-095E0FDB499A}"/>
                  </a:ext>
                </a:extLst>
              </p:cNvPr>
              <p:cNvPicPr/>
              <p:nvPr/>
            </p:nvPicPr>
            <p:blipFill>
              <a:blip r:embed="rId318"/>
              <a:stretch>
                <a:fillRect/>
              </a:stretch>
            </p:blipFill>
            <p:spPr>
              <a:xfrm>
                <a:off x="9595421" y="2822072"/>
                <a:ext cx="163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5" name="Freihand 194">
                <a:extLst>
                  <a:ext uri="{FF2B5EF4-FFF2-40B4-BE49-F238E27FC236}">
                    <a16:creationId xmlns:a16="http://schemas.microsoft.com/office/drawing/2014/main" id="{9D2056E9-CD7E-4F6C-A185-CD3026CD946F}"/>
                  </a:ext>
                </a:extLst>
              </p14:cNvPr>
              <p14:cNvContentPartPr/>
              <p14:nvPr/>
            </p14:nvContentPartPr>
            <p14:xfrm>
              <a:off x="9719981" y="2747912"/>
              <a:ext cx="360" cy="360"/>
            </p14:xfrm>
          </p:contentPart>
        </mc:Choice>
        <mc:Fallback>
          <p:pic>
            <p:nvPicPr>
              <p:cNvPr id="195" name="Freihand 194">
                <a:extLst>
                  <a:ext uri="{FF2B5EF4-FFF2-40B4-BE49-F238E27FC236}">
                    <a16:creationId xmlns:a16="http://schemas.microsoft.com/office/drawing/2014/main" id="{9D2056E9-CD7E-4F6C-A185-CD3026CD946F}"/>
                  </a:ext>
                </a:extLst>
              </p:cNvPr>
              <p:cNvPicPr/>
              <p:nvPr/>
            </p:nvPicPr>
            <p:blipFill>
              <a:blip r:embed="rId93"/>
              <a:stretch>
                <a:fillRect/>
              </a:stretch>
            </p:blipFill>
            <p:spPr>
              <a:xfrm>
                <a:off x="9715661" y="2743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6" name="Freihand 195">
                <a:extLst>
                  <a:ext uri="{FF2B5EF4-FFF2-40B4-BE49-F238E27FC236}">
                    <a16:creationId xmlns:a16="http://schemas.microsoft.com/office/drawing/2014/main" id="{BFF38401-D44F-4080-B074-A7606C244592}"/>
                  </a:ext>
                </a:extLst>
              </p14:cNvPr>
              <p14:cNvContentPartPr/>
              <p14:nvPr/>
            </p14:nvContentPartPr>
            <p14:xfrm>
              <a:off x="9776501" y="2760872"/>
              <a:ext cx="147600" cy="104400"/>
            </p14:xfrm>
          </p:contentPart>
        </mc:Choice>
        <mc:Fallback>
          <p:pic>
            <p:nvPicPr>
              <p:cNvPr id="196" name="Freihand 195">
                <a:extLst>
                  <a:ext uri="{FF2B5EF4-FFF2-40B4-BE49-F238E27FC236}">
                    <a16:creationId xmlns:a16="http://schemas.microsoft.com/office/drawing/2014/main" id="{BFF38401-D44F-4080-B074-A7606C244592}"/>
                  </a:ext>
                </a:extLst>
              </p:cNvPr>
              <p:cNvPicPr/>
              <p:nvPr/>
            </p:nvPicPr>
            <p:blipFill>
              <a:blip r:embed="rId321"/>
              <a:stretch>
                <a:fillRect/>
              </a:stretch>
            </p:blipFill>
            <p:spPr>
              <a:xfrm>
                <a:off x="9772181" y="2756552"/>
                <a:ext cx="156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6" name="Freihand 205">
                <a:extLst>
                  <a:ext uri="{FF2B5EF4-FFF2-40B4-BE49-F238E27FC236}">
                    <a16:creationId xmlns:a16="http://schemas.microsoft.com/office/drawing/2014/main" id="{FB176724-29CA-471E-95CB-BBDDBF0A0332}"/>
                  </a:ext>
                </a:extLst>
              </p14:cNvPr>
              <p14:cNvContentPartPr/>
              <p14:nvPr/>
            </p14:nvContentPartPr>
            <p14:xfrm>
              <a:off x="9957941" y="2694632"/>
              <a:ext cx="131400" cy="115920"/>
            </p14:xfrm>
          </p:contentPart>
        </mc:Choice>
        <mc:Fallback>
          <p:pic>
            <p:nvPicPr>
              <p:cNvPr id="206" name="Freihand 205">
                <a:extLst>
                  <a:ext uri="{FF2B5EF4-FFF2-40B4-BE49-F238E27FC236}">
                    <a16:creationId xmlns:a16="http://schemas.microsoft.com/office/drawing/2014/main" id="{FB176724-29CA-471E-95CB-BBDDBF0A0332}"/>
                  </a:ext>
                </a:extLst>
              </p:cNvPr>
              <p:cNvPicPr/>
              <p:nvPr/>
            </p:nvPicPr>
            <p:blipFill>
              <a:blip r:embed="rId323"/>
              <a:stretch>
                <a:fillRect/>
              </a:stretch>
            </p:blipFill>
            <p:spPr>
              <a:xfrm>
                <a:off x="9953621" y="2690312"/>
                <a:ext cx="140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7" name="Freihand 206">
                <a:extLst>
                  <a:ext uri="{FF2B5EF4-FFF2-40B4-BE49-F238E27FC236}">
                    <a16:creationId xmlns:a16="http://schemas.microsoft.com/office/drawing/2014/main" id="{554164FC-3189-4B3F-BA99-2C2D693ED23F}"/>
                  </a:ext>
                </a:extLst>
              </p14:cNvPr>
              <p14:cNvContentPartPr/>
              <p14:nvPr/>
            </p14:nvContentPartPr>
            <p14:xfrm>
              <a:off x="10008701" y="2878952"/>
              <a:ext cx="25560" cy="5040"/>
            </p14:xfrm>
          </p:contentPart>
        </mc:Choice>
        <mc:Fallback>
          <p:pic>
            <p:nvPicPr>
              <p:cNvPr id="207" name="Freihand 206">
                <a:extLst>
                  <a:ext uri="{FF2B5EF4-FFF2-40B4-BE49-F238E27FC236}">
                    <a16:creationId xmlns:a16="http://schemas.microsoft.com/office/drawing/2014/main" id="{554164FC-3189-4B3F-BA99-2C2D693ED23F}"/>
                  </a:ext>
                </a:extLst>
              </p:cNvPr>
              <p:cNvPicPr/>
              <p:nvPr/>
            </p:nvPicPr>
            <p:blipFill>
              <a:blip r:embed="rId325"/>
              <a:stretch>
                <a:fillRect/>
              </a:stretch>
            </p:blipFill>
            <p:spPr>
              <a:xfrm>
                <a:off x="10004381" y="2874632"/>
                <a:ext cx="34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6" name="Freihand 185">
                <a:extLst>
                  <a:ext uri="{FF2B5EF4-FFF2-40B4-BE49-F238E27FC236}">
                    <a16:creationId xmlns:a16="http://schemas.microsoft.com/office/drawing/2014/main" id="{2B3B008C-4060-4E1F-9CE1-7A0A416AC31E}"/>
                  </a:ext>
                </a:extLst>
              </p14:cNvPr>
              <p14:cNvContentPartPr/>
              <p14:nvPr/>
            </p14:nvContentPartPr>
            <p14:xfrm>
              <a:off x="8667701" y="2840792"/>
              <a:ext cx="180360" cy="276120"/>
            </p14:xfrm>
          </p:contentPart>
        </mc:Choice>
        <mc:Fallback>
          <p:pic>
            <p:nvPicPr>
              <p:cNvPr id="186" name="Freihand 185">
                <a:extLst>
                  <a:ext uri="{FF2B5EF4-FFF2-40B4-BE49-F238E27FC236}">
                    <a16:creationId xmlns:a16="http://schemas.microsoft.com/office/drawing/2014/main" id="{2B3B008C-4060-4E1F-9CE1-7A0A416AC31E}"/>
                  </a:ext>
                </a:extLst>
              </p:cNvPr>
              <p:cNvPicPr/>
              <p:nvPr/>
            </p:nvPicPr>
            <p:blipFill>
              <a:blip r:embed="rId327"/>
              <a:stretch>
                <a:fillRect/>
              </a:stretch>
            </p:blipFill>
            <p:spPr>
              <a:xfrm>
                <a:off x="8663381" y="2836472"/>
                <a:ext cx="1890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7" name="Freihand 186">
                <a:extLst>
                  <a:ext uri="{FF2B5EF4-FFF2-40B4-BE49-F238E27FC236}">
                    <a16:creationId xmlns:a16="http://schemas.microsoft.com/office/drawing/2014/main" id="{E3738704-3F9A-438F-9D84-AE7E1B7EDDC5}"/>
                  </a:ext>
                </a:extLst>
              </p14:cNvPr>
              <p14:cNvContentPartPr/>
              <p14:nvPr/>
            </p14:nvContentPartPr>
            <p14:xfrm>
              <a:off x="8861021" y="2841872"/>
              <a:ext cx="82440" cy="109080"/>
            </p14:xfrm>
          </p:contentPart>
        </mc:Choice>
        <mc:Fallback>
          <p:pic>
            <p:nvPicPr>
              <p:cNvPr id="187" name="Freihand 186">
                <a:extLst>
                  <a:ext uri="{FF2B5EF4-FFF2-40B4-BE49-F238E27FC236}">
                    <a16:creationId xmlns:a16="http://schemas.microsoft.com/office/drawing/2014/main" id="{E3738704-3F9A-438F-9D84-AE7E1B7EDDC5}"/>
                  </a:ext>
                </a:extLst>
              </p:cNvPr>
              <p:cNvPicPr/>
              <p:nvPr/>
            </p:nvPicPr>
            <p:blipFill>
              <a:blip r:embed="rId329"/>
              <a:stretch>
                <a:fillRect/>
              </a:stretch>
            </p:blipFill>
            <p:spPr>
              <a:xfrm>
                <a:off x="8856701" y="2837552"/>
                <a:ext cx="91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8" name="Freihand 187">
                <a:extLst>
                  <a:ext uri="{FF2B5EF4-FFF2-40B4-BE49-F238E27FC236}">
                    <a16:creationId xmlns:a16="http://schemas.microsoft.com/office/drawing/2014/main" id="{2A3FBF1F-31F1-4664-9DFC-BE2BF672CAF7}"/>
                  </a:ext>
                </a:extLst>
              </p14:cNvPr>
              <p14:cNvContentPartPr/>
              <p14:nvPr/>
            </p14:nvContentPartPr>
            <p14:xfrm>
              <a:off x="8936621" y="2776712"/>
              <a:ext cx="185760" cy="126360"/>
            </p14:xfrm>
          </p:contentPart>
        </mc:Choice>
        <mc:Fallback>
          <p:pic>
            <p:nvPicPr>
              <p:cNvPr id="188" name="Freihand 187">
                <a:extLst>
                  <a:ext uri="{FF2B5EF4-FFF2-40B4-BE49-F238E27FC236}">
                    <a16:creationId xmlns:a16="http://schemas.microsoft.com/office/drawing/2014/main" id="{2A3FBF1F-31F1-4664-9DFC-BE2BF672CAF7}"/>
                  </a:ext>
                </a:extLst>
              </p:cNvPr>
              <p:cNvPicPr/>
              <p:nvPr/>
            </p:nvPicPr>
            <p:blipFill>
              <a:blip r:embed="rId331"/>
              <a:stretch>
                <a:fillRect/>
              </a:stretch>
            </p:blipFill>
            <p:spPr>
              <a:xfrm>
                <a:off x="8932301" y="2772392"/>
                <a:ext cx="194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89" name="Freihand 188">
                <a:extLst>
                  <a:ext uri="{FF2B5EF4-FFF2-40B4-BE49-F238E27FC236}">
                    <a16:creationId xmlns:a16="http://schemas.microsoft.com/office/drawing/2014/main" id="{1C2D58D0-5CA6-43FC-9981-C189BBDC4998}"/>
                  </a:ext>
                </a:extLst>
              </p14:cNvPr>
              <p14:cNvContentPartPr/>
              <p14:nvPr/>
            </p14:nvContentPartPr>
            <p14:xfrm>
              <a:off x="9086381" y="2781032"/>
              <a:ext cx="6840" cy="16920"/>
            </p14:xfrm>
          </p:contentPart>
        </mc:Choice>
        <mc:Fallback>
          <p:pic>
            <p:nvPicPr>
              <p:cNvPr id="189" name="Freihand 188">
                <a:extLst>
                  <a:ext uri="{FF2B5EF4-FFF2-40B4-BE49-F238E27FC236}">
                    <a16:creationId xmlns:a16="http://schemas.microsoft.com/office/drawing/2014/main" id="{1C2D58D0-5CA6-43FC-9981-C189BBDC4998}"/>
                  </a:ext>
                </a:extLst>
              </p:cNvPr>
              <p:cNvPicPr/>
              <p:nvPr/>
            </p:nvPicPr>
            <p:blipFill>
              <a:blip r:embed="rId333"/>
              <a:stretch>
                <a:fillRect/>
              </a:stretch>
            </p:blipFill>
            <p:spPr>
              <a:xfrm>
                <a:off x="9082061" y="2776712"/>
                <a:ext cx="15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8" name="Freihand 197">
                <a:extLst>
                  <a:ext uri="{FF2B5EF4-FFF2-40B4-BE49-F238E27FC236}">
                    <a16:creationId xmlns:a16="http://schemas.microsoft.com/office/drawing/2014/main" id="{A61F48B7-E5D1-466C-BC0F-5B4EAED1F29D}"/>
                  </a:ext>
                </a:extLst>
              </p14:cNvPr>
              <p14:cNvContentPartPr/>
              <p14:nvPr/>
            </p14:nvContentPartPr>
            <p14:xfrm>
              <a:off x="7432181" y="2910992"/>
              <a:ext cx="137520" cy="132480"/>
            </p14:xfrm>
          </p:contentPart>
        </mc:Choice>
        <mc:Fallback>
          <p:pic>
            <p:nvPicPr>
              <p:cNvPr id="198" name="Freihand 197">
                <a:extLst>
                  <a:ext uri="{FF2B5EF4-FFF2-40B4-BE49-F238E27FC236}">
                    <a16:creationId xmlns:a16="http://schemas.microsoft.com/office/drawing/2014/main" id="{A61F48B7-E5D1-466C-BC0F-5B4EAED1F29D}"/>
                  </a:ext>
                </a:extLst>
              </p:cNvPr>
              <p:cNvPicPr/>
              <p:nvPr/>
            </p:nvPicPr>
            <p:blipFill>
              <a:blip r:embed="rId335"/>
              <a:stretch>
                <a:fillRect/>
              </a:stretch>
            </p:blipFill>
            <p:spPr>
              <a:xfrm>
                <a:off x="7427861" y="2906672"/>
                <a:ext cx="146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9" name="Freihand 198">
                <a:extLst>
                  <a:ext uri="{FF2B5EF4-FFF2-40B4-BE49-F238E27FC236}">
                    <a16:creationId xmlns:a16="http://schemas.microsoft.com/office/drawing/2014/main" id="{08BD9A10-28AE-419C-8F37-FFE7F2907384}"/>
                  </a:ext>
                </a:extLst>
              </p14:cNvPr>
              <p14:cNvContentPartPr/>
              <p14:nvPr/>
            </p14:nvContentPartPr>
            <p14:xfrm>
              <a:off x="7586261" y="2919992"/>
              <a:ext cx="144720" cy="81720"/>
            </p14:xfrm>
          </p:contentPart>
        </mc:Choice>
        <mc:Fallback>
          <p:pic>
            <p:nvPicPr>
              <p:cNvPr id="199" name="Freihand 198">
                <a:extLst>
                  <a:ext uri="{FF2B5EF4-FFF2-40B4-BE49-F238E27FC236}">
                    <a16:creationId xmlns:a16="http://schemas.microsoft.com/office/drawing/2014/main" id="{08BD9A10-28AE-419C-8F37-FFE7F2907384}"/>
                  </a:ext>
                </a:extLst>
              </p:cNvPr>
              <p:cNvPicPr/>
              <p:nvPr/>
            </p:nvPicPr>
            <p:blipFill>
              <a:blip r:embed="rId337"/>
              <a:stretch>
                <a:fillRect/>
              </a:stretch>
            </p:blipFill>
            <p:spPr>
              <a:xfrm>
                <a:off x="7581941" y="2915672"/>
                <a:ext cx="153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0" name="Freihand 199">
                <a:extLst>
                  <a:ext uri="{FF2B5EF4-FFF2-40B4-BE49-F238E27FC236}">
                    <a16:creationId xmlns:a16="http://schemas.microsoft.com/office/drawing/2014/main" id="{5C2A80B5-C9B7-4183-9286-440FBBBB5663}"/>
                  </a:ext>
                </a:extLst>
              </p14:cNvPr>
              <p14:cNvContentPartPr/>
              <p14:nvPr/>
            </p14:nvContentPartPr>
            <p14:xfrm>
              <a:off x="7750421" y="2858072"/>
              <a:ext cx="62280" cy="126000"/>
            </p14:xfrm>
          </p:contentPart>
        </mc:Choice>
        <mc:Fallback>
          <p:pic>
            <p:nvPicPr>
              <p:cNvPr id="200" name="Freihand 199">
                <a:extLst>
                  <a:ext uri="{FF2B5EF4-FFF2-40B4-BE49-F238E27FC236}">
                    <a16:creationId xmlns:a16="http://schemas.microsoft.com/office/drawing/2014/main" id="{5C2A80B5-C9B7-4183-9286-440FBBBB5663}"/>
                  </a:ext>
                </a:extLst>
              </p:cNvPr>
              <p:cNvPicPr/>
              <p:nvPr/>
            </p:nvPicPr>
            <p:blipFill>
              <a:blip r:embed="rId339"/>
              <a:stretch>
                <a:fillRect/>
              </a:stretch>
            </p:blipFill>
            <p:spPr>
              <a:xfrm>
                <a:off x="7746101" y="2853752"/>
                <a:ext cx="70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1" name="Freihand 200">
                <a:extLst>
                  <a:ext uri="{FF2B5EF4-FFF2-40B4-BE49-F238E27FC236}">
                    <a16:creationId xmlns:a16="http://schemas.microsoft.com/office/drawing/2014/main" id="{5EFEAE92-FE8F-4853-B9A0-AA0D66A5E0F0}"/>
                  </a:ext>
                </a:extLst>
              </p14:cNvPr>
              <p14:cNvContentPartPr/>
              <p14:nvPr/>
            </p14:nvContentPartPr>
            <p14:xfrm>
              <a:off x="7821341" y="2812712"/>
              <a:ext cx="290160" cy="162000"/>
            </p14:xfrm>
          </p:contentPart>
        </mc:Choice>
        <mc:Fallback>
          <p:pic>
            <p:nvPicPr>
              <p:cNvPr id="201" name="Freihand 200">
                <a:extLst>
                  <a:ext uri="{FF2B5EF4-FFF2-40B4-BE49-F238E27FC236}">
                    <a16:creationId xmlns:a16="http://schemas.microsoft.com/office/drawing/2014/main" id="{5EFEAE92-FE8F-4853-B9A0-AA0D66A5E0F0}"/>
                  </a:ext>
                </a:extLst>
              </p:cNvPr>
              <p:cNvPicPr/>
              <p:nvPr/>
            </p:nvPicPr>
            <p:blipFill>
              <a:blip r:embed="rId341"/>
              <a:stretch>
                <a:fillRect/>
              </a:stretch>
            </p:blipFill>
            <p:spPr>
              <a:xfrm>
                <a:off x="7817021" y="2808392"/>
                <a:ext cx="298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2" name="Freihand 201">
                <a:extLst>
                  <a:ext uri="{FF2B5EF4-FFF2-40B4-BE49-F238E27FC236}">
                    <a16:creationId xmlns:a16="http://schemas.microsoft.com/office/drawing/2014/main" id="{A178603C-9356-4BA9-AD5D-44A2F8501952}"/>
                  </a:ext>
                </a:extLst>
              </p14:cNvPr>
              <p14:cNvContentPartPr/>
              <p14:nvPr/>
            </p14:nvContentPartPr>
            <p14:xfrm>
              <a:off x="8143181" y="2854832"/>
              <a:ext cx="152640" cy="253080"/>
            </p14:xfrm>
          </p:contentPart>
        </mc:Choice>
        <mc:Fallback>
          <p:pic>
            <p:nvPicPr>
              <p:cNvPr id="202" name="Freihand 201">
                <a:extLst>
                  <a:ext uri="{FF2B5EF4-FFF2-40B4-BE49-F238E27FC236}">
                    <a16:creationId xmlns:a16="http://schemas.microsoft.com/office/drawing/2014/main" id="{A178603C-9356-4BA9-AD5D-44A2F8501952}"/>
                  </a:ext>
                </a:extLst>
              </p:cNvPr>
              <p:cNvPicPr/>
              <p:nvPr/>
            </p:nvPicPr>
            <p:blipFill>
              <a:blip r:embed="rId343"/>
              <a:stretch>
                <a:fillRect/>
              </a:stretch>
            </p:blipFill>
            <p:spPr>
              <a:xfrm>
                <a:off x="8138861" y="2850512"/>
                <a:ext cx="161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3" name="Freihand 202">
                <a:extLst>
                  <a:ext uri="{FF2B5EF4-FFF2-40B4-BE49-F238E27FC236}">
                    <a16:creationId xmlns:a16="http://schemas.microsoft.com/office/drawing/2014/main" id="{6110332F-288E-4536-AC2E-C79D4243442B}"/>
                  </a:ext>
                </a:extLst>
              </p14:cNvPr>
              <p14:cNvContentPartPr/>
              <p14:nvPr/>
            </p14:nvContentPartPr>
            <p14:xfrm>
              <a:off x="8335421" y="2882912"/>
              <a:ext cx="115560" cy="73800"/>
            </p14:xfrm>
          </p:contentPart>
        </mc:Choice>
        <mc:Fallback>
          <p:pic>
            <p:nvPicPr>
              <p:cNvPr id="203" name="Freihand 202">
                <a:extLst>
                  <a:ext uri="{FF2B5EF4-FFF2-40B4-BE49-F238E27FC236}">
                    <a16:creationId xmlns:a16="http://schemas.microsoft.com/office/drawing/2014/main" id="{6110332F-288E-4536-AC2E-C79D4243442B}"/>
                  </a:ext>
                </a:extLst>
              </p:cNvPr>
              <p:cNvPicPr/>
              <p:nvPr/>
            </p:nvPicPr>
            <p:blipFill>
              <a:blip r:embed="rId345"/>
              <a:stretch>
                <a:fillRect/>
              </a:stretch>
            </p:blipFill>
            <p:spPr>
              <a:xfrm>
                <a:off x="8331101" y="2878592"/>
                <a:ext cx="124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4" name="Freihand 203">
                <a:extLst>
                  <a:ext uri="{FF2B5EF4-FFF2-40B4-BE49-F238E27FC236}">
                    <a16:creationId xmlns:a16="http://schemas.microsoft.com/office/drawing/2014/main" id="{7453032E-1CF7-4144-8A3A-805121FFFE99}"/>
                  </a:ext>
                </a:extLst>
              </p14:cNvPr>
              <p14:cNvContentPartPr/>
              <p14:nvPr/>
            </p14:nvContentPartPr>
            <p14:xfrm>
              <a:off x="8452421" y="2885072"/>
              <a:ext cx="167040" cy="156600"/>
            </p14:xfrm>
          </p:contentPart>
        </mc:Choice>
        <mc:Fallback>
          <p:pic>
            <p:nvPicPr>
              <p:cNvPr id="204" name="Freihand 203">
                <a:extLst>
                  <a:ext uri="{FF2B5EF4-FFF2-40B4-BE49-F238E27FC236}">
                    <a16:creationId xmlns:a16="http://schemas.microsoft.com/office/drawing/2014/main" id="{7453032E-1CF7-4144-8A3A-805121FFFE99}"/>
                  </a:ext>
                </a:extLst>
              </p:cNvPr>
              <p:cNvPicPr/>
              <p:nvPr/>
            </p:nvPicPr>
            <p:blipFill>
              <a:blip r:embed="rId347"/>
              <a:stretch>
                <a:fillRect/>
              </a:stretch>
            </p:blipFill>
            <p:spPr>
              <a:xfrm>
                <a:off x="8448101" y="2880752"/>
                <a:ext cx="175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8" name="Freihand 207">
                <a:extLst>
                  <a:ext uri="{FF2B5EF4-FFF2-40B4-BE49-F238E27FC236}">
                    <a16:creationId xmlns:a16="http://schemas.microsoft.com/office/drawing/2014/main" id="{664DBF40-034A-4176-BE80-4D2AF76285C2}"/>
                  </a:ext>
                </a:extLst>
              </p14:cNvPr>
              <p14:cNvContentPartPr/>
              <p14:nvPr/>
            </p14:nvContentPartPr>
            <p14:xfrm>
              <a:off x="7737101" y="3163712"/>
              <a:ext cx="154800" cy="27720"/>
            </p14:xfrm>
          </p:contentPart>
        </mc:Choice>
        <mc:Fallback>
          <p:pic>
            <p:nvPicPr>
              <p:cNvPr id="208" name="Freihand 207">
                <a:extLst>
                  <a:ext uri="{FF2B5EF4-FFF2-40B4-BE49-F238E27FC236}">
                    <a16:creationId xmlns:a16="http://schemas.microsoft.com/office/drawing/2014/main" id="{664DBF40-034A-4176-BE80-4D2AF76285C2}"/>
                  </a:ext>
                </a:extLst>
              </p:cNvPr>
              <p:cNvPicPr/>
              <p:nvPr/>
            </p:nvPicPr>
            <p:blipFill>
              <a:blip r:embed="rId349"/>
              <a:stretch>
                <a:fillRect/>
              </a:stretch>
            </p:blipFill>
            <p:spPr>
              <a:xfrm>
                <a:off x="7732781" y="3159392"/>
                <a:ext cx="163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9" name="Freihand 208">
                <a:extLst>
                  <a:ext uri="{FF2B5EF4-FFF2-40B4-BE49-F238E27FC236}">
                    <a16:creationId xmlns:a16="http://schemas.microsoft.com/office/drawing/2014/main" id="{B884BF37-B009-40EE-A8E8-6D0249B9997A}"/>
                  </a:ext>
                </a:extLst>
              </p14:cNvPr>
              <p14:cNvContentPartPr/>
              <p14:nvPr/>
            </p14:nvContentPartPr>
            <p14:xfrm>
              <a:off x="7755101" y="3211592"/>
              <a:ext cx="129600" cy="35280"/>
            </p14:xfrm>
          </p:contentPart>
        </mc:Choice>
        <mc:Fallback>
          <p:pic>
            <p:nvPicPr>
              <p:cNvPr id="209" name="Freihand 208">
                <a:extLst>
                  <a:ext uri="{FF2B5EF4-FFF2-40B4-BE49-F238E27FC236}">
                    <a16:creationId xmlns:a16="http://schemas.microsoft.com/office/drawing/2014/main" id="{B884BF37-B009-40EE-A8E8-6D0249B9997A}"/>
                  </a:ext>
                </a:extLst>
              </p:cNvPr>
              <p:cNvPicPr/>
              <p:nvPr/>
            </p:nvPicPr>
            <p:blipFill>
              <a:blip r:embed="rId351"/>
              <a:stretch>
                <a:fillRect/>
              </a:stretch>
            </p:blipFill>
            <p:spPr>
              <a:xfrm>
                <a:off x="7750781" y="3207272"/>
                <a:ext cx="138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0" name="Freihand 209">
                <a:extLst>
                  <a:ext uri="{FF2B5EF4-FFF2-40B4-BE49-F238E27FC236}">
                    <a16:creationId xmlns:a16="http://schemas.microsoft.com/office/drawing/2014/main" id="{598B1C1D-A58F-423D-96E7-F90CBA9787E3}"/>
                  </a:ext>
                </a:extLst>
              </p14:cNvPr>
              <p14:cNvContentPartPr/>
              <p14:nvPr/>
            </p14:nvContentPartPr>
            <p14:xfrm>
              <a:off x="7890821" y="3120512"/>
              <a:ext cx="71640" cy="153360"/>
            </p14:xfrm>
          </p:contentPart>
        </mc:Choice>
        <mc:Fallback>
          <p:pic>
            <p:nvPicPr>
              <p:cNvPr id="210" name="Freihand 209">
                <a:extLst>
                  <a:ext uri="{FF2B5EF4-FFF2-40B4-BE49-F238E27FC236}">
                    <a16:creationId xmlns:a16="http://schemas.microsoft.com/office/drawing/2014/main" id="{598B1C1D-A58F-423D-96E7-F90CBA9787E3}"/>
                  </a:ext>
                </a:extLst>
              </p:cNvPr>
              <p:cNvPicPr/>
              <p:nvPr/>
            </p:nvPicPr>
            <p:blipFill>
              <a:blip r:embed="rId353"/>
              <a:stretch>
                <a:fillRect/>
              </a:stretch>
            </p:blipFill>
            <p:spPr>
              <a:xfrm>
                <a:off x="7886501" y="3116192"/>
                <a:ext cx="80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1" name="Freihand 210">
                <a:extLst>
                  <a:ext uri="{FF2B5EF4-FFF2-40B4-BE49-F238E27FC236}">
                    <a16:creationId xmlns:a16="http://schemas.microsoft.com/office/drawing/2014/main" id="{F70B8167-AC50-420F-9877-47EFFE8133DC}"/>
                  </a:ext>
                </a:extLst>
              </p14:cNvPr>
              <p14:cNvContentPartPr/>
              <p14:nvPr/>
            </p14:nvContentPartPr>
            <p14:xfrm>
              <a:off x="8074061" y="3098912"/>
              <a:ext cx="165600" cy="175320"/>
            </p14:xfrm>
          </p:contentPart>
        </mc:Choice>
        <mc:Fallback>
          <p:pic>
            <p:nvPicPr>
              <p:cNvPr id="211" name="Freihand 210">
                <a:extLst>
                  <a:ext uri="{FF2B5EF4-FFF2-40B4-BE49-F238E27FC236}">
                    <a16:creationId xmlns:a16="http://schemas.microsoft.com/office/drawing/2014/main" id="{F70B8167-AC50-420F-9877-47EFFE8133DC}"/>
                  </a:ext>
                </a:extLst>
              </p:cNvPr>
              <p:cNvPicPr/>
              <p:nvPr/>
            </p:nvPicPr>
            <p:blipFill>
              <a:blip r:embed="rId355"/>
              <a:stretch>
                <a:fillRect/>
              </a:stretch>
            </p:blipFill>
            <p:spPr>
              <a:xfrm>
                <a:off x="8069381" y="3094592"/>
                <a:ext cx="174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 name="Freihand 211">
                <a:extLst>
                  <a:ext uri="{FF2B5EF4-FFF2-40B4-BE49-F238E27FC236}">
                    <a16:creationId xmlns:a16="http://schemas.microsoft.com/office/drawing/2014/main" id="{629FE819-8D0F-4438-AFA9-958A1CC04F82}"/>
                  </a:ext>
                </a:extLst>
              </p14:cNvPr>
              <p14:cNvContentPartPr/>
              <p14:nvPr/>
            </p14:nvContentPartPr>
            <p14:xfrm>
              <a:off x="8272421" y="3150032"/>
              <a:ext cx="88920" cy="102960"/>
            </p14:xfrm>
          </p:contentPart>
        </mc:Choice>
        <mc:Fallback>
          <p:pic>
            <p:nvPicPr>
              <p:cNvPr id="212" name="Freihand 211">
                <a:extLst>
                  <a:ext uri="{FF2B5EF4-FFF2-40B4-BE49-F238E27FC236}">
                    <a16:creationId xmlns:a16="http://schemas.microsoft.com/office/drawing/2014/main" id="{629FE819-8D0F-4438-AFA9-958A1CC04F82}"/>
                  </a:ext>
                </a:extLst>
              </p:cNvPr>
              <p:cNvPicPr/>
              <p:nvPr/>
            </p:nvPicPr>
            <p:blipFill>
              <a:blip r:embed="rId357"/>
              <a:stretch>
                <a:fillRect/>
              </a:stretch>
            </p:blipFill>
            <p:spPr>
              <a:xfrm>
                <a:off x="8268101" y="3145712"/>
                <a:ext cx="97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3" name="Freihand 212">
                <a:extLst>
                  <a:ext uri="{FF2B5EF4-FFF2-40B4-BE49-F238E27FC236}">
                    <a16:creationId xmlns:a16="http://schemas.microsoft.com/office/drawing/2014/main" id="{FC549689-7686-45EA-8AD1-0F7E851067D1}"/>
                  </a:ext>
                </a:extLst>
              </p14:cNvPr>
              <p14:cNvContentPartPr/>
              <p14:nvPr/>
            </p14:nvContentPartPr>
            <p14:xfrm>
              <a:off x="8359901" y="3140672"/>
              <a:ext cx="82800" cy="120600"/>
            </p14:xfrm>
          </p:contentPart>
        </mc:Choice>
        <mc:Fallback>
          <p:pic>
            <p:nvPicPr>
              <p:cNvPr id="213" name="Freihand 212">
                <a:extLst>
                  <a:ext uri="{FF2B5EF4-FFF2-40B4-BE49-F238E27FC236}">
                    <a16:creationId xmlns:a16="http://schemas.microsoft.com/office/drawing/2014/main" id="{FC549689-7686-45EA-8AD1-0F7E851067D1}"/>
                  </a:ext>
                </a:extLst>
              </p:cNvPr>
              <p:cNvPicPr/>
              <p:nvPr/>
            </p:nvPicPr>
            <p:blipFill>
              <a:blip r:embed="rId359"/>
              <a:stretch>
                <a:fillRect/>
              </a:stretch>
            </p:blipFill>
            <p:spPr>
              <a:xfrm>
                <a:off x="8355581" y="3136352"/>
                <a:ext cx="91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4" name="Freihand 213">
                <a:extLst>
                  <a:ext uri="{FF2B5EF4-FFF2-40B4-BE49-F238E27FC236}">
                    <a16:creationId xmlns:a16="http://schemas.microsoft.com/office/drawing/2014/main" id="{F99CA5AE-EFA0-42DB-B3DA-4314349A35A3}"/>
                  </a:ext>
                </a:extLst>
              </p14:cNvPr>
              <p14:cNvContentPartPr/>
              <p14:nvPr/>
            </p14:nvContentPartPr>
            <p14:xfrm>
              <a:off x="8450621" y="3068672"/>
              <a:ext cx="420840" cy="163440"/>
            </p14:xfrm>
          </p:contentPart>
        </mc:Choice>
        <mc:Fallback>
          <p:pic>
            <p:nvPicPr>
              <p:cNvPr id="214" name="Freihand 213">
                <a:extLst>
                  <a:ext uri="{FF2B5EF4-FFF2-40B4-BE49-F238E27FC236}">
                    <a16:creationId xmlns:a16="http://schemas.microsoft.com/office/drawing/2014/main" id="{F99CA5AE-EFA0-42DB-B3DA-4314349A35A3}"/>
                  </a:ext>
                </a:extLst>
              </p:cNvPr>
              <p:cNvPicPr/>
              <p:nvPr/>
            </p:nvPicPr>
            <p:blipFill>
              <a:blip r:embed="rId361"/>
              <a:stretch>
                <a:fillRect/>
              </a:stretch>
            </p:blipFill>
            <p:spPr>
              <a:xfrm>
                <a:off x="8446301" y="3064352"/>
                <a:ext cx="429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5" name="Freihand 214">
                <a:extLst>
                  <a:ext uri="{FF2B5EF4-FFF2-40B4-BE49-F238E27FC236}">
                    <a16:creationId xmlns:a16="http://schemas.microsoft.com/office/drawing/2014/main" id="{874FC0E2-D6D1-409D-9C7F-126209BEAA77}"/>
                  </a:ext>
                </a:extLst>
              </p14:cNvPr>
              <p14:cNvContentPartPr/>
              <p14:nvPr/>
            </p14:nvContentPartPr>
            <p14:xfrm>
              <a:off x="8874341" y="3171272"/>
              <a:ext cx="360" cy="360"/>
            </p14:xfrm>
          </p:contentPart>
        </mc:Choice>
        <mc:Fallback>
          <p:pic>
            <p:nvPicPr>
              <p:cNvPr id="215" name="Freihand 214">
                <a:extLst>
                  <a:ext uri="{FF2B5EF4-FFF2-40B4-BE49-F238E27FC236}">
                    <a16:creationId xmlns:a16="http://schemas.microsoft.com/office/drawing/2014/main" id="{874FC0E2-D6D1-409D-9C7F-126209BEAA77}"/>
                  </a:ext>
                </a:extLst>
              </p:cNvPr>
              <p:cNvPicPr/>
              <p:nvPr/>
            </p:nvPicPr>
            <p:blipFill>
              <a:blip r:embed="rId93"/>
              <a:stretch>
                <a:fillRect/>
              </a:stretch>
            </p:blipFill>
            <p:spPr>
              <a:xfrm>
                <a:off x="8870021" y="3166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6" name="Freihand 215">
                <a:extLst>
                  <a:ext uri="{FF2B5EF4-FFF2-40B4-BE49-F238E27FC236}">
                    <a16:creationId xmlns:a16="http://schemas.microsoft.com/office/drawing/2014/main" id="{6A5DBF6B-0CF3-4A36-AA4E-D0E2E54C6316}"/>
                  </a:ext>
                </a:extLst>
              </p14:cNvPr>
              <p14:cNvContentPartPr/>
              <p14:nvPr/>
            </p14:nvContentPartPr>
            <p14:xfrm>
              <a:off x="8897381" y="3145712"/>
              <a:ext cx="320040" cy="192600"/>
            </p14:xfrm>
          </p:contentPart>
        </mc:Choice>
        <mc:Fallback>
          <p:pic>
            <p:nvPicPr>
              <p:cNvPr id="216" name="Freihand 215">
                <a:extLst>
                  <a:ext uri="{FF2B5EF4-FFF2-40B4-BE49-F238E27FC236}">
                    <a16:creationId xmlns:a16="http://schemas.microsoft.com/office/drawing/2014/main" id="{6A5DBF6B-0CF3-4A36-AA4E-D0E2E54C6316}"/>
                  </a:ext>
                </a:extLst>
              </p:cNvPr>
              <p:cNvPicPr/>
              <p:nvPr/>
            </p:nvPicPr>
            <p:blipFill>
              <a:blip r:embed="rId364"/>
              <a:stretch>
                <a:fillRect/>
              </a:stretch>
            </p:blipFill>
            <p:spPr>
              <a:xfrm>
                <a:off x="8893061" y="3141392"/>
                <a:ext cx="328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7" name="Freihand 216">
                <a:extLst>
                  <a:ext uri="{FF2B5EF4-FFF2-40B4-BE49-F238E27FC236}">
                    <a16:creationId xmlns:a16="http://schemas.microsoft.com/office/drawing/2014/main" id="{71F6F3A2-E520-44AD-8284-EDA43716BE74}"/>
                  </a:ext>
                </a:extLst>
              </p14:cNvPr>
              <p14:cNvContentPartPr/>
              <p14:nvPr/>
            </p14:nvContentPartPr>
            <p14:xfrm>
              <a:off x="9466901" y="3047792"/>
              <a:ext cx="197640" cy="122400"/>
            </p14:xfrm>
          </p:contentPart>
        </mc:Choice>
        <mc:Fallback>
          <p:pic>
            <p:nvPicPr>
              <p:cNvPr id="217" name="Freihand 216">
                <a:extLst>
                  <a:ext uri="{FF2B5EF4-FFF2-40B4-BE49-F238E27FC236}">
                    <a16:creationId xmlns:a16="http://schemas.microsoft.com/office/drawing/2014/main" id="{71F6F3A2-E520-44AD-8284-EDA43716BE74}"/>
                  </a:ext>
                </a:extLst>
              </p:cNvPr>
              <p:cNvPicPr/>
              <p:nvPr/>
            </p:nvPicPr>
            <p:blipFill>
              <a:blip r:embed="rId366"/>
              <a:stretch>
                <a:fillRect/>
              </a:stretch>
            </p:blipFill>
            <p:spPr>
              <a:xfrm>
                <a:off x="9462581" y="3043472"/>
                <a:ext cx="2062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8" name="Freihand 217">
                <a:extLst>
                  <a:ext uri="{FF2B5EF4-FFF2-40B4-BE49-F238E27FC236}">
                    <a16:creationId xmlns:a16="http://schemas.microsoft.com/office/drawing/2014/main" id="{D09A7D74-7594-4497-B151-FDD55800BBF4}"/>
                  </a:ext>
                </a:extLst>
              </p14:cNvPr>
              <p14:cNvContentPartPr/>
              <p14:nvPr/>
            </p14:nvContentPartPr>
            <p14:xfrm>
              <a:off x="9697301" y="3098912"/>
              <a:ext cx="67680" cy="63720"/>
            </p14:xfrm>
          </p:contentPart>
        </mc:Choice>
        <mc:Fallback>
          <p:pic>
            <p:nvPicPr>
              <p:cNvPr id="218" name="Freihand 217">
                <a:extLst>
                  <a:ext uri="{FF2B5EF4-FFF2-40B4-BE49-F238E27FC236}">
                    <a16:creationId xmlns:a16="http://schemas.microsoft.com/office/drawing/2014/main" id="{D09A7D74-7594-4497-B151-FDD55800BBF4}"/>
                  </a:ext>
                </a:extLst>
              </p:cNvPr>
              <p:cNvPicPr/>
              <p:nvPr/>
            </p:nvPicPr>
            <p:blipFill>
              <a:blip r:embed="rId368"/>
              <a:stretch>
                <a:fillRect/>
              </a:stretch>
            </p:blipFill>
            <p:spPr>
              <a:xfrm>
                <a:off x="9692981" y="3094592"/>
                <a:ext cx="76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9" name="Freihand 218">
                <a:extLst>
                  <a:ext uri="{FF2B5EF4-FFF2-40B4-BE49-F238E27FC236}">
                    <a16:creationId xmlns:a16="http://schemas.microsoft.com/office/drawing/2014/main" id="{0252FBE0-FDEC-47C4-A8CD-981FA34185AB}"/>
                  </a:ext>
                </a:extLst>
              </p14:cNvPr>
              <p14:cNvContentPartPr/>
              <p14:nvPr/>
            </p14:nvContentPartPr>
            <p14:xfrm>
              <a:off x="10018781" y="3025472"/>
              <a:ext cx="23400" cy="135720"/>
            </p14:xfrm>
          </p:contentPart>
        </mc:Choice>
        <mc:Fallback>
          <p:pic>
            <p:nvPicPr>
              <p:cNvPr id="219" name="Freihand 218">
                <a:extLst>
                  <a:ext uri="{FF2B5EF4-FFF2-40B4-BE49-F238E27FC236}">
                    <a16:creationId xmlns:a16="http://schemas.microsoft.com/office/drawing/2014/main" id="{0252FBE0-FDEC-47C4-A8CD-981FA34185AB}"/>
                  </a:ext>
                </a:extLst>
              </p:cNvPr>
              <p:cNvPicPr/>
              <p:nvPr/>
            </p:nvPicPr>
            <p:blipFill>
              <a:blip r:embed="rId370"/>
              <a:stretch>
                <a:fillRect/>
              </a:stretch>
            </p:blipFill>
            <p:spPr>
              <a:xfrm>
                <a:off x="10014461" y="3021152"/>
                <a:ext cx="32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0" name="Freihand 219">
                <a:extLst>
                  <a:ext uri="{FF2B5EF4-FFF2-40B4-BE49-F238E27FC236}">
                    <a16:creationId xmlns:a16="http://schemas.microsoft.com/office/drawing/2014/main" id="{B6334F3E-11F3-4A8D-9468-972E6B5AE8DA}"/>
                  </a:ext>
                </a:extLst>
              </p14:cNvPr>
              <p14:cNvContentPartPr/>
              <p14:nvPr/>
            </p14:nvContentPartPr>
            <p14:xfrm>
              <a:off x="9942461" y="2971112"/>
              <a:ext cx="172080" cy="167400"/>
            </p14:xfrm>
          </p:contentPart>
        </mc:Choice>
        <mc:Fallback>
          <p:pic>
            <p:nvPicPr>
              <p:cNvPr id="220" name="Freihand 219">
                <a:extLst>
                  <a:ext uri="{FF2B5EF4-FFF2-40B4-BE49-F238E27FC236}">
                    <a16:creationId xmlns:a16="http://schemas.microsoft.com/office/drawing/2014/main" id="{B6334F3E-11F3-4A8D-9468-972E6B5AE8DA}"/>
                  </a:ext>
                </a:extLst>
              </p:cNvPr>
              <p:cNvPicPr/>
              <p:nvPr/>
            </p:nvPicPr>
            <p:blipFill>
              <a:blip r:embed="rId372"/>
              <a:stretch>
                <a:fillRect/>
              </a:stretch>
            </p:blipFill>
            <p:spPr>
              <a:xfrm>
                <a:off x="9938141" y="2966792"/>
                <a:ext cx="180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1" name="Freihand 220">
                <a:extLst>
                  <a:ext uri="{FF2B5EF4-FFF2-40B4-BE49-F238E27FC236}">
                    <a16:creationId xmlns:a16="http://schemas.microsoft.com/office/drawing/2014/main" id="{D9CD157C-393B-4297-BD8A-7FB6BEF6E083}"/>
                  </a:ext>
                </a:extLst>
              </p14:cNvPr>
              <p14:cNvContentPartPr/>
              <p14:nvPr/>
            </p14:nvContentPartPr>
            <p14:xfrm>
              <a:off x="10102661" y="2922512"/>
              <a:ext cx="760680" cy="202320"/>
            </p14:xfrm>
          </p:contentPart>
        </mc:Choice>
        <mc:Fallback>
          <p:pic>
            <p:nvPicPr>
              <p:cNvPr id="221" name="Freihand 220">
                <a:extLst>
                  <a:ext uri="{FF2B5EF4-FFF2-40B4-BE49-F238E27FC236}">
                    <a16:creationId xmlns:a16="http://schemas.microsoft.com/office/drawing/2014/main" id="{D9CD157C-393B-4297-BD8A-7FB6BEF6E083}"/>
                  </a:ext>
                </a:extLst>
              </p:cNvPr>
              <p:cNvPicPr/>
              <p:nvPr/>
            </p:nvPicPr>
            <p:blipFill>
              <a:blip r:embed="rId374"/>
              <a:stretch>
                <a:fillRect/>
              </a:stretch>
            </p:blipFill>
            <p:spPr>
              <a:xfrm>
                <a:off x="10098341" y="2918192"/>
                <a:ext cx="769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5" name="Freihand 224">
                <a:extLst>
                  <a:ext uri="{FF2B5EF4-FFF2-40B4-BE49-F238E27FC236}">
                    <a16:creationId xmlns:a16="http://schemas.microsoft.com/office/drawing/2014/main" id="{14C4777F-6F74-4C31-BA52-FE33C0347FA1}"/>
                  </a:ext>
                </a:extLst>
              </p14:cNvPr>
              <p14:cNvContentPartPr/>
              <p14:nvPr/>
            </p14:nvContentPartPr>
            <p14:xfrm>
              <a:off x="11061341" y="2886872"/>
              <a:ext cx="157680" cy="113760"/>
            </p14:xfrm>
          </p:contentPart>
        </mc:Choice>
        <mc:Fallback>
          <p:pic>
            <p:nvPicPr>
              <p:cNvPr id="225" name="Freihand 224">
                <a:extLst>
                  <a:ext uri="{FF2B5EF4-FFF2-40B4-BE49-F238E27FC236}">
                    <a16:creationId xmlns:a16="http://schemas.microsoft.com/office/drawing/2014/main" id="{14C4777F-6F74-4C31-BA52-FE33C0347FA1}"/>
                  </a:ext>
                </a:extLst>
              </p:cNvPr>
              <p:cNvPicPr/>
              <p:nvPr/>
            </p:nvPicPr>
            <p:blipFill>
              <a:blip r:embed="rId376"/>
              <a:stretch>
                <a:fillRect/>
              </a:stretch>
            </p:blipFill>
            <p:spPr>
              <a:xfrm>
                <a:off x="11057021" y="2882552"/>
                <a:ext cx="166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6" name="Freihand 225">
                <a:extLst>
                  <a:ext uri="{FF2B5EF4-FFF2-40B4-BE49-F238E27FC236}">
                    <a16:creationId xmlns:a16="http://schemas.microsoft.com/office/drawing/2014/main" id="{41E5C900-1623-472E-9FB0-36621EB0F806}"/>
                  </a:ext>
                </a:extLst>
              </p14:cNvPr>
              <p14:cNvContentPartPr/>
              <p14:nvPr/>
            </p14:nvContentPartPr>
            <p14:xfrm>
              <a:off x="11230181" y="2907752"/>
              <a:ext cx="211680" cy="68760"/>
            </p14:xfrm>
          </p:contentPart>
        </mc:Choice>
        <mc:Fallback>
          <p:pic>
            <p:nvPicPr>
              <p:cNvPr id="226" name="Freihand 225">
                <a:extLst>
                  <a:ext uri="{FF2B5EF4-FFF2-40B4-BE49-F238E27FC236}">
                    <a16:creationId xmlns:a16="http://schemas.microsoft.com/office/drawing/2014/main" id="{41E5C900-1623-472E-9FB0-36621EB0F806}"/>
                  </a:ext>
                </a:extLst>
              </p:cNvPr>
              <p:cNvPicPr/>
              <p:nvPr/>
            </p:nvPicPr>
            <p:blipFill>
              <a:blip r:embed="rId378"/>
              <a:stretch>
                <a:fillRect/>
              </a:stretch>
            </p:blipFill>
            <p:spPr>
              <a:xfrm>
                <a:off x="11225861" y="2903432"/>
                <a:ext cx="220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8" name="Freihand 227">
                <a:extLst>
                  <a:ext uri="{FF2B5EF4-FFF2-40B4-BE49-F238E27FC236}">
                    <a16:creationId xmlns:a16="http://schemas.microsoft.com/office/drawing/2014/main" id="{049E906F-7826-43FA-8844-60ACCFC75541}"/>
                  </a:ext>
                </a:extLst>
              </p14:cNvPr>
              <p14:cNvContentPartPr/>
              <p14:nvPr/>
            </p14:nvContentPartPr>
            <p14:xfrm>
              <a:off x="8582381" y="3393392"/>
              <a:ext cx="172440" cy="164880"/>
            </p14:xfrm>
          </p:contentPart>
        </mc:Choice>
        <mc:Fallback>
          <p:pic>
            <p:nvPicPr>
              <p:cNvPr id="228" name="Freihand 227">
                <a:extLst>
                  <a:ext uri="{FF2B5EF4-FFF2-40B4-BE49-F238E27FC236}">
                    <a16:creationId xmlns:a16="http://schemas.microsoft.com/office/drawing/2014/main" id="{049E906F-7826-43FA-8844-60ACCFC75541}"/>
                  </a:ext>
                </a:extLst>
              </p:cNvPr>
              <p:cNvPicPr/>
              <p:nvPr/>
            </p:nvPicPr>
            <p:blipFill>
              <a:blip r:embed="rId380"/>
              <a:stretch>
                <a:fillRect/>
              </a:stretch>
            </p:blipFill>
            <p:spPr>
              <a:xfrm>
                <a:off x="8578061" y="3389072"/>
                <a:ext cx="181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9" name="Freihand 228">
                <a:extLst>
                  <a:ext uri="{FF2B5EF4-FFF2-40B4-BE49-F238E27FC236}">
                    <a16:creationId xmlns:a16="http://schemas.microsoft.com/office/drawing/2014/main" id="{9C58A816-861E-4D99-B5D5-13CB0B7B94B9}"/>
                  </a:ext>
                </a:extLst>
              </p14:cNvPr>
              <p14:cNvContentPartPr/>
              <p14:nvPr/>
            </p14:nvContentPartPr>
            <p14:xfrm>
              <a:off x="8755181" y="3424712"/>
              <a:ext cx="108360" cy="105480"/>
            </p14:xfrm>
          </p:contentPart>
        </mc:Choice>
        <mc:Fallback>
          <p:pic>
            <p:nvPicPr>
              <p:cNvPr id="229" name="Freihand 228">
                <a:extLst>
                  <a:ext uri="{FF2B5EF4-FFF2-40B4-BE49-F238E27FC236}">
                    <a16:creationId xmlns:a16="http://schemas.microsoft.com/office/drawing/2014/main" id="{9C58A816-861E-4D99-B5D5-13CB0B7B94B9}"/>
                  </a:ext>
                </a:extLst>
              </p:cNvPr>
              <p:cNvPicPr/>
              <p:nvPr/>
            </p:nvPicPr>
            <p:blipFill>
              <a:blip r:embed="rId382"/>
              <a:stretch>
                <a:fillRect/>
              </a:stretch>
            </p:blipFill>
            <p:spPr>
              <a:xfrm>
                <a:off x="8750861" y="3420392"/>
                <a:ext cx="117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0" name="Freihand 229">
                <a:extLst>
                  <a:ext uri="{FF2B5EF4-FFF2-40B4-BE49-F238E27FC236}">
                    <a16:creationId xmlns:a16="http://schemas.microsoft.com/office/drawing/2014/main" id="{0763756A-B514-41A3-9DD0-2885EF284506}"/>
                  </a:ext>
                </a:extLst>
              </p14:cNvPr>
              <p14:cNvContentPartPr/>
              <p14:nvPr/>
            </p14:nvContentPartPr>
            <p14:xfrm>
              <a:off x="8891261" y="3412112"/>
              <a:ext cx="89280" cy="113040"/>
            </p14:xfrm>
          </p:contentPart>
        </mc:Choice>
        <mc:Fallback>
          <p:pic>
            <p:nvPicPr>
              <p:cNvPr id="230" name="Freihand 229">
                <a:extLst>
                  <a:ext uri="{FF2B5EF4-FFF2-40B4-BE49-F238E27FC236}">
                    <a16:creationId xmlns:a16="http://schemas.microsoft.com/office/drawing/2014/main" id="{0763756A-B514-41A3-9DD0-2885EF284506}"/>
                  </a:ext>
                </a:extLst>
              </p:cNvPr>
              <p:cNvPicPr/>
              <p:nvPr/>
            </p:nvPicPr>
            <p:blipFill>
              <a:blip r:embed="rId384"/>
              <a:stretch>
                <a:fillRect/>
              </a:stretch>
            </p:blipFill>
            <p:spPr>
              <a:xfrm>
                <a:off x="8886941" y="3407792"/>
                <a:ext cx="97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1" name="Freihand 230">
                <a:extLst>
                  <a:ext uri="{FF2B5EF4-FFF2-40B4-BE49-F238E27FC236}">
                    <a16:creationId xmlns:a16="http://schemas.microsoft.com/office/drawing/2014/main" id="{63C5B80D-CACC-452F-BFB3-ECFB3E70FE49}"/>
                  </a:ext>
                </a:extLst>
              </p14:cNvPr>
              <p14:cNvContentPartPr/>
              <p14:nvPr/>
            </p14:nvContentPartPr>
            <p14:xfrm>
              <a:off x="8895221" y="3400952"/>
              <a:ext cx="115560" cy="6480"/>
            </p14:xfrm>
          </p:contentPart>
        </mc:Choice>
        <mc:Fallback>
          <p:pic>
            <p:nvPicPr>
              <p:cNvPr id="231" name="Freihand 230">
                <a:extLst>
                  <a:ext uri="{FF2B5EF4-FFF2-40B4-BE49-F238E27FC236}">
                    <a16:creationId xmlns:a16="http://schemas.microsoft.com/office/drawing/2014/main" id="{63C5B80D-CACC-452F-BFB3-ECFB3E70FE49}"/>
                  </a:ext>
                </a:extLst>
              </p:cNvPr>
              <p:cNvPicPr/>
              <p:nvPr/>
            </p:nvPicPr>
            <p:blipFill>
              <a:blip r:embed="rId386"/>
              <a:stretch>
                <a:fillRect/>
              </a:stretch>
            </p:blipFill>
            <p:spPr>
              <a:xfrm>
                <a:off x="8890901" y="3396632"/>
                <a:ext cx="124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2" name="Freihand 231">
                <a:extLst>
                  <a:ext uri="{FF2B5EF4-FFF2-40B4-BE49-F238E27FC236}">
                    <a16:creationId xmlns:a16="http://schemas.microsoft.com/office/drawing/2014/main" id="{4AA8B342-DE9C-4381-A799-634EA6F5DBD2}"/>
                  </a:ext>
                </a:extLst>
              </p14:cNvPr>
              <p14:cNvContentPartPr/>
              <p14:nvPr/>
            </p14:nvContentPartPr>
            <p14:xfrm>
              <a:off x="9038501" y="3393392"/>
              <a:ext cx="80640" cy="111240"/>
            </p14:xfrm>
          </p:contentPart>
        </mc:Choice>
        <mc:Fallback>
          <p:pic>
            <p:nvPicPr>
              <p:cNvPr id="232" name="Freihand 231">
                <a:extLst>
                  <a:ext uri="{FF2B5EF4-FFF2-40B4-BE49-F238E27FC236}">
                    <a16:creationId xmlns:a16="http://schemas.microsoft.com/office/drawing/2014/main" id="{4AA8B342-DE9C-4381-A799-634EA6F5DBD2}"/>
                  </a:ext>
                </a:extLst>
              </p:cNvPr>
              <p:cNvPicPr/>
              <p:nvPr/>
            </p:nvPicPr>
            <p:blipFill>
              <a:blip r:embed="rId388"/>
              <a:stretch>
                <a:fillRect/>
              </a:stretch>
            </p:blipFill>
            <p:spPr>
              <a:xfrm>
                <a:off x="9034181" y="3389072"/>
                <a:ext cx="89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3" name="Freihand 232">
                <a:extLst>
                  <a:ext uri="{FF2B5EF4-FFF2-40B4-BE49-F238E27FC236}">
                    <a16:creationId xmlns:a16="http://schemas.microsoft.com/office/drawing/2014/main" id="{D8503572-35B5-4270-B76B-D81DC7757EA6}"/>
                  </a:ext>
                </a:extLst>
              </p14:cNvPr>
              <p14:cNvContentPartPr/>
              <p14:nvPr/>
            </p14:nvContentPartPr>
            <p14:xfrm>
              <a:off x="9193661" y="3364592"/>
              <a:ext cx="151560" cy="106560"/>
            </p14:xfrm>
          </p:contentPart>
        </mc:Choice>
        <mc:Fallback>
          <p:pic>
            <p:nvPicPr>
              <p:cNvPr id="233" name="Freihand 232">
                <a:extLst>
                  <a:ext uri="{FF2B5EF4-FFF2-40B4-BE49-F238E27FC236}">
                    <a16:creationId xmlns:a16="http://schemas.microsoft.com/office/drawing/2014/main" id="{D8503572-35B5-4270-B76B-D81DC7757EA6}"/>
                  </a:ext>
                </a:extLst>
              </p:cNvPr>
              <p:cNvPicPr/>
              <p:nvPr/>
            </p:nvPicPr>
            <p:blipFill>
              <a:blip r:embed="rId390"/>
              <a:stretch>
                <a:fillRect/>
              </a:stretch>
            </p:blipFill>
            <p:spPr>
              <a:xfrm>
                <a:off x="9189341" y="3360272"/>
                <a:ext cx="160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4" name="Freihand 233">
                <a:extLst>
                  <a:ext uri="{FF2B5EF4-FFF2-40B4-BE49-F238E27FC236}">
                    <a16:creationId xmlns:a16="http://schemas.microsoft.com/office/drawing/2014/main" id="{22D59814-0F30-4174-82F7-1B691F9652F5}"/>
                  </a:ext>
                </a:extLst>
              </p14:cNvPr>
              <p14:cNvContentPartPr/>
              <p14:nvPr/>
            </p14:nvContentPartPr>
            <p14:xfrm>
              <a:off x="9173141" y="3417512"/>
              <a:ext cx="151560" cy="31680"/>
            </p14:xfrm>
          </p:contentPart>
        </mc:Choice>
        <mc:Fallback>
          <p:pic>
            <p:nvPicPr>
              <p:cNvPr id="234" name="Freihand 233">
                <a:extLst>
                  <a:ext uri="{FF2B5EF4-FFF2-40B4-BE49-F238E27FC236}">
                    <a16:creationId xmlns:a16="http://schemas.microsoft.com/office/drawing/2014/main" id="{22D59814-0F30-4174-82F7-1B691F9652F5}"/>
                  </a:ext>
                </a:extLst>
              </p:cNvPr>
              <p:cNvPicPr/>
              <p:nvPr/>
            </p:nvPicPr>
            <p:blipFill>
              <a:blip r:embed="rId392"/>
              <a:stretch>
                <a:fillRect/>
              </a:stretch>
            </p:blipFill>
            <p:spPr>
              <a:xfrm>
                <a:off x="9168821" y="3413192"/>
                <a:ext cx="1602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6" name="Freihand 235">
                <a:extLst>
                  <a:ext uri="{FF2B5EF4-FFF2-40B4-BE49-F238E27FC236}">
                    <a16:creationId xmlns:a16="http://schemas.microsoft.com/office/drawing/2014/main" id="{6A34D663-EF11-4A85-8279-9ACC96283875}"/>
                  </a:ext>
                </a:extLst>
              </p14:cNvPr>
              <p14:cNvContentPartPr/>
              <p14:nvPr/>
            </p14:nvContentPartPr>
            <p14:xfrm>
              <a:off x="9498221" y="3310592"/>
              <a:ext cx="329760" cy="148680"/>
            </p14:xfrm>
          </p:contentPart>
        </mc:Choice>
        <mc:Fallback>
          <p:pic>
            <p:nvPicPr>
              <p:cNvPr id="236" name="Freihand 235">
                <a:extLst>
                  <a:ext uri="{FF2B5EF4-FFF2-40B4-BE49-F238E27FC236}">
                    <a16:creationId xmlns:a16="http://schemas.microsoft.com/office/drawing/2014/main" id="{6A34D663-EF11-4A85-8279-9ACC96283875}"/>
                  </a:ext>
                </a:extLst>
              </p:cNvPr>
              <p:cNvPicPr/>
              <p:nvPr/>
            </p:nvPicPr>
            <p:blipFill>
              <a:blip r:embed="rId394"/>
              <a:stretch>
                <a:fillRect/>
              </a:stretch>
            </p:blipFill>
            <p:spPr>
              <a:xfrm>
                <a:off x="9493901" y="3306272"/>
                <a:ext cx="338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7" name="Freihand 236">
                <a:extLst>
                  <a:ext uri="{FF2B5EF4-FFF2-40B4-BE49-F238E27FC236}">
                    <a16:creationId xmlns:a16="http://schemas.microsoft.com/office/drawing/2014/main" id="{33481E04-1F34-4054-A999-C24781F9D38C}"/>
                  </a:ext>
                </a:extLst>
              </p14:cNvPr>
              <p14:cNvContentPartPr/>
              <p14:nvPr/>
            </p14:nvContentPartPr>
            <p14:xfrm>
              <a:off x="9714941" y="3322112"/>
              <a:ext cx="47880" cy="1440"/>
            </p14:xfrm>
          </p:contentPart>
        </mc:Choice>
        <mc:Fallback>
          <p:pic>
            <p:nvPicPr>
              <p:cNvPr id="237" name="Freihand 236">
                <a:extLst>
                  <a:ext uri="{FF2B5EF4-FFF2-40B4-BE49-F238E27FC236}">
                    <a16:creationId xmlns:a16="http://schemas.microsoft.com/office/drawing/2014/main" id="{33481E04-1F34-4054-A999-C24781F9D38C}"/>
                  </a:ext>
                </a:extLst>
              </p:cNvPr>
              <p:cNvPicPr/>
              <p:nvPr/>
            </p:nvPicPr>
            <p:blipFill>
              <a:blip r:embed="rId396"/>
              <a:stretch>
                <a:fillRect/>
              </a:stretch>
            </p:blipFill>
            <p:spPr>
              <a:xfrm>
                <a:off x="9710621" y="3317792"/>
                <a:ext cx="565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8" name="Freihand 237">
                <a:extLst>
                  <a:ext uri="{FF2B5EF4-FFF2-40B4-BE49-F238E27FC236}">
                    <a16:creationId xmlns:a16="http://schemas.microsoft.com/office/drawing/2014/main" id="{3B520E8B-75A0-4276-8C0C-7150B5A3EF80}"/>
                  </a:ext>
                </a:extLst>
              </p14:cNvPr>
              <p14:cNvContentPartPr/>
              <p14:nvPr/>
            </p14:nvContentPartPr>
            <p14:xfrm>
              <a:off x="9942461" y="3310952"/>
              <a:ext cx="240120" cy="97560"/>
            </p14:xfrm>
          </p:contentPart>
        </mc:Choice>
        <mc:Fallback>
          <p:pic>
            <p:nvPicPr>
              <p:cNvPr id="238" name="Freihand 237">
                <a:extLst>
                  <a:ext uri="{FF2B5EF4-FFF2-40B4-BE49-F238E27FC236}">
                    <a16:creationId xmlns:a16="http://schemas.microsoft.com/office/drawing/2014/main" id="{3B520E8B-75A0-4276-8C0C-7150B5A3EF80}"/>
                  </a:ext>
                </a:extLst>
              </p:cNvPr>
              <p:cNvPicPr/>
              <p:nvPr/>
            </p:nvPicPr>
            <p:blipFill>
              <a:blip r:embed="rId398"/>
              <a:stretch>
                <a:fillRect/>
              </a:stretch>
            </p:blipFill>
            <p:spPr>
              <a:xfrm>
                <a:off x="9938141" y="3306632"/>
                <a:ext cx="248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9" name="Freihand 238">
                <a:extLst>
                  <a:ext uri="{FF2B5EF4-FFF2-40B4-BE49-F238E27FC236}">
                    <a16:creationId xmlns:a16="http://schemas.microsoft.com/office/drawing/2014/main" id="{91B9131A-819F-4FB0-BD13-B8F40E79B88F}"/>
                  </a:ext>
                </a:extLst>
              </p14:cNvPr>
              <p14:cNvContentPartPr/>
              <p14:nvPr/>
            </p14:nvContentPartPr>
            <p14:xfrm>
              <a:off x="10391741" y="3300152"/>
              <a:ext cx="10800" cy="141840"/>
            </p14:xfrm>
          </p:contentPart>
        </mc:Choice>
        <mc:Fallback>
          <p:pic>
            <p:nvPicPr>
              <p:cNvPr id="239" name="Freihand 238">
                <a:extLst>
                  <a:ext uri="{FF2B5EF4-FFF2-40B4-BE49-F238E27FC236}">
                    <a16:creationId xmlns:a16="http://schemas.microsoft.com/office/drawing/2014/main" id="{91B9131A-819F-4FB0-BD13-B8F40E79B88F}"/>
                  </a:ext>
                </a:extLst>
              </p:cNvPr>
              <p:cNvPicPr/>
              <p:nvPr/>
            </p:nvPicPr>
            <p:blipFill>
              <a:blip r:embed="rId400"/>
              <a:stretch>
                <a:fillRect/>
              </a:stretch>
            </p:blipFill>
            <p:spPr>
              <a:xfrm>
                <a:off x="10387421" y="3295832"/>
                <a:ext cx="19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0" name="Freihand 239">
                <a:extLst>
                  <a:ext uri="{FF2B5EF4-FFF2-40B4-BE49-F238E27FC236}">
                    <a16:creationId xmlns:a16="http://schemas.microsoft.com/office/drawing/2014/main" id="{49BEBAC0-21EB-4DEE-B99A-A5750226E134}"/>
                  </a:ext>
                </a:extLst>
              </p14:cNvPr>
              <p14:cNvContentPartPr/>
              <p14:nvPr/>
            </p14:nvContentPartPr>
            <p14:xfrm>
              <a:off x="10330541" y="3384032"/>
              <a:ext cx="146880" cy="37440"/>
            </p14:xfrm>
          </p:contentPart>
        </mc:Choice>
        <mc:Fallback>
          <p:pic>
            <p:nvPicPr>
              <p:cNvPr id="240" name="Freihand 239">
                <a:extLst>
                  <a:ext uri="{FF2B5EF4-FFF2-40B4-BE49-F238E27FC236}">
                    <a16:creationId xmlns:a16="http://schemas.microsoft.com/office/drawing/2014/main" id="{49BEBAC0-21EB-4DEE-B99A-A5750226E134}"/>
                  </a:ext>
                </a:extLst>
              </p:cNvPr>
              <p:cNvPicPr/>
              <p:nvPr/>
            </p:nvPicPr>
            <p:blipFill>
              <a:blip r:embed="rId402"/>
              <a:stretch>
                <a:fillRect/>
              </a:stretch>
            </p:blipFill>
            <p:spPr>
              <a:xfrm>
                <a:off x="10326221" y="3379712"/>
                <a:ext cx="155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1" name="Freihand 240">
                <a:extLst>
                  <a:ext uri="{FF2B5EF4-FFF2-40B4-BE49-F238E27FC236}">
                    <a16:creationId xmlns:a16="http://schemas.microsoft.com/office/drawing/2014/main" id="{3DF51638-6034-4754-B4C0-3977CB4A5AB9}"/>
                  </a:ext>
                </a:extLst>
              </p14:cNvPr>
              <p14:cNvContentPartPr/>
              <p14:nvPr/>
            </p14:nvContentPartPr>
            <p14:xfrm>
              <a:off x="10311461" y="3270992"/>
              <a:ext cx="267840" cy="102960"/>
            </p14:xfrm>
          </p:contentPart>
        </mc:Choice>
        <mc:Fallback>
          <p:pic>
            <p:nvPicPr>
              <p:cNvPr id="241" name="Freihand 240">
                <a:extLst>
                  <a:ext uri="{FF2B5EF4-FFF2-40B4-BE49-F238E27FC236}">
                    <a16:creationId xmlns:a16="http://schemas.microsoft.com/office/drawing/2014/main" id="{3DF51638-6034-4754-B4C0-3977CB4A5AB9}"/>
                  </a:ext>
                </a:extLst>
              </p:cNvPr>
              <p:cNvPicPr/>
              <p:nvPr/>
            </p:nvPicPr>
            <p:blipFill>
              <a:blip r:embed="rId404"/>
              <a:stretch>
                <a:fillRect/>
              </a:stretch>
            </p:blipFill>
            <p:spPr>
              <a:xfrm>
                <a:off x="10307141" y="3266672"/>
                <a:ext cx="276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2" name="Freihand 241">
                <a:extLst>
                  <a:ext uri="{FF2B5EF4-FFF2-40B4-BE49-F238E27FC236}">
                    <a16:creationId xmlns:a16="http://schemas.microsoft.com/office/drawing/2014/main" id="{2A84A4ED-27DB-4458-A406-DAD9C009DB9D}"/>
                  </a:ext>
                </a:extLst>
              </p14:cNvPr>
              <p14:cNvContentPartPr/>
              <p14:nvPr/>
            </p14:nvContentPartPr>
            <p14:xfrm>
              <a:off x="10613501" y="3206552"/>
              <a:ext cx="156600" cy="199440"/>
            </p14:xfrm>
          </p:contentPart>
        </mc:Choice>
        <mc:Fallback>
          <p:pic>
            <p:nvPicPr>
              <p:cNvPr id="242" name="Freihand 241">
                <a:extLst>
                  <a:ext uri="{FF2B5EF4-FFF2-40B4-BE49-F238E27FC236}">
                    <a16:creationId xmlns:a16="http://schemas.microsoft.com/office/drawing/2014/main" id="{2A84A4ED-27DB-4458-A406-DAD9C009DB9D}"/>
                  </a:ext>
                </a:extLst>
              </p:cNvPr>
              <p:cNvPicPr/>
              <p:nvPr/>
            </p:nvPicPr>
            <p:blipFill>
              <a:blip r:embed="rId406"/>
              <a:stretch>
                <a:fillRect/>
              </a:stretch>
            </p:blipFill>
            <p:spPr>
              <a:xfrm>
                <a:off x="10609181" y="3202232"/>
                <a:ext cx="165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3" name="Freihand 242">
                <a:extLst>
                  <a:ext uri="{FF2B5EF4-FFF2-40B4-BE49-F238E27FC236}">
                    <a16:creationId xmlns:a16="http://schemas.microsoft.com/office/drawing/2014/main" id="{9C8FD36C-00E4-4633-85FE-2A519CCCB197}"/>
                  </a:ext>
                </a:extLst>
              </p14:cNvPr>
              <p14:cNvContentPartPr/>
              <p14:nvPr/>
            </p14:nvContentPartPr>
            <p14:xfrm>
              <a:off x="10763981" y="3182072"/>
              <a:ext cx="268200" cy="143280"/>
            </p14:xfrm>
          </p:contentPart>
        </mc:Choice>
        <mc:Fallback>
          <p:pic>
            <p:nvPicPr>
              <p:cNvPr id="243" name="Freihand 242">
                <a:extLst>
                  <a:ext uri="{FF2B5EF4-FFF2-40B4-BE49-F238E27FC236}">
                    <a16:creationId xmlns:a16="http://schemas.microsoft.com/office/drawing/2014/main" id="{9C8FD36C-00E4-4633-85FE-2A519CCCB197}"/>
                  </a:ext>
                </a:extLst>
              </p:cNvPr>
              <p:cNvPicPr/>
              <p:nvPr/>
            </p:nvPicPr>
            <p:blipFill>
              <a:blip r:embed="rId408"/>
              <a:stretch>
                <a:fillRect/>
              </a:stretch>
            </p:blipFill>
            <p:spPr>
              <a:xfrm>
                <a:off x="10759661" y="3177752"/>
                <a:ext cx="276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4" name="Freihand 243">
                <a:extLst>
                  <a:ext uri="{FF2B5EF4-FFF2-40B4-BE49-F238E27FC236}">
                    <a16:creationId xmlns:a16="http://schemas.microsoft.com/office/drawing/2014/main" id="{57A378FE-5577-4BB2-ACAB-34C28EE0A245}"/>
                  </a:ext>
                </a:extLst>
              </p14:cNvPr>
              <p14:cNvContentPartPr/>
              <p14:nvPr/>
            </p14:nvContentPartPr>
            <p14:xfrm>
              <a:off x="11026061" y="3195752"/>
              <a:ext cx="26640" cy="41040"/>
            </p14:xfrm>
          </p:contentPart>
        </mc:Choice>
        <mc:Fallback>
          <p:pic>
            <p:nvPicPr>
              <p:cNvPr id="244" name="Freihand 243">
                <a:extLst>
                  <a:ext uri="{FF2B5EF4-FFF2-40B4-BE49-F238E27FC236}">
                    <a16:creationId xmlns:a16="http://schemas.microsoft.com/office/drawing/2014/main" id="{57A378FE-5577-4BB2-ACAB-34C28EE0A245}"/>
                  </a:ext>
                </a:extLst>
              </p:cNvPr>
              <p:cNvPicPr/>
              <p:nvPr/>
            </p:nvPicPr>
            <p:blipFill>
              <a:blip r:embed="rId410"/>
              <a:stretch>
                <a:fillRect/>
              </a:stretch>
            </p:blipFill>
            <p:spPr>
              <a:xfrm>
                <a:off x="11021741" y="3191432"/>
                <a:ext cx="35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5" name="Freihand 244">
                <a:extLst>
                  <a:ext uri="{FF2B5EF4-FFF2-40B4-BE49-F238E27FC236}">
                    <a16:creationId xmlns:a16="http://schemas.microsoft.com/office/drawing/2014/main" id="{B410B317-B23E-4AEA-83CE-D727CE3201D8}"/>
                  </a:ext>
                </a:extLst>
              </p14:cNvPr>
              <p14:cNvContentPartPr/>
              <p14:nvPr/>
            </p14:nvContentPartPr>
            <p14:xfrm>
              <a:off x="11070341" y="3245792"/>
              <a:ext cx="127080" cy="35640"/>
            </p14:xfrm>
          </p:contentPart>
        </mc:Choice>
        <mc:Fallback>
          <p:pic>
            <p:nvPicPr>
              <p:cNvPr id="245" name="Freihand 244">
                <a:extLst>
                  <a:ext uri="{FF2B5EF4-FFF2-40B4-BE49-F238E27FC236}">
                    <a16:creationId xmlns:a16="http://schemas.microsoft.com/office/drawing/2014/main" id="{B410B317-B23E-4AEA-83CE-D727CE3201D8}"/>
                  </a:ext>
                </a:extLst>
              </p:cNvPr>
              <p:cNvPicPr/>
              <p:nvPr/>
            </p:nvPicPr>
            <p:blipFill>
              <a:blip r:embed="rId412"/>
              <a:stretch>
                <a:fillRect/>
              </a:stretch>
            </p:blipFill>
            <p:spPr>
              <a:xfrm>
                <a:off x="11066021" y="3241472"/>
                <a:ext cx="135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6" name="Freihand 245">
                <a:extLst>
                  <a:ext uri="{FF2B5EF4-FFF2-40B4-BE49-F238E27FC236}">
                    <a16:creationId xmlns:a16="http://schemas.microsoft.com/office/drawing/2014/main" id="{F24BA80D-5887-4ACD-BBBC-004D3015F6A5}"/>
                  </a:ext>
                </a:extLst>
              </p14:cNvPr>
              <p14:cNvContentPartPr/>
              <p14:nvPr/>
            </p14:nvContentPartPr>
            <p14:xfrm>
              <a:off x="11360141" y="3185312"/>
              <a:ext cx="147600" cy="85680"/>
            </p14:xfrm>
          </p:contentPart>
        </mc:Choice>
        <mc:Fallback>
          <p:pic>
            <p:nvPicPr>
              <p:cNvPr id="246" name="Freihand 245">
                <a:extLst>
                  <a:ext uri="{FF2B5EF4-FFF2-40B4-BE49-F238E27FC236}">
                    <a16:creationId xmlns:a16="http://schemas.microsoft.com/office/drawing/2014/main" id="{F24BA80D-5887-4ACD-BBBC-004D3015F6A5}"/>
                  </a:ext>
                </a:extLst>
              </p:cNvPr>
              <p:cNvPicPr/>
              <p:nvPr/>
            </p:nvPicPr>
            <p:blipFill>
              <a:blip r:embed="rId414"/>
              <a:stretch>
                <a:fillRect/>
              </a:stretch>
            </p:blipFill>
            <p:spPr>
              <a:xfrm>
                <a:off x="11355821" y="3180992"/>
                <a:ext cx="156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7" name="Freihand 246">
                <a:extLst>
                  <a:ext uri="{FF2B5EF4-FFF2-40B4-BE49-F238E27FC236}">
                    <a16:creationId xmlns:a16="http://schemas.microsoft.com/office/drawing/2014/main" id="{8AF267E6-458C-4841-A404-E917EE73696A}"/>
                  </a:ext>
                </a:extLst>
              </p14:cNvPr>
              <p14:cNvContentPartPr/>
              <p14:nvPr/>
            </p14:nvContentPartPr>
            <p14:xfrm>
              <a:off x="11539061" y="3181352"/>
              <a:ext cx="164520" cy="61560"/>
            </p14:xfrm>
          </p:contentPart>
        </mc:Choice>
        <mc:Fallback>
          <p:pic>
            <p:nvPicPr>
              <p:cNvPr id="247" name="Freihand 246">
                <a:extLst>
                  <a:ext uri="{FF2B5EF4-FFF2-40B4-BE49-F238E27FC236}">
                    <a16:creationId xmlns:a16="http://schemas.microsoft.com/office/drawing/2014/main" id="{8AF267E6-458C-4841-A404-E917EE73696A}"/>
                  </a:ext>
                </a:extLst>
              </p:cNvPr>
              <p:cNvPicPr/>
              <p:nvPr/>
            </p:nvPicPr>
            <p:blipFill>
              <a:blip r:embed="rId416"/>
              <a:stretch>
                <a:fillRect/>
              </a:stretch>
            </p:blipFill>
            <p:spPr>
              <a:xfrm>
                <a:off x="11534741" y="3177032"/>
                <a:ext cx="173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9" name="Freihand 248">
                <a:extLst>
                  <a:ext uri="{FF2B5EF4-FFF2-40B4-BE49-F238E27FC236}">
                    <a16:creationId xmlns:a16="http://schemas.microsoft.com/office/drawing/2014/main" id="{5D240DE9-D9AD-42AE-A024-603467FB865E}"/>
                  </a:ext>
                </a:extLst>
              </p14:cNvPr>
              <p14:cNvContentPartPr/>
              <p14:nvPr/>
            </p14:nvContentPartPr>
            <p14:xfrm>
              <a:off x="8949221" y="3603272"/>
              <a:ext cx="121320" cy="159840"/>
            </p14:xfrm>
          </p:contentPart>
        </mc:Choice>
        <mc:Fallback>
          <p:pic>
            <p:nvPicPr>
              <p:cNvPr id="249" name="Freihand 248">
                <a:extLst>
                  <a:ext uri="{FF2B5EF4-FFF2-40B4-BE49-F238E27FC236}">
                    <a16:creationId xmlns:a16="http://schemas.microsoft.com/office/drawing/2014/main" id="{5D240DE9-D9AD-42AE-A024-603467FB865E}"/>
                  </a:ext>
                </a:extLst>
              </p:cNvPr>
              <p:cNvPicPr/>
              <p:nvPr/>
            </p:nvPicPr>
            <p:blipFill>
              <a:blip r:embed="rId418"/>
              <a:stretch>
                <a:fillRect/>
              </a:stretch>
            </p:blipFill>
            <p:spPr>
              <a:xfrm>
                <a:off x="8944901" y="3598952"/>
                <a:ext cx="1299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0" name="Freihand 249">
                <a:extLst>
                  <a:ext uri="{FF2B5EF4-FFF2-40B4-BE49-F238E27FC236}">
                    <a16:creationId xmlns:a16="http://schemas.microsoft.com/office/drawing/2014/main" id="{0F334AB0-D4EA-495C-B7BF-E6643F613B25}"/>
                  </a:ext>
                </a:extLst>
              </p14:cNvPr>
              <p14:cNvContentPartPr/>
              <p14:nvPr/>
            </p14:nvContentPartPr>
            <p14:xfrm>
              <a:off x="9165941" y="3612992"/>
              <a:ext cx="47160" cy="101520"/>
            </p14:xfrm>
          </p:contentPart>
        </mc:Choice>
        <mc:Fallback>
          <p:pic>
            <p:nvPicPr>
              <p:cNvPr id="250" name="Freihand 249">
                <a:extLst>
                  <a:ext uri="{FF2B5EF4-FFF2-40B4-BE49-F238E27FC236}">
                    <a16:creationId xmlns:a16="http://schemas.microsoft.com/office/drawing/2014/main" id="{0F334AB0-D4EA-495C-B7BF-E6643F613B25}"/>
                  </a:ext>
                </a:extLst>
              </p:cNvPr>
              <p:cNvPicPr/>
              <p:nvPr/>
            </p:nvPicPr>
            <p:blipFill>
              <a:blip r:embed="rId420"/>
              <a:stretch>
                <a:fillRect/>
              </a:stretch>
            </p:blipFill>
            <p:spPr>
              <a:xfrm>
                <a:off x="9161621" y="3608672"/>
                <a:ext cx="55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1" name="Freihand 250">
                <a:extLst>
                  <a:ext uri="{FF2B5EF4-FFF2-40B4-BE49-F238E27FC236}">
                    <a16:creationId xmlns:a16="http://schemas.microsoft.com/office/drawing/2014/main" id="{B630F77C-8768-4AF6-9B32-D395BE4C6F5D}"/>
                  </a:ext>
                </a:extLst>
              </p14:cNvPr>
              <p14:cNvContentPartPr/>
              <p14:nvPr/>
            </p14:nvContentPartPr>
            <p14:xfrm>
              <a:off x="9248741" y="3612992"/>
              <a:ext cx="31320" cy="15120"/>
            </p14:xfrm>
          </p:contentPart>
        </mc:Choice>
        <mc:Fallback>
          <p:pic>
            <p:nvPicPr>
              <p:cNvPr id="251" name="Freihand 250">
                <a:extLst>
                  <a:ext uri="{FF2B5EF4-FFF2-40B4-BE49-F238E27FC236}">
                    <a16:creationId xmlns:a16="http://schemas.microsoft.com/office/drawing/2014/main" id="{B630F77C-8768-4AF6-9B32-D395BE4C6F5D}"/>
                  </a:ext>
                </a:extLst>
              </p:cNvPr>
              <p:cNvPicPr/>
              <p:nvPr/>
            </p:nvPicPr>
            <p:blipFill>
              <a:blip r:embed="rId422"/>
              <a:stretch>
                <a:fillRect/>
              </a:stretch>
            </p:blipFill>
            <p:spPr>
              <a:xfrm>
                <a:off x="9244421" y="3608672"/>
                <a:ext cx="39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2" name="Freihand 251">
                <a:extLst>
                  <a:ext uri="{FF2B5EF4-FFF2-40B4-BE49-F238E27FC236}">
                    <a16:creationId xmlns:a16="http://schemas.microsoft.com/office/drawing/2014/main" id="{6378015D-F930-4843-A431-300AA62DF77B}"/>
                  </a:ext>
                </a:extLst>
              </p14:cNvPr>
              <p14:cNvContentPartPr/>
              <p14:nvPr/>
            </p14:nvContentPartPr>
            <p14:xfrm>
              <a:off x="9081341" y="3584192"/>
              <a:ext cx="81000" cy="67680"/>
            </p14:xfrm>
          </p:contentPart>
        </mc:Choice>
        <mc:Fallback>
          <p:pic>
            <p:nvPicPr>
              <p:cNvPr id="252" name="Freihand 251">
                <a:extLst>
                  <a:ext uri="{FF2B5EF4-FFF2-40B4-BE49-F238E27FC236}">
                    <a16:creationId xmlns:a16="http://schemas.microsoft.com/office/drawing/2014/main" id="{6378015D-F930-4843-A431-300AA62DF77B}"/>
                  </a:ext>
                </a:extLst>
              </p:cNvPr>
              <p:cNvPicPr/>
              <p:nvPr/>
            </p:nvPicPr>
            <p:blipFill>
              <a:blip r:embed="rId424"/>
              <a:stretch>
                <a:fillRect/>
              </a:stretch>
            </p:blipFill>
            <p:spPr>
              <a:xfrm>
                <a:off x="9077021" y="3579872"/>
                <a:ext cx="89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3" name="Freihand 252">
                <a:extLst>
                  <a:ext uri="{FF2B5EF4-FFF2-40B4-BE49-F238E27FC236}">
                    <a16:creationId xmlns:a16="http://schemas.microsoft.com/office/drawing/2014/main" id="{06C8D695-0A1D-415A-A0F1-53CBC8D15051}"/>
                  </a:ext>
                </a:extLst>
              </p14:cNvPr>
              <p14:cNvContentPartPr/>
              <p14:nvPr/>
            </p14:nvContentPartPr>
            <p14:xfrm>
              <a:off x="9218141" y="3646472"/>
              <a:ext cx="47160" cy="55800"/>
            </p14:xfrm>
          </p:contentPart>
        </mc:Choice>
        <mc:Fallback>
          <p:pic>
            <p:nvPicPr>
              <p:cNvPr id="253" name="Freihand 252">
                <a:extLst>
                  <a:ext uri="{FF2B5EF4-FFF2-40B4-BE49-F238E27FC236}">
                    <a16:creationId xmlns:a16="http://schemas.microsoft.com/office/drawing/2014/main" id="{06C8D695-0A1D-415A-A0F1-53CBC8D15051}"/>
                  </a:ext>
                </a:extLst>
              </p:cNvPr>
              <p:cNvPicPr/>
              <p:nvPr/>
            </p:nvPicPr>
            <p:blipFill>
              <a:blip r:embed="rId426"/>
              <a:stretch>
                <a:fillRect/>
              </a:stretch>
            </p:blipFill>
            <p:spPr>
              <a:xfrm>
                <a:off x="9213821" y="3642152"/>
                <a:ext cx="55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4" name="Freihand 253">
                <a:extLst>
                  <a:ext uri="{FF2B5EF4-FFF2-40B4-BE49-F238E27FC236}">
                    <a16:creationId xmlns:a16="http://schemas.microsoft.com/office/drawing/2014/main" id="{73179AB0-0F0B-4AB1-BE05-10AAFA6E9D7B}"/>
                  </a:ext>
                </a:extLst>
              </p14:cNvPr>
              <p14:cNvContentPartPr/>
              <p14:nvPr/>
            </p14:nvContentPartPr>
            <p14:xfrm>
              <a:off x="8689301" y="3682472"/>
              <a:ext cx="64800" cy="98280"/>
            </p14:xfrm>
          </p:contentPart>
        </mc:Choice>
        <mc:Fallback>
          <p:pic>
            <p:nvPicPr>
              <p:cNvPr id="254" name="Freihand 253">
                <a:extLst>
                  <a:ext uri="{FF2B5EF4-FFF2-40B4-BE49-F238E27FC236}">
                    <a16:creationId xmlns:a16="http://schemas.microsoft.com/office/drawing/2014/main" id="{73179AB0-0F0B-4AB1-BE05-10AAFA6E9D7B}"/>
                  </a:ext>
                </a:extLst>
              </p:cNvPr>
              <p:cNvPicPr/>
              <p:nvPr/>
            </p:nvPicPr>
            <p:blipFill>
              <a:blip r:embed="rId428"/>
              <a:stretch>
                <a:fillRect/>
              </a:stretch>
            </p:blipFill>
            <p:spPr>
              <a:xfrm>
                <a:off x="8684981" y="3678152"/>
                <a:ext cx="73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5" name="Freihand 254">
                <a:extLst>
                  <a:ext uri="{FF2B5EF4-FFF2-40B4-BE49-F238E27FC236}">
                    <a16:creationId xmlns:a16="http://schemas.microsoft.com/office/drawing/2014/main" id="{A86F0F7F-10BB-4DC2-84D7-D4D0C3F639CA}"/>
                  </a:ext>
                </a:extLst>
              </p14:cNvPr>
              <p14:cNvContentPartPr/>
              <p14:nvPr/>
            </p14:nvContentPartPr>
            <p14:xfrm>
              <a:off x="8645381" y="3615872"/>
              <a:ext cx="130320" cy="35640"/>
            </p14:xfrm>
          </p:contentPart>
        </mc:Choice>
        <mc:Fallback>
          <p:pic>
            <p:nvPicPr>
              <p:cNvPr id="255" name="Freihand 254">
                <a:extLst>
                  <a:ext uri="{FF2B5EF4-FFF2-40B4-BE49-F238E27FC236}">
                    <a16:creationId xmlns:a16="http://schemas.microsoft.com/office/drawing/2014/main" id="{A86F0F7F-10BB-4DC2-84D7-D4D0C3F639CA}"/>
                  </a:ext>
                </a:extLst>
              </p:cNvPr>
              <p:cNvPicPr/>
              <p:nvPr/>
            </p:nvPicPr>
            <p:blipFill>
              <a:blip r:embed="rId430"/>
              <a:stretch>
                <a:fillRect/>
              </a:stretch>
            </p:blipFill>
            <p:spPr>
              <a:xfrm>
                <a:off x="8641061" y="3611552"/>
                <a:ext cx="138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6" name="Freihand 255">
                <a:extLst>
                  <a:ext uri="{FF2B5EF4-FFF2-40B4-BE49-F238E27FC236}">
                    <a16:creationId xmlns:a16="http://schemas.microsoft.com/office/drawing/2014/main" id="{0FB5931A-D4A3-402C-BF75-422F75F92A0C}"/>
                  </a:ext>
                </a:extLst>
              </p14:cNvPr>
              <p14:cNvContentPartPr/>
              <p14:nvPr/>
            </p14:nvContentPartPr>
            <p14:xfrm>
              <a:off x="8787581" y="3666272"/>
              <a:ext cx="87120" cy="51840"/>
            </p14:xfrm>
          </p:contentPart>
        </mc:Choice>
        <mc:Fallback>
          <p:pic>
            <p:nvPicPr>
              <p:cNvPr id="256" name="Freihand 255">
                <a:extLst>
                  <a:ext uri="{FF2B5EF4-FFF2-40B4-BE49-F238E27FC236}">
                    <a16:creationId xmlns:a16="http://schemas.microsoft.com/office/drawing/2014/main" id="{0FB5931A-D4A3-402C-BF75-422F75F92A0C}"/>
                  </a:ext>
                </a:extLst>
              </p:cNvPr>
              <p:cNvPicPr/>
              <p:nvPr/>
            </p:nvPicPr>
            <p:blipFill>
              <a:blip r:embed="rId432"/>
              <a:stretch>
                <a:fillRect/>
              </a:stretch>
            </p:blipFill>
            <p:spPr>
              <a:xfrm>
                <a:off x="8783261" y="3661952"/>
                <a:ext cx="95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8" name="Freihand 257">
                <a:extLst>
                  <a:ext uri="{FF2B5EF4-FFF2-40B4-BE49-F238E27FC236}">
                    <a16:creationId xmlns:a16="http://schemas.microsoft.com/office/drawing/2014/main" id="{662EC4EF-EA4D-4C46-976D-AD4AE8FF8F06}"/>
                  </a:ext>
                </a:extLst>
              </p14:cNvPr>
              <p14:cNvContentPartPr/>
              <p14:nvPr/>
            </p14:nvContentPartPr>
            <p14:xfrm>
              <a:off x="9476261" y="3652232"/>
              <a:ext cx="161640" cy="9720"/>
            </p14:xfrm>
          </p:contentPart>
        </mc:Choice>
        <mc:Fallback>
          <p:pic>
            <p:nvPicPr>
              <p:cNvPr id="258" name="Freihand 257">
                <a:extLst>
                  <a:ext uri="{FF2B5EF4-FFF2-40B4-BE49-F238E27FC236}">
                    <a16:creationId xmlns:a16="http://schemas.microsoft.com/office/drawing/2014/main" id="{662EC4EF-EA4D-4C46-976D-AD4AE8FF8F06}"/>
                  </a:ext>
                </a:extLst>
              </p:cNvPr>
              <p:cNvPicPr/>
              <p:nvPr/>
            </p:nvPicPr>
            <p:blipFill>
              <a:blip r:embed="rId434"/>
              <a:stretch>
                <a:fillRect/>
              </a:stretch>
            </p:blipFill>
            <p:spPr>
              <a:xfrm>
                <a:off x="9471941" y="3647912"/>
                <a:ext cx="170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9" name="Freihand 258">
                <a:extLst>
                  <a:ext uri="{FF2B5EF4-FFF2-40B4-BE49-F238E27FC236}">
                    <a16:creationId xmlns:a16="http://schemas.microsoft.com/office/drawing/2014/main" id="{32BE5F22-E06A-480B-88E6-2741D4CB8A6A}"/>
                  </a:ext>
                </a:extLst>
              </p14:cNvPr>
              <p14:cNvContentPartPr/>
              <p14:nvPr/>
            </p14:nvContentPartPr>
            <p14:xfrm>
              <a:off x="9470501" y="3675992"/>
              <a:ext cx="220320" cy="25920"/>
            </p14:xfrm>
          </p:contentPart>
        </mc:Choice>
        <mc:Fallback>
          <p:pic>
            <p:nvPicPr>
              <p:cNvPr id="259" name="Freihand 258">
                <a:extLst>
                  <a:ext uri="{FF2B5EF4-FFF2-40B4-BE49-F238E27FC236}">
                    <a16:creationId xmlns:a16="http://schemas.microsoft.com/office/drawing/2014/main" id="{32BE5F22-E06A-480B-88E6-2741D4CB8A6A}"/>
                  </a:ext>
                </a:extLst>
              </p:cNvPr>
              <p:cNvPicPr/>
              <p:nvPr/>
            </p:nvPicPr>
            <p:blipFill>
              <a:blip r:embed="rId436"/>
              <a:stretch>
                <a:fillRect/>
              </a:stretch>
            </p:blipFill>
            <p:spPr>
              <a:xfrm>
                <a:off x="9466181" y="3671672"/>
                <a:ext cx="228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1" name="Freihand 260">
                <a:extLst>
                  <a:ext uri="{FF2B5EF4-FFF2-40B4-BE49-F238E27FC236}">
                    <a16:creationId xmlns:a16="http://schemas.microsoft.com/office/drawing/2014/main" id="{F011F4C9-414B-4EAB-8A3B-693A2DA06D28}"/>
                  </a:ext>
                </a:extLst>
              </p14:cNvPr>
              <p14:cNvContentPartPr/>
              <p14:nvPr/>
            </p14:nvContentPartPr>
            <p14:xfrm>
              <a:off x="9698021" y="3585272"/>
              <a:ext cx="162720" cy="173160"/>
            </p14:xfrm>
          </p:contentPart>
        </mc:Choice>
        <mc:Fallback>
          <p:pic>
            <p:nvPicPr>
              <p:cNvPr id="261" name="Freihand 260">
                <a:extLst>
                  <a:ext uri="{FF2B5EF4-FFF2-40B4-BE49-F238E27FC236}">
                    <a16:creationId xmlns:a16="http://schemas.microsoft.com/office/drawing/2014/main" id="{F011F4C9-414B-4EAB-8A3B-693A2DA06D28}"/>
                  </a:ext>
                </a:extLst>
              </p:cNvPr>
              <p:cNvPicPr/>
              <p:nvPr/>
            </p:nvPicPr>
            <p:blipFill>
              <a:blip r:embed="rId438"/>
              <a:stretch>
                <a:fillRect/>
              </a:stretch>
            </p:blipFill>
            <p:spPr>
              <a:xfrm>
                <a:off x="9693701" y="3580952"/>
                <a:ext cx="171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2" name="Freihand 261">
                <a:extLst>
                  <a:ext uri="{FF2B5EF4-FFF2-40B4-BE49-F238E27FC236}">
                    <a16:creationId xmlns:a16="http://schemas.microsoft.com/office/drawing/2014/main" id="{739DD861-2751-438C-9C5B-E4795C901953}"/>
                  </a:ext>
                </a:extLst>
              </p14:cNvPr>
              <p14:cNvContentPartPr/>
              <p14:nvPr/>
            </p14:nvContentPartPr>
            <p14:xfrm>
              <a:off x="10241261" y="3529472"/>
              <a:ext cx="149760" cy="136800"/>
            </p14:xfrm>
          </p:contentPart>
        </mc:Choice>
        <mc:Fallback>
          <p:pic>
            <p:nvPicPr>
              <p:cNvPr id="262" name="Freihand 261">
                <a:extLst>
                  <a:ext uri="{FF2B5EF4-FFF2-40B4-BE49-F238E27FC236}">
                    <a16:creationId xmlns:a16="http://schemas.microsoft.com/office/drawing/2014/main" id="{739DD861-2751-438C-9C5B-E4795C901953}"/>
                  </a:ext>
                </a:extLst>
              </p:cNvPr>
              <p:cNvPicPr/>
              <p:nvPr/>
            </p:nvPicPr>
            <p:blipFill>
              <a:blip r:embed="rId440"/>
              <a:stretch>
                <a:fillRect/>
              </a:stretch>
            </p:blipFill>
            <p:spPr>
              <a:xfrm>
                <a:off x="10236941" y="3525152"/>
                <a:ext cx="158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3" name="Freihand 262">
                <a:extLst>
                  <a:ext uri="{FF2B5EF4-FFF2-40B4-BE49-F238E27FC236}">
                    <a16:creationId xmlns:a16="http://schemas.microsoft.com/office/drawing/2014/main" id="{594BD650-C44D-4757-99C2-094528E71BBD}"/>
                  </a:ext>
                </a:extLst>
              </p14:cNvPr>
              <p14:cNvContentPartPr/>
              <p14:nvPr/>
            </p14:nvContentPartPr>
            <p14:xfrm>
              <a:off x="10432421" y="3531992"/>
              <a:ext cx="107640" cy="100800"/>
            </p14:xfrm>
          </p:contentPart>
        </mc:Choice>
        <mc:Fallback>
          <p:pic>
            <p:nvPicPr>
              <p:cNvPr id="263" name="Freihand 262">
                <a:extLst>
                  <a:ext uri="{FF2B5EF4-FFF2-40B4-BE49-F238E27FC236}">
                    <a16:creationId xmlns:a16="http://schemas.microsoft.com/office/drawing/2014/main" id="{594BD650-C44D-4757-99C2-094528E71BBD}"/>
                  </a:ext>
                </a:extLst>
              </p:cNvPr>
              <p:cNvPicPr/>
              <p:nvPr/>
            </p:nvPicPr>
            <p:blipFill>
              <a:blip r:embed="rId442"/>
              <a:stretch>
                <a:fillRect/>
              </a:stretch>
            </p:blipFill>
            <p:spPr>
              <a:xfrm>
                <a:off x="10428101" y="3527672"/>
                <a:ext cx="116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6" name="Freihand 265">
                <a:extLst>
                  <a:ext uri="{FF2B5EF4-FFF2-40B4-BE49-F238E27FC236}">
                    <a16:creationId xmlns:a16="http://schemas.microsoft.com/office/drawing/2014/main" id="{909DFC56-60C1-4C94-9E30-A6ADFEFD9B57}"/>
                  </a:ext>
                </a:extLst>
              </p14:cNvPr>
              <p14:cNvContentPartPr/>
              <p14:nvPr/>
            </p14:nvContentPartPr>
            <p14:xfrm>
              <a:off x="10573541" y="3519392"/>
              <a:ext cx="99000" cy="121320"/>
            </p14:xfrm>
          </p:contentPart>
        </mc:Choice>
        <mc:Fallback>
          <p:pic>
            <p:nvPicPr>
              <p:cNvPr id="266" name="Freihand 265">
                <a:extLst>
                  <a:ext uri="{FF2B5EF4-FFF2-40B4-BE49-F238E27FC236}">
                    <a16:creationId xmlns:a16="http://schemas.microsoft.com/office/drawing/2014/main" id="{909DFC56-60C1-4C94-9E30-A6ADFEFD9B57}"/>
                  </a:ext>
                </a:extLst>
              </p:cNvPr>
              <p:cNvPicPr/>
              <p:nvPr/>
            </p:nvPicPr>
            <p:blipFill>
              <a:blip r:embed="rId444"/>
              <a:stretch>
                <a:fillRect/>
              </a:stretch>
            </p:blipFill>
            <p:spPr>
              <a:xfrm>
                <a:off x="10569221" y="3515072"/>
                <a:ext cx="107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7" name="Freihand 266">
                <a:extLst>
                  <a:ext uri="{FF2B5EF4-FFF2-40B4-BE49-F238E27FC236}">
                    <a16:creationId xmlns:a16="http://schemas.microsoft.com/office/drawing/2014/main" id="{0EEC0380-7D79-4A34-A410-782C5D607B9D}"/>
                  </a:ext>
                </a:extLst>
              </p14:cNvPr>
              <p14:cNvContentPartPr/>
              <p14:nvPr/>
            </p14:nvContentPartPr>
            <p14:xfrm>
              <a:off x="10603061" y="3498512"/>
              <a:ext cx="109080" cy="12960"/>
            </p14:xfrm>
          </p:contentPart>
        </mc:Choice>
        <mc:Fallback>
          <p:pic>
            <p:nvPicPr>
              <p:cNvPr id="267" name="Freihand 266">
                <a:extLst>
                  <a:ext uri="{FF2B5EF4-FFF2-40B4-BE49-F238E27FC236}">
                    <a16:creationId xmlns:a16="http://schemas.microsoft.com/office/drawing/2014/main" id="{0EEC0380-7D79-4A34-A410-782C5D607B9D}"/>
                  </a:ext>
                </a:extLst>
              </p:cNvPr>
              <p:cNvPicPr/>
              <p:nvPr/>
            </p:nvPicPr>
            <p:blipFill>
              <a:blip r:embed="rId446"/>
              <a:stretch>
                <a:fillRect/>
              </a:stretch>
            </p:blipFill>
            <p:spPr>
              <a:xfrm>
                <a:off x="10598741" y="3494192"/>
                <a:ext cx="117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8" name="Freihand 267">
                <a:extLst>
                  <a:ext uri="{FF2B5EF4-FFF2-40B4-BE49-F238E27FC236}">
                    <a16:creationId xmlns:a16="http://schemas.microsoft.com/office/drawing/2014/main" id="{F322B993-2DBE-49D5-ACC7-346EEC1B704D}"/>
                  </a:ext>
                </a:extLst>
              </p14:cNvPr>
              <p14:cNvContentPartPr/>
              <p14:nvPr/>
            </p14:nvContentPartPr>
            <p14:xfrm>
              <a:off x="10725821" y="3503912"/>
              <a:ext cx="77760" cy="110520"/>
            </p14:xfrm>
          </p:contentPart>
        </mc:Choice>
        <mc:Fallback>
          <p:pic>
            <p:nvPicPr>
              <p:cNvPr id="268" name="Freihand 267">
                <a:extLst>
                  <a:ext uri="{FF2B5EF4-FFF2-40B4-BE49-F238E27FC236}">
                    <a16:creationId xmlns:a16="http://schemas.microsoft.com/office/drawing/2014/main" id="{F322B993-2DBE-49D5-ACC7-346EEC1B704D}"/>
                  </a:ext>
                </a:extLst>
              </p:cNvPr>
              <p:cNvPicPr/>
              <p:nvPr/>
            </p:nvPicPr>
            <p:blipFill>
              <a:blip r:embed="rId448"/>
              <a:stretch>
                <a:fillRect/>
              </a:stretch>
            </p:blipFill>
            <p:spPr>
              <a:xfrm>
                <a:off x="10721501" y="3499592"/>
                <a:ext cx="86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9" name="Freihand 268">
                <a:extLst>
                  <a:ext uri="{FF2B5EF4-FFF2-40B4-BE49-F238E27FC236}">
                    <a16:creationId xmlns:a16="http://schemas.microsoft.com/office/drawing/2014/main" id="{0C7E3F09-6DDF-4076-B2E5-464C642EE943}"/>
                  </a:ext>
                </a:extLst>
              </p14:cNvPr>
              <p14:cNvContentPartPr/>
              <p14:nvPr/>
            </p14:nvContentPartPr>
            <p14:xfrm>
              <a:off x="10877741" y="3503192"/>
              <a:ext cx="125280" cy="81360"/>
            </p14:xfrm>
          </p:contentPart>
        </mc:Choice>
        <mc:Fallback>
          <p:pic>
            <p:nvPicPr>
              <p:cNvPr id="269" name="Freihand 268">
                <a:extLst>
                  <a:ext uri="{FF2B5EF4-FFF2-40B4-BE49-F238E27FC236}">
                    <a16:creationId xmlns:a16="http://schemas.microsoft.com/office/drawing/2014/main" id="{0C7E3F09-6DDF-4076-B2E5-464C642EE943}"/>
                  </a:ext>
                </a:extLst>
              </p:cNvPr>
              <p:cNvPicPr/>
              <p:nvPr/>
            </p:nvPicPr>
            <p:blipFill>
              <a:blip r:embed="rId450"/>
              <a:stretch>
                <a:fillRect/>
              </a:stretch>
            </p:blipFill>
            <p:spPr>
              <a:xfrm>
                <a:off x="10873421" y="3498872"/>
                <a:ext cx="133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0" name="Freihand 269">
                <a:extLst>
                  <a:ext uri="{FF2B5EF4-FFF2-40B4-BE49-F238E27FC236}">
                    <a16:creationId xmlns:a16="http://schemas.microsoft.com/office/drawing/2014/main" id="{A8171FFF-3D55-4E10-86C8-40E3EC278073}"/>
                  </a:ext>
                </a:extLst>
              </p14:cNvPr>
              <p14:cNvContentPartPr/>
              <p14:nvPr/>
            </p14:nvContentPartPr>
            <p14:xfrm>
              <a:off x="10830581" y="3544592"/>
              <a:ext cx="139680" cy="14400"/>
            </p14:xfrm>
          </p:contentPart>
        </mc:Choice>
        <mc:Fallback>
          <p:pic>
            <p:nvPicPr>
              <p:cNvPr id="270" name="Freihand 269">
                <a:extLst>
                  <a:ext uri="{FF2B5EF4-FFF2-40B4-BE49-F238E27FC236}">
                    <a16:creationId xmlns:a16="http://schemas.microsoft.com/office/drawing/2014/main" id="{A8171FFF-3D55-4E10-86C8-40E3EC278073}"/>
                  </a:ext>
                </a:extLst>
              </p:cNvPr>
              <p:cNvPicPr/>
              <p:nvPr/>
            </p:nvPicPr>
            <p:blipFill>
              <a:blip r:embed="rId452"/>
              <a:stretch>
                <a:fillRect/>
              </a:stretch>
            </p:blipFill>
            <p:spPr>
              <a:xfrm>
                <a:off x="10826261" y="3540272"/>
                <a:ext cx="148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1" name="Freihand 270">
                <a:extLst>
                  <a:ext uri="{FF2B5EF4-FFF2-40B4-BE49-F238E27FC236}">
                    <a16:creationId xmlns:a16="http://schemas.microsoft.com/office/drawing/2014/main" id="{5DBBF7E0-5A37-4B4C-8EA4-DEBA5AF7B96D}"/>
                  </a:ext>
                </a:extLst>
              </p14:cNvPr>
              <p14:cNvContentPartPr/>
              <p14:nvPr/>
            </p14:nvContentPartPr>
            <p14:xfrm>
              <a:off x="10818341" y="3553232"/>
              <a:ext cx="150120" cy="24840"/>
            </p14:xfrm>
          </p:contentPart>
        </mc:Choice>
        <mc:Fallback>
          <p:pic>
            <p:nvPicPr>
              <p:cNvPr id="271" name="Freihand 270">
                <a:extLst>
                  <a:ext uri="{FF2B5EF4-FFF2-40B4-BE49-F238E27FC236}">
                    <a16:creationId xmlns:a16="http://schemas.microsoft.com/office/drawing/2014/main" id="{5DBBF7E0-5A37-4B4C-8EA4-DEBA5AF7B96D}"/>
                  </a:ext>
                </a:extLst>
              </p:cNvPr>
              <p:cNvPicPr/>
              <p:nvPr/>
            </p:nvPicPr>
            <p:blipFill>
              <a:blip r:embed="rId454"/>
              <a:stretch>
                <a:fillRect/>
              </a:stretch>
            </p:blipFill>
            <p:spPr>
              <a:xfrm>
                <a:off x="10814021" y="3548912"/>
                <a:ext cx="158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2" name="Freihand 271">
                <a:extLst>
                  <a:ext uri="{FF2B5EF4-FFF2-40B4-BE49-F238E27FC236}">
                    <a16:creationId xmlns:a16="http://schemas.microsoft.com/office/drawing/2014/main" id="{DDADA035-68AB-432B-A031-2AC443890BAC}"/>
                  </a:ext>
                </a:extLst>
              </p14:cNvPr>
              <p14:cNvContentPartPr/>
              <p14:nvPr/>
            </p14:nvContentPartPr>
            <p14:xfrm>
              <a:off x="10155941" y="3607952"/>
              <a:ext cx="951480" cy="134280"/>
            </p14:xfrm>
          </p:contentPart>
        </mc:Choice>
        <mc:Fallback>
          <p:pic>
            <p:nvPicPr>
              <p:cNvPr id="272" name="Freihand 271">
                <a:extLst>
                  <a:ext uri="{FF2B5EF4-FFF2-40B4-BE49-F238E27FC236}">
                    <a16:creationId xmlns:a16="http://schemas.microsoft.com/office/drawing/2014/main" id="{DDADA035-68AB-432B-A031-2AC443890BAC}"/>
                  </a:ext>
                </a:extLst>
              </p:cNvPr>
              <p:cNvPicPr/>
              <p:nvPr/>
            </p:nvPicPr>
            <p:blipFill>
              <a:blip r:embed="rId456"/>
              <a:stretch>
                <a:fillRect/>
              </a:stretch>
            </p:blipFill>
            <p:spPr>
              <a:xfrm>
                <a:off x="10151621" y="3603632"/>
                <a:ext cx="960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4" name="Freihand 273">
                <a:extLst>
                  <a:ext uri="{FF2B5EF4-FFF2-40B4-BE49-F238E27FC236}">
                    <a16:creationId xmlns:a16="http://schemas.microsoft.com/office/drawing/2014/main" id="{8DC5013B-961B-4BE0-AE70-611D40C8CFB4}"/>
                  </a:ext>
                </a:extLst>
              </p14:cNvPr>
              <p14:cNvContentPartPr/>
              <p14:nvPr/>
            </p14:nvContentPartPr>
            <p14:xfrm>
              <a:off x="10299221" y="3765632"/>
              <a:ext cx="145080" cy="124560"/>
            </p14:xfrm>
          </p:contentPart>
        </mc:Choice>
        <mc:Fallback>
          <p:pic>
            <p:nvPicPr>
              <p:cNvPr id="274" name="Freihand 273">
                <a:extLst>
                  <a:ext uri="{FF2B5EF4-FFF2-40B4-BE49-F238E27FC236}">
                    <a16:creationId xmlns:a16="http://schemas.microsoft.com/office/drawing/2014/main" id="{8DC5013B-961B-4BE0-AE70-611D40C8CFB4}"/>
                  </a:ext>
                </a:extLst>
              </p:cNvPr>
              <p:cNvPicPr/>
              <p:nvPr/>
            </p:nvPicPr>
            <p:blipFill>
              <a:blip r:embed="rId458"/>
              <a:stretch>
                <a:fillRect/>
              </a:stretch>
            </p:blipFill>
            <p:spPr>
              <a:xfrm>
                <a:off x="10294901" y="3761312"/>
                <a:ext cx="153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5" name="Freihand 274">
                <a:extLst>
                  <a:ext uri="{FF2B5EF4-FFF2-40B4-BE49-F238E27FC236}">
                    <a16:creationId xmlns:a16="http://schemas.microsoft.com/office/drawing/2014/main" id="{408786ED-9535-47BD-A105-0B4131F46720}"/>
                  </a:ext>
                </a:extLst>
              </p14:cNvPr>
              <p14:cNvContentPartPr/>
              <p14:nvPr/>
            </p14:nvContentPartPr>
            <p14:xfrm>
              <a:off x="10527821" y="3782192"/>
              <a:ext cx="7920" cy="101520"/>
            </p14:xfrm>
          </p:contentPart>
        </mc:Choice>
        <mc:Fallback>
          <p:pic>
            <p:nvPicPr>
              <p:cNvPr id="275" name="Freihand 274">
                <a:extLst>
                  <a:ext uri="{FF2B5EF4-FFF2-40B4-BE49-F238E27FC236}">
                    <a16:creationId xmlns:a16="http://schemas.microsoft.com/office/drawing/2014/main" id="{408786ED-9535-47BD-A105-0B4131F46720}"/>
                  </a:ext>
                </a:extLst>
              </p:cNvPr>
              <p:cNvPicPr/>
              <p:nvPr/>
            </p:nvPicPr>
            <p:blipFill>
              <a:blip r:embed="rId460"/>
              <a:stretch>
                <a:fillRect/>
              </a:stretch>
            </p:blipFill>
            <p:spPr>
              <a:xfrm>
                <a:off x="10523501" y="3777872"/>
                <a:ext cx="16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6" name="Freihand 275">
                <a:extLst>
                  <a:ext uri="{FF2B5EF4-FFF2-40B4-BE49-F238E27FC236}">
                    <a16:creationId xmlns:a16="http://schemas.microsoft.com/office/drawing/2014/main" id="{39961F52-FC2B-4A6F-9A58-ED9A73DB0CE3}"/>
                  </a:ext>
                </a:extLst>
              </p14:cNvPr>
              <p14:cNvContentPartPr/>
              <p14:nvPr/>
            </p14:nvContentPartPr>
            <p14:xfrm>
              <a:off x="10461581" y="3813512"/>
              <a:ext cx="114120" cy="18720"/>
            </p14:xfrm>
          </p:contentPart>
        </mc:Choice>
        <mc:Fallback>
          <p:pic>
            <p:nvPicPr>
              <p:cNvPr id="276" name="Freihand 275">
                <a:extLst>
                  <a:ext uri="{FF2B5EF4-FFF2-40B4-BE49-F238E27FC236}">
                    <a16:creationId xmlns:a16="http://schemas.microsoft.com/office/drawing/2014/main" id="{39961F52-FC2B-4A6F-9A58-ED9A73DB0CE3}"/>
                  </a:ext>
                </a:extLst>
              </p:cNvPr>
              <p:cNvPicPr/>
              <p:nvPr/>
            </p:nvPicPr>
            <p:blipFill>
              <a:blip r:embed="rId462"/>
              <a:stretch>
                <a:fillRect/>
              </a:stretch>
            </p:blipFill>
            <p:spPr>
              <a:xfrm>
                <a:off x="10457261" y="3809192"/>
                <a:ext cx="122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7" name="Freihand 276">
                <a:extLst>
                  <a:ext uri="{FF2B5EF4-FFF2-40B4-BE49-F238E27FC236}">
                    <a16:creationId xmlns:a16="http://schemas.microsoft.com/office/drawing/2014/main" id="{509A0161-984E-45CF-AECF-46B0C3F13611}"/>
                  </a:ext>
                </a:extLst>
              </p14:cNvPr>
              <p14:cNvContentPartPr/>
              <p14:nvPr/>
            </p14:nvContentPartPr>
            <p14:xfrm>
              <a:off x="10637261" y="3747632"/>
              <a:ext cx="95040" cy="119160"/>
            </p14:xfrm>
          </p:contentPart>
        </mc:Choice>
        <mc:Fallback>
          <p:pic>
            <p:nvPicPr>
              <p:cNvPr id="277" name="Freihand 276">
                <a:extLst>
                  <a:ext uri="{FF2B5EF4-FFF2-40B4-BE49-F238E27FC236}">
                    <a16:creationId xmlns:a16="http://schemas.microsoft.com/office/drawing/2014/main" id="{509A0161-984E-45CF-AECF-46B0C3F13611}"/>
                  </a:ext>
                </a:extLst>
              </p:cNvPr>
              <p:cNvPicPr/>
              <p:nvPr/>
            </p:nvPicPr>
            <p:blipFill>
              <a:blip r:embed="rId464"/>
              <a:stretch>
                <a:fillRect/>
              </a:stretch>
            </p:blipFill>
            <p:spPr>
              <a:xfrm>
                <a:off x="10632941" y="3743312"/>
                <a:ext cx="103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8" name="Freihand 277">
                <a:extLst>
                  <a:ext uri="{FF2B5EF4-FFF2-40B4-BE49-F238E27FC236}">
                    <a16:creationId xmlns:a16="http://schemas.microsoft.com/office/drawing/2014/main" id="{B9D87B77-857D-4FA5-A037-BC5D0ED595CB}"/>
                  </a:ext>
                </a:extLst>
              </p14:cNvPr>
              <p14:cNvContentPartPr/>
              <p14:nvPr/>
            </p14:nvContentPartPr>
            <p14:xfrm>
              <a:off x="10781981" y="3767432"/>
              <a:ext cx="63360" cy="90360"/>
            </p14:xfrm>
          </p:contentPart>
        </mc:Choice>
        <mc:Fallback>
          <p:pic>
            <p:nvPicPr>
              <p:cNvPr id="278" name="Freihand 277">
                <a:extLst>
                  <a:ext uri="{FF2B5EF4-FFF2-40B4-BE49-F238E27FC236}">
                    <a16:creationId xmlns:a16="http://schemas.microsoft.com/office/drawing/2014/main" id="{B9D87B77-857D-4FA5-A037-BC5D0ED595CB}"/>
                  </a:ext>
                </a:extLst>
              </p:cNvPr>
              <p:cNvPicPr/>
              <p:nvPr/>
            </p:nvPicPr>
            <p:blipFill>
              <a:blip r:embed="rId466"/>
              <a:stretch>
                <a:fillRect/>
              </a:stretch>
            </p:blipFill>
            <p:spPr>
              <a:xfrm>
                <a:off x="10777661" y="3763112"/>
                <a:ext cx="72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9" name="Freihand 278">
                <a:extLst>
                  <a:ext uri="{FF2B5EF4-FFF2-40B4-BE49-F238E27FC236}">
                    <a16:creationId xmlns:a16="http://schemas.microsoft.com/office/drawing/2014/main" id="{1BBE4991-31CF-48B2-A85D-ADE56EF947AC}"/>
                  </a:ext>
                </a:extLst>
              </p14:cNvPr>
              <p14:cNvContentPartPr/>
              <p14:nvPr/>
            </p14:nvContentPartPr>
            <p14:xfrm>
              <a:off x="10742741" y="3708392"/>
              <a:ext cx="74520" cy="87840"/>
            </p14:xfrm>
          </p:contentPart>
        </mc:Choice>
        <mc:Fallback>
          <p:pic>
            <p:nvPicPr>
              <p:cNvPr id="279" name="Freihand 278">
                <a:extLst>
                  <a:ext uri="{FF2B5EF4-FFF2-40B4-BE49-F238E27FC236}">
                    <a16:creationId xmlns:a16="http://schemas.microsoft.com/office/drawing/2014/main" id="{1BBE4991-31CF-48B2-A85D-ADE56EF947AC}"/>
                  </a:ext>
                </a:extLst>
              </p:cNvPr>
              <p:cNvPicPr/>
              <p:nvPr/>
            </p:nvPicPr>
            <p:blipFill>
              <a:blip r:embed="rId468"/>
              <a:stretch>
                <a:fillRect/>
              </a:stretch>
            </p:blipFill>
            <p:spPr>
              <a:xfrm>
                <a:off x="10738421" y="3704072"/>
                <a:ext cx="83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0" name="Freihand 279">
                <a:extLst>
                  <a:ext uri="{FF2B5EF4-FFF2-40B4-BE49-F238E27FC236}">
                    <a16:creationId xmlns:a16="http://schemas.microsoft.com/office/drawing/2014/main" id="{28191248-851C-49BD-B7DD-47D53D066876}"/>
                  </a:ext>
                </a:extLst>
              </p14:cNvPr>
              <p14:cNvContentPartPr/>
              <p14:nvPr/>
            </p14:nvContentPartPr>
            <p14:xfrm>
              <a:off x="10849661" y="3796592"/>
              <a:ext cx="61560" cy="66960"/>
            </p14:xfrm>
          </p:contentPart>
        </mc:Choice>
        <mc:Fallback>
          <p:pic>
            <p:nvPicPr>
              <p:cNvPr id="280" name="Freihand 279">
                <a:extLst>
                  <a:ext uri="{FF2B5EF4-FFF2-40B4-BE49-F238E27FC236}">
                    <a16:creationId xmlns:a16="http://schemas.microsoft.com/office/drawing/2014/main" id="{28191248-851C-49BD-B7DD-47D53D066876}"/>
                  </a:ext>
                </a:extLst>
              </p:cNvPr>
              <p:cNvPicPr/>
              <p:nvPr/>
            </p:nvPicPr>
            <p:blipFill>
              <a:blip r:embed="rId470"/>
              <a:stretch>
                <a:fillRect/>
              </a:stretch>
            </p:blipFill>
            <p:spPr>
              <a:xfrm>
                <a:off x="10845341" y="3792272"/>
                <a:ext cx="70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1" name="Freihand 280">
                <a:extLst>
                  <a:ext uri="{FF2B5EF4-FFF2-40B4-BE49-F238E27FC236}">
                    <a16:creationId xmlns:a16="http://schemas.microsoft.com/office/drawing/2014/main" id="{CA4F9092-F0BC-4CBC-AA84-D114CB3157D2}"/>
                  </a:ext>
                </a:extLst>
              </p14:cNvPr>
              <p14:cNvContentPartPr/>
              <p14:nvPr/>
            </p14:nvContentPartPr>
            <p14:xfrm>
              <a:off x="11131541" y="3611552"/>
              <a:ext cx="148680" cy="36720"/>
            </p14:xfrm>
          </p:contentPart>
        </mc:Choice>
        <mc:Fallback>
          <p:pic>
            <p:nvPicPr>
              <p:cNvPr id="281" name="Freihand 280">
                <a:extLst>
                  <a:ext uri="{FF2B5EF4-FFF2-40B4-BE49-F238E27FC236}">
                    <a16:creationId xmlns:a16="http://schemas.microsoft.com/office/drawing/2014/main" id="{CA4F9092-F0BC-4CBC-AA84-D114CB3157D2}"/>
                  </a:ext>
                </a:extLst>
              </p:cNvPr>
              <p:cNvPicPr/>
              <p:nvPr/>
            </p:nvPicPr>
            <p:blipFill>
              <a:blip r:embed="rId472"/>
              <a:stretch>
                <a:fillRect/>
              </a:stretch>
            </p:blipFill>
            <p:spPr>
              <a:xfrm>
                <a:off x="11127221" y="3607232"/>
                <a:ext cx="157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2" name="Freihand 281">
                <a:extLst>
                  <a:ext uri="{FF2B5EF4-FFF2-40B4-BE49-F238E27FC236}">
                    <a16:creationId xmlns:a16="http://schemas.microsoft.com/office/drawing/2014/main" id="{7A8BF7CA-2D3D-4598-A749-EFCE58E74570}"/>
                  </a:ext>
                </a:extLst>
              </p14:cNvPr>
              <p14:cNvContentPartPr/>
              <p14:nvPr/>
            </p14:nvContentPartPr>
            <p14:xfrm>
              <a:off x="11136581" y="3641792"/>
              <a:ext cx="143640" cy="27720"/>
            </p14:xfrm>
          </p:contentPart>
        </mc:Choice>
        <mc:Fallback>
          <p:pic>
            <p:nvPicPr>
              <p:cNvPr id="282" name="Freihand 281">
                <a:extLst>
                  <a:ext uri="{FF2B5EF4-FFF2-40B4-BE49-F238E27FC236}">
                    <a16:creationId xmlns:a16="http://schemas.microsoft.com/office/drawing/2014/main" id="{7A8BF7CA-2D3D-4598-A749-EFCE58E74570}"/>
                  </a:ext>
                </a:extLst>
              </p:cNvPr>
              <p:cNvPicPr/>
              <p:nvPr/>
            </p:nvPicPr>
            <p:blipFill>
              <a:blip r:embed="rId474"/>
              <a:stretch>
                <a:fillRect/>
              </a:stretch>
            </p:blipFill>
            <p:spPr>
              <a:xfrm>
                <a:off x="11132261" y="3637472"/>
                <a:ext cx="152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4" name="Freihand 283">
                <a:extLst>
                  <a:ext uri="{FF2B5EF4-FFF2-40B4-BE49-F238E27FC236}">
                    <a16:creationId xmlns:a16="http://schemas.microsoft.com/office/drawing/2014/main" id="{F06844F3-0506-47E0-9972-B82CD54A3D50}"/>
                  </a:ext>
                </a:extLst>
              </p14:cNvPr>
              <p14:cNvContentPartPr/>
              <p14:nvPr/>
            </p14:nvContentPartPr>
            <p14:xfrm>
              <a:off x="11339261" y="3512552"/>
              <a:ext cx="89640" cy="149400"/>
            </p14:xfrm>
          </p:contentPart>
        </mc:Choice>
        <mc:Fallback>
          <p:pic>
            <p:nvPicPr>
              <p:cNvPr id="284" name="Freihand 283">
                <a:extLst>
                  <a:ext uri="{FF2B5EF4-FFF2-40B4-BE49-F238E27FC236}">
                    <a16:creationId xmlns:a16="http://schemas.microsoft.com/office/drawing/2014/main" id="{F06844F3-0506-47E0-9972-B82CD54A3D50}"/>
                  </a:ext>
                </a:extLst>
              </p:cNvPr>
              <p:cNvPicPr/>
              <p:nvPr/>
            </p:nvPicPr>
            <p:blipFill>
              <a:blip r:embed="rId476"/>
              <a:stretch>
                <a:fillRect/>
              </a:stretch>
            </p:blipFill>
            <p:spPr>
              <a:xfrm>
                <a:off x="11334941" y="3508232"/>
                <a:ext cx="98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5" name="Freihand 284">
                <a:extLst>
                  <a:ext uri="{FF2B5EF4-FFF2-40B4-BE49-F238E27FC236}">
                    <a16:creationId xmlns:a16="http://schemas.microsoft.com/office/drawing/2014/main" id="{E4203444-557B-4531-A9C6-190633FD2CEB}"/>
                  </a:ext>
                </a:extLst>
              </p14:cNvPr>
              <p14:cNvContentPartPr/>
              <p14:nvPr/>
            </p14:nvContentPartPr>
            <p14:xfrm>
              <a:off x="11437541" y="3534152"/>
              <a:ext cx="89640" cy="115560"/>
            </p14:xfrm>
          </p:contentPart>
        </mc:Choice>
        <mc:Fallback>
          <p:pic>
            <p:nvPicPr>
              <p:cNvPr id="285" name="Freihand 284">
                <a:extLst>
                  <a:ext uri="{FF2B5EF4-FFF2-40B4-BE49-F238E27FC236}">
                    <a16:creationId xmlns:a16="http://schemas.microsoft.com/office/drawing/2014/main" id="{E4203444-557B-4531-A9C6-190633FD2CEB}"/>
                  </a:ext>
                </a:extLst>
              </p:cNvPr>
              <p:cNvPicPr/>
              <p:nvPr/>
            </p:nvPicPr>
            <p:blipFill>
              <a:blip r:embed="rId478"/>
              <a:stretch>
                <a:fillRect/>
              </a:stretch>
            </p:blipFill>
            <p:spPr>
              <a:xfrm>
                <a:off x="11433221" y="3529832"/>
                <a:ext cx="98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6" name="Freihand 285">
                <a:extLst>
                  <a:ext uri="{FF2B5EF4-FFF2-40B4-BE49-F238E27FC236}">
                    <a16:creationId xmlns:a16="http://schemas.microsoft.com/office/drawing/2014/main" id="{C35942B5-FCC5-4E18-9080-D747A7C01056}"/>
                  </a:ext>
                </a:extLst>
              </p14:cNvPr>
              <p14:cNvContentPartPr/>
              <p14:nvPr/>
            </p14:nvContentPartPr>
            <p14:xfrm>
              <a:off x="11519621" y="3508592"/>
              <a:ext cx="68760" cy="103680"/>
            </p14:xfrm>
          </p:contentPart>
        </mc:Choice>
        <mc:Fallback>
          <p:pic>
            <p:nvPicPr>
              <p:cNvPr id="286" name="Freihand 285">
                <a:extLst>
                  <a:ext uri="{FF2B5EF4-FFF2-40B4-BE49-F238E27FC236}">
                    <a16:creationId xmlns:a16="http://schemas.microsoft.com/office/drawing/2014/main" id="{C35942B5-FCC5-4E18-9080-D747A7C01056}"/>
                  </a:ext>
                </a:extLst>
              </p:cNvPr>
              <p:cNvPicPr/>
              <p:nvPr/>
            </p:nvPicPr>
            <p:blipFill>
              <a:blip r:embed="rId480"/>
              <a:stretch>
                <a:fillRect/>
              </a:stretch>
            </p:blipFill>
            <p:spPr>
              <a:xfrm>
                <a:off x="11515301" y="3504272"/>
                <a:ext cx="77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7" name="Freihand 286">
                <a:extLst>
                  <a:ext uri="{FF2B5EF4-FFF2-40B4-BE49-F238E27FC236}">
                    <a16:creationId xmlns:a16="http://schemas.microsoft.com/office/drawing/2014/main" id="{F1D9588F-FD62-435A-8036-A5A8817E1CA5}"/>
                  </a:ext>
                </a:extLst>
              </p14:cNvPr>
              <p14:cNvContentPartPr/>
              <p14:nvPr/>
            </p14:nvContentPartPr>
            <p14:xfrm>
              <a:off x="11578661" y="3511112"/>
              <a:ext cx="75960" cy="111600"/>
            </p14:xfrm>
          </p:contentPart>
        </mc:Choice>
        <mc:Fallback>
          <p:pic>
            <p:nvPicPr>
              <p:cNvPr id="287" name="Freihand 286">
                <a:extLst>
                  <a:ext uri="{FF2B5EF4-FFF2-40B4-BE49-F238E27FC236}">
                    <a16:creationId xmlns:a16="http://schemas.microsoft.com/office/drawing/2014/main" id="{F1D9588F-FD62-435A-8036-A5A8817E1CA5}"/>
                  </a:ext>
                </a:extLst>
              </p:cNvPr>
              <p:cNvPicPr/>
              <p:nvPr/>
            </p:nvPicPr>
            <p:blipFill>
              <a:blip r:embed="rId482"/>
              <a:stretch>
                <a:fillRect/>
              </a:stretch>
            </p:blipFill>
            <p:spPr>
              <a:xfrm>
                <a:off x="11574341" y="3506792"/>
                <a:ext cx="84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9" name="Freihand 288">
                <a:extLst>
                  <a:ext uri="{FF2B5EF4-FFF2-40B4-BE49-F238E27FC236}">
                    <a16:creationId xmlns:a16="http://schemas.microsoft.com/office/drawing/2014/main" id="{594BA287-0C8F-4F0A-A256-23AC004535A6}"/>
                  </a:ext>
                </a:extLst>
              </p14:cNvPr>
              <p14:cNvContentPartPr/>
              <p14:nvPr/>
            </p14:nvContentPartPr>
            <p14:xfrm>
              <a:off x="11659661" y="3517232"/>
              <a:ext cx="108720" cy="115560"/>
            </p14:xfrm>
          </p:contentPart>
        </mc:Choice>
        <mc:Fallback>
          <p:pic>
            <p:nvPicPr>
              <p:cNvPr id="289" name="Freihand 288">
                <a:extLst>
                  <a:ext uri="{FF2B5EF4-FFF2-40B4-BE49-F238E27FC236}">
                    <a16:creationId xmlns:a16="http://schemas.microsoft.com/office/drawing/2014/main" id="{594BA287-0C8F-4F0A-A256-23AC004535A6}"/>
                  </a:ext>
                </a:extLst>
              </p:cNvPr>
              <p:cNvPicPr/>
              <p:nvPr/>
            </p:nvPicPr>
            <p:blipFill>
              <a:blip r:embed="rId484"/>
              <a:stretch>
                <a:fillRect/>
              </a:stretch>
            </p:blipFill>
            <p:spPr>
              <a:xfrm>
                <a:off x="11655341" y="3512912"/>
                <a:ext cx="117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0" name="Freihand 289">
                <a:extLst>
                  <a:ext uri="{FF2B5EF4-FFF2-40B4-BE49-F238E27FC236}">
                    <a16:creationId xmlns:a16="http://schemas.microsoft.com/office/drawing/2014/main" id="{3F2BEF7C-EF01-473F-B423-39CBED88B3D9}"/>
                  </a:ext>
                </a:extLst>
              </p14:cNvPr>
              <p14:cNvContentPartPr/>
              <p14:nvPr/>
            </p14:nvContentPartPr>
            <p14:xfrm>
              <a:off x="11643101" y="3592832"/>
              <a:ext cx="86400" cy="4680"/>
            </p14:xfrm>
          </p:contentPart>
        </mc:Choice>
        <mc:Fallback>
          <p:pic>
            <p:nvPicPr>
              <p:cNvPr id="290" name="Freihand 289">
                <a:extLst>
                  <a:ext uri="{FF2B5EF4-FFF2-40B4-BE49-F238E27FC236}">
                    <a16:creationId xmlns:a16="http://schemas.microsoft.com/office/drawing/2014/main" id="{3F2BEF7C-EF01-473F-B423-39CBED88B3D9}"/>
                  </a:ext>
                </a:extLst>
              </p:cNvPr>
              <p:cNvPicPr/>
              <p:nvPr/>
            </p:nvPicPr>
            <p:blipFill>
              <a:blip r:embed="rId486"/>
              <a:stretch>
                <a:fillRect/>
              </a:stretch>
            </p:blipFill>
            <p:spPr>
              <a:xfrm>
                <a:off x="11638781" y="3588512"/>
                <a:ext cx="95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1" name="Freihand 290">
                <a:extLst>
                  <a:ext uri="{FF2B5EF4-FFF2-40B4-BE49-F238E27FC236}">
                    <a16:creationId xmlns:a16="http://schemas.microsoft.com/office/drawing/2014/main" id="{F4AE7795-AA6A-4BDD-8F96-95C4F5437042}"/>
                  </a:ext>
                </a:extLst>
              </p14:cNvPr>
              <p14:cNvContentPartPr/>
              <p14:nvPr/>
            </p14:nvContentPartPr>
            <p14:xfrm>
              <a:off x="11616821" y="3480872"/>
              <a:ext cx="235080" cy="187920"/>
            </p14:xfrm>
          </p:contentPart>
        </mc:Choice>
        <mc:Fallback>
          <p:pic>
            <p:nvPicPr>
              <p:cNvPr id="291" name="Freihand 290">
                <a:extLst>
                  <a:ext uri="{FF2B5EF4-FFF2-40B4-BE49-F238E27FC236}">
                    <a16:creationId xmlns:a16="http://schemas.microsoft.com/office/drawing/2014/main" id="{F4AE7795-AA6A-4BDD-8F96-95C4F5437042}"/>
                  </a:ext>
                </a:extLst>
              </p:cNvPr>
              <p:cNvPicPr/>
              <p:nvPr/>
            </p:nvPicPr>
            <p:blipFill>
              <a:blip r:embed="rId488"/>
              <a:stretch>
                <a:fillRect/>
              </a:stretch>
            </p:blipFill>
            <p:spPr>
              <a:xfrm>
                <a:off x="11612501" y="3476552"/>
                <a:ext cx="243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2" name="Freihand 291">
                <a:extLst>
                  <a:ext uri="{FF2B5EF4-FFF2-40B4-BE49-F238E27FC236}">
                    <a16:creationId xmlns:a16="http://schemas.microsoft.com/office/drawing/2014/main" id="{809CD9CF-54C2-4D81-8CC0-C23F8950F850}"/>
                  </a:ext>
                </a:extLst>
              </p14:cNvPr>
              <p14:cNvContentPartPr/>
              <p14:nvPr/>
            </p14:nvContentPartPr>
            <p14:xfrm>
              <a:off x="11787101" y="3529112"/>
              <a:ext cx="88920" cy="99720"/>
            </p14:xfrm>
          </p:contentPart>
        </mc:Choice>
        <mc:Fallback>
          <p:pic>
            <p:nvPicPr>
              <p:cNvPr id="292" name="Freihand 291">
                <a:extLst>
                  <a:ext uri="{FF2B5EF4-FFF2-40B4-BE49-F238E27FC236}">
                    <a16:creationId xmlns:a16="http://schemas.microsoft.com/office/drawing/2014/main" id="{809CD9CF-54C2-4D81-8CC0-C23F8950F850}"/>
                  </a:ext>
                </a:extLst>
              </p:cNvPr>
              <p:cNvPicPr/>
              <p:nvPr/>
            </p:nvPicPr>
            <p:blipFill>
              <a:blip r:embed="rId490"/>
              <a:stretch>
                <a:fillRect/>
              </a:stretch>
            </p:blipFill>
            <p:spPr>
              <a:xfrm>
                <a:off x="11782781" y="3524792"/>
                <a:ext cx="97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3" name="Freihand 292">
                <a:extLst>
                  <a:ext uri="{FF2B5EF4-FFF2-40B4-BE49-F238E27FC236}">
                    <a16:creationId xmlns:a16="http://schemas.microsoft.com/office/drawing/2014/main" id="{14212B29-6D95-42A5-87BF-4CAFE98E726B}"/>
                  </a:ext>
                </a:extLst>
              </p14:cNvPr>
              <p14:cNvContentPartPr/>
              <p14:nvPr/>
            </p14:nvContentPartPr>
            <p14:xfrm>
              <a:off x="11909141" y="3542072"/>
              <a:ext cx="9000" cy="94320"/>
            </p14:xfrm>
          </p:contentPart>
        </mc:Choice>
        <mc:Fallback>
          <p:pic>
            <p:nvPicPr>
              <p:cNvPr id="293" name="Freihand 292">
                <a:extLst>
                  <a:ext uri="{FF2B5EF4-FFF2-40B4-BE49-F238E27FC236}">
                    <a16:creationId xmlns:a16="http://schemas.microsoft.com/office/drawing/2014/main" id="{14212B29-6D95-42A5-87BF-4CAFE98E726B}"/>
                  </a:ext>
                </a:extLst>
              </p:cNvPr>
              <p:cNvPicPr/>
              <p:nvPr/>
            </p:nvPicPr>
            <p:blipFill>
              <a:blip r:embed="rId492"/>
              <a:stretch>
                <a:fillRect/>
              </a:stretch>
            </p:blipFill>
            <p:spPr>
              <a:xfrm>
                <a:off x="11904821" y="3537752"/>
                <a:ext cx="17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4" name="Freihand 293">
                <a:extLst>
                  <a:ext uri="{FF2B5EF4-FFF2-40B4-BE49-F238E27FC236}">
                    <a16:creationId xmlns:a16="http://schemas.microsoft.com/office/drawing/2014/main" id="{F2CF63AE-4790-49FD-9225-26433AC449AF}"/>
                  </a:ext>
                </a:extLst>
              </p14:cNvPr>
              <p14:cNvContentPartPr/>
              <p14:nvPr/>
            </p14:nvContentPartPr>
            <p14:xfrm>
              <a:off x="11873141" y="3579872"/>
              <a:ext cx="66600" cy="14400"/>
            </p14:xfrm>
          </p:contentPart>
        </mc:Choice>
        <mc:Fallback>
          <p:pic>
            <p:nvPicPr>
              <p:cNvPr id="294" name="Freihand 293">
                <a:extLst>
                  <a:ext uri="{FF2B5EF4-FFF2-40B4-BE49-F238E27FC236}">
                    <a16:creationId xmlns:a16="http://schemas.microsoft.com/office/drawing/2014/main" id="{F2CF63AE-4790-49FD-9225-26433AC449AF}"/>
                  </a:ext>
                </a:extLst>
              </p:cNvPr>
              <p:cNvPicPr/>
              <p:nvPr/>
            </p:nvPicPr>
            <p:blipFill>
              <a:blip r:embed="rId494"/>
              <a:stretch>
                <a:fillRect/>
              </a:stretch>
            </p:blipFill>
            <p:spPr>
              <a:xfrm>
                <a:off x="11868821" y="3575552"/>
                <a:ext cx="75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5" name="Freihand 294">
                <a:extLst>
                  <a:ext uri="{FF2B5EF4-FFF2-40B4-BE49-F238E27FC236}">
                    <a16:creationId xmlns:a16="http://schemas.microsoft.com/office/drawing/2014/main" id="{9391FAF9-25C2-49CA-AFB4-BCA38042D7FD}"/>
                  </a:ext>
                </a:extLst>
              </p14:cNvPr>
              <p14:cNvContentPartPr/>
              <p14:nvPr/>
            </p14:nvContentPartPr>
            <p14:xfrm>
              <a:off x="11959541" y="3536312"/>
              <a:ext cx="97200" cy="103680"/>
            </p14:xfrm>
          </p:contentPart>
        </mc:Choice>
        <mc:Fallback>
          <p:pic>
            <p:nvPicPr>
              <p:cNvPr id="295" name="Freihand 294">
                <a:extLst>
                  <a:ext uri="{FF2B5EF4-FFF2-40B4-BE49-F238E27FC236}">
                    <a16:creationId xmlns:a16="http://schemas.microsoft.com/office/drawing/2014/main" id="{9391FAF9-25C2-49CA-AFB4-BCA38042D7FD}"/>
                  </a:ext>
                </a:extLst>
              </p:cNvPr>
              <p:cNvPicPr/>
              <p:nvPr/>
            </p:nvPicPr>
            <p:blipFill>
              <a:blip r:embed="rId496"/>
              <a:stretch>
                <a:fillRect/>
              </a:stretch>
            </p:blipFill>
            <p:spPr>
              <a:xfrm>
                <a:off x="11955221" y="3531992"/>
                <a:ext cx="105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6" name="Freihand 295">
                <a:extLst>
                  <a:ext uri="{FF2B5EF4-FFF2-40B4-BE49-F238E27FC236}">
                    <a16:creationId xmlns:a16="http://schemas.microsoft.com/office/drawing/2014/main" id="{D5696E1C-6A24-4686-B9E5-90157B6ABFB2}"/>
                  </a:ext>
                </a:extLst>
              </p14:cNvPr>
              <p14:cNvContentPartPr/>
              <p14:nvPr/>
            </p14:nvContentPartPr>
            <p14:xfrm>
              <a:off x="12031901" y="3466832"/>
              <a:ext cx="110880" cy="233280"/>
            </p14:xfrm>
          </p:contentPart>
        </mc:Choice>
        <mc:Fallback>
          <p:pic>
            <p:nvPicPr>
              <p:cNvPr id="296" name="Freihand 295">
                <a:extLst>
                  <a:ext uri="{FF2B5EF4-FFF2-40B4-BE49-F238E27FC236}">
                    <a16:creationId xmlns:a16="http://schemas.microsoft.com/office/drawing/2014/main" id="{D5696E1C-6A24-4686-B9E5-90157B6ABFB2}"/>
                  </a:ext>
                </a:extLst>
              </p:cNvPr>
              <p:cNvPicPr/>
              <p:nvPr/>
            </p:nvPicPr>
            <p:blipFill>
              <a:blip r:embed="rId498"/>
              <a:stretch>
                <a:fillRect/>
              </a:stretch>
            </p:blipFill>
            <p:spPr>
              <a:xfrm>
                <a:off x="12027581" y="3462512"/>
                <a:ext cx="1195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8" name="Freihand 297">
                <a:extLst>
                  <a:ext uri="{FF2B5EF4-FFF2-40B4-BE49-F238E27FC236}">
                    <a16:creationId xmlns:a16="http://schemas.microsoft.com/office/drawing/2014/main" id="{F4F889BE-5EFA-40FF-81A3-B85A68100B5F}"/>
                  </a:ext>
                </a:extLst>
              </p14:cNvPr>
              <p14:cNvContentPartPr/>
              <p14:nvPr/>
            </p14:nvContentPartPr>
            <p14:xfrm>
              <a:off x="12001661" y="3177032"/>
              <a:ext cx="34200" cy="241200"/>
            </p14:xfrm>
          </p:contentPart>
        </mc:Choice>
        <mc:Fallback>
          <p:pic>
            <p:nvPicPr>
              <p:cNvPr id="298" name="Freihand 297">
                <a:extLst>
                  <a:ext uri="{FF2B5EF4-FFF2-40B4-BE49-F238E27FC236}">
                    <a16:creationId xmlns:a16="http://schemas.microsoft.com/office/drawing/2014/main" id="{F4F889BE-5EFA-40FF-81A3-B85A68100B5F}"/>
                  </a:ext>
                </a:extLst>
              </p:cNvPr>
              <p:cNvPicPr/>
              <p:nvPr/>
            </p:nvPicPr>
            <p:blipFill>
              <a:blip r:embed="rId500"/>
              <a:stretch>
                <a:fillRect/>
              </a:stretch>
            </p:blipFill>
            <p:spPr>
              <a:xfrm>
                <a:off x="11997341" y="3172712"/>
                <a:ext cx="428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99" name="Freihand 298">
                <a:extLst>
                  <a:ext uri="{FF2B5EF4-FFF2-40B4-BE49-F238E27FC236}">
                    <a16:creationId xmlns:a16="http://schemas.microsoft.com/office/drawing/2014/main" id="{190C6DDD-6326-42F3-8E63-50F63B363EC9}"/>
                  </a:ext>
                </a:extLst>
              </p14:cNvPr>
              <p14:cNvContentPartPr/>
              <p14:nvPr/>
            </p14:nvContentPartPr>
            <p14:xfrm>
              <a:off x="11949461" y="3322472"/>
              <a:ext cx="184320" cy="127440"/>
            </p14:xfrm>
          </p:contentPart>
        </mc:Choice>
        <mc:Fallback>
          <p:pic>
            <p:nvPicPr>
              <p:cNvPr id="299" name="Freihand 298">
                <a:extLst>
                  <a:ext uri="{FF2B5EF4-FFF2-40B4-BE49-F238E27FC236}">
                    <a16:creationId xmlns:a16="http://schemas.microsoft.com/office/drawing/2014/main" id="{190C6DDD-6326-42F3-8E63-50F63B363EC9}"/>
                  </a:ext>
                </a:extLst>
              </p:cNvPr>
              <p:cNvPicPr/>
              <p:nvPr/>
            </p:nvPicPr>
            <p:blipFill>
              <a:blip r:embed="rId502"/>
              <a:stretch>
                <a:fillRect/>
              </a:stretch>
            </p:blipFill>
            <p:spPr>
              <a:xfrm>
                <a:off x="11945141" y="3318152"/>
                <a:ext cx="192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1" name="Freihand 300">
                <a:extLst>
                  <a:ext uri="{FF2B5EF4-FFF2-40B4-BE49-F238E27FC236}">
                    <a16:creationId xmlns:a16="http://schemas.microsoft.com/office/drawing/2014/main" id="{154C1F67-45B6-4EAC-9432-16CAFC1CE7FF}"/>
                  </a:ext>
                </a:extLst>
              </p14:cNvPr>
              <p14:cNvContentPartPr/>
              <p14:nvPr/>
            </p14:nvContentPartPr>
            <p14:xfrm>
              <a:off x="11695661" y="2725952"/>
              <a:ext cx="12600" cy="213840"/>
            </p14:xfrm>
          </p:contentPart>
        </mc:Choice>
        <mc:Fallback>
          <p:pic>
            <p:nvPicPr>
              <p:cNvPr id="301" name="Freihand 300">
                <a:extLst>
                  <a:ext uri="{FF2B5EF4-FFF2-40B4-BE49-F238E27FC236}">
                    <a16:creationId xmlns:a16="http://schemas.microsoft.com/office/drawing/2014/main" id="{154C1F67-45B6-4EAC-9432-16CAFC1CE7FF}"/>
                  </a:ext>
                </a:extLst>
              </p:cNvPr>
              <p:cNvPicPr/>
              <p:nvPr/>
            </p:nvPicPr>
            <p:blipFill>
              <a:blip r:embed="rId504"/>
              <a:stretch>
                <a:fillRect/>
              </a:stretch>
            </p:blipFill>
            <p:spPr>
              <a:xfrm>
                <a:off x="11691341" y="2721632"/>
                <a:ext cx="21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2" name="Freihand 301">
                <a:extLst>
                  <a:ext uri="{FF2B5EF4-FFF2-40B4-BE49-F238E27FC236}">
                    <a16:creationId xmlns:a16="http://schemas.microsoft.com/office/drawing/2014/main" id="{07A8E3DC-D388-4B4F-9018-75B00970950F}"/>
                  </a:ext>
                </a:extLst>
              </p14:cNvPr>
              <p14:cNvContentPartPr/>
              <p14:nvPr/>
            </p14:nvContentPartPr>
            <p14:xfrm>
              <a:off x="11631581" y="2692832"/>
              <a:ext cx="166680" cy="187200"/>
            </p14:xfrm>
          </p:contentPart>
        </mc:Choice>
        <mc:Fallback>
          <p:pic>
            <p:nvPicPr>
              <p:cNvPr id="302" name="Freihand 301">
                <a:extLst>
                  <a:ext uri="{FF2B5EF4-FFF2-40B4-BE49-F238E27FC236}">
                    <a16:creationId xmlns:a16="http://schemas.microsoft.com/office/drawing/2014/main" id="{07A8E3DC-D388-4B4F-9018-75B00970950F}"/>
                  </a:ext>
                </a:extLst>
              </p:cNvPr>
              <p:cNvPicPr/>
              <p:nvPr/>
            </p:nvPicPr>
            <p:blipFill>
              <a:blip r:embed="rId506"/>
              <a:stretch>
                <a:fillRect/>
              </a:stretch>
            </p:blipFill>
            <p:spPr>
              <a:xfrm>
                <a:off x="11627261" y="2688512"/>
                <a:ext cx="175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3" name="Freihand 302">
                <a:extLst>
                  <a:ext uri="{FF2B5EF4-FFF2-40B4-BE49-F238E27FC236}">
                    <a16:creationId xmlns:a16="http://schemas.microsoft.com/office/drawing/2014/main" id="{51832455-6360-43D9-BA9A-6BC5B3DF76E7}"/>
                  </a:ext>
                </a:extLst>
              </p14:cNvPr>
              <p14:cNvContentPartPr/>
              <p14:nvPr/>
            </p14:nvContentPartPr>
            <p14:xfrm>
              <a:off x="11753981" y="2769152"/>
              <a:ext cx="94680" cy="111960"/>
            </p14:xfrm>
          </p:contentPart>
        </mc:Choice>
        <mc:Fallback>
          <p:pic>
            <p:nvPicPr>
              <p:cNvPr id="303" name="Freihand 302">
                <a:extLst>
                  <a:ext uri="{FF2B5EF4-FFF2-40B4-BE49-F238E27FC236}">
                    <a16:creationId xmlns:a16="http://schemas.microsoft.com/office/drawing/2014/main" id="{51832455-6360-43D9-BA9A-6BC5B3DF76E7}"/>
                  </a:ext>
                </a:extLst>
              </p:cNvPr>
              <p:cNvPicPr/>
              <p:nvPr/>
            </p:nvPicPr>
            <p:blipFill>
              <a:blip r:embed="rId508"/>
              <a:stretch>
                <a:fillRect/>
              </a:stretch>
            </p:blipFill>
            <p:spPr>
              <a:xfrm>
                <a:off x="11749661" y="2764832"/>
                <a:ext cx="103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4" name="Freihand 303">
                <a:extLst>
                  <a:ext uri="{FF2B5EF4-FFF2-40B4-BE49-F238E27FC236}">
                    <a16:creationId xmlns:a16="http://schemas.microsoft.com/office/drawing/2014/main" id="{6B1C9E53-55C6-466F-9BF1-F02F7A416F43}"/>
                  </a:ext>
                </a:extLst>
              </p14:cNvPr>
              <p14:cNvContentPartPr/>
              <p14:nvPr/>
            </p14:nvContentPartPr>
            <p14:xfrm>
              <a:off x="11836421" y="2669792"/>
              <a:ext cx="168840" cy="196920"/>
            </p14:xfrm>
          </p:contentPart>
        </mc:Choice>
        <mc:Fallback>
          <p:pic>
            <p:nvPicPr>
              <p:cNvPr id="304" name="Freihand 303">
                <a:extLst>
                  <a:ext uri="{FF2B5EF4-FFF2-40B4-BE49-F238E27FC236}">
                    <a16:creationId xmlns:a16="http://schemas.microsoft.com/office/drawing/2014/main" id="{6B1C9E53-55C6-466F-9BF1-F02F7A416F43}"/>
                  </a:ext>
                </a:extLst>
              </p:cNvPr>
              <p:cNvPicPr/>
              <p:nvPr/>
            </p:nvPicPr>
            <p:blipFill>
              <a:blip r:embed="rId510"/>
              <a:stretch>
                <a:fillRect/>
              </a:stretch>
            </p:blipFill>
            <p:spPr>
              <a:xfrm>
                <a:off x="11832101" y="2665472"/>
                <a:ext cx="1774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5" name="Freihand 304">
                <a:extLst>
                  <a:ext uri="{FF2B5EF4-FFF2-40B4-BE49-F238E27FC236}">
                    <a16:creationId xmlns:a16="http://schemas.microsoft.com/office/drawing/2014/main" id="{B9B8258B-B655-4284-9A5E-C40B1D4B68BA}"/>
                  </a:ext>
                </a:extLst>
              </p14:cNvPr>
              <p14:cNvContentPartPr/>
              <p14:nvPr/>
            </p14:nvContentPartPr>
            <p14:xfrm>
              <a:off x="11992661" y="2750072"/>
              <a:ext cx="98640" cy="27360"/>
            </p14:xfrm>
          </p:contentPart>
        </mc:Choice>
        <mc:Fallback>
          <p:pic>
            <p:nvPicPr>
              <p:cNvPr id="305" name="Freihand 304">
                <a:extLst>
                  <a:ext uri="{FF2B5EF4-FFF2-40B4-BE49-F238E27FC236}">
                    <a16:creationId xmlns:a16="http://schemas.microsoft.com/office/drawing/2014/main" id="{B9B8258B-B655-4284-9A5E-C40B1D4B68BA}"/>
                  </a:ext>
                </a:extLst>
              </p:cNvPr>
              <p:cNvPicPr/>
              <p:nvPr/>
            </p:nvPicPr>
            <p:blipFill>
              <a:blip r:embed="rId512"/>
              <a:stretch>
                <a:fillRect/>
              </a:stretch>
            </p:blipFill>
            <p:spPr>
              <a:xfrm>
                <a:off x="11988341" y="2745752"/>
                <a:ext cx="107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6" name="Freihand 305">
                <a:extLst>
                  <a:ext uri="{FF2B5EF4-FFF2-40B4-BE49-F238E27FC236}">
                    <a16:creationId xmlns:a16="http://schemas.microsoft.com/office/drawing/2014/main" id="{26AADCC7-2BFF-455A-88BB-CBB612243246}"/>
                  </a:ext>
                </a:extLst>
              </p14:cNvPr>
              <p14:cNvContentPartPr/>
              <p14:nvPr/>
            </p14:nvContentPartPr>
            <p14:xfrm>
              <a:off x="11805821" y="2923592"/>
              <a:ext cx="77400" cy="126360"/>
            </p14:xfrm>
          </p:contentPart>
        </mc:Choice>
        <mc:Fallback>
          <p:pic>
            <p:nvPicPr>
              <p:cNvPr id="306" name="Freihand 305">
                <a:extLst>
                  <a:ext uri="{FF2B5EF4-FFF2-40B4-BE49-F238E27FC236}">
                    <a16:creationId xmlns:a16="http://schemas.microsoft.com/office/drawing/2014/main" id="{26AADCC7-2BFF-455A-88BB-CBB612243246}"/>
                  </a:ext>
                </a:extLst>
              </p:cNvPr>
              <p:cNvPicPr/>
              <p:nvPr/>
            </p:nvPicPr>
            <p:blipFill>
              <a:blip r:embed="rId514"/>
              <a:stretch>
                <a:fillRect/>
              </a:stretch>
            </p:blipFill>
            <p:spPr>
              <a:xfrm>
                <a:off x="11801501" y="2919272"/>
                <a:ext cx="86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7" name="Freihand 306">
                <a:extLst>
                  <a:ext uri="{FF2B5EF4-FFF2-40B4-BE49-F238E27FC236}">
                    <a16:creationId xmlns:a16="http://schemas.microsoft.com/office/drawing/2014/main" id="{DDC7CE89-452D-4459-8659-C3F19FBDF0A7}"/>
                  </a:ext>
                </a:extLst>
              </p14:cNvPr>
              <p14:cNvContentPartPr/>
              <p14:nvPr/>
            </p14:nvContentPartPr>
            <p14:xfrm>
              <a:off x="11782061" y="2966072"/>
              <a:ext cx="115920" cy="23400"/>
            </p14:xfrm>
          </p:contentPart>
        </mc:Choice>
        <mc:Fallback>
          <p:pic>
            <p:nvPicPr>
              <p:cNvPr id="307" name="Freihand 306">
                <a:extLst>
                  <a:ext uri="{FF2B5EF4-FFF2-40B4-BE49-F238E27FC236}">
                    <a16:creationId xmlns:a16="http://schemas.microsoft.com/office/drawing/2014/main" id="{DDC7CE89-452D-4459-8659-C3F19FBDF0A7}"/>
                  </a:ext>
                </a:extLst>
              </p:cNvPr>
              <p:cNvPicPr/>
              <p:nvPr/>
            </p:nvPicPr>
            <p:blipFill>
              <a:blip r:embed="rId516"/>
              <a:stretch>
                <a:fillRect/>
              </a:stretch>
            </p:blipFill>
            <p:spPr>
              <a:xfrm>
                <a:off x="11777741" y="2961752"/>
                <a:ext cx="124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8" name="Freihand 307">
                <a:extLst>
                  <a:ext uri="{FF2B5EF4-FFF2-40B4-BE49-F238E27FC236}">
                    <a16:creationId xmlns:a16="http://schemas.microsoft.com/office/drawing/2014/main" id="{8BC7752D-4134-4B59-8703-0EAE5F9A9839}"/>
                  </a:ext>
                </a:extLst>
              </p14:cNvPr>
              <p14:cNvContentPartPr/>
              <p14:nvPr/>
            </p14:nvContentPartPr>
            <p14:xfrm>
              <a:off x="11911661" y="2946992"/>
              <a:ext cx="154080" cy="56160"/>
            </p14:xfrm>
          </p:contentPart>
        </mc:Choice>
        <mc:Fallback>
          <p:pic>
            <p:nvPicPr>
              <p:cNvPr id="308" name="Freihand 307">
                <a:extLst>
                  <a:ext uri="{FF2B5EF4-FFF2-40B4-BE49-F238E27FC236}">
                    <a16:creationId xmlns:a16="http://schemas.microsoft.com/office/drawing/2014/main" id="{8BC7752D-4134-4B59-8703-0EAE5F9A9839}"/>
                  </a:ext>
                </a:extLst>
              </p:cNvPr>
              <p:cNvPicPr/>
              <p:nvPr/>
            </p:nvPicPr>
            <p:blipFill>
              <a:blip r:embed="rId518"/>
              <a:stretch>
                <a:fillRect/>
              </a:stretch>
            </p:blipFill>
            <p:spPr>
              <a:xfrm>
                <a:off x="11907341" y="2942672"/>
                <a:ext cx="162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9" name="Freihand 308">
                <a:extLst>
                  <a:ext uri="{FF2B5EF4-FFF2-40B4-BE49-F238E27FC236}">
                    <a16:creationId xmlns:a16="http://schemas.microsoft.com/office/drawing/2014/main" id="{A0E9F929-D25E-4C21-8F70-EE3902CC9D1C}"/>
                  </a:ext>
                </a:extLst>
              </p14:cNvPr>
              <p14:cNvContentPartPr/>
              <p14:nvPr/>
            </p14:nvContentPartPr>
            <p14:xfrm>
              <a:off x="12047381" y="2890832"/>
              <a:ext cx="135360" cy="112320"/>
            </p14:xfrm>
          </p:contentPart>
        </mc:Choice>
        <mc:Fallback>
          <p:pic>
            <p:nvPicPr>
              <p:cNvPr id="309" name="Freihand 308">
                <a:extLst>
                  <a:ext uri="{FF2B5EF4-FFF2-40B4-BE49-F238E27FC236}">
                    <a16:creationId xmlns:a16="http://schemas.microsoft.com/office/drawing/2014/main" id="{A0E9F929-D25E-4C21-8F70-EE3902CC9D1C}"/>
                  </a:ext>
                </a:extLst>
              </p:cNvPr>
              <p:cNvPicPr/>
              <p:nvPr/>
            </p:nvPicPr>
            <p:blipFill>
              <a:blip r:embed="rId520"/>
              <a:stretch>
                <a:fillRect/>
              </a:stretch>
            </p:blipFill>
            <p:spPr>
              <a:xfrm>
                <a:off x="12043061" y="2886512"/>
                <a:ext cx="144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11" name="Freihand 310">
                <a:extLst>
                  <a:ext uri="{FF2B5EF4-FFF2-40B4-BE49-F238E27FC236}">
                    <a16:creationId xmlns:a16="http://schemas.microsoft.com/office/drawing/2014/main" id="{AD33D802-BE23-4776-9E5B-82E5C2636E1B}"/>
                  </a:ext>
                </a:extLst>
              </p14:cNvPr>
              <p14:cNvContentPartPr/>
              <p14:nvPr/>
            </p14:nvContentPartPr>
            <p14:xfrm>
              <a:off x="10800082" y="3956432"/>
              <a:ext cx="121320" cy="24840"/>
            </p14:xfrm>
          </p:contentPart>
        </mc:Choice>
        <mc:Fallback>
          <p:pic>
            <p:nvPicPr>
              <p:cNvPr id="311" name="Freihand 310">
                <a:extLst>
                  <a:ext uri="{FF2B5EF4-FFF2-40B4-BE49-F238E27FC236}">
                    <a16:creationId xmlns:a16="http://schemas.microsoft.com/office/drawing/2014/main" id="{AD33D802-BE23-4776-9E5B-82E5C2636E1B}"/>
                  </a:ext>
                </a:extLst>
              </p:cNvPr>
              <p:cNvPicPr/>
              <p:nvPr/>
            </p:nvPicPr>
            <p:blipFill>
              <a:blip r:embed="rId522"/>
              <a:stretch>
                <a:fillRect/>
              </a:stretch>
            </p:blipFill>
            <p:spPr>
              <a:xfrm>
                <a:off x="10795762" y="3952112"/>
                <a:ext cx="129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12" name="Freihand 311">
                <a:extLst>
                  <a:ext uri="{FF2B5EF4-FFF2-40B4-BE49-F238E27FC236}">
                    <a16:creationId xmlns:a16="http://schemas.microsoft.com/office/drawing/2014/main" id="{6F759997-CA62-4C67-84CF-DFFEAA1320E5}"/>
                  </a:ext>
                </a:extLst>
              </p14:cNvPr>
              <p14:cNvContentPartPr/>
              <p14:nvPr/>
            </p14:nvContentPartPr>
            <p14:xfrm>
              <a:off x="10793602" y="4020152"/>
              <a:ext cx="123840" cy="6480"/>
            </p14:xfrm>
          </p:contentPart>
        </mc:Choice>
        <mc:Fallback>
          <p:pic>
            <p:nvPicPr>
              <p:cNvPr id="312" name="Freihand 311">
                <a:extLst>
                  <a:ext uri="{FF2B5EF4-FFF2-40B4-BE49-F238E27FC236}">
                    <a16:creationId xmlns:a16="http://schemas.microsoft.com/office/drawing/2014/main" id="{6F759997-CA62-4C67-84CF-DFFEAA1320E5}"/>
                  </a:ext>
                </a:extLst>
              </p:cNvPr>
              <p:cNvPicPr/>
              <p:nvPr/>
            </p:nvPicPr>
            <p:blipFill>
              <a:blip r:embed="rId524"/>
              <a:stretch>
                <a:fillRect/>
              </a:stretch>
            </p:blipFill>
            <p:spPr>
              <a:xfrm>
                <a:off x="10789282" y="4015832"/>
                <a:ext cx="132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14" name="Freihand 313">
                <a:extLst>
                  <a:ext uri="{FF2B5EF4-FFF2-40B4-BE49-F238E27FC236}">
                    <a16:creationId xmlns:a16="http://schemas.microsoft.com/office/drawing/2014/main" id="{72AEF39F-273F-4BDE-ADE2-0A5863B3335B}"/>
                  </a:ext>
                </a:extLst>
              </p14:cNvPr>
              <p14:cNvContentPartPr/>
              <p14:nvPr/>
            </p14:nvContentPartPr>
            <p14:xfrm>
              <a:off x="10984042" y="3890552"/>
              <a:ext cx="59400" cy="114480"/>
            </p14:xfrm>
          </p:contentPart>
        </mc:Choice>
        <mc:Fallback>
          <p:pic>
            <p:nvPicPr>
              <p:cNvPr id="314" name="Freihand 313">
                <a:extLst>
                  <a:ext uri="{FF2B5EF4-FFF2-40B4-BE49-F238E27FC236}">
                    <a16:creationId xmlns:a16="http://schemas.microsoft.com/office/drawing/2014/main" id="{72AEF39F-273F-4BDE-ADE2-0A5863B3335B}"/>
                  </a:ext>
                </a:extLst>
              </p:cNvPr>
              <p:cNvPicPr/>
              <p:nvPr/>
            </p:nvPicPr>
            <p:blipFill>
              <a:blip r:embed="rId526"/>
              <a:stretch>
                <a:fillRect/>
              </a:stretch>
            </p:blipFill>
            <p:spPr>
              <a:xfrm>
                <a:off x="10979722" y="3886232"/>
                <a:ext cx="68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5" name="Freihand 314">
                <a:extLst>
                  <a:ext uri="{FF2B5EF4-FFF2-40B4-BE49-F238E27FC236}">
                    <a16:creationId xmlns:a16="http://schemas.microsoft.com/office/drawing/2014/main" id="{D3C785CB-B26D-4F17-890A-3C1023BC83F4}"/>
                  </a:ext>
                </a:extLst>
              </p14:cNvPr>
              <p14:cNvContentPartPr/>
              <p14:nvPr/>
            </p14:nvContentPartPr>
            <p14:xfrm>
              <a:off x="11066122" y="3872552"/>
              <a:ext cx="87480" cy="111960"/>
            </p14:xfrm>
          </p:contentPart>
        </mc:Choice>
        <mc:Fallback>
          <p:pic>
            <p:nvPicPr>
              <p:cNvPr id="315" name="Freihand 314">
                <a:extLst>
                  <a:ext uri="{FF2B5EF4-FFF2-40B4-BE49-F238E27FC236}">
                    <a16:creationId xmlns:a16="http://schemas.microsoft.com/office/drawing/2014/main" id="{D3C785CB-B26D-4F17-890A-3C1023BC83F4}"/>
                  </a:ext>
                </a:extLst>
              </p:cNvPr>
              <p:cNvPicPr/>
              <p:nvPr/>
            </p:nvPicPr>
            <p:blipFill>
              <a:blip r:embed="rId528"/>
              <a:stretch>
                <a:fillRect/>
              </a:stretch>
            </p:blipFill>
            <p:spPr>
              <a:xfrm>
                <a:off x="11061802" y="3868232"/>
                <a:ext cx="96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6" name="Freihand 315">
                <a:extLst>
                  <a:ext uri="{FF2B5EF4-FFF2-40B4-BE49-F238E27FC236}">
                    <a16:creationId xmlns:a16="http://schemas.microsoft.com/office/drawing/2014/main" id="{B73E1997-0DBF-476F-B5C7-CD1087F7675F}"/>
                  </a:ext>
                </a:extLst>
              </p14:cNvPr>
              <p14:cNvContentPartPr/>
              <p14:nvPr/>
            </p14:nvContentPartPr>
            <p14:xfrm>
              <a:off x="11203282" y="3844832"/>
              <a:ext cx="15480" cy="96840"/>
            </p14:xfrm>
          </p:contentPart>
        </mc:Choice>
        <mc:Fallback>
          <p:pic>
            <p:nvPicPr>
              <p:cNvPr id="316" name="Freihand 315">
                <a:extLst>
                  <a:ext uri="{FF2B5EF4-FFF2-40B4-BE49-F238E27FC236}">
                    <a16:creationId xmlns:a16="http://schemas.microsoft.com/office/drawing/2014/main" id="{B73E1997-0DBF-476F-B5C7-CD1087F7675F}"/>
                  </a:ext>
                </a:extLst>
              </p:cNvPr>
              <p:cNvPicPr/>
              <p:nvPr/>
            </p:nvPicPr>
            <p:blipFill>
              <a:blip r:embed="rId530"/>
              <a:stretch>
                <a:fillRect/>
              </a:stretch>
            </p:blipFill>
            <p:spPr>
              <a:xfrm>
                <a:off x="11198962" y="3840512"/>
                <a:ext cx="24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7" name="Freihand 316">
                <a:extLst>
                  <a:ext uri="{FF2B5EF4-FFF2-40B4-BE49-F238E27FC236}">
                    <a16:creationId xmlns:a16="http://schemas.microsoft.com/office/drawing/2014/main" id="{E518DA14-C1B4-4C61-9172-EC23BB9D5B6E}"/>
                  </a:ext>
                </a:extLst>
              </p14:cNvPr>
              <p14:cNvContentPartPr/>
              <p14:nvPr/>
            </p14:nvContentPartPr>
            <p14:xfrm>
              <a:off x="11233522" y="3816032"/>
              <a:ext cx="101880" cy="144360"/>
            </p14:xfrm>
          </p:contentPart>
        </mc:Choice>
        <mc:Fallback>
          <p:pic>
            <p:nvPicPr>
              <p:cNvPr id="317" name="Freihand 316">
                <a:extLst>
                  <a:ext uri="{FF2B5EF4-FFF2-40B4-BE49-F238E27FC236}">
                    <a16:creationId xmlns:a16="http://schemas.microsoft.com/office/drawing/2014/main" id="{E518DA14-C1B4-4C61-9172-EC23BB9D5B6E}"/>
                  </a:ext>
                </a:extLst>
              </p:cNvPr>
              <p:cNvPicPr/>
              <p:nvPr/>
            </p:nvPicPr>
            <p:blipFill>
              <a:blip r:embed="rId532"/>
              <a:stretch>
                <a:fillRect/>
              </a:stretch>
            </p:blipFill>
            <p:spPr>
              <a:xfrm>
                <a:off x="11229202" y="3811712"/>
                <a:ext cx="110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8" name="Freihand 317">
                <a:extLst>
                  <a:ext uri="{FF2B5EF4-FFF2-40B4-BE49-F238E27FC236}">
                    <a16:creationId xmlns:a16="http://schemas.microsoft.com/office/drawing/2014/main" id="{553DC78D-95C2-404E-A064-FB69259FFC5E}"/>
                  </a:ext>
                </a:extLst>
              </p14:cNvPr>
              <p14:cNvContentPartPr/>
              <p14:nvPr/>
            </p14:nvContentPartPr>
            <p14:xfrm>
              <a:off x="11350882" y="3897392"/>
              <a:ext cx="15840" cy="76320"/>
            </p14:xfrm>
          </p:contentPart>
        </mc:Choice>
        <mc:Fallback>
          <p:pic>
            <p:nvPicPr>
              <p:cNvPr id="318" name="Freihand 317">
                <a:extLst>
                  <a:ext uri="{FF2B5EF4-FFF2-40B4-BE49-F238E27FC236}">
                    <a16:creationId xmlns:a16="http://schemas.microsoft.com/office/drawing/2014/main" id="{553DC78D-95C2-404E-A064-FB69259FFC5E}"/>
                  </a:ext>
                </a:extLst>
              </p:cNvPr>
              <p:cNvPicPr/>
              <p:nvPr/>
            </p:nvPicPr>
            <p:blipFill>
              <a:blip r:embed="rId534"/>
              <a:stretch>
                <a:fillRect/>
              </a:stretch>
            </p:blipFill>
            <p:spPr>
              <a:xfrm>
                <a:off x="11346562" y="3893072"/>
                <a:ext cx="24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9" name="Freihand 318">
                <a:extLst>
                  <a:ext uri="{FF2B5EF4-FFF2-40B4-BE49-F238E27FC236}">
                    <a16:creationId xmlns:a16="http://schemas.microsoft.com/office/drawing/2014/main" id="{BDB69DA1-E0D3-41BD-8B00-372B5F1CB179}"/>
                  </a:ext>
                </a:extLst>
              </p14:cNvPr>
              <p14:cNvContentPartPr/>
              <p14:nvPr/>
            </p14:nvContentPartPr>
            <p14:xfrm>
              <a:off x="11382562" y="3786872"/>
              <a:ext cx="58320" cy="96480"/>
            </p14:xfrm>
          </p:contentPart>
        </mc:Choice>
        <mc:Fallback>
          <p:pic>
            <p:nvPicPr>
              <p:cNvPr id="319" name="Freihand 318">
                <a:extLst>
                  <a:ext uri="{FF2B5EF4-FFF2-40B4-BE49-F238E27FC236}">
                    <a16:creationId xmlns:a16="http://schemas.microsoft.com/office/drawing/2014/main" id="{BDB69DA1-E0D3-41BD-8B00-372B5F1CB179}"/>
                  </a:ext>
                </a:extLst>
              </p:cNvPr>
              <p:cNvPicPr/>
              <p:nvPr/>
            </p:nvPicPr>
            <p:blipFill>
              <a:blip r:embed="rId536"/>
              <a:stretch>
                <a:fillRect/>
              </a:stretch>
            </p:blipFill>
            <p:spPr>
              <a:xfrm>
                <a:off x="11378242" y="3782552"/>
                <a:ext cx="66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20" name="Freihand 319">
                <a:extLst>
                  <a:ext uri="{FF2B5EF4-FFF2-40B4-BE49-F238E27FC236}">
                    <a16:creationId xmlns:a16="http://schemas.microsoft.com/office/drawing/2014/main" id="{BC9D7738-2C42-466A-9EEE-F7C9AC92314B}"/>
                  </a:ext>
                </a:extLst>
              </p14:cNvPr>
              <p14:cNvContentPartPr/>
              <p14:nvPr/>
            </p14:nvContentPartPr>
            <p14:xfrm>
              <a:off x="11421802" y="3833312"/>
              <a:ext cx="30600" cy="88920"/>
            </p14:xfrm>
          </p:contentPart>
        </mc:Choice>
        <mc:Fallback>
          <p:pic>
            <p:nvPicPr>
              <p:cNvPr id="320" name="Freihand 319">
                <a:extLst>
                  <a:ext uri="{FF2B5EF4-FFF2-40B4-BE49-F238E27FC236}">
                    <a16:creationId xmlns:a16="http://schemas.microsoft.com/office/drawing/2014/main" id="{BC9D7738-2C42-466A-9EEE-F7C9AC92314B}"/>
                  </a:ext>
                </a:extLst>
              </p:cNvPr>
              <p:cNvPicPr/>
              <p:nvPr/>
            </p:nvPicPr>
            <p:blipFill>
              <a:blip r:embed="rId538"/>
              <a:stretch>
                <a:fillRect/>
              </a:stretch>
            </p:blipFill>
            <p:spPr>
              <a:xfrm>
                <a:off x="11417482" y="3828992"/>
                <a:ext cx="39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21" name="Freihand 320">
                <a:extLst>
                  <a:ext uri="{FF2B5EF4-FFF2-40B4-BE49-F238E27FC236}">
                    <a16:creationId xmlns:a16="http://schemas.microsoft.com/office/drawing/2014/main" id="{3FC0B8B1-A86A-4005-B81B-560F187756D0}"/>
                  </a:ext>
                </a:extLst>
              </p14:cNvPr>
              <p14:cNvContentPartPr/>
              <p14:nvPr/>
            </p14:nvContentPartPr>
            <p14:xfrm>
              <a:off x="11466802" y="3789392"/>
              <a:ext cx="40320" cy="110520"/>
            </p14:xfrm>
          </p:contentPart>
        </mc:Choice>
        <mc:Fallback>
          <p:pic>
            <p:nvPicPr>
              <p:cNvPr id="321" name="Freihand 320">
                <a:extLst>
                  <a:ext uri="{FF2B5EF4-FFF2-40B4-BE49-F238E27FC236}">
                    <a16:creationId xmlns:a16="http://schemas.microsoft.com/office/drawing/2014/main" id="{3FC0B8B1-A86A-4005-B81B-560F187756D0}"/>
                  </a:ext>
                </a:extLst>
              </p:cNvPr>
              <p:cNvPicPr/>
              <p:nvPr/>
            </p:nvPicPr>
            <p:blipFill>
              <a:blip r:embed="rId540"/>
              <a:stretch>
                <a:fillRect/>
              </a:stretch>
            </p:blipFill>
            <p:spPr>
              <a:xfrm>
                <a:off x="11462482" y="3785072"/>
                <a:ext cx="48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23" name="Freihand 322">
                <a:extLst>
                  <a:ext uri="{FF2B5EF4-FFF2-40B4-BE49-F238E27FC236}">
                    <a16:creationId xmlns:a16="http://schemas.microsoft.com/office/drawing/2014/main" id="{268D1327-6623-4359-AC4E-EEB3F5514DAA}"/>
                  </a:ext>
                </a:extLst>
              </p14:cNvPr>
              <p14:cNvContentPartPr/>
              <p14:nvPr/>
            </p14:nvContentPartPr>
            <p14:xfrm>
              <a:off x="7290802" y="3867152"/>
              <a:ext cx="4364280" cy="325080"/>
            </p14:xfrm>
          </p:contentPart>
        </mc:Choice>
        <mc:Fallback>
          <p:pic>
            <p:nvPicPr>
              <p:cNvPr id="323" name="Freihand 322">
                <a:extLst>
                  <a:ext uri="{FF2B5EF4-FFF2-40B4-BE49-F238E27FC236}">
                    <a16:creationId xmlns:a16="http://schemas.microsoft.com/office/drawing/2014/main" id="{268D1327-6623-4359-AC4E-EEB3F5514DAA}"/>
                  </a:ext>
                </a:extLst>
              </p:cNvPr>
              <p:cNvPicPr/>
              <p:nvPr/>
            </p:nvPicPr>
            <p:blipFill>
              <a:blip r:embed="rId542"/>
              <a:stretch>
                <a:fillRect/>
              </a:stretch>
            </p:blipFill>
            <p:spPr>
              <a:xfrm>
                <a:off x="7286482" y="3862832"/>
                <a:ext cx="43729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4" name="Freihand 323">
                <a:extLst>
                  <a:ext uri="{FF2B5EF4-FFF2-40B4-BE49-F238E27FC236}">
                    <a16:creationId xmlns:a16="http://schemas.microsoft.com/office/drawing/2014/main" id="{BFBABAA8-58F6-44C7-9181-C63F5D04FE59}"/>
                  </a:ext>
                </a:extLst>
              </p14:cNvPr>
              <p14:cNvContentPartPr/>
              <p14:nvPr/>
            </p14:nvContentPartPr>
            <p14:xfrm>
              <a:off x="7507522" y="4078832"/>
              <a:ext cx="135360" cy="180720"/>
            </p14:xfrm>
          </p:contentPart>
        </mc:Choice>
        <mc:Fallback>
          <p:pic>
            <p:nvPicPr>
              <p:cNvPr id="324" name="Freihand 323">
                <a:extLst>
                  <a:ext uri="{FF2B5EF4-FFF2-40B4-BE49-F238E27FC236}">
                    <a16:creationId xmlns:a16="http://schemas.microsoft.com/office/drawing/2014/main" id="{BFBABAA8-58F6-44C7-9181-C63F5D04FE59}"/>
                  </a:ext>
                </a:extLst>
              </p:cNvPr>
              <p:cNvPicPr/>
              <p:nvPr/>
            </p:nvPicPr>
            <p:blipFill>
              <a:blip r:embed="rId544"/>
              <a:stretch>
                <a:fillRect/>
              </a:stretch>
            </p:blipFill>
            <p:spPr>
              <a:xfrm>
                <a:off x="7503202" y="4074512"/>
                <a:ext cx="144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26" name="Freihand 325">
                <a:extLst>
                  <a:ext uri="{FF2B5EF4-FFF2-40B4-BE49-F238E27FC236}">
                    <a16:creationId xmlns:a16="http://schemas.microsoft.com/office/drawing/2014/main" id="{1CF57A2D-E8B7-473F-9FD3-5EB66E42C823}"/>
                  </a:ext>
                </a:extLst>
              </p14:cNvPr>
              <p14:cNvContentPartPr/>
              <p14:nvPr/>
            </p14:nvContentPartPr>
            <p14:xfrm>
              <a:off x="7372882" y="4356392"/>
              <a:ext cx="163080" cy="190800"/>
            </p14:xfrm>
          </p:contentPart>
        </mc:Choice>
        <mc:Fallback>
          <p:pic>
            <p:nvPicPr>
              <p:cNvPr id="326" name="Freihand 325">
                <a:extLst>
                  <a:ext uri="{FF2B5EF4-FFF2-40B4-BE49-F238E27FC236}">
                    <a16:creationId xmlns:a16="http://schemas.microsoft.com/office/drawing/2014/main" id="{1CF57A2D-E8B7-473F-9FD3-5EB66E42C823}"/>
                  </a:ext>
                </a:extLst>
              </p:cNvPr>
              <p:cNvPicPr/>
              <p:nvPr/>
            </p:nvPicPr>
            <p:blipFill>
              <a:blip r:embed="rId546"/>
              <a:stretch>
                <a:fillRect/>
              </a:stretch>
            </p:blipFill>
            <p:spPr>
              <a:xfrm>
                <a:off x="7368562" y="4352072"/>
                <a:ext cx="171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7" name="Freihand 326">
                <a:extLst>
                  <a:ext uri="{FF2B5EF4-FFF2-40B4-BE49-F238E27FC236}">
                    <a16:creationId xmlns:a16="http://schemas.microsoft.com/office/drawing/2014/main" id="{49E614FF-43CC-4225-B5E8-7446B352CCDE}"/>
                  </a:ext>
                </a:extLst>
              </p14:cNvPr>
              <p14:cNvContentPartPr/>
              <p14:nvPr/>
            </p14:nvContentPartPr>
            <p14:xfrm>
              <a:off x="7584562" y="4385552"/>
              <a:ext cx="101160" cy="24480"/>
            </p14:xfrm>
          </p:contentPart>
        </mc:Choice>
        <mc:Fallback>
          <p:pic>
            <p:nvPicPr>
              <p:cNvPr id="327" name="Freihand 326">
                <a:extLst>
                  <a:ext uri="{FF2B5EF4-FFF2-40B4-BE49-F238E27FC236}">
                    <a16:creationId xmlns:a16="http://schemas.microsoft.com/office/drawing/2014/main" id="{49E614FF-43CC-4225-B5E8-7446B352CCDE}"/>
                  </a:ext>
                </a:extLst>
              </p:cNvPr>
              <p:cNvPicPr/>
              <p:nvPr/>
            </p:nvPicPr>
            <p:blipFill>
              <a:blip r:embed="rId548"/>
              <a:stretch>
                <a:fillRect/>
              </a:stretch>
            </p:blipFill>
            <p:spPr>
              <a:xfrm>
                <a:off x="7580242" y="4381232"/>
                <a:ext cx="109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28" name="Freihand 327">
                <a:extLst>
                  <a:ext uri="{FF2B5EF4-FFF2-40B4-BE49-F238E27FC236}">
                    <a16:creationId xmlns:a16="http://schemas.microsoft.com/office/drawing/2014/main" id="{7A114A54-D3DA-4E04-B3BE-49C5F546F414}"/>
                  </a:ext>
                </a:extLst>
              </p14:cNvPr>
              <p14:cNvContentPartPr/>
              <p14:nvPr/>
            </p14:nvContentPartPr>
            <p14:xfrm>
              <a:off x="7579522" y="4422272"/>
              <a:ext cx="129600" cy="30240"/>
            </p14:xfrm>
          </p:contentPart>
        </mc:Choice>
        <mc:Fallback>
          <p:pic>
            <p:nvPicPr>
              <p:cNvPr id="328" name="Freihand 327">
                <a:extLst>
                  <a:ext uri="{FF2B5EF4-FFF2-40B4-BE49-F238E27FC236}">
                    <a16:creationId xmlns:a16="http://schemas.microsoft.com/office/drawing/2014/main" id="{7A114A54-D3DA-4E04-B3BE-49C5F546F414}"/>
                  </a:ext>
                </a:extLst>
              </p:cNvPr>
              <p:cNvPicPr/>
              <p:nvPr/>
            </p:nvPicPr>
            <p:blipFill>
              <a:blip r:embed="rId550"/>
              <a:stretch>
                <a:fillRect/>
              </a:stretch>
            </p:blipFill>
            <p:spPr>
              <a:xfrm>
                <a:off x="7575202" y="4417952"/>
                <a:ext cx="138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0" name="Freihand 329">
                <a:extLst>
                  <a:ext uri="{FF2B5EF4-FFF2-40B4-BE49-F238E27FC236}">
                    <a16:creationId xmlns:a16="http://schemas.microsoft.com/office/drawing/2014/main" id="{C996DBA3-CADE-4D2A-9811-40871BF20F0E}"/>
                  </a:ext>
                </a:extLst>
              </p14:cNvPr>
              <p14:cNvContentPartPr/>
              <p14:nvPr/>
            </p14:nvContentPartPr>
            <p14:xfrm>
              <a:off x="7756282" y="4269272"/>
              <a:ext cx="75600" cy="129240"/>
            </p14:xfrm>
          </p:contentPart>
        </mc:Choice>
        <mc:Fallback>
          <p:pic>
            <p:nvPicPr>
              <p:cNvPr id="330" name="Freihand 329">
                <a:extLst>
                  <a:ext uri="{FF2B5EF4-FFF2-40B4-BE49-F238E27FC236}">
                    <a16:creationId xmlns:a16="http://schemas.microsoft.com/office/drawing/2014/main" id="{C996DBA3-CADE-4D2A-9811-40871BF20F0E}"/>
                  </a:ext>
                </a:extLst>
              </p:cNvPr>
              <p:cNvPicPr/>
              <p:nvPr/>
            </p:nvPicPr>
            <p:blipFill>
              <a:blip r:embed="rId552"/>
              <a:stretch>
                <a:fillRect/>
              </a:stretch>
            </p:blipFill>
            <p:spPr>
              <a:xfrm>
                <a:off x="7751962" y="4264952"/>
                <a:ext cx="84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1" name="Freihand 330">
                <a:extLst>
                  <a:ext uri="{FF2B5EF4-FFF2-40B4-BE49-F238E27FC236}">
                    <a16:creationId xmlns:a16="http://schemas.microsoft.com/office/drawing/2014/main" id="{59A40438-A785-44CD-B44A-F803EB7B18CC}"/>
                  </a:ext>
                </a:extLst>
              </p14:cNvPr>
              <p14:cNvContentPartPr/>
              <p14:nvPr/>
            </p14:nvContentPartPr>
            <p14:xfrm>
              <a:off x="7846642" y="4347032"/>
              <a:ext cx="26640" cy="99000"/>
            </p14:xfrm>
          </p:contentPart>
        </mc:Choice>
        <mc:Fallback>
          <p:pic>
            <p:nvPicPr>
              <p:cNvPr id="331" name="Freihand 330">
                <a:extLst>
                  <a:ext uri="{FF2B5EF4-FFF2-40B4-BE49-F238E27FC236}">
                    <a16:creationId xmlns:a16="http://schemas.microsoft.com/office/drawing/2014/main" id="{59A40438-A785-44CD-B44A-F803EB7B18CC}"/>
                  </a:ext>
                </a:extLst>
              </p:cNvPr>
              <p:cNvPicPr/>
              <p:nvPr/>
            </p:nvPicPr>
            <p:blipFill>
              <a:blip r:embed="rId554"/>
              <a:stretch>
                <a:fillRect/>
              </a:stretch>
            </p:blipFill>
            <p:spPr>
              <a:xfrm>
                <a:off x="7842322" y="4342712"/>
                <a:ext cx="35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2" name="Freihand 331">
                <a:extLst>
                  <a:ext uri="{FF2B5EF4-FFF2-40B4-BE49-F238E27FC236}">
                    <a16:creationId xmlns:a16="http://schemas.microsoft.com/office/drawing/2014/main" id="{39D09494-0529-45A4-B8C4-4D7C17CA5336}"/>
                  </a:ext>
                </a:extLst>
              </p14:cNvPr>
              <p14:cNvContentPartPr/>
              <p14:nvPr/>
            </p14:nvContentPartPr>
            <p14:xfrm>
              <a:off x="7872562" y="4240832"/>
              <a:ext cx="103680" cy="120240"/>
            </p14:xfrm>
          </p:contentPart>
        </mc:Choice>
        <mc:Fallback>
          <p:pic>
            <p:nvPicPr>
              <p:cNvPr id="332" name="Freihand 331">
                <a:extLst>
                  <a:ext uri="{FF2B5EF4-FFF2-40B4-BE49-F238E27FC236}">
                    <a16:creationId xmlns:a16="http://schemas.microsoft.com/office/drawing/2014/main" id="{39D09494-0529-45A4-B8C4-4D7C17CA5336}"/>
                  </a:ext>
                </a:extLst>
              </p:cNvPr>
              <p:cNvPicPr/>
              <p:nvPr/>
            </p:nvPicPr>
            <p:blipFill>
              <a:blip r:embed="rId556"/>
              <a:stretch>
                <a:fillRect/>
              </a:stretch>
            </p:blipFill>
            <p:spPr>
              <a:xfrm>
                <a:off x="7868242" y="4236512"/>
                <a:ext cx="112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4" name="Freihand 333">
                <a:extLst>
                  <a:ext uri="{FF2B5EF4-FFF2-40B4-BE49-F238E27FC236}">
                    <a16:creationId xmlns:a16="http://schemas.microsoft.com/office/drawing/2014/main" id="{EA4DA347-947A-4387-951A-391EDF6ECC97}"/>
                  </a:ext>
                </a:extLst>
              </p14:cNvPr>
              <p14:cNvContentPartPr/>
              <p14:nvPr/>
            </p14:nvContentPartPr>
            <p14:xfrm>
              <a:off x="7976962" y="4214912"/>
              <a:ext cx="88920" cy="108000"/>
            </p14:xfrm>
          </p:contentPart>
        </mc:Choice>
        <mc:Fallback>
          <p:pic>
            <p:nvPicPr>
              <p:cNvPr id="334" name="Freihand 333">
                <a:extLst>
                  <a:ext uri="{FF2B5EF4-FFF2-40B4-BE49-F238E27FC236}">
                    <a16:creationId xmlns:a16="http://schemas.microsoft.com/office/drawing/2014/main" id="{EA4DA347-947A-4387-951A-391EDF6ECC97}"/>
                  </a:ext>
                </a:extLst>
              </p:cNvPr>
              <p:cNvPicPr/>
              <p:nvPr/>
            </p:nvPicPr>
            <p:blipFill>
              <a:blip r:embed="rId558"/>
              <a:stretch>
                <a:fillRect/>
              </a:stretch>
            </p:blipFill>
            <p:spPr>
              <a:xfrm>
                <a:off x="7972642" y="4210592"/>
                <a:ext cx="97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5" name="Freihand 334">
                <a:extLst>
                  <a:ext uri="{FF2B5EF4-FFF2-40B4-BE49-F238E27FC236}">
                    <a16:creationId xmlns:a16="http://schemas.microsoft.com/office/drawing/2014/main" id="{0B47FE9D-872D-4EDC-B1AA-C17AE5B63470}"/>
                  </a:ext>
                </a:extLst>
              </p14:cNvPr>
              <p14:cNvContentPartPr/>
              <p14:nvPr/>
            </p14:nvContentPartPr>
            <p14:xfrm>
              <a:off x="8070562" y="4219592"/>
              <a:ext cx="30600" cy="89280"/>
            </p14:xfrm>
          </p:contentPart>
        </mc:Choice>
        <mc:Fallback>
          <p:pic>
            <p:nvPicPr>
              <p:cNvPr id="335" name="Freihand 334">
                <a:extLst>
                  <a:ext uri="{FF2B5EF4-FFF2-40B4-BE49-F238E27FC236}">
                    <a16:creationId xmlns:a16="http://schemas.microsoft.com/office/drawing/2014/main" id="{0B47FE9D-872D-4EDC-B1AA-C17AE5B63470}"/>
                  </a:ext>
                </a:extLst>
              </p:cNvPr>
              <p:cNvPicPr/>
              <p:nvPr/>
            </p:nvPicPr>
            <p:blipFill>
              <a:blip r:embed="rId560"/>
              <a:stretch>
                <a:fillRect/>
              </a:stretch>
            </p:blipFill>
            <p:spPr>
              <a:xfrm>
                <a:off x="8066242" y="4215272"/>
                <a:ext cx="39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6" name="Freihand 335">
                <a:extLst>
                  <a:ext uri="{FF2B5EF4-FFF2-40B4-BE49-F238E27FC236}">
                    <a16:creationId xmlns:a16="http://schemas.microsoft.com/office/drawing/2014/main" id="{65B621EC-5C82-470E-9F64-4004687EABFA}"/>
                  </a:ext>
                </a:extLst>
              </p14:cNvPr>
              <p14:cNvContentPartPr/>
              <p14:nvPr/>
            </p14:nvContentPartPr>
            <p14:xfrm>
              <a:off x="8187922" y="4163792"/>
              <a:ext cx="38880" cy="123840"/>
            </p14:xfrm>
          </p:contentPart>
        </mc:Choice>
        <mc:Fallback>
          <p:pic>
            <p:nvPicPr>
              <p:cNvPr id="336" name="Freihand 335">
                <a:extLst>
                  <a:ext uri="{FF2B5EF4-FFF2-40B4-BE49-F238E27FC236}">
                    <a16:creationId xmlns:a16="http://schemas.microsoft.com/office/drawing/2014/main" id="{65B621EC-5C82-470E-9F64-4004687EABFA}"/>
                  </a:ext>
                </a:extLst>
              </p:cNvPr>
              <p:cNvPicPr/>
              <p:nvPr/>
            </p:nvPicPr>
            <p:blipFill>
              <a:blip r:embed="rId562"/>
              <a:stretch>
                <a:fillRect/>
              </a:stretch>
            </p:blipFill>
            <p:spPr>
              <a:xfrm>
                <a:off x="8183602" y="4159472"/>
                <a:ext cx="47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7" name="Freihand 336">
                <a:extLst>
                  <a:ext uri="{FF2B5EF4-FFF2-40B4-BE49-F238E27FC236}">
                    <a16:creationId xmlns:a16="http://schemas.microsoft.com/office/drawing/2014/main" id="{FB6A5A58-2446-4BE9-A437-A4EC62417E96}"/>
                  </a:ext>
                </a:extLst>
              </p14:cNvPr>
              <p14:cNvContentPartPr/>
              <p14:nvPr/>
            </p14:nvContentPartPr>
            <p14:xfrm>
              <a:off x="8094682" y="4138592"/>
              <a:ext cx="83520" cy="69840"/>
            </p14:xfrm>
          </p:contentPart>
        </mc:Choice>
        <mc:Fallback>
          <p:pic>
            <p:nvPicPr>
              <p:cNvPr id="337" name="Freihand 336">
                <a:extLst>
                  <a:ext uri="{FF2B5EF4-FFF2-40B4-BE49-F238E27FC236}">
                    <a16:creationId xmlns:a16="http://schemas.microsoft.com/office/drawing/2014/main" id="{FB6A5A58-2446-4BE9-A437-A4EC62417E96}"/>
                  </a:ext>
                </a:extLst>
              </p:cNvPr>
              <p:cNvPicPr/>
              <p:nvPr/>
            </p:nvPicPr>
            <p:blipFill>
              <a:blip r:embed="rId564"/>
              <a:stretch>
                <a:fillRect/>
              </a:stretch>
            </p:blipFill>
            <p:spPr>
              <a:xfrm>
                <a:off x="8090362" y="4134272"/>
                <a:ext cx="92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38" name="Freihand 337">
                <a:extLst>
                  <a:ext uri="{FF2B5EF4-FFF2-40B4-BE49-F238E27FC236}">
                    <a16:creationId xmlns:a16="http://schemas.microsoft.com/office/drawing/2014/main" id="{21689B78-EBB6-476E-806C-957EB6F735C7}"/>
                  </a:ext>
                </a:extLst>
              </p14:cNvPr>
              <p14:cNvContentPartPr/>
              <p14:nvPr/>
            </p14:nvContentPartPr>
            <p14:xfrm>
              <a:off x="8197282" y="4229312"/>
              <a:ext cx="93960" cy="55080"/>
            </p14:xfrm>
          </p:contentPart>
        </mc:Choice>
        <mc:Fallback>
          <p:pic>
            <p:nvPicPr>
              <p:cNvPr id="338" name="Freihand 337">
                <a:extLst>
                  <a:ext uri="{FF2B5EF4-FFF2-40B4-BE49-F238E27FC236}">
                    <a16:creationId xmlns:a16="http://schemas.microsoft.com/office/drawing/2014/main" id="{21689B78-EBB6-476E-806C-957EB6F735C7}"/>
                  </a:ext>
                </a:extLst>
              </p:cNvPr>
              <p:cNvPicPr/>
              <p:nvPr/>
            </p:nvPicPr>
            <p:blipFill>
              <a:blip r:embed="rId566"/>
              <a:stretch>
                <a:fillRect/>
              </a:stretch>
            </p:blipFill>
            <p:spPr>
              <a:xfrm>
                <a:off x="8192962" y="4224992"/>
                <a:ext cx="102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0" name="Freihand 339">
                <a:extLst>
                  <a:ext uri="{FF2B5EF4-FFF2-40B4-BE49-F238E27FC236}">
                    <a16:creationId xmlns:a16="http://schemas.microsoft.com/office/drawing/2014/main" id="{3921D82A-DB73-480D-8F96-29CC5C9B4EB7}"/>
                  </a:ext>
                </a:extLst>
              </p14:cNvPr>
              <p14:cNvContentPartPr/>
              <p14:nvPr/>
            </p14:nvContentPartPr>
            <p14:xfrm>
              <a:off x="7317802" y="4308152"/>
              <a:ext cx="1048680" cy="432720"/>
            </p14:xfrm>
          </p:contentPart>
        </mc:Choice>
        <mc:Fallback>
          <p:pic>
            <p:nvPicPr>
              <p:cNvPr id="340" name="Freihand 339">
                <a:extLst>
                  <a:ext uri="{FF2B5EF4-FFF2-40B4-BE49-F238E27FC236}">
                    <a16:creationId xmlns:a16="http://schemas.microsoft.com/office/drawing/2014/main" id="{3921D82A-DB73-480D-8F96-29CC5C9B4EB7}"/>
                  </a:ext>
                </a:extLst>
              </p:cNvPr>
              <p:cNvPicPr/>
              <p:nvPr/>
            </p:nvPicPr>
            <p:blipFill>
              <a:blip r:embed="rId568"/>
              <a:stretch>
                <a:fillRect/>
              </a:stretch>
            </p:blipFill>
            <p:spPr>
              <a:xfrm>
                <a:off x="7313482" y="4303832"/>
                <a:ext cx="105732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1" name="Freihand 340">
                <a:extLst>
                  <a:ext uri="{FF2B5EF4-FFF2-40B4-BE49-F238E27FC236}">
                    <a16:creationId xmlns:a16="http://schemas.microsoft.com/office/drawing/2014/main" id="{BD56580B-37A3-4EEB-A6D9-D6467E0CF862}"/>
                  </a:ext>
                </a:extLst>
              </p14:cNvPr>
              <p14:cNvContentPartPr/>
              <p14:nvPr/>
            </p14:nvContentPartPr>
            <p14:xfrm>
              <a:off x="7408162" y="4325432"/>
              <a:ext cx="1066320" cy="437040"/>
            </p14:xfrm>
          </p:contentPart>
        </mc:Choice>
        <mc:Fallback>
          <p:pic>
            <p:nvPicPr>
              <p:cNvPr id="341" name="Freihand 340">
                <a:extLst>
                  <a:ext uri="{FF2B5EF4-FFF2-40B4-BE49-F238E27FC236}">
                    <a16:creationId xmlns:a16="http://schemas.microsoft.com/office/drawing/2014/main" id="{BD56580B-37A3-4EEB-A6D9-D6467E0CF862}"/>
                  </a:ext>
                </a:extLst>
              </p:cNvPr>
              <p:cNvPicPr/>
              <p:nvPr/>
            </p:nvPicPr>
            <p:blipFill>
              <a:blip r:embed="rId570"/>
              <a:stretch>
                <a:fillRect/>
              </a:stretch>
            </p:blipFill>
            <p:spPr>
              <a:xfrm>
                <a:off x="7403842" y="4321112"/>
                <a:ext cx="107496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3" name="Freihand 342">
                <a:extLst>
                  <a:ext uri="{FF2B5EF4-FFF2-40B4-BE49-F238E27FC236}">
                    <a16:creationId xmlns:a16="http://schemas.microsoft.com/office/drawing/2014/main" id="{D9464B28-0F80-45D6-BAED-FD39B1128B32}"/>
                  </a:ext>
                </a:extLst>
              </p14:cNvPr>
              <p14:cNvContentPartPr/>
              <p14:nvPr/>
            </p14:nvContentPartPr>
            <p14:xfrm>
              <a:off x="7264162" y="3607952"/>
              <a:ext cx="2931480" cy="235800"/>
            </p14:xfrm>
          </p:contentPart>
        </mc:Choice>
        <mc:Fallback>
          <p:pic>
            <p:nvPicPr>
              <p:cNvPr id="343" name="Freihand 342">
                <a:extLst>
                  <a:ext uri="{FF2B5EF4-FFF2-40B4-BE49-F238E27FC236}">
                    <a16:creationId xmlns:a16="http://schemas.microsoft.com/office/drawing/2014/main" id="{D9464B28-0F80-45D6-BAED-FD39B1128B32}"/>
                  </a:ext>
                </a:extLst>
              </p:cNvPr>
              <p:cNvPicPr/>
              <p:nvPr/>
            </p:nvPicPr>
            <p:blipFill>
              <a:blip r:embed="rId572"/>
              <a:stretch>
                <a:fillRect/>
              </a:stretch>
            </p:blipFill>
            <p:spPr>
              <a:xfrm>
                <a:off x="7259842" y="3603632"/>
                <a:ext cx="2940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4" name="Freihand 343">
                <a:extLst>
                  <a:ext uri="{FF2B5EF4-FFF2-40B4-BE49-F238E27FC236}">
                    <a16:creationId xmlns:a16="http://schemas.microsoft.com/office/drawing/2014/main" id="{31930406-EBBD-49D9-9DDE-1DC458751C85}"/>
                  </a:ext>
                </a:extLst>
              </p14:cNvPr>
              <p14:cNvContentPartPr/>
              <p14:nvPr/>
            </p14:nvContentPartPr>
            <p14:xfrm>
              <a:off x="7147162" y="3620192"/>
              <a:ext cx="213840" cy="156600"/>
            </p14:xfrm>
          </p:contentPart>
        </mc:Choice>
        <mc:Fallback>
          <p:pic>
            <p:nvPicPr>
              <p:cNvPr id="344" name="Freihand 343">
                <a:extLst>
                  <a:ext uri="{FF2B5EF4-FFF2-40B4-BE49-F238E27FC236}">
                    <a16:creationId xmlns:a16="http://schemas.microsoft.com/office/drawing/2014/main" id="{31930406-EBBD-49D9-9DDE-1DC458751C85}"/>
                  </a:ext>
                </a:extLst>
              </p:cNvPr>
              <p:cNvPicPr/>
              <p:nvPr/>
            </p:nvPicPr>
            <p:blipFill>
              <a:blip r:embed="rId574"/>
              <a:stretch>
                <a:fillRect/>
              </a:stretch>
            </p:blipFill>
            <p:spPr>
              <a:xfrm>
                <a:off x="7142842" y="3615872"/>
                <a:ext cx="222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46" name="Freihand 345">
                <a:extLst>
                  <a:ext uri="{FF2B5EF4-FFF2-40B4-BE49-F238E27FC236}">
                    <a16:creationId xmlns:a16="http://schemas.microsoft.com/office/drawing/2014/main" id="{759F849D-DA1C-4D5A-B4E8-9458409FEF87}"/>
                  </a:ext>
                </a:extLst>
              </p14:cNvPr>
              <p14:cNvContentPartPr/>
              <p14:nvPr/>
            </p14:nvContentPartPr>
            <p14:xfrm>
              <a:off x="6806242" y="3910352"/>
              <a:ext cx="111600" cy="163800"/>
            </p14:xfrm>
          </p:contentPart>
        </mc:Choice>
        <mc:Fallback>
          <p:pic>
            <p:nvPicPr>
              <p:cNvPr id="346" name="Freihand 345">
                <a:extLst>
                  <a:ext uri="{FF2B5EF4-FFF2-40B4-BE49-F238E27FC236}">
                    <a16:creationId xmlns:a16="http://schemas.microsoft.com/office/drawing/2014/main" id="{759F849D-DA1C-4D5A-B4E8-9458409FEF87}"/>
                  </a:ext>
                </a:extLst>
              </p:cNvPr>
              <p:cNvPicPr/>
              <p:nvPr/>
            </p:nvPicPr>
            <p:blipFill>
              <a:blip r:embed="rId576"/>
              <a:stretch>
                <a:fillRect/>
              </a:stretch>
            </p:blipFill>
            <p:spPr>
              <a:xfrm>
                <a:off x="6801922" y="3906032"/>
                <a:ext cx="120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47" name="Freihand 346">
                <a:extLst>
                  <a:ext uri="{FF2B5EF4-FFF2-40B4-BE49-F238E27FC236}">
                    <a16:creationId xmlns:a16="http://schemas.microsoft.com/office/drawing/2014/main" id="{E74B9740-3C8F-498A-B50B-87414AB813EB}"/>
                  </a:ext>
                </a:extLst>
              </p14:cNvPr>
              <p14:cNvContentPartPr/>
              <p14:nvPr/>
            </p14:nvContentPartPr>
            <p14:xfrm>
              <a:off x="6921082" y="3913952"/>
              <a:ext cx="90720" cy="97920"/>
            </p14:xfrm>
          </p:contentPart>
        </mc:Choice>
        <mc:Fallback>
          <p:pic>
            <p:nvPicPr>
              <p:cNvPr id="347" name="Freihand 346">
                <a:extLst>
                  <a:ext uri="{FF2B5EF4-FFF2-40B4-BE49-F238E27FC236}">
                    <a16:creationId xmlns:a16="http://schemas.microsoft.com/office/drawing/2014/main" id="{E74B9740-3C8F-498A-B50B-87414AB813EB}"/>
                  </a:ext>
                </a:extLst>
              </p:cNvPr>
              <p:cNvPicPr/>
              <p:nvPr/>
            </p:nvPicPr>
            <p:blipFill>
              <a:blip r:embed="rId578"/>
              <a:stretch>
                <a:fillRect/>
              </a:stretch>
            </p:blipFill>
            <p:spPr>
              <a:xfrm>
                <a:off x="6916762" y="3909632"/>
                <a:ext cx="99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48" name="Freihand 347">
                <a:extLst>
                  <a:ext uri="{FF2B5EF4-FFF2-40B4-BE49-F238E27FC236}">
                    <a16:creationId xmlns:a16="http://schemas.microsoft.com/office/drawing/2014/main" id="{46DE7EDE-B975-431D-9596-30AB4E5FECC3}"/>
                  </a:ext>
                </a:extLst>
              </p14:cNvPr>
              <p14:cNvContentPartPr/>
              <p14:nvPr/>
            </p14:nvContentPartPr>
            <p14:xfrm>
              <a:off x="7007842" y="3884792"/>
              <a:ext cx="68760" cy="72720"/>
            </p14:xfrm>
          </p:contentPart>
        </mc:Choice>
        <mc:Fallback>
          <p:pic>
            <p:nvPicPr>
              <p:cNvPr id="348" name="Freihand 347">
                <a:extLst>
                  <a:ext uri="{FF2B5EF4-FFF2-40B4-BE49-F238E27FC236}">
                    <a16:creationId xmlns:a16="http://schemas.microsoft.com/office/drawing/2014/main" id="{46DE7EDE-B975-431D-9596-30AB4E5FECC3}"/>
                  </a:ext>
                </a:extLst>
              </p:cNvPr>
              <p:cNvPicPr/>
              <p:nvPr/>
            </p:nvPicPr>
            <p:blipFill>
              <a:blip r:embed="rId580"/>
              <a:stretch>
                <a:fillRect/>
              </a:stretch>
            </p:blipFill>
            <p:spPr>
              <a:xfrm>
                <a:off x="7003522" y="3880472"/>
                <a:ext cx="77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49" name="Freihand 348">
                <a:extLst>
                  <a:ext uri="{FF2B5EF4-FFF2-40B4-BE49-F238E27FC236}">
                    <a16:creationId xmlns:a16="http://schemas.microsoft.com/office/drawing/2014/main" id="{6131E541-237E-42E8-BEEA-DF86420C91C6}"/>
                  </a:ext>
                </a:extLst>
              </p14:cNvPr>
              <p14:cNvContentPartPr/>
              <p14:nvPr/>
            </p14:nvContentPartPr>
            <p14:xfrm>
              <a:off x="7106842" y="3859592"/>
              <a:ext cx="69120" cy="75240"/>
            </p14:xfrm>
          </p:contentPart>
        </mc:Choice>
        <mc:Fallback>
          <p:pic>
            <p:nvPicPr>
              <p:cNvPr id="349" name="Freihand 348">
                <a:extLst>
                  <a:ext uri="{FF2B5EF4-FFF2-40B4-BE49-F238E27FC236}">
                    <a16:creationId xmlns:a16="http://schemas.microsoft.com/office/drawing/2014/main" id="{6131E541-237E-42E8-BEEA-DF86420C91C6}"/>
                  </a:ext>
                </a:extLst>
              </p:cNvPr>
              <p:cNvPicPr/>
              <p:nvPr/>
            </p:nvPicPr>
            <p:blipFill>
              <a:blip r:embed="rId582"/>
              <a:stretch>
                <a:fillRect/>
              </a:stretch>
            </p:blipFill>
            <p:spPr>
              <a:xfrm>
                <a:off x="7102522" y="3855272"/>
                <a:ext cx="77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1" name="Freihand 350">
                <a:extLst>
                  <a:ext uri="{FF2B5EF4-FFF2-40B4-BE49-F238E27FC236}">
                    <a16:creationId xmlns:a16="http://schemas.microsoft.com/office/drawing/2014/main" id="{BE430934-37A7-4245-BEAA-7BA918F4C5CE}"/>
                  </a:ext>
                </a:extLst>
              </p14:cNvPr>
              <p14:cNvContentPartPr/>
              <p14:nvPr/>
            </p14:nvContentPartPr>
            <p14:xfrm>
              <a:off x="7039162" y="3652232"/>
              <a:ext cx="253800" cy="1323720"/>
            </p14:xfrm>
          </p:contentPart>
        </mc:Choice>
        <mc:Fallback>
          <p:pic>
            <p:nvPicPr>
              <p:cNvPr id="351" name="Freihand 350">
                <a:extLst>
                  <a:ext uri="{FF2B5EF4-FFF2-40B4-BE49-F238E27FC236}">
                    <a16:creationId xmlns:a16="http://schemas.microsoft.com/office/drawing/2014/main" id="{BE430934-37A7-4245-BEAA-7BA918F4C5CE}"/>
                  </a:ext>
                </a:extLst>
              </p:cNvPr>
              <p:cNvPicPr/>
              <p:nvPr/>
            </p:nvPicPr>
            <p:blipFill>
              <a:blip r:embed="rId584"/>
              <a:stretch>
                <a:fillRect/>
              </a:stretch>
            </p:blipFill>
            <p:spPr>
              <a:xfrm>
                <a:off x="7034842" y="3647912"/>
                <a:ext cx="262440" cy="13323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2" name="Freihand 351">
                <a:extLst>
                  <a:ext uri="{FF2B5EF4-FFF2-40B4-BE49-F238E27FC236}">
                    <a16:creationId xmlns:a16="http://schemas.microsoft.com/office/drawing/2014/main" id="{091876DF-3B3B-4C1A-AB1F-BCC6CC899A59}"/>
                  </a:ext>
                </a:extLst>
              </p14:cNvPr>
              <p14:cNvContentPartPr/>
              <p14:nvPr/>
            </p14:nvContentPartPr>
            <p14:xfrm>
              <a:off x="7070482" y="5035712"/>
              <a:ext cx="360" cy="360"/>
            </p14:xfrm>
          </p:contentPart>
        </mc:Choice>
        <mc:Fallback>
          <p:pic>
            <p:nvPicPr>
              <p:cNvPr id="352" name="Freihand 351">
                <a:extLst>
                  <a:ext uri="{FF2B5EF4-FFF2-40B4-BE49-F238E27FC236}">
                    <a16:creationId xmlns:a16="http://schemas.microsoft.com/office/drawing/2014/main" id="{091876DF-3B3B-4C1A-AB1F-BCC6CC899A59}"/>
                  </a:ext>
                </a:extLst>
              </p:cNvPr>
              <p:cNvPicPr/>
              <p:nvPr/>
            </p:nvPicPr>
            <p:blipFill>
              <a:blip r:embed="rId93"/>
              <a:stretch>
                <a:fillRect/>
              </a:stretch>
            </p:blipFill>
            <p:spPr>
              <a:xfrm>
                <a:off x="7066162" y="5031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3" name="Freihand 352">
                <a:extLst>
                  <a:ext uri="{FF2B5EF4-FFF2-40B4-BE49-F238E27FC236}">
                    <a16:creationId xmlns:a16="http://schemas.microsoft.com/office/drawing/2014/main" id="{9C7BE42C-F7AB-4680-ABE3-2A62F1B70CFF}"/>
                  </a:ext>
                </a:extLst>
              </p14:cNvPr>
              <p14:cNvContentPartPr/>
              <p14:nvPr/>
            </p14:nvContentPartPr>
            <p14:xfrm>
              <a:off x="7011442" y="5014472"/>
              <a:ext cx="244440" cy="196920"/>
            </p14:xfrm>
          </p:contentPart>
        </mc:Choice>
        <mc:Fallback>
          <p:pic>
            <p:nvPicPr>
              <p:cNvPr id="353" name="Freihand 352">
                <a:extLst>
                  <a:ext uri="{FF2B5EF4-FFF2-40B4-BE49-F238E27FC236}">
                    <a16:creationId xmlns:a16="http://schemas.microsoft.com/office/drawing/2014/main" id="{9C7BE42C-F7AB-4680-ABE3-2A62F1B70CFF}"/>
                  </a:ext>
                </a:extLst>
              </p:cNvPr>
              <p:cNvPicPr/>
              <p:nvPr/>
            </p:nvPicPr>
            <p:blipFill>
              <a:blip r:embed="rId587"/>
              <a:stretch>
                <a:fillRect/>
              </a:stretch>
            </p:blipFill>
            <p:spPr>
              <a:xfrm>
                <a:off x="7007122" y="5010152"/>
                <a:ext cx="253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4" name="Freihand 353">
                <a:extLst>
                  <a:ext uri="{FF2B5EF4-FFF2-40B4-BE49-F238E27FC236}">
                    <a16:creationId xmlns:a16="http://schemas.microsoft.com/office/drawing/2014/main" id="{A5E858F8-0856-4ADE-83D2-810C278CE963}"/>
                  </a:ext>
                </a:extLst>
              </p14:cNvPr>
              <p14:cNvContentPartPr/>
              <p14:nvPr/>
            </p14:nvContentPartPr>
            <p14:xfrm>
              <a:off x="7217362" y="5107712"/>
              <a:ext cx="113400" cy="133200"/>
            </p14:xfrm>
          </p:contentPart>
        </mc:Choice>
        <mc:Fallback>
          <p:pic>
            <p:nvPicPr>
              <p:cNvPr id="354" name="Freihand 353">
                <a:extLst>
                  <a:ext uri="{FF2B5EF4-FFF2-40B4-BE49-F238E27FC236}">
                    <a16:creationId xmlns:a16="http://schemas.microsoft.com/office/drawing/2014/main" id="{A5E858F8-0856-4ADE-83D2-810C278CE963}"/>
                  </a:ext>
                </a:extLst>
              </p:cNvPr>
              <p:cNvPicPr/>
              <p:nvPr/>
            </p:nvPicPr>
            <p:blipFill>
              <a:blip r:embed="rId589"/>
              <a:stretch>
                <a:fillRect/>
              </a:stretch>
            </p:blipFill>
            <p:spPr>
              <a:xfrm>
                <a:off x="7213042" y="5103392"/>
                <a:ext cx="122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5" name="Freihand 354">
                <a:extLst>
                  <a:ext uri="{FF2B5EF4-FFF2-40B4-BE49-F238E27FC236}">
                    <a16:creationId xmlns:a16="http://schemas.microsoft.com/office/drawing/2014/main" id="{3DFF3B52-74A6-4E6D-AD20-FCC905A96EC2}"/>
                  </a:ext>
                </a:extLst>
              </p14:cNvPr>
              <p14:cNvContentPartPr/>
              <p14:nvPr/>
            </p14:nvContentPartPr>
            <p14:xfrm>
              <a:off x="7304842" y="5109152"/>
              <a:ext cx="124560" cy="136440"/>
            </p14:xfrm>
          </p:contentPart>
        </mc:Choice>
        <mc:Fallback>
          <p:pic>
            <p:nvPicPr>
              <p:cNvPr id="355" name="Freihand 354">
                <a:extLst>
                  <a:ext uri="{FF2B5EF4-FFF2-40B4-BE49-F238E27FC236}">
                    <a16:creationId xmlns:a16="http://schemas.microsoft.com/office/drawing/2014/main" id="{3DFF3B52-74A6-4E6D-AD20-FCC905A96EC2}"/>
                  </a:ext>
                </a:extLst>
              </p:cNvPr>
              <p:cNvPicPr/>
              <p:nvPr/>
            </p:nvPicPr>
            <p:blipFill>
              <a:blip r:embed="rId591"/>
              <a:stretch>
                <a:fillRect/>
              </a:stretch>
            </p:blipFill>
            <p:spPr>
              <a:xfrm>
                <a:off x="7300522" y="5104832"/>
                <a:ext cx="133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6" name="Freihand 355">
                <a:extLst>
                  <a:ext uri="{FF2B5EF4-FFF2-40B4-BE49-F238E27FC236}">
                    <a16:creationId xmlns:a16="http://schemas.microsoft.com/office/drawing/2014/main" id="{2FDB050D-1E17-4720-8B89-E1ED37B1C8CA}"/>
                  </a:ext>
                </a:extLst>
              </p14:cNvPr>
              <p14:cNvContentPartPr/>
              <p14:nvPr/>
            </p14:nvContentPartPr>
            <p14:xfrm>
              <a:off x="7403122" y="5098712"/>
              <a:ext cx="86040" cy="84600"/>
            </p14:xfrm>
          </p:contentPart>
        </mc:Choice>
        <mc:Fallback>
          <p:pic>
            <p:nvPicPr>
              <p:cNvPr id="356" name="Freihand 355">
                <a:extLst>
                  <a:ext uri="{FF2B5EF4-FFF2-40B4-BE49-F238E27FC236}">
                    <a16:creationId xmlns:a16="http://schemas.microsoft.com/office/drawing/2014/main" id="{2FDB050D-1E17-4720-8B89-E1ED37B1C8CA}"/>
                  </a:ext>
                </a:extLst>
              </p:cNvPr>
              <p:cNvPicPr/>
              <p:nvPr/>
            </p:nvPicPr>
            <p:blipFill>
              <a:blip r:embed="rId593"/>
              <a:stretch>
                <a:fillRect/>
              </a:stretch>
            </p:blipFill>
            <p:spPr>
              <a:xfrm>
                <a:off x="7398802" y="5094392"/>
                <a:ext cx="94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7" name="Freihand 356">
                <a:extLst>
                  <a:ext uri="{FF2B5EF4-FFF2-40B4-BE49-F238E27FC236}">
                    <a16:creationId xmlns:a16="http://schemas.microsoft.com/office/drawing/2014/main" id="{D744ED20-7EFE-4BF3-9A2A-031354C9E3B6}"/>
                  </a:ext>
                </a:extLst>
              </p14:cNvPr>
              <p14:cNvContentPartPr/>
              <p14:nvPr/>
            </p14:nvContentPartPr>
            <p14:xfrm>
              <a:off x="7480882" y="5105912"/>
              <a:ext cx="101160" cy="82800"/>
            </p14:xfrm>
          </p:contentPart>
        </mc:Choice>
        <mc:Fallback>
          <p:pic>
            <p:nvPicPr>
              <p:cNvPr id="357" name="Freihand 356">
                <a:extLst>
                  <a:ext uri="{FF2B5EF4-FFF2-40B4-BE49-F238E27FC236}">
                    <a16:creationId xmlns:a16="http://schemas.microsoft.com/office/drawing/2014/main" id="{D744ED20-7EFE-4BF3-9A2A-031354C9E3B6}"/>
                  </a:ext>
                </a:extLst>
              </p:cNvPr>
              <p:cNvPicPr/>
              <p:nvPr/>
            </p:nvPicPr>
            <p:blipFill>
              <a:blip r:embed="rId595"/>
              <a:stretch>
                <a:fillRect/>
              </a:stretch>
            </p:blipFill>
            <p:spPr>
              <a:xfrm>
                <a:off x="7476562" y="5101592"/>
                <a:ext cx="109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8" name="Freihand 357">
                <a:extLst>
                  <a:ext uri="{FF2B5EF4-FFF2-40B4-BE49-F238E27FC236}">
                    <a16:creationId xmlns:a16="http://schemas.microsoft.com/office/drawing/2014/main" id="{FDA22CB5-9B65-4DE2-B28D-47B8995C24B2}"/>
                  </a:ext>
                </a:extLst>
              </p14:cNvPr>
              <p14:cNvContentPartPr/>
              <p14:nvPr/>
            </p14:nvContentPartPr>
            <p14:xfrm>
              <a:off x="7593562" y="5087552"/>
              <a:ext cx="71640" cy="69480"/>
            </p14:xfrm>
          </p:contentPart>
        </mc:Choice>
        <mc:Fallback>
          <p:pic>
            <p:nvPicPr>
              <p:cNvPr id="358" name="Freihand 357">
                <a:extLst>
                  <a:ext uri="{FF2B5EF4-FFF2-40B4-BE49-F238E27FC236}">
                    <a16:creationId xmlns:a16="http://schemas.microsoft.com/office/drawing/2014/main" id="{FDA22CB5-9B65-4DE2-B28D-47B8995C24B2}"/>
                  </a:ext>
                </a:extLst>
              </p:cNvPr>
              <p:cNvPicPr/>
              <p:nvPr/>
            </p:nvPicPr>
            <p:blipFill>
              <a:blip r:embed="rId597"/>
              <a:stretch>
                <a:fillRect/>
              </a:stretch>
            </p:blipFill>
            <p:spPr>
              <a:xfrm>
                <a:off x="7589242" y="5083232"/>
                <a:ext cx="80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9" name="Freihand 358">
                <a:extLst>
                  <a:ext uri="{FF2B5EF4-FFF2-40B4-BE49-F238E27FC236}">
                    <a16:creationId xmlns:a16="http://schemas.microsoft.com/office/drawing/2014/main" id="{D7245D2A-FD43-4A24-B4B1-D4A1945843BC}"/>
                  </a:ext>
                </a:extLst>
              </p14:cNvPr>
              <p14:cNvContentPartPr/>
              <p14:nvPr/>
            </p14:nvContentPartPr>
            <p14:xfrm>
              <a:off x="7674922" y="4992512"/>
              <a:ext cx="100080" cy="173880"/>
            </p14:xfrm>
          </p:contentPart>
        </mc:Choice>
        <mc:Fallback>
          <p:pic>
            <p:nvPicPr>
              <p:cNvPr id="359" name="Freihand 358">
                <a:extLst>
                  <a:ext uri="{FF2B5EF4-FFF2-40B4-BE49-F238E27FC236}">
                    <a16:creationId xmlns:a16="http://schemas.microsoft.com/office/drawing/2014/main" id="{D7245D2A-FD43-4A24-B4B1-D4A1945843BC}"/>
                  </a:ext>
                </a:extLst>
              </p:cNvPr>
              <p:cNvPicPr/>
              <p:nvPr/>
            </p:nvPicPr>
            <p:blipFill>
              <a:blip r:embed="rId599"/>
              <a:stretch>
                <a:fillRect/>
              </a:stretch>
            </p:blipFill>
            <p:spPr>
              <a:xfrm>
                <a:off x="7670602" y="4988192"/>
                <a:ext cx="108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0" name="Freihand 359">
                <a:extLst>
                  <a:ext uri="{FF2B5EF4-FFF2-40B4-BE49-F238E27FC236}">
                    <a16:creationId xmlns:a16="http://schemas.microsoft.com/office/drawing/2014/main" id="{939C71C7-3ABB-4AAA-A121-2D44325C1BE5}"/>
                  </a:ext>
                </a:extLst>
              </p14:cNvPr>
              <p14:cNvContentPartPr/>
              <p14:nvPr/>
            </p14:nvContentPartPr>
            <p14:xfrm>
              <a:off x="7723882" y="4996832"/>
              <a:ext cx="109080" cy="122040"/>
            </p14:xfrm>
          </p:contentPart>
        </mc:Choice>
        <mc:Fallback>
          <p:pic>
            <p:nvPicPr>
              <p:cNvPr id="360" name="Freihand 359">
                <a:extLst>
                  <a:ext uri="{FF2B5EF4-FFF2-40B4-BE49-F238E27FC236}">
                    <a16:creationId xmlns:a16="http://schemas.microsoft.com/office/drawing/2014/main" id="{939C71C7-3ABB-4AAA-A121-2D44325C1BE5}"/>
                  </a:ext>
                </a:extLst>
              </p:cNvPr>
              <p:cNvPicPr/>
              <p:nvPr/>
            </p:nvPicPr>
            <p:blipFill>
              <a:blip r:embed="rId601"/>
              <a:stretch>
                <a:fillRect/>
              </a:stretch>
            </p:blipFill>
            <p:spPr>
              <a:xfrm>
                <a:off x="7719562" y="4992512"/>
                <a:ext cx="117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1" name="Freihand 360">
                <a:extLst>
                  <a:ext uri="{FF2B5EF4-FFF2-40B4-BE49-F238E27FC236}">
                    <a16:creationId xmlns:a16="http://schemas.microsoft.com/office/drawing/2014/main" id="{22F09A60-C9C0-4457-B90A-4F12E5AFB46B}"/>
                  </a:ext>
                </a:extLst>
              </p14:cNvPr>
              <p14:cNvContentPartPr/>
              <p14:nvPr/>
            </p14:nvContentPartPr>
            <p14:xfrm>
              <a:off x="7826122" y="5006912"/>
              <a:ext cx="97560" cy="76320"/>
            </p14:xfrm>
          </p:contentPart>
        </mc:Choice>
        <mc:Fallback>
          <p:pic>
            <p:nvPicPr>
              <p:cNvPr id="361" name="Freihand 360">
                <a:extLst>
                  <a:ext uri="{FF2B5EF4-FFF2-40B4-BE49-F238E27FC236}">
                    <a16:creationId xmlns:a16="http://schemas.microsoft.com/office/drawing/2014/main" id="{22F09A60-C9C0-4457-B90A-4F12E5AFB46B}"/>
                  </a:ext>
                </a:extLst>
              </p:cNvPr>
              <p:cNvPicPr/>
              <p:nvPr/>
            </p:nvPicPr>
            <p:blipFill>
              <a:blip r:embed="rId603"/>
              <a:stretch>
                <a:fillRect/>
              </a:stretch>
            </p:blipFill>
            <p:spPr>
              <a:xfrm>
                <a:off x="7821802" y="5002592"/>
                <a:ext cx="106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3" name="Freihand 362">
                <a:extLst>
                  <a:ext uri="{FF2B5EF4-FFF2-40B4-BE49-F238E27FC236}">
                    <a16:creationId xmlns:a16="http://schemas.microsoft.com/office/drawing/2014/main" id="{7A81C3C9-EE8D-4D99-B0A5-77F625E49CBA}"/>
                  </a:ext>
                </a:extLst>
              </p14:cNvPr>
              <p14:cNvContentPartPr/>
              <p14:nvPr/>
            </p14:nvContentPartPr>
            <p14:xfrm>
              <a:off x="7916842" y="4928432"/>
              <a:ext cx="81360" cy="93240"/>
            </p14:xfrm>
          </p:contentPart>
        </mc:Choice>
        <mc:Fallback>
          <p:pic>
            <p:nvPicPr>
              <p:cNvPr id="363" name="Freihand 362">
                <a:extLst>
                  <a:ext uri="{FF2B5EF4-FFF2-40B4-BE49-F238E27FC236}">
                    <a16:creationId xmlns:a16="http://schemas.microsoft.com/office/drawing/2014/main" id="{7A81C3C9-EE8D-4D99-B0A5-77F625E49CBA}"/>
                  </a:ext>
                </a:extLst>
              </p:cNvPr>
              <p:cNvPicPr/>
              <p:nvPr/>
            </p:nvPicPr>
            <p:blipFill>
              <a:blip r:embed="rId605"/>
              <a:stretch>
                <a:fillRect/>
              </a:stretch>
            </p:blipFill>
            <p:spPr>
              <a:xfrm>
                <a:off x="7912522" y="4924112"/>
                <a:ext cx="90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4" name="Freihand 363">
                <a:extLst>
                  <a:ext uri="{FF2B5EF4-FFF2-40B4-BE49-F238E27FC236}">
                    <a16:creationId xmlns:a16="http://schemas.microsoft.com/office/drawing/2014/main" id="{C54B5153-5B02-4E6E-9345-9F2385A8444E}"/>
                  </a:ext>
                </a:extLst>
              </p14:cNvPr>
              <p14:cNvContentPartPr/>
              <p14:nvPr/>
            </p14:nvContentPartPr>
            <p14:xfrm>
              <a:off x="7907842" y="4903232"/>
              <a:ext cx="101880" cy="17640"/>
            </p14:xfrm>
          </p:contentPart>
        </mc:Choice>
        <mc:Fallback>
          <p:pic>
            <p:nvPicPr>
              <p:cNvPr id="364" name="Freihand 363">
                <a:extLst>
                  <a:ext uri="{FF2B5EF4-FFF2-40B4-BE49-F238E27FC236}">
                    <a16:creationId xmlns:a16="http://schemas.microsoft.com/office/drawing/2014/main" id="{C54B5153-5B02-4E6E-9345-9F2385A8444E}"/>
                  </a:ext>
                </a:extLst>
              </p:cNvPr>
              <p:cNvPicPr/>
              <p:nvPr/>
            </p:nvPicPr>
            <p:blipFill>
              <a:blip r:embed="rId607"/>
              <a:stretch>
                <a:fillRect/>
              </a:stretch>
            </p:blipFill>
            <p:spPr>
              <a:xfrm>
                <a:off x="7903522" y="4898912"/>
                <a:ext cx="110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5" name="Freihand 364">
                <a:extLst>
                  <a:ext uri="{FF2B5EF4-FFF2-40B4-BE49-F238E27FC236}">
                    <a16:creationId xmlns:a16="http://schemas.microsoft.com/office/drawing/2014/main" id="{5CA02366-D334-4755-9C2F-B3EDEC024686}"/>
                  </a:ext>
                </a:extLst>
              </p14:cNvPr>
              <p14:cNvContentPartPr/>
              <p14:nvPr/>
            </p14:nvContentPartPr>
            <p14:xfrm>
              <a:off x="8043922" y="4893872"/>
              <a:ext cx="22320" cy="90360"/>
            </p14:xfrm>
          </p:contentPart>
        </mc:Choice>
        <mc:Fallback>
          <p:pic>
            <p:nvPicPr>
              <p:cNvPr id="365" name="Freihand 364">
                <a:extLst>
                  <a:ext uri="{FF2B5EF4-FFF2-40B4-BE49-F238E27FC236}">
                    <a16:creationId xmlns:a16="http://schemas.microsoft.com/office/drawing/2014/main" id="{5CA02366-D334-4755-9C2F-B3EDEC024686}"/>
                  </a:ext>
                </a:extLst>
              </p:cNvPr>
              <p:cNvPicPr/>
              <p:nvPr/>
            </p:nvPicPr>
            <p:blipFill>
              <a:blip r:embed="rId609"/>
              <a:stretch>
                <a:fillRect/>
              </a:stretch>
            </p:blipFill>
            <p:spPr>
              <a:xfrm>
                <a:off x="8039602" y="4889552"/>
                <a:ext cx="30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6" name="Freihand 365">
                <a:extLst>
                  <a:ext uri="{FF2B5EF4-FFF2-40B4-BE49-F238E27FC236}">
                    <a16:creationId xmlns:a16="http://schemas.microsoft.com/office/drawing/2014/main" id="{C2D6D8D4-74FC-4FCC-9811-B8D40FAAF275}"/>
                  </a:ext>
                </a:extLst>
              </p14:cNvPr>
              <p14:cNvContentPartPr/>
              <p14:nvPr/>
            </p14:nvContentPartPr>
            <p14:xfrm>
              <a:off x="7970482" y="4852112"/>
              <a:ext cx="52200" cy="78840"/>
            </p14:xfrm>
          </p:contentPart>
        </mc:Choice>
        <mc:Fallback>
          <p:pic>
            <p:nvPicPr>
              <p:cNvPr id="366" name="Freihand 365">
                <a:extLst>
                  <a:ext uri="{FF2B5EF4-FFF2-40B4-BE49-F238E27FC236}">
                    <a16:creationId xmlns:a16="http://schemas.microsoft.com/office/drawing/2014/main" id="{C2D6D8D4-74FC-4FCC-9811-B8D40FAAF275}"/>
                  </a:ext>
                </a:extLst>
              </p:cNvPr>
              <p:cNvPicPr/>
              <p:nvPr/>
            </p:nvPicPr>
            <p:blipFill>
              <a:blip r:embed="rId611"/>
              <a:stretch>
                <a:fillRect/>
              </a:stretch>
            </p:blipFill>
            <p:spPr>
              <a:xfrm>
                <a:off x="7966162" y="4847792"/>
                <a:ext cx="60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7" name="Freihand 366">
                <a:extLst>
                  <a:ext uri="{FF2B5EF4-FFF2-40B4-BE49-F238E27FC236}">
                    <a16:creationId xmlns:a16="http://schemas.microsoft.com/office/drawing/2014/main" id="{15725C40-9F88-4FFA-A874-2CE9B14507EE}"/>
                  </a:ext>
                </a:extLst>
              </p14:cNvPr>
              <p14:cNvContentPartPr/>
              <p14:nvPr/>
            </p14:nvContentPartPr>
            <p14:xfrm>
              <a:off x="8050402" y="4811432"/>
              <a:ext cx="117360" cy="223560"/>
            </p14:xfrm>
          </p:contentPart>
        </mc:Choice>
        <mc:Fallback>
          <p:pic>
            <p:nvPicPr>
              <p:cNvPr id="367" name="Freihand 366">
                <a:extLst>
                  <a:ext uri="{FF2B5EF4-FFF2-40B4-BE49-F238E27FC236}">
                    <a16:creationId xmlns:a16="http://schemas.microsoft.com/office/drawing/2014/main" id="{15725C40-9F88-4FFA-A874-2CE9B14507EE}"/>
                  </a:ext>
                </a:extLst>
              </p:cNvPr>
              <p:cNvPicPr/>
              <p:nvPr/>
            </p:nvPicPr>
            <p:blipFill>
              <a:blip r:embed="rId613"/>
              <a:stretch>
                <a:fillRect/>
              </a:stretch>
            </p:blipFill>
            <p:spPr>
              <a:xfrm>
                <a:off x="8046082" y="4807112"/>
                <a:ext cx="126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9" name="Freihand 368">
                <a:extLst>
                  <a:ext uri="{FF2B5EF4-FFF2-40B4-BE49-F238E27FC236}">
                    <a16:creationId xmlns:a16="http://schemas.microsoft.com/office/drawing/2014/main" id="{893C4118-4495-4E7F-B5F5-77AAA3DCF29C}"/>
                  </a:ext>
                </a:extLst>
              </p14:cNvPr>
              <p14:cNvContentPartPr/>
              <p14:nvPr/>
            </p14:nvContentPartPr>
            <p14:xfrm>
              <a:off x="7286842" y="5016272"/>
              <a:ext cx="999360" cy="400680"/>
            </p14:xfrm>
          </p:contentPart>
        </mc:Choice>
        <mc:Fallback>
          <p:pic>
            <p:nvPicPr>
              <p:cNvPr id="369" name="Freihand 368">
                <a:extLst>
                  <a:ext uri="{FF2B5EF4-FFF2-40B4-BE49-F238E27FC236}">
                    <a16:creationId xmlns:a16="http://schemas.microsoft.com/office/drawing/2014/main" id="{893C4118-4495-4E7F-B5F5-77AAA3DCF29C}"/>
                  </a:ext>
                </a:extLst>
              </p:cNvPr>
              <p:cNvPicPr/>
              <p:nvPr/>
            </p:nvPicPr>
            <p:blipFill>
              <a:blip r:embed="rId615"/>
              <a:stretch>
                <a:fillRect/>
              </a:stretch>
            </p:blipFill>
            <p:spPr>
              <a:xfrm>
                <a:off x="7282522" y="5011952"/>
                <a:ext cx="100800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0" name="Freihand 369">
                <a:extLst>
                  <a:ext uri="{FF2B5EF4-FFF2-40B4-BE49-F238E27FC236}">
                    <a16:creationId xmlns:a16="http://schemas.microsoft.com/office/drawing/2014/main" id="{C70292DD-9B04-4D78-9A7A-7F235F67DBE7}"/>
                  </a:ext>
                </a:extLst>
              </p14:cNvPr>
              <p14:cNvContentPartPr/>
              <p14:nvPr/>
            </p14:nvContentPartPr>
            <p14:xfrm>
              <a:off x="7606882" y="5321912"/>
              <a:ext cx="129600" cy="128160"/>
            </p14:xfrm>
          </p:contentPart>
        </mc:Choice>
        <mc:Fallback>
          <p:pic>
            <p:nvPicPr>
              <p:cNvPr id="370" name="Freihand 369">
                <a:extLst>
                  <a:ext uri="{FF2B5EF4-FFF2-40B4-BE49-F238E27FC236}">
                    <a16:creationId xmlns:a16="http://schemas.microsoft.com/office/drawing/2014/main" id="{C70292DD-9B04-4D78-9A7A-7F235F67DBE7}"/>
                  </a:ext>
                </a:extLst>
              </p:cNvPr>
              <p:cNvPicPr/>
              <p:nvPr/>
            </p:nvPicPr>
            <p:blipFill>
              <a:blip r:embed="rId617"/>
              <a:stretch>
                <a:fillRect/>
              </a:stretch>
            </p:blipFill>
            <p:spPr>
              <a:xfrm>
                <a:off x="7602562" y="5317592"/>
                <a:ext cx="138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1" name="Freihand 370">
                <a:extLst>
                  <a:ext uri="{FF2B5EF4-FFF2-40B4-BE49-F238E27FC236}">
                    <a16:creationId xmlns:a16="http://schemas.microsoft.com/office/drawing/2014/main" id="{49A73CD0-5CF0-4A2B-8AEA-F8A5DDF58741}"/>
                  </a:ext>
                </a:extLst>
              </p14:cNvPr>
              <p14:cNvContentPartPr/>
              <p14:nvPr/>
            </p14:nvContentPartPr>
            <p14:xfrm>
              <a:off x="7720282" y="5317232"/>
              <a:ext cx="100800" cy="84600"/>
            </p14:xfrm>
          </p:contentPart>
        </mc:Choice>
        <mc:Fallback>
          <p:pic>
            <p:nvPicPr>
              <p:cNvPr id="371" name="Freihand 370">
                <a:extLst>
                  <a:ext uri="{FF2B5EF4-FFF2-40B4-BE49-F238E27FC236}">
                    <a16:creationId xmlns:a16="http://schemas.microsoft.com/office/drawing/2014/main" id="{49A73CD0-5CF0-4A2B-8AEA-F8A5DDF58741}"/>
                  </a:ext>
                </a:extLst>
              </p:cNvPr>
              <p:cNvPicPr/>
              <p:nvPr/>
            </p:nvPicPr>
            <p:blipFill>
              <a:blip r:embed="rId619"/>
              <a:stretch>
                <a:fillRect/>
              </a:stretch>
            </p:blipFill>
            <p:spPr>
              <a:xfrm>
                <a:off x="7715962" y="5312912"/>
                <a:ext cx="109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2" name="Freihand 371">
                <a:extLst>
                  <a:ext uri="{FF2B5EF4-FFF2-40B4-BE49-F238E27FC236}">
                    <a16:creationId xmlns:a16="http://schemas.microsoft.com/office/drawing/2014/main" id="{BFF81DDE-5660-4605-ACE0-49E127E2F648}"/>
                  </a:ext>
                </a:extLst>
              </p14:cNvPr>
              <p14:cNvContentPartPr/>
              <p14:nvPr/>
            </p14:nvContentPartPr>
            <p14:xfrm>
              <a:off x="7854562" y="5258912"/>
              <a:ext cx="111240" cy="100440"/>
            </p14:xfrm>
          </p:contentPart>
        </mc:Choice>
        <mc:Fallback>
          <p:pic>
            <p:nvPicPr>
              <p:cNvPr id="372" name="Freihand 371">
                <a:extLst>
                  <a:ext uri="{FF2B5EF4-FFF2-40B4-BE49-F238E27FC236}">
                    <a16:creationId xmlns:a16="http://schemas.microsoft.com/office/drawing/2014/main" id="{BFF81DDE-5660-4605-ACE0-49E127E2F648}"/>
                  </a:ext>
                </a:extLst>
              </p:cNvPr>
              <p:cNvPicPr/>
              <p:nvPr/>
            </p:nvPicPr>
            <p:blipFill>
              <a:blip r:embed="rId621"/>
              <a:stretch>
                <a:fillRect/>
              </a:stretch>
            </p:blipFill>
            <p:spPr>
              <a:xfrm>
                <a:off x="7850242" y="5254592"/>
                <a:ext cx="119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3" name="Freihand 372">
                <a:extLst>
                  <a:ext uri="{FF2B5EF4-FFF2-40B4-BE49-F238E27FC236}">
                    <a16:creationId xmlns:a16="http://schemas.microsoft.com/office/drawing/2014/main" id="{B39E0E4D-6FCB-4706-88A5-7C3913A34A64}"/>
                  </a:ext>
                </a:extLst>
              </p14:cNvPr>
              <p14:cNvContentPartPr/>
              <p14:nvPr/>
            </p14:nvContentPartPr>
            <p14:xfrm>
              <a:off x="7972642" y="5229032"/>
              <a:ext cx="42840" cy="93240"/>
            </p14:xfrm>
          </p:contentPart>
        </mc:Choice>
        <mc:Fallback>
          <p:pic>
            <p:nvPicPr>
              <p:cNvPr id="373" name="Freihand 372">
                <a:extLst>
                  <a:ext uri="{FF2B5EF4-FFF2-40B4-BE49-F238E27FC236}">
                    <a16:creationId xmlns:a16="http://schemas.microsoft.com/office/drawing/2014/main" id="{B39E0E4D-6FCB-4706-88A5-7C3913A34A64}"/>
                  </a:ext>
                </a:extLst>
              </p:cNvPr>
              <p:cNvPicPr/>
              <p:nvPr/>
            </p:nvPicPr>
            <p:blipFill>
              <a:blip r:embed="rId623"/>
              <a:stretch>
                <a:fillRect/>
              </a:stretch>
            </p:blipFill>
            <p:spPr>
              <a:xfrm>
                <a:off x="7968322" y="5224712"/>
                <a:ext cx="51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4" name="Freihand 373">
                <a:extLst>
                  <a:ext uri="{FF2B5EF4-FFF2-40B4-BE49-F238E27FC236}">
                    <a16:creationId xmlns:a16="http://schemas.microsoft.com/office/drawing/2014/main" id="{9B9F1424-65D4-4983-A964-A6DC8D49AE30}"/>
                  </a:ext>
                </a:extLst>
              </p14:cNvPr>
              <p14:cNvContentPartPr/>
              <p14:nvPr/>
            </p14:nvContentPartPr>
            <p14:xfrm>
              <a:off x="7907122" y="5215712"/>
              <a:ext cx="66960" cy="65160"/>
            </p14:xfrm>
          </p:contentPart>
        </mc:Choice>
        <mc:Fallback>
          <p:pic>
            <p:nvPicPr>
              <p:cNvPr id="374" name="Freihand 373">
                <a:extLst>
                  <a:ext uri="{FF2B5EF4-FFF2-40B4-BE49-F238E27FC236}">
                    <a16:creationId xmlns:a16="http://schemas.microsoft.com/office/drawing/2014/main" id="{9B9F1424-65D4-4983-A964-A6DC8D49AE30}"/>
                  </a:ext>
                </a:extLst>
              </p:cNvPr>
              <p:cNvPicPr/>
              <p:nvPr/>
            </p:nvPicPr>
            <p:blipFill>
              <a:blip r:embed="rId625"/>
              <a:stretch>
                <a:fillRect/>
              </a:stretch>
            </p:blipFill>
            <p:spPr>
              <a:xfrm>
                <a:off x="7902802" y="5211392"/>
                <a:ext cx="75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5" name="Freihand 374">
                <a:extLst>
                  <a:ext uri="{FF2B5EF4-FFF2-40B4-BE49-F238E27FC236}">
                    <a16:creationId xmlns:a16="http://schemas.microsoft.com/office/drawing/2014/main" id="{AB731837-1449-4A9D-A069-3035C6C2F624}"/>
                  </a:ext>
                </a:extLst>
              </p14:cNvPr>
              <p14:cNvContentPartPr/>
              <p14:nvPr/>
            </p14:nvContentPartPr>
            <p14:xfrm>
              <a:off x="8023042" y="5258912"/>
              <a:ext cx="39240" cy="48240"/>
            </p14:xfrm>
          </p:contentPart>
        </mc:Choice>
        <mc:Fallback>
          <p:pic>
            <p:nvPicPr>
              <p:cNvPr id="375" name="Freihand 374">
                <a:extLst>
                  <a:ext uri="{FF2B5EF4-FFF2-40B4-BE49-F238E27FC236}">
                    <a16:creationId xmlns:a16="http://schemas.microsoft.com/office/drawing/2014/main" id="{AB731837-1449-4A9D-A069-3035C6C2F624}"/>
                  </a:ext>
                </a:extLst>
              </p:cNvPr>
              <p:cNvPicPr/>
              <p:nvPr/>
            </p:nvPicPr>
            <p:blipFill>
              <a:blip r:embed="rId627"/>
              <a:stretch>
                <a:fillRect/>
              </a:stretch>
            </p:blipFill>
            <p:spPr>
              <a:xfrm>
                <a:off x="8018722" y="5254592"/>
                <a:ext cx="47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6" name="Freihand 375">
                <a:extLst>
                  <a:ext uri="{FF2B5EF4-FFF2-40B4-BE49-F238E27FC236}">
                    <a16:creationId xmlns:a16="http://schemas.microsoft.com/office/drawing/2014/main" id="{DBCCB8F8-2474-4697-8DC5-56D2715EFC54}"/>
                  </a:ext>
                </a:extLst>
              </p14:cNvPr>
              <p14:cNvContentPartPr/>
              <p14:nvPr/>
            </p14:nvContentPartPr>
            <p14:xfrm>
              <a:off x="8244082" y="4983872"/>
              <a:ext cx="124560" cy="38160"/>
            </p14:xfrm>
          </p:contentPart>
        </mc:Choice>
        <mc:Fallback>
          <p:pic>
            <p:nvPicPr>
              <p:cNvPr id="376" name="Freihand 375">
                <a:extLst>
                  <a:ext uri="{FF2B5EF4-FFF2-40B4-BE49-F238E27FC236}">
                    <a16:creationId xmlns:a16="http://schemas.microsoft.com/office/drawing/2014/main" id="{DBCCB8F8-2474-4697-8DC5-56D2715EFC54}"/>
                  </a:ext>
                </a:extLst>
              </p:cNvPr>
              <p:cNvPicPr/>
              <p:nvPr/>
            </p:nvPicPr>
            <p:blipFill>
              <a:blip r:embed="rId629"/>
              <a:stretch>
                <a:fillRect/>
              </a:stretch>
            </p:blipFill>
            <p:spPr>
              <a:xfrm>
                <a:off x="8239762" y="4979552"/>
                <a:ext cx="133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7" name="Freihand 376">
                <a:extLst>
                  <a:ext uri="{FF2B5EF4-FFF2-40B4-BE49-F238E27FC236}">
                    <a16:creationId xmlns:a16="http://schemas.microsoft.com/office/drawing/2014/main" id="{D716F6E1-BA3F-41A8-90A6-2CD059DDD580}"/>
                  </a:ext>
                </a:extLst>
              </p14:cNvPr>
              <p14:cNvContentPartPr/>
              <p14:nvPr/>
            </p14:nvContentPartPr>
            <p14:xfrm>
              <a:off x="8254882" y="5008352"/>
              <a:ext cx="127080" cy="46440"/>
            </p14:xfrm>
          </p:contentPart>
        </mc:Choice>
        <mc:Fallback>
          <p:pic>
            <p:nvPicPr>
              <p:cNvPr id="377" name="Freihand 376">
                <a:extLst>
                  <a:ext uri="{FF2B5EF4-FFF2-40B4-BE49-F238E27FC236}">
                    <a16:creationId xmlns:a16="http://schemas.microsoft.com/office/drawing/2014/main" id="{D716F6E1-BA3F-41A8-90A6-2CD059DDD580}"/>
                  </a:ext>
                </a:extLst>
              </p:cNvPr>
              <p:cNvPicPr/>
              <p:nvPr/>
            </p:nvPicPr>
            <p:blipFill>
              <a:blip r:embed="rId631"/>
              <a:stretch>
                <a:fillRect/>
              </a:stretch>
            </p:blipFill>
            <p:spPr>
              <a:xfrm>
                <a:off x="8250562" y="5004032"/>
                <a:ext cx="135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8" name="Freihand 377">
                <a:extLst>
                  <a:ext uri="{FF2B5EF4-FFF2-40B4-BE49-F238E27FC236}">
                    <a16:creationId xmlns:a16="http://schemas.microsoft.com/office/drawing/2014/main" id="{E5C7A318-7ECA-4EB8-AAF4-F2164E521543}"/>
                  </a:ext>
                </a:extLst>
              </p14:cNvPr>
              <p14:cNvContentPartPr/>
              <p14:nvPr/>
            </p14:nvContentPartPr>
            <p14:xfrm>
              <a:off x="8258842" y="4696232"/>
              <a:ext cx="53640" cy="219600"/>
            </p14:xfrm>
          </p:contentPart>
        </mc:Choice>
        <mc:Fallback>
          <p:pic>
            <p:nvPicPr>
              <p:cNvPr id="378" name="Freihand 377">
                <a:extLst>
                  <a:ext uri="{FF2B5EF4-FFF2-40B4-BE49-F238E27FC236}">
                    <a16:creationId xmlns:a16="http://schemas.microsoft.com/office/drawing/2014/main" id="{E5C7A318-7ECA-4EB8-AAF4-F2164E521543}"/>
                  </a:ext>
                </a:extLst>
              </p:cNvPr>
              <p:cNvPicPr/>
              <p:nvPr/>
            </p:nvPicPr>
            <p:blipFill>
              <a:blip r:embed="rId633"/>
              <a:stretch>
                <a:fillRect/>
              </a:stretch>
            </p:blipFill>
            <p:spPr>
              <a:xfrm>
                <a:off x="8254522" y="4691912"/>
                <a:ext cx="62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9" name="Freihand 378">
                <a:extLst>
                  <a:ext uri="{FF2B5EF4-FFF2-40B4-BE49-F238E27FC236}">
                    <a16:creationId xmlns:a16="http://schemas.microsoft.com/office/drawing/2014/main" id="{6743D062-1CF5-4C87-A501-977C5A02535C}"/>
                  </a:ext>
                </a:extLst>
              </p14:cNvPr>
              <p14:cNvContentPartPr/>
              <p14:nvPr/>
            </p14:nvContentPartPr>
            <p14:xfrm>
              <a:off x="8305282" y="4693352"/>
              <a:ext cx="40320" cy="134640"/>
            </p14:xfrm>
          </p:contentPart>
        </mc:Choice>
        <mc:Fallback>
          <p:pic>
            <p:nvPicPr>
              <p:cNvPr id="379" name="Freihand 378">
                <a:extLst>
                  <a:ext uri="{FF2B5EF4-FFF2-40B4-BE49-F238E27FC236}">
                    <a16:creationId xmlns:a16="http://schemas.microsoft.com/office/drawing/2014/main" id="{6743D062-1CF5-4C87-A501-977C5A02535C}"/>
                  </a:ext>
                </a:extLst>
              </p:cNvPr>
              <p:cNvPicPr/>
              <p:nvPr/>
            </p:nvPicPr>
            <p:blipFill>
              <a:blip r:embed="rId635"/>
              <a:stretch>
                <a:fillRect/>
              </a:stretch>
            </p:blipFill>
            <p:spPr>
              <a:xfrm>
                <a:off x="8300962" y="4689032"/>
                <a:ext cx="48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0" name="Freihand 379">
                <a:extLst>
                  <a:ext uri="{FF2B5EF4-FFF2-40B4-BE49-F238E27FC236}">
                    <a16:creationId xmlns:a16="http://schemas.microsoft.com/office/drawing/2014/main" id="{877ABC1E-ADBE-4C85-9381-14AF02E33987}"/>
                  </a:ext>
                </a:extLst>
              </p14:cNvPr>
              <p14:cNvContentPartPr/>
              <p14:nvPr/>
            </p14:nvContentPartPr>
            <p14:xfrm>
              <a:off x="8353522" y="4650512"/>
              <a:ext cx="54000" cy="141840"/>
            </p14:xfrm>
          </p:contentPart>
        </mc:Choice>
        <mc:Fallback>
          <p:pic>
            <p:nvPicPr>
              <p:cNvPr id="380" name="Freihand 379">
                <a:extLst>
                  <a:ext uri="{FF2B5EF4-FFF2-40B4-BE49-F238E27FC236}">
                    <a16:creationId xmlns:a16="http://schemas.microsoft.com/office/drawing/2014/main" id="{877ABC1E-ADBE-4C85-9381-14AF02E33987}"/>
                  </a:ext>
                </a:extLst>
              </p:cNvPr>
              <p:cNvPicPr/>
              <p:nvPr/>
            </p:nvPicPr>
            <p:blipFill>
              <a:blip r:embed="rId637"/>
              <a:stretch>
                <a:fillRect/>
              </a:stretch>
            </p:blipFill>
            <p:spPr>
              <a:xfrm>
                <a:off x="8349202" y="4646192"/>
                <a:ext cx="62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1" name="Freihand 380">
                <a:extLst>
                  <a:ext uri="{FF2B5EF4-FFF2-40B4-BE49-F238E27FC236}">
                    <a16:creationId xmlns:a16="http://schemas.microsoft.com/office/drawing/2014/main" id="{1B51399A-B20B-4A8F-982A-98713AA527DB}"/>
                  </a:ext>
                </a:extLst>
              </p14:cNvPr>
              <p14:cNvContentPartPr/>
              <p14:nvPr/>
            </p14:nvContentPartPr>
            <p14:xfrm>
              <a:off x="8439922" y="4718912"/>
              <a:ext cx="360" cy="360"/>
            </p14:xfrm>
          </p:contentPart>
        </mc:Choice>
        <mc:Fallback>
          <p:pic>
            <p:nvPicPr>
              <p:cNvPr id="381" name="Freihand 380">
                <a:extLst>
                  <a:ext uri="{FF2B5EF4-FFF2-40B4-BE49-F238E27FC236}">
                    <a16:creationId xmlns:a16="http://schemas.microsoft.com/office/drawing/2014/main" id="{1B51399A-B20B-4A8F-982A-98713AA527DB}"/>
                  </a:ext>
                </a:extLst>
              </p:cNvPr>
              <p:cNvPicPr/>
              <p:nvPr/>
            </p:nvPicPr>
            <p:blipFill>
              <a:blip r:embed="rId93"/>
              <a:stretch>
                <a:fillRect/>
              </a:stretch>
            </p:blipFill>
            <p:spPr>
              <a:xfrm>
                <a:off x="8435602" y="4714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2" name="Freihand 381">
                <a:extLst>
                  <a:ext uri="{FF2B5EF4-FFF2-40B4-BE49-F238E27FC236}">
                    <a16:creationId xmlns:a16="http://schemas.microsoft.com/office/drawing/2014/main" id="{C9BB6645-0A60-4A7A-B870-BEA27D2EE87D}"/>
                  </a:ext>
                </a:extLst>
              </p14:cNvPr>
              <p14:cNvContentPartPr/>
              <p14:nvPr/>
            </p14:nvContentPartPr>
            <p14:xfrm>
              <a:off x="8426962" y="4638992"/>
              <a:ext cx="39960" cy="84240"/>
            </p14:xfrm>
          </p:contentPart>
        </mc:Choice>
        <mc:Fallback>
          <p:pic>
            <p:nvPicPr>
              <p:cNvPr id="382" name="Freihand 381">
                <a:extLst>
                  <a:ext uri="{FF2B5EF4-FFF2-40B4-BE49-F238E27FC236}">
                    <a16:creationId xmlns:a16="http://schemas.microsoft.com/office/drawing/2014/main" id="{C9BB6645-0A60-4A7A-B870-BEA27D2EE87D}"/>
                  </a:ext>
                </a:extLst>
              </p:cNvPr>
              <p:cNvPicPr/>
              <p:nvPr/>
            </p:nvPicPr>
            <p:blipFill>
              <a:blip r:embed="rId640"/>
              <a:stretch>
                <a:fillRect/>
              </a:stretch>
            </p:blipFill>
            <p:spPr>
              <a:xfrm>
                <a:off x="8422642" y="4634672"/>
                <a:ext cx="48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3" name="Freihand 382">
                <a:extLst>
                  <a:ext uri="{FF2B5EF4-FFF2-40B4-BE49-F238E27FC236}">
                    <a16:creationId xmlns:a16="http://schemas.microsoft.com/office/drawing/2014/main" id="{7A4F087C-CD05-4A4F-BE15-FA4CB8CC0937}"/>
                  </a:ext>
                </a:extLst>
              </p14:cNvPr>
              <p14:cNvContentPartPr/>
              <p14:nvPr/>
            </p14:nvContentPartPr>
            <p14:xfrm>
              <a:off x="8448922" y="4544312"/>
              <a:ext cx="73080" cy="171360"/>
            </p14:xfrm>
          </p:contentPart>
        </mc:Choice>
        <mc:Fallback>
          <p:pic>
            <p:nvPicPr>
              <p:cNvPr id="383" name="Freihand 382">
                <a:extLst>
                  <a:ext uri="{FF2B5EF4-FFF2-40B4-BE49-F238E27FC236}">
                    <a16:creationId xmlns:a16="http://schemas.microsoft.com/office/drawing/2014/main" id="{7A4F087C-CD05-4A4F-BE15-FA4CB8CC0937}"/>
                  </a:ext>
                </a:extLst>
              </p:cNvPr>
              <p:cNvPicPr/>
              <p:nvPr/>
            </p:nvPicPr>
            <p:blipFill>
              <a:blip r:embed="rId642"/>
              <a:stretch>
                <a:fillRect/>
              </a:stretch>
            </p:blipFill>
            <p:spPr>
              <a:xfrm>
                <a:off x="8444602" y="4539992"/>
                <a:ext cx="817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4" name="Freihand 383">
                <a:extLst>
                  <a:ext uri="{FF2B5EF4-FFF2-40B4-BE49-F238E27FC236}">
                    <a16:creationId xmlns:a16="http://schemas.microsoft.com/office/drawing/2014/main" id="{734345BE-8578-4101-9528-4E1B59D4CB76}"/>
                  </a:ext>
                </a:extLst>
              </p14:cNvPr>
              <p14:cNvContentPartPr/>
              <p14:nvPr/>
            </p14:nvContentPartPr>
            <p14:xfrm>
              <a:off x="8508682" y="4532792"/>
              <a:ext cx="25560" cy="138960"/>
            </p14:xfrm>
          </p:contentPart>
        </mc:Choice>
        <mc:Fallback>
          <p:pic>
            <p:nvPicPr>
              <p:cNvPr id="384" name="Freihand 383">
                <a:extLst>
                  <a:ext uri="{FF2B5EF4-FFF2-40B4-BE49-F238E27FC236}">
                    <a16:creationId xmlns:a16="http://schemas.microsoft.com/office/drawing/2014/main" id="{734345BE-8578-4101-9528-4E1B59D4CB76}"/>
                  </a:ext>
                </a:extLst>
              </p:cNvPr>
              <p:cNvPicPr/>
              <p:nvPr/>
            </p:nvPicPr>
            <p:blipFill>
              <a:blip r:embed="rId644"/>
              <a:stretch>
                <a:fillRect/>
              </a:stretch>
            </p:blipFill>
            <p:spPr>
              <a:xfrm>
                <a:off x="8504362" y="4528472"/>
                <a:ext cx="34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5" name="Freihand 384">
                <a:extLst>
                  <a:ext uri="{FF2B5EF4-FFF2-40B4-BE49-F238E27FC236}">
                    <a16:creationId xmlns:a16="http://schemas.microsoft.com/office/drawing/2014/main" id="{CE3354D0-659B-4972-94DF-F51153D4C31D}"/>
                  </a:ext>
                </a:extLst>
              </p14:cNvPr>
              <p14:cNvContentPartPr/>
              <p14:nvPr/>
            </p14:nvContentPartPr>
            <p14:xfrm>
              <a:off x="8535682" y="4519472"/>
              <a:ext cx="40680" cy="115200"/>
            </p14:xfrm>
          </p:contentPart>
        </mc:Choice>
        <mc:Fallback>
          <p:pic>
            <p:nvPicPr>
              <p:cNvPr id="385" name="Freihand 384">
                <a:extLst>
                  <a:ext uri="{FF2B5EF4-FFF2-40B4-BE49-F238E27FC236}">
                    <a16:creationId xmlns:a16="http://schemas.microsoft.com/office/drawing/2014/main" id="{CE3354D0-659B-4972-94DF-F51153D4C31D}"/>
                  </a:ext>
                </a:extLst>
              </p:cNvPr>
              <p:cNvPicPr/>
              <p:nvPr/>
            </p:nvPicPr>
            <p:blipFill>
              <a:blip r:embed="rId646"/>
              <a:stretch>
                <a:fillRect/>
              </a:stretch>
            </p:blipFill>
            <p:spPr>
              <a:xfrm>
                <a:off x="8531362" y="4515152"/>
                <a:ext cx="49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6" name="Freihand 385">
                <a:extLst>
                  <a:ext uri="{FF2B5EF4-FFF2-40B4-BE49-F238E27FC236}">
                    <a16:creationId xmlns:a16="http://schemas.microsoft.com/office/drawing/2014/main" id="{8B25F543-19AF-42F4-894F-6B43CC54CFF2}"/>
                  </a:ext>
                </a:extLst>
              </p14:cNvPr>
              <p14:cNvContentPartPr/>
              <p14:nvPr/>
            </p14:nvContentPartPr>
            <p14:xfrm>
              <a:off x="8561962" y="4491032"/>
              <a:ext cx="37080" cy="102600"/>
            </p14:xfrm>
          </p:contentPart>
        </mc:Choice>
        <mc:Fallback>
          <p:pic>
            <p:nvPicPr>
              <p:cNvPr id="386" name="Freihand 385">
                <a:extLst>
                  <a:ext uri="{FF2B5EF4-FFF2-40B4-BE49-F238E27FC236}">
                    <a16:creationId xmlns:a16="http://schemas.microsoft.com/office/drawing/2014/main" id="{8B25F543-19AF-42F4-894F-6B43CC54CFF2}"/>
                  </a:ext>
                </a:extLst>
              </p:cNvPr>
              <p:cNvPicPr/>
              <p:nvPr/>
            </p:nvPicPr>
            <p:blipFill>
              <a:blip r:embed="rId648"/>
              <a:stretch>
                <a:fillRect/>
              </a:stretch>
            </p:blipFill>
            <p:spPr>
              <a:xfrm>
                <a:off x="8557642" y="4486712"/>
                <a:ext cx="45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7" name="Freihand 386">
                <a:extLst>
                  <a:ext uri="{FF2B5EF4-FFF2-40B4-BE49-F238E27FC236}">
                    <a16:creationId xmlns:a16="http://schemas.microsoft.com/office/drawing/2014/main" id="{8A958704-AD89-4284-AC5C-F04FD25BAB8B}"/>
                  </a:ext>
                </a:extLst>
              </p14:cNvPr>
              <p14:cNvContentPartPr/>
              <p14:nvPr/>
            </p14:nvContentPartPr>
            <p14:xfrm>
              <a:off x="8593642" y="4408952"/>
              <a:ext cx="42120" cy="249480"/>
            </p14:xfrm>
          </p:contentPart>
        </mc:Choice>
        <mc:Fallback>
          <p:pic>
            <p:nvPicPr>
              <p:cNvPr id="387" name="Freihand 386">
                <a:extLst>
                  <a:ext uri="{FF2B5EF4-FFF2-40B4-BE49-F238E27FC236}">
                    <a16:creationId xmlns:a16="http://schemas.microsoft.com/office/drawing/2014/main" id="{8A958704-AD89-4284-AC5C-F04FD25BAB8B}"/>
                  </a:ext>
                </a:extLst>
              </p:cNvPr>
              <p:cNvPicPr/>
              <p:nvPr/>
            </p:nvPicPr>
            <p:blipFill>
              <a:blip r:embed="rId650"/>
              <a:stretch>
                <a:fillRect/>
              </a:stretch>
            </p:blipFill>
            <p:spPr>
              <a:xfrm>
                <a:off x="8589322" y="4404632"/>
                <a:ext cx="507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9" name="Freihand 388">
                <a:extLst>
                  <a:ext uri="{FF2B5EF4-FFF2-40B4-BE49-F238E27FC236}">
                    <a16:creationId xmlns:a16="http://schemas.microsoft.com/office/drawing/2014/main" id="{9F28A529-42AA-481B-A193-AC75778A09F6}"/>
                  </a:ext>
                </a:extLst>
              </p14:cNvPr>
              <p14:cNvContentPartPr/>
              <p14:nvPr/>
            </p14:nvContentPartPr>
            <p14:xfrm>
              <a:off x="7173082" y="6009872"/>
              <a:ext cx="141120" cy="55800"/>
            </p14:xfrm>
          </p:contentPart>
        </mc:Choice>
        <mc:Fallback>
          <p:pic>
            <p:nvPicPr>
              <p:cNvPr id="389" name="Freihand 388">
                <a:extLst>
                  <a:ext uri="{FF2B5EF4-FFF2-40B4-BE49-F238E27FC236}">
                    <a16:creationId xmlns:a16="http://schemas.microsoft.com/office/drawing/2014/main" id="{9F28A529-42AA-481B-A193-AC75778A09F6}"/>
                  </a:ext>
                </a:extLst>
              </p:cNvPr>
              <p:cNvPicPr/>
              <p:nvPr/>
            </p:nvPicPr>
            <p:blipFill>
              <a:blip r:embed="rId652"/>
              <a:stretch>
                <a:fillRect/>
              </a:stretch>
            </p:blipFill>
            <p:spPr>
              <a:xfrm>
                <a:off x="7168762" y="6005552"/>
                <a:ext cx="149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0" name="Freihand 389">
                <a:extLst>
                  <a:ext uri="{FF2B5EF4-FFF2-40B4-BE49-F238E27FC236}">
                    <a16:creationId xmlns:a16="http://schemas.microsoft.com/office/drawing/2014/main" id="{C0E70758-23D3-40AE-9C9D-BF47F222ABC5}"/>
                  </a:ext>
                </a:extLst>
              </p14:cNvPr>
              <p14:cNvContentPartPr/>
              <p14:nvPr/>
            </p14:nvContentPartPr>
            <p14:xfrm>
              <a:off x="7147522" y="6039392"/>
              <a:ext cx="151920" cy="69480"/>
            </p14:xfrm>
          </p:contentPart>
        </mc:Choice>
        <mc:Fallback>
          <p:pic>
            <p:nvPicPr>
              <p:cNvPr id="390" name="Freihand 389">
                <a:extLst>
                  <a:ext uri="{FF2B5EF4-FFF2-40B4-BE49-F238E27FC236}">
                    <a16:creationId xmlns:a16="http://schemas.microsoft.com/office/drawing/2014/main" id="{C0E70758-23D3-40AE-9C9D-BF47F222ABC5}"/>
                  </a:ext>
                </a:extLst>
              </p:cNvPr>
              <p:cNvPicPr/>
              <p:nvPr/>
            </p:nvPicPr>
            <p:blipFill>
              <a:blip r:embed="rId654"/>
              <a:stretch>
                <a:fillRect/>
              </a:stretch>
            </p:blipFill>
            <p:spPr>
              <a:xfrm>
                <a:off x="7143202" y="6035072"/>
                <a:ext cx="160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1" name="Freihand 390">
                <a:extLst>
                  <a:ext uri="{FF2B5EF4-FFF2-40B4-BE49-F238E27FC236}">
                    <a16:creationId xmlns:a16="http://schemas.microsoft.com/office/drawing/2014/main" id="{4752F288-536F-41BF-9429-776EA77FF950}"/>
                  </a:ext>
                </a:extLst>
              </p14:cNvPr>
              <p14:cNvContentPartPr/>
              <p14:nvPr/>
            </p14:nvContentPartPr>
            <p14:xfrm>
              <a:off x="7309882" y="5950832"/>
              <a:ext cx="83880" cy="181080"/>
            </p14:xfrm>
          </p:contentPart>
        </mc:Choice>
        <mc:Fallback>
          <p:pic>
            <p:nvPicPr>
              <p:cNvPr id="391" name="Freihand 390">
                <a:extLst>
                  <a:ext uri="{FF2B5EF4-FFF2-40B4-BE49-F238E27FC236}">
                    <a16:creationId xmlns:a16="http://schemas.microsoft.com/office/drawing/2014/main" id="{4752F288-536F-41BF-9429-776EA77FF950}"/>
                  </a:ext>
                </a:extLst>
              </p:cNvPr>
              <p:cNvPicPr/>
              <p:nvPr/>
            </p:nvPicPr>
            <p:blipFill>
              <a:blip r:embed="rId656"/>
              <a:stretch>
                <a:fillRect/>
              </a:stretch>
            </p:blipFill>
            <p:spPr>
              <a:xfrm>
                <a:off x="7305562" y="5946512"/>
                <a:ext cx="92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2" name="Freihand 391">
                <a:extLst>
                  <a:ext uri="{FF2B5EF4-FFF2-40B4-BE49-F238E27FC236}">
                    <a16:creationId xmlns:a16="http://schemas.microsoft.com/office/drawing/2014/main" id="{FA98EFF5-CF89-447B-AE3D-BF9FEFDF98EF}"/>
                  </a:ext>
                </a:extLst>
              </p14:cNvPr>
              <p14:cNvContentPartPr/>
              <p14:nvPr/>
            </p14:nvContentPartPr>
            <p14:xfrm>
              <a:off x="7468642" y="5882072"/>
              <a:ext cx="82800" cy="202320"/>
            </p14:xfrm>
          </p:contentPart>
        </mc:Choice>
        <mc:Fallback>
          <p:pic>
            <p:nvPicPr>
              <p:cNvPr id="392" name="Freihand 391">
                <a:extLst>
                  <a:ext uri="{FF2B5EF4-FFF2-40B4-BE49-F238E27FC236}">
                    <a16:creationId xmlns:a16="http://schemas.microsoft.com/office/drawing/2014/main" id="{FA98EFF5-CF89-447B-AE3D-BF9FEFDF98EF}"/>
                  </a:ext>
                </a:extLst>
              </p:cNvPr>
              <p:cNvPicPr/>
              <p:nvPr/>
            </p:nvPicPr>
            <p:blipFill>
              <a:blip r:embed="rId658"/>
              <a:stretch>
                <a:fillRect/>
              </a:stretch>
            </p:blipFill>
            <p:spPr>
              <a:xfrm>
                <a:off x="7464322" y="5877752"/>
                <a:ext cx="91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3" name="Freihand 392">
                <a:extLst>
                  <a:ext uri="{FF2B5EF4-FFF2-40B4-BE49-F238E27FC236}">
                    <a16:creationId xmlns:a16="http://schemas.microsoft.com/office/drawing/2014/main" id="{24B01A22-3AB6-49CB-80CA-113297668238}"/>
                  </a:ext>
                </a:extLst>
              </p14:cNvPr>
              <p14:cNvContentPartPr/>
              <p14:nvPr/>
            </p14:nvContentPartPr>
            <p14:xfrm>
              <a:off x="7577362" y="5885312"/>
              <a:ext cx="52920" cy="97920"/>
            </p14:xfrm>
          </p:contentPart>
        </mc:Choice>
        <mc:Fallback>
          <p:pic>
            <p:nvPicPr>
              <p:cNvPr id="393" name="Freihand 392">
                <a:extLst>
                  <a:ext uri="{FF2B5EF4-FFF2-40B4-BE49-F238E27FC236}">
                    <a16:creationId xmlns:a16="http://schemas.microsoft.com/office/drawing/2014/main" id="{24B01A22-3AB6-49CB-80CA-113297668238}"/>
                  </a:ext>
                </a:extLst>
              </p:cNvPr>
              <p:cNvPicPr/>
              <p:nvPr/>
            </p:nvPicPr>
            <p:blipFill>
              <a:blip r:embed="rId660"/>
              <a:stretch>
                <a:fillRect/>
              </a:stretch>
            </p:blipFill>
            <p:spPr>
              <a:xfrm>
                <a:off x="7573042" y="5880992"/>
                <a:ext cx="61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4" name="Freihand 393">
                <a:extLst>
                  <a:ext uri="{FF2B5EF4-FFF2-40B4-BE49-F238E27FC236}">
                    <a16:creationId xmlns:a16="http://schemas.microsoft.com/office/drawing/2014/main" id="{A03F3417-BDBD-4548-B5BF-E7B3CC48BB39}"/>
                  </a:ext>
                </a:extLst>
              </p14:cNvPr>
              <p14:cNvContentPartPr/>
              <p14:nvPr/>
            </p14:nvContentPartPr>
            <p14:xfrm>
              <a:off x="7543882" y="5901152"/>
              <a:ext cx="93600" cy="44640"/>
            </p14:xfrm>
          </p:contentPart>
        </mc:Choice>
        <mc:Fallback>
          <p:pic>
            <p:nvPicPr>
              <p:cNvPr id="394" name="Freihand 393">
                <a:extLst>
                  <a:ext uri="{FF2B5EF4-FFF2-40B4-BE49-F238E27FC236}">
                    <a16:creationId xmlns:a16="http://schemas.microsoft.com/office/drawing/2014/main" id="{A03F3417-BDBD-4548-B5BF-E7B3CC48BB39}"/>
                  </a:ext>
                </a:extLst>
              </p:cNvPr>
              <p:cNvPicPr/>
              <p:nvPr/>
            </p:nvPicPr>
            <p:blipFill>
              <a:blip r:embed="rId662"/>
              <a:stretch>
                <a:fillRect/>
              </a:stretch>
            </p:blipFill>
            <p:spPr>
              <a:xfrm>
                <a:off x="7539562" y="5896832"/>
                <a:ext cx="102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5" name="Freihand 394">
                <a:extLst>
                  <a:ext uri="{FF2B5EF4-FFF2-40B4-BE49-F238E27FC236}">
                    <a16:creationId xmlns:a16="http://schemas.microsoft.com/office/drawing/2014/main" id="{55F4E037-0EBD-4275-B2BD-92AC64F61ADD}"/>
                  </a:ext>
                </a:extLst>
              </p14:cNvPr>
              <p14:cNvContentPartPr/>
              <p14:nvPr/>
            </p14:nvContentPartPr>
            <p14:xfrm>
              <a:off x="7659802" y="5799992"/>
              <a:ext cx="96840" cy="137160"/>
            </p14:xfrm>
          </p:contentPart>
        </mc:Choice>
        <mc:Fallback>
          <p:pic>
            <p:nvPicPr>
              <p:cNvPr id="395" name="Freihand 394">
                <a:extLst>
                  <a:ext uri="{FF2B5EF4-FFF2-40B4-BE49-F238E27FC236}">
                    <a16:creationId xmlns:a16="http://schemas.microsoft.com/office/drawing/2014/main" id="{55F4E037-0EBD-4275-B2BD-92AC64F61ADD}"/>
                  </a:ext>
                </a:extLst>
              </p:cNvPr>
              <p:cNvPicPr/>
              <p:nvPr/>
            </p:nvPicPr>
            <p:blipFill>
              <a:blip r:embed="rId664"/>
              <a:stretch>
                <a:fillRect/>
              </a:stretch>
            </p:blipFill>
            <p:spPr>
              <a:xfrm>
                <a:off x="7655482" y="5795672"/>
                <a:ext cx="105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7" name="Freihand 396">
                <a:extLst>
                  <a:ext uri="{FF2B5EF4-FFF2-40B4-BE49-F238E27FC236}">
                    <a16:creationId xmlns:a16="http://schemas.microsoft.com/office/drawing/2014/main" id="{C8BB9912-8A72-415A-8820-A23C2A8EA2B8}"/>
                  </a:ext>
                </a:extLst>
              </p14:cNvPr>
              <p14:cNvContentPartPr/>
              <p14:nvPr/>
            </p14:nvContentPartPr>
            <p14:xfrm>
              <a:off x="7846642" y="5738432"/>
              <a:ext cx="115920" cy="66240"/>
            </p14:xfrm>
          </p:contentPart>
        </mc:Choice>
        <mc:Fallback>
          <p:pic>
            <p:nvPicPr>
              <p:cNvPr id="397" name="Freihand 396">
                <a:extLst>
                  <a:ext uri="{FF2B5EF4-FFF2-40B4-BE49-F238E27FC236}">
                    <a16:creationId xmlns:a16="http://schemas.microsoft.com/office/drawing/2014/main" id="{C8BB9912-8A72-415A-8820-A23C2A8EA2B8}"/>
                  </a:ext>
                </a:extLst>
              </p:cNvPr>
              <p:cNvPicPr/>
              <p:nvPr/>
            </p:nvPicPr>
            <p:blipFill>
              <a:blip r:embed="rId666"/>
              <a:stretch>
                <a:fillRect/>
              </a:stretch>
            </p:blipFill>
            <p:spPr>
              <a:xfrm>
                <a:off x="7842322" y="5734112"/>
                <a:ext cx="124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8" name="Freihand 397">
                <a:extLst>
                  <a:ext uri="{FF2B5EF4-FFF2-40B4-BE49-F238E27FC236}">
                    <a16:creationId xmlns:a16="http://schemas.microsoft.com/office/drawing/2014/main" id="{148859A8-EB46-433B-B635-E092598BC33B}"/>
                  </a:ext>
                </a:extLst>
              </p14:cNvPr>
              <p14:cNvContentPartPr/>
              <p14:nvPr/>
            </p14:nvContentPartPr>
            <p14:xfrm>
              <a:off x="7876882" y="5751392"/>
              <a:ext cx="134640" cy="68760"/>
            </p14:xfrm>
          </p:contentPart>
        </mc:Choice>
        <mc:Fallback>
          <p:pic>
            <p:nvPicPr>
              <p:cNvPr id="398" name="Freihand 397">
                <a:extLst>
                  <a:ext uri="{FF2B5EF4-FFF2-40B4-BE49-F238E27FC236}">
                    <a16:creationId xmlns:a16="http://schemas.microsoft.com/office/drawing/2014/main" id="{148859A8-EB46-433B-B635-E092598BC33B}"/>
                  </a:ext>
                </a:extLst>
              </p:cNvPr>
              <p:cNvPicPr/>
              <p:nvPr/>
            </p:nvPicPr>
            <p:blipFill>
              <a:blip r:embed="rId668"/>
              <a:stretch>
                <a:fillRect/>
              </a:stretch>
            </p:blipFill>
            <p:spPr>
              <a:xfrm>
                <a:off x="7872562" y="5747072"/>
                <a:ext cx="143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9" name="Freihand 398">
                <a:extLst>
                  <a:ext uri="{FF2B5EF4-FFF2-40B4-BE49-F238E27FC236}">
                    <a16:creationId xmlns:a16="http://schemas.microsoft.com/office/drawing/2014/main" id="{8F73A1C1-21FB-403F-BC27-E0F3E964284A}"/>
                  </a:ext>
                </a:extLst>
              </p14:cNvPr>
              <p14:cNvContentPartPr/>
              <p14:nvPr/>
            </p14:nvContentPartPr>
            <p14:xfrm>
              <a:off x="8039602" y="5497232"/>
              <a:ext cx="106560" cy="128880"/>
            </p14:xfrm>
          </p:contentPart>
        </mc:Choice>
        <mc:Fallback>
          <p:pic>
            <p:nvPicPr>
              <p:cNvPr id="399" name="Freihand 398">
                <a:extLst>
                  <a:ext uri="{FF2B5EF4-FFF2-40B4-BE49-F238E27FC236}">
                    <a16:creationId xmlns:a16="http://schemas.microsoft.com/office/drawing/2014/main" id="{8F73A1C1-21FB-403F-BC27-E0F3E964284A}"/>
                  </a:ext>
                </a:extLst>
              </p:cNvPr>
              <p:cNvPicPr/>
              <p:nvPr/>
            </p:nvPicPr>
            <p:blipFill>
              <a:blip r:embed="rId670"/>
              <a:stretch>
                <a:fillRect/>
              </a:stretch>
            </p:blipFill>
            <p:spPr>
              <a:xfrm>
                <a:off x="8035282" y="5492912"/>
                <a:ext cx="115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0" name="Freihand 399">
                <a:extLst>
                  <a:ext uri="{FF2B5EF4-FFF2-40B4-BE49-F238E27FC236}">
                    <a16:creationId xmlns:a16="http://schemas.microsoft.com/office/drawing/2014/main" id="{CBFA80F0-DB7E-4688-9AA8-58543F859007}"/>
                  </a:ext>
                </a:extLst>
              </p14:cNvPr>
              <p14:cNvContentPartPr/>
              <p14:nvPr/>
            </p14:nvContentPartPr>
            <p14:xfrm>
              <a:off x="8166682" y="5493632"/>
              <a:ext cx="41400" cy="62280"/>
            </p14:xfrm>
          </p:contentPart>
        </mc:Choice>
        <mc:Fallback>
          <p:pic>
            <p:nvPicPr>
              <p:cNvPr id="400" name="Freihand 399">
                <a:extLst>
                  <a:ext uri="{FF2B5EF4-FFF2-40B4-BE49-F238E27FC236}">
                    <a16:creationId xmlns:a16="http://schemas.microsoft.com/office/drawing/2014/main" id="{CBFA80F0-DB7E-4688-9AA8-58543F859007}"/>
                  </a:ext>
                </a:extLst>
              </p:cNvPr>
              <p:cNvPicPr/>
              <p:nvPr/>
            </p:nvPicPr>
            <p:blipFill>
              <a:blip r:embed="rId672"/>
              <a:stretch>
                <a:fillRect/>
              </a:stretch>
            </p:blipFill>
            <p:spPr>
              <a:xfrm>
                <a:off x="8162362" y="5489312"/>
                <a:ext cx="50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1" name="Freihand 400">
                <a:extLst>
                  <a:ext uri="{FF2B5EF4-FFF2-40B4-BE49-F238E27FC236}">
                    <a16:creationId xmlns:a16="http://schemas.microsoft.com/office/drawing/2014/main" id="{D7F678FC-6179-4C1B-BE7F-EED6E66D43D2}"/>
                  </a:ext>
                </a:extLst>
              </p14:cNvPr>
              <p14:cNvContentPartPr/>
              <p14:nvPr/>
            </p14:nvContentPartPr>
            <p14:xfrm>
              <a:off x="8130682" y="5468432"/>
              <a:ext cx="103680" cy="82800"/>
            </p14:xfrm>
          </p:contentPart>
        </mc:Choice>
        <mc:Fallback>
          <p:pic>
            <p:nvPicPr>
              <p:cNvPr id="401" name="Freihand 400">
                <a:extLst>
                  <a:ext uri="{FF2B5EF4-FFF2-40B4-BE49-F238E27FC236}">
                    <a16:creationId xmlns:a16="http://schemas.microsoft.com/office/drawing/2014/main" id="{D7F678FC-6179-4C1B-BE7F-EED6E66D43D2}"/>
                  </a:ext>
                </a:extLst>
              </p:cNvPr>
              <p:cNvPicPr/>
              <p:nvPr/>
            </p:nvPicPr>
            <p:blipFill>
              <a:blip r:embed="rId674"/>
              <a:stretch>
                <a:fillRect/>
              </a:stretch>
            </p:blipFill>
            <p:spPr>
              <a:xfrm>
                <a:off x="8126362" y="5464112"/>
                <a:ext cx="112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2" name="Freihand 401">
                <a:extLst>
                  <a:ext uri="{FF2B5EF4-FFF2-40B4-BE49-F238E27FC236}">
                    <a16:creationId xmlns:a16="http://schemas.microsoft.com/office/drawing/2014/main" id="{19F800AF-242E-4BE6-8E0B-20AB62838683}"/>
                  </a:ext>
                </a:extLst>
              </p14:cNvPr>
              <p14:cNvContentPartPr/>
              <p14:nvPr/>
            </p14:nvContentPartPr>
            <p14:xfrm>
              <a:off x="8208442" y="5417672"/>
              <a:ext cx="72000" cy="109080"/>
            </p14:xfrm>
          </p:contentPart>
        </mc:Choice>
        <mc:Fallback>
          <p:pic>
            <p:nvPicPr>
              <p:cNvPr id="402" name="Freihand 401">
                <a:extLst>
                  <a:ext uri="{FF2B5EF4-FFF2-40B4-BE49-F238E27FC236}">
                    <a16:creationId xmlns:a16="http://schemas.microsoft.com/office/drawing/2014/main" id="{19F800AF-242E-4BE6-8E0B-20AB62838683}"/>
                  </a:ext>
                </a:extLst>
              </p:cNvPr>
              <p:cNvPicPr/>
              <p:nvPr/>
            </p:nvPicPr>
            <p:blipFill>
              <a:blip r:embed="rId676"/>
              <a:stretch>
                <a:fillRect/>
              </a:stretch>
            </p:blipFill>
            <p:spPr>
              <a:xfrm>
                <a:off x="8204122" y="5413352"/>
                <a:ext cx="80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3" name="Freihand 402">
                <a:extLst>
                  <a:ext uri="{FF2B5EF4-FFF2-40B4-BE49-F238E27FC236}">
                    <a16:creationId xmlns:a16="http://schemas.microsoft.com/office/drawing/2014/main" id="{ABA0FC31-BCE1-4624-854E-717A35493087}"/>
                  </a:ext>
                </a:extLst>
              </p14:cNvPr>
              <p14:cNvContentPartPr/>
              <p14:nvPr/>
            </p14:nvContentPartPr>
            <p14:xfrm>
              <a:off x="8212402" y="5361152"/>
              <a:ext cx="80640" cy="51480"/>
            </p14:xfrm>
          </p:contentPart>
        </mc:Choice>
        <mc:Fallback>
          <p:pic>
            <p:nvPicPr>
              <p:cNvPr id="403" name="Freihand 402">
                <a:extLst>
                  <a:ext uri="{FF2B5EF4-FFF2-40B4-BE49-F238E27FC236}">
                    <a16:creationId xmlns:a16="http://schemas.microsoft.com/office/drawing/2014/main" id="{ABA0FC31-BCE1-4624-854E-717A35493087}"/>
                  </a:ext>
                </a:extLst>
              </p:cNvPr>
              <p:cNvPicPr/>
              <p:nvPr/>
            </p:nvPicPr>
            <p:blipFill>
              <a:blip r:embed="rId678"/>
              <a:stretch>
                <a:fillRect/>
              </a:stretch>
            </p:blipFill>
            <p:spPr>
              <a:xfrm>
                <a:off x="8208082" y="5356832"/>
                <a:ext cx="89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4" name="Freihand 403">
                <a:extLst>
                  <a:ext uri="{FF2B5EF4-FFF2-40B4-BE49-F238E27FC236}">
                    <a16:creationId xmlns:a16="http://schemas.microsoft.com/office/drawing/2014/main" id="{A4942D8B-DEE4-4F8A-B92E-76B57A1D1E29}"/>
                  </a:ext>
                </a:extLst>
              </p14:cNvPr>
              <p14:cNvContentPartPr/>
              <p14:nvPr/>
            </p14:nvContentPartPr>
            <p14:xfrm>
              <a:off x="8350642" y="5347472"/>
              <a:ext cx="26640" cy="98280"/>
            </p14:xfrm>
          </p:contentPart>
        </mc:Choice>
        <mc:Fallback>
          <p:pic>
            <p:nvPicPr>
              <p:cNvPr id="404" name="Freihand 403">
                <a:extLst>
                  <a:ext uri="{FF2B5EF4-FFF2-40B4-BE49-F238E27FC236}">
                    <a16:creationId xmlns:a16="http://schemas.microsoft.com/office/drawing/2014/main" id="{A4942D8B-DEE4-4F8A-B92E-76B57A1D1E29}"/>
                  </a:ext>
                </a:extLst>
              </p:cNvPr>
              <p:cNvPicPr/>
              <p:nvPr/>
            </p:nvPicPr>
            <p:blipFill>
              <a:blip r:embed="rId680"/>
              <a:stretch>
                <a:fillRect/>
              </a:stretch>
            </p:blipFill>
            <p:spPr>
              <a:xfrm>
                <a:off x="8346322" y="5343152"/>
                <a:ext cx="35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05" name="Freihand 404">
                <a:extLst>
                  <a:ext uri="{FF2B5EF4-FFF2-40B4-BE49-F238E27FC236}">
                    <a16:creationId xmlns:a16="http://schemas.microsoft.com/office/drawing/2014/main" id="{B241B385-661E-4C06-9CDB-812475E6A5D0}"/>
                  </a:ext>
                </a:extLst>
              </p14:cNvPr>
              <p14:cNvContentPartPr/>
              <p14:nvPr/>
            </p14:nvContentPartPr>
            <p14:xfrm>
              <a:off x="8246242" y="5323352"/>
              <a:ext cx="183240" cy="106560"/>
            </p14:xfrm>
          </p:contentPart>
        </mc:Choice>
        <mc:Fallback>
          <p:pic>
            <p:nvPicPr>
              <p:cNvPr id="405" name="Freihand 404">
                <a:extLst>
                  <a:ext uri="{FF2B5EF4-FFF2-40B4-BE49-F238E27FC236}">
                    <a16:creationId xmlns:a16="http://schemas.microsoft.com/office/drawing/2014/main" id="{B241B385-661E-4C06-9CDB-812475E6A5D0}"/>
                  </a:ext>
                </a:extLst>
              </p:cNvPr>
              <p:cNvPicPr/>
              <p:nvPr/>
            </p:nvPicPr>
            <p:blipFill>
              <a:blip r:embed="rId682"/>
              <a:stretch>
                <a:fillRect/>
              </a:stretch>
            </p:blipFill>
            <p:spPr>
              <a:xfrm>
                <a:off x="8241922" y="5319032"/>
                <a:ext cx="191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6" name="Freihand 405">
                <a:extLst>
                  <a:ext uri="{FF2B5EF4-FFF2-40B4-BE49-F238E27FC236}">
                    <a16:creationId xmlns:a16="http://schemas.microsoft.com/office/drawing/2014/main" id="{1D572BCC-5561-4C42-8EC3-203437B05727}"/>
                  </a:ext>
                </a:extLst>
              </p14:cNvPr>
              <p14:cNvContentPartPr/>
              <p14:nvPr/>
            </p14:nvContentPartPr>
            <p14:xfrm>
              <a:off x="8046082" y="5429912"/>
              <a:ext cx="459000" cy="285840"/>
            </p14:xfrm>
          </p:contentPart>
        </mc:Choice>
        <mc:Fallback>
          <p:pic>
            <p:nvPicPr>
              <p:cNvPr id="406" name="Freihand 405">
                <a:extLst>
                  <a:ext uri="{FF2B5EF4-FFF2-40B4-BE49-F238E27FC236}">
                    <a16:creationId xmlns:a16="http://schemas.microsoft.com/office/drawing/2014/main" id="{1D572BCC-5561-4C42-8EC3-203437B05727}"/>
                  </a:ext>
                </a:extLst>
              </p:cNvPr>
              <p:cNvPicPr/>
              <p:nvPr/>
            </p:nvPicPr>
            <p:blipFill>
              <a:blip r:embed="rId684"/>
              <a:stretch>
                <a:fillRect/>
              </a:stretch>
            </p:blipFill>
            <p:spPr>
              <a:xfrm>
                <a:off x="8041762" y="5425592"/>
                <a:ext cx="4676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7" name="Freihand 406">
                <a:extLst>
                  <a:ext uri="{FF2B5EF4-FFF2-40B4-BE49-F238E27FC236}">
                    <a16:creationId xmlns:a16="http://schemas.microsoft.com/office/drawing/2014/main" id="{22AF6003-D89E-42A4-B793-516B0AE32E24}"/>
                  </a:ext>
                </a:extLst>
              </p14:cNvPr>
              <p14:cNvContentPartPr/>
              <p14:nvPr/>
            </p14:nvContentPartPr>
            <p14:xfrm>
              <a:off x="8088922" y="5752112"/>
              <a:ext cx="127440" cy="173880"/>
            </p14:xfrm>
          </p:contentPart>
        </mc:Choice>
        <mc:Fallback>
          <p:pic>
            <p:nvPicPr>
              <p:cNvPr id="407" name="Freihand 406">
                <a:extLst>
                  <a:ext uri="{FF2B5EF4-FFF2-40B4-BE49-F238E27FC236}">
                    <a16:creationId xmlns:a16="http://schemas.microsoft.com/office/drawing/2014/main" id="{22AF6003-D89E-42A4-B793-516B0AE32E24}"/>
                  </a:ext>
                </a:extLst>
              </p:cNvPr>
              <p:cNvPicPr/>
              <p:nvPr/>
            </p:nvPicPr>
            <p:blipFill>
              <a:blip r:embed="rId686"/>
              <a:stretch>
                <a:fillRect/>
              </a:stretch>
            </p:blipFill>
            <p:spPr>
              <a:xfrm>
                <a:off x="8084602" y="5747792"/>
                <a:ext cx="136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9" name="Freihand 408">
                <a:extLst>
                  <a:ext uri="{FF2B5EF4-FFF2-40B4-BE49-F238E27FC236}">
                    <a16:creationId xmlns:a16="http://schemas.microsoft.com/office/drawing/2014/main" id="{8F2EAD02-643F-4161-8D07-AE4F7521E389}"/>
                  </a:ext>
                </a:extLst>
              </p14:cNvPr>
              <p14:cNvContentPartPr/>
              <p14:nvPr/>
            </p14:nvContentPartPr>
            <p14:xfrm>
              <a:off x="8280442" y="5733752"/>
              <a:ext cx="61560" cy="81000"/>
            </p14:xfrm>
          </p:contentPart>
        </mc:Choice>
        <mc:Fallback>
          <p:pic>
            <p:nvPicPr>
              <p:cNvPr id="409" name="Freihand 408">
                <a:extLst>
                  <a:ext uri="{FF2B5EF4-FFF2-40B4-BE49-F238E27FC236}">
                    <a16:creationId xmlns:a16="http://schemas.microsoft.com/office/drawing/2014/main" id="{8F2EAD02-643F-4161-8D07-AE4F7521E389}"/>
                  </a:ext>
                </a:extLst>
              </p:cNvPr>
              <p:cNvPicPr/>
              <p:nvPr/>
            </p:nvPicPr>
            <p:blipFill>
              <a:blip r:embed="rId688"/>
              <a:stretch>
                <a:fillRect/>
              </a:stretch>
            </p:blipFill>
            <p:spPr>
              <a:xfrm>
                <a:off x="8276122" y="5729432"/>
                <a:ext cx="70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0" name="Freihand 409">
                <a:extLst>
                  <a:ext uri="{FF2B5EF4-FFF2-40B4-BE49-F238E27FC236}">
                    <a16:creationId xmlns:a16="http://schemas.microsoft.com/office/drawing/2014/main" id="{2B7B7A50-A4C1-4B9C-B64B-C054B3459D80}"/>
                  </a:ext>
                </a:extLst>
              </p14:cNvPr>
              <p14:cNvContentPartPr/>
              <p14:nvPr/>
            </p14:nvContentPartPr>
            <p14:xfrm>
              <a:off x="8236882" y="5715392"/>
              <a:ext cx="94680" cy="77040"/>
            </p14:xfrm>
          </p:contentPart>
        </mc:Choice>
        <mc:Fallback>
          <p:pic>
            <p:nvPicPr>
              <p:cNvPr id="410" name="Freihand 409">
                <a:extLst>
                  <a:ext uri="{FF2B5EF4-FFF2-40B4-BE49-F238E27FC236}">
                    <a16:creationId xmlns:a16="http://schemas.microsoft.com/office/drawing/2014/main" id="{2B7B7A50-A4C1-4B9C-B64B-C054B3459D80}"/>
                  </a:ext>
                </a:extLst>
              </p:cNvPr>
              <p:cNvPicPr/>
              <p:nvPr/>
            </p:nvPicPr>
            <p:blipFill>
              <a:blip r:embed="rId690"/>
              <a:stretch>
                <a:fillRect/>
              </a:stretch>
            </p:blipFill>
            <p:spPr>
              <a:xfrm>
                <a:off x="8232562" y="5711072"/>
                <a:ext cx="103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1" name="Freihand 410">
                <a:extLst>
                  <a:ext uri="{FF2B5EF4-FFF2-40B4-BE49-F238E27FC236}">
                    <a16:creationId xmlns:a16="http://schemas.microsoft.com/office/drawing/2014/main" id="{23361DEF-695A-41AD-B60B-73CBDC7E01D4}"/>
                  </a:ext>
                </a:extLst>
              </p14:cNvPr>
              <p14:cNvContentPartPr/>
              <p14:nvPr/>
            </p14:nvContentPartPr>
            <p14:xfrm>
              <a:off x="8322202" y="5640872"/>
              <a:ext cx="100080" cy="113040"/>
            </p14:xfrm>
          </p:contentPart>
        </mc:Choice>
        <mc:Fallback>
          <p:pic>
            <p:nvPicPr>
              <p:cNvPr id="411" name="Freihand 410">
                <a:extLst>
                  <a:ext uri="{FF2B5EF4-FFF2-40B4-BE49-F238E27FC236}">
                    <a16:creationId xmlns:a16="http://schemas.microsoft.com/office/drawing/2014/main" id="{23361DEF-695A-41AD-B60B-73CBDC7E01D4}"/>
                  </a:ext>
                </a:extLst>
              </p:cNvPr>
              <p:cNvPicPr/>
              <p:nvPr/>
            </p:nvPicPr>
            <p:blipFill>
              <a:blip r:embed="rId692"/>
              <a:stretch>
                <a:fillRect/>
              </a:stretch>
            </p:blipFill>
            <p:spPr>
              <a:xfrm>
                <a:off x="8317882" y="5636552"/>
                <a:ext cx="108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12" name="Freihand 411">
                <a:extLst>
                  <a:ext uri="{FF2B5EF4-FFF2-40B4-BE49-F238E27FC236}">
                    <a16:creationId xmlns:a16="http://schemas.microsoft.com/office/drawing/2014/main" id="{A0313A23-EEC0-45CC-8C17-8EAC14D93859}"/>
                  </a:ext>
                </a:extLst>
              </p14:cNvPr>
              <p14:cNvContentPartPr/>
              <p14:nvPr/>
            </p14:nvContentPartPr>
            <p14:xfrm>
              <a:off x="8450362" y="5601632"/>
              <a:ext cx="42120" cy="95040"/>
            </p14:xfrm>
          </p:contentPart>
        </mc:Choice>
        <mc:Fallback>
          <p:pic>
            <p:nvPicPr>
              <p:cNvPr id="412" name="Freihand 411">
                <a:extLst>
                  <a:ext uri="{FF2B5EF4-FFF2-40B4-BE49-F238E27FC236}">
                    <a16:creationId xmlns:a16="http://schemas.microsoft.com/office/drawing/2014/main" id="{A0313A23-EEC0-45CC-8C17-8EAC14D93859}"/>
                  </a:ext>
                </a:extLst>
              </p:cNvPr>
              <p:cNvPicPr/>
              <p:nvPr/>
            </p:nvPicPr>
            <p:blipFill>
              <a:blip r:embed="rId694"/>
              <a:stretch>
                <a:fillRect/>
              </a:stretch>
            </p:blipFill>
            <p:spPr>
              <a:xfrm>
                <a:off x="8446042" y="5597312"/>
                <a:ext cx="50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13" name="Freihand 412">
                <a:extLst>
                  <a:ext uri="{FF2B5EF4-FFF2-40B4-BE49-F238E27FC236}">
                    <a16:creationId xmlns:a16="http://schemas.microsoft.com/office/drawing/2014/main" id="{D043161A-71FA-4A30-AC2B-EDBB60A09041}"/>
                  </a:ext>
                </a:extLst>
              </p14:cNvPr>
              <p14:cNvContentPartPr/>
              <p14:nvPr/>
            </p14:nvContentPartPr>
            <p14:xfrm>
              <a:off x="8384842" y="5568512"/>
              <a:ext cx="60480" cy="66960"/>
            </p14:xfrm>
          </p:contentPart>
        </mc:Choice>
        <mc:Fallback>
          <p:pic>
            <p:nvPicPr>
              <p:cNvPr id="413" name="Freihand 412">
                <a:extLst>
                  <a:ext uri="{FF2B5EF4-FFF2-40B4-BE49-F238E27FC236}">
                    <a16:creationId xmlns:a16="http://schemas.microsoft.com/office/drawing/2014/main" id="{D043161A-71FA-4A30-AC2B-EDBB60A09041}"/>
                  </a:ext>
                </a:extLst>
              </p:cNvPr>
              <p:cNvPicPr/>
              <p:nvPr/>
            </p:nvPicPr>
            <p:blipFill>
              <a:blip r:embed="rId696"/>
              <a:stretch>
                <a:fillRect/>
              </a:stretch>
            </p:blipFill>
            <p:spPr>
              <a:xfrm>
                <a:off x="8380522" y="5564192"/>
                <a:ext cx="69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14" name="Freihand 413">
                <a:extLst>
                  <a:ext uri="{FF2B5EF4-FFF2-40B4-BE49-F238E27FC236}">
                    <a16:creationId xmlns:a16="http://schemas.microsoft.com/office/drawing/2014/main" id="{75B98C61-513C-48C1-8D2F-B0B61381D9C7}"/>
                  </a:ext>
                </a:extLst>
              </p14:cNvPr>
              <p14:cNvContentPartPr/>
              <p14:nvPr/>
            </p14:nvContentPartPr>
            <p14:xfrm>
              <a:off x="8479882" y="5606672"/>
              <a:ext cx="75960" cy="75960"/>
            </p14:xfrm>
          </p:contentPart>
        </mc:Choice>
        <mc:Fallback>
          <p:pic>
            <p:nvPicPr>
              <p:cNvPr id="414" name="Freihand 413">
                <a:extLst>
                  <a:ext uri="{FF2B5EF4-FFF2-40B4-BE49-F238E27FC236}">
                    <a16:creationId xmlns:a16="http://schemas.microsoft.com/office/drawing/2014/main" id="{75B98C61-513C-48C1-8D2F-B0B61381D9C7}"/>
                  </a:ext>
                </a:extLst>
              </p:cNvPr>
              <p:cNvPicPr/>
              <p:nvPr/>
            </p:nvPicPr>
            <p:blipFill>
              <a:blip r:embed="rId698"/>
              <a:stretch>
                <a:fillRect/>
              </a:stretch>
            </p:blipFill>
            <p:spPr>
              <a:xfrm>
                <a:off x="8475562" y="5602352"/>
                <a:ext cx="84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16" name="Freihand 415">
                <a:extLst>
                  <a:ext uri="{FF2B5EF4-FFF2-40B4-BE49-F238E27FC236}">
                    <a16:creationId xmlns:a16="http://schemas.microsoft.com/office/drawing/2014/main" id="{313033B8-DBAC-4A9B-A4F6-2E220982A73E}"/>
                  </a:ext>
                </a:extLst>
              </p14:cNvPr>
              <p14:cNvContentPartPr/>
              <p14:nvPr/>
            </p14:nvContentPartPr>
            <p14:xfrm>
              <a:off x="8290882" y="4530272"/>
              <a:ext cx="34920" cy="372240"/>
            </p14:xfrm>
          </p:contentPart>
        </mc:Choice>
        <mc:Fallback>
          <p:pic>
            <p:nvPicPr>
              <p:cNvPr id="416" name="Freihand 415">
                <a:extLst>
                  <a:ext uri="{FF2B5EF4-FFF2-40B4-BE49-F238E27FC236}">
                    <a16:creationId xmlns:a16="http://schemas.microsoft.com/office/drawing/2014/main" id="{313033B8-DBAC-4A9B-A4F6-2E220982A73E}"/>
                  </a:ext>
                </a:extLst>
              </p:cNvPr>
              <p:cNvPicPr/>
              <p:nvPr/>
            </p:nvPicPr>
            <p:blipFill>
              <a:blip r:embed="rId700"/>
              <a:stretch>
                <a:fillRect/>
              </a:stretch>
            </p:blipFill>
            <p:spPr>
              <a:xfrm>
                <a:off x="8286562" y="4525952"/>
                <a:ext cx="4356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7" name="Freihand 416">
                <a:extLst>
                  <a:ext uri="{FF2B5EF4-FFF2-40B4-BE49-F238E27FC236}">
                    <a16:creationId xmlns:a16="http://schemas.microsoft.com/office/drawing/2014/main" id="{4C064E96-2C6D-4713-989D-F57207012E71}"/>
                  </a:ext>
                </a:extLst>
              </p14:cNvPr>
              <p14:cNvContentPartPr/>
              <p14:nvPr/>
            </p14:nvContentPartPr>
            <p14:xfrm>
              <a:off x="7466122" y="4951472"/>
              <a:ext cx="91800" cy="395280"/>
            </p14:xfrm>
          </p:contentPart>
        </mc:Choice>
        <mc:Fallback>
          <p:pic>
            <p:nvPicPr>
              <p:cNvPr id="417" name="Freihand 416">
                <a:extLst>
                  <a:ext uri="{FF2B5EF4-FFF2-40B4-BE49-F238E27FC236}">
                    <a16:creationId xmlns:a16="http://schemas.microsoft.com/office/drawing/2014/main" id="{4C064E96-2C6D-4713-989D-F57207012E71}"/>
                  </a:ext>
                </a:extLst>
              </p:cNvPr>
              <p:cNvPicPr/>
              <p:nvPr/>
            </p:nvPicPr>
            <p:blipFill>
              <a:blip r:embed="rId702"/>
              <a:stretch>
                <a:fillRect/>
              </a:stretch>
            </p:blipFill>
            <p:spPr>
              <a:xfrm>
                <a:off x="7461802" y="4947152"/>
                <a:ext cx="10044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19" name="Freihand 418">
                <a:extLst>
                  <a:ext uri="{FF2B5EF4-FFF2-40B4-BE49-F238E27FC236}">
                    <a16:creationId xmlns:a16="http://schemas.microsoft.com/office/drawing/2014/main" id="{9699F6B2-1E26-43D3-9429-3C5085631AE3}"/>
                  </a:ext>
                </a:extLst>
              </p14:cNvPr>
              <p14:cNvContentPartPr/>
              <p14:nvPr/>
            </p14:nvContentPartPr>
            <p14:xfrm>
              <a:off x="1871722" y="4160192"/>
              <a:ext cx="16560" cy="375840"/>
            </p14:xfrm>
          </p:contentPart>
        </mc:Choice>
        <mc:Fallback>
          <p:pic>
            <p:nvPicPr>
              <p:cNvPr id="419" name="Freihand 418">
                <a:extLst>
                  <a:ext uri="{FF2B5EF4-FFF2-40B4-BE49-F238E27FC236}">
                    <a16:creationId xmlns:a16="http://schemas.microsoft.com/office/drawing/2014/main" id="{9699F6B2-1E26-43D3-9429-3C5085631AE3}"/>
                  </a:ext>
                </a:extLst>
              </p:cNvPr>
              <p:cNvPicPr/>
              <p:nvPr/>
            </p:nvPicPr>
            <p:blipFill>
              <a:blip r:embed="rId704"/>
              <a:stretch>
                <a:fillRect/>
              </a:stretch>
            </p:blipFill>
            <p:spPr>
              <a:xfrm>
                <a:off x="1867402" y="4155872"/>
                <a:ext cx="252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20" name="Freihand 419">
                <a:extLst>
                  <a:ext uri="{FF2B5EF4-FFF2-40B4-BE49-F238E27FC236}">
                    <a16:creationId xmlns:a16="http://schemas.microsoft.com/office/drawing/2014/main" id="{A7C1D019-E6DB-409D-A97F-9A8B0BE4B254}"/>
                  </a:ext>
                </a:extLst>
              </p14:cNvPr>
              <p14:cNvContentPartPr/>
              <p14:nvPr/>
            </p14:nvContentPartPr>
            <p14:xfrm>
              <a:off x="1810882" y="4075952"/>
              <a:ext cx="1729800" cy="534600"/>
            </p14:xfrm>
          </p:contentPart>
        </mc:Choice>
        <mc:Fallback>
          <p:pic>
            <p:nvPicPr>
              <p:cNvPr id="420" name="Freihand 419">
                <a:extLst>
                  <a:ext uri="{FF2B5EF4-FFF2-40B4-BE49-F238E27FC236}">
                    <a16:creationId xmlns:a16="http://schemas.microsoft.com/office/drawing/2014/main" id="{A7C1D019-E6DB-409D-A97F-9A8B0BE4B254}"/>
                  </a:ext>
                </a:extLst>
              </p:cNvPr>
              <p:cNvPicPr/>
              <p:nvPr/>
            </p:nvPicPr>
            <p:blipFill>
              <a:blip r:embed="rId706"/>
              <a:stretch>
                <a:fillRect/>
              </a:stretch>
            </p:blipFill>
            <p:spPr>
              <a:xfrm>
                <a:off x="1806562" y="4071632"/>
                <a:ext cx="173844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22" name="Freihand 421">
                <a:extLst>
                  <a:ext uri="{FF2B5EF4-FFF2-40B4-BE49-F238E27FC236}">
                    <a16:creationId xmlns:a16="http://schemas.microsoft.com/office/drawing/2014/main" id="{49EB70B5-15DD-44CA-87CD-B830584A77AB}"/>
                  </a:ext>
                </a:extLst>
              </p14:cNvPr>
              <p14:cNvContentPartPr/>
              <p14:nvPr/>
            </p14:nvContentPartPr>
            <p14:xfrm>
              <a:off x="1451242" y="4487072"/>
              <a:ext cx="317520" cy="216720"/>
            </p14:xfrm>
          </p:contentPart>
        </mc:Choice>
        <mc:Fallback>
          <p:pic>
            <p:nvPicPr>
              <p:cNvPr id="422" name="Freihand 421">
                <a:extLst>
                  <a:ext uri="{FF2B5EF4-FFF2-40B4-BE49-F238E27FC236}">
                    <a16:creationId xmlns:a16="http://schemas.microsoft.com/office/drawing/2014/main" id="{49EB70B5-15DD-44CA-87CD-B830584A77AB}"/>
                  </a:ext>
                </a:extLst>
              </p:cNvPr>
              <p:cNvPicPr/>
              <p:nvPr/>
            </p:nvPicPr>
            <p:blipFill>
              <a:blip r:embed="rId708"/>
              <a:stretch>
                <a:fillRect/>
              </a:stretch>
            </p:blipFill>
            <p:spPr>
              <a:xfrm>
                <a:off x="1446922" y="4482752"/>
                <a:ext cx="3261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23" name="Freihand 422">
                <a:extLst>
                  <a:ext uri="{FF2B5EF4-FFF2-40B4-BE49-F238E27FC236}">
                    <a16:creationId xmlns:a16="http://schemas.microsoft.com/office/drawing/2014/main" id="{C3D7D6BA-199C-407F-BCC9-81C114E31000}"/>
                  </a:ext>
                </a:extLst>
              </p14:cNvPr>
              <p14:cNvContentPartPr/>
              <p14:nvPr/>
            </p14:nvContentPartPr>
            <p14:xfrm>
              <a:off x="1550602" y="4416152"/>
              <a:ext cx="287640" cy="157680"/>
            </p14:xfrm>
          </p:contentPart>
        </mc:Choice>
        <mc:Fallback>
          <p:pic>
            <p:nvPicPr>
              <p:cNvPr id="423" name="Freihand 422">
                <a:extLst>
                  <a:ext uri="{FF2B5EF4-FFF2-40B4-BE49-F238E27FC236}">
                    <a16:creationId xmlns:a16="http://schemas.microsoft.com/office/drawing/2014/main" id="{C3D7D6BA-199C-407F-BCC9-81C114E31000}"/>
                  </a:ext>
                </a:extLst>
              </p:cNvPr>
              <p:cNvPicPr/>
              <p:nvPr/>
            </p:nvPicPr>
            <p:blipFill>
              <a:blip r:embed="rId710"/>
              <a:stretch>
                <a:fillRect/>
              </a:stretch>
            </p:blipFill>
            <p:spPr>
              <a:xfrm>
                <a:off x="1546282" y="4411832"/>
                <a:ext cx="296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25" name="Freihand 424">
                <a:extLst>
                  <a:ext uri="{FF2B5EF4-FFF2-40B4-BE49-F238E27FC236}">
                    <a16:creationId xmlns:a16="http://schemas.microsoft.com/office/drawing/2014/main" id="{83448FFF-26F6-4BE5-B543-5D8CB5863E4E}"/>
                  </a:ext>
                </a:extLst>
              </p14:cNvPr>
              <p14:cNvContentPartPr/>
              <p14:nvPr/>
            </p14:nvContentPartPr>
            <p14:xfrm>
              <a:off x="543322" y="4799192"/>
              <a:ext cx="17640" cy="165600"/>
            </p14:xfrm>
          </p:contentPart>
        </mc:Choice>
        <mc:Fallback>
          <p:pic>
            <p:nvPicPr>
              <p:cNvPr id="425" name="Freihand 424">
                <a:extLst>
                  <a:ext uri="{FF2B5EF4-FFF2-40B4-BE49-F238E27FC236}">
                    <a16:creationId xmlns:a16="http://schemas.microsoft.com/office/drawing/2014/main" id="{83448FFF-26F6-4BE5-B543-5D8CB5863E4E}"/>
                  </a:ext>
                </a:extLst>
              </p:cNvPr>
              <p:cNvPicPr/>
              <p:nvPr/>
            </p:nvPicPr>
            <p:blipFill>
              <a:blip r:embed="rId712"/>
              <a:stretch>
                <a:fillRect/>
              </a:stretch>
            </p:blipFill>
            <p:spPr>
              <a:xfrm>
                <a:off x="539002" y="4794872"/>
                <a:ext cx="26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26" name="Freihand 425">
                <a:extLst>
                  <a:ext uri="{FF2B5EF4-FFF2-40B4-BE49-F238E27FC236}">
                    <a16:creationId xmlns:a16="http://schemas.microsoft.com/office/drawing/2014/main" id="{24EFF255-2BAD-4427-89F1-38D237273EB4}"/>
                  </a:ext>
                </a:extLst>
              </p14:cNvPr>
              <p14:cNvContentPartPr/>
              <p14:nvPr/>
            </p14:nvContentPartPr>
            <p14:xfrm>
              <a:off x="431362" y="4757792"/>
              <a:ext cx="181440" cy="80640"/>
            </p14:xfrm>
          </p:contentPart>
        </mc:Choice>
        <mc:Fallback>
          <p:pic>
            <p:nvPicPr>
              <p:cNvPr id="426" name="Freihand 425">
                <a:extLst>
                  <a:ext uri="{FF2B5EF4-FFF2-40B4-BE49-F238E27FC236}">
                    <a16:creationId xmlns:a16="http://schemas.microsoft.com/office/drawing/2014/main" id="{24EFF255-2BAD-4427-89F1-38D237273EB4}"/>
                  </a:ext>
                </a:extLst>
              </p:cNvPr>
              <p:cNvPicPr/>
              <p:nvPr/>
            </p:nvPicPr>
            <p:blipFill>
              <a:blip r:embed="rId714"/>
              <a:stretch>
                <a:fillRect/>
              </a:stretch>
            </p:blipFill>
            <p:spPr>
              <a:xfrm>
                <a:off x="427042" y="4753472"/>
                <a:ext cx="190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27" name="Freihand 426">
                <a:extLst>
                  <a:ext uri="{FF2B5EF4-FFF2-40B4-BE49-F238E27FC236}">
                    <a16:creationId xmlns:a16="http://schemas.microsoft.com/office/drawing/2014/main" id="{CDEEA407-B949-46DC-8C85-2A44EBE11AA0}"/>
                  </a:ext>
                </a:extLst>
              </p14:cNvPr>
              <p14:cNvContentPartPr/>
              <p14:nvPr/>
            </p14:nvContentPartPr>
            <p14:xfrm>
              <a:off x="518122" y="4813952"/>
              <a:ext cx="153360" cy="97920"/>
            </p14:xfrm>
          </p:contentPart>
        </mc:Choice>
        <mc:Fallback>
          <p:pic>
            <p:nvPicPr>
              <p:cNvPr id="427" name="Freihand 426">
                <a:extLst>
                  <a:ext uri="{FF2B5EF4-FFF2-40B4-BE49-F238E27FC236}">
                    <a16:creationId xmlns:a16="http://schemas.microsoft.com/office/drawing/2014/main" id="{CDEEA407-B949-46DC-8C85-2A44EBE11AA0}"/>
                  </a:ext>
                </a:extLst>
              </p:cNvPr>
              <p:cNvPicPr/>
              <p:nvPr/>
            </p:nvPicPr>
            <p:blipFill>
              <a:blip r:embed="rId716"/>
              <a:stretch>
                <a:fillRect/>
              </a:stretch>
            </p:blipFill>
            <p:spPr>
              <a:xfrm>
                <a:off x="513802" y="4809632"/>
                <a:ext cx="162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28" name="Freihand 427">
                <a:extLst>
                  <a:ext uri="{FF2B5EF4-FFF2-40B4-BE49-F238E27FC236}">
                    <a16:creationId xmlns:a16="http://schemas.microsoft.com/office/drawing/2014/main" id="{65317BFA-3F64-4F49-AD57-C3C999E08FB8}"/>
                  </a:ext>
                </a:extLst>
              </p14:cNvPr>
              <p14:cNvContentPartPr/>
              <p14:nvPr/>
            </p14:nvContentPartPr>
            <p14:xfrm>
              <a:off x="648442" y="4776152"/>
              <a:ext cx="68400" cy="124560"/>
            </p14:xfrm>
          </p:contentPart>
        </mc:Choice>
        <mc:Fallback>
          <p:pic>
            <p:nvPicPr>
              <p:cNvPr id="428" name="Freihand 427">
                <a:extLst>
                  <a:ext uri="{FF2B5EF4-FFF2-40B4-BE49-F238E27FC236}">
                    <a16:creationId xmlns:a16="http://schemas.microsoft.com/office/drawing/2014/main" id="{65317BFA-3F64-4F49-AD57-C3C999E08FB8}"/>
                  </a:ext>
                </a:extLst>
              </p:cNvPr>
              <p:cNvPicPr/>
              <p:nvPr/>
            </p:nvPicPr>
            <p:blipFill>
              <a:blip r:embed="rId718"/>
              <a:stretch>
                <a:fillRect/>
              </a:stretch>
            </p:blipFill>
            <p:spPr>
              <a:xfrm>
                <a:off x="644122" y="4771832"/>
                <a:ext cx="77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29" name="Freihand 428">
                <a:extLst>
                  <a:ext uri="{FF2B5EF4-FFF2-40B4-BE49-F238E27FC236}">
                    <a16:creationId xmlns:a16="http://schemas.microsoft.com/office/drawing/2014/main" id="{869DBEE9-7821-43FB-917B-BC8AC0E2D969}"/>
                  </a:ext>
                </a:extLst>
              </p14:cNvPr>
              <p14:cNvContentPartPr/>
              <p14:nvPr/>
            </p14:nvContentPartPr>
            <p14:xfrm>
              <a:off x="733402" y="4691192"/>
              <a:ext cx="247320" cy="144720"/>
            </p14:xfrm>
          </p:contentPart>
        </mc:Choice>
        <mc:Fallback>
          <p:pic>
            <p:nvPicPr>
              <p:cNvPr id="429" name="Freihand 428">
                <a:extLst>
                  <a:ext uri="{FF2B5EF4-FFF2-40B4-BE49-F238E27FC236}">
                    <a16:creationId xmlns:a16="http://schemas.microsoft.com/office/drawing/2014/main" id="{869DBEE9-7821-43FB-917B-BC8AC0E2D969}"/>
                  </a:ext>
                </a:extLst>
              </p:cNvPr>
              <p:cNvPicPr/>
              <p:nvPr/>
            </p:nvPicPr>
            <p:blipFill>
              <a:blip r:embed="rId720"/>
              <a:stretch>
                <a:fillRect/>
              </a:stretch>
            </p:blipFill>
            <p:spPr>
              <a:xfrm>
                <a:off x="729082" y="4686872"/>
                <a:ext cx="2559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30" name="Freihand 429">
                <a:extLst>
                  <a:ext uri="{FF2B5EF4-FFF2-40B4-BE49-F238E27FC236}">
                    <a16:creationId xmlns:a16="http://schemas.microsoft.com/office/drawing/2014/main" id="{15751BCD-C5F8-49BC-B27D-32D7CAE2C1A7}"/>
                  </a:ext>
                </a:extLst>
              </p14:cNvPr>
              <p14:cNvContentPartPr/>
              <p14:nvPr/>
            </p14:nvContentPartPr>
            <p14:xfrm>
              <a:off x="1014922" y="4687232"/>
              <a:ext cx="58680" cy="34200"/>
            </p14:xfrm>
          </p:contentPart>
        </mc:Choice>
        <mc:Fallback>
          <p:pic>
            <p:nvPicPr>
              <p:cNvPr id="430" name="Freihand 429">
                <a:extLst>
                  <a:ext uri="{FF2B5EF4-FFF2-40B4-BE49-F238E27FC236}">
                    <a16:creationId xmlns:a16="http://schemas.microsoft.com/office/drawing/2014/main" id="{15751BCD-C5F8-49BC-B27D-32D7CAE2C1A7}"/>
                  </a:ext>
                </a:extLst>
              </p:cNvPr>
              <p:cNvPicPr/>
              <p:nvPr/>
            </p:nvPicPr>
            <p:blipFill>
              <a:blip r:embed="rId722"/>
              <a:stretch>
                <a:fillRect/>
              </a:stretch>
            </p:blipFill>
            <p:spPr>
              <a:xfrm>
                <a:off x="1010602" y="4682912"/>
                <a:ext cx="67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32" name="Freihand 431">
                <a:extLst>
                  <a:ext uri="{FF2B5EF4-FFF2-40B4-BE49-F238E27FC236}">
                    <a16:creationId xmlns:a16="http://schemas.microsoft.com/office/drawing/2014/main" id="{36E58981-BEFE-4B6A-9923-EE0C1A9E8116}"/>
                  </a:ext>
                </a:extLst>
              </p14:cNvPr>
              <p14:cNvContentPartPr/>
              <p14:nvPr/>
            </p14:nvContentPartPr>
            <p14:xfrm>
              <a:off x="576442" y="4944632"/>
              <a:ext cx="228600" cy="240480"/>
            </p14:xfrm>
          </p:contentPart>
        </mc:Choice>
        <mc:Fallback>
          <p:pic>
            <p:nvPicPr>
              <p:cNvPr id="432" name="Freihand 431">
                <a:extLst>
                  <a:ext uri="{FF2B5EF4-FFF2-40B4-BE49-F238E27FC236}">
                    <a16:creationId xmlns:a16="http://schemas.microsoft.com/office/drawing/2014/main" id="{36E58981-BEFE-4B6A-9923-EE0C1A9E8116}"/>
                  </a:ext>
                </a:extLst>
              </p:cNvPr>
              <p:cNvPicPr/>
              <p:nvPr/>
            </p:nvPicPr>
            <p:blipFill>
              <a:blip r:embed="rId724"/>
              <a:stretch>
                <a:fillRect/>
              </a:stretch>
            </p:blipFill>
            <p:spPr>
              <a:xfrm>
                <a:off x="572122" y="4940312"/>
                <a:ext cx="237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33" name="Freihand 432">
                <a:extLst>
                  <a:ext uri="{FF2B5EF4-FFF2-40B4-BE49-F238E27FC236}">
                    <a16:creationId xmlns:a16="http://schemas.microsoft.com/office/drawing/2014/main" id="{357CC332-7246-41A6-A232-E24355117284}"/>
                  </a:ext>
                </a:extLst>
              </p14:cNvPr>
              <p14:cNvContentPartPr/>
              <p14:nvPr/>
            </p14:nvContentPartPr>
            <p14:xfrm>
              <a:off x="793162" y="4868312"/>
              <a:ext cx="217800" cy="191880"/>
            </p14:xfrm>
          </p:contentPart>
        </mc:Choice>
        <mc:Fallback>
          <p:pic>
            <p:nvPicPr>
              <p:cNvPr id="433" name="Freihand 432">
                <a:extLst>
                  <a:ext uri="{FF2B5EF4-FFF2-40B4-BE49-F238E27FC236}">
                    <a16:creationId xmlns:a16="http://schemas.microsoft.com/office/drawing/2014/main" id="{357CC332-7246-41A6-A232-E24355117284}"/>
                  </a:ext>
                </a:extLst>
              </p:cNvPr>
              <p:cNvPicPr/>
              <p:nvPr/>
            </p:nvPicPr>
            <p:blipFill>
              <a:blip r:embed="rId726"/>
              <a:stretch>
                <a:fillRect/>
              </a:stretch>
            </p:blipFill>
            <p:spPr>
              <a:xfrm>
                <a:off x="788842" y="4863992"/>
                <a:ext cx="226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34" name="Freihand 433">
                <a:extLst>
                  <a:ext uri="{FF2B5EF4-FFF2-40B4-BE49-F238E27FC236}">
                    <a16:creationId xmlns:a16="http://schemas.microsoft.com/office/drawing/2014/main" id="{0995BC89-DFF9-4C81-B033-155D4EC7C822}"/>
                  </a:ext>
                </a:extLst>
              </p14:cNvPr>
              <p14:cNvContentPartPr/>
              <p14:nvPr/>
            </p14:nvContentPartPr>
            <p14:xfrm>
              <a:off x="995842" y="4820432"/>
              <a:ext cx="17640" cy="37800"/>
            </p14:xfrm>
          </p:contentPart>
        </mc:Choice>
        <mc:Fallback>
          <p:pic>
            <p:nvPicPr>
              <p:cNvPr id="434" name="Freihand 433">
                <a:extLst>
                  <a:ext uri="{FF2B5EF4-FFF2-40B4-BE49-F238E27FC236}">
                    <a16:creationId xmlns:a16="http://schemas.microsoft.com/office/drawing/2014/main" id="{0995BC89-DFF9-4C81-B033-155D4EC7C822}"/>
                  </a:ext>
                </a:extLst>
              </p:cNvPr>
              <p:cNvPicPr/>
              <p:nvPr/>
            </p:nvPicPr>
            <p:blipFill>
              <a:blip r:embed="rId728"/>
              <a:stretch>
                <a:fillRect/>
              </a:stretch>
            </p:blipFill>
            <p:spPr>
              <a:xfrm>
                <a:off x="991522" y="4816112"/>
                <a:ext cx="26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35" name="Freihand 434">
                <a:extLst>
                  <a:ext uri="{FF2B5EF4-FFF2-40B4-BE49-F238E27FC236}">
                    <a16:creationId xmlns:a16="http://schemas.microsoft.com/office/drawing/2014/main" id="{A2544342-A60A-41F4-A518-DF86B8B80468}"/>
                  </a:ext>
                </a:extLst>
              </p14:cNvPr>
              <p14:cNvContentPartPr/>
              <p14:nvPr/>
            </p14:nvContentPartPr>
            <p14:xfrm>
              <a:off x="1053082" y="4825832"/>
              <a:ext cx="155520" cy="74520"/>
            </p14:xfrm>
          </p:contentPart>
        </mc:Choice>
        <mc:Fallback>
          <p:pic>
            <p:nvPicPr>
              <p:cNvPr id="435" name="Freihand 434">
                <a:extLst>
                  <a:ext uri="{FF2B5EF4-FFF2-40B4-BE49-F238E27FC236}">
                    <a16:creationId xmlns:a16="http://schemas.microsoft.com/office/drawing/2014/main" id="{A2544342-A60A-41F4-A518-DF86B8B80468}"/>
                  </a:ext>
                </a:extLst>
              </p:cNvPr>
              <p:cNvPicPr/>
              <p:nvPr/>
            </p:nvPicPr>
            <p:blipFill>
              <a:blip r:embed="rId730"/>
              <a:stretch>
                <a:fillRect/>
              </a:stretch>
            </p:blipFill>
            <p:spPr>
              <a:xfrm>
                <a:off x="1048762" y="4821512"/>
                <a:ext cx="164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42" name="Freihand 441">
                <a:extLst>
                  <a:ext uri="{FF2B5EF4-FFF2-40B4-BE49-F238E27FC236}">
                    <a16:creationId xmlns:a16="http://schemas.microsoft.com/office/drawing/2014/main" id="{6A82A193-522A-4EEC-8EA1-F069102DE8EA}"/>
                  </a:ext>
                </a:extLst>
              </p14:cNvPr>
              <p14:cNvContentPartPr/>
              <p14:nvPr/>
            </p14:nvContentPartPr>
            <p14:xfrm>
              <a:off x="1009882" y="4707032"/>
              <a:ext cx="844200" cy="686880"/>
            </p14:xfrm>
          </p:contentPart>
        </mc:Choice>
        <mc:Fallback>
          <p:pic>
            <p:nvPicPr>
              <p:cNvPr id="442" name="Freihand 441">
                <a:extLst>
                  <a:ext uri="{FF2B5EF4-FFF2-40B4-BE49-F238E27FC236}">
                    <a16:creationId xmlns:a16="http://schemas.microsoft.com/office/drawing/2014/main" id="{6A82A193-522A-4EEC-8EA1-F069102DE8EA}"/>
                  </a:ext>
                </a:extLst>
              </p:cNvPr>
              <p:cNvPicPr/>
              <p:nvPr/>
            </p:nvPicPr>
            <p:blipFill>
              <a:blip r:embed="rId732"/>
              <a:stretch>
                <a:fillRect/>
              </a:stretch>
            </p:blipFill>
            <p:spPr>
              <a:xfrm>
                <a:off x="1005562" y="4702712"/>
                <a:ext cx="85284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43" name="Freihand 442">
                <a:extLst>
                  <a:ext uri="{FF2B5EF4-FFF2-40B4-BE49-F238E27FC236}">
                    <a16:creationId xmlns:a16="http://schemas.microsoft.com/office/drawing/2014/main" id="{FA19F5DE-DE0B-45A6-9991-0735C798FC63}"/>
                  </a:ext>
                </a:extLst>
              </p14:cNvPr>
              <p14:cNvContentPartPr/>
              <p14:nvPr/>
            </p14:nvContentPartPr>
            <p14:xfrm>
              <a:off x="310762" y="5648432"/>
              <a:ext cx="400680" cy="747000"/>
            </p14:xfrm>
          </p:contentPart>
        </mc:Choice>
        <mc:Fallback>
          <p:pic>
            <p:nvPicPr>
              <p:cNvPr id="443" name="Freihand 442">
                <a:extLst>
                  <a:ext uri="{FF2B5EF4-FFF2-40B4-BE49-F238E27FC236}">
                    <a16:creationId xmlns:a16="http://schemas.microsoft.com/office/drawing/2014/main" id="{FA19F5DE-DE0B-45A6-9991-0735C798FC63}"/>
                  </a:ext>
                </a:extLst>
              </p:cNvPr>
              <p:cNvPicPr/>
              <p:nvPr/>
            </p:nvPicPr>
            <p:blipFill>
              <a:blip r:embed="rId734"/>
              <a:stretch>
                <a:fillRect/>
              </a:stretch>
            </p:blipFill>
            <p:spPr>
              <a:xfrm>
                <a:off x="306442" y="5644112"/>
                <a:ext cx="409320" cy="7556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44" name="Freihand 443">
                <a:extLst>
                  <a:ext uri="{FF2B5EF4-FFF2-40B4-BE49-F238E27FC236}">
                    <a16:creationId xmlns:a16="http://schemas.microsoft.com/office/drawing/2014/main" id="{02D890A1-680A-4FFD-950C-16DED809A333}"/>
                  </a:ext>
                </a:extLst>
              </p14:cNvPr>
              <p14:cNvContentPartPr/>
              <p14:nvPr/>
            </p14:nvContentPartPr>
            <p14:xfrm>
              <a:off x="360442" y="6256832"/>
              <a:ext cx="143640" cy="211320"/>
            </p14:xfrm>
          </p:contentPart>
        </mc:Choice>
        <mc:Fallback>
          <p:pic>
            <p:nvPicPr>
              <p:cNvPr id="444" name="Freihand 443">
                <a:extLst>
                  <a:ext uri="{FF2B5EF4-FFF2-40B4-BE49-F238E27FC236}">
                    <a16:creationId xmlns:a16="http://schemas.microsoft.com/office/drawing/2014/main" id="{02D890A1-680A-4FFD-950C-16DED809A333}"/>
                  </a:ext>
                </a:extLst>
              </p:cNvPr>
              <p:cNvPicPr/>
              <p:nvPr/>
            </p:nvPicPr>
            <p:blipFill>
              <a:blip r:embed="rId736"/>
              <a:stretch>
                <a:fillRect/>
              </a:stretch>
            </p:blipFill>
            <p:spPr>
              <a:xfrm>
                <a:off x="356122" y="6252512"/>
                <a:ext cx="152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47" name="Freihand 446">
                <a:extLst>
                  <a:ext uri="{FF2B5EF4-FFF2-40B4-BE49-F238E27FC236}">
                    <a16:creationId xmlns:a16="http://schemas.microsoft.com/office/drawing/2014/main" id="{66B79B8F-34BC-478D-ACFA-659179438E97}"/>
                  </a:ext>
                </a:extLst>
              </p14:cNvPr>
              <p14:cNvContentPartPr/>
              <p14:nvPr/>
            </p14:nvContentPartPr>
            <p14:xfrm>
              <a:off x="638002" y="6285632"/>
              <a:ext cx="135000" cy="150840"/>
            </p14:xfrm>
          </p:contentPart>
        </mc:Choice>
        <mc:Fallback>
          <p:pic>
            <p:nvPicPr>
              <p:cNvPr id="447" name="Freihand 446">
                <a:extLst>
                  <a:ext uri="{FF2B5EF4-FFF2-40B4-BE49-F238E27FC236}">
                    <a16:creationId xmlns:a16="http://schemas.microsoft.com/office/drawing/2014/main" id="{66B79B8F-34BC-478D-ACFA-659179438E97}"/>
                  </a:ext>
                </a:extLst>
              </p:cNvPr>
              <p:cNvPicPr/>
              <p:nvPr/>
            </p:nvPicPr>
            <p:blipFill>
              <a:blip r:embed="rId738"/>
              <a:stretch>
                <a:fillRect/>
              </a:stretch>
            </p:blipFill>
            <p:spPr>
              <a:xfrm>
                <a:off x="633682" y="6281312"/>
                <a:ext cx="143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48" name="Freihand 447">
                <a:extLst>
                  <a:ext uri="{FF2B5EF4-FFF2-40B4-BE49-F238E27FC236}">
                    <a16:creationId xmlns:a16="http://schemas.microsoft.com/office/drawing/2014/main" id="{9FCB7B65-8267-4A99-9E92-51BF0207596B}"/>
                  </a:ext>
                </a:extLst>
              </p14:cNvPr>
              <p14:cNvContentPartPr/>
              <p14:nvPr/>
            </p14:nvContentPartPr>
            <p14:xfrm>
              <a:off x="868402" y="6294992"/>
              <a:ext cx="7560" cy="126000"/>
            </p14:xfrm>
          </p:contentPart>
        </mc:Choice>
        <mc:Fallback>
          <p:pic>
            <p:nvPicPr>
              <p:cNvPr id="448" name="Freihand 447">
                <a:extLst>
                  <a:ext uri="{FF2B5EF4-FFF2-40B4-BE49-F238E27FC236}">
                    <a16:creationId xmlns:a16="http://schemas.microsoft.com/office/drawing/2014/main" id="{9FCB7B65-8267-4A99-9E92-51BF0207596B}"/>
                  </a:ext>
                </a:extLst>
              </p:cNvPr>
              <p:cNvPicPr/>
              <p:nvPr/>
            </p:nvPicPr>
            <p:blipFill>
              <a:blip r:embed="rId740"/>
              <a:stretch>
                <a:fillRect/>
              </a:stretch>
            </p:blipFill>
            <p:spPr>
              <a:xfrm>
                <a:off x="864082" y="6290672"/>
                <a:ext cx="16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49" name="Freihand 448">
                <a:extLst>
                  <a:ext uri="{FF2B5EF4-FFF2-40B4-BE49-F238E27FC236}">
                    <a16:creationId xmlns:a16="http://schemas.microsoft.com/office/drawing/2014/main" id="{AFF8846E-442A-416D-920F-45E1CF90BE0B}"/>
                  </a:ext>
                </a:extLst>
              </p14:cNvPr>
              <p14:cNvContentPartPr/>
              <p14:nvPr/>
            </p14:nvContentPartPr>
            <p14:xfrm>
              <a:off x="803602" y="6337472"/>
              <a:ext cx="117360" cy="24840"/>
            </p14:xfrm>
          </p:contentPart>
        </mc:Choice>
        <mc:Fallback>
          <p:pic>
            <p:nvPicPr>
              <p:cNvPr id="449" name="Freihand 448">
                <a:extLst>
                  <a:ext uri="{FF2B5EF4-FFF2-40B4-BE49-F238E27FC236}">
                    <a16:creationId xmlns:a16="http://schemas.microsoft.com/office/drawing/2014/main" id="{AFF8846E-442A-416D-920F-45E1CF90BE0B}"/>
                  </a:ext>
                </a:extLst>
              </p:cNvPr>
              <p:cNvPicPr/>
              <p:nvPr/>
            </p:nvPicPr>
            <p:blipFill>
              <a:blip r:embed="rId742"/>
              <a:stretch>
                <a:fillRect/>
              </a:stretch>
            </p:blipFill>
            <p:spPr>
              <a:xfrm>
                <a:off x="799282" y="6333152"/>
                <a:ext cx="126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50" name="Freihand 449">
                <a:extLst>
                  <a:ext uri="{FF2B5EF4-FFF2-40B4-BE49-F238E27FC236}">
                    <a16:creationId xmlns:a16="http://schemas.microsoft.com/office/drawing/2014/main" id="{6BCD881F-B340-4E0B-84A5-1E72BDAD99C6}"/>
                  </a:ext>
                </a:extLst>
              </p14:cNvPr>
              <p14:cNvContentPartPr/>
              <p14:nvPr/>
            </p14:nvContentPartPr>
            <p14:xfrm>
              <a:off x="929602" y="6197072"/>
              <a:ext cx="219240" cy="252360"/>
            </p14:xfrm>
          </p:contentPart>
        </mc:Choice>
        <mc:Fallback>
          <p:pic>
            <p:nvPicPr>
              <p:cNvPr id="450" name="Freihand 449">
                <a:extLst>
                  <a:ext uri="{FF2B5EF4-FFF2-40B4-BE49-F238E27FC236}">
                    <a16:creationId xmlns:a16="http://schemas.microsoft.com/office/drawing/2014/main" id="{6BCD881F-B340-4E0B-84A5-1E72BDAD99C6}"/>
                  </a:ext>
                </a:extLst>
              </p:cNvPr>
              <p:cNvPicPr/>
              <p:nvPr/>
            </p:nvPicPr>
            <p:blipFill>
              <a:blip r:embed="rId744"/>
              <a:stretch>
                <a:fillRect/>
              </a:stretch>
            </p:blipFill>
            <p:spPr>
              <a:xfrm>
                <a:off x="925282" y="6192752"/>
                <a:ext cx="2278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51" name="Freihand 450">
                <a:extLst>
                  <a:ext uri="{FF2B5EF4-FFF2-40B4-BE49-F238E27FC236}">
                    <a16:creationId xmlns:a16="http://schemas.microsoft.com/office/drawing/2014/main" id="{A0D18FDA-84D3-45D6-9549-A395896C4CFD}"/>
                  </a:ext>
                </a:extLst>
              </p14:cNvPr>
              <p14:cNvContentPartPr/>
              <p14:nvPr/>
            </p14:nvContentPartPr>
            <p14:xfrm>
              <a:off x="590842" y="6187712"/>
              <a:ext cx="161640" cy="281160"/>
            </p14:xfrm>
          </p:contentPart>
        </mc:Choice>
        <mc:Fallback>
          <p:pic>
            <p:nvPicPr>
              <p:cNvPr id="451" name="Freihand 450">
                <a:extLst>
                  <a:ext uri="{FF2B5EF4-FFF2-40B4-BE49-F238E27FC236}">
                    <a16:creationId xmlns:a16="http://schemas.microsoft.com/office/drawing/2014/main" id="{A0D18FDA-84D3-45D6-9549-A395896C4CFD}"/>
                  </a:ext>
                </a:extLst>
              </p:cNvPr>
              <p:cNvPicPr/>
              <p:nvPr/>
            </p:nvPicPr>
            <p:blipFill>
              <a:blip r:embed="rId746"/>
              <a:stretch>
                <a:fillRect/>
              </a:stretch>
            </p:blipFill>
            <p:spPr>
              <a:xfrm>
                <a:off x="586522" y="6183392"/>
                <a:ext cx="1702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52" name="Freihand 451">
                <a:extLst>
                  <a:ext uri="{FF2B5EF4-FFF2-40B4-BE49-F238E27FC236}">
                    <a16:creationId xmlns:a16="http://schemas.microsoft.com/office/drawing/2014/main" id="{A401EC6D-2F4B-4973-9754-1B951C632E94}"/>
                  </a:ext>
                </a:extLst>
              </p14:cNvPr>
              <p14:cNvContentPartPr/>
              <p14:nvPr/>
            </p14:nvContentPartPr>
            <p14:xfrm>
              <a:off x="1202122" y="6149552"/>
              <a:ext cx="73800" cy="214920"/>
            </p14:xfrm>
          </p:contentPart>
        </mc:Choice>
        <mc:Fallback>
          <p:pic>
            <p:nvPicPr>
              <p:cNvPr id="452" name="Freihand 451">
                <a:extLst>
                  <a:ext uri="{FF2B5EF4-FFF2-40B4-BE49-F238E27FC236}">
                    <a16:creationId xmlns:a16="http://schemas.microsoft.com/office/drawing/2014/main" id="{A401EC6D-2F4B-4973-9754-1B951C632E94}"/>
                  </a:ext>
                </a:extLst>
              </p:cNvPr>
              <p:cNvPicPr/>
              <p:nvPr/>
            </p:nvPicPr>
            <p:blipFill>
              <a:blip r:embed="rId748"/>
              <a:stretch>
                <a:fillRect/>
              </a:stretch>
            </p:blipFill>
            <p:spPr>
              <a:xfrm>
                <a:off x="1197802" y="6145232"/>
                <a:ext cx="82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53" name="Freihand 452">
                <a:extLst>
                  <a:ext uri="{FF2B5EF4-FFF2-40B4-BE49-F238E27FC236}">
                    <a16:creationId xmlns:a16="http://schemas.microsoft.com/office/drawing/2014/main" id="{F7AA66F8-14AE-4840-B5AD-031C6851D052}"/>
                  </a:ext>
                </a:extLst>
              </p14:cNvPr>
              <p14:cNvContentPartPr/>
              <p14:nvPr/>
            </p14:nvContentPartPr>
            <p14:xfrm>
              <a:off x="1265122" y="6207512"/>
              <a:ext cx="122040" cy="134280"/>
            </p14:xfrm>
          </p:contentPart>
        </mc:Choice>
        <mc:Fallback>
          <p:pic>
            <p:nvPicPr>
              <p:cNvPr id="453" name="Freihand 452">
                <a:extLst>
                  <a:ext uri="{FF2B5EF4-FFF2-40B4-BE49-F238E27FC236}">
                    <a16:creationId xmlns:a16="http://schemas.microsoft.com/office/drawing/2014/main" id="{F7AA66F8-14AE-4840-B5AD-031C6851D052}"/>
                  </a:ext>
                </a:extLst>
              </p:cNvPr>
              <p:cNvPicPr/>
              <p:nvPr/>
            </p:nvPicPr>
            <p:blipFill>
              <a:blip r:embed="rId750"/>
              <a:stretch>
                <a:fillRect/>
              </a:stretch>
            </p:blipFill>
            <p:spPr>
              <a:xfrm>
                <a:off x="1260802" y="6203192"/>
                <a:ext cx="130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4" name="Freihand 453">
                <a:extLst>
                  <a:ext uri="{FF2B5EF4-FFF2-40B4-BE49-F238E27FC236}">
                    <a16:creationId xmlns:a16="http://schemas.microsoft.com/office/drawing/2014/main" id="{E612F738-5172-41BF-8E51-9D5A442DA339}"/>
                  </a:ext>
                </a:extLst>
              </p14:cNvPr>
              <p14:cNvContentPartPr/>
              <p14:nvPr/>
            </p14:nvContentPartPr>
            <p14:xfrm>
              <a:off x="1375642" y="6215792"/>
              <a:ext cx="110160" cy="121680"/>
            </p14:xfrm>
          </p:contentPart>
        </mc:Choice>
        <mc:Fallback>
          <p:pic>
            <p:nvPicPr>
              <p:cNvPr id="454" name="Freihand 453">
                <a:extLst>
                  <a:ext uri="{FF2B5EF4-FFF2-40B4-BE49-F238E27FC236}">
                    <a16:creationId xmlns:a16="http://schemas.microsoft.com/office/drawing/2014/main" id="{E612F738-5172-41BF-8E51-9D5A442DA339}"/>
                  </a:ext>
                </a:extLst>
              </p:cNvPr>
              <p:cNvPicPr/>
              <p:nvPr/>
            </p:nvPicPr>
            <p:blipFill>
              <a:blip r:embed="rId752"/>
              <a:stretch>
                <a:fillRect/>
              </a:stretch>
            </p:blipFill>
            <p:spPr>
              <a:xfrm>
                <a:off x="1371322" y="6211472"/>
                <a:ext cx="118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55" name="Freihand 454">
                <a:extLst>
                  <a:ext uri="{FF2B5EF4-FFF2-40B4-BE49-F238E27FC236}">
                    <a16:creationId xmlns:a16="http://schemas.microsoft.com/office/drawing/2014/main" id="{051CBD2C-09F6-4DA7-A3EB-97CECA7505FF}"/>
                  </a:ext>
                </a:extLst>
              </p14:cNvPr>
              <p14:cNvContentPartPr/>
              <p14:nvPr/>
            </p14:nvContentPartPr>
            <p14:xfrm>
              <a:off x="1529362" y="6226952"/>
              <a:ext cx="105840" cy="128880"/>
            </p14:xfrm>
          </p:contentPart>
        </mc:Choice>
        <mc:Fallback>
          <p:pic>
            <p:nvPicPr>
              <p:cNvPr id="455" name="Freihand 454">
                <a:extLst>
                  <a:ext uri="{FF2B5EF4-FFF2-40B4-BE49-F238E27FC236}">
                    <a16:creationId xmlns:a16="http://schemas.microsoft.com/office/drawing/2014/main" id="{051CBD2C-09F6-4DA7-A3EB-97CECA7505FF}"/>
                  </a:ext>
                </a:extLst>
              </p:cNvPr>
              <p:cNvPicPr/>
              <p:nvPr/>
            </p:nvPicPr>
            <p:blipFill>
              <a:blip r:embed="rId754"/>
              <a:stretch>
                <a:fillRect/>
              </a:stretch>
            </p:blipFill>
            <p:spPr>
              <a:xfrm>
                <a:off x="1525042" y="6222632"/>
                <a:ext cx="114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56" name="Freihand 455">
                <a:extLst>
                  <a:ext uri="{FF2B5EF4-FFF2-40B4-BE49-F238E27FC236}">
                    <a16:creationId xmlns:a16="http://schemas.microsoft.com/office/drawing/2014/main" id="{6B4D6F56-B6FA-4B25-9397-4B5EFA8716B0}"/>
                  </a:ext>
                </a:extLst>
              </p14:cNvPr>
              <p14:cNvContentPartPr/>
              <p14:nvPr/>
            </p14:nvContentPartPr>
            <p14:xfrm>
              <a:off x="1517122" y="6143432"/>
              <a:ext cx="224280" cy="221760"/>
            </p14:xfrm>
          </p:contentPart>
        </mc:Choice>
        <mc:Fallback>
          <p:pic>
            <p:nvPicPr>
              <p:cNvPr id="456" name="Freihand 455">
                <a:extLst>
                  <a:ext uri="{FF2B5EF4-FFF2-40B4-BE49-F238E27FC236}">
                    <a16:creationId xmlns:a16="http://schemas.microsoft.com/office/drawing/2014/main" id="{6B4D6F56-B6FA-4B25-9397-4B5EFA8716B0}"/>
                  </a:ext>
                </a:extLst>
              </p:cNvPr>
              <p:cNvPicPr/>
              <p:nvPr/>
            </p:nvPicPr>
            <p:blipFill>
              <a:blip r:embed="rId756"/>
              <a:stretch>
                <a:fillRect/>
              </a:stretch>
            </p:blipFill>
            <p:spPr>
              <a:xfrm>
                <a:off x="1512802" y="6139112"/>
                <a:ext cx="2329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7" name="Freihand 456">
                <a:extLst>
                  <a:ext uri="{FF2B5EF4-FFF2-40B4-BE49-F238E27FC236}">
                    <a16:creationId xmlns:a16="http://schemas.microsoft.com/office/drawing/2014/main" id="{0FEA4589-83D7-4EB7-8DD8-34392CFAB156}"/>
                  </a:ext>
                </a:extLst>
              </p14:cNvPr>
              <p14:cNvContentPartPr/>
              <p14:nvPr/>
            </p14:nvContentPartPr>
            <p14:xfrm>
              <a:off x="1851202" y="6299312"/>
              <a:ext cx="360" cy="360"/>
            </p14:xfrm>
          </p:contentPart>
        </mc:Choice>
        <mc:Fallback>
          <p:pic>
            <p:nvPicPr>
              <p:cNvPr id="457" name="Freihand 456">
                <a:extLst>
                  <a:ext uri="{FF2B5EF4-FFF2-40B4-BE49-F238E27FC236}">
                    <a16:creationId xmlns:a16="http://schemas.microsoft.com/office/drawing/2014/main" id="{0FEA4589-83D7-4EB7-8DD8-34392CFAB156}"/>
                  </a:ext>
                </a:extLst>
              </p:cNvPr>
              <p:cNvPicPr/>
              <p:nvPr/>
            </p:nvPicPr>
            <p:blipFill>
              <a:blip r:embed="rId93"/>
              <a:stretch>
                <a:fillRect/>
              </a:stretch>
            </p:blipFill>
            <p:spPr>
              <a:xfrm>
                <a:off x="1846882" y="6294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8" name="Freihand 457">
                <a:extLst>
                  <a:ext uri="{FF2B5EF4-FFF2-40B4-BE49-F238E27FC236}">
                    <a16:creationId xmlns:a16="http://schemas.microsoft.com/office/drawing/2014/main" id="{E0F87542-7D65-40C3-A80D-D9A1528C400D}"/>
                  </a:ext>
                </a:extLst>
              </p14:cNvPr>
              <p14:cNvContentPartPr/>
              <p14:nvPr/>
            </p14:nvContentPartPr>
            <p14:xfrm>
              <a:off x="1835722" y="6294992"/>
              <a:ext cx="195840" cy="32040"/>
            </p14:xfrm>
          </p:contentPart>
        </mc:Choice>
        <mc:Fallback>
          <p:pic>
            <p:nvPicPr>
              <p:cNvPr id="458" name="Freihand 457">
                <a:extLst>
                  <a:ext uri="{FF2B5EF4-FFF2-40B4-BE49-F238E27FC236}">
                    <a16:creationId xmlns:a16="http://schemas.microsoft.com/office/drawing/2014/main" id="{E0F87542-7D65-40C3-A80D-D9A1528C400D}"/>
                  </a:ext>
                </a:extLst>
              </p:cNvPr>
              <p:cNvPicPr/>
              <p:nvPr/>
            </p:nvPicPr>
            <p:blipFill>
              <a:blip r:embed="rId759"/>
              <a:stretch>
                <a:fillRect/>
              </a:stretch>
            </p:blipFill>
            <p:spPr>
              <a:xfrm>
                <a:off x="1831402" y="6290672"/>
                <a:ext cx="204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9" name="Freihand 458">
                <a:extLst>
                  <a:ext uri="{FF2B5EF4-FFF2-40B4-BE49-F238E27FC236}">
                    <a16:creationId xmlns:a16="http://schemas.microsoft.com/office/drawing/2014/main" id="{36226DF7-BE93-4063-84E8-A5A15EFE5B31}"/>
                  </a:ext>
                </a:extLst>
              </p14:cNvPr>
              <p14:cNvContentPartPr/>
              <p14:nvPr/>
            </p14:nvContentPartPr>
            <p14:xfrm>
              <a:off x="2171242" y="6217232"/>
              <a:ext cx="167760" cy="135000"/>
            </p14:xfrm>
          </p:contentPart>
        </mc:Choice>
        <mc:Fallback>
          <p:pic>
            <p:nvPicPr>
              <p:cNvPr id="459" name="Freihand 458">
                <a:extLst>
                  <a:ext uri="{FF2B5EF4-FFF2-40B4-BE49-F238E27FC236}">
                    <a16:creationId xmlns:a16="http://schemas.microsoft.com/office/drawing/2014/main" id="{36226DF7-BE93-4063-84E8-A5A15EFE5B31}"/>
                  </a:ext>
                </a:extLst>
              </p:cNvPr>
              <p:cNvPicPr/>
              <p:nvPr/>
            </p:nvPicPr>
            <p:blipFill>
              <a:blip r:embed="rId761"/>
              <a:stretch>
                <a:fillRect/>
              </a:stretch>
            </p:blipFill>
            <p:spPr>
              <a:xfrm>
                <a:off x="2166922" y="6212912"/>
                <a:ext cx="176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0" name="Freihand 459">
                <a:extLst>
                  <a:ext uri="{FF2B5EF4-FFF2-40B4-BE49-F238E27FC236}">
                    <a16:creationId xmlns:a16="http://schemas.microsoft.com/office/drawing/2014/main" id="{C4A4D602-89CA-43CB-BA91-0E6080EB4F90}"/>
                  </a:ext>
                </a:extLst>
              </p14:cNvPr>
              <p14:cNvContentPartPr/>
              <p14:nvPr/>
            </p14:nvContentPartPr>
            <p14:xfrm>
              <a:off x="2425042" y="6211472"/>
              <a:ext cx="52920" cy="138960"/>
            </p14:xfrm>
          </p:contentPart>
        </mc:Choice>
        <mc:Fallback>
          <p:pic>
            <p:nvPicPr>
              <p:cNvPr id="460" name="Freihand 459">
                <a:extLst>
                  <a:ext uri="{FF2B5EF4-FFF2-40B4-BE49-F238E27FC236}">
                    <a16:creationId xmlns:a16="http://schemas.microsoft.com/office/drawing/2014/main" id="{C4A4D602-89CA-43CB-BA91-0E6080EB4F90}"/>
                  </a:ext>
                </a:extLst>
              </p:cNvPr>
              <p:cNvPicPr/>
              <p:nvPr/>
            </p:nvPicPr>
            <p:blipFill>
              <a:blip r:embed="rId763"/>
              <a:stretch>
                <a:fillRect/>
              </a:stretch>
            </p:blipFill>
            <p:spPr>
              <a:xfrm>
                <a:off x="2420722" y="6207152"/>
                <a:ext cx="61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1" name="Freihand 460">
                <a:extLst>
                  <a:ext uri="{FF2B5EF4-FFF2-40B4-BE49-F238E27FC236}">
                    <a16:creationId xmlns:a16="http://schemas.microsoft.com/office/drawing/2014/main" id="{81B823F3-3FEF-4832-8B81-2ECD81D48ED2}"/>
                  </a:ext>
                </a:extLst>
              </p14:cNvPr>
              <p14:cNvContentPartPr/>
              <p14:nvPr/>
            </p14:nvContentPartPr>
            <p14:xfrm>
              <a:off x="2380762" y="6235952"/>
              <a:ext cx="299160" cy="97920"/>
            </p14:xfrm>
          </p:contentPart>
        </mc:Choice>
        <mc:Fallback>
          <p:pic>
            <p:nvPicPr>
              <p:cNvPr id="461" name="Freihand 460">
                <a:extLst>
                  <a:ext uri="{FF2B5EF4-FFF2-40B4-BE49-F238E27FC236}">
                    <a16:creationId xmlns:a16="http://schemas.microsoft.com/office/drawing/2014/main" id="{81B823F3-3FEF-4832-8B81-2ECD81D48ED2}"/>
                  </a:ext>
                </a:extLst>
              </p:cNvPr>
              <p:cNvPicPr/>
              <p:nvPr/>
            </p:nvPicPr>
            <p:blipFill>
              <a:blip r:embed="rId765"/>
              <a:stretch>
                <a:fillRect/>
              </a:stretch>
            </p:blipFill>
            <p:spPr>
              <a:xfrm>
                <a:off x="2376442" y="6231632"/>
                <a:ext cx="307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2" name="Freihand 461">
                <a:extLst>
                  <a:ext uri="{FF2B5EF4-FFF2-40B4-BE49-F238E27FC236}">
                    <a16:creationId xmlns:a16="http://schemas.microsoft.com/office/drawing/2014/main" id="{F9EC7A59-FF93-44A8-AA05-E258C8B9E51D}"/>
                  </a:ext>
                </a:extLst>
              </p14:cNvPr>
              <p14:cNvContentPartPr/>
              <p14:nvPr/>
            </p14:nvContentPartPr>
            <p14:xfrm>
              <a:off x="2653282" y="6150992"/>
              <a:ext cx="20160" cy="16200"/>
            </p14:xfrm>
          </p:contentPart>
        </mc:Choice>
        <mc:Fallback>
          <p:pic>
            <p:nvPicPr>
              <p:cNvPr id="462" name="Freihand 461">
                <a:extLst>
                  <a:ext uri="{FF2B5EF4-FFF2-40B4-BE49-F238E27FC236}">
                    <a16:creationId xmlns:a16="http://schemas.microsoft.com/office/drawing/2014/main" id="{F9EC7A59-FF93-44A8-AA05-E258C8B9E51D}"/>
                  </a:ext>
                </a:extLst>
              </p:cNvPr>
              <p:cNvPicPr/>
              <p:nvPr/>
            </p:nvPicPr>
            <p:blipFill>
              <a:blip r:embed="rId767"/>
              <a:stretch>
                <a:fillRect/>
              </a:stretch>
            </p:blipFill>
            <p:spPr>
              <a:xfrm>
                <a:off x="2648962" y="6146672"/>
                <a:ext cx="28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64" name="Freihand 463">
                <a:extLst>
                  <a:ext uri="{FF2B5EF4-FFF2-40B4-BE49-F238E27FC236}">
                    <a16:creationId xmlns:a16="http://schemas.microsoft.com/office/drawing/2014/main" id="{75A25F9B-B447-439E-80D7-FF03E316CC30}"/>
                  </a:ext>
                </a:extLst>
              </p14:cNvPr>
              <p14:cNvContentPartPr/>
              <p14:nvPr/>
            </p14:nvContentPartPr>
            <p14:xfrm>
              <a:off x="427402" y="6597752"/>
              <a:ext cx="145440" cy="128880"/>
            </p14:xfrm>
          </p:contentPart>
        </mc:Choice>
        <mc:Fallback>
          <p:pic>
            <p:nvPicPr>
              <p:cNvPr id="464" name="Freihand 463">
                <a:extLst>
                  <a:ext uri="{FF2B5EF4-FFF2-40B4-BE49-F238E27FC236}">
                    <a16:creationId xmlns:a16="http://schemas.microsoft.com/office/drawing/2014/main" id="{75A25F9B-B447-439E-80D7-FF03E316CC30}"/>
                  </a:ext>
                </a:extLst>
              </p:cNvPr>
              <p:cNvPicPr/>
              <p:nvPr/>
            </p:nvPicPr>
            <p:blipFill>
              <a:blip r:embed="rId769"/>
              <a:stretch>
                <a:fillRect/>
              </a:stretch>
            </p:blipFill>
            <p:spPr>
              <a:xfrm>
                <a:off x="423082" y="6593432"/>
                <a:ext cx="154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65" name="Freihand 464">
                <a:extLst>
                  <a:ext uri="{FF2B5EF4-FFF2-40B4-BE49-F238E27FC236}">
                    <a16:creationId xmlns:a16="http://schemas.microsoft.com/office/drawing/2014/main" id="{2E892F98-F6AB-49E4-9450-FB7136C6A08A}"/>
                  </a:ext>
                </a:extLst>
              </p14:cNvPr>
              <p14:cNvContentPartPr/>
              <p14:nvPr/>
            </p14:nvContentPartPr>
            <p14:xfrm>
              <a:off x="674362" y="6595952"/>
              <a:ext cx="9360" cy="101160"/>
            </p14:xfrm>
          </p:contentPart>
        </mc:Choice>
        <mc:Fallback>
          <p:pic>
            <p:nvPicPr>
              <p:cNvPr id="465" name="Freihand 464">
                <a:extLst>
                  <a:ext uri="{FF2B5EF4-FFF2-40B4-BE49-F238E27FC236}">
                    <a16:creationId xmlns:a16="http://schemas.microsoft.com/office/drawing/2014/main" id="{2E892F98-F6AB-49E4-9450-FB7136C6A08A}"/>
                  </a:ext>
                </a:extLst>
              </p:cNvPr>
              <p:cNvPicPr/>
              <p:nvPr/>
            </p:nvPicPr>
            <p:blipFill>
              <a:blip r:embed="rId771"/>
              <a:stretch>
                <a:fillRect/>
              </a:stretch>
            </p:blipFill>
            <p:spPr>
              <a:xfrm>
                <a:off x="670042" y="6591632"/>
                <a:ext cx="18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66" name="Freihand 465">
                <a:extLst>
                  <a:ext uri="{FF2B5EF4-FFF2-40B4-BE49-F238E27FC236}">
                    <a16:creationId xmlns:a16="http://schemas.microsoft.com/office/drawing/2014/main" id="{9A9E9911-CE48-4180-8663-63F35800DFB0}"/>
                  </a:ext>
                </a:extLst>
              </p14:cNvPr>
              <p14:cNvContentPartPr/>
              <p14:nvPr/>
            </p14:nvContentPartPr>
            <p14:xfrm>
              <a:off x="623602" y="6621872"/>
              <a:ext cx="115560" cy="38520"/>
            </p14:xfrm>
          </p:contentPart>
        </mc:Choice>
        <mc:Fallback>
          <p:pic>
            <p:nvPicPr>
              <p:cNvPr id="466" name="Freihand 465">
                <a:extLst>
                  <a:ext uri="{FF2B5EF4-FFF2-40B4-BE49-F238E27FC236}">
                    <a16:creationId xmlns:a16="http://schemas.microsoft.com/office/drawing/2014/main" id="{9A9E9911-CE48-4180-8663-63F35800DFB0}"/>
                  </a:ext>
                </a:extLst>
              </p:cNvPr>
              <p:cNvPicPr/>
              <p:nvPr/>
            </p:nvPicPr>
            <p:blipFill>
              <a:blip r:embed="rId773"/>
              <a:stretch>
                <a:fillRect/>
              </a:stretch>
            </p:blipFill>
            <p:spPr>
              <a:xfrm>
                <a:off x="619282" y="6617552"/>
                <a:ext cx="124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67" name="Freihand 466">
                <a:extLst>
                  <a:ext uri="{FF2B5EF4-FFF2-40B4-BE49-F238E27FC236}">
                    <a16:creationId xmlns:a16="http://schemas.microsoft.com/office/drawing/2014/main" id="{8750DADA-9844-49C4-B78D-7BDD71BA3369}"/>
                  </a:ext>
                </a:extLst>
              </p14:cNvPr>
              <p14:cNvContentPartPr/>
              <p14:nvPr/>
            </p14:nvContentPartPr>
            <p14:xfrm>
              <a:off x="766162" y="6595952"/>
              <a:ext cx="109800" cy="81000"/>
            </p14:xfrm>
          </p:contentPart>
        </mc:Choice>
        <mc:Fallback>
          <p:pic>
            <p:nvPicPr>
              <p:cNvPr id="467" name="Freihand 466">
                <a:extLst>
                  <a:ext uri="{FF2B5EF4-FFF2-40B4-BE49-F238E27FC236}">
                    <a16:creationId xmlns:a16="http://schemas.microsoft.com/office/drawing/2014/main" id="{8750DADA-9844-49C4-B78D-7BDD71BA3369}"/>
                  </a:ext>
                </a:extLst>
              </p:cNvPr>
              <p:cNvPicPr/>
              <p:nvPr/>
            </p:nvPicPr>
            <p:blipFill>
              <a:blip r:embed="rId775"/>
              <a:stretch>
                <a:fillRect/>
              </a:stretch>
            </p:blipFill>
            <p:spPr>
              <a:xfrm>
                <a:off x="761842" y="6591632"/>
                <a:ext cx="118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68" name="Freihand 467">
                <a:extLst>
                  <a:ext uri="{FF2B5EF4-FFF2-40B4-BE49-F238E27FC236}">
                    <a16:creationId xmlns:a16="http://schemas.microsoft.com/office/drawing/2014/main" id="{98DA59A5-5BD6-4694-A4EA-2DD682950F06}"/>
                  </a:ext>
                </a:extLst>
              </p14:cNvPr>
              <p14:cNvContentPartPr/>
              <p14:nvPr/>
            </p14:nvContentPartPr>
            <p14:xfrm>
              <a:off x="920602" y="6580472"/>
              <a:ext cx="91800" cy="110880"/>
            </p14:xfrm>
          </p:contentPart>
        </mc:Choice>
        <mc:Fallback>
          <p:pic>
            <p:nvPicPr>
              <p:cNvPr id="468" name="Freihand 467">
                <a:extLst>
                  <a:ext uri="{FF2B5EF4-FFF2-40B4-BE49-F238E27FC236}">
                    <a16:creationId xmlns:a16="http://schemas.microsoft.com/office/drawing/2014/main" id="{98DA59A5-5BD6-4694-A4EA-2DD682950F06}"/>
                  </a:ext>
                </a:extLst>
              </p:cNvPr>
              <p:cNvPicPr/>
              <p:nvPr/>
            </p:nvPicPr>
            <p:blipFill>
              <a:blip r:embed="rId777"/>
              <a:stretch>
                <a:fillRect/>
              </a:stretch>
            </p:blipFill>
            <p:spPr>
              <a:xfrm>
                <a:off x="916282" y="6576152"/>
                <a:ext cx="100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0" name="Freihand 469">
                <a:extLst>
                  <a:ext uri="{FF2B5EF4-FFF2-40B4-BE49-F238E27FC236}">
                    <a16:creationId xmlns:a16="http://schemas.microsoft.com/office/drawing/2014/main" id="{B61834AC-8CCC-4E5E-8047-A54D44B95B81}"/>
                  </a:ext>
                </a:extLst>
              </p14:cNvPr>
              <p14:cNvContentPartPr/>
              <p14:nvPr/>
            </p14:nvContentPartPr>
            <p14:xfrm>
              <a:off x="1126162" y="6576512"/>
              <a:ext cx="24840" cy="82440"/>
            </p14:xfrm>
          </p:contentPart>
        </mc:Choice>
        <mc:Fallback>
          <p:pic>
            <p:nvPicPr>
              <p:cNvPr id="470" name="Freihand 469">
                <a:extLst>
                  <a:ext uri="{FF2B5EF4-FFF2-40B4-BE49-F238E27FC236}">
                    <a16:creationId xmlns:a16="http://schemas.microsoft.com/office/drawing/2014/main" id="{B61834AC-8CCC-4E5E-8047-A54D44B95B81}"/>
                  </a:ext>
                </a:extLst>
              </p:cNvPr>
              <p:cNvPicPr/>
              <p:nvPr/>
            </p:nvPicPr>
            <p:blipFill>
              <a:blip r:embed="rId779"/>
              <a:stretch>
                <a:fillRect/>
              </a:stretch>
            </p:blipFill>
            <p:spPr>
              <a:xfrm>
                <a:off x="1121842" y="6572192"/>
                <a:ext cx="33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1" name="Freihand 470">
                <a:extLst>
                  <a:ext uri="{FF2B5EF4-FFF2-40B4-BE49-F238E27FC236}">
                    <a16:creationId xmlns:a16="http://schemas.microsoft.com/office/drawing/2014/main" id="{6F054849-B94C-4627-9EAD-E8F6733C9AD4}"/>
                  </a:ext>
                </a:extLst>
              </p14:cNvPr>
              <p14:cNvContentPartPr/>
              <p14:nvPr/>
            </p14:nvContentPartPr>
            <p14:xfrm>
              <a:off x="1207882" y="6552032"/>
              <a:ext cx="10800" cy="101880"/>
            </p14:xfrm>
          </p:contentPart>
        </mc:Choice>
        <mc:Fallback>
          <p:pic>
            <p:nvPicPr>
              <p:cNvPr id="471" name="Freihand 470">
                <a:extLst>
                  <a:ext uri="{FF2B5EF4-FFF2-40B4-BE49-F238E27FC236}">
                    <a16:creationId xmlns:a16="http://schemas.microsoft.com/office/drawing/2014/main" id="{6F054849-B94C-4627-9EAD-E8F6733C9AD4}"/>
                  </a:ext>
                </a:extLst>
              </p:cNvPr>
              <p:cNvPicPr/>
              <p:nvPr/>
            </p:nvPicPr>
            <p:blipFill>
              <a:blip r:embed="rId781"/>
              <a:stretch>
                <a:fillRect/>
              </a:stretch>
            </p:blipFill>
            <p:spPr>
              <a:xfrm>
                <a:off x="1203562" y="6547712"/>
                <a:ext cx="19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72" name="Freihand 471">
                <a:extLst>
                  <a:ext uri="{FF2B5EF4-FFF2-40B4-BE49-F238E27FC236}">
                    <a16:creationId xmlns:a16="http://schemas.microsoft.com/office/drawing/2014/main" id="{27A30CEB-F339-4347-8813-5D63B6D78865}"/>
                  </a:ext>
                </a:extLst>
              </p14:cNvPr>
              <p14:cNvContentPartPr/>
              <p14:nvPr/>
            </p14:nvContentPartPr>
            <p14:xfrm>
              <a:off x="1086922" y="6502712"/>
              <a:ext cx="283320" cy="142560"/>
            </p14:xfrm>
          </p:contentPart>
        </mc:Choice>
        <mc:Fallback>
          <p:pic>
            <p:nvPicPr>
              <p:cNvPr id="472" name="Freihand 471">
                <a:extLst>
                  <a:ext uri="{FF2B5EF4-FFF2-40B4-BE49-F238E27FC236}">
                    <a16:creationId xmlns:a16="http://schemas.microsoft.com/office/drawing/2014/main" id="{27A30CEB-F339-4347-8813-5D63B6D78865}"/>
                  </a:ext>
                </a:extLst>
              </p:cNvPr>
              <p:cNvPicPr/>
              <p:nvPr/>
            </p:nvPicPr>
            <p:blipFill>
              <a:blip r:embed="rId783"/>
              <a:stretch>
                <a:fillRect/>
              </a:stretch>
            </p:blipFill>
            <p:spPr>
              <a:xfrm>
                <a:off x="1082602" y="6498392"/>
                <a:ext cx="291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73" name="Freihand 472">
                <a:extLst>
                  <a:ext uri="{FF2B5EF4-FFF2-40B4-BE49-F238E27FC236}">
                    <a16:creationId xmlns:a16="http://schemas.microsoft.com/office/drawing/2014/main" id="{9C68F0FA-F765-403A-BF07-6344F4B40D53}"/>
                  </a:ext>
                </a:extLst>
              </p14:cNvPr>
              <p14:cNvContentPartPr/>
              <p14:nvPr/>
            </p14:nvContentPartPr>
            <p14:xfrm>
              <a:off x="1300402" y="6579032"/>
              <a:ext cx="101160" cy="9720"/>
            </p14:xfrm>
          </p:contentPart>
        </mc:Choice>
        <mc:Fallback>
          <p:pic>
            <p:nvPicPr>
              <p:cNvPr id="473" name="Freihand 472">
                <a:extLst>
                  <a:ext uri="{FF2B5EF4-FFF2-40B4-BE49-F238E27FC236}">
                    <a16:creationId xmlns:a16="http://schemas.microsoft.com/office/drawing/2014/main" id="{9C68F0FA-F765-403A-BF07-6344F4B40D53}"/>
                  </a:ext>
                </a:extLst>
              </p:cNvPr>
              <p:cNvPicPr/>
              <p:nvPr/>
            </p:nvPicPr>
            <p:blipFill>
              <a:blip r:embed="rId785"/>
              <a:stretch>
                <a:fillRect/>
              </a:stretch>
            </p:blipFill>
            <p:spPr>
              <a:xfrm>
                <a:off x="1296082" y="6574712"/>
                <a:ext cx="109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74" name="Freihand 473">
                <a:extLst>
                  <a:ext uri="{FF2B5EF4-FFF2-40B4-BE49-F238E27FC236}">
                    <a16:creationId xmlns:a16="http://schemas.microsoft.com/office/drawing/2014/main" id="{2A112464-78A8-4A69-A514-B0016CFE137C}"/>
                  </a:ext>
                </a:extLst>
              </p14:cNvPr>
              <p14:cNvContentPartPr/>
              <p14:nvPr/>
            </p14:nvContentPartPr>
            <p14:xfrm>
              <a:off x="1463122" y="6539432"/>
              <a:ext cx="124920" cy="108360"/>
            </p14:xfrm>
          </p:contentPart>
        </mc:Choice>
        <mc:Fallback>
          <p:pic>
            <p:nvPicPr>
              <p:cNvPr id="474" name="Freihand 473">
                <a:extLst>
                  <a:ext uri="{FF2B5EF4-FFF2-40B4-BE49-F238E27FC236}">
                    <a16:creationId xmlns:a16="http://schemas.microsoft.com/office/drawing/2014/main" id="{2A112464-78A8-4A69-A514-B0016CFE137C}"/>
                  </a:ext>
                </a:extLst>
              </p:cNvPr>
              <p:cNvPicPr/>
              <p:nvPr/>
            </p:nvPicPr>
            <p:blipFill>
              <a:blip r:embed="rId787"/>
              <a:stretch>
                <a:fillRect/>
              </a:stretch>
            </p:blipFill>
            <p:spPr>
              <a:xfrm>
                <a:off x="1458802" y="6535112"/>
                <a:ext cx="133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75" name="Freihand 474">
                <a:extLst>
                  <a:ext uri="{FF2B5EF4-FFF2-40B4-BE49-F238E27FC236}">
                    <a16:creationId xmlns:a16="http://schemas.microsoft.com/office/drawing/2014/main" id="{08287F51-EC5F-43D4-89E8-EFC44F5F9569}"/>
                  </a:ext>
                </a:extLst>
              </p14:cNvPr>
              <p14:cNvContentPartPr/>
              <p14:nvPr/>
            </p14:nvContentPartPr>
            <p14:xfrm>
              <a:off x="1624402" y="6537992"/>
              <a:ext cx="62640" cy="113400"/>
            </p14:xfrm>
          </p:contentPart>
        </mc:Choice>
        <mc:Fallback>
          <p:pic>
            <p:nvPicPr>
              <p:cNvPr id="475" name="Freihand 474">
                <a:extLst>
                  <a:ext uri="{FF2B5EF4-FFF2-40B4-BE49-F238E27FC236}">
                    <a16:creationId xmlns:a16="http://schemas.microsoft.com/office/drawing/2014/main" id="{08287F51-EC5F-43D4-89E8-EFC44F5F9569}"/>
                  </a:ext>
                </a:extLst>
              </p:cNvPr>
              <p:cNvPicPr/>
              <p:nvPr/>
            </p:nvPicPr>
            <p:blipFill>
              <a:blip r:embed="rId789"/>
              <a:stretch>
                <a:fillRect/>
              </a:stretch>
            </p:blipFill>
            <p:spPr>
              <a:xfrm>
                <a:off x="1620082" y="6533672"/>
                <a:ext cx="71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76" name="Freihand 475">
                <a:extLst>
                  <a:ext uri="{FF2B5EF4-FFF2-40B4-BE49-F238E27FC236}">
                    <a16:creationId xmlns:a16="http://schemas.microsoft.com/office/drawing/2014/main" id="{F6BA62F2-32F4-4C28-94AA-5B8574E3977B}"/>
                  </a:ext>
                </a:extLst>
              </p14:cNvPr>
              <p14:cNvContentPartPr/>
              <p14:nvPr/>
            </p14:nvContentPartPr>
            <p14:xfrm>
              <a:off x="1568962" y="6503792"/>
              <a:ext cx="155160" cy="16200"/>
            </p14:xfrm>
          </p:contentPart>
        </mc:Choice>
        <mc:Fallback>
          <p:pic>
            <p:nvPicPr>
              <p:cNvPr id="476" name="Freihand 475">
                <a:extLst>
                  <a:ext uri="{FF2B5EF4-FFF2-40B4-BE49-F238E27FC236}">
                    <a16:creationId xmlns:a16="http://schemas.microsoft.com/office/drawing/2014/main" id="{F6BA62F2-32F4-4C28-94AA-5B8574E3977B}"/>
                  </a:ext>
                </a:extLst>
              </p:cNvPr>
              <p:cNvPicPr/>
              <p:nvPr/>
            </p:nvPicPr>
            <p:blipFill>
              <a:blip r:embed="rId791"/>
              <a:stretch>
                <a:fillRect/>
              </a:stretch>
            </p:blipFill>
            <p:spPr>
              <a:xfrm>
                <a:off x="1564642" y="6499472"/>
                <a:ext cx="163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77" name="Freihand 476">
                <a:extLst>
                  <a:ext uri="{FF2B5EF4-FFF2-40B4-BE49-F238E27FC236}">
                    <a16:creationId xmlns:a16="http://schemas.microsoft.com/office/drawing/2014/main" id="{2CAA6ADF-1DCD-4299-B008-D9E7EE4F202F}"/>
                  </a:ext>
                </a:extLst>
              </p14:cNvPr>
              <p14:cNvContentPartPr/>
              <p14:nvPr/>
            </p14:nvContentPartPr>
            <p14:xfrm>
              <a:off x="1937242" y="6570752"/>
              <a:ext cx="162360" cy="3240"/>
            </p14:xfrm>
          </p:contentPart>
        </mc:Choice>
        <mc:Fallback>
          <p:pic>
            <p:nvPicPr>
              <p:cNvPr id="477" name="Freihand 476">
                <a:extLst>
                  <a:ext uri="{FF2B5EF4-FFF2-40B4-BE49-F238E27FC236}">
                    <a16:creationId xmlns:a16="http://schemas.microsoft.com/office/drawing/2014/main" id="{2CAA6ADF-1DCD-4299-B008-D9E7EE4F202F}"/>
                  </a:ext>
                </a:extLst>
              </p:cNvPr>
              <p:cNvPicPr/>
              <p:nvPr/>
            </p:nvPicPr>
            <p:blipFill>
              <a:blip r:embed="rId793"/>
              <a:stretch>
                <a:fillRect/>
              </a:stretch>
            </p:blipFill>
            <p:spPr>
              <a:xfrm>
                <a:off x="1932922" y="6566432"/>
                <a:ext cx="171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78" name="Freihand 477">
                <a:extLst>
                  <a:ext uri="{FF2B5EF4-FFF2-40B4-BE49-F238E27FC236}">
                    <a16:creationId xmlns:a16="http://schemas.microsoft.com/office/drawing/2014/main" id="{B3729456-B1B7-4BC2-86F1-7E2763322A71}"/>
                  </a:ext>
                </a:extLst>
              </p14:cNvPr>
              <p14:cNvContentPartPr/>
              <p14:nvPr/>
            </p14:nvContentPartPr>
            <p14:xfrm>
              <a:off x="1966402" y="6606032"/>
              <a:ext cx="160560" cy="17640"/>
            </p14:xfrm>
          </p:contentPart>
        </mc:Choice>
        <mc:Fallback>
          <p:pic>
            <p:nvPicPr>
              <p:cNvPr id="478" name="Freihand 477">
                <a:extLst>
                  <a:ext uri="{FF2B5EF4-FFF2-40B4-BE49-F238E27FC236}">
                    <a16:creationId xmlns:a16="http://schemas.microsoft.com/office/drawing/2014/main" id="{B3729456-B1B7-4BC2-86F1-7E2763322A71}"/>
                  </a:ext>
                </a:extLst>
              </p:cNvPr>
              <p:cNvPicPr/>
              <p:nvPr/>
            </p:nvPicPr>
            <p:blipFill>
              <a:blip r:embed="rId795"/>
              <a:stretch>
                <a:fillRect/>
              </a:stretch>
            </p:blipFill>
            <p:spPr>
              <a:xfrm>
                <a:off x="1962082" y="6601712"/>
                <a:ext cx="169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79" name="Freihand 478">
                <a:extLst>
                  <a:ext uri="{FF2B5EF4-FFF2-40B4-BE49-F238E27FC236}">
                    <a16:creationId xmlns:a16="http://schemas.microsoft.com/office/drawing/2014/main" id="{99311250-2ABE-4C55-9B98-43E8D99347BC}"/>
                  </a:ext>
                </a:extLst>
              </p14:cNvPr>
              <p14:cNvContentPartPr/>
              <p14:nvPr/>
            </p14:nvContentPartPr>
            <p14:xfrm>
              <a:off x="2264482" y="6505952"/>
              <a:ext cx="180720" cy="128880"/>
            </p14:xfrm>
          </p:contentPart>
        </mc:Choice>
        <mc:Fallback>
          <p:pic>
            <p:nvPicPr>
              <p:cNvPr id="479" name="Freihand 478">
                <a:extLst>
                  <a:ext uri="{FF2B5EF4-FFF2-40B4-BE49-F238E27FC236}">
                    <a16:creationId xmlns:a16="http://schemas.microsoft.com/office/drawing/2014/main" id="{99311250-2ABE-4C55-9B98-43E8D99347BC}"/>
                  </a:ext>
                </a:extLst>
              </p:cNvPr>
              <p:cNvPicPr/>
              <p:nvPr/>
            </p:nvPicPr>
            <p:blipFill>
              <a:blip r:embed="rId797"/>
              <a:stretch>
                <a:fillRect/>
              </a:stretch>
            </p:blipFill>
            <p:spPr>
              <a:xfrm>
                <a:off x="2260162" y="6501632"/>
                <a:ext cx="189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80" name="Freihand 479">
                <a:extLst>
                  <a:ext uri="{FF2B5EF4-FFF2-40B4-BE49-F238E27FC236}">
                    <a16:creationId xmlns:a16="http://schemas.microsoft.com/office/drawing/2014/main" id="{CE5C1095-67CC-4BC1-A6EE-1A9FEDAC1E96}"/>
                  </a:ext>
                </a:extLst>
              </p14:cNvPr>
              <p14:cNvContentPartPr/>
              <p14:nvPr/>
            </p14:nvContentPartPr>
            <p14:xfrm>
              <a:off x="2527282" y="6501992"/>
              <a:ext cx="40680" cy="133920"/>
            </p14:xfrm>
          </p:contentPart>
        </mc:Choice>
        <mc:Fallback>
          <p:pic>
            <p:nvPicPr>
              <p:cNvPr id="480" name="Freihand 479">
                <a:extLst>
                  <a:ext uri="{FF2B5EF4-FFF2-40B4-BE49-F238E27FC236}">
                    <a16:creationId xmlns:a16="http://schemas.microsoft.com/office/drawing/2014/main" id="{CE5C1095-67CC-4BC1-A6EE-1A9FEDAC1E96}"/>
                  </a:ext>
                </a:extLst>
              </p:cNvPr>
              <p:cNvPicPr/>
              <p:nvPr/>
            </p:nvPicPr>
            <p:blipFill>
              <a:blip r:embed="rId799"/>
              <a:stretch>
                <a:fillRect/>
              </a:stretch>
            </p:blipFill>
            <p:spPr>
              <a:xfrm>
                <a:off x="2522962" y="6497672"/>
                <a:ext cx="49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81" name="Freihand 480">
                <a:extLst>
                  <a:ext uri="{FF2B5EF4-FFF2-40B4-BE49-F238E27FC236}">
                    <a16:creationId xmlns:a16="http://schemas.microsoft.com/office/drawing/2014/main" id="{73241B7D-D1E0-4BEA-B2DB-45F8E304DA95}"/>
                  </a:ext>
                </a:extLst>
              </p14:cNvPr>
              <p14:cNvContentPartPr/>
              <p14:nvPr/>
            </p14:nvContentPartPr>
            <p14:xfrm>
              <a:off x="2464282" y="6509552"/>
              <a:ext cx="298440" cy="92160"/>
            </p14:xfrm>
          </p:contentPart>
        </mc:Choice>
        <mc:Fallback>
          <p:pic>
            <p:nvPicPr>
              <p:cNvPr id="481" name="Freihand 480">
                <a:extLst>
                  <a:ext uri="{FF2B5EF4-FFF2-40B4-BE49-F238E27FC236}">
                    <a16:creationId xmlns:a16="http://schemas.microsoft.com/office/drawing/2014/main" id="{73241B7D-D1E0-4BEA-B2DB-45F8E304DA95}"/>
                  </a:ext>
                </a:extLst>
              </p:cNvPr>
              <p:cNvPicPr/>
              <p:nvPr/>
            </p:nvPicPr>
            <p:blipFill>
              <a:blip r:embed="rId801"/>
              <a:stretch>
                <a:fillRect/>
              </a:stretch>
            </p:blipFill>
            <p:spPr>
              <a:xfrm>
                <a:off x="2459962" y="6505232"/>
                <a:ext cx="307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82" name="Freihand 481">
                <a:extLst>
                  <a:ext uri="{FF2B5EF4-FFF2-40B4-BE49-F238E27FC236}">
                    <a16:creationId xmlns:a16="http://schemas.microsoft.com/office/drawing/2014/main" id="{35473628-F7E9-48E0-891B-9CAB5FCE0D11}"/>
                  </a:ext>
                </a:extLst>
              </p14:cNvPr>
              <p14:cNvContentPartPr/>
              <p14:nvPr/>
            </p14:nvContentPartPr>
            <p14:xfrm>
              <a:off x="2777482" y="6426392"/>
              <a:ext cx="6120" cy="10080"/>
            </p14:xfrm>
          </p:contentPart>
        </mc:Choice>
        <mc:Fallback>
          <p:pic>
            <p:nvPicPr>
              <p:cNvPr id="482" name="Freihand 481">
                <a:extLst>
                  <a:ext uri="{FF2B5EF4-FFF2-40B4-BE49-F238E27FC236}">
                    <a16:creationId xmlns:a16="http://schemas.microsoft.com/office/drawing/2014/main" id="{35473628-F7E9-48E0-891B-9CAB5FCE0D11}"/>
                  </a:ext>
                </a:extLst>
              </p:cNvPr>
              <p:cNvPicPr/>
              <p:nvPr/>
            </p:nvPicPr>
            <p:blipFill>
              <a:blip r:embed="rId803"/>
              <a:stretch>
                <a:fillRect/>
              </a:stretch>
            </p:blipFill>
            <p:spPr>
              <a:xfrm>
                <a:off x="2773162" y="6422072"/>
                <a:ext cx="14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84" name="Freihand 483">
                <a:extLst>
                  <a:ext uri="{FF2B5EF4-FFF2-40B4-BE49-F238E27FC236}">
                    <a16:creationId xmlns:a16="http://schemas.microsoft.com/office/drawing/2014/main" id="{C4799844-B456-40C6-A9B3-0EAD9F931B4C}"/>
                  </a:ext>
                </a:extLst>
              </p14:cNvPr>
              <p14:cNvContentPartPr/>
              <p14:nvPr/>
            </p14:nvContentPartPr>
            <p14:xfrm>
              <a:off x="2215522" y="6442592"/>
              <a:ext cx="393120" cy="247320"/>
            </p14:xfrm>
          </p:contentPart>
        </mc:Choice>
        <mc:Fallback>
          <p:pic>
            <p:nvPicPr>
              <p:cNvPr id="484" name="Freihand 483">
                <a:extLst>
                  <a:ext uri="{FF2B5EF4-FFF2-40B4-BE49-F238E27FC236}">
                    <a16:creationId xmlns:a16="http://schemas.microsoft.com/office/drawing/2014/main" id="{C4799844-B456-40C6-A9B3-0EAD9F931B4C}"/>
                  </a:ext>
                </a:extLst>
              </p:cNvPr>
              <p:cNvPicPr/>
              <p:nvPr/>
            </p:nvPicPr>
            <p:blipFill>
              <a:blip r:embed="rId805"/>
              <a:stretch>
                <a:fillRect/>
              </a:stretch>
            </p:blipFill>
            <p:spPr>
              <a:xfrm>
                <a:off x="2211202" y="6438272"/>
                <a:ext cx="4017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85" name="Freihand 484">
                <a:extLst>
                  <a:ext uri="{FF2B5EF4-FFF2-40B4-BE49-F238E27FC236}">
                    <a16:creationId xmlns:a16="http://schemas.microsoft.com/office/drawing/2014/main" id="{DA88182C-7F1A-4FED-9694-655A68398C42}"/>
                  </a:ext>
                </a:extLst>
              </p14:cNvPr>
              <p14:cNvContentPartPr/>
              <p14:nvPr/>
            </p14:nvContentPartPr>
            <p14:xfrm>
              <a:off x="424522" y="6566432"/>
              <a:ext cx="246600" cy="175320"/>
            </p14:xfrm>
          </p:contentPart>
        </mc:Choice>
        <mc:Fallback>
          <p:pic>
            <p:nvPicPr>
              <p:cNvPr id="485" name="Freihand 484">
                <a:extLst>
                  <a:ext uri="{FF2B5EF4-FFF2-40B4-BE49-F238E27FC236}">
                    <a16:creationId xmlns:a16="http://schemas.microsoft.com/office/drawing/2014/main" id="{DA88182C-7F1A-4FED-9694-655A68398C42}"/>
                  </a:ext>
                </a:extLst>
              </p:cNvPr>
              <p:cNvPicPr/>
              <p:nvPr/>
            </p:nvPicPr>
            <p:blipFill>
              <a:blip r:embed="rId807"/>
              <a:stretch>
                <a:fillRect/>
              </a:stretch>
            </p:blipFill>
            <p:spPr>
              <a:xfrm>
                <a:off x="420202" y="6562112"/>
                <a:ext cx="255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87" name="Freihand 486">
                <a:extLst>
                  <a:ext uri="{FF2B5EF4-FFF2-40B4-BE49-F238E27FC236}">
                    <a16:creationId xmlns:a16="http://schemas.microsoft.com/office/drawing/2014/main" id="{89E666AB-18FA-46D7-901B-527152BC2800}"/>
                  </a:ext>
                </a:extLst>
              </p14:cNvPr>
              <p14:cNvContentPartPr/>
              <p14:nvPr/>
            </p14:nvContentPartPr>
            <p14:xfrm>
              <a:off x="1375282" y="6390032"/>
              <a:ext cx="480600" cy="330120"/>
            </p14:xfrm>
          </p:contentPart>
        </mc:Choice>
        <mc:Fallback>
          <p:pic>
            <p:nvPicPr>
              <p:cNvPr id="487" name="Freihand 486">
                <a:extLst>
                  <a:ext uri="{FF2B5EF4-FFF2-40B4-BE49-F238E27FC236}">
                    <a16:creationId xmlns:a16="http://schemas.microsoft.com/office/drawing/2014/main" id="{89E666AB-18FA-46D7-901B-527152BC2800}"/>
                  </a:ext>
                </a:extLst>
              </p:cNvPr>
              <p:cNvPicPr/>
              <p:nvPr/>
            </p:nvPicPr>
            <p:blipFill>
              <a:blip r:embed="rId809"/>
              <a:stretch>
                <a:fillRect/>
              </a:stretch>
            </p:blipFill>
            <p:spPr>
              <a:xfrm>
                <a:off x="1370962" y="6385712"/>
                <a:ext cx="48924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88" name="Freihand 487">
                <a:extLst>
                  <a:ext uri="{FF2B5EF4-FFF2-40B4-BE49-F238E27FC236}">
                    <a16:creationId xmlns:a16="http://schemas.microsoft.com/office/drawing/2014/main" id="{74123FD4-E8F9-4425-A6BF-A45CD5212C22}"/>
                  </a:ext>
                </a:extLst>
              </p14:cNvPr>
              <p14:cNvContentPartPr/>
              <p14:nvPr/>
            </p14:nvContentPartPr>
            <p14:xfrm>
              <a:off x="1743562" y="6448352"/>
              <a:ext cx="1967760" cy="377640"/>
            </p14:xfrm>
          </p:contentPart>
        </mc:Choice>
        <mc:Fallback>
          <p:pic>
            <p:nvPicPr>
              <p:cNvPr id="488" name="Freihand 487">
                <a:extLst>
                  <a:ext uri="{FF2B5EF4-FFF2-40B4-BE49-F238E27FC236}">
                    <a16:creationId xmlns:a16="http://schemas.microsoft.com/office/drawing/2014/main" id="{74123FD4-E8F9-4425-A6BF-A45CD5212C22}"/>
                  </a:ext>
                </a:extLst>
              </p:cNvPr>
              <p:cNvPicPr/>
              <p:nvPr/>
            </p:nvPicPr>
            <p:blipFill>
              <a:blip r:embed="rId811"/>
              <a:stretch>
                <a:fillRect/>
              </a:stretch>
            </p:blipFill>
            <p:spPr>
              <a:xfrm>
                <a:off x="1739242" y="6444032"/>
                <a:ext cx="197640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89" name="Freihand 488">
                <a:extLst>
                  <a:ext uri="{FF2B5EF4-FFF2-40B4-BE49-F238E27FC236}">
                    <a16:creationId xmlns:a16="http://schemas.microsoft.com/office/drawing/2014/main" id="{D580F629-5889-49D7-BA31-456AE1235919}"/>
                  </a:ext>
                </a:extLst>
              </p14:cNvPr>
              <p14:cNvContentPartPr/>
              <p14:nvPr/>
            </p14:nvContentPartPr>
            <p14:xfrm>
              <a:off x="3586762" y="6317672"/>
              <a:ext cx="265320" cy="201600"/>
            </p14:xfrm>
          </p:contentPart>
        </mc:Choice>
        <mc:Fallback>
          <p:pic>
            <p:nvPicPr>
              <p:cNvPr id="489" name="Freihand 488">
                <a:extLst>
                  <a:ext uri="{FF2B5EF4-FFF2-40B4-BE49-F238E27FC236}">
                    <a16:creationId xmlns:a16="http://schemas.microsoft.com/office/drawing/2014/main" id="{D580F629-5889-49D7-BA31-456AE1235919}"/>
                  </a:ext>
                </a:extLst>
              </p:cNvPr>
              <p:cNvPicPr/>
              <p:nvPr/>
            </p:nvPicPr>
            <p:blipFill>
              <a:blip r:embed="rId813"/>
              <a:stretch>
                <a:fillRect/>
              </a:stretch>
            </p:blipFill>
            <p:spPr>
              <a:xfrm>
                <a:off x="3582442" y="6313352"/>
                <a:ext cx="273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91" name="Freihand 490">
                <a:extLst>
                  <a:ext uri="{FF2B5EF4-FFF2-40B4-BE49-F238E27FC236}">
                    <a16:creationId xmlns:a16="http://schemas.microsoft.com/office/drawing/2014/main" id="{B67F064D-6350-4E17-B0D6-6907BCAB0CB2}"/>
                  </a:ext>
                </a:extLst>
              </p14:cNvPr>
              <p14:cNvContentPartPr/>
              <p14:nvPr/>
            </p14:nvContentPartPr>
            <p14:xfrm>
              <a:off x="4002562" y="6240632"/>
              <a:ext cx="22680" cy="109800"/>
            </p14:xfrm>
          </p:contentPart>
        </mc:Choice>
        <mc:Fallback>
          <p:pic>
            <p:nvPicPr>
              <p:cNvPr id="491" name="Freihand 490">
                <a:extLst>
                  <a:ext uri="{FF2B5EF4-FFF2-40B4-BE49-F238E27FC236}">
                    <a16:creationId xmlns:a16="http://schemas.microsoft.com/office/drawing/2014/main" id="{B67F064D-6350-4E17-B0D6-6907BCAB0CB2}"/>
                  </a:ext>
                </a:extLst>
              </p:cNvPr>
              <p:cNvPicPr/>
              <p:nvPr/>
            </p:nvPicPr>
            <p:blipFill>
              <a:blip r:embed="rId815"/>
              <a:stretch>
                <a:fillRect/>
              </a:stretch>
            </p:blipFill>
            <p:spPr>
              <a:xfrm>
                <a:off x="3998242" y="6236312"/>
                <a:ext cx="31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92" name="Freihand 491">
                <a:extLst>
                  <a:ext uri="{FF2B5EF4-FFF2-40B4-BE49-F238E27FC236}">
                    <a16:creationId xmlns:a16="http://schemas.microsoft.com/office/drawing/2014/main" id="{F12CE9A4-6A0C-45FB-878F-625BEB9272E4}"/>
                  </a:ext>
                </a:extLst>
              </p14:cNvPr>
              <p14:cNvContentPartPr/>
              <p14:nvPr/>
            </p14:nvContentPartPr>
            <p14:xfrm>
              <a:off x="3980602" y="6194912"/>
              <a:ext cx="61560" cy="4320"/>
            </p14:xfrm>
          </p:contentPart>
        </mc:Choice>
        <mc:Fallback>
          <p:pic>
            <p:nvPicPr>
              <p:cNvPr id="492" name="Freihand 491">
                <a:extLst>
                  <a:ext uri="{FF2B5EF4-FFF2-40B4-BE49-F238E27FC236}">
                    <a16:creationId xmlns:a16="http://schemas.microsoft.com/office/drawing/2014/main" id="{F12CE9A4-6A0C-45FB-878F-625BEB9272E4}"/>
                  </a:ext>
                </a:extLst>
              </p:cNvPr>
              <p:cNvPicPr/>
              <p:nvPr/>
            </p:nvPicPr>
            <p:blipFill>
              <a:blip r:embed="rId817"/>
              <a:stretch>
                <a:fillRect/>
              </a:stretch>
            </p:blipFill>
            <p:spPr>
              <a:xfrm>
                <a:off x="3976282" y="6190592"/>
                <a:ext cx="70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93" name="Freihand 492">
                <a:extLst>
                  <a:ext uri="{FF2B5EF4-FFF2-40B4-BE49-F238E27FC236}">
                    <a16:creationId xmlns:a16="http://schemas.microsoft.com/office/drawing/2014/main" id="{4FA5B8D9-EC7A-4334-AFE5-9602F9C41CC0}"/>
                  </a:ext>
                </a:extLst>
              </p14:cNvPr>
              <p14:cNvContentPartPr/>
              <p14:nvPr/>
            </p14:nvContentPartPr>
            <p14:xfrm>
              <a:off x="4059802" y="6210392"/>
              <a:ext cx="81720" cy="107640"/>
            </p14:xfrm>
          </p:contentPart>
        </mc:Choice>
        <mc:Fallback>
          <p:pic>
            <p:nvPicPr>
              <p:cNvPr id="493" name="Freihand 492">
                <a:extLst>
                  <a:ext uri="{FF2B5EF4-FFF2-40B4-BE49-F238E27FC236}">
                    <a16:creationId xmlns:a16="http://schemas.microsoft.com/office/drawing/2014/main" id="{4FA5B8D9-EC7A-4334-AFE5-9602F9C41CC0}"/>
                  </a:ext>
                </a:extLst>
              </p:cNvPr>
              <p:cNvPicPr/>
              <p:nvPr/>
            </p:nvPicPr>
            <p:blipFill>
              <a:blip r:embed="rId819"/>
              <a:stretch>
                <a:fillRect/>
              </a:stretch>
            </p:blipFill>
            <p:spPr>
              <a:xfrm>
                <a:off x="4055482" y="6206072"/>
                <a:ext cx="90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94" name="Freihand 493">
                <a:extLst>
                  <a:ext uri="{FF2B5EF4-FFF2-40B4-BE49-F238E27FC236}">
                    <a16:creationId xmlns:a16="http://schemas.microsoft.com/office/drawing/2014/main" id="{66B05285-3978-4E68-AB9B-4BEDF7428A15}"/>
                  </a:ext>
                </a:extLst>
              </p14:cNvPr>
              <p14:cNvContentPartPr/>
              <p14:nvPr/>
            </p14:nvContentPartPr>
            <p14:xfrm>
              <a:off x="4104082" y="6153152"/>
              <a:ext cx="106560" cy="139680"/>
            </p14:xfrm>
          </p:contentPart>
        </mc:Choice>
        <mc:Fallback>
          <p:pic>
            <p:nvPicPr>
              <p:cNvPr id="494" name="Freihand 493">
                <a:extLst>
                  <a:ext uri="{FF2B5EF4-FFF2-40B4-BE49-F238E27FC236}">
                    <a16:creationId xmlns:a16="http://schemas.microsoft.com/office/drawing/2014/main" id="{66B05285-3978-4E68-AB9B-4BEDF7428A15}"/>
                  </a:ext>
                </a:extLst>
              </p:cNvPr>
              <p:cNvPicPr/>
              <p:nvPr/>
            </p:nvPicPr>
            <p:blipFill>
              <a:blip r:embed="rId821"/>
              <a:stretch>
                <a:fillRect/>
              </a:stretch>
            </p:blipFill>
            <p:spPr>
              <a:xfrm>
                <a:off x="4099762" y="6148832"/>
                <a:ext cx="115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95" name="Freihand 494">
                <a:extLst>
                  <a:ext uri="{FF2B5EF4-FFF2-40B4-BE49-F238E27FC236}">
                    <a16:creationId xmlns:a16="http://schemas.microsoft.com/office/drawing/2014/main" id="{A10651C3-DDEA-46C6-8765-5B4F9AD61B9E}"/>
                  </a:ext>
                </a:extLst>
              </p14:cNvPr>
              <p14:cNvContentPartPr/>
              <p14:nvPr/>
            </p14:nvContentPartPr>
            <p14:xfrm>
              <a:off x="4374082" y="6163952"/>
              <a:ext cx="122400" cy="85680"/>
            </p14:xfrm>
          </p:contentPart>
        </mc:Choice>
        <mc:Fallback>
          <p:pic>
            <p:nvPicPr>
              <p:cNvPr id="495" name="Freihand 494">
                <a:extLst>
                  <a:ext uri="{FF2B5EF4-FFF2-40B4-BE49-F238E27FC236}">
                    <a16:creationId xmlns:a16="http://schemas.microsoft.com/office/drawing/2014/main" id="{A10651C3-DDEA-46C6-8765-5B4F9AD61B9E}"/>
                  </a:ext>
                </a:extLst>
              </p:cNvPr>
              <p:cNvPicPr/>
              <p:nvPr/>
            </p:nvPicPr>
            <p:blipFill>
              <a:blip r:embed="rId823"/>
              <a:stretch>
                <a:fillRect/>
              </a:stretch>
            </p:blipFill>
            <p:spPr>
              <a:xfrm>
                <a:off x="4369762" y="6159632"/>
                <a:ext cx="131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96" name="Freihand 495">
                <a:extLst>
                  <a:ext uri="{FF2B5EF4-FFF2-40B4-BE49-F238E27FC236}">
                    <a16:creationId xmlns:a16="http://schemas.microsoft.com/office/drawing/2014/main" id="{FB961FF1-EDDB-479E-8FDE-BD4D58553ED1}"/>
                  </a:ext>
                </a:extLst>
              </p14:cNvPr>
              <p14:cNvContentPartPr/>
              <p14:nvPr/>
            </p14:nvContentPartPr>
            <p14:xfrm>
              <a:off x="4437802" y="6140192"/>
              <a:ext cx="121680" cy="116280"/>
            </p14:xfrm>
          </p:contentPart>
        </mc:Choice>
        <mc:Fallback>
          <p:pic>
            <p:nvPicPr>
              <p:cNvPr id="496" name="Freihand 495">
                <a:extLst>
                  <a:ext uri="{FF2B5EF4-FFF2-40B4-BE49-F238E27FC236}">
                    <a16:creationId xmlns:a16="http://schemas.microsoft.com/office/drawing/2014/main" id="{FB961FF1-EDDB-479E-8FDE-BD4D58553ED1}"/>
                  </a:ext>
                </a:extLst>
              </p:cNvPr>
              <p:cNvPicPr/>
              <p:nvPr/>
            </p:nvPicPr>
            <p:blipFill>
              <a:blip r:embed="rId825"/>
              <a:stretch>
                <a:fillRect/>
              </a:stretch>
            </p:blipFill>
            <p:spPr>
              <a:xfrm>
                <a:off x="4433482" y="6135872"/>
                <a:ext cx="130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98" name="Freihand 497">
                <a:extLst>
                  <a:ext uri="{FF2B5EF4-FFF2-40B4-BE49-F238E27FC236}">
                    <a16:creationId xmlns:a16="http://schemas.microsoft.com/office/drawing/2014/main" id="{5D74F346-6DC5-4D8B-B32C-2F44EB6A4601}"/>
                  </a:ext>
                </a:extLst>
              </p14:cNvPr>
              <p14:cNvContentPartPr/>
              <p14:nvPr/>
            </p14:nvContentPartPr>
            <p14:xfrm>
              <a:off x="4568122" y="6170792"/>
              <a:ext cx="289080" cy="59040"/>
            </p14:xfrm>
          </p:contentPart>
        </mc:Choice>
        <mc:Fallback>
          <p:pic>
            <p:nvPicPr>
              <p:cNvPr id="498" name="Freihand 497">
                <a:extLst>
                  <a:ext uri="{FF2B5EF4-FFF2-40B4-BE49-F238E27FC236}">
                    <a16:creationId xmlns:a16="http://schemas.microsoft.com/office/drawing/2014/main" id="{5D74F346-6DC5-4D8B-B32C-2F44EB6A4601}"/>
                  </a:ext>
                </a:extLst>
              </p:cNvPr>
              <p:cNvPicPr/>
              <p:nvPr/>
            </p:nvPicPr>
            <p:blipFill>
              <a:blip r:embed="rId827"/>
              <a:stretch>
                <a:fillRect/>
              </a:stretch>
            </p:blipFill>
            <p:spPr>
              <a:xfrm>
                <a:off x="4563802" y="6166472"/>
                <a:ext cx="297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99" name="Freihand 498">
                <a:extLst>
                  <a:ext uri="{FF2B5EF4-FFF2-40B4-BE49-F238E27FC236}">
                    <a16:creationId xmlns:a16="http://schemas.microsoft.com/office/drawing/2014/main" id="{D38690C0-4642-491E-A8B5-C436816F0B62}"/>
                  </a:ext>
                </a:extLst>
              </p14:cNvPr>
              <p14:cNvContentPartPr/>
              <p14:nvPr/>
            </p14:nvContentPartPr>
            <p14:xfrm>
              <a:off x="4754602" y="6105992"/>
              <a:ext cx="360" cy="360"/>
            </p14:xfrm>
          </p:contentPart>
        </mc:Choice>
        <mc:Fallback>
          <p:pic>
            <p:nvPicPr>
              <p:cNvPr id="499" name="Freihand 498">
                <a:extLst>
                  <a:ext uri="{FF2B5EF4-FFF2-40B4-BE49-F238E27FC236}">
                    <a16:creationId xmlns:a16="http://schemas.microsoft.com/office/drawing/2014/main" id="{D38690C0-4642-491E-A8B5-C436816F0B62}"/>
                  </a:ext>
                </a:extLst>
              </p:cNvPr>
              <p:cNvPicPr/>
              <p:nvPr/>
            </p:nvPicPr>
            <p:blipFill>
              <a:blip r:embed="rId93"/>
              <a:stretch>
                <a:fillRect/>
              </a:stretch>
            </p:blipFill>
            <p:spPr>
              <a:xfrm>
                <a:off x="4750282" y="6101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0" name="Freihand 499">
                <a:extLst>
                  <a:ext uri="{FF2B5EF4-FFF2-40B4-BE49-F238E27FC236}">
                    <a16:creationId xmlns:a16="http://schemas.microsoft.com/office/drawing/2014/main" id="{5B81EA05-E319-4214-AE6F-395F4F4933E1}"/>
                  </a:ext>
                </a:extLst>
              </p14:cNvPr>
              <p14:cNvContentPartPr/>
              <p14:nvPr/>
            </p14:nvContentPartPr>
            <p14:xfrm>
              <a:off x="4321882" y="6257552"/>
              <a:ext cx="106560" cy="67320"/>
            </p14:xfrm>
          </p:contentPart>
        </mc:Choice>
        <mc:Fallback>
          <p:pic>
            <p:nvPicPr>
              <p:cNvPr id="500" name="Freihand 499">
                <a:extLst>
                  <a:ext uri="{FF2B5EF4-FFF2-40B4-BE49-F238E27FC236}">
                    <a16:creationId xmlns:a16="http://schemas.microsoft.com/office/drawing/2014/main" id="{5B81EA05-E319-4214-AE6F-395F4F4933E1}"/>
                  </a:ext>
                </a:extLst>
              </p:cNvPr>
              <p:cNvPicPr/>
              <p:nvPr/>
            </p:nvPicPr>
            <p:blipFill>
              <a:blip r:embed="rId830"/>
              <a:stretch>
                <a:fillRect/>
              </a:stretch>
            </p:blipFill>
            <p:spPr>
              <a:xfrm>
                <a:off x="4317562" y="6253232"/>
                <a:ext cx="115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1" name="Freihand 500">
                <a:extLst>
                  <a:ext uri="{FF2B5EF4-FFF2-40B4-BE49-F238E27FC236}">
                    <a16:creationId xmlns:a16="http://schemas.microsoft.com/office/drawing/2014/main" id="{0A0A0B29-F0BD-4C74-A2F8-503343539707}"/>
                  </a:ext>
                </a:extLst>
              </p14:cNvPr>
              <p14:cNvContentPartPr/>
              <p14:nvPr/>
            </p14:nvContentPartPr>
            <p14:xfrm>
              <a:off x="4839202" y="6082232"/>
              <a:ext cx="78840" cy="40320"/>
            </p14:xfrm>
          </p:contentPart>
        </mc:Choice>
        <mc:Fallback>
          <p:pic>
            <p:nvPicPr>
              <p:cNvPr id="501" name="Freihand 500">
                <a:extLst>
                  <a:ext uri="{FF2B5EF4-FFF2-40B4-BE49-F238E27FC236}">
                    <a16:creationId xmlns:a16="http://schemas.microsoft.com/office/drawing/2014/main" id="{0A0A0B29-F0BD-4C74-A2F8-503343539707}"/>
                  </a:ext>
                </a:extLst>
              </p:cNvPr>
              <p:cNvPicPr/>
              <p:nvPr/>
            </p:nvPicPr>
            <p:blipFill>
              <a:blip r:embed="rId832"/>
              <a:stretch>
                <a:fillRect/>
              </a:stretch>
            </p:blipFill>
            <p:spPr>
              <a:xfrm>
                <a:off x="4834882" y="6077912"/>
                <a:ext cx="87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2" name="Freihand 501">
                <a:extLst>
                  <a:ext uri="{FF2B5EF4-FFF2-40B4-BE49-F238E27FC236}">
                    <a16:creationId xmlns:a16="http://schemas.microsoft.com/office/drawing/2014/main" id="{F28FECEC-E10C-4196-9F1B-492120D99AA4}"/>
                  </a:ext>
                </a:extLst>
              </p14:cNvPr>
              <p14:cNvContentPartPr/>
              <p14:nvPr/>
            </p14:nvContentPartPr>
            <p14:xfrm>
              <a:off x="5033602" y="6064952"/>
              <a:ext cx="155520" cy="252720"/>
            </p14:xfrm>
          </p:contentPart>
        </mc:Choice>
        <mc:Fallback>
          <p:pic>
            <p:nvPicPr>
              <p:cNvPr id="502" name="Freihand 501">
                <a:extLst>
                  <a:ext uri="{FF2B5EF4-FFF2-40B4-BE49-F238E27FC236}">
                    <a16:creationId xmlns:a16="http://schemas.microsoft.com/office/drawing/2014/main" id="{F28FECEC-E10C-4196-9F1B-492120D99AA4}"/>
                  </a:ext>
                </a:extLst>
              </p:cNvPr>
              <p:cNvPicPr/>
              <p:nvPr/>
            </p:nvPicPr>
            <p:blipFill>
              <a:blip r:embed="rId834"/>
              <a:stretch>
                <a:fillRect/>
              </a:stretch>
            </p:blipFill>
            <p:spPr>
              <a:xfrm>
                <a:off x="5029282" y="6060632"/>
                <a:ext cx="1641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3" name="Freihand 502">
                <a:extLst>
                  <a:ext uri="{FF2B5EF4-FFF2-40B4-BE49-F238E27FC236}">
                    <a16:creationId xmlns:a16="http://schemas.microsoft.com/office/drawing/2014/main" id="{B516730C-EBC3-4956-919B-84958A140726}"/>
                  </a:ext>
                </a:extLst>
              </p14:cNvPr>
              <p14:cNvContentPartPr/>
              <p14:nvPr/>
            </p14:nvContentPartPr>
            <p14:xfrm>
              <a:off x="5167162" y="6170072"/>
              <a:ext cx="155520" cy="71640"/>
            </p14:xfrm>
          </p:contentPart>
        </mc:Choice>
        <mc:Fallback>
          <p:pic>
            <p:nvPicPr>
              <p:cNvPr id="503" name="Freihand 502">
                <a:extLst>
                  <a:ext uri="{FF2B5EF4-FFF2-40B4-BE49-F238E27FC236}">
                    <a16:creationId xmlns:a16="http://schemas.microsoft.com/office/drawing/2014/main" id="{B516730C-EBC3-4956-919B-84958A140726}"/>
                  </a:ext>
                </a:extLst>
              </p:cNvPr>
              <p:cNvPicPr/>
              <p:nvPr/>
            </p:nvPicPr>
            <p:blipFill>
              <a:blip r:embed="rId836"/>
              <a:stretch>
                <a:fillRect/>
              </a:stretch>
            </p:blipFill>
            <p:spPr>
              <a:xfrm>
                <a:off x="5162842" y="6165752"/>
                <a:ext cx="164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4" name="Freihand 503">
                <a:extLst>
                  <a:ext uri="{FF2B5EF4-FFF2-40B4-BE49-F238E27FC236}">
                    <a16:creationId xmlns:a16="http://schemas.microsoft.com/office/drawing/2014/main" id="{A6D603CD-0710-4C31-B373-59F0F060D14A}"/>
                  </a:ext>
                </a:extLst>
              </p14:cNvPr>
              <p14:cNvContentPartPr/>
              <p14:nvPr/>
            </p14:nvContentPartPr>
            <p14:xfrm>
              <a:off x="5301442" y="6100952"/>
              <a:ext cx="36360" cy="9360"/>
            </p14:xfrm>
          </p:contentPart>
        </mc:Choice>
        <mc:Fallback>
          <p:pic>
            <p:nvPicPr>
              <p:cNvPr id="504" name="Freihand 503">
                <a:extLst>
                  <a:ext uri="{FF2B5EF4-FFF2-40B4-BE49-F238E27FC236}">
                    <a16:creationId xmlns:a16="http://schemas.microsoft.com/office/drawing/2014/main" id="{A6D603CD-0710-4C31-B373-59F0F060D14A}"/>
                  </a:ext>
                </a:extLst>
              </p:cNvPr>
              <p:cNvPicPr/>
              <p:nvPr/>
            </p:nvPicPr>
            <p:blipFill>
              <a:blip r:embed="rId838"/>
              <a:stretch>
                <a:fillRect/>
              </a:stretch>
            </p:blipFill>
            <p:spPr>
              <a:xfrm>
                <a:off x="5297122" y="6096632"/>
                <a:ext cx="45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05" name="Freihand 504">
                <a:extLst>
                  <a:ext uri="{FF2B5EF4-FFF2-40B4-BE49-F238E27FC236}">
                    <a16:creationId xmlns:a16="http://schemas.microsoft.com/office/drawing/2014/main" id="{6B93C5F2-117D-49DB-8D3D-53629EFC7933}"/>
                  </a:ext>
                </a:extLst>
              </p14:cNvPr>
              <p14:cNvContentPartPr/>
              <p14:nvPr/>
            </p14:nvContentPartPr>
            <p14:xfrm>
              <a:off x="5464162" y="6130112"/>
              <a:ext cx="92160" cy="112680"/>
            </p14:xfrm>
          </p:contentPart>
        </mc:Choice>
        <mc:Fallback>
          <p:pic>
            <p:nvPicPr>
              <p:cNvPr id="505" name="Freihand 504">
                <a:extLst>
                  <a:ext uri="{FF2B5EF4-FFF2-40B4-BE49-F238E27FC236}">
                    <a16:creationId xmlns:a16="http://schemas.microsoft.com/office/drawing/2014/main" id="{6B93C5F2-117D-49DB-8D3D-53629EFC7933}"/>
                  </a:ext>
                </a:extLst>
              </p:cNvPr>
              <p:cNvPicPr/>
              <p:nvPr/>
            </p:nvPicPr>
            <p:blipFill>
              <a:blip r:embed="rId840"/>
              <a:stretch>
                <a:fillRect/>
              </a:stretch>
            </p:blipFill>
            <p:spPr>
              <a:xfrm>
                <a:off x="5459842" y="6125792"/>
                <a:ext cx="100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06" name="Freihand 505">
                <a:extLst>
                  <a:ext uri="{FF2B5EF4-FFF2-40B4-BE49-F238E27FC236}">
                    <a16:creationId xmlns:a16="http://schemas.microsoft.com/office/drawing/2014/main" id="{3B36EE29-08D1-43F7-99A7-FB96F3F5512B}"/>
                  </a:ext>
                </a:extLst>
              </p14:cNvPr>
              <p14:cNvContentPartPr/>
              <p14:nvPr/>
            </p14:nvContentPartPr>
            <p14:xfrm>
              <a:off x="5466682" y="6174752"/>
              <a:ext cx="252360" cy="42120"/>
            </p14:xfrm>
          </p:contentPart>
        </mc:Choice>
        <mc:Fallback>
          <p:pic>
            <p:nvPicPr>
              <p:cNvPr id="506" name="Freihand 505">
                <a:extLst>
                  <a:ext uri="{FF2B5EF4-FFF2-40B4-BE49-F238E27FC236}">
                    <a16:creationId xmlns:a16="http://schemas.microsoft.com/office/drawing/2014/main" id="{3B36EE29-08D1-43F7-99A7-FB96F3F5512B}"/>
                  </a:ext>
                </a:extLst>
              </p:cNvPr>
              <p:cNvPicPr/>
              <p:nvPr/>
            </p:nvPicPr>
            <p:blipFill>
              <a:blip r:embed="rId842"/>
              <a:stretch>
                <a:fillRect/>
              </a:stretch>
            </p:blipFill>
            <p:spPr>
              <a:xfrm>
                <a:off x="5462362" y="6170432"/>
                <a:ext cx="261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07" name="Freihand 506">
                <a:extLst>
                  <a:ext uri="{FF2B5EF4-FFF2-40B4-BE49-F238E27FC236}">
                    <a16:creationId xmlns:a16="http://schemas.microsoft.com/office/drawing/2014/main" id="{6B005251-E943-4935-BE34-28587558BF1B}"/>
                  </a:ext>
                </a:extLst>
              </p14:cNvPr>
              <p14:cNvContentPartPr/>
              <p14:nvPr/>
            </p14:nvContentPartPr>
            <p14:xfrm>
              <a:off x="5738482" y="6128672"/>
              <a:ext cx="47160" cy="7560"/>
            </p14:xfrm>
          </p:contentPart>
        </mc:Choice>
        <mc:Fallback>
          <p:pic>
            <p:nvPicPr>
              <p:cNvPr id="507" name="Freihand 506">
                <a:extLst>
                  <a:ext uri="{FF2B5EF4-FFF2-40B4-BE49-F238E27FC236}">
                    <a16:creationId xmlns:a16="http://schemas.microsoft.com/office/drawing/2014/main" id="{6B005251-E943-4935-BE34-28587558BF1B}"/>
                  </a:ext>
                </a:extLst>
              </p:cNvPr>
              <p:cNvPicPr/>
              <p:nvPr/>
            </p:nvPicPr>
            <p:blipFill>
              <a:blip r:embed="rId844"/>
              <a:stretch>
                <a:fillRect/>
              </a:stretch>
            </p:blipFill>
            <p:spPr>
              <a:xfrm>
                <a:off x="5734162" y="6124352"/>
                <a:ext cx="55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08" name="Freihand 507">
                <a:extLst>
                  <a:ext uri="{FF2B5EF4-FFF2-40B4-BE49-F238E27FC236}">
                    <a16:creationId xmlns:a16="http://schemas.microsoft.com/office/drawing/2014/main" id="{B685A476-FE92-40BF-95BC-514AEE8166A3}"/>
                  </a:ext>
                </a:extLst>
              </p14:cNvPr>
              <p14:cNvContentPartPr/>
              <p14:nvPr/>
            </p14:nvContentPartPr>
            <p14:xfrm>
              <a:off x="5766562" y="6159992"/>
              <a:ext cx="76680" cy="64080"/>
            </p14:xfrm>
          </p:contentPart>
        </mc:Choice>
        <mc:Fallback>
          <p:pic>
            <p:nvPicPr>
              <p:cNvPr id="508" name="Freihand 507">
                <a:extLst>
                  <a:ext uri="{FF2B5EF4-FFF2-40B4-BE49-F238E27FC236}">
                    <a16:creationId xmlns:a16="http://schemas.microsoft.com/office/drawing/2014/main" id="{B685A476-FE92-40BF-95BC-514AEE8166A3}"/>
                  </a:ext>
                </a:extLst>
              </p:cNvPr>
              <p:cNvPicPr/>
              <p:nvPr/>
            </p:nvPicPr>
            <p:blipFill>
              <a:blip r:embed="rId846"/>
              <a:stretch>
                <a:fillRect/>
              </a:stretch>
            </p:blipFill>
            <p:spPr>
              <a:xfrm>
                <a:off x="5762242" y="6155672"/>
                <a:ext cx="85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09" name="Freihand 508">
                <a:extLst>
                  <a:ext uri="{FF2B5EF4-FFF2-40B4-BE49-F238E27FC236}">
                    <a16:creationId xmlns:a16="http://schemas.microsoft.com/office/drawing/2014/main" id="{E6AE3629-4834-4537-A10D-1835674DD91B}"/>
                  </a:ext>
                </a:extLst>
              </p14:cNvPr>
              <p14:cNvContentPartPr/>
              <p14:nvPr/>
            </p14:nvContentPartPr>
            <p14:xfrm>
              <a:off x="5868442" y="6174752"/>
              <a:ext cx="177840" cy="19800"/>
            </p14:xfrm>
          </p:contentPart>
        </mc:Choice>
        <mc:Fallback>
          <p:pic>
            <p:nvPicPr>
              <p:cNvPr id="509" name="Freihand 508">
                <a:extLst>
                  <a:ext uri="{FF2B5EF4-FFF2-40B4-BE49-F238E27FC236}">
                    <a16:creationId xmlns:a16="http://schemas.microsoft.com/office/drawing/2014/main" id="{E6AE3629-4834-4537-A10D-1835674DD91B}"/>
                  </a:ext>
                </a:extLst>
              </p:cNvPr>
              <p:cNvPicPr/>
              <p:nvPr/>
            </p:nvPicPr>
            <p:blipFill>
              <a:blip r:embed="rId848"/>
              <a:stretch>
                <a:fillRect/>
              </a:stretch>
            </p:blipFill>
            <p:spPr>
              <a:xfrm>
                <a:off x="5864122" y="6170432"/>
                <a:ext cx="186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0" name="Freihand 509">
                <a:extLst>
                  <a:ext uri="{FF2B5EF4-FFF2-40B4-BE49-F238E27FC236}">
                    <a16:creationId xmlns:a16="http://schemas.microsoft.com/office/drawing/2014/main" id="{06544C78-74F9-4249-9D31-5E9652A42410}"/>
                  </a:ext>
                </a:extLst>
              </p14:cNvPr>
              <p14:cNvContentPartPr/>
              <p14:nvPr/>
            </p14:nvContentPartPr>
            <p14:xfrm>
              <a:off x="6155002" y="6173672"/>
              <a:ext cx="187560" cy="32040"/>
            </p14:xfrm>
          </p:contentPart>
        </mc:Choice>
        <mc:Fallback>
          <p:pic>
            <p:nvPicPr>
              <p:cNvPr id="510" name="Freihand 509">
                <a:extLst>
                  <a:ext uri="{FF2B5EF4-FFF2-40B4-BE49-F238E27FC236}">
                    <a16:creationId xmlns:a16="http://schemas.microsoft.com/office/drawing/2014/main" id="{06544C78-74F9-4249-9D31-5E9652A42410}"/>
                  </a:ext>
                </a:extLst>
              </p:cNvPr>
              <p:cNvPicPr/>
              <p:nvPr/>
            </p:nvPicPr>
            <p:blipFill>
              <a:blip r:embed="rId850"/>
              <a:stretch>
                <a:fillRect/>
              </a:stretch>
            </p:blipFill>
            <p:spPr>
              <a:xfrm>
                <a:off x="6150682" y="6169352"/>
                <a:ext cx="196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1" name="Freihand 510">
                <a:extLst>
                  <a:ext uri="{FF2B5EF4-FFF2-40B4-BE49-F238E27FC236}">
                    <a16:creationId xmlns:a16="http://schemas.microsoft.com/office/drawing/2014/main" id="{4C6D6E39-9421-42E8-96D3-CFB2A5558296}"/>
                  </a:ext>
                </a:extLst>
              </p14:cNvPr>
              <p14:cNvContentPartPr/>
              <p14:nvPr/>
            </p14:nvContentPartPr>
            <p14:xfrm>
              <a:off x="6378202" y="6118952"/>
              <a:ext cx="134640" cy="81000"/>
            </p14:xfrm>
          </p:contentPart>
        </mc:Choice>
        <mc:Fallback>
          <p:pic>
            <p:nvPicPr>
              <p:cNvPr id="511" name="Freihand 510">
                <a:extLst>
                  <a:ext uri="{FF2B5EF4-FFF2-40B4-BE49-F238E27FC236}">
                    <a16:creationId xmlns:a16="http://schemas.microsoft.com/office/drawing/2014/main" id="{4C6D6E39-9421-42E8-96D3-CFB2A5558296}"/>
                  </a:ext>
                </a:extLst>
              </p:cNvPr>
              <p:cNvPicPr/>
              <p:nvPr/>
            </p:nvPicPr>
            <p:blipFill>
              <a:blip r:embed="rId852"/>
              <a:stretch>
                <a:fillRect/>
              </a:stretch>
            </p:blipFill>
            <p:spPr>
              <a:xfrm>
                <a:off x="6373882" y="6114632"/>
                <a:ext cx="143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12" name="Freihand 511">
                <a:extLst>
                  <a:ext uri="{FF2B5EF4-FFF2-40B4-BE49-F238E27FC236}">
                    <a16:creationId xmlns:a16="http://schemas.microsoft.com/office/drawing/2014/main" id="{718BAE82-C6A1-4B93-9BC3-66B210732F52}"/>
                  </a:ext>
                </a:extLst>
              </p14:cNvPr>
              <p14:cNvContentPartPr/>
              <p14:nvPr/>
            </p14:nvContentPartPr>
            <p14:xfrm>
              <a:off x="6589522" y="6129392"/>
              <a:ext cx="19800" cy="109080"/>
            </p14:xfrm>
          </p:contentPart>
        </mc:Choice>
        <mc:Fallback>
          <p:pic>
            <p:nvPicPr>
              <p:cNvPr id="512" name="Freihand 511">
                <a:extLst>
                  <a:ext uri="{FF2B5EF4-FFF2-40B4-BE49-F238E27FC236}">
                    <a16:creationId xmlns:a16="http://schemas.microsoft.com/office/drawing/2014/main" id="{718BAE82-C6A1-4B93-9BC3-66B210732F52}"/>
                  </a:ext>
                </a:extLst>
              </p:cNvPr>
              <p:cNvPicPr/>
              <p:nvPr/>
            </p:nvPicPr>
            <p:blipFill>
              <a:blip r:embed="rId854"/>
              <a:stretch>
                <a:fillRect/>
              </a:stretch>
            </p:blipFill>
            <p:spPr>
              <a:xfrm>
                <a:off x="6585202" y="6125072"/>
                <a:ext cx="28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13" name="Freihand 512">
                <a:extLst>
                  <a:ext uri="{FF2B5EF4-FFF2-40B4-BE49-F238E27FC236}">
                    <a16:creationId xmlns:a16="http://schemas.microsoft.com/office/drawing/2014/main" id="{785A97C6-0F63-44C8-99C1-B55572B4B550}"/>
                  </a:ext>
                </a:extLst>
              </p14:cNvPr>
              <p14:cNvContentPartPr/>
              <p14:nvPr/>
            </p14:nvContentPartPr>
            <p14:xfrm>
              <a:off x="6529762" y="6123632"/>
              <a:ext cx="133560" cy="92880"/>
            </p14:xfrm>
          </p:contentPart>
        </mc:Choice>
        <mc:Fallback>
          <p:pic>
            <p:nvPicPr>
              <p:cNvPr id="513" name="Freihand 512">
                <a:extLst>
                  <a:ext uri="{FF2B5EF4-FFF2-40B4-BE49-F238E27FC236}">
                    <a16:creationId xmlns:a16="http://schemas.microsoft.com/office/drawing/2014/main" id="{785A97C6-0F63-44C8-99C1-B55572B4B550}"/>
                  </a:ext>
                </a:extLst>
              </p:cNvPr>
              <p:cNvPicPr/>
              <p:nvPr/>
            </p:nvPicPr>
            <p:blipFill>
              <a:blip r:embed="rId856"/>
              <a:stretch>
                <a:fillRect/>
              </a:stretch>
            </p:blipFill>
            <p:spPr>
              <a:xfrm>
                <a:off x="6525442" y="6119312"/>
                <a:ext cx="142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14" name="Freihand 513">
                <a:extLst>
                  <a:ext uri="{FF2B5EF4-FFF2-40B4-BE49-F238E27FC236}">
                    <a16:creationId xmlns:a16="http://schemas.microsoft.com/office/drawing/2014/main" id="{B00D00C6-A1E8-4915-AB18-95D7406148C6}"/>
                  </a:ext>
                </a:extLst>
              </p14:cNvPr>
              <p14:cNvContentPartPr/>
              <p14:nvPr/>
            </p14:nvContentPartPr>
            <p14:xfrm>
              <a:off x="6650722" y="6190232"/>
              <a:ext cx="79560" cy="37080"/>
            </p14:xfrm>
          </p:contentPart>
        </mc:Choice>
        <mc:Fallback>
          <p:pic>
            <p:nvPicPr>
              <p:cNvPr id="514" name="Freihand 513">
                <a:extLst>
                  <a:ext uri="{FF2B5EF4-FFF2-40B4-BE49-F238E27FC236}">
                    <a16:creationId xmlns:a16="http://schemas.microsoft.com/office/drawing/2014/main" id="{B00D00C6-A1E8-4915-AB18-95D7406148C6}"/>
                  </a:ext>
                </a:extLst>
              </p:cNvPr>
              <p:cNvPicPr/>
              <p:nvPr/>
            </p:nvPicPr>
            <p:blipFill>
              <a:blip r:embed="rId858"/>
              <a:stretch>
                <a:fillRect/>
              </a:stretch>
            </p:blipFill>
            <p:spPr>
              <a:xfrm>
                <a:off x="6646402" y="6185912"/>
                <a:ext cx="88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15" name="Freihand 514">
                <a:extLst>
                  <a:ext uri="{FF2B5EF4-FFF2-40B4-BE49-F238E27FC236}">
                    <a16:creationId xmlns:a16="http://schemas.microsoft.com/office/drawing/2014/main" id="{ECF012CA-4130-475C-94E4-4E66E32B4C09}"/>
                  </a:ext>
                </a:extLst>
              </p14:cNvPr>
              <p14:cNvContentPartPr/>
              <p14:nvPr/>
            </p14:nvContentPartPr>
            <p14:xfrm>
              <a:off x="6751162" y="6094832"/>
              <a:ext cx="97920" cy="223560"/>
            </p14:xfrm>
          </p:contentPart>
        </mc:Choice>
        <mc:Fallback>
          <p:pic>
            <p:nvPicPr>
              <p:cNvPr id="515" name="Freihand 514">
                <a:extLst>
                  <a:ext uri="{FF2B5EF4-FFF2-40B4-BE49-F238E27FC236}">
                    <a16:creationId xmlns:a16="http://schemas.microsoft.com/office/drawing/2014/main" id="{ECF012CA-4130-475C-94E4-4E66E32B4C09}"/>
                  </a:ext>
                </a:extLst>
              </p:cNvPr>
              <p:cNvPicPr/>
              <p:nvPr/>
            </p:nvPicPr>
            <p:blipFill>
              <a:blip r:embed="rId860"/>
              <a:stretch>
                <a:fillRect/>
              </a:stretch>
            </p:blipFill>
            <p:spPr>
              <a:xfrm>
                <a:off x="6746842" y="6090512"/>
                <a:ext cx="1065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16" name="Freihand 515">
                <a:extLst>
                  <a:ext uri="{FF2B5EF4-FFF2-40B4-BE49-F238E27FC236}">
                    <a16:creationId xmlns:a16="http://schemas.microsoft.com/office/drawing/2014/main" id="{E2D0CE5C-8422-41FD-9FFE-4C7425C01FD9}"/>
                  </a:ext>
                </a:extLst>
              </p14:cNvPr>
              <p14:cNvContentPartPr/>
              <p14:nvPr/>
            </p14:nvContentPartPr>
            <p14:xfrm>
              <a:off x="6847282" y="6092312"/>
              <a:ext cx="141840" cy="134640"/>
            </p14:xfrm>
          </p:contentPart>
        </mc:Choice>
        <mc:Fallback>
          <p:pic>
            <p:nvPicPr>
              <p:cNvPr id="516" name="Freihand 515">
                <a:extLst>
                  <a:ext uri="{FF2B5EF4-FFF2-40B4-BE49-F238E27FC236}">
                    <a16:creationId xmlns:a16="http://schemas.microsoft.com/office/drawing/2014/main" id="{E2D0CE5C-8422-41FD-9FFE-4C7425C01FD9}"/>
                  </a:ext>
                </a:extLst>
              </p:cNvPr>
              <p:cNvPicPr/>
              <p:nvPr/>
            </p:nvPicPr>
            <p:blipFill>
              <a:blip r:embed="rId862"/>
              <a:stretch>
                <a:fillRect/>
              </a:stretch>
            </p:blipFill>
            <p:spPr>
              <a:xfrm>
                <a:off x="6842962" y="6087992"/>
                <a:ext cx="150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17" name="Freihand 516">
                <a:extLst>
                  <a:ext uri="{FF2B5EF4-FFF2-40B4-BE49-F238E27FC236}">
                    <a16:creationId xmlns:a16="http://schemas.microsoft.com/office/drawing/2014/main" id="{44CB9CD3-C6EB-4954-989B-B288CA3F6286}"/>
                  </a:ext>
                </a:extLst>
              </p14:cNvPr>
              <p14:cNvContentPartPr/>
              <p14:nvPr/>
            </p14:nvContentPartPr>
            <p14:xfrm>
              <a:off x="6988762" y="6114632"/>
              <a:ext cx="6120" cy="35280"/>
            </p14:xfrm>
          </p:contentPart>
        </mc:Choice>
        <mc:Fallback>
          <p:pic>
            <p:nvPicPr>
              <p:cNvPr id="517" name="Freihand 516">
                <a:extLst>
                  <a:ext uri="{FF2B5EF4-FFF2-40B4-BE49-F238E27FC236}">
                    <a16:creationId xmlns:a16="http://schemas.microsoft.com/office/drawing/2014/main" id="{44CB9CD3-C6EB-4954-989B-B288CA3F6286}"/>
                  </a:ext>
                </a:extLst>
              </p:cNvPr>
              <p:cNvPicPr/>
              <p:nvPr/>
            </p:nvPicPr>
            <p:blipFill>
              <a:blip r:embed="rId864"/>
              <a:stretch>
                <a:fillRect/>
              </a:stretch>
            </p:blipFill>
            <p:spPr>
              <a:xfrm>
                <a:off x="6984442" y="6109952"/>
                <a:ext cx="14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18" name="Freihand 517">
                <a:extLst>
                  <a:ext uri="{FF2B5EF4-FFF2-40B4-BE49-F238E27FC236}">
                    <a16:creationId xmlns:a16="http://schemas.microsoft.com/office/drawing/2014/main" id="{7301C28D-2E8F-48DD-A2E1-762789B3DEAB}"/>
                  </a:ext>
                </a:extLst>
              </p14:cNvPr>
              <p14:cNvContentPartPr/>
              <p14:nvPr/>
            </p14:nvContentPartPr>
            <p14:xfrm>
              <a:off x="7006762" y="6177992"/>
              <a:ext cx="78840" cy="52200"/>
            </p14:xfrm>
          </p:contentPart>
        </mc:Choice>
        <mc:Fallback>
          <p:pic>
            <p:nvPicPr>
              <p:cNvPr id="518" name="Freihand 517">
                <a:extLst>
                  <a:ext uri="{FF2B5EF4-FFF2-40B4-BE49-F238E27FC236}">
                    <a16:creationId xmlns:a16="http://schemas.microsoft.com/office/drawing/2014/main" id="{7301C28D-2E8F-48DD-A2E1-762789B3DEAB}"/>
                  </a:ext>
                </a:extLst>
              </p:cNvPr>
              <p:cNvPicPr/>
              <p:nvPr/>
            </p:nvPicPr>
            <p:blipFill>
              <a:blip r:embed="rId866"/>
              <a:stretch>
                <a:fillRect/>
              </a:stretch>
            </p:blipFill>
            <p:spPr>
              <a:xfrm>
                <a:off x="7002442" y="6173672"/>
                <a:ext cx="87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20" name="Freihand 519">
                <a:extLst>
                  <a:ext uri="{FF2B5EF4-FFF2-40B4-BE49-F238E27FC236}">
                    <a16:creationId xmlns:a16="http://schemas.microsoft.com/office/drawing/2014/main" id="{D3E82D64-94C8-4265-8EE2-723572AB5EDB}"/>
                  </a:ext>
                </a:extLst>
              </p14:cNvPr>
              <p14:cNvContentPartPr/>
              <p14:nvPr/>
            </p14:nvContentPartPr>
            <p14:xfrm>
              <a:off x="7082722" y="6251792"/>
              <a:ext cx="141480" cy="101160"/>
            </p14:xfrm>
          </p:contentPart>
        </mc:Choice>
        <mc:Fallback>
          <p:pic>
            <p:nvPicPr>
              <p:cNvPr id="520" name="Freihand 519">
                <a:extLst>
                  <a:ext uri="{FF2B5EF4-FFF2-40B4-BE49-F238E27FC236}">
                    <a16:creationId xmlns:a16="http://schemas.microsoft.com/office/drawing/2014/main" id="{D3E82D64-94C8-4265-8EE2-723572AB5EDB}"/>
                  </a:ext>
                </a:extLst>
              </p:cNvPr>
              <p:cNvPicPr/>
              <p:nvPr/>
            </p:nvPicPr>
            <p:blipFill>
              <a:blip r:embed="rId868"/>
              <a:stretch>
                <a:fillRect/>
              </a:stretch>
            </p:blipFill>
            <p:spPr>
              <a:xfrm>
                <a:off x="7078402" y="6247472"/>
                <a:ext cx="150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21" name="Freihand 520">
                <a:extLst>
                  <a:ext uri="{FF2B5EF4-FFF2-40B4-BE49-F238E27FC236}">
                    <a16:creationId xmlns:a16="http://schemas.microsoft.com/office/drawing/2014/main" id="{8F698417-76B4-42B8-961A-9F90D4935C2B}"/>
                  </a:ext>
                </a:extLst>
              </p14:cNvPr>
              <p14:cNvContentPartPr/>
              <p14:nvPr/>
            </p14:nvContentPartPr>
            <p14:xfrm>
              <a:off x="7286842" y="6254672"/>
              <a:ext cx="142920" cy="80280"/>
            </p14:xfrm>
          </p:contentPart>
        </mc:Choice>
        <mc:Fallback>
          <p:pic>
            <p:nvPicPr>
              <p:cNvPr id="521" name="Freihand 520">
                <a:extLst>
                  <a:ext uri="{FF2B5EF4-FFF2-40B4-BE49-F238E27FC236}">
                    <a16:creationId xmlns:a16="http://schemas.microsoft.com/office/drawing/2014/main" id="{8F698417-76B4-42B8-961A-9F90D4935C2B}"/>
                  </a:ext>
                </a:extLst>
              </p:cNvPr>
              <p:cNvPicPr/>
              <p:nvPr/>
            </p:nvPicPr>
            <p:blipFill>
              <a:blip r:embed="rId870"/>
              <a:stretch>
                <a:fillRect/>
              </a:stretch>
            </p:blipFill>
            <p:spPr>
              <a:xfrm>
                <a:off x="7282522" y="6250352"/>
                <a:ext cx="151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22" name="Freihand 521">
                <a:extLst>
                  <a:ext uri="{FF2B5EF4-FFF2-40B4-BE49-F238E27FC236}">
                    <a16:creationId xmlns:a16="http://schemas.microsoft.com/office/drawing/2014/main" id="{773C0A4F-59FA-46BC-96D5-CDF938062572}"/>
                  </a:ext>
                </a:extLst>
              </p14:cNvPr>
              <p14:cNvContentPartPr/>
              <p14:nvPr/>
            </p14:nvContentPartPr>
            <p14:xfrm>
              <a:off x="7438762" y="6248912"/>
              <a:ext cx="81720" cy="93600"/>
            </p14:xfrm>
          </p:contentPart>
        </mc:Choice>
        <mc:Fallback>
          <p:pic>
            <p:nvPicPr>
              <p:cNvPr id="522" name="Freihand 521">
                <a:extLst>
                  <a:ext uri="{FF2B5EF4-FFF2-40B4-BE49-F238E27FC236}">
                    <a16:creationId xmlns:a16="http://schemas.microsoft.com/office/drawing/2014/main" id="{773C0A4F-59FA-46BC-96D5-CDF938062572}"/>
                  </a:ext>
                </a:extLst>
              </p:cNvPr>
              <p:cNvPicPr/>
              <p:nvPr/>
            </p:nvPicPr>
            <p:blipFill>
              <a:blip r:embed="rId872"/>
              <a:stretch>
                <a:fillRect/>
              </a:stretch>
            </p:blipFill>
            <p:spPr>
              <a:xfrm>
                <a:off x="7434442" y="6244592"/>
                <a:ext cx="90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23" name="Freihand 522">
                <a:extLst>
                  <a:ext uri="{FF2B5EF4-FFF2-40B4-BE49-F238E27FC236}">
                    <a16:creationId xmlns:a16="http://schemas.microsoft.com/office/drawing/2014/main" id="{23164D49-ED3B-4158-BAFD-1FDD15FC4A23}"/>
                  </a:ext>
                </a:extLst>
              </p14:cNvPr>
              <p14:cNvContentPartPr/>
              <p14:nvPr/>
            </p14:nvContentPartPr>
            <p14:xfrm>
              <a:off x="7586362" y="6249992"/>
              <a:ext cx="87480" cy="103680"/>
            </p14:xfrm>
          </p:contentPart>
        </mc:Choice>
        <mc:Fallback>
          <p:pic>
            <p:nvPicPr>
              <p:cNvPr id="523" name="Freihand 522">
                <a:extLst>
                  <a:ext uri="{FF2B5EF4-FFF2-40B4-BE49-F238E27FC236}">
                    <a16:creationId xmlns:a16="http://schemas.microsoft.com/office/drawing/2014/main" id="{23164D49-ED3B-4158-BAFD-1FDD15FC4A23}"/>
                  </a:ext>
                </a:extLst>
              </p:cNvPr>
              <p:cNvPicPr/>
              <p:nvPr/>
            </p:nvPicPr>
            <p:blipFill>
              <a:blip r:embed="rId874"/>
              <a:stretch>
                <a:fillRect/>
              </a:stretch>
            </p:blipFill>
            <p:spPr>
              <a:xfrm>
                <a:off x="7582042" y="6245672"/>
                <a:ext cx="96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24" name="Freihand 523">
                <a:extLst>
                  <a:ext uri="{FF2B5EF4-FFF2-40B4-BE49-F238E27FC236}">
                    <a16:creationId xmlns:a16="http://schemas.microsoft.com/office/drawing/2014/main" id="{F473CCCF-06E3-4F76-97BA-6523C7DB6874}"/>
                  </a:ext>
                </a:extLst>
              </p14:cNvPr>
              <p14:cNvContentPartPr/>
              <p14:nvPr/>
            </p14:nvContentPartPr>
            <p14:xfrm>
              <a:off x="7547482" y="6192752"/>
              <a:ext cx="97920" cy="69840"/>
            </p14:xfrm>
          </p:contentPart>
        </mc:Choice>
        <mc:Fallback>
          <p:pic>
            <p:nvPicPr>
              <p:cNvPr id="524" name="Freihand 523">
                <a:extLst>
                  <a:ext uri="{FF2B5EF4-FFF2-40B4-BE49-F238E27FC236}">
                    <a16:creationId xmlns:a16="http://schemas.microsoft.com/office/drawing/2014/main" id="{F473CCCF-06E3-4F76-97BA-6523C7DB6874}"/>
                  </a:ext>
                </a:extLst>
              </p:cNvPr>
              <p:cNvPicPr/>
              <p:nvPr/>
            </p:nvPicPr>
            <p:blipFill>
              <a:blip r:embed="rId876"/>
              <a:stretch>
                <a:fillRect/>
              </a:stretch>
            </p:blipFill>
            <p:spPr>
              <a:xfrm>
                <a:off x="7543162" y="6188432"/>
                <a:ext cx="106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25" name="Freihand 524">
                <a:extLst>
                  <a:ext uri="{FF2B5EF4-FFF2-40B4-BE49-F238E27FC236}">
                    <a16:creationId xmlns:a16="http://schemas.microsoft.com/office/drawing/2014/main" id="{5450AC3F-A53F-419A-B11A-C926BB1624BE}"/>
                  </a:ext>
                </a:extLst>
              </p14:cNvPr>
              <p14:cNvContentPartPr/>
              <p14:nvPr/>
            </p14:nvContentPartPr>
            <p14:xfrm>
              <a:off x="7637122" y="6304352"/>
              <a:ext cx="108360" cy="59760"/>
            </p14:xfrm>
          </p:contentPart>
        </mc:Choice>
        <mc:Fallback>
          <p:pic>
            <p:nvPicPr>
              <p:cNvPr id="525" name="Freihand 524">
                <a:extLst>
                  <a:ext uri="{FF2B5EF4-FFF2-40B4-BE49-F238E27FC236}">
                    <a16:creationId xmlns:a16="http://schemas.microsoft.com/office/drawing/2014/main" id="{5450AC3F-A53F-419A-B11A-C926BB1624BE}"/>
                  </a:ext>
                </a:extLst>
              </p:cNvPr>
              <p:cNvPicPr/>
              <p:nvPr/>
            </p:nvPicPr>
            <p:blipFill>
              <a:blip r:embed="rId878"/>
              <a:stretch>
                <a:fillRect/>
              </a:stretch>
            </p:blipFill>
            <p:spPr>
              <a:xfrm>
                <a:off x="7632802" y="6300032"/>
                <a:ext cx="117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27" name="Freihand 526">
                <a:extLst>
                  <a:ext uri="{FF2B5EF4-FFF2-40B4-BE49-F238E27FC236}">
                    <a16:creationId xmlns:a16="http://schemas.microsoft.com/office/drawing/2014/main" id="{C0271227-2F89-435C-B983-DCCD2161F2E5}"/>
                  </a:ext>
                </a:extLst>
              </p14:cNvPr>
              <p14:cNvContentPartPr/>
              <p14:nvPr/>
            </p14:nvContentPartPr>
            <p14:xfrm>
              <a:off x="1381402" y="6476792"/>
              <a:ext cx="443520" cy="339480"/>
            </p14:xfrm>
          </p:contentPart>
        </mc:Choice>
        <mc:Fallback>
          <p:pic>
            <p:nvPicPr>
              <p:cNvPr id="527" name="Freihand 526">
                <a:extLst>
                  <a:ext uri="{FF2B5EF4-FFF2-40B4-BE49-F238E27FC236}">
                    <a16:creationId xmlns:a16="http://schemas.microsoft.com/office/drawing/2014/main" id="{C0271227-2F89-435C-B983-DCCD2161F2E5}"/>
                  </a:ext>
                </a:extLst>
              </p:cNvPr>
              <p:cNvPicPr/>
              <p:nvPr/>
            </p:nvPicPr>
            <p:blipFill>
              <a:blip r:embed="rId880"/>
              <a:stretch>
                <a:fillRect/>
              </a:stretch>
            </p:blipFill>
            <p:spPr>
              <a:xfrm>
                <a:off x="1377082" y="6472472"/>
                <a:ext cx="4521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28" name="Freihand 527">
                <a:extLst>
                  <a:ext uri="{FF2B5EF4-FFF2-40B4-BE49-F238E27FC236}">
                    <a16:creationId xmlns:a16="http://schemas.microsoft.com/office/drawing/2014/main" id="{6C1EFAE2-5FB1-4F5E-BE71-56ACF6E2439B}"/>
                  </a:ext>
                </a:extLst>
              </p14:cNvPr>
              <p14:cNvContentPartPr/>
              <p14:nvPr/>
            </p14:nvContentPartPr>
            <p14:xfrm>
              <a:off x="1049842" y="6450872"/>
              <a:ext cx="234720" cy="305280"/>
            </p14:xfrm>
          </p:contentPart>
        </mc:Choice>
        <mc:Fallback>
          <p:pic>
            <p:nvPicPr>
              <p:cNvPr id="528" name="Freihand 527">
                <a:extLst>
                  <a:ext uri="{FF2B5EF4-FFF2-40B4-BE49-F238E27FC236}">
                    <a16:creationId xmlns:a16="http://schemas.microsoft.com/office/drawing/2014/main" id="{6C1EFAE2-5FB1-4F5E-BE71-56ACF6E2439B}"/>
                  </a:ext>
                </a:extLst>
              </p:cNvPr>
              <p:cNvPicPr/>
              <p:nvPr/>
            </p:nvPicPr>
            <p:blipFill>
              <a:blip r:embed="rId882"/>
              <a:stretch>
                <a:fillRect/>
              </a:stretch>
            </p:blipFill>
            <p:spPr>
              <a:xfrm>
                <a:off x="1045522" y="6446552"/>
                <a:ext cx="2433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30" name="Freihand 529">
                <a:extLst>
                  <a:ext uri="{FF2B5EF4-FFF2-40B4-BE49-F238E27FC236}">
                    <a16:creationId xmlns:a16="http://schemas.microsoft.com/office/drawing/2014/main" id="{68355B0D-2E3F-455E-A803-EE6AFEBC1B71}"/>
                  </a:ext>
                </a:extLst>
              </p14:cNvPr>
              <p14:cNvContentPartPr/>
              <p14:nvPr/>
            </p14:nvContentPartPr>
            <p14:xfrm>
              <a:off x="1380322" y="6422792"/>
              <a:ext cx="500040" cy="401040"/>
            </p14:xfrm>
          </p:contentPart>
        </mc:Choice>
        <mc:Fallback>
          <p:pic>
            <p:nvPicPr>
              <p:cNvPr id="530" name="Freihand 529">
                <a:extLst>
                  <a:ext uri="{FF2B5EF4-FFF2-40B4-BE49-F238E27FC236}">
                    <a16:creationId xmlns:a16="http://schemas.microsoft.com/office/drawing/2014/main" id="{68355B0D-2E3F-455E-A803-EE6AFEBC1B71}"/>
                  </a:ext>
                </a:extLst>
              </p:cNvPr>
              <p:cNvPicPr/>
              <p:nvPr/>
            </p:nvPicPr>
            <p:blipFill>
              <a:blip r:embed="rId884"/>
              <a:stretch>
                <a:fillRect/>
              </a:stretch>
            </p:blipFill>
            <p:spPr>
              <a:xfrm>
                <a:off x="1376002" y="6418472"/>
                <a:ext cx="50868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31" name="Freihand 530">
                <a:extLst>
                  <a:ext uri="{FF2B5EF4-FFF2-40B4-BE49-F238E27FC236}">
                    <a16:creationId xmlns:a16="http://schemas.microsoft.com/office/drawing/2014/main" id="{6896F434-2782-4A0D-A07B-C5891FAD423D}"/>
                  </a:ext>
                </a:extLst>
              </p14:cNvPr>
              <p14:cNvContentPartPr/>
              <p14:nvPr/>
            </p14:nvContentPartPr>
            <p14:xfrm>
              <a:off x="1431082" y="6489392"/>
              <a:ext cx="378000" cy="209880"/>
            </p14:xfrm>
          </p:contentPart>
        </mc:Choice>
        <mc:Fallback>
          <p:pic>
            <p:nvPicPr>
              <p:cNvPr id="531" name="Freihand 530">
                <a:extLst>
                  <a:ext uri="{FF2B5EF4-FFF2-40B4-BE49-F238E27FC236}">
                    <a16:creationId xmlns:a16="http://schemas.microsoft.com/office/drawing/2014/main" id="{6896F434-2782-4A0D-A07B-C5891FAD423D}"/>
                  </a:ext>
                </a:extLst>
              </p:cNvPr>
              <p:cNvPicPr/>
              <p:nvPr/>
            </p:nvPicPr>
            <p:blipFill>
              <a:blip r:embed="rId886"/>
              <a:stretch>
                <a:fillRect/>
              </a:stretch>
            </p:blipFill>
            <p:spPr>
              <a:xfrm>
                <a:off x="1426762" y="6485072"/>
                <a:ext cx="386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33" name="Freihand 532">
                <a:extLst>
                  <a:ext uri="{FF2B5EF4-FFF2-40B4-BE49-F238E27FC236}">
                    <a16:creationId xmlns:a16="http://schemas.microsoft.com/office/drawing/2014/main" id="{9A21F44B-BAA4-428C-AB1E-975FE23C5B45}"/>
                  </a:ext>
                </a:extLst>
              </p14:cNvPr>
              <p14:cNvContentPartPr/>
              <p14:nvPr/>
            </p14:nvContentPartPr>
            <p14:xfrm>
              <a:off x="3679282" y="6617192"/>
              <a:ext cx="182880" cy="24840"/>
            </p14:xfrm>
          </p:contentPart>
        </mc:Choice>
        <mc:Fallback>
          <p:pic>
            <p:nvPicPr>
              <p:cNvPr id="533" name="Freihand 532">
                <a:extLst>
                  <a:ext uri="{FF2B5EF4-FFF2-40B4-BE49-F238E27FC236}">
                    <a16:creationId xmlns:a16="http://schemas.microsoft.com/office/drawing/2014/main" id="{9A21F44B-BAA4-428C-AB1E-975FE23C5B45}"/>
                  </a:ext>
                </a:extLst>
              </p:cNvPr>
              <p:cNvPicPr/>
              <p:nvPr/>
            </p:nvPicPr>
            <p:blipFill>
              <a:blip r:embed="rId888"/>
              <a:stretch>
                <a:fillRect/>
              </a:stretch>
            </p:blipFill>
            <p:spPr>
              <a:xfrm>
                <a:off x="3674962" y="6612872"/>
                <a:ext cx="191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34" name="Freihand 533">
                <a:extLst>
                  <a:ext uri="{FF2B5EF4-FFF2-40B4-BE49-F238E27FC236}">
                    <a16:creationId xmlns:a16="http://schemas.microsoft.com/office/drawing/2014/main" id="{A7FA3D62-1E0B-41C6-92E3-271370EBB59B}"/>
                  </a:ext>
                </a:extLst>
              </p14:cNvPr>
              <p14:cNvContentPartPr/>
              <p14:nvPr/>
            </p14:nvContentPartPr>
            <p14:xfrm>
              <a:off x="3830122" y="6570752"/>
              <a:ext cx="88200" cy="115200"/>
            </p14:xfrm>
          </p:contentPart>
        </mc:Choice>
        <mc:Fallback>
          <p:pic>
            <p:nvPicPr>
              <p:cNvPr id="534" name="Freihand 533">
                <a:extLst>
                  <a:ext uri="{FF2B5EF4-FFF2-40B4-BE49-F238E27FC236}">
                    <a16:creationId xmlns:a16="http://schemas.microsoft.com/office/drawing/2014/main" id="{A7FA3D62-1E0B-41C6-92E3-271370EBB59B}"/>
                  </a:ext>
                </a:extLst>
              </p:cNvPr>
              <p:cNvPicPr/>
              <p:nvPr/>
            </p:nvPicPr>
            <p:blipFill>
              <a:blip r:embed="rId890"/>
              <a:stretch>
                <a:fillRect/>
              </a:stretch>
            </p:blipFill>
            <p:spPr>
              <a:xfrm>
                <a:off x="3825802" y="6566432"/>
                <a:ext cx="96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36" name="Freihand 535">
                <a:extLst>
                  <a:ext uri="{FF2B5EF4-FFF2-40B4-BE49-F238E27FC236}">
                    <a16:creationId xmlns:a16="http://schemas.microsoft.com/office/drawing/2014/main" id="{904C1E48-FDD3-47B2-B768-0139E6DCA627}"/>
                  </a:ext>
                </a:extLst>
              </p14:cNvPr>
              <p14:cNvContentPartPr/>
              <p14:nvPr/>
            </p14:nvContentPartPr>
            <p14:xfrm>
              <a:off x="4069882" y="6600632"/>
              <a:ext cx="169920" cy="81720"/>
            </p14:xfrm>
          </p:contentPart>
        </mc:Choice>
        <mc:Fallback>
          <p:pic>
            <p:nvPicPr>
              <p:cNvPr id="536" name="Freihand 535">
                <a:extLst>
                  <a:ext uri="{FF2B5EF4-FFF2-40B4-BE49-F238E27FC236}">
                    <a16:creationId xmlns:a16="http://schemas.microsoft.com/office/drawing/2014/main" id="{904C1E48-FDD3-47B2-B768-0139E6DCA627}"/>
                  </a:ext>
                </a:extLst>
              </p:cNvPr>
              <p:cNvPicPr/>
              <p:nvPr/>
            </p:nvPicPr>
            <p:blipFill>
              <a:blip r:embed="rId892"/>
              <a:stretch>
                <a:fillRect/>
              </a:stretch>
            </p:blipFill>
            <p:spPr>
              <a:xfrm>
                <a:off x="4065562" y="6596312"/>
                <a:ext cx="178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37" name="Freihand 536">
                <a:extLst>
                  <a:ext uri="{FF2B5EF4-FFF2-40B4-BE49-F238E27FC236}">
                    <a16:creationId xmlns:a16="http://schemas.microsoft.com/office/drawing/2014/main" id="{D10D99BA-3BA9-4799-A33A-C25D440794C3}"/>
                  </a:ext>
                </a:extLst>
              </p14:cNvPr>
              <p14:cNvContentPartPr/>
              <p14:nvPr/>
            </p14:nvContentPartPr>
            <p14:xfrm>
              <a:off x="4313602" y="6600272"/>
              <a:ext cx="164880" cy="8280"/>
            </p14:xfrm>
          </p:contentPart>
        </mc:Choice>
        <mc:Fallback>
          <p:pic>
            <p:nvPicPr>
              <p:cNvPr id="537" name="Freihand 536">
                <a:extLst>
                  <a:ext uri="{FF2B5EF4-FFF2-40B4-BE49-F238E27FC236}">
                    <a16:creationId xmlns:a16="http://schemas.microsoft.com/office/drawing/2014/main" id="{D10D99BA-3BA9-4799-A33A-C25D440794C3}"/>
                  </a:ext>
                </a:extLst>
              </p:cNvPr>
              <p:cNvPicPr/>
              <p:nvPr/>
            </p:nvPicPr>
            <p:blipFill>
              <a:blip r:embed="rId894"/>
              <a:stretch>
                <a:fillRect/>
              </a:stretch>
            </p:blipFill>
            <p:spPr>
              <a:xfrm>
                <a:off x="4309282" y="6595952"/>
                <a:ext cx="173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38" name="Freihand 537">
                <a:extLst>
                  <a:ext uri="{FF2B5EF4-FFF2-40B4-BE49-F238E27FC236}">
                    <a16:creationId xmlns:a16="http://schemas.microsoft.com/office/drawing/2014/main" id="{D073B500-B2E4-4F1E-9585-BFDFB10D4808}"/>
                  </a:ext>
                </a:extLst>
              </p14:cNvPr>
              <p14:cNvContentPartPr/>
              <p14:nvPr/>
            </p14:nvContentPartPr>
            <p14:xfrm>
              <a:off x="4325122" y="6621152"/>
              <a:ext cx="154080" cy="29520"/>
            </p14:xfrm>
          </p:contentPart>
        </mc:Choice>
        <mc:Fallback>
          <p:pic>
            <p:nvPicPr>
              <p:cNvPr id="538" name="Freihand 537">
                <a:extLst>
                  <a:ext uri="{FF2B5EF4-FFF2-40B4-BE49-F238E27FC236}">
                    <a16:creationId xmlns:a16="http://schemas.microsoft.com/office/drawing/2014/main" id="{D073B500-B2E4-4F1E-9585-BFDFB10D4808}"/>
                  </a:ext>
                </a:extLst>
              </p:cNvPr>
              <p:cNvPicPr/>
              <p:nvPr/>
            </p:nvPicPr>
            <p:blipFill>
              <a:blip r:embed="rId896"/>
              <a:stretch>
                <a:fillRect/>
              </a:stretch>
            </p:blipFill>
            <p:spPr>
              <a:xfrm>
                <a:off x="4320802" y="6616832"/>
                <a:ext cx="162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39" name="Freihand 538">
                <a:extLst>
                  <a:ext uri="{FF2B5EF4-FFF2-40B4-BE49-F238E27FC236}">
                    <a16:creationId xmlns:a16="http://schemas.microsoft.com/office/drawing/2014/main" id="{61A9003A-5391-418C-A121-1AF2412DA5A8}"/>
                  </a:ext>
                </a:extLst>
              </p14:cNvPr>
              <p14:cNvContentPartPr/>
              <p14:nvPr/>
            </p14:nvContentPartPr>
            <p14:xfrm>
              <a:off x="4611682" y="6469232"/>
              <a:ext cx="84600" cy="169200"/>
            </p14:xfrm>
          </p:contentPart>
        </mc:Choice>
        <mc:Fallback>
          <p:pic>
            <p:nvPicPr>
              <p:cNvPr id="539" name="Freihand 538">
                <a:extLst>
                  <a:ext uri="{FF2B5EF4-FFF2-40B4-BE49-F238E27FC236}">
                    <a16:creationId xmlns:a16="http://schemas.microsoft.com/office/drawing/2014/main" id="{61A9003A-5391-418C-A121-1AF2412DA5A8}"/>
                  </a:ext>
                </a:extLst>
              </p:cNvPr>
              <p:cNvPicPr/>
              <p:nvPr/>
            </p:nvPicPr>
            <p:blipFill>
              <a:blip r:embed="rId898"/>
              <a:stretch>
                <a:fillRect/>
              </a:stretch>
            </p:blipFill>
            <p:spPr>
              <a:xfrm>
                <a:off x="4607362" y="6464912"/>
                <a:ext cx="93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40" name="Freihand 539">
                <a:extLst>
                  <a:ext uri="{FF2B5EF4-FFF2-40B4-BE49-F238E27FC236}">
                    <a16:creationId xmlns:a16="http://schemas.microsoft.com/office/drawing/2014/main" id="{C9B37F5A-E7C7-4E3E-96EC-28D774BDF034}"/>
                  </a:ext>
                </a:extLst>
              </p14:cNvPr>
              <p14:cNvContentPartPr/>
              <p14:nvPr/>
            </p14:nvContentPartPr>
            <p14:xfrm>
              <a:off x="4797442" y="6572552"/>
              <a:ext cx="95400" cy="1440"/>
            </p14:xfrm>
          </p:contentPart>
        </mc:Choice>
        <mc:Fallback>
          <p:pic>
            <p:nvPicPr>
              <p:cNvPr id="540" name="Freihand 539">
                <a:extLst>
                  <a:ext uri="{FF2B5EF4-FFF2-40B4-BE49-F238E27FC236}">
                    <a16:creationId xmlns:a16="http://schemas.microsoft.com/office/drawing/2014/main" id="{C9B37F5A-E7C7-4E3E-96EC-28D774BDF034}"/>
                  </a:ext>
                </a:extLst>
              </p:cNvPr>
              <p:cNvPicPr/>
              <p:nvPr/>
            </p:nvPicPr>
            <p:blipFill>
              <a:blip r:embed="rId900"/>
              <a:stretch>
                <a:fillRect/>
              </a:stretch>
            </p:blipFill>
            <p:spPr>
              <a:xfrm>
                <a:off x="4793122" y="6568232"/>
                <a:ext cx="1040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41" name="Freihand 540">
                <a:extLst>
                  <a:ext uri="{FF2B5EF4-FFF2-40B4-BE49-F238E27FC236}">
                    <a16:creationId xmlns:a16="http://schemas.microsoft.com/office/drawing/2014/main" id="{638E6002-7787-4D2F-8001-D30C1E37E567}"/>
                  </a:ext>
                </a:extLst>
              </p14:cNvPr>
              <p14:cNvContentPartPr/>
              <p14:nvPr/>
            </p14:nvContentPartPr>
            <p14:xfrm>
              <a:off x="5019202" y="6529712"/>
              <a:ext cx="97920" cy="106560"/>
            </p14:xfrm>
          </p:contentPart>
        </mc:Choice>
        <mc:Fallback>
          <p:pic>
            <p:nvPicPr>
              <p:cNvPr id="541" name="Freihand 540">
                <a:extLst>
                  <a:ext uri="{FF2B5EF4-FFF2-40B4-BE49-F238E27FC236}">
                    <a16:creationId xmlns:a16="http://schemas.microsoft.com/office/drawing/2014/main" id="{638E6002-7787-4D2F-8001-D30C1E37E567}"/>
                  </a:ext>
                </a:extLst>
              </p:cNvPr>
              <p:cNvPicPr/>
              <p:nvPr/>
            </p:nvPicPr>
            <p:blipFill>
              <a:blip r:embed="rId902"/>
              <a:stretch>
                <a:fillRect/>
              </a:stretch>
            </p:blipFill>
            <p:spPr>
              <a:xfrm>
                <a:off x="5014882" y="6525392"/>
                <a:ext cx="106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42" name="Freihand 541">
                <a:extLst>
                  <a:ext uri="{FF2B5EF4-FFF2-40B4-BE49-F238E27FC236}">
                    <a16:creationId xmlns:a16="http://schemas.microsoft.com/office/drawing/2014/main" id="{BD75112B-D8F1-4776-9BE7-3C287C4418F4}"/>
                  </a:ext>
                </a:extLst>
              </p14:cNvPr>
              <p14:cNvContentPartPr/>
              <p14:nvPr/>
            </p14:nvContentPartPr>
            <p14:xfrm>
              <a:off x="4950082" y="6445112"/>
              <a:ext cx="254160" cy="15480"/>
            </p14:xfrm>
          </p:contentPart>
        </mc:Choice>
        <mc:Fallback>
          <p:pic>
            <p:nvPicPr>
              <p:cNvPr id="542" name="Freihand 541">
                <a:extLst>
                  <a:ext uri="{FF2B5EF4-FFF2-40B4-BE49-F238E27FC236}">
                    <a16:creationId xmlns:a16="http://schemas.microsoft.com/office/drawing/2014/main" id="{BD75112B-D8F1-4776-9BE7-3C287C4418F4}"/>
                  </a:ext>
                </a:extLst>
              </p:cNvPr>
              <p:cNvPicPr/>
              <p:nvPr/>
            </p:nvPicPr>
            <p:blipFill>
              <a:blip r:embed="rId904"/>
              <a:stretch>
                <a:fillRect/>
              </a:stretch>
            </p:blipFill>
            <p:spPr>
              <a:xfrm>
                <a:off x="4945762" y="6440792"/>
                <a:ext cx="262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43" name="Freihand 542">
                <a:extLst>
                  <a:ext uri="{FF2B5EF4-FFF2-40B4-BE49-F238E27FC236}">
                    <a16:creationId xmlns:a16="http://schemas.microsoft.com/office/drawing/2014/main" id="{CAC3E9B3-789B-4942-9898-3B072DD0FD10}"/>
                  </a:ext>
                </a:extLst>
              </p14:cNvPr>
              <p14:cNvContentPartPr/>
              <p14:nvPr/>
            </p14:nvContentPartPr>
            <p14:xfrm>
              <a:off x="3953602" y="6437552"/>
              <a:ext cx="65880" cy="321120"/>
            </p14:xfrm>
          </p:contentPart>
        </mc:Choice>
        <mc:Fallback>
          <p:pic>
            <p:nvPicPr>
              <p:cNvPr id="543" name="Freihand 542">
                <a:extLst>
                  <a:ext uri="{FF2B5EF4-FFF2-40B4-BE49-F238E27FC236}">
                    <a16:creationId xmlns:a16="http://schemas.microsoft.com/office/drawing/2014/main" id="{CAC3E9B3-789B-4942-9898-3B072DD0FD10}"/>
                  </a:ext>
                </a:extLst>
              </p:cNvPr>
              <p:cNvPicPr/>
              <p:nvPr/>
            </p:nvPicPr>
            <p:blipFill>
              <a:blip r:embed="rId906"/>
              <a:stretch>
                <a:fillRect/>
              </a:stretch>
            </p:blipFill>
            <p:spPr>
              <a:xfrm>
                <a:off x="3949282" y="6433232"/>
                <a:ext cx="7452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44" name="Freihand 543">
                <a:extLst>
                  <a:ext uri="{FF2B5EF4-FFF2-40B4-BE49-F238E27FC236}">
                    <a16:creationId xmlns:a16="http://schemas.microsoft.com/office/drawing/2014/main" id="{799522AE-4D78-4971-8512-7B9E508FA1E5}"/>
                  </a:ext>
                </a:extLst>
              </p14:cNvPr>
              <p14:cNvContentPartPr/>
              <p14:nvPr/>
            </p14:nvContentPartPr>
            <p14:xfrm>
              <a:off x="3997882" y="6347912"/>
              <a:ext cx="1375560" cy="375840"/>
            </p14:xfrm>
          </p:contentPart>
        </mc:Choice>
        <mc:Fallback>
          <p:pic>
            <p:nvPicPr>
              <p:cNvPr id="544" name="Freihand 543">
                <a:extLst>
                  <a:ext uri="{FF2B5EF4-FFF2-40B4-BE49-F238E27FC236}">
                    <a16:creationId xmlns:a16="http://schemas.microsoft.com/office/drawing/2014/main" id="{799522AE-4D78-4971-8512-7B9E508FA1E5}"/>
                  </a:ext>
                </a:extLst>
              </p:cNvPr>
              <p:cNvPicPr/>
              <p:nvPr/>
            </p:nvPicPr>
            <p:blipFill>
              <a:blip r:embed="rId908"/>
              <a:stretch>
                <a:fillRect/>
              </a:stretch>
            </p:blipFill>
            <p:spPr>
              <a:xfrm>
                <a:off x="3993562" y="6343592"/>
                <a:ext cx="13842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45" name="Freihand 544">
                <a:extLst>
                  <a:ext uri="{FF2B5EF4-FFF2-40B4-BE49-F238E27FC236}">
                    <a16:creationId xmlns:a16="http://schemas.microsoft.com/office/drawing/2014/main" id="{C29F41BA-5165-4ABA-B467-CA4755D0ABE5}"/>
                  </a:ext>
                </a:extLst>
              </p14:cNvPr>
              <p14:cNvContentPartPr/>
              <p14:nvPr/>
            </p14:nvContentPartPr>
            <p14:xfrm>
              <a:off x="3745162" y="6735992"/>
              <a:ext cx="1613520" cy="87120"/>
            </p14:xfrm>
          </p:contentPart>
        </mc:Choice>
        <mc:Fallback>
          <p:pic>
            <p:nvPicPr>
              <p:cNvPr id="545" name="Freihand 544">
                <a:extLst>
                  <a:ext uri="{FF2B5EF4-FFF2-40B4-BE49-F238E27FC236}">
                    <a16:creationId xmlns:a16="http://schemas.microsoft.com/office/drawing/2014/main" id="{C29F41BA-5165-4ABA-B467-CA4755D0ABE5}"/>
                  </a:ext>
                </a:extLst>
              </p:cNvPr>
              <p:cNvPicPr/>
              <p:nvPr/>
            </p:nvPicPr>
            <p:blipFill>
              <a:blip r:embed="rId910"/>
              <a:stretch>
                <a:fillRect/>
              </a:stretch>
            </p:blipFill>
            <p:spPr>
              <a:xfrm>
                <a:off x="3740842" y="6731672"/>
                <a:ext cx="1622160" cy="95760"/>
              </a:xfrm>
              <a:prstGeom prst="rect">
                <a:avLst/>
              </a:prstGeom>
            </p:spPr>
          </p:pic>
        </mc:Fallback>
      </mc:AlternateContent>
      <p:grpSp>
        <p:nvGrpSpPr>
          <p:cNvPr id="548" name="Gruppieren 547">
            <a:extLst>
              <a:ext uri="{FF2B5EF4-FFF2-40B4-BE49-F238E27FC236}">
                <a16:creationId xmlns:a16="http://schemas.microsoft.com/office/drawing/2014/main" id="{7801A4B0-5306-43C0-93DB-BD3D193761BD}"/>
              </a:ext>
            </a:extLst>
          </p:cNvPr>
          <p:cNvGrpSpPr/>
          <p:nvPr/>
        </p:nvGrpSpPr>
        <p:grpSpPr>
          <a:xfrm>
            <a:off x="2648962" y="4889552"/>
            <a:ext cx="1535040" cy="376560"/>
            <a:chOff x="2648962" y="4889552"/>
            <a:chExt cx="1535040" cy="376560"/>
          </a:xfrm>
        </p:grpSpPr>
        <mc:AlternateContent xmlns:mc="http://schemas.openxmlformats.org/markup-compatibility/2006">
          <mc:Choice xmlns:p14="http://schemas.microsoft.com/office/powerpoint/2010/main" Requires="p14">
            <p:contentPart p14:bwMode="auto" r:id="rId911">
              <p14:nvContentPartPr>
                <p14:cNvPr id="439" name="Freihand 438">
                  <a:extLst>
                    <a:ext uri="{FF2B5EF4-FFF2-40B4-BE49-F238E27FC236}">
                      <a16:creationId xmlns:a16="http://schemas.microsoft.com/office/drawing/2014/main" id="{25DDF947-2BC6-405C-87AA-62B78C8E10F5}"/>
                    </a:ext>
                  </a:extLst>
                </p14:cNvPr>
                <p14:cNvContentPartPr/>
                <p14:nvPr/>
              </p14:nvContentPartPr>
              <p14:xfrm>
                <a:off x="3288322" y="5180432"/>
                <a:ext cx="214560" cy="19800"/>
              </p14:xfrm>
            </p:contentPart>
          </mc:Choice>
          <mc:Fallback>
            <p:pic>
              <p:nvPicPr>
                <p:cNvPr id="439" name="Freihand 438">
                  <a:extLst>
                    <a:ext uri="{FF2B5EF4-FFF2-40B4-BE49-F238E27FC236}">
                      <a16:creationId xmlns:a16="http://schemas.microsoft.com/office/drawing/2014/main" id="{25DDF947-2BC6-405C-87AA-62B78C8E10F5}"/>
                    </a:ext>
                  </a:extLst>
                </p:cNvPr>
                <p:cNvPicPr/>
                <p:nvPr/>
              </p:nvPicPr>
              <p:blipFill>
                <a:blip r:embed="rId912"/>
                <a:stretch>
                  <a:fillRect/>
                </a:stretch>
              </p:blipFill>
              <p:spPr>
                <a:xfrm>
                  <a:off x="3284002" y="5176112"/>
                  <a:ext cx="223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440" name="Freihand 439">
                  <a:extLst>
                    <a:ext uri="{FF2B5EF4-FFF2-40B4-BE49-F238E27FC236}">
                      <a16:creationId xmlns:a16="http://schemas.microsoft.com/office/drawing/2014/main" id="{57B6CFF5-3329-4A69-A988-B86C3AF89089}"/>
                    </a:ext>
                  </a:extLst>
                </p14:cNvPr>
                <p14:cNvContentPartPr/>
                <p14:nvPr/>
              </p14:nvContentPartPr>
              <p14:xfrm>
                <a:off x="3726082" y="5164592"/>
                <a:ext cx="200160" cy="28080"/>
              </p14:xfrm>
            </p:contentPart>
          </mc:Choice>
          <mc:Fallback>
            <p:pic>
              <p:nvPicPr>
                <p:cNvPr id="440" name="Freihand 439">
                  <a:extLst>
                    <a:ext uri="{FF2B5EF4-FFF2-40B4-BE49-F238E27FC236}">
                      <a16:creationId xmlns:a16="http://schemas.microsoft.com/office/drawing/2014/main" id="{57B6CFF5-3329-4A69-A988-B86C3AF89089}"/>
                    </a:ext>
                  </a:extLst>
                </p:cNvPr>
                <p:cNvPicPr/>
                <p:nvPr/>
              </p:nvPicPr>
              <p:blipFill>
                <a:blip r:embed="rId914"/>
                <a:stretch>
                  <a:fillRect/>
                </a:stretch>
              </p:blipFill>
              <p:spPr>
                <a:xfrm>
                  <a:off x="3721762" y="5160272"/>
                  <a:ext cx="208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47" name="Freihand 546">
                  <a:extLst>
                    <a:ext uri="{FF2B5EF4-FFF2-40B4-BE49-F238E27FC236}">
                      <a16:creationId xmlns:a16="http://schemas.microsoft.com/office/drawing/2014/main" id="{2A0044F3-D93B-4DAA-BBBB-BBE2A82072EA}"/>
                    </a:ext>
                  </a:extLst>
                </p14:cNvPr>
                <p14:cNvContentPartPr/>
                <p14:nvPr/>
              </p14:nvContentPartPr>
              <p14:xfrm>
                <a:off x="2648962" y="4889552"/>
                <a:ext cx="1535040" cy="376560"/>
              </p14:xfrm>
            </p:contentPart>
          </mc:Choice>
          <mc:Fallback>
            <p:pic>
              <p:nvPicPr>
                <p:cNvPr id="547" name="Freihand 546">
                  <a:extLst>
                    <a:ext uri="{FF2B5EF4-FFF2-40B4-BE49-F238E27FC236}">
                      <a16:creationId xmlns:a16="http://schemas.microsoft.com/office/drawing/2014/main" id="{2A0044F3-D93B-4DAA-BBBB-BBE2A82072EA}"/>
                    </a:ext>
                  </a:extLst>
                </p:cNvPr>
                <p:cNvPicPr/>
                <p:nvPr/>
              </p:nvPicPr>
              <p:blipFill>
                <a:blip r:embed="rId916"/>
                <a:stretch>
                  <a:fillRect/>
                </a:stretch>
              </p:blipFill>
              <p:spPr>
                <a:xfrm>
                  <a:off x="2644642" y="4885232"/>
                  <a:ext cx="1543680" cy="385200"/>
                </a:xfrm>
                <a:prstGeom prst="rect">
                  <a:avLst/>
                </a:prstGeom>
              </p:spPr>
            </p:pic>
          </mc:Fallback>
        </mc:AlternateContent>
      </p:grpSp>
      <p:grpSp>
        <p:nvGrpSpPr>
          <p:cNvPr id="573" name="Gruppieren 572">
            <a:extLst>
              <a:ext uri="{FF2B5EF4-FFF2-40B4-BE49-F238E27FC236}">
                <a16:creationId xmlns:a16="http://schemas.microsoft.com/office/drawing/2014/main" id="{9AD8C932-22F9-4718-A983-2B337189AD23}"/>
              </a:ext>
            </a:extLst>
          </p:cNvPr>
          <p:cNvGrpSpPr/>
          <p:nvPr/>
        </p:nvGrpSpPr>
        <p:grpSpPr>
          <a:xfrm>
            <a:off x="9908002" y="33872"/>
            <a:ext cx="2223720" cy="1034640"/>
            <a:chOff x="9908002" y="33872"/>
            <a:chExt cx="2223720" cy="1034640"/>
          </a:xfrm>
        </p:grpSpPr>
        <mc:AlternateContent xmlns:mc="http://schemas.openxmlformats.org/markup-compatibility/2006">
          <mc:Choice xmlns:p14="http://schemas.microsoft.com/office/powerpoint/2010/main" Requires="p14">
            <p:contentPart p14:bwMode="auto" r:id="rId917">
              <p14:nvContentPartPr>
                <p14:cNvPr id="549" name="Freihand 548">
                  <a:extLst>
                    <a:ext uri="{FF2B5EF4-FFF2-40B4-BE49-F238E27FC236}">
                      <a16:creationId xmlns:a16="http://schemas.microsoft.com/office/drawing/2014/main" id="{E02B82CB-4C1F-41CC-957D-1F5FD74D01A6}"/>
                    </a:ext>
                  </a:extLst>
                </p14:cNvPr>
                <p14:cNvContentPartPr/>
                <p14:nvPr/>
              </p14:nvContentPartPr>
              <p14:xfrm>
                <a:off x="10195642" y="150872"/>
                <a:ext cx="122760" cy="137520"/>
              </p14:xfrm>
            </p:contentPart>
          </mc:Choice>
          <mc:Fallback>
            <p:pic>
              <p:nvPicPr>
                <p:cNvPr id="549" name="Freihand 548">
                  <a:extLst>
                    <a:ext uri="{FF2B5EF4-FFF2-40B4-BE49-F238E27FC236}">
                      <a16:creationId xmlns:a16="http://schemas.microsoft.com/office/drawing/2014/main" id="{E02B82CB-4C1F-41CC-957D-1F5FD74D01A6}"/>
                    </a:ext>
                  </a:extLst>
                </p:cNvPr>
                <p:cNvPicPr/>
                <p:nvPr/>
              </p:nvPicPr>
              <p:blipFill>
                <a:blip r:embed="rId918"/>
                <a:stretch>
                  <a:fillRect/>
                </a:stretch>
              </p:blipFill>
              <p:spPr>
                <a:xfrm>
                  <a:off x="10191322" y="146552"/>
                  <a:ext cx="131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50" name="Freihand 549">
                  <a:extLst>
                    <a:ext uri="{FF2B5EF4-FFF2-40B4-BE49-F238E27FC236}">
                      <a16:creationId xmlns:a16="http://schemas.microsoft.com/office/drawing/2014/main" id="{B779DE6F-92FB-40C9-B53E-9207ECFC34D0}"/>
                    </a:ext>
                  </a:extLst>
                </p14:cNvPr>
                <p14:cNvContentPartPr/>
                <p14:nvPr/>
              </p14:nvContentPartPr>
              <p14:xfrm>
                <a:off x="10357642" y="96152"/>
                <a:ext cx="212040" cy="271080"/>
              </p14:xfrm>
            </p:contentPart>
          </mc:Choice>
          <mc:Fallback>
            <p:pic>
              <p:nvPicPr>
                <p:cNvPr id="550" name="Freihand 549">
                  <a:extLst>
                    <a:ext uri="{FF2B5EF4-FFF2-40B4-BE49-F238E27FC236}">
                      <a16:creationId xmlns:a16="http://schemas.microsoft.com/office/drawing/2014/main" id="{B779DE6F-92FB-40C9-B53E-9207ECFC34D0}"/>
                    </a:ext>
                  </a:extLst>
                </p:cNvPr>
                <p:cNvPicPr/>
                <p:nvPr/>
              </p:nvPicPr>
              <p:blipFill>
                <a:blip r:embed="rId920"/>
                <a:stretch>
                  <a:fillRect/>
                </a:stretch>
              </p:blipFill>
              <p:spPr>
                <a:xfrm>
                  <a:off x="10353322" y="91832"/>
                  <a:ext cx="22068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51" name="Freihand 550">
                  <a:extLst>
                    <a:ext uri="{FF2B5EF4-FFF2-40B4-BE49-F238E27FC236}">
                      <a16:creationId xmlns:a16="http://schemas.microsoft.com/office/drawing/2014/main" id="{49D614C5-3B1F-4E2B-8D7C-3F0A8DE6FD8A}"/>
                    </a:ext>
                  </a:extLst>
                </p14:cNvPr>
                <p14:cNvContentPartPr/>
                <p14:nvPr/>
              </p14:nvContentPartPr>
              <p14:xfrm>
                <a:off x="10586602" y="209912"/>
                <a:ext cx="20160" cy="19080"/>
              </p14:xfrm>
            </p:contentPart>
          </mc:Choice>
          <mc:Fallback>
            <p:pic>
              <p:nvPicPr>
                <p:cNvPr id="551" name="Freihand 550">
                  <a:extLst>
                    <a:ext uri="{FF2B5EF4-FFF2-40B4-BE49-F238E27FC236}">
                      <a16:creationId xmlns:a16="http://schemas.microsoft.com/office/drawing/2014/main" id="{49D614C5-3B1F-4E2B-8D7C-3F0A8DE6FD8A}"/>
                    </a:ext>
                  </a:extLst>
                </p:cNvPr>
                <p:cNvPicPr/>
                <p:nvPr/>
              </p:nvPicPr>
              <p:blipFill>
                <a:blip r:embed="rId767"/>
                <a:stretch>
                  <a:fillRect/>
                </a:stretch>
              </p:blipFill>
              <p:spPr>
                <a:xfrm>
                  <a:off x="10582282" y="205592"/>
                  <a:ext cx="28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52" name="Freihand 551">
                  <a:extLst>
                    <a:ext uri="{FF2B5EF4-FFF2-40B4-BE49-F238E27FC236}">
                      <a16:creationId xmlns:a16="http://schemas.microsoft.com/office/drawing/2014/main" id="{4221E195-84DF-4369-B8E1-BAE2A5FD0BF7}"/>
                    </a:ext>
                  </a:extLst>
                </p14:cNvPr>
                <p14:cNvContentPartPr/>
                <p14:nvPr/>
              </p14:nvContentPartPr>
              <p14:xfrm>
                <a:off x="10825282" y="80672"/>
                <a:ext cx="240480" cy="155160"/>
              </p14:xfrm>
            </p:contentPart>
          </mc:Choice>
          <mc:Fallback>
            <p:pic>
              <p:nvPicPr>
                <p:cNvPr id="552" name="Freihand 551">
                  <a:extLst>
                    <a:ext uri="{FF2B5EF4-FFF2-40B4-BE49-F238E27FC236}">
                      <a16:creationId xmlns:a16="http://schemas.microsoft.com/office/drawing/2014/main" id="{4221E195-84DF-4369-B8E1-BAE2A5FD0BF7}"/>
                    </a:ext>
                  </a:extLst>
                </p:cNvPr>
                <p:cNvPicPr/>
                <p:nvPr/>
              </p:nvPicPr>
              <p:blipFill>
                <a:blip r:embed="rId923"/>
                <a:stretch>
                  <a:fillRect/>
                </a:stretch>
              </p:blipFill>
              <p:spPr>
                <a:xfrm>
                  <a:off x="10820962" y="76352"/>
                  <a:ext cx="249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53" name="Freihand 552">
                  <a:extLst>
                    <a:ext uri="{FF2B5EF4-FFF2-40B4-BE49-F238E27FC236}">
                      <a16:creationId xmlns:a16="http://schemas.microsoft.com/office/drawing/2014/main" id="{B771F9B3-2DC3-4EF1-A633-719858309553}"/>
                    </a:ext>
                  </a:extLst>
                </p14:cNvPr>
                <p14:cNvContentPartPr/>
                <p14:nvPr/>
              </p14:nvContentPartPr>
              <p14:xfrm>
                <a:off x="11084842" y="149072"/>
                <a:ext cx="529200" cy="153000"/>
              </p14:xfrm>
            </p:contentPart>
          </mc:Choice>
          <mc:Fallback>
            <p:pic>
              <p:nvPicPr>
                <p:cNvPr id="553" name="Freihand 552">
                  <a:extLst>
                    <a:ext uri="{FF2B5EF4-FFF2-40B4-BE49-F238E27FC236}">
                      <a16:creationId xmlns:a16="http://schemas.microsoft.com/office/drawing/2014/main" id="{B771F9B3-2DC3-4EF1-A633-719858309553}"/>
                    </a:ext>
                  </a:extLst>
                </p:cNvPr>
                <p:cNvPicPr/>
                <p:nvPr/>
              </p:nvPicPr>
              <p:blipFill>
                <a:blip r:embed="rId925"/>
                <a:stretch>
                  <a:fillRect/>
                </a:stretch>
              </p:blipFill>
              <p:spPr>
                <a:xfrm>
                  <a:off x="11080522" y="144752"/>
                  <a:ext cx="537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54" name="Freihand 553">
                  <a:extLst>
                    <a:ext uri="{FF2B5EF4-FFF2-40B4-BE49-F238E27FC236}">
                      <a16:creationId xmlns:a16="http://schemas.microsoft.com/office/drawing/2014/main" id="{A2E24418-CF3C-4066-94BB-4C4687450783}"/>
                    </a:ext>
                  </a:extLst>
                </p14:cNvPr>
                <p14:cNvContentPartPr/>
                <p14:nvPr/>
              </p14:nvContentPartPr>
              <p14:xfrm>
                <a:off x="10814122" y="42512"/>
                <a:ext cx="131400" cy="28800"/>
              </p14:xfrm>
            </p:contentPart>
          </mc:Choice>
          <mc:Fallback>
            <p:pic>
              <p:nvPicPr>
                <p:cNvPr id="554" name="Freihand 553">
                  <a:extLst>
                    <a:ext uri="{FF2B5EF4-FFF2-40B4-BE49-F238E27FC236}">
                      <a16:creationId xmlns:a16="http://schemas.microsoft.com/office/drawing/2014/main" id="{A2E24418-CF3C-4066-94BB-4C4687450783}"/>
                    </a:ext>
                  </a:extLst>
                </p:cNvPr>
                <p:cNvPicPr/>
                <p:nvPr/>
              </p:nvPicPr>
              <p:blipFill>
                <a:blip r:embed="rId927"/>
                <a:stretch>
                  <a:fillRect/>
                </a:stretch>
              </p:blipFill>
              <p:spPr>
                <a:xfrm>
                  <a:off x="10809802" y="38192"/>
                  <a:ext cx="140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57" name="Freihand 556">
                  <a:extLst>
                    <a:ext uri="{FF2B5EF4-FFF2-40B4-BE49-F238E27FC236}">
                      <a16:creationId xmlns:a16="http://schemas.microsoft.com/office/drawing/2014/main" id="{4CF617C5-5C3F-4C3F-840C-F42DCB42DB05}"/>
                    </a:ext>
                  </a:extLst>
                </p14:cNvPr>
                <p14:cNvContentPartPr/>
                <p14:nvPr/>
              </p14:nvContentPartPr>
              <p14:xfrm>
                <a:off x="10098802" y="479552"/>
                <a:ext cx="177120" cy="109800"/>
              </p14:xfrm>
            </p:contentPart>
          </mc:Choice>
          <mc:Fallback>
            <p:pic>
              <p:nvPicPr>
                <p:cNvPr id="557" name="Freihand 556">
                  <a:extLst>
                    <a:ext uri="{FF2B5EF4-FFF2-40B4-BE49-F238E27FC236}">
                      <a16:creationId xmlns:a16="http://schemas.microsoft.com/office/drawing/2014/main" id="{4CF617C5-5C3F-4C3F-840C-F42DCB42DB05}"/>
                    </a:ext>
                  </a:extLst>
                </p:cNvPr>
                <p:cNvPicPr/>
                <p:nvPr/>
              </p:nvPicPr>
              <p:blipFill>
                <a:blip r:embed="rId929"/>
                <a:stretch>
                  <a:fillRect/>
                </a:stretch>
              </p:blipFill>
              <p:spPr>
                <a:xfrm>
                  <a:off x="10094482" y="475232"/>
                  <a:ext cx="185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58" name="Freihand 557">
                  <a:extLst>
                    <a:ext uri="{FF2B5EF4-FFF2-40B4-BE49-F238E27FC236}">
                      <a16:creationId xmlns:a16="http://schemas.microsoft.com/office/drawing/2014/main" id="{DEBFBAA7-2DB5-4586-B942-33A5EBE95D01}"/>
                    </a:ext>
                  </a:extLst>
                </p14:cNvPr>
                <p14:cNvContentPartPr/>
                <p14:nvPr/>
              </p14:nvContentPartPr>
              <p14:xfrm>
                <a:off x="10286002" y="482792"/>
                <a:ext cx="225360" cy="62280"/>
              </p14:xfrm>
            </p:contentPart>
          </mc:Choice>
          <mc:Fallback>
            <p:pic>
              <p:nvPicPr>
                <p:cNvPr id="558" name="Freihand 557">
                  <a:extLst>
                    <a:ext uri="{FF2B5EF4-FFF2-40B4-BE49-F238E27FC236}">
                      <a16:creationId xmlns:a16="http://schemas.microsoft.com/office/drawing/2014/main" id="{DEBFBAA7-2DB5-4586-B942-33A5EBE95D01}"/>
                    </a:ext>
                  </a:extLst>
                </p:cNvPr>
                <p:cNvPicPr/>
                <p:nvPr/>
              </p:nvPicPr>
              <p:blipFill>
                <a:blip r:embed="rId931"/>
                <a:stretch>
                  <a:fillRect/>
                </a:stretch>
              </p:blipFill>
              <p:spPr>
                <a:xfrm>
                  <a:off x="10281682" y="478472"/>
                  <a:ext cx="234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60" name="Freihand 559">
                  <a:extLst>
                    <a:ext uri="{FF2B5EF4-FFF2-40B4-BE49-F238E27FC236}">
                      <a16:creationId xmlns:a16="http://schemas.microsoft.com/office/drawing/2014/main" id="{BC309543-1D93-4EBB-90AE-15C79A6B17A7}"/>
                    </a:ext>
                  </a:extLst>
                </p14:cNvPr>
                <p14:cNvContentPartPr/>
                <p14:nvPr/>
              </p14:nvContentPartPr>
              <p14:xfrm>
                <a:off x="10557082" y="394592"/>
                <a:ext cx="217080" cy="138600"/>
              </p14:xfrm>
            </p:contentPart>
          </mc:Choice>
          <mc:Fallback>
            <p:pic>
              <p:nvPicPr>
                <p:cNvPr id="560" name="Freihand 559">
                  <a:extLst>
                    <a:ext uri="{FF2B5EF4-FFF2-40B4-BE49-F238E27FC236}">
                      <a16:creationId xmlns:a16="http://schemas.microsoft.com/office/drawing/2014/main" id="{BC309543-1D93-4EBB-90AE-15C79A6B17A7}"/>
                    </a:ext>
                  </a:extLst>
                </p:cNvPr>
                <p:cNvPicPr/>
                <p:nvPr/>
              </p:nvPicPr>
              <p:blipFill>
                <a:blip r:embed="rId933"/>
                <a:stretch>
                  <a:fillRect/>
                </a:stretch>
              </p:blipFill>
              <p:spPr>
                <a:xfrm>
                  <a:off x="10552762" y="390272"/>
                  <a:ext cx="225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61" name="Freihand 560">
                  <a:extLst>
                    <a:ext uri="{FF2B5EF4-FFF2-40B4-BE49-F238E27FC236}">
                      <a16:creationId xmlns:a16="http://schemas.microsoft.com/office/drawing/2014/main" id="{C0C09F5F-E08C-4319-AE47-1B47ECFE62D6}"/>
                    </a:ext>
                  </a:extLst>
                </p14:cNvPr>
                <p14:cNvContentPartPr/>
                <p14:nvPr/>
              </p14:nvContentPartPr>
              <p14:xfrm>
                <a:off x="10779202" y="426992"/>
                <a:ext cx="61560" cy="78840"/>
              </p14:xfrm>
            </p:contentPart>
          </mc:Choice>
          <mc:Fallback>
            <p:pic>
              <p:nvPicPr>
                <p:cNvPr id="561" name="Freihand 560">
                  <a:extLst>
                    <a:ext uri="{FF2B5EF4-FFF2-40B4-BE49-F238E27FC236}">
                      <a16:creationId xmlns:a16="http://schemas.microsoft.com/office/drawing/2014/main" id="{C0C09F5F-E08C-4319-AE47-1B47ECFE62D6}"/>
                    </a:ext>
                  </a:extLst>
                </p:cNvPr>
                <p:cNvPicPr/>
                <p:nvPr/>
              </p:nvPicPr>
              <p:blipFill>
                <a:blip r:embed="rId935"/>
                <a:stretch>
                  <a:fillRect/>
                </a:stretch>
              </p:blipFill>
              <p:spPr>
                <a:xfrm>
                  <a:off x="10774882" y="422672"/>
                  <a:ext cx="70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62" name="Freihand 561">
                  <a:extLst>
                    <a:ext uri="{FF2B5EF4-FFF2-40B4-BE49-F238E27FC236}">
                      <a16:creationId xmlns:a16="http://schemas.microsoft.com/office/drawing/2014/main" id="{62014544-1FD7-4CD8-A0E8-91FECA3B05DA}"/>
                    </a:ext>
                  </a:extLst>
                </p14:cNvPr>
                <p14:cNvContentPartPr/>
                <p14:nvPr/>
              </p14:nvContentPartPr>
              <p14:xfrm>
                <a:off x="11029042" y="413312"/>
                <a:ext cx="289080" cy="95760"/>
              </p14:xfrm>
            </p:contentPart>
          </mc:Choice>
          <mc:Fallback>
            <p:pic>
              <p:nvPicPr>
                <p:cNvPr id="562" name="Freihand 561">
                  <a:extLst>
                    <a:ext uri="{FF2B5EF4-FFF2-40B4-BE49-F238E27FC236}">
                      <a16:creationId xmlns:a16="http://schemas.microsoft.com/office/drawing/2014/main" id="{62014544-1FD7-4CD8-A0E8-91FECA3B05DA}"/>
                    </a:ext>
                  </a:extLst>
                </p:cNvPr>
                <p:cNvPicPr/>
                <p:nvPr/>
              </p:nvPicPr>
              <p:blipFill>
                <a:blip r:embed="rId937"/>
                <a:stretch>
                  <a:fillRect/>
                </a:stretch>
              </p:blipFill>
              <p:spPr>
                <a:xfrm>
                  <a:off x="11024722" y="408992"/>
                  <a:ext cx="297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63" name="Freihand 562">
                  <a:extLst>
                    <a:ext uri="{FF2B5EF4-FFF2-40B4-BE49-F238E27FC236}">
                      <a16:creationId xmlns:a16="http://schemas.microsoft.com/office/drawing/2014/main" id="{5F613FF9-45A4-4E85-A064-0425094DDA03}"/>
                    </a:ext>
                  </a:extLst>
                </p14:cNvPr>
                <p14:cNvContentPartPr/>
                <p14:nvPr/>
              </p14:nvContentPartPr>
              <p14:xfrm>
                <a:off x="10696042" y="698432"/>
                <a:ext cx="146880" cy="122400"/>
              </p14:xfrm>
            </p:contentPart>
          </mc:Choice>
          <mc:Fallback>
            <p:pic>
              <p:nvPicPr>
                <p:cNvPr id="563" name="Freihand 562">
                  <a:extLst>
                    <a:ext uri="{FF2B5EF4-FFF2-40B4-BE49-F238E27FC236}">
                      <a16:creationId xmlns:a16="http://schemas.microsoft.com/office/drawing/2014/main" id="{5F613FF9-45A4-4E85-A064-0425094DDA03}"/>
                    </a:ext>
                  </a:extLst>
                </p:cNvPr>
                <p:cNvPicPr/>
                <p:nvPr/>
              </p:nvPicPr>
              <p:blipFill>
                <a:blip r:embed="rId939"/>
                <a:stretch>
                  <a:fillRect/>
                </a:stretch>
              </p:blipFill>
              <p:spPr>
                <a:xfrm>
                  <a:off x="10691722" y="694112"/>
                  <a:ext cx="155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4" name="Freihand 563">
                  <a:extLst>
                    <a:ext uri="{FF2B5EF4-FFF2-40B4-BE49-F238E27FC236}">
                      <a16:creationId xmlns:a16="http://schemas.microsoft.com/office/drawing/2014/main" id="{3819CEA9-6089-4FDC-ADF5-FE8C6175EFAE}"/>
                    </a:ext>
                  </a:extLst>
                </p14:cNvPr>
                <p14:cNvContentPartPr/>
                <p14:nvPr/>
              </p14:nvContentPartPr>
              <p14:xfrm>
                <a:off x="10849042" y="624632"/>
                <a:ext cx="452520" cy="158760"/>
              </p14:xfrm>
            </p:contentPart>
          </mc:Choice>
          <mc:Fallback>
            <p:pic>
              <p:nvPicPr>
                <p:cNvPr id="564" name="Freihand 563">
                  <a:extLst>
                    <a:ext uri="{FF2B5EF4-FFF2-40B4-BE49-F238E27FC236}">
                      <a16:creationId xmlns:a16="http://schemas.microsoft.com/office/drawing/2014/main" id="{3819CEA9-6089-4FDC-ADF5-FE8C6175EFAE}"/>
                    </a:ext>
                  </a:extLst>
                </p:cNvPr>
                <p:cNvPicPr/>
                <p:nvPr/>
              </p:nvPicPr>
              <p:blipFill>
                <a:blip r:embed="rId941"/>
                <a:stretch>
                  <a:fillRect/>
                </a:stretch>
              </p:blipFill>
              <p:spPr>
                <a:xfrm>
                  <a:off x="10844722" y="620312"/>
                  <a:ext cx="461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65" name="Freihand 564">
                  <a:extLst>
                    <a:ext uri="{FF2B5EF4-FFF2-40B4-BE49-F238E27FC236}">
                      <a16:creationId xmlns:a16="http://schemas.microsoft.com/office/drawing/2014/main" id="{62CC859E-5196-44F9-B614-3EEB91D5B72B}"/>
                    </a:ext>
                  </a:extLst>
                </p14:cNvPr>
                <p14:cNvContentPartPr/>
                <p14:nvPr/>
              </p14:nvContentPartPr>
              <p14:xfrm>
                <a:off x="11518642" y="624992"/>
                <a:ext cx="8640" cy="129600"/>
              </p14:xfrm>
            </p:contentPart>
          </mc:Choice>
          <mc:Fallback>
            <p:pic>
              <p:nvPicPr>
                <p:cNvPr id="565" name="Freihand 564">
                  <a:extLst>
                    <a:ext uri="{FF2B5EF4-FFF2-40B4-BE49-F238E27FC236}">
                      <a16:creationId xmlns:a16="http://schemas.microsoft.com/office/drawing/2014/main" id="{62CC859E-5196-44F9-B614-3EEB91D5B72B}"/>
                    </a:ext>
                  </a:extLst>
                </p:cNvPr>
                <p:cNvPicPr/>
                <p:nvPr/>
              </p:nvPicPr>
              <p:blipFill>
                <a:blip r:embed="rId943"/>
                <a:stretch>
                  <a:fillRect/>
                </a:stretch>
              </p:blipFill>
              <p:spPr>
                <a:xfrm>
                  <a:off x="11514322" y="620672"/>
                  <a:ext cx="17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66" name="Freihand 565">
                  <a:extLst>
                    <a:ext uri="{FF2B5EF4-FFF2-40B4-BE49-F238E27FC236}">
                      <a16:creationId xmlns:a16="http://schemas.microsoft.com/office/drawing/2014/main" id="{7CB35B67-90CA-45A8-9ABC-79DE0151800C}"/>
                    </a:ext>
                  </a:extLst>
                </p14:cNvPr>
                <p14:cNvContentPartPr/>
                <p14:nvPr/>
              </p14:nvContentPartPr>
              <p14:xfrm>
                <a:off x="11408842" y="596192"/>
                <a:ext cx="189720" cy="167040"/>
              </p14:xfrm>
            </p:contentPart>
          </mc:Choice>
          <mc:Fallback>
            <p:pic>
              <p:nvPicPr>
                <p:cNvPr id="566" name="Freihand 565">
                  <a:extLst>
                    <a:ext uri="{FF2B5EF4-FFF2-40B4-BE49-F238E27FC236}">
                      <a16:creationId xmlns:a16="http://schemas.microsoft.com/office/drawing/2014/main" id="{7CB35B67-90CA-45A8-9ABC-79DE0151800C}"/>
                    </a:ext>
                  </a:extLst>
                </p:cNvPr>
                <p:cNvPicPr/>
                <p:nvPr/>
              </p:nvPicPr>
              <p:blipFill>
                <a:blip r:embed="rId945"/>
                <a:stretch>
                  <a:fillRect/>
                </a:stretch>
              </p:blipFill>
              <p:spPr>
                <a:xfrm>
                  <a:off x="11404522" y="591872"/>
                  <a:ext cx="198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67" name="Freihand 566">
                  <a:extLst>
                    <a:ext uri="{FF2B5EF4-FFF2-40B4-BE49-F238E27FC236}">
                      <a16:creationId xmlns:a16="http://schemas.microsoft.com/office/drawing/2014/main" id="{1BA9BCFB-2CBD-452E-B5E6-ED8B907508B4}"/>
                    </a:ext>
                  </a:extLst>
                </p14:cNvPr>
                <p14:cNvContentPartPr/>
                <p14:nvPr/>
              </p14:nvContentPartPr>
              <p14:xfrm>
                <a:off x="11626642" y="617792"/>
                <a:ext cx="15120" cy="123480"/>
              </p14:xfrm>
            </p:contentPart>
          </mc:Choice>
          <mc:Fallback>
            <p:pic>
              <p:nvPicPr>
                <p:cNvPr id="567" name="Freihand 566">
                  <a:extLst>
                    <a:ext uri="{FF2B5EF4-FFF2-40B4-BE49-F238E27FC236}">
                      <a16:creationId xmlns:a16="http://schemas.microsoft.com/office/drawing/2014/main" id="{1BA9BCFB-2CBD-452E-B5E6-ED8B907508B4}"/>
                    </a:ext>
                  </a:extLst>
                </p:cNvPr>
                <p:cNvPicPr/>
                <p:nvPr/>
              </p:nvPicPr>
              <p:blipFill>
                <a:blip r:embed="rId947"/>
                <a:stretch>
                  <a:fillRect/>
                </a:stretch>
              </p:blipFill>
              <p:spPr>
                <a:xfrm>
                  <a:off x="11622322" y="613472"/>
                  <a:ext cx="23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68" name="Freihand 567">
                  <a:extLst>
                    <a:ext uri="{FF2B5EF4-FFF2-40B4-BE49-F238E27FC236}">
                      <a16:creationId xmlns:a16="http://schemas.microsoft.com/office/drawing/2014/main" id="{A29FEA6E-7A3A-4FE2-B931-B8EB67615BAA}"/>
                    </a:ext>
                  </a:extLst>
                </p14:cNvPr>
                <p14:cNvContentPartPr/>
                <p14:nvPr/>
              </p14:nvContentPartPr>
              <p14:xfrm>
                <a:off x="11609722" y="598352"/>
                <a:ext cx="196920" cy="144360"/>
              </p14:xfrm>
            </p:contentPart>
          </mc:Choice>
          <mc:Fallback>
            <p:pic>
              <p:nvPicPr>
                <p:cNvPr id="568" name="Freihand 567">
                  <a:extLst>
                    <a:ext uri="{FF2B5EF4-FFF2-40B4-BE49-F238E27FC236}">
                      <a16:creationId xmlns:a16="http://schemas.microsoft.com/office/drawing/2014/main" id="{A29FEA6E-7A3A-4FE2-B931-B8EB67615BAA}"/>
                    </a:ext>
                  </a:extLst>
                </p:cNvPr>
                <p:cNvPicPr/>
                <p:nvPr/>
              </p:nvPicPr>
              <p:blipFill>
                <a:blip r:embed="rId949"/>
                <a:stretch>
                  <a:fillRect/>
                </a:stretch>
              </p:blipFill>
              <p:spPr>
                <a:xfrm>
                  <a:off x="11605402" y="594032"/>
                  <a:ext cx="205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69" name="Freihand 568">
                  <a:extLst>
                    <a:ext uri="{FF2B5EF4-FFF2-40B4-BE49-F238E27FC236}">
                      <a16:creationId xmlns:a16="http://schemas.microsoft.com/office/drawing/2014/main" id="{3CF6B005-F1BC-4234-B007-153CCC422924}"/>
                    </a:ext>
                  </a:extLst>
                </p14:cNvPr>
                <p14:cNvContentPartPr/>
                <p14:nvPr/>
              </p14:nvContentPartPr>
              <p14:xfrm>
                <a:off x="11893402" y="442472"/>
                <a:ext cx="25920" cy="226440"/>
              </p14:xfrm>
            </p:contentPart>
          </mc:Choice>
          <mc:Fallback>
            <p:pic>
              <p:nvPicPr>
                <p:cNvPr id="569" name="Freihand 568">
                  <a:extLst>
                    <a:ext uri="{FF2B5EF4-FFF2-40B4-BE49-F238E27FC236}">
                      <a16:creationId xmlns:a16="http://schemas.microsoft.com/office/drawing/2014/main" id="{3CF6B005-F1BC-4234-B007-153CCC422924}"/>
                    </a:ext>
                  </a:extLst>
                </p:cNvPr>
                <p:cNvPicPr/>
                <p:nvPr/>
              </p:nvPicPr>
              <p:blipFill>
                <a:blip r:embed="rId951"/>
                <a:stretch>
                  <a:fillRect/>
                </a:stretch>
              </p:blipFill>
              <p:spPr>
                <a:xfrm>
                  <a:off x="11889082" y="438152"/>
                  <a:ext cx="345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70" name="Freihand 569">
                  <a:extLst>
                    <a:ext uri="{FF2B5EF4-FFF2-40B4-BE49-F238E27FC236}">
                      <a16:creationId xmlns:a16="http://schemas.microsoft.com/office/drawing/2014/main" id="{880A1810-5C92-47CE-9CC0-FDDF131C2B3F}"/>
                    </a:ext>
                  </a:extLst>
                </p14:cNvPr>
                <p14:cNvContentPartPr/>
                <p14:nvPr/>
              </p14:nvContentPartPr>
              <p14:xfrm>
                <a:off x="11903122" y="729752"/>
                <a:ext cx="4680" cy="9000"/>
              </p14:xfrm>
            </p:contentPart>
          </mc:Choice>
          <mc:Fallback>
            <p:pic>
              <p:nvPicPr>
                <p:cNvPr id="570" name="Freihand 569">
                  <a:extLst>
                    <a:ext uri="{FF2B5EF4-FFF2-40B4-BE49-F238E27FC236}">
                      <a16:creationId xmlns:a16="http://schemas.microsoft.com/office/drawing/2014/main" id="{880A1810-5C92-47CE-9CC0-FDDF131C2B3F}"/>
                    </a:ext>
                  </a:extLst>
                </p:cNvPr>
                <p:cNvPicPr/>
                <p:nvPr/>
              </p:nvPicPr>
              <p:blipFill>
                <a:blip r:embed="rId953"/>
                <a:stretch>
                  <a:fillRect/>
                </a:stretch>
              </p:blipFill>
              <p:spPr>
                <a:xfrm>
                  <a:off x="11898802" y="725432"/>
                  <a:ext cx="13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71" name="Freihand 570">
                  <a:extLst>
                    <a:ext uri="{FF2B5EF4-FFF2-40B4-BE49-F238E27FC236}">
                      <a16:creationId xmlns:a16="http://schemas.microsoft.com/office/drawing/2014/main" id="{609D88B0-B02D-4CE3-BD65-7B427A436B22}"/>
                    </a:ext>
                  </a:extLst>
                </p14:cNvPr>
                <p14:cNvContentPartPr/>
                <p14:nvPr/>
              </p14:nvContentPartPr>
              <p14:xfrm>
                <a:off x="9908002" y="144032"/>
                <a:ext cx="166320" cy="897840"/>
              </p14:xfrm>
            </p:contentPart>
          </mc:Choice>
          <mc:Fallback>
            <p:pic>
              <p:nvPicPr>
                <p:cNvPr id="571" name="Freihand 570">
                  <a:extLst>
                    <a:ext uri="{FF2B5EF4-FFF2-40B4-BE49-F238E27FC236}">
                      <a16:creationId xmlns:a16="http://schemas.microsoft.com/office/drawing/2014/main" id="{609D88B0-B02D-4CE3-BD65-7B427A436B22}"/>
                    </a:ext>
                  </a:extLst>
                </p:cNvPr>
                <p:cNvPicPr/>
                <p:nvPr/>
              </p:nvPicPr>
              <p:blipFill>
                <a:blip r:embed="rId955"/>
                <a:stretch>
                  <a:fillRect/>
                </a:stretch>
              </p:blipFill>
              <p:spPr>
                <a:xfrm>
                  <a:off x="9903682" y="139712"/>
                  <a:ext cx="174960" cy="9064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2" name="Freihand 571">
                  <a:extLst>
                    <a:ext uri="{FF2B5EF4-FFF2-40B4-BE49-F238E27FC236}">
                      <a16:creationId xmlns:a16="http://schemas.microsoft.com/office/drawing/2014/main" id="{50D4A03D-0D3F-4C3E-BB9E-FAA2C551813C}"/>
                    </a:ext>
                  </a:extLst>
                </p14:cNvPr>
                <p14:cNvContentPartPr/>
                <p14:nvPr/>
              </p14:nvContentPartPr>
              <p14:xfrm>
                <a:off x="10041562" y="33872"/>
                <a:ext cx="2090160" cy="1034640"/>
              </p14:xfrm>
            </p:contentPart>
          </mc:Choice>
          <mc:Fallback>
            <p:pic>
              <p:nvPicPr>
                <p:cNvPr id="572" name="Freihand 571">
                  <a:extLst>
                    <a:ext uri="{FF2B5EF4-FFF2-40B4-BE49-F238E27FC236}">
                      <a16:creationId xmlns:a16="http://schemas.microsoft.com/office/drawing/2014/main" id="{50D4A03D-0D3F-4C3E-BB9E-FAA2C551813C}"/>
                    </a:ext>
                  </a:extLst>
                </p:cNvPr>
                <p:cNvPicPr/>
                <p:nvPr/>
              </p:nvPicPr>
              <p:blipFill>
                <a:blip r:embed="rId957"/>
                <a:stretch>
                  <a:fillRect/>
                </a:stretch>
              </p:blipFill>
              <p:spPr>
                <a:xfrm>
                  <a:off x="10037242" y="29552"/>
                  <a:ext cx="2098800" cy="104328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C673655-E517-41B2-A569-41240F3F11AC}"/>
                  </a:ext>
                </a:extLst>
              </p14:cNvPr>
              <p14:cNvContentPartPr/>
              <p14:nvPr/>
            </p14:nvContentPartPr>
            <p14:xfrm>
              <a:off x="1342421" y="2484392"/>
              <a:ext cx="3260520" cy="87120"/>
            </p14:xfrm>
          </p:contentPart>
        </mc:Choice>
        <mc:Fallback>
          <p:pic>
            <p:nvPicPr>
              <p:cNvPr id="2" name="Freihand 1">
                <a:extLst>
                  <a:ext uri="{FF2B5EF4-FFF2-40B4-BE49-F238E27FC236}">
                    <a16:creationId xmlns:a16="http://schemas.microsoft.com/office/drawing/2014/main" id="{FC673655-E517-41B2-A569-41240F3F11AC}"/>
                  </a:ext>
                </a:extLst>
              </p:cNvPr>
              <p:cNvPicPr/>
              <p:nvPr/>
            </p:nvPicPr>
            <p:blipFill>
              <a:blip r:embed="rId4"/>
              <a:stretch>
                <a:fillRect/>
              </a:stretch>
            </p:blipFill>
            <p:spPr>
              <a:xfrm>
                <a:off x="1338101" y="2480072"/>
                <a:ext cx="3269160" cy="95760"/>
              </a:xfrm>
              <a:prstGeom prst="rect">
                <a:avLst/>
              </a:prstGeom>
            </p:spPr>
          </p:pic>
        </mc:Fallback>
      </mc:AlternateContent>
      <p:grpSp>
        <p:nvGrpSpPr>
          <p:cNvPr id="45" name="Gruppieren 44">
            <a:extLst>
              <a:ext uri="{FF2B5EF4-FFF2-40B4-BE49-F238E27FC236}">
                <a16:creationId xmlns:a16="http://schemas.microsoft.com/office/drawing/2014/main" id="{C3E4E43E-0473-4B31-B3DE-50B1D74ADFB4}"/>
              </a:ext>
            </a:extLst>
          </p:cNvPr>
          <p:cNvGrpSpPr/>
          <p:nvPr/>
        </p:nvGrpSpPr>
        <p:grpSpPr>
          <a:xfrm>
            <a:off x="9610901" y="1915592"/>
            <a:ext cx="2390040" cy="1520640"/>
            <a:chOff x="9610901" y="1915592"/>
            <a:chExt cx="2390040" cy="152064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46C7B1E-2747-4758-AB8A-E749B1E0B414}"/>
                    </a:ext>
                  </a:extLst>
                </p14:cNvPr>
                <p14:cNvContentPartPr/>
                <p14:nvPr/>
              </p14:nvContentPartPr>
              <p14:xfrm>
                <a:off x="9610901" y="2232392"/>
                <a:ext cx="126360" cy="169560"/>
              </p14:xfrm>
            </p:contentPart>
          </mc:Choice>
          <mc:Fallback>
            <p:pic>
              <p:nvPicPr>
                <p:cNvPr id="5" name="Freihand 4">
                  <a:extLst>
                    <a:ext uri="{FF2B5EF4-FFF2-40B4-BE49-F238E27FC236}">
                      <a16:creationId xmlns:a16="http://schemas.microsoft.com/office/drawing/2014/main" id="{D46C7B1E-2747-4758-AB8A-E749B1E0B414}"/>
                    </a:ext>
                  </a:extLst>
                </p:cNvPr>
                <p:cNvPicPr/>
                <p:nvPr/>
              </p:nvPicPr>
              <p:blipFill>
                <a:blip r:embed="rId6"/>
                <a:stretch>
                  <a:fillRect/>
                </a:stretch>
              </p:blipFill>
              <p:spPr>
                <a:xfrm>
                  <a:off x="9606581" y="2228072"/>
                  <a:ext cx="135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A5DE2EB-4AF7-4400-B8F2-3951292FC1CD}"/>
                    </a:ext>
                  </a:extLst>
                </p14:cNvPr>
                <p14:cNvContentPartPr/>
                <p14:nvPr/>
              </p14:nvContentPartPr>
              <p14:xfrm>
                <a:off x="9785141" y="2168312"/>
                <a:ext cx="155520" cy="259560"/>
              </p14:xfrm>
            </p:contentPart>
          </mc:Choice>
          <mc:Fallback>
            <p:pic>
              <p:nvPicPr>
                <p:cNvPr id="6" name="Freihand 5">
                  <a:extLst>
                    <a:ext uri="{FF2B5EF4-FFF2-40B4-BE49-F238E27FC236}">
                      <a16:creationId xmlns:a16="http://schemas.microsoft.com/office/drawing/2014/main" id="{BA5DE2EB-4AF7-4400-B8F2-3951292FC1CD}"/>
                    </a:ext>
                  </a:extLst>
                </p:cNvPr>
                <p:cNvPicPr/>
                <p:nvPr/>
              </p:nvPicPr>
              <p:blipFill>
                <a:blip r:embed="rId8"/>
                <a:stretch>
                  <a:fillRect/>
                </a:stretch>
              </p:blipFill>
              <p:spPr>
                <a:xfrm>
                  <a:off x="9780821" y="2163992"/>
                  <a:ext cx="1641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5765E30-43C4-431D-ABB0-0152673F07F9}"/>
                    </a:ext>
                  </a:extLst>
                </p14:cNvPr>
                <p14:cNvContentPartPr/>
                <p14:nvPr/>
              </p14:nvContentPartPr>
              <p14:xfrm>
                <a:off x="9954701" y="2265872"/>
                <a:ext cx="28800" cy="30240"/>
              </p14:xfrm>
            </p:contentPart>
          </mc:Choice>
          <mc:Fallback>
            <p:pic>
              <p:nvPicPr>
                <p:cNvPr id="7" name="Freihand 6">
                  <a:extLst>
                    <a:ext uri="{FF2B5EF4-FFF2-40B4-BE49-F238E27FC236}">
                      <a16:creationId xmlns:a16="http://schemas.microsoft.com/office/drawing/2014/main" id="{35765E30-43C4-431D-ABB0-0152673F07F9}"/>
                    </a:ext>
                  </a:extLst>
                </p:cNvPr>
                <p:cNvPicPr/>
                <p:nvPr/>
              </p:nvPicPr>
              <p:blipFill>
                <a:blip r:embed="rId10"/>
                <a:stretch>
                  <a:fillRect/>
                </a:stretch>
              </p:blipFill>
              <p:spPr>
                <a:xfrm>
                  <a:off x="9950381" y="2261552"/>
                  <a:ext cx="37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A1A8EE6-B08A-4716-B974-66EEB441524A}"/>
                    </a:ext>
                  </a:extLst>
                </p14:cNvPr>
                <p14:cNvContentPartPr/>
                <p14:nvPr/>
              </p14:nvContentPartPr>
              <p14:xfrm>
                <a:off x="10275821" y="2080472"/>
                <a:ext cx="242280" cy="178560"/>
              </p14:xfrm>
            </p:contentPart>
          </mc:Choice>
          <mc:Fallback>
            <p:pic>
              <p:nvPicPr>
                <p:cNvPr id="9" name="Freihand 8">
                  <a:extLst>
                    <a:ext uri="{FF2B5EF4-FFF2-40B4-BE49-F238E27FC236}">
                      <a16:creationId xmlns:a16="http://schemas.microsoft.com/office/drawing/2014/main" id="{DA1A8EE6-B08A-4716-B974-66EEB441524A}"/>
                    </a:ext>
                  </a:extLst>
                </p:cNvPr>
                <p:cNvPicPr/>
                <p:nvPr/>
              </p:nvPicPr>
              <p:blipFill>
                <a:blip r:embed="rId12"/>
                <a:stretch>
                  <a:fillRect/>
                </a:stretch>
              </p:blipFill>
              <p:spPr>
                <a:xfrm>
                  <a:off x="10271501" y="2076152"/>
                  <a:ext cx="2509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4379642-F6E4-48F3-9B5D-B4B4FA919E5D}"/>
                    </a:ext>
                  </a:extLst>
                </p14:cNvPr>
                <p14:cNvContentPartPr/>
                <p14:nvPr/>
              </p14:nvContentPartPr>
              <p14:xfrm>
                <a:off x="10517381" y="2051312"/>
                <a:ext cx="128880" cy="259920"/>
              </p14:xfrm>
            </p:contentPart>
          </mc:Choice>
          <mc:Fallback>
            <p:pic>
              <p:nvPicPr>
                <p:cNvPr id="10" name="Freihand 9">
                  <a:extLst>
                    <a:ext uri="{FF2B5EF4-FFF2-40B4-BE49-F238E27FC236}">
                      <a16:creationId xmlns:a16="http://schemas.microsoft.com/office/drawing/2014/main" id="{84379642-F6E4-48F3-9B5D-B4B4FA919E5D}"/>
                    </a:ext>
                  </a:extLst>
                </p:cNvPr>
                <p:cNvPicPr/>
                <p:nvPr/>
              </p:nvPicPr>
              <p:blipFill>
                <a:blip r:embed="rId14"/>
                <a:stretch>
                  <a:fillRect/>
                </a:stretch>
              </p:blipFill>
              <p:spPr>
                <a:xfrm>
                  <a:off x="10513061" y="2046992"/>
                  <a:ext cx="1375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9FB8AAF-78E7-44C4-A484-506F8F666265}"/>
                    </a:ext>
                  </a:extLst>
                </p14:cNvPr>
                <p14:cNvContentPartPr/>
                <p14:nvPr/>
              </p14:nvContentPartPr>
              <p14:xfrm>
                <a:off x="10690541" y="2137352"/>
                <a:ext cx="154440" cy="69480"/>
              </p14:xfrm>
            </p:contentPart>
          </mc:Choice>
          <mc:Fallback>
            <p:pic>
              <p:nvPicPr>
                <p:cNvPr id="11" name="Freihand 10">
                  <a:extLst>
                    <a:ext uri="{FF2B5EF4-FFF2-40B4-BE49-F238E27FC236}">
                      <a16:creationId xmlns:a16="http://schemas.microsoft.com/office/drawing/2014/main" id="{C9FB8AAF-78E7-44C4-A484-506F8F666265}"/>
                    </a:ext>
                  </a:extLst>
                </p:cNvPr>
                <p:cNvPicPr/>
                <p:nvPr/>
              </p:nvPicPr>
              <p:blipFill>
                <a:blip r:embed="rId16"/>
                <a:stretch>
                  <a:fillRect/>
                </a:stretch>
              </p:blipFill>
              <p:spPr>
                <a:xfrm>
                  <a:off x="10686221" y="2133032"/>
                  <a:ext cx="163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B94F1AA1-1A6D-4C49-A46D-152A46342644}"/>
                    </a:ext>
                  </a:extLst>
                </p14:cNvPr>
                <p14:cNvContentPartPr/>
                <p14:nvPr/>
              </p14:nvContentPartPr>
              <p14:xfrm>
                <a:off x="10881341" y="2102072"/>
                <a:ext cx="237600" cy="92880"/>
              </p14:xfrm>
            </p:contentPart>
          </mc:Choice>
          <mc:Fallback>
            <p:pic>
              <p:nvPicPr>
                <p:cNvPr id="12" name="Freihand 11">
                  <a:extLst>
                    <a:ext uri="{FF2B5EF4-FFF2-40B4-BE49-F238E27FC236}">
                      <a16:creationId xmlns:a16="http://schemas.microsoft.com/office/drawing/2014/main" id="{B94F1AA1-1A6D-4C49-A46D-152A46342644}"/>
                    </a:ext>
                  </a:extLst>
                </p:cNvPr>
                <p:cNvPicPr/>
                <p:nvPr/>
              </p:nvPicPr>
              <p:blipFill>
                <a:blip r:embed="rId18"/>
                <a:stretch>
                  <a:fillRect/>
                </a:stretch>
              </p:blipFill>
              <p:spPr>
                <a:xfrm>
                  <a:off x="10877021" y="2097752"/>
                  <a:ext cx="246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A4C9B5FD-C07B-4156-A2E5-8953DF62B61F}"/>
                    </a:ext>
                  </a:extLst>
                </p14:cNvPr>
                <p14:cNvContentPartPr/>
                <p14:nvPr/>
              </p14:nvContentPartPr>
              <p14:xfrm>
                <a:off x="11107421" y="2007032"/>
                <a:ext cx="87480" cy="176760"/>
              </p14:xfrm>
            </p:contentPart>
          </mc:Choice>
          <mc:Fallback>
            <p:pic>
              <p:nvPicPr>
                <p:cNvPr id="13" name="Freihand 12">
                  <a:extLst>
                    <a:ext uri="{FF2B5EF4-FFF2-40B4-BE49-F238E27FC236}">
                      <a16:creationId xmlns:a16="http://schemas.microsoft.com/office/drawing/2014/main" id="{A4C9B5FD-C07B-4156-A2E5-8953DF62B61F}"/>
                    </a:ext>
                  </a:extLst>
                </p:cNvPr>
                <p:cNvPicPr/>
                <p:nvPr/>
              </p:nvPicPr>
              <p:blipFill>
                <a:blip r:embed="rId20"/>
                <a:stretch>
                  <a:fillRect/>
                </a:stretch>
              </p:blipFill>
              <p:spPr>
                <a:xfrm>
                  <a:off x="11103101" y="2002712"/>
                  <a:ext cx="96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226D481-6C32-42CB-BB40-816625C71441}"/>
                    </a:ext>
                  </a:extLst>
                </p14:cNvPr>
                <p14:cNvContentPartPr/>
                <p14:nvPr/>
              </p14:nvContentPartPr>
              <p14:xfrm>
                <a:off x="11120741" y="2026112"/>
                <a:ext cx="58320" cy="24480"/>
              </p14:xfrm>
            </p:contentPart>
          </mc:Choice>
          <mc:Fallback>
            <p:pic>
              <p:nvPicPr>
                <p:cNvPr id="14" name="Freihand 13">
                  <a:extLst>
                    <a:ext uri="{FF2B5EF4-FFF2-40B4-BE49-F238E27FC236}">
                      <a16:creationId xmlns:a16="http://schemas.microsoft.com/office/drawing/2014/main" id="{E226D481-6C32-42CB-BB40-816625C71441}"/>
                    </a:ext>
                  </a:extLst>
                </p:cNvPr>
                <p:cNvPicPr/>
                <p:nvPr/>
              </p:nvPicPr>
              <p:blipFill>
                <a:blip r:embed="rId22"/>
                <a:stretch>
                  <a:fillRect/>
                </a:stretch>
              </p:blipFill>
              <p:spPr>
                <a:xfrm>
                  <a:off x="11116421" y="2021792"/>
                  <a:ext cx="66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A9CA9CA8-16D0-44F5-8E70-53152D76A0C0}"/>
                    </a:ext>
                  </a:extLst>
                </p14:cNvPr>
                <p14:cNvContentPartPr/>
                <p14:nvPr/>
              </p14:nvContentPartPr>
              <p14:xfrm>
                <a:off x="11210381" y="2081912"/>
                <a:ext cx="64080" cy="85680"/>
              </p14:xfrm>
            </p:contentPart>
          </mc:Choice>
          <mc:Fallback>
            <p:pic>
              <p:nvPicPr>
                <p:cNvPr id="15" name="Freihand 14">
                  <a:extLst>
                    <a:ext uri="{FF2B5EF4-FFF2-40B4-BE49-F238E27FC236}">
                      <a16:creationId xmlns:a16="http://schemas.microsoft.com/office/drawing/2014/main" id="{A9CA9CA8-16D0-44F5-8E70-53152D76A0C0}"/>
                    </a:ext>
                  </a:extLst>
                </p:cNvPr>
                <p:cNvPicPr/>
                <p:nvPr/>
              </p:nvPicPr>
              <p:blipFill>
                <a:blip r:embed="rId24"/>
                <a:stretch>
                  <a:fillRect/>
                </a:stretch>
              </p:blipFill>
              <p:spPr>
                <a:xfrm>
                  <a:off x="11206061" y="2077592"/>
                  <a:ext cx="72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FB4FC89B-2149-433F-9998-80241528E443}"/>
                    </a:ext>
                  </a:extLst>
                </p14:cNvPr>
                <p14:cNvContentPartPr/>
                <p14:nvPr/>
              </p14:nvContentPartPr>
              <p14:xfrm>
                <a:off x="11306141" y="1968512"/>
                <a:ext cx="105840" cy="181440"/>
              </p14:xfrm>
            </p:contentPart>
          </mc:Choice>
          <mc:Fallback>
            <p:pic>
              <p:nvPicPr>
                <p:cNvPr id="16" name="Freihand 15">
                  <a:extLst>
                    <a:ext uri="{FF2B5EF4-FFF2-40B4-BE49-F238E27FC236}">
                      <a16:creationId xmlns:a16="http://schemas.microsoft.com/office/drawing/2014/main" id="{FB4FC89B-2149-433F-9998-80241528E443}"/>
                    </a:ext>
                  </a:extLst>
                </p:cNvPr>
                <p:cNvPicPr/>
                <p:nvPr/>
              </p:nvPicPr>
              <p:blipFill>
                <a:blip r:embed="rId26"/>
                <a:stretch>
                  <a:fillRect/>
                </a:stretch>
              </p:blipFill>
              <p:spPr>
                <a:xfrm>
                  <a:off x="11301821" y="1964192"/>
                  <a:ext cx="114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92D10433-6296-4BD8-A48F-57ACFD5C2E94}"/>
                    </a:ext>
                  </a:extLst>
                </p14:cNvPr>
                <p14:cNvContentPartPr/>
                <p14:nvPr/>
              </p14:nvContentPartPr>
              <p14:xfrm>
                <a:off x="11432141" y="1950872"/>
                <a:ext cx="313560" cy="210960"/>
              </p14:xfrm>
            </p:contentPart>
          </mc:Choice>
          <mc:Fallback>
            <p:pic>
              <p:nvPicPr>
                <p:cNvPr id="17" name="Freihand 16">
                  <a:extLst>
                    <a:ext uri="{FF2B5EF4-FFF2-40B4-BE49-F238E27FC236}">
                      <a16:creationId xmlns:a16="http://schemas.microsoft.com/office/drawing/2014/main" id="{92D10433-6296-4BD8-A48F-57ACFD5C2E94}"/>
                    </a:ext>
                  </a:extLst>
                </p:cNvPr>
                <p:cNvPicPr/>
                <p:nvPr/>
              </p:nvPicPr>
              <p:blipFill>
                <a:blip r:embed="rId28"/>
                <a:stretch>
                  <a:fillRect/>
                </a:stretch>
              </p:blipFill>
              <p:spPr>
                <a:xfrm>
                  <a:off x="11427821" y="1946552"/>
                  <a:ext cx="322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AA4CAC18-45A3-401E-BF3E-B5FF840C35E0}"/>
                    </a:ext>
                  </a:extLst>
                </p14:cNvPr>
                <p14:cNvContentPartPr/>
                <p14:nvPr/>
              </p14:nvContentPartPr>
              <p14:xfrm>
                <a:off x="11738141" y="1971032"/>
                <a:ext cx="33840" cy="59400"/>
              </p14:xfrm>
            </p:contentPart>
          </mc:Choice>
          <mc:Fallback>
            <p:pic>
              <p:nvPicPr>
                <p:cNvPr id="18" name="Freihand 17">
                  <a:extLst>
                    <a:ext uri="{FF2B5EF4-FFF2-40B4-BE49-F238E27FC236}">
                      <a16:creationId xmlns:a16="http://schemas.microsoft.com/office/drawing/2014/main" id="{AA4CAC18-45A3-401E-BF3E-B5FF840C35E0}"/>
                    </a:ext>
                  </a:extLst>
                </p:cNvPr>
                <p:cNvPicPr/>
                <p:nvPr/>
              </p:nvPicPr>
              <p:blipFill>
                <a:blip r:embed="rId30"/>
                <a:stretch>
                  <a:fillRect/>
                </a:stretch>
              </p:blipFill>
              <p:spPr>
                <a:xfrm>
                  <a:off x="11733821" y="1966712"/>
                  <a:ext cx="42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4059A70F-831F-45B2-9424-6F565FC959C5}"/>
                    </a:ext>
                  </a:extLst>
                </p14:cNvPr>
                <p14:cNvContentPartPr/>
                <p14:nvPr/>
              </p14:nvContentPartPr>
              <p14:xfrm>
                <a:off x="11775581" y="1915592"/>
                <a:ext cx="203400" cy="162360"/>
              </p14:xfrm>
            </p:contentPart>
          </mc:Choice>
          <mc:Fallback>
            <p:pic>
              <p:nvPicPr>
                <p:cNvPr id="19" name="Freihand 18">
                  <a:extLst>
                    <a:ext uri="{FF2B5EF4-FFF2-40B4-BE49-F238E27FC236}">
                      <a16:creationId xmlns:a16="http://schemas.microsoft.com/office/drawing/2014/main" id="{4059A70F-831F-45B2-9424-6F565FC959C5}"/>
                    </a:ext>
                  </a:extLst>
                </p:cNvPr>
                <p:cNvPicPr/>
                <p:nvPr/>
              </p:nvPicPr>
              <p:blipFill>
                <a:blip r:embed="rId32"/>
                <a:stretch>
                  <a:fillRect/>
                </a:stretch>
              </p:blipFill>
              <p:spPr>
                <a:xfrm>
                  <a:off x="11771261" y="1911272"/>
                  <a:ext cx="212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A3D0A83F-7FEA-4399-8508-55EB52777705}"/>
                    </a:ext>
                  </a:extLst>
                </p14:cNvPr>
                <p14:cNvContentPartPr/>
                <p14:nvPr/>
              </p14:nvContentPartPr>
              <p14:xfrm>
                <a:off x="11909861" y="1970312"/>
                <a:ext cx="91080" cy="121680"/>
              </p14:xfrm>
            </p:contentPart>
          </mc:Choice>
          <mc:Fallback>
            <p:pic>
              <p:nvPicPr>
                <p:cNvPr id="20" name="Freihand 19">
                  <a:extLst>
                    <a:ext uri="{FF2B5EF4-FFF2-40B4-BE49-F238E27FC236}">
                      <a16:creationId xmlns:a16="http://schemas.microsoft.com/office/drawing/2014/main" id="{A3D0A83F-7FEA-4399-8508-55EB52777705}"/>
                    </a:ext>
                  </a:extLst>
                </p:cNvPr>
                <p:cNvPicPr/>
                <p:nvPr/>
              </p:nvPicPr>
              <p:blipFill>
                <a:blip r:embed="rId34"/>
                <a:stretch>
                  <a:fillRect/>
                </a:stretch>
              </p:blipFill>
              <p:spPr>
                <a:xfrm>
                  <a:off x="11905541" y="1965992"/>
                  <a:ext cx="99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C17C1FB-D197-43CF-B3FA-3504C5451E7D}"/>
                    </a:ext>
                  </a:extLst>
                </p14:cNvPr>
                <p14:cNvContentPartPr/>
                <p14:nvPr/>
              </p14:nvContentPartPr>
              <p14:xfrm>
                <a:off x="10484981" y="2403752"/>
                <a:ext cx="183960" cy="205920"/>
              </p14:xfrm>
            </p:contentPart>
          </mc:Choice>
          <mc:Fallback>
            <p:pic>
              <p:nvPicPr>
                <p:cNvPr id="21" name="Freihand 20">
                  <a:extLst>
                    <a:ext uri="{FF2B5EF4-FFF2-40B4-BE49-F238E27FC236}">
                      <a16:creationId xmlns:a16="http://schemas.microsoft.com/office/drawing/2014/main" id="{AC17C1FB-D197-43CF-B3FA-3504C5451E7D}"/>
                    </a:ext>
                  </a:extLst>
                </p:cNvPr>
                <p:cNvPicPr/>
                <p:nvPr/>
              </p:nvPicPr>
              <p:blipFill>
                <a:blip r:embed="rId36"/>
                <a:stretch>
                  <a:fillRect/>
                </a:stretch>
              </p:blipFill>
              <p:spPr>
                <a:xfrm>
                  <a:off x="10480661" y="2399432"/>
                  <a:ext cx="192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457D7780-A867-4CFB-87EB-F3CF20EF84D7}"/>
                    </a:ext>
                  </a:extLst>
                </p14:cNvPr>
                <p14:cNvContentPartPr/>
                <p14:nvPr/>
              </p14:nvContentPartPr>
              <p14:xfrm>
                <a:off x="10704581" y="2383952"/>
                <a:ext cx="151200" cy="221400"/>
              </p14:xfrm>
            </p:contentPart>
          </mc:Choice>
          <mc:Fallback>
            <p:pic>
              <p:nvPicPr>
                <p:cNvPr id="22" name="Freihand 21">
                  <a:extLst>
                    <a:ext uri="{FF2B5EF4-FFF2-40B4-BE49-F238E27FC236}">
                      <a16:creationId xmlns:a16="http://schemas.microsoft.com/office/drawing/2014/main" id="{457D7780-A867-4CFB-87EB-F3CF20EF84D7}"/>
                    </a:ext>
                  </a:extLst>
                </p:cNvPr>
                <p:cNvPicPr/>
                <p:nvPr/>
              </p:nvPicPr>
              <p:blipFill>
                <a:blip r:embed="rId38"/>
                <a:stretch>
                  <a:fillRect/>
                </a:stretch>
              </p:blipFill>
              <p:spPr>
                <a:xfrm>
                  <a:off x="10700261" y="2379632"/>
                  <a:ext cx="159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0A3E6983-7D79-4A49-B306-2A70D446AC37}"/>
                    </a:ext>
                  </a:extLst>
                </p14:cNvPr>
                <p14:cNvContentPartPr/>
                <p14:nvPr/>
              </p14:nvContentPartPr>
              <p14:xfrm>
                <a:off x="9897461" y="2717312"/>
                <a:ext cx="95400" cy="294120"/>
              </p14:xfrm>
            </p:contentPart>
          </mc:Choice>
          <mc:Fallback>
            <p:pic>
              <p:nvPicPr>
                <p:cNvPr id="26" name="Freihand 25">
                  <a:extLst>
                    <a:ext uri="{FF2B5EF4-FFF2-40B4-BE49-F238E27FC236}">
                      <a16:creationId xmlns:a16="http://schemas.microsoft.com/office/drawing/2014/main" id="{0A3E6983-7D79-4A49-B306-2A70D446AC37}"/>
                    </a:ext>
                  </a:extLst>
                </p:cNvPr>
                <p:cNvPicPr/>
                <p:nvPr/>
              </p:nvPicPr>
              <p:blipFill>
                <a:blip r:embed="rId40"/>
                <a:stretch>
                  <a:fillRect/>
                </a:stretch>
              </p:blipFill>
              <p:spPr>
                <a:xfrm>
                  <a:off x="9893141" y="2712992"/>
                  <a:ext cx="1040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1ECA97D-9698-4D52-9B21-8A85A01D2161}"/>
                    </a:ext>
                  </a:extLst>
                </p14:cNvPr>
                <p14:cNvContentPartPr/>
                <p14:nvPr/>
              </p14:nvContentPartPr>
              <p14:xfrm>
                <a:off x="10124981" y="2767352"/>
                <a:ext cx="82080" cy="264600"/>
              </p14:xfrm>
            </p:contentPart>
          </mc:Choice>
          <mc:Fallback>
            <p:pic>
              <p:nvPicPr>
                <p:cNvPr id="27" name="Freihand 26">
                  <a:extLst>
                    <a:ext uri="{FF2B5EF4-FFF2-40B4-BE49-F238E27FC236}">
                      <a16:creationId xmlns:a16="http://schemas.microsoft.com/office/drawing/2014/main" id="{61ECA97D-9698-4D52-9B21-8A85A01D2161}"/>
                    </a:ext>
                  </a:extLst>
                </p:cNvPr>
                <p:cNvPicPr/>
                <p:nvPr/>
              </p:nvPicPr>
              <p:blipFill>
                <a:blip r:embed="rId42"/>
                <a:stretch>
                  <a:fillRect/>
                </a:stretch>
              </p:blipFill>
              <p:spPr>
                <a:xfrm>
                  <a:off x="10120661" y="2763032"/>
                  <a:ext cx="90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BED2C48-EF79-4964-BEDF-8DB9EBE6FAF8}"/>
                    </a:ext>
                  </a:extLst>
                </p14:cNvPr>
                <p14:cNvContentPartPr/>
                <p14:nvPr/>
              </p14:nvContentPartPr>
              <p14:xfrm>
                <a:off x="10265021" y="2850512"/>
                <a:ext cx="331920" cy="84600"/>
              </p14:xfrm>
            </p:contentPart>
          </mc:Choice>
          <mc:Fallback>
            <p:pic>
              <p:nvPicPr>
                <p:cNvPr id="28" name="Freihand 27">
                  <a:extLst>
                    <a:ext uri="{FF2B5EF4-FFF2-40B4-BE49-F238E27FC236}">
                      <a16:creationId xmlns:a16="http://schemas.microsoft.com/office/drawing/2014/main" id="{0BED2C48-EF79-4964-BEDF-8DB9EBE6FAF8}"/>
                    </a:ext>
                  </a:extLst>
                </p:cNvPr>
                <p:cNvPicPr/>
                <p:nvPr/>
              </p:nvPicPr>
              <p:blipFill>
                <a:blip r:embed="rId44"/>
                <a:stretch>
                  <a:fillRect/>
                </a:stretch>
              </p:blipFill>
              <p:spPr>
                <a:xfrm>
                  <a:off x="10260701" y="2846192"/>
                  <a:ext cx="340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93CE71D2-15BF-47A4-9F01-F98671E1EEAE}"/>
                    </a:ext>
                  </a:extLst>
                </p14:cNvPr>
                <p14:cNvContentPartPr/>
                <p14:nvPr/>
              </p14:nvContentPartPr>
              <p14:xfrm>
                <a:off x="10664981" y="2818472"/>
                <a:ext cx="90360" cy="69120"/>
              </p14:xfrm>
            </p:contentPart>
          </mc:Choice>
          <mc:Fallback>
            <p:pic>
              <p:nvPicPr>
                <p:cNvPr id="29" name="Freihand 28">
                  <a:extLst>
                    <a:ext uri="{FF2B5EF4-FFF2-40B4-BE49-F238E27FC236}">
                      <a16:creationId xmlns:a16="http://schemas.microsoft.com/office/drawing/2014/main" id="{93CE71D2-15BF-47A4-9F01-F98671E1EEAE}"/>
                    </a:ext>
                  </a:extLst>
                </p:cNvPr>
                <p:cNvPicPr/>
                <p:nvPr/>
              </p:nvPicPr>
              <p:blipFill>
                <a:blip r:embed="rId46"/>
                <a:stretch>
                  <a:fillRect/>
                </a:stretch>
              </p:blipFill>
              <p:spPr>
                <a:xfrm>
                  <a:off x="10660661" y="2814152"/>
                  <a:ext cx="99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3C50308-43EC-423C-8BE6-28CD140BB69C}"/>
                    </a:ext>
                  </a:extLst>
                </p14:cNvPr>
                <p14:cNvContentPartPr/>
                <p14:nvPr/>
              </p14:nvContentPartPr>
              <p14:xfrm>
                <a:off x="10783781" y="2798672"/>
                <a:ext cx="79200" cy="75600"/>
              </p14:xfrm>
            </p:contentPart>
          </mc:Choice>
          <mc:Fallback>
            <p:pic>
              <p:nvPicPr>
                <p:cNvPr id="30" name="Freihand 29">
                  <a:extLst>
                    <a:ext uri="{FF2B5EF4-FFF2-40B4-BE49-F238E27FC236}">
                      <a16:creationId xmlns:a16="http://schemas.microsoft.com/office/drawing/2014/main" id="{93C50308-43EC-423C-8BE6-28CD140BB69C}"/>
                    </a:ext>
                  </a:extLst>
                </p:cNvPr>
                <p:cNvPicPr/>
                <p:nvPr/>
              </p:nvPicPr>
              <p:blipFill>
                <a:blip r:embed="rId48"/>
                <a:stretch>
                  <a:fillRect/>
                </a:stretch>
              </p:blipFill>
              <p:spPr>
                <a:xfrm>
                  <a:off x="10779461" y="2794352"/>
                  <a:ext cx="87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EB5BABA3-836E-4C44-ACDB-F5E070E83253}"/>
                    </a:ext>
                  </a:extLst>
                </p14:cNvPr>
                <p14:cNvContentPartPr/>
                <p14:nvPr/>
              </p14:nvContentPartPr>
              <p14:xfrm>
                <a:off x="11067821" y="2749352"/>
                <a:ext cx="7920" cy="113760"/>
              </p14:xfrm>
            </p:contentPart>
          </mc:Choice>
          <mc:Fallback>
            <p:pic>
              <p:nvPicPr>
                <p:cNvPr id="31" name="Freihand 30">
                  <a:extLst>
                    <a:ext uri="{FF2B5EF4-FFF2-40B4-BE49-F238E27FC236}">
                      <a16:creationId xmlns:a16="http://schemas.microsoft.com/office/drawing/2014/main" id="{EB5BABA3-836E-4C44-ACDB-F5E070E83253}"/>
                    </a:ext>
                  </a:extLst>
                </p:cNvPr>
                <p:cNvPicPr/>
                <p:nvPr/>
              </p:nvPicPr>
              <p:blipFill>
                <a:blip r:embed="rId50"/>
                <a:stretch>
                  <a:fillRect/>
                </a:stretch>
              </p:blipFill>
              <p:spPr>
                <a:xfrm>
                  <a:off x="11063501" y="2745032"/>
                  <a:ext cx="16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DA675FCE-BF86-4AFA-A74E-967459A9E300}"/>
                    </a:ext>
                  </a:extLst>
                </p14:cNvPr>
                <p14:cNvContentPartPr/>
                <p14:nvPr/>
              </p14:nvContentPartPr>
              <p14:xfrm>
                <a:off x="10968821" y="2701472"/>
                <a:ext cx="201960" cy="174600"/>
              </p14:xfrm>
            </p:contentPart>
          </mc:Choice>
          <mc:Fallback>
            <p:pic>
              <p:nvPicPr>
                <p:cNvPr id="32" name="Freihand 31">
                  <a:extLst>
                    <a:ext uri="{FF2B5EF4-FFF2-40B4-BE49-F238E27FC236}">
                      <a16:creationId xmlns:a16="http://schemas.microsoft.com/office/drawing/2014/main" id="{DA675FCE-BF86-4AFA-A74E-967459A9E300}"/>
                    </a:ext>
                  </a:extLst>
                </p:cNvPr>
                <p:cNvPicPr/>
                <p:nvPr/>
              </p:nvPicPr>
              <p:blipFill>
                <a:blip r:embed="rId52"/>
                <a:stretch>
                  <a:fillRect/>
                </a:stretch>
              </p:blipFill>
              <p:spPr>
                <a:xfrm>
                  <a:off x="10964501" y="2697152"/>
                  <a:ext cx="210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197133CD-7934-4085-8484-8322AFEB2849}"/>
                    </a:ext>
                  </a:extLst>
                </p14:cNvPr>
                <p14:cNvContentPartPr/>
                <p14:nvPr/>
              </p14:nvContentPartPr>
              <p14:xfrm>
                <a:off x="11204621" y="2782832"/>
                <a:ext cx="199440" cy="45360"/>
              </p14:xfrm>
            </p:contentPart>
          </mc:Choice>
          <mc:Fallback>
            <p:pic>
              <p:nvPicPr>
                <p:cNvPr id="33" name="Freihand 32">
                  <a:extLst>
                    <a:ext uri="{FF2B5EF4-FFF2-40B4-BE49-F238E27FC236}">
                      <a16:creationId xmlns:a16="http://schemas.microsoft.com/office/drawing/2014/main" id="{197133CD-7934-4085-8484-8322AFEB2849}"/>
                    </a:ext>
                  </a:extLst>
                </p:cNvPr>
                <p:cNvPicPr/>
                <p:nvPr/>
              </p:nvPicPr>
              <p:blipFill>
                <a:blip r:embed="rId54"/>
                <a:stretch>
                  <a:fillRect/>
                </a:stretch>
              </p:blipFill>
              <p:spPr>
                <a:xfrm>
                  <a:off x="11200301" y="2778512"/>
                  <a:ext cx="208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DBA48BB0-331B-443D-8453-30FB58354B5F}"/>
                    </a:ext>
                  </a:extLst>
                </p14:cNvPr>
                <p14:cNvContentPartPr/>
                <p14:nvPr/>
              </p14:nvContentPartPr>
              <p14:xfrm>
                <a:off x="11393981" y="2680592"/>
                <a:ext cx="132480" cy="129600"/>
              </p14:xfrm>
            </p:contentPart>
          </mc:Choice>
          <mc:Fallback>
            <p:pic>
              <p:nvPicPr>
                <p:cNvPr id="34" name="Freihand 33">
                  <a:extLst>
                    <a:ext uri="{FF2B5EF4-FFF2-40B4-BE49-F238E27FC236}">
                      <a16:creationId xmlns:a16="http://schemas.microsoft.com/office/drawing/2014/main" id="{DBA48BB0-331B-443D-8453-30FB58354B5F}"/>
                    </a:ext>
                  </a:extLst>
                </p:cNvPr>
                <p:cNvPicPr/>
                <p:nvPr/>
              </p:nvPicPr>
              <p:blipFill>
                <a:blip r:embed="rId56"/>
                <a:stretch>
                  <a:fillRect/>
                </a:stretch>
              </p:blipFill>
              <p:spPr>
                <a:xfrm>
                  <a:off x="11389661" y="2676272"/>
                  <a:ext cx="141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3872B39F-1A36-43F4-BE8F-A35F29626807}"/>
                    </a:ext>
                  </a:extLst>
                </p14:cNvPr>
                <p14:cNvContentPartPr/>
                <p14:nvPr/>
              </p14:nvContentPartPr>
              <p14:xfrm>
                <a:off x="10309661" y="3133112"/>
                <a:ext cx="189000" cy="205920"/>
              </p14:xfrm>
            </p:contentPart>
          </mc:Choice>
          <mc:Fallback>
            <p:pic>
              <p:nvPicPr>
                <p:cNvPr id="35" name="Freihand 34">
                  <a:extLst>
                    <a:ext uri="{FF2B5EF4-FFF2-40B4-BE49-F238E27FC236}">
                      <a16:creationId xmlns:a16="http://schemas.microsoft.com/office/drawing/2014/main" id="{3872B39F-1A36-43F4-BE8F-A35F29626807}"/>
                    </a:ext>
                  </a:extLst>
                </p:cNvPr>
                <p:cNvPicPr/>
                <p:nvPr/>
              </p:nvPicPr>
              <p:blipFill>
                <a:blip r:embed="rId58"/>
                <a:stretch>
                  <a:fillRect/>
                </a:stretch>
              </p:blipFill>
              <p:spPr>
                <a:xfrm>
                  <a:off x="10305341" y="3128792"/>
                  <a:ext cx="197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29786C61-7328-40CF-8B9E-CAE657FADAFB}"/>
                    </a:ext>
                  </a:extLst>
                </p14:cNvPr>
                <p14:cNvContentPartPr/>
                <p14:nvPr/>
              </p14:nvContentPartPr>
              <p14:xfrm>
                <a:off x="10541501" y="3104672"/>
                <a:ext cx="201960" cy="190080"/>
              </p14:xfrm>
            </p:contentPart>
          </mc:Choice>
          <mc:Fallback>
            <p:pic>
              <p:nvPicPr>
                <p:cNvPr id="36" name="Freihand 35">
                  <a:extLst>
                    <a:ext uri="{FF2B5EF4-FFF2-40B4-BE49-F238E27FC236}">
                      <a16:creationId xmlns:a16="http://schemas.microsoft.com/office/drawing/2014/main" id="{29786C61-7328-40CF-8B9E-CAE657FADAFB}"/>
                    </a:ext>
                  </a:extLst>
                </p:cNvPr>
                <p:cNvPicPr/>
                <p:nvPr/>
              </p:nvPicPr>
              <p:blipFill>
                <a:blip r:embed="rId60"/>
                <a:stretch>
                  <a:fillRect/>
                </a:stretch>
              </p:blipFill>
              <p:spPr>
                <a:xfrm>
                  <a:off x="10537181" y="3100352"/>
                  <a:ext cx="210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AE416781-40AD-4861-8ACA-959DFEA077BA}"/>
                    </a:ext>
                  </a:extLst>
                </p14:cNvPr>
                <p14:cNvContentPartPr/>
                <p14:nvPr/>
              </p14:nvContentPartPr>
              <p14:xfrm>
                <a:off x="10740941" y="3088112"/>
                <a:ext cx="126360" cy="160920"/>
              </p14:xfrm>
            </p:contentPart>
          </mc:Choice>
          <mc:Fallback>
            <p:pic>
              <p:nvPicPr>
                <p:cNvPr id="37" name="Freihand 36">
                  <a:extLst>
                    <a:ext uri="{FF2B5EF4-FFF2-40B4-BE49-F238E27FC236}">
                      <a16:creationId xmlns:a16="http://schemas.microsoft.com/office/drawing/2014/main" id="{AE416781-40AD-4861-8ACA-959DFEA077BA}"/>
                    </a:ext>
                  </a:extLst>
                </p:cNvPr>
                <p:cNvPicPr/>
                <p:nvPr/>
              </p:nvPicPr>
              <p:blipFill>
                <a:blip r:embed="rId62"/>
                <a:stretch>
                  <a:fillRect/>
                </a:stretch>
              </p:blipFill>
              <p:spPr>
                <a:xfrm>
                  <a:off x="10736621" y="3083792"/>
                  <a:ext cx="135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065FA925-C669-44D0-B01B-B6F95E73D2D7}"/>
                    </a:ext>
                  </a:extLst>
                </p14:cNvPr>
                <p14:cNvContentPartPr/>
                <p14:nvPr/>
              </p14:nvContentPartPr>
              <p14:xfrm>
                <a:off x="10958381" y="3056432"/>
                <a:ext cx="247320" cy="282960"/>
              </p14:xfrm>
            </p:contentPart>
          </mc:Choice>
          <mc:Fallback>
            <p:pic>
              <p:nvPicPr>
                <p:cNvPr id="38" name="Freihand 37">
                  <a:extLst>
                    <a:ext uri="{FF2B5EF4-FFF2-40B4-BE49-F238E27FC236}">
                      <a16:creationId xmlns:a16="http://schemas.microsoft.com/office/drawing/2014/main" id="{065FA925-C669-44D0-B01B-B6F95E73D2D7}"/>
                    </a:ext>
                  </a:extLst>
                </p:cNvPr>
                <p:cNvPicPr/>
                <p:nvPr/>
              </p:nvPicPr>
              <p:blipFill>
                <a:blip r:embed="rId64"/>
                <a:stretch>
                  <a:fillRect/>
                </a:stretch>
              </p:blipFill>
              <p:spPr>
                <a:xfrm>
                  <a:off x="10954061" y="3052112"/>
                  <a:ext cx="2559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4258A484-AC58-4A04-A3DE-024C1A4D5C14}"/>
                    </a:ext>
                  </a:extLst>
                </p14:cNvPr>
                <p14:cNvContentPartPr/>
                <p14:nvPr/>
              </p14:nvContentPartPr>
              <p14:xfrm>
                <a:off x="11200301" y="3111152"/>
                <a:ext cx="20880" cy="23400"/>
              </p14:xfrm>
            </p:contentPart>
          </mc:Choice>
          <mc:Fallback>
            <p:pic>
              <p:nvPicPr>
                <p:cNvPr id="39" name="Freihand 38">
                  <a:extLst>
                    <a:ext uri="{FF2B5EF4-FFF2-40B4-BE49-F238E27FC236}">
                      <a16:creationId xmlns:a16="http://schemas.microsoft.com/office/drawing/2014/main" id="{4258A484-AC58-4A04-A3DE-024C1A4D5C14}"/>
                    </a:ext>
                  </a:extLst>
                </p:cNvPr>
                <p:cNvPicPr/>
                <p:nvPr/>
              </p:nvPicPr>
              <p:blipFill>
                <a:blip r:embed="rId66"/>
                <a:stretch>
                  <a:fillRect/>
                </a:stretch>
              </p:blipFill>
              <p:spPr>
                <a:xfrm>
                  <a:off x="11195981" y="3106832"/>
                  <a:ext cx="29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8C2FE4A9-1E3C-42FA-BB8D-B2A0778E2AE1}"/>
                    </a:ext>
                  </a:extLst>
                </p14:cNvPr>
                <p14:cNvContentPartPr/>
                <p14:nvPr/>
              </p14:nvContentPartPr>
              <p14:xfrm>
                <a:off x="11252861" y="3067592"/>
                <a:ext cx="194040" cy="234000"/>
              </p14:xfrm>
            </p:contentPart>
          </mc:Choice>
          <mc:Fallback>
            <p:pic>
              <p:nvPicPr>
                <p:cNvPr id="40" name="Freihand 39">
                  <a:extLst>
                    <a:ext uri="{FF2B5EF4-FFF2-40B4-BE49-F238E27FC236}">
                      <a16:creationId xmlns:a16="http://schemas.microsoft.com/office/drawing/2014/main" id="{8C2FE4A9-1E3C-42FA-BB8D-B2A0778E2AE1}"/>
                    </a:ext>
                  </a:extLst>
                </p:cNvPr>
                <p:cNvPicPr/>
                <p:nvPr/>
              </p:nvPicPr>
              <p:blipFill>
                <a:blip r:embed="rId68"/>
                <a:stretch>
                  <a:fillRect/>
                </a:stretch>
              </p:blipFill>
              <p:spPr>
                <a:xfrm>
                  <a:off x="11248541" y="3063272"/>
                  <a:ext cx="2026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BFB74CD7-879F-4FF9-8ECA-568957354178}"/>
                    </a:ext>
                  </a:extLst>
                </p14:cNvPr>
                <p14:cNvContentPartPr/>
                <p14:nvPr/>
              </p14:nvContentPartPr>
              <p14:xfrm>
                <a:off x="10136501" y="3381872"/>
                <a:ext cx="360" cy="1080"/>
              </p14:xfrm>
            </p:contentPart>
          </mc:Choice>
          <mc:Fallback>
            <p:pic>
              <p:nvPicPr>
                <p:cNvPr id="41" name="Freihand 40">
                  <a:extLst>
                    <a:ext uri="{FF2B5EF4-FFF2-40B4-BE49-F238E27FC236}">
                      <a16:creationId xmlns:a16="http://schemas.microsoft.com/office/drawing/2014/main" id="{BFB74CD7-879F-4FF9-8ECA-568957354178}"/>
                    </a:ext>
                  </a:extLst>
                </p:cNvPr>
                <p:cNvPicPr/>
                <p:nvPr/>
              </p:nvPicPr>
              <p:blipFill>
                <a:blip r:embed="rId70"/>
                <a:stretch>
                  <a:fillRect/>
                </a:stretch>
              </p:blipFill>
              <p:spPr>
                <a:xfrm>
                  <a:off x="10132181" y="3377552"/>
                  <a:ext cx="9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7DDB8E7A-95D6-42F4-808A-96D4BB8582DA}"/>
                    </a:ext>
                  </a:extLst>
                </p14:cNvPr>
                <p14:cNvContentPartPr/>
                <p14:nvPr/>
              </p14:nvContentPartPr>
              <p14:xfrm>
                <a:off x="10147661" y="3334712"/>
                <a:ext cx="128880" cy="101520"/>
              </p14:xfrm>
            </p:contentPart>
          </mc:Choice>
          <mc:Fallback>
            <p:pic>
              <p:nvPicPr>
                <p:cNvPr id="42" name="Freihand 41">
                  <a:extLst>
                    <a:ext uri="{FF2B5EF4-FFF2-40B4-BE49-F238E27FC236}">
                      <a16:creationId xmlns:a16="http://schemas.microsoft.com/office/drawing/2014/main" id="{7DDB8E7A-95D6-42F4-808A-96D4BB8582DA}"/>
                    </a:ext>
                  </a:extLst>
                </p:cNvPr>
                <p:cNvPicPr/>
                <p:nvPr/>
              </p:nvPicPr>
              <p:blipFill>
                <a:blip r:embed="rId72"/>
                <a:stretch>
                  <a:fillRect/>
                </a:stretch>
              </p:blipFill>
              <p:spPr>
                <a:xfrm>
                  <a:off x="10143341" y="3330392"/>
                  <a:ext cx="137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1C61D233-6951-42FE-953E-E050CF1841E5}"/>
                    </a:ext>
                  </a:extLst>
                </p14:cNvPr>
                <p14:cNvContentPartPr/>
                <p14:nvPr/>
              </p14:nvContentPartPr>
              <p14:xfrm>
                <a:off x="11554901" y="2945192"/>
                <a:ext cx="70560" cy="115920"/>
              </p14:xfrm>
            </p:contentPart>
          </mc:Choice>
          <mc:Fallback>
            <p:pic>
              <p:nvPicPr>
                <p:cNvPr id="43" name="Freihand 42">
                  <a:extLst>
                    <a:ext uri="{FF2B5EF4-FFF2-40B4-BE49-F238E27FC236}">
                      <a16:creationId xmlns:a16="http://schemas.microsoft.com/office/drawing/2014/main" id="{1C61D233-6951-42FE-953E-E050CF1841E5}"/>
                    </a:ext>
                  </a:extLst>
                </p:cNvPr>
                <p:cNvPicPr/>
                <p:nvPr/>
              </p:nvPicPr>
              <p:blipFill>
                <a:blip r:embed="rId74"/>
                <a:stretch>
                  <a:fillRect/>
                </a:stretch>
              </p:blipFill>
              <p:spPr>
                <a:xfrm>
                  <a:off x="11550581" y="2940872"/>
                  <a:ext cx="79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B154297A-BD1A-483D-90C6-B9C8E9B79B31}"/>
                    </a:ext>
                  </a:extLst>
                </p14:cNvPr>
                <p14:cNvContentPartPr/>
                <p14:nvPr/>
              </p14:nvContentPartPr>
              <p14:xfrm>
                <a:off x="11604581" y="2649272"/>
                <a:ext cx="220320" cy="718200"/>
              </p14:xfrm>
            </p:contentPart>
          </mc:Choice>
          <mc:Fallback>
            <p:pic>
              <p:nvPicPr>
                <p:cNvPr id="44" name="Freihand 43">
                  <a:extLst>
                    <a:ext uri="{FF2B5EF4-FFF2-40B4-BE49-F238E27FC236}">
                      <a16:creationId xmlns:a16="http://schemas.microsoft.com/office/drawing/2014/main" id="{B154297A-BD1A-483D-90C6-B9C8E9B79B31}"/>
                    </a:ext>
                  </a:extLst>
                </p:cNvPr>
                <p:cNvPicPr/>
                <p:nvPr/>
              </p:nvPicPr>
              <p:blipFill>
                <a:blip r:embed="rId76"/>
                <a:stretch>
                  <a:fillRect/>
                </a:stretch>
              </p:blipFill>
              <p:spPr>
                <a:xfrm>
                  <a:off x="11600261" y="2644952"/>
                  <a:ext cx="228960" cy="72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397650A5-8DB6-4062-AE1F-88369C68E5D0}"/>
                  </a:ext>
                </a:extLst>
              </p14:cNvPr>
              <p14:cNvContentPartPr/>
              <p14:nvPr/>
            </p14:nvContentPartPr>
            <p14:xfrm>
              <a:off x="4276781" y="4026632"/>
              <a:ext cx="4560480" cy="103320"/>
            </p14:xfrm>
          </p:contentPart>
        </mc:Choice>
        <mc:Fallback>
          <p:pic>
            <p:nvPicPr>
              <p:cNvPr id="46" name="Freihand 45">
                <a:extLst>
                  <a:ext uri="{FF2B5EF4-FFF2-40B4-BE49-F238E27FC236}">
                    <a16:creationId xmlns:a16="http://schemas.microsoft.com/office/drawing/2014/main" id="{397650A5-8DB6-4062-AE1F-88369C68E5D0}"/>
                  </a:ext>
                </a:extLst>
              </p:cNvPr>
              <p:cNvPicPr/>
              <p:nvPr/>
            </p:nvPicPr>
            <p:blipFill>
              <a:blip r:embed="rId78"/>
              <a:stretch>
                <a:fillRect/>
              </a:stretch>
            </p:blipFill>
            <p:spPr>
              <a:xfrm>
                <a:off x="4272461" y="4022312"/>
                <a:ext cx="4569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A1E54276-F708-4A63-B379-B1FF98B5B21B}"/>
                  </a:ext>
                </a:extLst>
              </p14:cNvPr>
              <p14:cNvContentPartPr/>
              <p14:nvPr/>
            </p14:nvContentPartPr>
            <p14:xfrm>
              <a:off x="3814541" y="4420112"/>
              <a:ext cx="4721040" cy="92160"/>
            </p14:xfrm>
          </p:contentPart>
        </mc:Choice>
        <mc:Fallback>
          <p:pic>
            <p:nvPicPr>
              <p:cNvPr id="47" name="Freihand 46">
                <a:extLst>
                  <a:ext uri="{FF2B5EF4-FFF2-40B4-BE49-F238E27FC236}">
                    <a16:creationId xmlns:a16="http://schemas.microsoft.com/office/drawing/2014/main" id="{A1E54276-F708-4A63-B379-B1FF98B5B21B}"/>
                  </a:ext>
                </a:extLst>
              </p:cNvPr>
              <p:cNvPicPr/>
              <p:nvPr/>
            </p:nvPicPr>
            <p:blipFill>
              <a:blip r:embed="rId80"/>
              <a:stretch>
                <a:fillRect/>
              </a:stretch>
            </p:blipFill>
            <p:spPr>
              <a:xfrm>
                <a:off x="3810221" y="4415792"/>
                <a:ext cx="4729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017A5EB2-948D-409C-BF54-8471B3712788}"/>
                  </a:ext>
                </a:extLst>
              </p14:cNvPr>
              <p14:cNvContentPartPr/>
              <p14:nvPr/>
            </p14:nvContentPartPr>
            <p14:xfrm>
              <a:off x="1360421" y="4830512"/>
              <a:ext cx="2768400" cy="76680"/>
            </p14:xfrm>
          </p:contentPart>
        </mc:Choice>
        <mc:Fallback>
          <p:pic>
            <p:nvPicPr>
              <p:cNvPr id="48" name="Freihand 47">
                <a:extLst>
                  <a:ext uri="{FF2B5EF4-FFF2-40B4-BE49-F238E27FC236}">
                    <a16:creationId xmlns:a16="http://schemas.microsoft.com/office/drawing/2014/main" id="{017A5EB2-948D-409C-BF54-8471B3712788}"/>
                  </a:ext>
                </a:extLst>
              </p:cNvPr>
              <p:cNvPicPr/>
              <p:nvPr/>
            </p:nvPicPr>
            <p:blipFill>
              <a:blip r:embed="rId82"/>
              <a:stretch>
                <a:fillRect/>
              </a:stretch>
            </p:blipFill>
            <p:spPr>
              <a:xfrm>
                <a:off x="1356101" y="4826192"/>
                <a:ext cx="2777040" cy="85320"/>
              </a:xfrm>
              <a:prstGeom prst="rect">
                <a:avLst/>
              </a:prstGeom>
            </p:spPr>
          </p:pic>
        </mc:Fallback>
      </mc:AlternateContent>
      <p:grpSp>
        <p:nvGrpSpPr>
          <p:cNvPr id="61" name="Gruppieren 60">
            <a:extLst>
              <a:ext uri="{FF2B5EF4-FFF2-40B4-BE49-F238E27FC236}">
                <a16:creationId xmlns:a16="http://schemas.microsoft.com/office/drawing/2014/main" id="{74042FD0-7CD8-473E-A098-A7CDA882CBEB}"/>
              </a:ext>
            </a:extLst>
          </p:cNvPr>
          <p:cNvGrpSpPr/>
          <p:nvPr/>
        </p:nvGrpSpPr>
        <p:grpSpPr>
          <a:xfrm>
            <a:off x="7562501" y="4859312"/>
            <a:ext cx="512640" cy="575640"/>
            <a:chOff x="7562501" y="4859312"/>
            <a:chExt cx="512640" cy="575640"/>
          </a:xfrm>
        </p:grpSpPr>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64D0D3CF-D864-4859-99E0-1157B20E5A25}"/>
                    </a:ext>
                  </a:extLst>
                </p14:cNvPr>
                <p14:cNvContentPartPr/>
                <p14:nvPr/>
              </p14:nvContentPartPr>
              <p14:xfrm>
                <a:off x="7861301" y="4957592"/>
                <a:ext cx="33840" cy="180000"/>
              </p14:xfrm>
            </p:contentPart>
          </mc:Choice>
          <mc:Fallback>
            <p:pic>
              <p:nvPicPr>
                <p:cNvPr id="54" name="Freihand 53">
                  <a:extLst>
                    <a:ext uri="{FF2B5EF4-FFF2-40B4-BE49-F238E27FC236}">
                      <a16:creationId xmlns:a16="http://schemas.microsoft.com/office/drawing/2014/main" id="{64D0D3CF-D864-4859-99E0-1157B20E5A25}"/>
                    </a:ext>
                  </a:extLst>
                </p:cNvPr>
                <p:cNvPicPr/>
                <p:nvPr/>
              </p:nvPicPr>
              <p:blipFill>
                <a:blip r:embed="rId84"/>
                <a:stretch>
                  <a:fillRect/>
                </a:stretch>
              </p:blipFill>
              <p:spPr>
                <a:xfrm>
                  <a:off x="7856981" y="4953272"/>
                  <a:ext cx="42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225FCEE0-30AB-403C-849E-B00594BA4344}"/>
                    </a:ext>
                  </a:extLst>
                </p14:cNvPr>
                <p14:cNvContentPartPr/>
                <p14:nvPr/>
              </p14:nvContentPartPr>
              <p14:xfrm>
                <a:off x="7722341" y="4859312"/>
                <a:ext cx="271080" cy="141480"/>
              </p14:xfrm>
            </p:contentPart>
          </mc:Choice>
          <mc:Fallback>
            <p:pic>
              <p:nvPicPr>
                <p:cNvPr id="55" name="Freihand 54">
                  <a:extLst>
                    <a:ext uri="{FF2B5EF4-FFF2-40B4-BE49-F238E27FC236}">
                      <a16:creationId xmlns:a16="http://schemas.microsoft.com/office/drawing/2014/main" id="{225FCEE0-30AB-403C-849E-B00594BA4344}"/>
                    </a:ext>
                  </a:extLst>
                </p:cNvPr>
                <p:cNvPicPr/>
                <p:nvPr/>
              </p:nvPicPr>
              <p:blipFill>
                <a:blip r:embed="rId86"/>
                <a:stretch>
                  <a:fillRect/>
                </a:stretch>
              </p:blipFill>
              <p:spPr>
                <a:xfrm>
                  <a:off x="7718021" y="4854992"/>
                  <a:ext cx="279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6D56AB5F-FAEA-4380-8449-FF06E59ECA61}"/>
                    </a:ext>
                  </a:extLst>
                </p14:cNvPr>
                <p14:cNvContentPartPr/>
                <p14:nvPr/>
              </p14:nvContentPartPr>
              <p14:xfrm>
                <a:off x="7562501" y="5220032"/>
                <a:ext cx="292680" cy="108360"/>
              </p14:xfrm>
            </p:contentPart>
          </mc:Choice>
          <mc:Fallback>
            <p:pic>
              <p:nvPicPr>
                <p:cNvPr id="58" name="Freihand 57">
                  <a:extLst>
                    <a:ext uri="{FF2B5EF4-FFF2-40B4-BE49-F238E27FC236}">
                      <a16:creationId xmlns:a16="http://schemas.microsoft.com/office/drawing/2014/main" id="{6D56AB5F-FAEA-4380-8449-FF06E59ECA61}"/>
                    </a:ext>
                  </a:extLst>
                </p:cNvPr>
                <p:cNvPicPr/>
                <p:nvPr/>
              </p:nvPicPr>
              <p:blipFill>
                <a:blip r:embed="rId88"/>
                <a:stretch>
                  <a:fillRect/>
                </a:stretch>
              </p:blipFill>
              <p:spPr>
                <a:xfrm>
                  <a:off x="7558181" y="5215712"/>
                  <a:ext cx="301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4FC4C20C-1357-4A98-B65E-CB3020251FFD}"/>
                    </a:ext>
                  </a:extLst>
                </p14:cNvPr>
                <p14:cNvContentPartPr/>
                <p14:nvPr/>
              </p14:nvContentPartPr>
              <p14:xfrm>
                <a:off x="7811621" y="5159552"/>
                <a:ext cx="185400" cy="275400"/>
              </p14:xfrm>
            </p:contentPart>
          </mc:Choice>
          <mc:Fallback>
            <p:pic>
              <p:nvPicPr>
                <p:cNvPr id="59" name="Freihand 58">
                  <a:extLst>
                    <a:ext uri="{FF2B5EF4-FFF2-40B4-BE49-F238E27FC236}">
                      <a16:creationId xmlns:a16="http://schemas.microsoft.com/office/drawing/2014/main" id="{4FC4C20C-1357-4A98-B65E-CB3020251FFD}"/>
                    </a:ext>
                  </a:extLst>
                </p:cNvPr>
                <p:cNvPicPr/>
                <p:nvPr/>
              </p:nvPicPr>
              <p:blipFill>
                <a:blip r:embed="rId90"/>
                <a:stretch>
                  <a:fillRect/>
                </a:stretch>
              </p:blipFill>
              <p:spPr>
                <a:xfrm>
                  <a:off x="7807301" y="5155232"/>
                  <a:ext cx="1940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7353FEFA-3517-4947-B389-A538C2AFD512}"/>
                    </a:ext>
                  </a:extLst>
                </p14:cNvPr>
                <p14:cNvContentPartPr/>
                <p14:nvPr/>
              </p14:nvContentPartPr>
              <p14:xfrm>
                <a:off x="8074781" y="5302472"/>
                <a:ext cx="360" cy="360"/>
              </p14:xfrm>
            </p:contentPart>
          </mc:Choice>
          <mc:Fallback>
            <p:pic>
              <p:nvPicPr>
                <p:cNvPr id="60" name="Freihand 59">
                  <a:extLst>
                    <a:ext uri="{FF2B5EF4-FFF2-40B4-BE49-F238E27FC236}">
                      <a16:creationId xmlns:a16="http://schemas.microsoft.com/office/drawing/2014/main" id="{7353FEFA-3517-4947-B389-A538C2AFD512}"/>
                    </a:ext>
                  </a:extLst>
                </p:cNvPr>
                <p:cNvPicPr/>
                <p:nvPr/>
              </p:nvPicPr>
              <p:blipFill>
                <a:blip r:embed="rId92"/>
                <a:stretch>
                  <a:fillRect/>
                </a:stretch>
              </p:blipFill>
              <p:spPr>
                <a:xfrm>
                  <a:off x="8070461" y="5298152"/>
                  <a:ext cx="9000" cy="9000"/>
                </a:xfrm>
                <a:prstGeom prst="rect">
                  <a:avLst/>
                </a:prstGeom>
              </p:spPr>
            </p:pic>
          </mc:Fallback>
        </mc:AlternateContent>
      </p:grpSp>
      <p:grpSp>
        <p:nvGrpSpPr>
          <p:cNvPr id="74" name="Gruppieren 73">
            <a:extLst>
              <a:ext uri="{FF2B5EF4-FFF2-40B4-BE49-F238E27FC236}">
                <a16:creationId xmlns:a16="http://schemas.microsoft.com/office/drawing/2014/main" id="{B2F046F3-21AF-4614-873D-EFD9AE3FB007}"/>
              </a:ext>
            </a:extLst>
          </p:cNvPr>
          <p:cNvGrpSpPr/>
          <p:nvPr/>
        </p:nvGrpSpPr>
        <p:grpSpPr>
          <a:xfrm>
            <a:off x="5942141" y="4854992"/>
            <a:ext cx="1000440" cy="917280"/>
            <a:chOff x="5942141" y="4854992"/>
            <a:chExt cx="1000440" cy="917280"/>
          </a:xfrm>
        </p:grpSpPr>
        <mc:AlternateContent xmlns:mc="http://schemas.openxmlformats.org/markup-compatibility/2006">
          <mc:Choice xmlns:p14="http://schemas.microsoft.com/office/powerpoint/2010/main" Requires="p14">
            <p:contentPart p14:bwMode="auto" r:id="rId93">
              <p14:nvContentPartPr>
                <p14:cNvPr id="49" name="Freihand 48">
                  <a:extLst>
                    <a:ext uri="{FF2B5EF4-FFF2-40B4-BE49-F238E27FC236}">
                      <a16:creationId xmlns:a16="http://schemas.microsoft.com/office/drawing/2014/main" id="{DF8C790F-C4CF-4D6E-8EF9-7B629CDB7031}"/>
                    </a:ext>
                  </a:extLst>
                </p14:cNvPr>
                <p14:cNvContentPartPr/>
                <p14:nvPr/>
              </p14:nvContentPartPr>
              <p14:xfrm>
                <a:off x="6718301" y="4942472"/>
                <a:ext cx="185760" cy="166680"/>
              </p14:xfrm>
            </p:contentPart>
          </mc:Choice>
          <mc:Fallback>
            <p:pic>
              <p:nvPicPr>
                <p:cNvPr id="49" name="Freihand 48">
                  <a:extLst>
                    <a:ext uri="{FF2B5EF4-FFF2-40B4-BE49-F238E27FC236}">
                      <a16:creationId xmlns:a16="http://schemas.microsoft.com/office/drawing/2014/main" id="{DF8C790F-C4CF-4D6E-8EF9-7B629CDB7031}"/>
                    </a:ext>
                  </a:extLst>
                </p:cNvPr>
                <p:cNvPicPr/>
                <p:nvPr/>
              </p:nvPicPr>
              <p:blipFill>
                <a:blip r:embed="rId94"/>
                <a:stretch>
                  <a:fillRect/>
                </a:stretch>
              </p:blipFill>
              <p:spPr>
                <a:xfrm>
                  <a:off x="6713981" y="4938152"/>
                  <a:ext cx="194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 name="Freihand 49">
                  <a:extLst>
                    <a:ext uri="{FF2B5EF4-FFF2-40B4-BE49-F238E27FC236}">
                      <a16:creationId xmlns:a16="http://schemas.microsoft.com/office/drawing/2014/main" id="{A47B5D96-7D77-4F8A-B46B-B4ACF51BD8CF}"/>
                    </a:ext>
                  </a:extLst>
                </p14:cNvPr>
                <p14:cNvContentPartPr/>
                <p14:nvPr/>
              </p14:nvContentPartPr>
              <p14:xfrm>
                <a:off x="6744581" y="4854992"/>
                <a:ext cx="198000" cy="149040"/>
              </p14:xfrm>
            </p:contentPart>
          </mc:Choice>
          <mc:Fallback>
            <p:pic>
              <p:nvPicPr>
                <p:cNvPr id="50" name="Freihand 49">
                  <a:extLst>
                    <a:ext uri="{FF2B5EF4-FFF2-40B4-BE49-F238E27FC236}">
                      <a16:creationId xmlns:a16="http://schemas.microsoft.com/office/drawing/2014/main" id="{A47B5D96-7D77-4F8A-B46B-B4ACF51BD8CF}"/>
                    </a:ext>
                  </a:extLst>
                </p:cNvPr>
                <p:cNvPicPr/>
                <p:nvPr/>
              </p:nvPicPr>
              <p:blipFill>
                <a:blip r:embed="rId96"/>
                <a:stretch>
                  <a:fillRect/>
                </a:stretch>
              </p:blipFill>
              <p:spPr>
                <a:xfrm>
                  <a:off x="6740261" y="4850672"/>
                  <a:ext cx="206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 name="Freihand 50">
                  <a:extLst>
                    <a:ext uri="{FF2B5EF4-FFF2-40B4-BE49-F238E27FC236}">
                      <a16:creationId xmlns:a16="http://schemas.microsoft.com/office/drawing/2014/main" id="{E854AD33-61E1-4468-86AF-C4D1BE3AA5DE}"/>
                    </a:ext>
                  </a:extLst>
                </p14:cNvPr>
                <p14:cNvContentPartPr/>
                <p14:nvPr/>
              </p14:nvContentPartPr>
              <p14:xfrm>
                <a:off x="6132221" y="5167472"/>
                <a:ext cx="92880" cy="156960"/>
              </p14:xfrm>
            </p:contentPart>
          </mc:Choice>
          <mc:Fallback>
            <p:pic>
              <p:nvPicPr>
                <p:cNvPr id="51" name="Freihand 50">
                  <a:extLst>
                    <a:ext uri="{FF2B5EF4-FFF2-40B4-BE49-F238E27FC236}">
                      <a16:creationId xmlns:a16="http://schemas.microsoft.com/office/drawing/2014/main" id="{E854AD33-61E1-4468-86AF-C4D1BE3AA5DE}"/>
                    </a:ext>
                  </a:extLst>
                </p:cNvPr>
                <p:cNvPicPr/>
                <p:nvPr/>
              </p:nvPicPr>
              <p:blipFill>
                <a:blip r:embed="rId98"/>
                <a:stretch>
                  <a:fillRect/>
                </a:stretch>
              </p:blipFill>
              <p:spPr>
                <a:xfrm>
                  <a:off x="6127901" y="5163152"/>
                  <a:ext cx="101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2" name="Freihand 51">
                  <a:extLst>
                    <a:ext uri="{FF2B5EF4-FFF2-40B4-BE49-F238E27FC236}">
                      <a16:creationId xmlns:a16="http://schemas.microsoft.com/office/drawing/2014/main" id="{06462D95-27E6-4C72-A452-17CBE358F31B}"/>
                    </a:ext>
                  </a:extLst>
                </p14:cNvPr>
                <p14:cNvContentPartPr/>
                <p14:nvPr/>
              </p14:nvContentPartPr>
              <p14:xfrm>
                <a:off x="6235181" y="5136872"/>
                <a:ext cx="460800" cy="175320"/>
              </p14:xfrm>
            </p:contentPart>
          </mc:Choice>
          <mc:Fallback>
            <p:pic>
              <p:nvPicPr>
                <p:cNvPr id="52" name="Freihand 51">
                  <a:extLst>
                    <a:ext uri="{FF2B5EF4-FFF2-40B4-BE49-F238E27FC236}">
                      <a16:creationId xmlns:a16="http://schemas.microsoft.com/office/drawing/2014/main" id="{06462D95-27E6-4C72-A452-17CBE358F31B}"/>
                    </a:ext>
                  </a:extLst>
                </p:cNvPr>
                <p:cNvPicPr/>
                <p:nvPr/>
              </p:nvPicPr>
              <p:blipFill>
                <a:blip r:embed="rId100"/>
                <a:stretch>
                  <a:fillRect/>
                </a:stretch>
              </p:blipFill>
              <p:spPr>
                <a:xfrm>
                  <a:off x="6230861" y="5132552"/>
                  <a:ext cx="469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 name="Freihand 52">
                  <a:extLst>
                    <a:ext uri="{FF2B5EF4-FFF2-40B4-BE49-F238E27FC236}">
                      <a16:creationId xmlns:a16="http://schemas.microsoft.com/office/drawing/2014/main" id="{34C1E6DE-D4D0-4174-8289-C7C2DD51DECD}"/>
                    </a:ext>
                  </a:extLst>
                </p14:cNvPr>
                <p14:cNvContentPartPr/>
                <p14:nvPr/>
              </p14:nvContentPartPr>
              <p14:xfrm>
                <a:off x="6670781" y="5182232"/>
                <a:ext cx="47880" cy="9720"/>
              </p14:xfrm>
            </p:contentPart>
          </mc:Choice>
          <mc:Fallback>
            <p:pic>
              <p:nvPicPr>
                <p:cNvPr id="53" name="Freihand 52">
                  <a:extLst>
                    <a:ext uri="{FF2B5EF4-FFF2-40B4-BE49-F238E27FC236}">
                      <a16:creationId xmlns:a16="http://schemas.microsoft.com/office/drawing/2014/main" id="{34C1E6DE-D4D0-4174-8289-C7C2DD51DECD}"/>
                    </a:ext>
                  </a:extLst>
                </p:cNvPr>
                <p:cNvPicPr/>
                <p:nvPr/>
              </p:nvPicPr>
              <p:blipFill>
                <a:blip r:embed="rId102"/>
                <a:stretch>
                  <a:fillRect/>
                </a:stretch>
              </p:blipFill>
              <p:spPr>
                <a:xfrm>
                  <a:off x="6666461" y="5177912"/>
                  <a:ext cx="56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F654365F-EFD5-4BD7-8A9F-7308F78536EB}"/>
                    </a:ext>
                  </a:extLst>
                </p14:cNvPr>
                <p14:cNvContentPartPr/>
                <p14:nvPr/>
              </p14:nvContentPartPr>
              <p14:xfrm>
                <a:off x="5964461" y="5532512"/>
                <a:ext cx="7920" cy="100440"/>
              </p14:xfrm>
            </p:contentPart>
          </mc:Choice>
          <mc:Fallback>
            <p:pic>
              <p:nvPicPr>
                <p:cNvPr id="62" name="Freihand 61">
                  <a:extLst>
                    <a:ext uri="{FF2B5EF4-FFF2-40B4-BE49-F238E27FC236}">
                      <a16:creationId xmlns:a16="http://schemas.microsoft.com/office/drawing/2014/main" id="{F654365F-EFD5-4BD7-8A9F-7308F78536EB}"/>
                    </a:ext>
                  </a:extLst>
                </p:cNvPr>
                <p:cNvPicPr/>
                <p:nvPr/>
              </p:nvPicPr>
              <p:blipFill>
                <a:blip r:embed="rId104"/>
                <a:stretch>
                  <a:fillRect/>
                </a:stretch>
              </p:blipFill>
              <p:spPr>
                <a:xfrm>
                  <a:off x="5960141" y="5528192"/>
                  <a:ext cx="16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5CBDCCDA-A317-4A6D-88F4-8FC4CD9A3E8D}"/>
                    </a:ext>
                  </a:extLst>
                </p14:cNvPr>
                <p14:cNvContentPartPr/>
                <p14:nvPr/>
              </p14:nvContentPartPr>
              <p14:xfrm>
                <a:off x="5942141" y="5522792"/>
                <a:ext cx="91800" cy="7560"/>
              </p14:xfrm>
            </p:contentPart>
          </mc:Choice>
          <mc:Fallback>
            <p:pic>
              <p:nvPicPr>
                <p:cNvPr id="63" name="Freihand 62">
                  <a:extLst>
                    <a:ext uri="{FF2B5EF4-FFF2-40B4-BE49-F238E27FC236}">
                      <a16:creationId xmlns:a16="http://schemas.microsoft.com/office/drawing/2014/main" id="{5CBDCCDA-A317-4A6D-88F4-8FC4CD9A3E8D}"/>
                    </a:ext>
                  </a:extLst>
                </p:cNvPr>
                <p:cNvPicPr/>
                <p:nvPr/>
              </p:nvPicPr>
              <p:blipFill>
                <a:blip r:embed="rId106"/>
                <a:stretch>
                  <a:fillRect/>
                </a:stretch>
              </p:blipFill>
              <p:spPr>
                <a:xfrm>
                  <a:off x="5937821" y="5518472"/>
                  <a:ext cx="100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4754070B-0B75-4C88-B980-4ECE4EFC3597}"/>
                    </a:ext>
                  </a:extLst>
                </p14:cNvPr>
                <p14:cNvContentPartPr/>
                <p14:nvPr/>
              </p14:nvContentPartPr>
              <p14:xfrm>
                <a:off x="5947901" y="5555192"/>
                <a:ext cx="112680" cy="71280"/>
              </p14:xfrm>
            </p:contentPart>
          </mc:Choice>
          <mc:Fallback>
            <p:pic>
              <p:nvPicPr>
                <p:cNvPr id="64" name="Freihand 63">
                  <a:extLst>
                    <a:ext uri="{FF2B5EF4-FFF2-40B4-BE49-F238E27FC236}">
                      <a16:creationId xmlns:a16="http://schemas.microsoft.com/office/drawing/2014/main" id="{4754070B-0B75-4C88-B980-4ECE4EFC3597}"/>
                    </a:ext>
                  </a:extLst>
                </p:cNvPr>
                <p:cNvPicPr/>
                <p:nvPr/>
              </p:nvPicPr>
              <p:blipFill>
                <a:blip r:embed="rId108"/>
                <a:stretch>
                  <a:fillRect/>
                </a:stretch>
              </p:blipFill>
              <p:spPr>
                <a:xfrm>
                  <a:off x="5943581" y="5550872"/>
                  <a:ext cx="121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23EA061D-0A20-48F4-9F65-40D2614C592E}"/>
                    </a:ext>
                  </a:extLst>
                </p14:cNvPr>
                <p14:cNvContentPartPr/>
                <p14:nvPr/>
              </p14:nvContentPartPr>
              <p14:xfrm>
                <a:off x="6080021" y="5556632"/>
                <a:ext cx="65520" cy="73440"/>
              </p14:xfrm>
            </p:contentPart>
          </mc:Choice>
          <mc:Fallback>
            <p:pic>
              <p:nvPicPr>
                <p:cNvPr id="66" name="Freihand 65">
                  <a:extLst>
                    <a:ext uri="{FF2B5EF4-FFF2-40B4-BE49-F238E27FC236}">
                      <a16:creationId xmlns:a16="http://schemas.microsoft.com/office/drawing/2014/main" id="{23EA061D-0A20-48F4-9F65-40D2614C592E}"/>
                    </a:ext>
                  </a:extLst>
                </p:cNvPr>
                <p:cNvPicPr/>
                <p:nvPr/>
              </p:nvPicPr>
              <p:blipFill>
                <a:blip r:embed="rId110"/>
                <a:stretch>
                  <a:fillRect/>
                </a:stretch>
              </p:blipFill>
              <p:spPr>
                <a:xfrm>
                  <a:off x="6075701" y="5552312"/>
                  <a:ext cx="74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9B6019A6-1395-4208-B21A-3FB804E4087B}"/>
                    </a:ext>
                  </a:extLst>
                </p14:cNvPr>
                <p14:cNvContentPartPr/>
                <p14:nvPr/>
              </p14:nvContentPartPr>
              <p14:xfrm>
                <a:off x="6232661" y="5576432"/>
                <a:ext cx="139680" cy="157680"/>
              </p14:xfrm>
            </p:contentPart>
          </mc:Choice>
          <mc:Fallback>
            <p:pic>
              <p:nvPicPr>
                <p:cNvPr id="67" name="Freihand 66">
                  <a:extLst>
                    <a:ext uri="{FF2B5EF4-FFF2-40B4-BE49-F238E27FC236}">
                      <a16:creationId xmlns:a16="http://schemas.microsoft.com/office/drawing/2014/main" id="{9B6019A6-1395-4208-B21A-3FB804E4087B}"/>
                    </a:ext>
                  </a:extLst>
                </p:cNvPr>
                <p:cNvPicPr/>
                <p:nvPr/>
              </p:nvPicPr>
              <p:blipFill>
                <a:blip r:embed="rId112"/>
                <a:stretch>
                  <a:fillRect/>
                </a:stretch>
              </p:blipFill>
              <p:spPr>
                <a:xfrm>
                  <a:off x="6228341" y="5572112"/>
                  <a:ext cx="148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5A5DB1A7-2687-443B-9A46-2673B32659DD}"/>
                    </a:ext>
                  </a:extLst>
                </p14:cNvPr>
                <p14:cNvContentPartPr/>
                <p14:nvPr/>
              </p14:nvContentPartPr>
              <p14:xfrm>
                <a:off x="6409781" y="5555192"/>
                <a:ext cx="52560" cy="83160"/>
              </p14:xfrm>
            </p:contentPart>
          </mc:Choice>
          <mc:Fallback>
            <p:pic>
              <p:nvPicPr>
                <p:cNvPr id="68" name="Freihand 67">
                  <a:extLst>
                    <a:ext uri="{FF2B5EF4-FFF2-40B4-BE49-F238E27FC236}">
                      <a16:creationId xmlns:a16="http://schemas.microsoft.com/office/drawing/2014/main" id="{5A5DB1A7-2687-443B-9A46-2673B32659DD}"/>
                    </a:ext>
                  </a:extLst>
                </p:cNvPr>
                <p:cNvPicPr/>
                <p:nvPr/>
              </p:nvPicPr>
              <p:blipFill>
                <a:blip r:embed="rId114"/>
                <a:stretch>
                  <a:fillRect/>
                </a:stretch>
              </p:blipFill>
              <p:spPr>
                <a:xfrm>
                  <a:off x="6405461" y="5550872"/>
                  <a:ext cx="61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12902B92-39E9-463D-8E35-F4D327A9AAFA}"/>
                    </a:ext>
                  </a:extLst>
                </p14:cNvPr>
                <p14:cNvContentPartPr/>
                <p14:nvPr/>
              </p14:nvContentPartPr>
              <p14:xfrm>
                <a:off x="6495821" y="5482112"/>
                <a:ext cx="104040" cy="150480"/>
              </p14:xfrm>
            </p:contentPart>
          </mc:Choice>
          <mc:Fallback>
            <p:pic>
              <p:nvPicPr>
                <p:cNvPr id="69" name="Freihand 68">
                  <a:extLst>
                    <a:ext uri="{FF2B5EF4-FFF2-40B4-BE49-F238E27FC236}">
                      <a16:creationId xmlns:a16="http://schemas.microsoft.com/office/drawing/2014/main" id="{12902B92-39E9-463D-8E35-F4D327A9AAFA}"/>
                    </a:ext>
                  </a:extLst>
                </p:cNvPr>
                <p:cNvPicPr/>
                <p:nvPr/>
              </p:nvPicPr>
              <p:blipFill>
                <a:blip r:embed="rId116"/>
                <a:stretch>
                  <a:fillRect/>
                </a:stretch>
              </p:blipFill>
              <p:spPr>
                <a:xfrm>
                  <a:off x="6491501" y="5477792"/>
                  <a:ext cx="112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9318B041-A3E4-4540-AF03-358AEF71D7ED}"/>
                    </a:ext>
                  </a:extLst>
                </p14:cNvPr>
                <p14:cNvContentPartPr/>
                <p14:nvPr/>
              </p14:nvContentPartPr>
              <p14:xfrm>
                <a:off x="6653141" y="5446832"/>
                <a:ext cx="110160" cy="157680"/>
              </p14:xfrm>
            </p:contentPart>
          </mc:Choice>
          <mc:Fallback>
            <p:pic>
              <p:nvPicPr>
                <p:cNvPr id="70" name="Freihand 69">
                  <a:extLst>
                    <a:ext uri="{FF2B5EF4-FFF2-40B4-BE49-F238E27FC236}">
                      <a16:creationId xmlns:a16="http://schemas.microsoft.com/office/drawing/2014/main" id="{9318B041-A3E4-4540-AF03-358AEF71D7ED}"/>
                    </a:ext>
                  </a:extLst>
                </p:cNvPr>
                <p:cNvPicPr/>
                <p:nvPr/>
              </p:nvPicPr>
              <p:blipFill>
                <a:blip r:embed="rId118"/>
                <a:stretch>
                  <a:fillRect/>
                </a:stretch>
              </p:blipFill>
              <p:spPr>
                <a:xfrm>
                  <a:off x="6648821" y="5442512"/>
                  <a:ext cx="118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D3BB59C5-4C05-4B9F-B842-5A7CBE255520}"/>
                    </a:ext>
                  </a:extLst>
                </p14:cNvPr>
                <p14:cNvContentPartPr/>
                <p14:nvPr/>
              </p14:nvContentPartPr>
              <p14:xfrm>
                <a:off x="6791741" y="5511632"/>
                <a:ext cx="66240" cy="78840"/>
              </p14:xfrm>
            </p:contentPart>
          </mc:Choice>
          <mc:Fallback>
            <p:pic>
              <p:nvPicPr>
                <p:cNvPr id="71" name="Freihand 70">
                  <a:extLst>
                    <a:ext uri="{FF2B5EF4-FFF2-40B4-BE49-F238E27FC236}">
                      <a16:creationId xmlns:a16="http://schemas.microsoft.com/office/drawing/2014/main" id="{D3BB59C5-4C05-4B9F-B842-5A7CBE255520}"/>
                    </a:ext>
                  </a:extLst>
                </p:cNvPr>
                <p:cNvPicPr/>
                <p:nvPr/>
              </p:nvPicPr>
              <p:blipFill>
                <a:blip r:embed="rId120"/>
                <a:stretch>
                  <a:fillRect/>
                </a:stretch>
              </p:blipFill>
              <p:spPr>
                <a:xfrm>
                  <a:off x="6787421" y="5507312"/>
                  <a:ext cx="74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2" name="Freihand 71">
                  <a:extLst>
                    <a:ext uri="{FF2B5EF4-FFF2-40B4-BE49-F238E27FC236}">
                      <a16:creationId xmlns:a16="http://schemas.microsoft.com/office/drawing/2014/main" id="{054681EF-5AF4-4F5E-991D-FF9BFBC6797A}"/>
                    </a:ext>
                  </a:extLst>
                </p14:cNvPr>
                <p14:cNvContentPartPr/>
                <p14:nvPr/>
              </p14:nvContentPartPr>
              <p14:xfrm>
                <a:off x="6133661" y="5684792"/>
                <a:ext cx="68040" cy="87480"/>
              </p14:xfrm>
            </p:contentPart>
          </mc:Choice>
          <mc:Fallback>
            <p:pic>
              <p:nvPicPr>
                <p:cNvPr id="72" name="Freihand 71">
                  <a:extLst>
                    <a:ext uri="{FF2B5EF4-FFF2-40B4-BE49-F238E27FC236}">
                      <a16:creationId xmlns:a16="http://schemas.microsoft.com/office/drawing/2014/main" id="{054681EF-5AF4-4F5E-991D-FF9BFBC6797A}"/>
                    </a:ext>
                  </a:extLst>
                </p:cNvPr>
                <p:cNvPicPr/>
                <p:nvPr/>
              </p:nvPicPr>
              <p:blipFill>
                <a:blip r:embed="rId122"/>
                <a:stretch>
                  <a:fillRect/>
                </a:stretch>
              </p:blipFill>
              <p:spPr>
                <a:xfrm>
                  <a:off x="6129341" y="5680472"/>
                  <a:ext cx="76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3" name="Freihand 72">
                  <a:extLst>
                    <a:ext uri="{FF2B5EF4-FFF2-40B4-BE49-F238E27FC236}">
                      <a16:creationId xmlns:a16="http://schemas.microsoft.com/office/drawing/2014/main" id="{6C0B122E-2FCC-48D2-8C4C-A7DD8B971A64}"/>
                    </a:ext>
                  </a:extLst>
                </p14:cNvPr>
                <p14:cNvContentPartPr/>
                <p14:nvPr/>
              </p14:nvContentPartPr>
              <p14:xfrm>
                <a:off x="6864821" y="5370872"/>
                <a:ext cx="52920" cy="72720"/>
              </p14:xfrm>
            </p:contentPart>
          </mc:Choice>
          <mc:Fallback>
            <p:pic>
              <p:nvPicPr>
                <p:cNvPr id="73" name="Freihand 72">
                  <a:extLst>
                    <a:ext uri="{FF2B5EF4-FFF2-40B4-BE49-F238E27FC236}">
                      <a16:creationId xmlns:a16="http://schemas.microsoft.com/office/drawing/2014/main" id="{6C0B122E-2FCC-48D2-8C4C-A7DD8B971A64}"/>
                    </a:ext>
                  </a:extLst>
                </p:cNvPr>
                <p:cNvPicPr/>
                <p:nvPr/>
              </p:nvPicPr>
              <p:blipFill>
                <a:blip r:embed="rId124"/>
                <a:stretch>
                  <a:fillRect/>
                </a:stretch>
              </p:blipFill>
              <p:spPr>
                <a:xfrm>
                  <a:off x="6860501" y="5366552"/>
                  <a:ext cx="61560" cy="81360"/>
                </a:xfrm>
                <a:prstGeom prst="rect">
                  <a:avLst/>
                </a:prstGeom>
              </p:spPr>
            </p:pic>
          </mc:Fallback>
        </mc:AlternateContent>
      </p:grpSp>
      <p:grpSp>
        <p:nvGrpSpPr>
          <p:cNvPr id="79" name="Gruppieren 78">
            <a:extLst>
              <a:ext uri="{FF2B5EF4-FFF2-40B4-BE49-F238E27FC236}">
                <a16:creationId xmlns:a16="http://schemas.microsoft.com/office/drawing/2014/main" id="{4B600644-1FCF-485E-9E53-388F77B5054C}"/>
              </a:ext>
            </a:extLst>
          </p:cNvPr>
          <p:cNvGrpSpPr/>
          <p:nvPr/>
        </p:nvGrpSpPr>
        <p:grpSpPr>
          <a:xfrm>
            <a:off x="7424261" y="5437112"/>
            <a:ext cx="446400" cy="187200"/>
            <a:chOff x="7424261" y="5437112"/>
            <a:chExt cx="446400" cy="187200"/>
          </a:xfrm>
        </p:grpSpPr>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80D0895F-BCDA-4747-BE60-2FDAF0330455}"/>
                    </a:ext>
                  </a:extLst>
                </p14:cNvPr>
                <p14:cNvContentPartPr/>
                <p14:nvPr/>
              </p14:nvContentPartPr>
              <p14:xfrm>
                <a:off x="7424261" y="5457632"/>
                <a:ext cx="142200" cy="166680"/>
              </p14:xfrm>
            </p:contentPart>
          </mc:Choice>
          <mc:Fallback>
            <p:pic>
              <p:nvPicPr>
                <p:cNvPr id="75" name="Freihand 74">
                  <a:extLst>
                    <a:ext uri="{FF2B5EF4-FFF2-40B4-BE49-F238E27FC236}">
                      <a16:creationId xmlns:a16="http://schemas.microsoft.com/office/drawing/2014/main" id="{80D0895F-BCDA-4747-BE60-2FDAF0330455}"/>
                    </a:ext>
                  </a:extLst>
                </p:cNvPr>
                <p:cNvPicPr/>
                <p:nvPr/>
              </p:nvPicPr>
              <p:blipFill>
                <a:blip r:embed="rId126"/>
                <a:stretch>
                  <a:fillRect/>
                </a:stretch>
              </p:blipFill>
              <p:spPr>
                <a:xfrm>
                  <a:off x="7419941" y="5453312"/>
                  <a:ext cx="150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3458AE16-4497-43F4-88D9-164075BABC85}"/>
                    </a:ext>
                  </a:extLst>
                </p14:cNvPr>
                <p14:cNvContentPartPr/>
                <p14:nvPr/>
              </p14:nvContentPartPr>
              <p14:xfrm>
                <a:off x="7597781" y="5526752"/>
                <a:ext cx="117720" cy="75960"/>
              </p14:xfrm>
            </p:contentPart>
          </mc:Choice>
          <mc:Fallback>
            <p:pic>
              <p:nvPicPr>
                <p:cNvPr id="76" name="Freihand 75">
                  <a:extLst>
                    <a:ext uri="{FF2B5EF4-FFF2-40B4-BE49-F238E27FC236}">
                      <a16:creationId xmlns:a16="http://schemas.microsoft.com/office/drawing/2014/main" id="{3458AE16-4497-43F4-88D9-164075BABC85}"/>
                    </a:ext>
                  </a:extLst>
                </p:cNvPr>
                <p:cNvPicPr/>
                <p:nvPr/>
              </p:nvPicPr>
              <p:blipFill>
                <a:blip r:embed="rId128"/>
                <a:stretch>
                  <a:fillRect/>
                </a:stretch>
              </p:blipFill>
              <p:spPr>
                <a:xfrm>
                  <a:off x="7593461" y="5522432"/>
                  <a:ext cx="126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3989E2F1-362F-4E52-8FDC-1B52C5F98BCF}"/>
                    </a:ext>
                  </a:extLst>
                </p14:cNvPr>
                <p14:cNvContentPartPr/>
                <p14:nvPr/>
              </p14:nvContentPartPr>
              <p14:xfrm>
                <a:off x="7683821" y="5437112"/>
                <a:ext cx="39600" cy="163080"/>
              </p14:xfrm>
            </p:contentPart>
          </mc:Choice>
          <mc:Fallback>
            <p:pic>
              <p:nvPicPr>
                <p:cNvPr id="77" name="Freihand 76">
                  <a:extLst>
                    <a:ext uri="{FF2B5EF4-FFF2-40B4-BE49-F238E27FC236}">
                      <a16:creationId xmlns:a16="http://schemas.microsoft.com/office/drawing/2014/main" id="{3989E2F1-362F-4E52-8FDC-1B52C5F98BCF}"/>
                    </a:ext>
                  </a:extLst>
                </p:cNvPr>
                <p:cNvPicPr/>
                <p:nvPr/>
              </p:nvPicPr>
              <p:blipFill>
                <a:blip r:embed="rId130"/>
                <a:stretch>
                  <a:fillRect/>
                </a:stretch>
              </p:blipFill>
              <p:spPr>
                <a:xfrm>
                  <a:off x="7679501" y="5432792"/>
                  <a:ext cx="48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9DAE96B8-DD92-4495-ACD9-DA08466E2174}"/>
                    </a:ext>
                  </a:extLst>
                </p14:cNvPr>
                <p14:cNvContentPartPr/>
                <p14:nvPr/>
              </p14:nvContentPartPr>
              <p14:xfrm>
                <a:off x="7751861" y="5441432"/>
                <a:ext cx="118800" cy="157680"/>
              </p14:xfrm>
            </p:contentPart>
          </mc:Choice>
          <mc:Fallback>
            <p:pic>
              <p:nvPicPr>
                <p:cNvPr id="78" name="Freihand 77">
                  <a:extLst>
                    <a:ext uri="{FF2B5EF4-FFF2-40B4-BE49-F238E27FC236}">
                      <a16:creationId xmlns:a16="http://schemas.microsoft.com/office/drawing/2014/main" id="{9DAE96B8-DD92-4495-ACD9-DA08466E2174}"/>
                    </a:ext>
                  </a:extLst>
                </p:cNvPr>
                <p:cNvPicPr/>
                <p:nvPr/>
              </p:nvPicPr>
              <p:blipFill>
                <a:blip r:embed="rId132"/>
                <a:stretch>
                  <a:fillRect/>
                </a:stretch>
              </p:blipFill>
              <p:spPr>
                <a:xfrm>
                  <a:off x="7747541" y="5437112"/>
                  <a:ext cx="127440" cy="16632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CE5214-03A3-4552-9CCE-A1257CB3C602}"/>
                  </a:ext>
                </a:extLst>
              </p14:cNvPr>
              <p14:cNvContentPartPr/>
              <p14:nvPr/>
            </p14:nvContentPartPr>
            <p14:xfrm>
              <a:off x="1897181" y="1068872"/>
              <a:ext cx="97920" cy="207000"/>
            </p14:xfrm>
          </p:contentPart>
        </mc:Choice>
        <mc:Fallback xmlns="">
          <p:pic>
            <p:nvPicPr>
              <p:cNvPr id="2" name="Freihand 1">
                <a:extLst>
                  <a:ext uri="{FF2B5EF4-FFF2-40B4-BE49-F238E27FC236}">
                    <a16:creationId xmlns:a16="http://schemas.microsoft.com/office/drawing/2014/main" id="{C4CE5214-03A3-4552-9CCE-A1257CB3C602}"/>
                  </a:ext>
                </a:extLst>
              </p:cNvPr>
              <p:cNvPicPr/>
              <p:nvPr/>
            </p:nvPicPr>
            <p:blipFill>
              <a:blip r:embed="rId4"/>
              <a:stretch>
                <a:fillRect/>
              </a:stretch>
            </p:blipFill>
            <p:spPr>
              <a:xfrm>
                <a:off x="1892861" y="1064552"/>
                <a:ext cx="106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3D54604-8096-4C16-A929-9119D072FDF9}"/>
                  </a:ext>
                </a:extLst>
              </p14:cNvPr>
              <p14:cNvContentPartPr/>
              <p14:nvPr/>
            </p14:nvContentPartPr>
            <p14:xfrm>
              <a:off x="1692701" y="5007272"/>
              <a:ext cx="241560" cy="177840"/>
            </p14:xfrm>
          </p:contentPart>
        </mc:Choice>
        <mc:Fallback xmlns="">
          <p:pic>
            <p:nvPicPr>
              <p:cNvPr id="3" name="Freihand 2">
                <a:extLst>
                  <a:ext uri="{FF2B5EF4-FFF2-40B4-BE49-F238E27FC236}">
                    <a16:creationId xmlns:a16="http://schemas.microsoft.com/office/drawing/2014/main" id="{03D54604-8096-4C16-A929-9119D072FDF9}"/>
                  </a:ext>
                </a:extLst>
              </p:cNvPr>
              <p:cNvPicPr/>
              <p:nvPr/>
            </p:nvPicPr>
            <p:blipFill>
              <a:blip r:embed="rId6"/>
              <a:stretch>
                <a:fillRect/>
              </a:stretch>
            </p:blipFill>
            <p:spPr>
              <a:xfrm>
                <a:off x="1688381" y="5002952"/>
                <a:ext cx="25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0C59D77-100C-4432-A29F-E7EA502C1947}"/>
                  </a:ext>
                </a:extLst>
              </p14:cNvPr>
              <p14:cNvContentPartPr/>
              <p14:nvPr/>
            </p14:nvContentPartPr>
            <p14:xfrm>
              <a:off x="6442181" y="4828352"/>
              <a:ext cx="177120" cy="242280"/>
            </p14:xfrm>
          </p:contentPart>
        </mc:Choice>
        <mc:Fallback xmlns="">
          <p:pic>
            <p:nvPicPr>
              <p:cNvPr id="4" name="Freihand 3">
                <a:extLst>
                  <a:ext uri="{FF2B5EF4-FFF2-40B4-BE49-F238E27FC236}">
                    <a16:creationId xmlns:a16="http://schemas.microsoft.com/office/drawing/2014/main" id="{80C59D77-100C-4432-A29F-E7EA502C1947}"/>
                  </a:ext>
                </a:extLst>
              </p:cNvPr>
              <p:cNvPicPr/>
              <p:nvPr/>
            </p:nvPicPr>
            <p:blipFill>
              <a:blip r:embed="rId8"/>
              <a:stretch>
                <a:fillRect/>
              </a:stretch>
            </p:blipFill>
            <p:spPr>
              <a:xfrm>
                <a:off x="6437861" y="4824032"/>
                <a:ext cx="185760" cy="250920"/>
              </a:xfrm>
              <a:prstGeom prst="rect">
                <a:avLst/>
              </a:prstGeom>
            </p:spPr>
          </p:pic>
        </mc:Fallback>
      </mc:AlternateContent>
      <p:grpSp>
        <p:nvGrpSpPr>
          <p:cNvPr id="7" name="Gruppieren 6">
            <a:extLst>
              <a:ext uri="{FF2B5EF4-FFF2-40B4-BE49-F238E27FC236}">
                <a16:creationId xmlns:a16="http://schemas.microsoft.com/office/drawing/2014/main" id="{37162C82-6803-4691-959B-AB27C0C21871}"/>
              </a:ext>
            </a:extLst>
          </p:cNvPr>
          <p:cNvGrpSpPr/>
          <p:nvPr/>
        </p:nvGrpSpPr>
        <p:grpSpPr>
          <a:xfrm>
            <a:off x="6354701" y="953672"/>
            <a:ext cx="168480" cy="238320"/>
            <a:chOff x="6354701" y="953672"/>
            <a:chExt cx="168480" cy="2383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4DD1DAB6-6513-4B89-94EC-CC96886BD26A}"/>
                    </a:ext>
                  </a:extLst>
                </p14:cNvPr>
                <p14:cNvContentPartPr/>
                <p14:nvPr/>
              </p14:nvContentPartPr>
              <p14:xfrm>
                <a:off x="6354701" y="953672"/>
                <a:ext cx="160560" cy="191160"/>
              </p14:xfrm>
            </p:contentPart>
          </mc:Choice>
          <mc:Fallback xmlns="">
            <p:pic>
              <p:nvPicPr>
                <p:cNvPr id="5" name="Freihand 4">
                  <a:extLst>
                    <a:ext uri="{FF2B5EF4-FFF2-40B4-BE49-F238E27FC236}">
                      <a16:creationId xmlns:a16="http://schemas.microsoft.com/office/drawing/2014/main" id="{4DD1DAB6-6513-4B89-94EC-CC96886BD26A}"/>
                    </a:ext>
                  </a:extLst>
                </p:cNvPr>
                <p:cNvPicPr/>
                <p:nvPr/>
              </p:nvPicPr>
              <p:blipFill>
                <a:blip r:embed="rId10"/>
                <a:stretch>
                  <a:fillRect/>
                </a:stretch>
              </p:blipFill>
              <p:spPr>
                <a:xfrm>
                  <a:off x="6350381" y="949352"/>
                  <a:ext cx="169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E272B30-0264-43AD-8F17-06B12D6C4D9B}"/>
                    </a:ext>
                  </a:extLst>
                </p14:cNvPr>
                <p14:cNvContentPartPr/>
                <p14:nvPr/>
              </p14:nvContentPartPr>
              <p14:xfrm>
                <a:off x="6470261" y="1042952"/>
                <a:ext cx="52920" cy="149040"/>
              </p14:xfrm>
            </p:contentPart>
          </mc:Choice>
          <mc:Fallback xmlns="">
            <p:pic>
              <p:nvPicPr>
                <p:cNvPr id="6" name="Freihand 5">
                  <a:extLst>
                    <a:ext uri="{FF2B5EF4-FFF2-40B4-BE49-F238E27FC236}">
                      <a16:creationId xmlns:a16="http://schemas.microsoft.com/office/drawing/2014/main" id="{6E272B30-0264-43AD-8F17-06B12D6C4D9B}"/>
                    </a:ext>
                  </a:extLst>
                </p:cNvPr>
                <p:cNvPicPr/>
                <p:nvPr/>
              </p:nvPicPr>
              <p:blipFill>
                <a:blip r:embed="rId12"/>
                <a:stretch>
                  <a:fillRect/>
                </a:stretch>
              </p:blipFill>
              <p:spPr>
                <a:xfrm>
                  <a:off x="6465941" y="1038632"/>
                  <a:ext cx="6156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E294794-CD11-46F2-BA76-743002E0A2A7}"/>
                  </a:ext>
                </a:extLst>
              </p14:cNvPr>
              <p14:cNvContentPartPr/>
              <p14:nvPr/>
            </p14:nvContentPartPr>
            <p14:xfrm>
              <a:off x="174941" y="992912"/>
              <a:ext cx="3188520" cy="1361520"/>
            </p14:xfrm>
          </p:contentPart>
        </mc:Choice>
        <mc:Fallback xmlns="">
          <p:pic>
            <p:nvPicPr>
              <p:cNvPr id="9" name="Freihand 8">
                <a:extLst>
                  <a:ext uri="{FF2B5EF4-FFF2-40B4-BE49-F238E27FC236}">
                    <a16:creationId xmlns:a16="http://schemas.microsoft.com/office/drawing/2014/main" id="{DE294794-CD11-46F2-BA76-743002E0A2A7}"/>
                  </a:ext>
                </a:extLst>
              </p:cNvPr>
              <p:cNvPicPr/>
              <p:nvPr/>
            </p:nvPicPr>
            <p:blipFill>
              <a:blip r:embed="rId14"/>
              <a:stretch>
                <a:fillRect/>
              </a:stretch>
            </p:blipFill>
            <p:spPr>
              <a:xfrm>
                <a:off x="170621" y="988592"/>
                <a:ext cx="3197160" cy="1370160"/>
              </a:xfrm>
              <a:prstGeom prst="rect">
                <a:avLst/>
              </a:prstGeom>
            </p:spPr>
          </p:pic>
        </mc:Fallback>
      </mc:AlternateContent>
      <p:grpSp>
        <p:nvGrpSpPr>
          <p:cNvPr id="12" name="Gruppieren 11">
            <a:extLst>
              <a:ext uri="{FF2B5EF4-FFF2-40B4-BE49-F238E27FC236}">
                <a16:creationId xmlns:a16="http://schemas.microsoft.com/office/drawing/2014/main" id="{99ECCA28-D57F-4087-A7B0-E661DB64D704}"/>
              </a:ext>
            </a:extLst>
          </p:cNvPr>
          <p:cNvGrpSpPr/>
          <p:nvPr/>
        </p:nvGrpSpPr>
        <p:grpSpPr>
          <a:xfrm>
            <a:off x="71261" y="4796672"/>
            <a:ext cx="8304120" cy="984600"/>
            <a:chOff x="71261" y="4796672"/>
            <a:chExt cx="8304120" cy="98460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4D151D2A-1035-48F4-A06E-F6CA798A5762}"/>
                    </a:ext>
                  </a:extLst>
                </p14:cNvPr>
                <p14:cNvContentPartPr/>
                <p14:nvPr/>
              </p14:nvContentPartPr>
              <p14:xfrm>
                <a:off x="71261" y="4796672"/>
                <a:ext cx="3366720" cy="984600"/>
              </p14:xfrm>
            </p:contentPart>
          </mc:Choice>
          <mc:Fallback xmlns="">
            <p:pic>
              <p:nvPicPr>
                <p:cNvPr id="10" name="Freihand 9">
                  <a:extLst>
                    <a:ext uri="{FF2B5EF4-FFF2-40B4-BE49-F238E27FC236}">
                      <a16:creationId xmlns:a16="http://schemas.microsoft.com/office/drawing/2014/main" id="{4D151D2A-1035-48F4-A06E-F6CA798A5762}"/>
                    </a:ext>
                  </a:extLst>
                </p:cNvPr>
                <p:cNvPicPr/>
                <p:nvPr/>
              </p:nvPicPr>
              <p:blipFill>
                <a:blip r:embed="rId16"/>
                <a:stretch>
                  <a:fillRect/>
                </a:stretch>
              </p:blipFill>
              <p:spPr>
                <a:xfrm>
                  <a:off x="66941" y="4792352"/>
                  <a:ext cx="3375360" cy="99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9313B2DA-0B1F-4829-9085-83DA41623CE6}"/>
                    </a:ext>
                  </a:extLst>
                </p14:cNvPr>
                <p14:cNvContentPartPr/>
                <p14:nvPr/>
              </p14:nvContentPartPr>
              <p14:xfrm>
                <a:off x="5190101" y="5586872"/>
                <a:ext cx="3185280" cy="57240"/>
              </p14:xfrm>
            </p:contentPart>
          </mc:Choice>
          <mc:Fallback xmlns="">
            <p:pic>
              <p:nvPicPr>
                <p:cNvPr id="11" name="Freihand 10">
                  <a:extLst>
                    <a:ext uri="{FF2B5EF4-FFF2-40B4-BE49-F238E27FC236}">
                      <a16:creationId xmlns:a16="http://schemas.microsoft.com/office/drawing/2014/main" id="{9313B2DA-0B1F-4829-9085-83DA41623CE6}"/>
                    </a:ext>
                  </a:extLst>
                </p:cNvPr>
                <p:cNvPicPr/>
                <p:nvPr/>
              </p:nvPicPr>
              <p:blipFill>
                <a:blip r:embed="rId18"/>
                <a:stretch>
                  <a:fillRect/>
                </a:stretch>
              </p:blipFill>
              <p:spPr>
                <a:xfrm>
                  <a:off x="5185781" y="5582552"/>
                  <a:ext cx="319392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A657AA5-69CE-46C0-A3D4-3A1E3A6708A7}"/>
                  </a:ext>
                </a:extLst>
              </p14:cNvPr>
              <p14:cNvContentPartPr/>
              <p14:nvPr/>
            </p14:nvContentPartPr>
            <p14:xfrm>
              <a:off x="4777541" y="570632"/>
              <a:ext cx="4074120" cy="1839960"/>
            </p14:xfrm>
          </p:contentPart>
        </mc:Choice>
        <mc:Fallback xmlns="">
          <p:pic>
            <p:nvPicPr>
              <p:cNvPr id="13" name="Freihand 12">
                <a:extLst>
                  <a:ext uri="{FF2B5EF4-FFF2-40B4-BE49-F238E27FC236}">
                    <a16:creationId xmlns:a16="http://schemas.microsoft.com/office/drawing/2014/main" id="{9A657AA5-69CE-46C0-A3D4-3A1E3A6708A7}"/>
                  </a:ext>
                </a:extLst>
              </p:cNvPr>
              <p:cNvPicPr/>
              <p:nvPr/>
            </p:nvPicPr>
            <p:blipFill>
              <a:blip r:embed="rId20"/>
              <a:stretch>
                <a:fillRect/>
              </a:stretch>
            </p:blipFill>
            <p:spPr>
              <a:xfrm>
                <a:off x="4773221" y="566312"/>
                <a:ext cx="4082760" cy="184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32D0414-980B-4092-9639-C9E54B2E3839}"/>
                  </a:ext>
                </a:extLst>
              </p14:cNvPr>
              <p14:cNvContentPartPr/>
              <p14:nvPr/>
            </p14:nvContentPartPr>
            <p14:xfrm>
              <a:off x="4260221" y="4679312"/>
              <a:ext cx="4397760" cy="1548360"/>
            </p14:xfrm>
          </p:contentPart>
        </mc:Choice>
        <mc:Fallback xmlns="">
          <p:pic>
            <p:nvPicPr>
              <p:cNvPr id="14" name="Freihand 13">
                <a:extLst>
                  <a:ext uri="{FF2B5EF4-FFF2-40B4-BE49-F238E27FC236}">
                    <a16:creationId xmlns:a16="http://schemas.microsoft.com/office/drawing/2014/main" id="{C32D0414-980B-4092-9639-C9E54B2E3839}"/>
                  </a:ext>
                </a:extLst>
              </p:cNvPr>
              <p:cNvPicPr/>
              <p:nvPr/>
            </p:nvPicPr>
            <p:blipFill>
              <a:blip r:embed="rId22"/>
              <a:stretch>
                <a:fillRect/>
              </a:stretch>
            </p:blipFill>
            <p:spPr>
              <a:xfrm>
                <a:off x="4255901" y="4674992"/>
                <a:ext cx="4406400" cy="1557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B821F379-1744-4CE6-A733-08AC8C2DB7BA}"/>
                  </a:ext>
                </a:extLst>
              </p14:cNvPr>
              <p14:cNvContentPartPr/>
              <p14:nvPr/>
            </p14:nvContentPartPr>
            <p14:xfrm>
              <a:off x="9620981" y="1132232"/>
              <a:ext cx="77400" cy="4320"/>
            </p14:xfrm>
          </p:contentPart>
        </mc:Choice>
        <mc:Fallback xmlns="">
          <p:pic>
            <p:nvPicPr>
              <p:cNvPr id="15" name="Freihand 14">
                <a:extLst>
                  <a:ext uri="{FF2B5EF4-FFF2-40B4-BE49-F238E27FC236}">
                    <a16:creationId xmlns:a16="http://schemas.microsoft.com/office/drawing/2014/main" id="{B821F379-1744-4CE6-A733-08AC8C2DB7BA}"/>
                  </a:ext>
                </a:extLst>
              </p:cNvPr>
              <p:cNvPicPr/>
              <p:nvPr/>
            </p:nvPicPr>
            <p:blipFill>
              <a:blip r:embed="rId24"/>
              <a:stretch>
                <a:fillRect/>
              </a:stretch>
            </p:blipFill>
            <p:spPr>
              <a:xfrm>
                <a:off x="9616661" y="1127912"/>
                <a:ext cx="86040" cy="12960"/>
              </a:xfrm>
              <a:prstGeom prst="rect">
                <a:avLst/>
              </a:prstGeom>
            </p:spPr>
          </p:pic>
        </mc:Fallback>
      </mc:AlternateContent>
      <p:grpSp>
        <p:nvGrpSpPr>
          <p:cNvPr id="38" name="Gruppieren 37">
            <a:extLst>
              <a:ext uri="{FF2B5EF4-FFF2-40B4-BE49-F238E27FC236}">
                <a16:creationId xmlns:a16="http://schemas.microsoft.com/office/drawing/2014/main" id="{EA87C123-7F84-4BAD-8D0D-537511F832F1}"/>
              </a:ext>
            </a:extLst>
          </p:cNvPr>
          <p:cNvGrpSpPr/>
          <p:nvPr/>
        </p:nvGrpSpPr>
        <p:grpSpPr>
          <a:xfrm>
            <a:off x="2647421" y="713912"/>
            <a:ext cx="1591920" cy="411120"/>
            <a:chOff x="2647421" y="713912"/>
            <a:chExt cx="1591920" cy="41112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AB4A029A-A97F-45C4-8D2F-6AFB5C3D63BE}"/>
                    </a:ext>
                  </a:extLst>
                </p14:cNvPr>
                <p14:cNvContentPartPr/>
                <p14:nvPr/>
              </p14:nvContentPartPr>
              <p14:xfrm>
                <a:off x="2647421" y="713912"/>
                <a:ext cx="114120" cy="164160"/>
              </p14:xfrm>
            </p:contentPart>
          </mc:Choice>
          <mc:Fallback xmlns="">
            <p:pic>
              <p:nvPicPr>
                <p:cNvPr id="16" name="Freihand 15">
                  <a:extLst>
                    <a:ext uri="{FF2B5EF4-FFF2-40B4-BE49-F238E27FC236}">
                      <a16:creationId xmlns:a16="http://schemas.microsoft.com/office/drawing/2014/main" id="{AB4A029A-A97F-45C4-8D2F-6AFB5C3D63BE}"/>
                    </a:ext>
                  </a:extLst>
                </p:cNvPr>
                <p:cNvPicPr/>
                <p:nvPr/>
              </p:nvPicPr>
              <p:blipFill>
                <a:blip r:embed="rId26"/>
                <a:stretch>
                  <a:fillRect/>
                </a:stretch>
              </p:blipFill>
              <p:spPr>
                <a:xfrm>
                  <a:off x="2643101" y="709592"/>
                  <a:ext cx="122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343C09C2-91DC-4E1E-844C-740BAFA3EC09}"/>
                    </a:ext>
                  </a:extLst>
                </p14:cNvPr>
                <p14:cNvContentPartPr/>
                <p14:nvPr/>
              </p14:nvContentPartPr>
              <p14:xfrm>
                <a:off x="2753621" y="810752"/>
                <a:ext cx="127440" cy="79920"/>
              </p14:xfrm>
            </p:contentPart>
          </mc:Choice>
          <mc:Fallback xmlns="">
            <p:pic>
              <p:nvPicPr>
                <p:cNvPr id="17" name="Freihand 16">
                  <a:extLst>
                    <a:ext uri="{FF2B5EF4-FFF2-40B4-BE49-F238E27FC236}">
                      <a16:creationId xmlns:a16="http://schemas.microsoft.com/office/drawing/2014/main" id="{343C09C2-91DC-4E1E-844C-740BAFA3EC09}"/>
                    </a:ext>
                  </a:extLst>
                </p:cNvPr>
                <p:cNvPicPr/>
                <p:nvPr/>
              </p:nvPicPr>
              <p:blipFill>
                <a:blip r:embed="rId28"/>
                <a:stretch>
                  <a:fillRect/>
                </a:stretch>
              </p:blipFill>
              <p:spPr>
                <a:xfrm>
                  <a:off x="2749301" y="806432"/>
                  <a:ext cx="136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8BA5CA5-8F38-4CD9-9109-A61D11537777}"/>
                    </a:ext>
                  </a:extLst>
                </p14:cNvPr>
                <p14:cNvContentPartPr/>
                <p14:nvPr/>
              </p14:nvContentPartPr>
              <p14:xfrm>
                <a:off x="2921741" y="805352"/>
                <a:ext cx="119520" cy="56520"/>
              </p14:xfrm>
            </p:contentPart>
          </mc:Choice>
          <mc:Fallback xmlns="">
            <p:pic>
              <p:nvPicPr>
                <p:cNvPr id="18" name="Freihand 17">
                  <a:extLst>
                    <a:ext uri="{FF2B5EF4-FFF2-40B4-BE49-F238E27FC236}">
                      <a16:creationId xmlns:a16="http://schemas.microsoft.com/office/drawing/2014/main" id="{38BA5CA5-8F38-4CD9-9109-A61D11537777}"/>
                    </a:ext>
                  </a:extLst>
                </p:cNvPr>
                <p:cNvPicPr/>
                <p:nvPr/>
              </p:nvPicPr>
              <p:blipFill>
                <a:blip r:embed="rId30"/>
                <a:stretch>
                  <a:fillRect/>
                </a:stretch>
              </p:blipFill>
              <p:spPr>
                <a:xfrm>
                  <a:off x="2917421" y="801032"/>
                  <a:ext cx="128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84D25B82-7986-493F-8C9A-FF5D32C6DD03}"/>
                    </a:ext>
                  </a:extLst>
                </p14:cNvPr>
                <p14:cNvContentPartPr/>
                <p14:nvPr/>
              </p14:nvContentPartPr>
              <p14:xfrm>
                <a:off x="3081941" y="743432"/>
                <a:ext cx="130680" cy="244440"/>
              </p14:xfrm>
            </p:contentPart>
          </mc:Choice>
          <mc:Fallback xmlns="">
            <p:pic>
              <p:nvPicPr>
                <p:cNvPr id="19" name="Freihand 18">
                  <a:extLst>
                    <a:ext uri="{FF2B5EF4-FFF2-40B4-BE49-F238E27FC236}">
                      <a16:creationId xmlns:a16="http://schemas.microsoft.com/office/drawing/2014/main" id="{84D25B82-7986-493F-8C9A-FF5D32C6DD03}"/>
                    </a:ext>
                  </a:extLst>
                </p:cNvPr>
                <p:cNvPicPr/>
                <p:nvPr/>
              </p:nvPicPr>
              <p:blipFill>
                <a:blip r:embed="rId32"/>
                <a:stretch>
                  <a:fillRect/>
                </a:stretch>
              </p:blipFill>
              <p:spPr>
                <a:xfrm>
                  <a:off x="3077621" y="739112"/>
                  <a:ext cx="1393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B16A80F-943D-4C6A-B938-52205A89F7EF}"/>
                    </a:ext>
                  </a:extLst>
                </p14:cNvPr>
                <p14:cNvContentPartPr/>
                <p14:nvPr/>
              </p14:nvContentPartPr>
              <p14:xfrm>
                <a:off x="3250781" y="805352"/>
                <a:ext cx="60840" cy="79920"/>
              </p14:xfrm>
            </p:contentPart>
          </mc:Choice>
          <mc:Fallback xmlns="">
            <p:pic>
              <p:nvPicPr>
                <p:cNvPr id="20" name="Freihand 19">
                  <a:extLst>
                    <a:ext uri="{FF2B5EF4-FFF2-40B4-BE49-F238E27FC236}">
                      <a16:creationId xmlns:a16="http://schemas.microsoft.com/office/drawing/2014/main" id="{1B16A80F-943D-4C6A-B938-52205A89F7EF}"/>
                    </a:ext>
                  </a:extLst>
                </p:cNvPr>
                <p:cNvPicPr/>
                <p:nvPr/>
              </p:nvPicPr>
              <p:blipFill>
                <a:blip r:embed="rId34"/>
                <a:stretch>
                  <a:fillRect/>
                </a:stretch>
              </p:blipFill>
              <p:spPr>
                <a:xfrm>
                  <a:off x="3246461" y="801032"/>
                  <a:ext cx="69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014ED334-8010-4ACF-A641-FD7F3BC4E9AA}"/>
                    </a:ext>
                  </a:extLst>
                </p14:cNvPr>
                <p14:cNvContentPartPr/>
                <p14:nvPr/>
              </p14:nvContentPartPr>
              <p14:xfrm>
                <a:off x="3325301" y="789512"/>
                <a:ext cx="79560" cy="84960"/>
              </p14:xfrm>
            </p:contentPart>
          </mc:Choice>
          <mc:Fallback xmlns="">
            <p:pic>
              <p:nvPicPr>
                <p:cNvPr id="21" name="Freihand 20">
                  <a:extLst>
                    <a:ext uri="{FF2B5EF4-FFF2-40B4-BE49-F238E27FC236}">
                      <a16:creationId xmlns:a16="http://schemas.microsoft.com/office/drawing/2014/main" id="{014ED334-8010-4ACF-A641-FD7F3BC4E9AA}"/>
                    </a:ext>
                  </a:extLst>
                </p:cNvPr>
                <p:cNvPicPr/>
                <p:nvPr/>
              </p:nvPicPr>
              <p:blipFill>
                <a:blip r:embed="rId36"/>
                <a:stretch>
                  <a:fillRect/>
                </a:stretch>
              </p:blipFill>
              <p:spPr>
                <a:xfrm>
                  <a:off x="3320981" y="785192"/>
                  <a:ext cx="88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397012E5-9870-451F-89EC-A795259B4FFD}"/>
                    </a:ext>
                  </a:extLst>
                </p14:cNvPr>
                <p14:cNvContentPartPr/>
                <p14:nvPr/>
              </p14:nvContentPartPr>
              <p14:xfrm>
                <a:off x="3387941" y="716792"/>
                <a:ext cx="319680" cy="131400"/>
              </p14:xfrm>
            </p:contentPart>
          </mc:Choice>
          <mc:Fallback xmlns="">
            <p:pic>
              <p:nvPicPr>
                <p:cNvPr id="22" name="Freihand 21">
                  <a:extLst>
                    <a:ext uri="{FF2B5EF4-FFF2-40B4-BE49-F238E27FC236}">
                      <a16:creationId xmlns:a16="http://schemas.microsoft.com/office/drawing/2014/main" id="{397012E5-9870-451F-89EC-A795259B4FFD}"/>
                    </a:ext>
                  </a:extLst>
                </p:cNvPr>
                <p:cNvPicPr/>
                <p:nvPr/>
              </p:nvPicPr>
              <p:blipFill>
                <a:blip r:embed="rId38"/>
                <a:stretch>
                  <a:fillRect/>
                </a:stretch>
              </p:blipFill>
              <p:spPr>
                <a:xfrm>
                  <a:off x="3383621" y="712472"/>
                  <a:ext cx="328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CA2C8BAB-F975-4A79-B18A-E40D315E23FA}"/>
                    </a:ext>
                  </a:extLst>
                </p14:cNvPr>
                <p14:cNvContentPartPr/>
                <p14:nvPr/>
              </p14:nvContentPartPr>
              <p14:xfrm>
                <a:off x="2894021" y="1019552"/>
                <a:ext cx="166320" cy="105480"/>
              </p14:xfrm>
            </p:contentPart>
          </mc:Choice>
          <mc:Fallback xmlns="">
            <p:pic>
              <p:nvPicPr>
                <p:cNvPr id="23" name="Freihand 22">
                  <a:extLst>
                    <a:ext uri="{FF2B5EF4-FFF2-40B4-BE49-F238E27FC236}">
                      <a16:creationId xmlns:a16="http://schemas.microsoft.com/office/drawing/2014/main" id="{CA2C8BAB-F975-4A79-B18A-E40D315E23FA}"/>
                    </a:ext>
                  </a:extLst>
                </p:cNvPr>
                <p:cNvPicPr/>
                <p:nvPr/>
              </p:nvPicPr>
              <p:blipFill>
                <a:blip r:embed="rId40"/>
                <a:stretch>
                  <a:fillRect/>
                </a:stretch>
              </p:blipFill>
              <p:spPr>
                <a:xfrm>
                  <a:off x="2889701" y="1015232"/>
                  <a:ext cx="174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6BE6FC8-DC2F-4B31-9F2B-797DFC74ADC5}"/>
                    </a:ext>
                  </a:extLst>
                </p14:cNvPr>
                <p14:cNvContentPartPr/>
                <p14:nvPr/>
              </p14:nvContentPartPr>
              <p14:xfrm>
                <a:off x="3059981" y="1035032"/>
                <a:ext cx="90360" cy="90000"/>
              </p14:xfrm>
            </p:contentPart>
          </mc:Choice>
          <mc:Fallback xmlns="">
            <p:pic>
              <p:nvPicPr>
                <p:cNvPr id="24" name="Freihand 23">
                  <a:extLst>
                    <a:ext uri="{FF2B5EF4-FFF2-40B4-BE49-F238E27FC236}">
                      <a16:creationId xmlns:a16="http://schemas.microsoft.com/office/drawing/2014/main" id="{86BE6FC8-DC2F-4B31-9F2B-797DFC74ADC5}"/>
                    </a:ext>
                  </a:extLst>
                </p:cNvPr>
                <p:cNvPicPr/>
                <p:nvPr/>
              </p:nvPicPr>
              <p:blipFill>
                <a:blip r:embed="rId42"/>
                <a:stretch>
                  <a:fillRect/>
                </a:stretch>
              </p:blipFill>
              <p:spPr>
                <a:xfrm>
                  <a:off x="3055661" y="1030712"/>
                  <a:ext cx="99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D2BC4037-C1A5-470C-9CC7-67E84E44B92D}"/>
                    </a:ext>
                  </a:extLst>
                </p14:cNvPr>
                <p14:cNvContentPartPr/>
                <p14:nvPr/>
              </p14:nvContentPartPr>
              <p14:xfrm>
                <a:off x="3281741" y="1033232"/>
                <a:ext cx="136080" cy="84960"/>
              </p14:xfrm>
            </p:contentPart>
          </mc:Choice>
          <mc:Fallback xmlns="">
            <p:pic>
              <p:nvPicPr>
                <p:cNvPr id="25" name="Freihand 24">
                  <a:extLst>
                    <a:ext uri="{FF2B5EF4-FFF2-40B4-BE49-F238E27FC236}">
                      <a16:creationId xmlns:a16="http://schemas.microsoft.com/office/drawing/2014/main" id="{D2BC4037-C1A5-470C-9CC7-67E84E44B92D}"/>
                    </a:ext>
                  </a:extLst>
                </p:cNvPr>
                <p:cNvPicPr/>
                <p:nvPr/>
              </p:nvPicPr>
              <p:blipFill>
                <a:blip r:embed="rId44"/>
                <a:stretch>
                  <a:fillRect/>
                </a:stretch>
              </p:blipFill>
              <p:spPr>
                <a:xfrm>
                  <a:off x="3277421" y="1028912"/>
                  <a:ext cx="144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52A80725-13A0-4471-A751-49CFBC11666F}"/>
                    </a:ext>
                  </a:extLst>
                </p14:cNvPr>
                <p14:cNvContentPartPr/>
                <p14:nvPr/>
              </p14:nvContentPartPr>
              <p14:xfrm>
                <a:off x="3412781" y="1028192"/>
                <a:ext cx="73800" cy="89280"/>
              </p14:xfrm>
            </p:contentPart>
          </mc:Choice>
          <mc:Fallback xmlns="">
            <p:pic>
              <p:nvPicPr>
                <p:cNvPr id="26" name="Freihand 25">
                  <a:extLst>
                    <a:ext uri="{FF2B5EF4-FFF2-40B4-BE49-F238E27FC236}">
                      <a16:creationId xmlns:a16="http://schemas.microsoft.com/office/drawing/2014/main" id="{52A80725-13A0-4471-A751-49CFBC11666F}"/>
                    </a:ext>
                  </a:extLst>
                </p:cNvPr>
                <p:cNvPicPr/>
                <p:nvPr/>
              </p:nvPicPr>
              <p:blipFill>
                <a:blip r:embed="rId46"/>
                <a:stretch>
                  <a:fillRect/>
                </a:stretch>
              </p:blipFill>
              <p:spPr>
                <a:xfrm>
                  <a:off x="3408461" y="1023872"/>
                  <a:ext cx="82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EDC52899-5128-408B-A0D2-7A19F2B17EAE}"/>
                    </a:ext>
                  </a:extLst>
                </p14:cNvPr>
                <p14:cNvContentPartPr/>
                <p14:nvPr/>
              </p14:nvContentPartPr>
              <p14:xfrm>
                <a:off x="3529061" y="941432"/>
                <a:ext cx="22680" cy="158760"/>
              </p14:xfrm>
            </p:contentPart>
          </mc:Choice>
          <mc:Fallback xmlns="">
            <p:pic>
              <p:nvPicPr>
                <p:cNvPr id="27" name="Freihand 26">
                  <a:extLst>
                    <a:ext uri="{FF2B5EF4-FFF2-40B4-BE49-F238E27FC236}">
                      <a16:creationId xmlns:a16="http://schemas.microsoft.com/office/drawing/2014/main" id="{EDC52899-5128-408B-A0D2-7A19F2B17EAE}"/>
                    </a:ext>
                  </a:extLst>
                </p:cNvPr>
                <p:cNvPicPr/>
                <p:nvPr/>
              </p:nvPicPr>
              <p:blipFill>
                <a:blip r:embed="rId48"/>
                <a:stretch>
                  <a:fillRect/>
                </a:stretch>
              </p:blipFill>
              <p:spPr>
                <a:xfrm>
                  <a:off x="3524741" y="937112"/>
                  <a:ext cx="31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102C824E-D411-4508-B6FA-C0AC94091BF2}"/>
                    </a:ext>
                  </a:extLst>
                </p14:cNvPr>
                <p14:cNvContentPartPr/>
                <p14:nvPr/>
              </p14:nvContentPartPr>
              <p14:xfrm>
                <a:off x="3561821" y="1042592"/>
                <a:ext cx="191880" cy="55440"/>
              </p14:xfrm>
            </p:contentPart>
          </mc:Choice>
          <mc:Fallback xmlns="">
            <p:pic>
              <p:nvPicPr>
                <p:cNvPr id="28" name="Freihand 27">
                  <a:extLst>
                    <a:ext uri="{FF2B5EF4-FFF2-40B4-BE49-F238E27FC236}">
                      <a16:creationId xmlns:a16="http://schemas.microsoft.com/office/drawing/2014/main" id="{102C824E-D411-4508-B6FA-C0AC94091BF2}"/>
                    </a:ext>
                  </a:extLst>
                </p:cNvPr>
                <p:cNvPicPr/>
                <p:nvPr/>
              </p:nvPicPr>
              <p:blipFill>
                <a:blip r:embed="rId50"/>
                <a:stretch>
                  <a:fillRect/>
                </a:stretch>
              </p:blipFill>
              <p:spPr>
                <a:xfrm>
                  <a:off x="3557501" y="1038272"/>
                  <a:ext cx="200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04C58317-7CE3-4250-9111-F52D580E1F32}"/>
                    </a:ext>
                  </a:extLst>
                </p14:cNvPr>
                <p14:cNvContentPartPr/>
                <p14:nvPr/>
              </p14:nvContentPartPr>
              <p14:xfrm>
                <a:off x="3885101" y="973472"/>
                <a:ext cx="20160" cy="133560"/>
              </p14:xfrm>
            </p:contentPart>
          </mc:Choice>
          <mc:Fallback xmlns="">
            <p:pic>
              <p:nvPicPr>
                <p:cNvPr id="29" name="Freihand 28">
                  <a:extLst>
                    <a:ext uri="{FF2B5EF4-FFF2-40B4-BE49-F238E27FC236}">
                      <a16:creationId xmlns:a16="http://schemas.microsoft.com/office/drawing/2014/main" id="{04C58317-7CE3-4250-9111-F52D580E1F32}"/>
                    </a:ext>
                  </a:extLst>
                </p:cNvPr>
                <p:cNvPicPr/>
                <p:nvPr/>
              </p:nvPicPr>
              <p:blipFill>
                <a:blip r:embed="rId52"/>
                <a:stretch>
                  <a:fillRect/>
                </a:stretch>
              </p:blipFill>
              <p:spPr>
                <a:xfrm>
                  <a:off x="3880781" y="969152"/>
                  <a:ext cx="28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10B4F653-E565-42F1-911D-65E4E32A58D1}"/>
                    </a:ext>
                  </a:extLst>
                </p14:cNvPr>
                <p14:cNvContentPartPr/>
                <p14:nvPr/>
              </p14:nvContentPartPr>
              <p14:xfrm>
                <a:off x="3827861" y="950432"/>
                <a:ext cx="134640" cy="154080"/>
              </p14:xfrm>
            </p:contentPart>
          </mc:Choice>
          <mc:Fallback xmlns="">
            <p:pic>
              <p:nvPicPr>
                <p:cNvPr id="30" name="Freihand 29">
                  <a:extLst>
                    <a:ext uri="{FF2B5EF4-FFF2-40B4-BE49-F238E27FC236}">
                      <a16:creationId xmlns:a16="http://schemas.microsoft.com/office/drawing/2014/main" id="{10B4F653-E565-42F1-911D-65E4E32A58D1}"/>
                    </a:ext>
                  </a:extLst>
                </p:cNvPr>
                <p:cNvPicPr/>
                <p:nvPr/>
              </p:nvPicPr>
              <p:blipFill>
                <a:blip r:embed="rId54"/>
                <a:stretch>
                  <a:fillRect/>
                </a:stretch>
              </p:blipFill>
              <p:spPr>
                <a:xfrm>
                  <a:off x="3823541" y="946112"/>
                  <a:ext cx="143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F1D29BE1-760A-45EB-963B-F39FCE8DA19A}"/>
                    </a:ext>
                  </a:extLst>
                </p14:cNvPr>
                <p14:cNvContentPartPr/>
                <p14:nvPr/>
              </p14:nvContentPartPr>
              <p14:xfrm>
                <a:off x="4051781" y="957632"/>
                <a:ext cx="3600" cy="131760"/>
              </p14:xfrm>
            </p:contentPart>
          </mc:Choice>
          <mc:Fallback xmlns="">
            <p:pic>
              <p:nvPicPr>
                <p:cNvPr id="31" name="Freihand 30">
                  <a:extLst>
                    <a:ext uri="{FF2B5EF4-FFF2-40B4-BE49-F238E27FC236}">
                      <a16:creationId xmlns:a16="http://schemas.microsoft.com/office/drawing/2014/main" id="{F1D29BE1-760A-45EB-963B-F39FCE8DA19A}"/>
                    </a:ext>
                  </a:extLst>
                </p:cNvPr>
                <p:cNvPicPr/>
                <p:nvPr/>
              </p:nvPicPr>
              <p:blipFill>
                <a:blip r:embed="rId56"/>
                <a:stretch>
                  <a:fillRect/>
                </a:stretch>
              </p:blipFill>
              <p:spPr>
                <a:xfrm>
                  <a:off x="4047461" y="953312"/>
                  <a:ext cx="12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2955CFFE-1BB2-4CFD-A2B4-4DC616F1D5E5}"/>
                    </a:ext>
                  </a:extLst>
                </p14:cNvPr>
                <p14:cNvContentPartPr/>
                <p14:nvPr/>
              </p14:nvContentPartPr>
              <p14:xfrm>
                <a:off x="4132061" y="992552"/>
                <a:ext cx="15840" cy="110880"/>
              </p14:xfrm>
            </p:contentPart>
          </mc:Choice>
          <mc:Fallback xmlns="">
            <p:pic>
              <p:nvPicPr>
                <p:cNvPr id="32" name="Freihand 31">
                  <a:extLst>
                    <a:ext uri="{FF2B5EF4-FFF2-40B4-BE49-F238E27FC236}">
                      <a16:creationId xmlns:a16="http://schemas.microsoft.com/office/drawing/2014/main" id="{2955CFFE-1BB2-4CFD-A2B4-4DC616F1D5E5}"/>
                    </a:ext>
                  </a:extLst>
                </p:cNvPr>
                <p:cNvPicPr/>
                <p:nvPr/>
              </p:nvPicPr>
              <p:blipFill>
                <a:blip r:embed="rId58"/>
                <a:stretch>
                  <a:fillRect/>
                </a:stretch>
              </p:blipFill>
              <p:spPr>
                <a:xfrm>
                  <a:off x="4127741" y="988232"/>
                  <a:ext cx="24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E2E903CC-4380-4E58-B03A-EB4FC090B0AD}"/>
                    </a:ext>
                  </a:extLst>
                </p14:cNvPr>
                <p14:cNvContentPartPr/>
                <p14:nvPr/>
              </p14:nvContentPartPr>
              <p14:xfrm>
                <a:off x="4044581" y="945032"/>
                <a:ext cx="194760" cy="91080"/>
              </p14:xfrm>
            </p:contentPart>
          </mc:Choice>
          <mc:Fallback xmlns="">
            <p:pic>
              <p:nvPicPr>
                <p:cNvPr id="33" name="Freihand 32">
                  <a:extLst>
                    <a:ext uri="{FF2B5EF4-FFF2-40B4-BE49-F238E27FC236}">
                      <a16:creationId xmlns:a16="http://schemas.microsoft.com/office/drawing/2014/main" id="{E2E903CC-4380-4E58-B03A-EB4FC090B0AD}"/>
                    </a:ext>
                  </a:extLst>
                </p:cNvPr>
                <p:cNvPicPr/>
                <p:nvPr/>
              </p:nvPicPr>
              <p:blipFill>
                <a:blip r:embed="rId60"/>
                <a:stretch>
                  <a:fillRect/>
                </a:stretch>
              </p:blipFill>
              <p:spPr>
                <a:xfrm>
                  <a:off x="4040261" y="940712"/>
                  <a:ext cx="203400" cy="99720"/>
                </a:xfrm>
                <a:prstGeom prst="rect">
                  <a:avLst/>
                </a:prstGeom>
              </p:spPr>
            </p:pic>
          </mc:Fallback>
        </mc:AlternateContent>
      </p:grpSp>
      <p:grpSp>
        <p:nvGrpSpPr>
          <p:cNvPr id="50" name="Gruppieren 49">
            <a:extLst>
              <a:ext uri="{FF2B5EF4-FFF2-40B4-BE49-F238E27FC236}">
                <a16:creationId xmlns:a16="http://schemas.microsoft.com/office/drawing/2014/main" id="{77597961-BBA6-4E7B-8EBA-C3DDE4B924F7}"/>
              </a:ext>
            </a:extLst>
          </p:cNvPr>
          <p:cNvGrpSpPr/>
          <p:nvPr/>
        </p:nvGrpSpPr>
        <p:grpSpPr>
          <a:xfrm>
            <a:off x="3420341" y="1240592"/>
            <a:ext cx="1288440" cy="261000"/>
            <a:chOff x="3420341" y="1240592"/>
            <a:chExt cx="1288440" cy="261000"/>
          </a:xfrm>
        </p:grpSpPr>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C889E464-9638-4D85-9B25-15ED0934EC1E}"/>
                    </a:ext>
                  </a:extLst>
                </p14:cNvPr>
                <p14:cNvContentPartPr/>
                <p14:nvPr/>
              </p14:nvContentPartPr>
              <p14:xfrm>
                <a:off x="3420341" y="1389272"/>
                <a:ext cx="80280" cy="72000"/>
              </p14:xfrm>
            </p:contentPart>
          </mc:Choice>
          <mc:Fallback xmlns="">
            <p:pic>
              <p:nvPicPr>
                <p:cNvPr id="34" name="Freihand 33">
                  <a:extLst>
                    <a:ext uri="{FF2B5EF4-FFF2-40B4-BE49-F238E27FC236}">
                      <a16:creationId xmlns:a16="http://schemas.microsoft.com/office/drawing/2014/main" id="{C889E464-9638-4D85-9B25-15ED0934EC1E}"/>
                    </a:ext>
                  </a:extLst>
                </p:cNvPr>
                <p:cNvPicPr/>
                <p:nvPr/>
              </p:nvPicPr>
              <p:blipFill>
                <a:blip r:embed="rId62"/>
                <a:stretch>
                  <a:fillRect/>
                </a:stretch>
              </p:blipFill>
              <p:spPr>
                <a:xfrm>
                  <a:off x="3416021" y="1384952"/>
                  <a:ext cx="88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DF0D9B7A-ABB6-4C98-9D1A-EB660530FFBC}"/>
                    </a:ext>
                  </a:extLst>
                </p14:cNvPr>
                <p14:cNvContentPartPr/>
                <p14:nvPr/>
              </p14:nvContentPartPr>
              <p14:xfrm>
                <a:off x="3516461" y="1389272"/>
                <a:ext cx="75240" cy="69480"/>
              </p14:xfrm>
            </p:contentPart>
          </mc:Choice>
          <mc:Fallback xmlns="">
            <p:pic>
              <p:nvPicPr>
                <p:cNvPr id="35" name="Freihand 34">
                  <a:extLst>
                    <a:ext uri="{FF2B5EF4-FFF2-40B4-BE49-F238E27FC236}">
                      <a16:creationId xmlns:a16="http://schemas.microsoft.com/office/drawing/2014/main" id="{DF0D9B7A-ABB6-4C98-9D1A-EB660530FFBC}"/>
                    </a:ext>
                  </a:extLst>
                </p:cNvPr>
                <p:cNvPicPr/>
                <p:nvPr/>
              </p:nvPicPr>
              <p:blipFill>
                <a:blip r:embed="rId64"/>
                <a:stretch>
                  <a:fillRect/>
                </a:stretch>
              </p:blipFill>
              <p:spPr>
                <a:xfrm>
                  <a:off x="3512141" y="1384952"/>
                  <a:ext cx="83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E5CAC637-17BB-4EB8-BBCC-AFC45C523C83}"/>
                    </a:ext>
                  </a:extLst>
                </p14:cNvPr>
                <p14:cNvContentPartPr/>
                <p14:nvPr/>
              </p14:nvContentPartPr>
              <p14:xfrm>
                <a:off x="3701861" y="1438232"/>
                <a:ext cx="360" cy="360"/>
              </p14:xfrm>
            </p:contentPart>
          </mc:Choice>
          <mc:Fallback xmlns="">
            <p:pic>
              <p:nvPicPr>
                <p:cNvPr id="36" name="Freihand 35">
                  <a:extLst>
                    <a:ext uri="{FF2B5EF4-FFF2-40B4-BE49-F238E27FC236}">
                      <a16:creationId xmlns:a16="http://schemas.microsoft.com/office/drawing/2014/main" id="{E5CAC637-17BB-4EB8-BBCC-AFC45C523C83}"/>
                    </a:ext>
                  </a:extLst>
                </p:cNvPr>
                <p:cNvPicPr/>
                <p:nvPr/>
              </p:nvPicPr>
              <p:blipFill>
                <a:blip r:embed="rId66"/>
                <a:stretch>
                  <a:fillRect/>
                </a:stretch>
              </p:blipFill>
              <p:spPr>
                <a:xfrm>
                  <a:off x="3697541" y="1433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A65E9077-DF3C-4903-A73C-1A5FDE303E2D}"/>
                    </a:ext>
                  </a:extLst>
                </p14:cNvPr>
                <p14:cNvContentPartPr/>
                <p14:nvPr/>
              </p14:nvContentPartPr>
              <p14:xfrm>
                <a:off x="3797981" y="1309352"/>
                <a:ext cx="119160" cy="113040"/>
              </p14:xfrm>
            </p:contentPart>
          </mc:Choice>
          <mc:Fallback xmlns="">
            <p:pic>
              <p:nvPicPr>
                <p:cNvPr id="39" name="Freihand 38">
                  <a:extLst>
                    <a:ext uri="{FF2B5EF4-FFF2-40B4-BE49-F238E27FC236}">
                      <a16:creationId xmlns:a16="http://schemas.microsoft.com/office/drawing/2014/main" id="{A65E9077-DF3C-4903-A73C-1A5FDE303E2D}"/>
                    </a:ext>
                  </a:extLst>
                </p:cNvPr>
                <p:cNvPicPr/>
                <p:nvPr/>
              </p:nvPicPr>
              <p:blipFill>
                <a:blip r:embed="rId68"/>
                <a:stretch>
                  <a:fillRect/>
                </a:stretch>
              </p:blipFill>
              <p:spPr>
                <a:xfrm>
                  <a:off x="3793661" y="1305032"/>
                  <a:ext cx="127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BBD3EC93-AE04-4060-AE0B-059B7F9E578F}"/>
                    </a:ext>
                  </a:extLst>
                </p14:cNvPr>
                <p14:cNvContentPartPr/>
                <p14:nvPr/>
              </p14:nvContentPartPr>
              <p14:xfrm>
                <a:off x="3969341" y="1364072"/>
                <a:ext cx="38160" cy="19440"/>
              </p14:xfrm>
            </p:contentPart>
          </mc:Choice>
          <mc:Fallback xmlns="">
            <p:pic>
              <p:nvPicPr>
                <p:cNvPr id="40" name="Freihand 39">
                  <a:extLst>
                    <a:ext uri="{FF2B5EF4-FFF2-40B4-BE49-F238E27FC236}">
                      <a16:creationId xmlns:a16="http://schemas.microsoft.com/office/drawing/2014/main" id="{BBD3EC93-AE04-4060-AE0B-059B7F9E578F}"/>
                    </a:ext>
                  </a:extLst>
                </p:cNvPr>
                <p:cNvPicPr/>
                <p:nvPr/>
              </p:nvPicPr>
              <p:blipFill>
                <a:blip r:embed="rId70"/>
                <a:stretch>
                  <a:fillRect/>
                </a:stretch>
              </p:blipFill>
              <p:spPr>
                <a:xfrm>
                  <a:off x="3965021" y="1359752"/>
                  <a:ext cx="46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C3B956B0-B78F-4E48-A49D-2CBC149D7800}"/>
                    </a:ext>
                  </a:extLst>
                </p14:cNvPr>
                <p14:cNvContentPartPr/>
                <p14:nvPr/>
              </p14:nvContentPartPr>
              <p14:xfrm>
                <a:off x="4074101" y="1290632"/>
                <a:ext cx="122040" cy="149760"/>
              </p14:xfrm>
            </p:contentPart>
          </mc:Choice>
          <mc:Fallback xmlns="">
            <p:pic>
              <p:nvPicPr>
                <p:cNvPr id="41" name="Freihand 40">
                  <a:extLst>
                    <a:ext uri="{FF2B5EF4-FFF2-40B4-BE49-F238E27FC236}">
                      <a16:creationId xmlns:a16="http://schemas.microsoft.com/office/drawing/2014/main" id="{C3B956B0-B78F-4E48-A49D-2CBC149D7800}"/>
                    </a:ext>
                  </a:extLst>
                </p:cNvPr>
                <p:cNvPicPr/>
                <p:nvPr/>
              </p:nvPicPr>
              <p:blipFill>
                <a:blip r:embed="rId72"/>
                <a:stretch>
                  <a:fillRect/>
                </a:stretch>
              </p:blipFill>
              <p:spPr>
                <a:xfrm>
                  <a:off x="4069781" y="1286312"/>
                  <a:ext cx="130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C43B765C-8D5A-4A87-BAD2-C89BF1A64F32}"/>
                    </a:ext>
                  </a:extLst>
                </p14:cNvPr>
                <p14:cNvContentPartPr/>
                <p14:nvPr/>
              </p14:nvContentPartPr>
              <p14:xfrm>
                <a:off x="4258781" y="1300352"/>
                <a:ext cx="71640" cy="100800"/>
              </p14:xfrm>
            </p:contentPart>
          </mc:Choice>
          <mc:Fallback xmlns="">
            <p:pic>
              <p:nvPicPr>
                <p:cNvPr id="42" name="Freihand 41">
                  <a:extLst>
                    <a:ext uri="{FF2B5EF4-FFF2-40B4-BE49-F238E27FC236}">
                      <a16:creationId xmlns:a16="http://schemas.microsoft.com/office/drawing/2014/main" id="{C43B765C-8D5A-4A87-BAD2-C89BF1A64F32}"/>
                    </a:ext>
                  </a:extLst>
                </p:cNvPr>
                <p:cNvPicPr/>
                <p:nvPr/>
              </p:nvPicPr>
              <p:blipFill>
                <a:blip r:embed="rId74"/>
                <a:stretch>
                  <a:fillRect/>
                </a:stretch>
              </p:blipFill>
              <p:spPr>
                <a:xfrm>
                  <a:off x="4254461" y="1296032"/>
                  <a:ext cx="80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F0706CF1-FF28-4C96-BBB4-68D677DE350C}"/>
                    </a:ext>
                  </a:extLst>
                </p14:cNvPr>
                <p14:cNvContentPartPr/>
                <p14:nvPr/>
              </p14:nvContentPartPr>
              <p14:xfrm>
                <a:off x="4196141" y="1240592"/>
                <a:ext cx="65160" cy="57600"/>
              </p14:xfrm>
            </p:contentPart>
          </mc:Choice>
          <mc:Fallback xmlns="">
            <p:pic>
              <p:nvPicPr>
                <p:cNvPr id="43" name="Freihand 42">
                  <a:extLst>
                    <a:ext uri="{FF2B5EF4-FFF2-40B4-BE49-F238E27FC236}">
                      <a16:creationId xmlns:a16="http://schemas.microsoft.com/office/drawing/2014/main" id="{F0706CF1-FF28-4C96-BBB4-68D677DE350C}"/>
                    </a:ext>
                  </a:extLst>
                </p:cNvPr>
                <p:cNvPicPr/>
                <p:nvPr/>
              </p:nvPicPr>
              <p:blipFill>
                <a:blip r:embed="rId76"/>
                <a:stretch>
                  <a:fillRect/>
                </a:stretch>
              </p:blipFill>
              <p:spPr>
                <a:xfrm>
                  <a:off x="4191821" y="1236272"/>
                  <a:ext cx="7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CE48A247-2C56-4863-A7F7-EBEBEA792FC5}"/>
                    </a:ext>
                  </a:extLst>
                </p14:cNvPr>
                <p14:cNvContentPartPr/>
                <p14:nvPr/>
              </p14:nvContentPartPr>
              <p14:xfrm>
                <a:off x="4313141" y="1370192"/>
                <a:ext cx="82440" cy="57600"/>
              </p14:xfrm>
            </p:contentPart>
          </mc:Choice>
          <mc:Fallback xmlns="">
            <p:pic>
              <p:nvPicPr>
                <p:cNvPr id="44" name="Freihand 43">
                  <a:extLst>
                    <a:ext uri="{FF2B5EF4-FFF2-40B4-BE49-F238E27FC236}">
                      <a16:creationId xmlns:a16="http://schemas.microsoft.com/office/drawing/2014/main" id="{CE48A247-2C56-4863-A7F7-EBEBEA792FC5}"/>
                    </a:ext>
                  </a:extLst>
                </p:cNvPr>
                <p:cNvPicPr/>
                <p:nvPr/>
              </p:nvPicPr>
              <p:blipFill>
                <a:blip r:embed="rId78"/>
                <a:stretch>
                  <a:fillRect/>
                </a:stretch>
              </p:blipFill>
              <p:spPr>
                <a:xfrm>
                  <a:off x="4308821" y="1365872"/>
                  <a:ext cx="91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58F94D1D-E5AB-4B63-A2A1-B9F0F35C73E1}"/>
                    </a:ext>
                  </a:extLst>
                </p14:cNvPr>
                <p14:cNvContentPartPr/>
                <p14:nvPr/>
              </p14:nvContentPartPr>
              <p14:xfrm>
                <a:off x="4427621" y="1290272"/>
                <a:ext cx="80280" cy="211320"/>
              </p14:xfrm>
            </p:contentPart>
          </mc:Choice>
          <mc:Fallback xmlns="">
            <p:pic>
              <p:nvPicPr>
                <p:cNvPr id="46" name="Freihand 45">
                  <a:extLst>
                    <a:ext uri="{FF2B5EF4-FFF2-40B4-BE49-F238E27FC236}">
                      <a16:creationId xmlns:a16="http://schemas.microsoft.com/office/drawing/2014/main" id="{58F94D1D-E5AB-4B63-A2A1-B9F0F35C73E1}"/>
                    </a:ext>
                  </a:extLst>
                </p:cNvPr>
                <p:cNvPicPr/>
                <p:nvPr/>
              </p:nvPicPr>
              <p:blipFill>
                <a:blip r:embed="rId80"/>
                <a:stretch>
                  <a:fillRect/>
                </a:stretch>
              </p:blipFill>
              <p:spPr>
                <a:xfrm>
                  <a:off x="4423301" y="1285952"/>
                  <a:ext cx="889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DAACF17E-0E8A-4BE0-B3FE-B49B8B386712}"/>
                    </a:ext>
                  </a:extLst>
                </p14:cNvPr>
                <p14:cNvContentPartPr/>
                <p14:nvPr/>
              </p14:nvContentPartPr>
              <p14:xfrm>
                <a:off x="4561901" y="1355072"/>
                <a:ext cx="10800" cy="12960"/>
              </p14:xfrm>
            </p:contentPart>
          </mc:Choice>
          <mc:Fallback xmlns="">
            <p:pic>
              <p:nvPicPr>
                <p:cNvPr id="47" name="Freihand 46">
                  <a:extLst>
                    <a:ext uri="{FF2B5EF4-FFF2-40B4-BE49-F238E27FC236}">
                      <a16:creationId xmlns:a16="http://schemas.microsoft.com/office/drawing/2014/main" id="{DAACF17E-0E8A-4BE0-B3FE-B49B8B386712}"/>
                    </a:ext>
                  </a:extLst>
                </p:cNvPr>
                <p:cNvPicPr/>
                <p:nvPr/>
              </p:nvPicPr>
              <p:blipFill>
                <a:blip r:embed="rId82"/>
                <a:stretch>
                  <a:fillRect/>
                </a:stretch>
              </p:blipFill>
              <p:spPr>
                <a:xfrm>
                  <a:off x="4557581" y="1350752"/>
                  <a:ext cx="1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CE80BFD0-E1C7-4E86-AD22-88DF1467D2D0}"/>
                    </a:ext>
                  </a:extLst>
                </p14:cNvPr>
                <p14:cNvContentPartPr/>
                <p14:nvPr/>
              </p14:nvContentPartPr>
              <p14:xfrm>
                <a:off x="4596821" y="1260752"/>
                <a:ext cx="79560" cy="86760"/>
              </p14:xfrm>
            </p:contentPart>
          </mc:Choice>
          <mc:Fallback xmlns="">
            <p:pic>
              <p:nvPicPr>
                <p:cNvPr id="48" name="Freihand 47">
                  <a:extLst>
                    <a:ext uri="{FF2B5EF4-FFF2-40B4-BE49-F238E27FC236}">
                      <a16:creationId xmlns:a16="http://schemas.microsoft.com/office/drawing/2014/main" id="{CE80BFD0-E1C7-4E86-AD22-88DF1467D2D0}"/>
                    </a:ext>
                  </a:extLst>
                </p:cNvPr>
                <p:cNvPicPr/>
                <p:nvPr/>
              </p:nvPicPr>
              <p:blipFill>
                <a:blip r:embed="rId84"/>
                <a:stretch>
                  <a:fillRect/>
                </a:stretch>
              </p:blipFill>
              <p:spPr>
                <a:xfrm>
                  <a:off x="4592501" y="1256432"/>
                  <a:ext cx="88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15DABFDC-ED5A-4414-840A-A5AD181F72EF}"/>
                    </a:ext>
                  </a:extLst>
                </p14:cNvPr>
                <p14:cNvContentPartPr/>
                <p14:nvPr/>
              </p14:nvContentPartPr>
              <p14:xfrm>
                <a:off x="4708421" y="1350392"/>
                <a:ext cx="360" cy="360"/>
              </p14:xfrm>
            </p:contentPart>
          </mc:Choice>
          <mc:Fallback xmlns="">
            <p:pic>
              <p:nvPicPr>
                <p:cNvPr id="49" name="Freihand 48">
                  <a:extLst>
                    <a:ext uri="{FF2B5EF4-FFF2-40B4-BE49-F238E27FC236}">
                      <a16:creationId xmlns:a16="http://schemas.microsoft.com/office/drawing/2014/main" id="{15DABFDC-ED5A-4414-840A-A5AD181F72EF}"/>
                    </a:ext>
                  </a:extLst>
                </p:cNvPr>
                <p:cNvPicPr/>
                <p:nvPr/>
              </p:nvPicPr>
              <p:blipFill>
                <a:blip r:embed="rId66"/>
                <a:stretch>
                  <a:fillRect/>
                </a:stretch>
              </p:blipFill>
              <p:spPr>
                <a:xfrm>
                  <a:off x="4704101" y="1346072"/>
                  <a:ext cx="9000" cy="9000"/>
                </a:xfrm>
                <a:prstGeom prst="rect">
                  <a:avLst/>
                </a:prstGeom>
              </p:spPr>
            </p:pic>
          </mc:Fallback>
        </mc:AlternateContent>
      </p:grpSp>
      <p:grpSp>
        <p:nvGrpSpPr>
          <p:cNvPr id="472086" name="Gruppieren 472085">
            <a:extLst>
              <a:ext uri="{FF2B5EF4-FFF2-40B4-BE49-F238E27FC236}">
                <a16:creationId xmlns:a16="http://schemas.microsoft.com/office/drawing/2014/main" id="{4FF9AE6D-1CC5-478F-8052-457A96B7C5D5}"/>
              </a:ext>
            </a:extLst>
          </p:cNvPr>
          <p:cNvGrpSpPr/>
          <p:nvPr/>
        </p:nvGrpSpPr>
        <p:grpSpPr>
          <a:xfrm>
            <a:off x="1230101" y="5720072"/>
            <a:ext cx="1959480" cy="537120"/>
            <a:chOff x="1230101" y="5720072"/>
            <a:chExt cx="1959480" cy="537120"/>
          </a:xfrm>
        </p:grpSpPr>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A8367D0D-359C-41A9-809A-BBB48899E99B}"/>
                    </a:ext>
                  </a:extLst>
                </p14:cNvPr>
                <p14:cNvContentPartPr/>
                <p14:nvPr/>
              </p14:nvContentPartPr>
              <p14:xfrm>
                <a:off x="2589461" y="5720072"/>
                <a:ext cx="131400" cy="152280"/>
              </p14:xfrm>
            </p:contentPart>
          </mc:Choice>
          <mc:Fallback xmlns="">
            <p:pic>
              <p:nvPicPr>
                <p:cNvPr id="59" name="Freihand 58">
                  <a:extLst>
                    <a:ext uri="{FF2B5EF4-FFF2-40B4-BE49-F238E27FC236}">
                      <a16:creationId xmlns:a16="http://schemas.microsoft.com/office/drawing/2014/main" id="{A8367D0D-359C-41A9-809A-BBB48899E99B}"/>
                    </a:ext>
                  </a:extLst>
                </p:cNvPr>
                <p:cNvPicPr/>
                <p:nvPr/>
              </p:nvPicPr>
              <p:blipFill>
                <a:blip r:embed="rId87"/>
                <a:stretch>
                  <a:fillRect/>
                </a:stretch>
              </p:blipFill>
              <p:spPr>
                <a:xfrm>
                  <a:off x="2585141" y="5715752"/>
                  <a:ext cx="140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1400DA00-EFEC-45CD-B124-71CE7B7D6B23}"/>
                    </a:ext>
                  </a:extLst>
                </p14:cNvPr>
                <p14:cNvContentPartPr/>
                <p14:nvPr/>
              </p14:nvContentPartPr>
              <p14:xfrm>
                <a:off x="2746781" y="5750312"/>
                <a:ext cx="52920" cy="102240"/>
              </p14:xfrm>
            </p:contentPart>
          </mc:Choice>
          <mc:Fallback xmlns="">
            <p:pic>
              <p:nvPicPr>
                <p:cNvPr id="60" name="Freihand 59">
                  <a:extLst>
                    <a:ext uri="{FF2B5EF4-FFF2-40B4-BE49-F238E27FC236}">
                      <a16:creationId xmlns:a16="http://schemas.microsoft.com/office/drawing/2014/main" id="{1400DA00-EFEC-45CD-B124-71CE7B7D6B23}"/>
                    </a:ext>
                  </a:extLst>
                </p:cNvPr>
                <p:cNvPicPr/>
                <p:nvPr/>
              </p:nvPicPr>
              <p:blipFill>
                <a:blip r:embed="rId89"/>
                <a:stretch>
                  <a:fillRect/>
                </a:stretch>
              </p:blipFill>
              <p:spPr>
                <a:xfrm>
                  <a:off x="2742461" y="5745992"/>
                  <a:ext cx="61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DF36180F-9026-4DDA-A86E-BC368CE1E3A7}"/>
                    </a:ext>
                  </a:extLst>
                </p14:cNvPr>
                <p14:cNvContentPartPr/>
                <p14:nvPr/>
              </p14:nvContentPartPr>
              <p14:xfrm>
                <a:off x="2831021" y="5759672"/>
                <a:ext cx="77760" cy="100800"/>
              </p14:xfrm>
            </p:contentPart>
          </mc:Choice>
          <mc:Fallback xmlns="">
            <p:pic>
              <p:nvPicPr>
                <p:cNvPr id="61" name="Freihand 60">
                  <a:extLst>
                    <a:ext uri="{FF2B5EF4-FFF2-40B4-BE49-F238E27FC236}">
                      <a16:creationId xmlns:a16="http://schemas.microsoft.com/office/drawing/2014/main" id="{DF36180F-9026-4DDA-A86E-BC368CE1E3A7}"/>
                    </a:ext>
                  </a:extLst>
                </p:cNvPr>
                <p:cNvPicPr/>
                <p:nvPr/>
              </p:nvPicPr>
              <p:blipFill>
                <a:blip r:embed="rId91"/>
                <a:stretch>
                  <a:fillRect/>
                </a:stretch>
              </p:blipFill>
              <p:spPr>
                <a:xfrm>
                  <a:off x="2826701" y="5755352"/>
                  <a:ext cx="86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429DAE28-8359-4B5A-AECB-93BB84483765}"/>
                    </a:ext>
                  </a:extLst>
                </p14:cNvPr>
                <p14:cNvContentPartPr/>
                <p14:nvPr/>
              </p14:nvContentPartPr>
              <p14:xfrm>
                <a:off x="1230101" y="5840312"/>
                <a:ext cx="131040" cy="203400"/>
              </p14:xfrm>
            </p:contentPart>
          </mc:Choice>
          <mc:Fallback xmlns="">
            <p:pic>
              <p:nvPicPr>
                <p:cNvPr id="51" name="Freihand 50">
                  <a:extLst>
                    <a:ext uri="{FF2B5EF4-FFF2-40B4-BE49-F238E27FC236}">
                      <a16:creationId xmlns:a16="http://schemas.microsoft.com/office/drawing/2014/main" id="{429DAE28-8359-4B5A-AECB-93BB84483765}"/>
                    </a:ext>
                  </a:extLst>
                </p:cNvPr>
                <p:cNvPicPr/>
                <p:nvPr/>
              </p:nvPicPr>
              <p:blipFill>
                <a:blip r:embed="rId93"/>
                <a:stretch>
                  <a:fillRect/>
                </a:stretch>
              </p:blipFill>
              <p:spPr>
                <a:xfrm>
                  <a:off x="1225781" y="5835992"/>
                  <a:ext cx="139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36DD8DF4-2480-4464-9516-68336ECAFF25}"/>
                    </a:ext>
                  </a:extLst>
                </p14:cNvPr>
                <p14:cNvContentPartPr/>
                <p14:nvPr/>
              </p14:nvContentPartPr>
              <p14:xfrm>
                <a:off x="1384901" y="5909432"/>
                <a:ext cx="159120" cy="83520"/>
              </p14:xfrm>
            </p:contentPart>
          </mc:Choice>
          <mc:Fallback xmlns="">
            <p:pic>
              <p:nvPicPr>
                <p:cNvPr id="52" name="Freihand 51">
                  <a:extLst>
                    <a:ext uri="{FF2B5EF4-FFF2-40B4-BE49-F238E27FC236}">
                      <a16:creationId xmlns:a16="http://schemas.microsoft.com/office/drawing/2014/main" id="{36DD8DF4-2480-4464-9516-68336ECAFF25}"/>
                    </a:ext>
                  </a:extLst>
                </p:cNvPr>
                <p:cNvPicPr/>
                <p:nvPr/>
              </p:nvPicPr>
              <p:blipFill>
                <a:blip r:embed="rId95"/>
                <a:stretch>
                  <a:fillRect/>
                </a:stretch>
              </p:blipFill>
              <p:spPr>
                <a:xfrm>
                  <a:off x="1380581" y="5905112"/>
                  <a:ext cx="167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19A66B4E-E61F-4FFD-A6F3-7A38739F68D0}"/>
                    </a:ext>
                  </a:extLst>
                </p14:cNvPr>
                <p14:cNvContentPartPr/>
                <p14:nvPr/>
              </p14:nvContentPartPr>
              <p14:xfrm>
                <a:off x="1569941" y="5889272"/>
                <a:ext cx="239760" cy="77040"/>
              </p14:xfrm>
            </p:contentPart>
          </mc:Choice>
          <mc:Fallback xmlns="">
            <p:pic>
              <p:nvPicPr>
                <p:cNvPr id="53" name="Freihand 52">
                  <a:extLst>
                    <a:ext uri="{FF2B5EF4-FFF2-40B4-BE49-F238E27FC236}">
                      <a16:creationId xmlns:a16="http://schemas.microsoft.com/office/drawing/2014/main" id="{19A66B4E-E61F-4FFD-A6F3-7A38739F68D0}"/>
                    </a:ext>
                  </a:extLst>
                </p:cNvPr>
                <p:cNvPicPr/>
                <p:nvPr/>
              </p:nvPicPr>
              <p:blipFill>
                <a:blip r:embed="rId97"/>
                <a:stretch>
                  <a:fillRect/>
                </a:stretch>
              </p:blipFill>
              <p:spPr>
                <a:xfrm>
                  <a:off x="1565621" y="5884952"/>
                  <a:ext cx="248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4186ACD9-BB86-429E-A1B1-45790D1C567F}"/>
                    </a:ext>
                  </a:extLst>
                </p14:cNvPr>
                <p14:cNvContentPartPr/>
                <p14:nvPr/>
              </p14:nvContentPartPr>
              <p14:xfrm>
                <a:off x="1809701" y="5822312"/>
                <a:ext cx="188640" cy="189720"/>
              </p14:xfrm>
            </p:contentPart>
          </mc:Choice>
          <mc:Fallback xmlns="">
            <p:pic>
              <p:nvPicPr>
                <p:cNvPr id="54" name="Freihand 53">
                  <a:extLst>
                    <a:ext uri="{FF2B5EF4-FFF2-40B4-BE49-F238E27FC236}">
                      <a16:creationId xmlns:a16="http://schemas.microsoft.com/office/drawing/2014/main" id="{4186ACD9-BB86-429E-A1B1-45790D1C567F}"/>
                    </a:ext>
                  </a:extLst>
                </p:cNvPr>
                <p:cNvPicPr/>
                <p:nvPr/>
              </p:nvPicPr>
              <p:blipFill>
                <a:blip r:embed="rId99"/>
                <a:stretch>
                  <a:fillRect/>
                </a:stretch>
              </p:blipFill>
              <p:spPr>
                <a:xfrm>
                  <a:off x="1805381" y="5817992"/>
                  <a:ext cx="197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Freihand 54">
                  <a:extLst>
                    <a:ext uri="{FF2B5EF4-FFF2-40B4-BE49-F238E27FC236}">
                      <a16:creationId xmlns:a16="http://schemas.microsoft.com/office/drawing/2014/main" id="{B1A68C83-35A8-426F-B0D8-9DBF6541CB43}"/>
                    </a:ext>
                  </a:extLst>
                </p14:cNvPr>
                <p14:cNvContentPartPr/>
                <p14:nvPr/>
              </p14:nvContentPartPr>
              <p14:xfrm>
                <a:off x="1992941" y="5875592"/>
                <a:ext cx="45000" cy="68400"/>
              </p14:xfrm>
            </p:contentPart>
          </mc:Choice>
          <mc:Fallback xmlns="">
            <p:pic>
              <p:nvPicPr>
                <p:cNvPr id="55" name="Freihand 54">
                  <a:extLst>
                    <a:ext uri="{FF2B5EF4-FFF2-40B4-BE49-F238E27FC236}">
                      <a16:creationId xmlns:a16="http://schemas.microsoft.com/office/drawing/2014/main" id="{B1A68C83-35A8-426F-B0D8-9DBF6541CB43}"/>
                    </a:ext>
                  </a:extLst>
                </p:cNvPr>
                <p:cNvPicPr/>
                <p:nvPr/>
              </p:nvPicPr>
              <p:blipFill>
                <a:blip r:embed="rId101"/>
                <a:stretch>
                  <a:fillRect/>
                </a:stretch>
              </p:blipFill>
              <p:spPr>
                <a:xfrm>
                  <a:off x="1988621" y="5871272"/>
                  <a:ext cx="53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BC15DC3E-727D-4CF2-9F1C-43FCFF9811B9}"/>
                    </a:ext>
                  </a:extLst>
                </p14:cNvPr>
                <p14:cNvContentPartPr/>
                <p14:nvPr/>
              </p14:nvContentPartPr>
              <p14:xfrm>
                <a:off x="2091221" y="5843552"/>
                <a:ext cx="94320" cy="71280"/>
              </p14:xfrm>
            </p:contentPart>
          </mc:Choice>
          <mc:Fallback xmlns="">
            <p:pic>
              <p:nvPicPr>
                <p:cNvPr id="56" name="Freihand 55">
                  <a:extLst>
                    <a:ext uri="{FF2B5EF4-FFF2-40B4-BE49-F238E27FC236}">
                      <a16:creationId xmlns:a16="http://schemas.microsoft.com/office/drawing/2014/main" id="{BC15DC3E-727D-4CF2-9F1C-43FCFF9811B9}"/>
                    </a:ext>
                  </a:extLst>
                </p:cNvPr>
                <p:cNvPicPr/>
                <p:nvPr/>
              </p:nvPicPr>
              <p:blipFill>
                <a:blip r:embed="rId103"/>
                <a:stretch>
                  <a:fillRect/>
                </a:stretch>
              </p:blipFill>
              <p:spPr>
                <a:xfrm>
                  <a:off x="2086901" y="5839232"/>
                  <a:ext cx="102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02CC8D3B-4ACE-433C-B62C-89599F3150CE}"/>
                    </a:ext>
                  </a:extLst>
                </p14:cNvPr>
                <p14:cNvContentPartPr/>
                <p14:nvPr/>
              </p14:nvContentPartPr>
              <p14:xfrm>
                <a:off x="2181221" y="5771552"/>
                <a:ext cx="223560" cy="120960"/>
              </p14:xfrm>
            </p:contentPart>
          </mc:Choice>
          <mc:Fallback xmlns="">
            <p:pic>
              <p:nvPicPr>
                <p:cNvPr id="57" name="Freihand 56">
                  <a:extLst>
                    <a:ext uri="{FF2B5EF4-FFF2-40B4-BE49-F238E27FC236}">
                      <a16:creationId xmlns:a16="http://schemas.microsoft.com/office/drawing/2014/main" id="{02CC8D3B-4ACE-433C-B62C-89599F3150CE}"/>
                    </a:ext>
                  </a:extLst>
                </p:cNvPr>
                <p:cNvPicPr/>
                <p:nvPr/>
              </p:nvPicPr>
              <p:blipFill>
                <a:blip r:embed="rId105"/>
                <a:stretch>
                  <a:fillRect/>
                </a:stretch>
              </p:blipFill>
              <p:spPr>
                <a:xfrm>
                  <a:off x="2176901" y="5767232"/>
                  <a:ext cx="232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FFA5C4F0-9C9C-4070-B4AA-CAB87A3F54F1}"/>
                    </a:ext>
                  </a:extLst>
                </p14:cNvPr>
                <p14:cNvContentPartPr/>
                <p14:nvPr/>
              </p14:nvContentPartPr>
              <p14:xfrm>
                <a:off x="1481381" y="6127592"/>
                <a:ext cx="126720" cy="118080"/>
              </p14:xfrm>
            </p:contentPart>
          </mc:Choice>
          <mc:Fallback xmlns="">
            <p:pic>
              <p:nvPicPr>
                <p:cNvPr id="63" name="Freihand 62">
                  <a:extLst>
                    <a:ext uri="{FF2B5EF4-FFF2-40B4-BE49-F238E27FC236}">
                      <a16:creationId xmlns:a16="http://schemas.microsoft.com/office/drawing/2014/main" id="{FFA5C4F0-9C9C-4070-B4AA-CAB87A3F54F1}"/>
                    </a:ext>
                  </a:extLst>
                </p:cNvPr>
                <p:cNvPicPr/>
                <p:nvPr/>
              </p:nvPicPr>
              <p:blipFill>
                <a:blip r:embed="rId107"/>
                <a:stretch>
                  <a:fillRect/>
                </a:stretch>
              </p:blipFill>
              <p:spPr>
                <a:xfrm>
                  <a:off x="1477061" y="6123272"/>
                  <a:ext cx="135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72064" name="Freihand 472063">
                  <a:extLst>
                    <a:ext uri="{FF2B5EF4-FFF2-40B4-BE49-F238E27FC236}">
                      <a16:creationId xmlns:a16="http://schemas.microsoft.com/office/drawing/2014/main" id="{56AC3AEC-3664-42D2-A7A0-71F8370EA16B}"/>
                    </a:ext>
                  </a:extLst>
                </p14:cNvPr>
                <p14:cNvContentPartPr/>
                <p14:nvPr/>
              </p14:nvContentPartPr>
              <p14:xfrm>
                <a:off x="1710341" y="6129392"/>
                <a:ext cx="14400" cy="127800"/>
              </p14:xfrm>
            </p:contentPart>
          </mc:Choice>
          <mc:Fallback xmlns="">
            <p:pic>
              <p:nvPicPr>
                <p:cNvPr id="472064" name="Freihand 472063">
                  <a:extLst>
                    <a:ext uri="{FF2B5EF4-FFF2-40B4-BE49-F238E27FC236}">
                      <a16:creationId xmlns:a16="http://schemas.microsoft.com/office/drawing/2014/main" id="{56AC3AEC-3664-42D2-A7A0-71F8370EA16B}"/>
                    </a:ext>
                  </a:extLst>
                </p:cNvPr>
                <p:cNvPicPr/>
                <p:nvPr/>
              </p:nvPicPr>
              <p:blipFill>
                <a:blip r:embed="rId109"/>
                <a:stretch>
                  <a:fillRect/>
                </a:stretch>
              </p:blipFill>
              <p:spPr>
                <a:xfrm>
                  <a:off x="1706021" y="6125072"/>
                  <a:ext cx="23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72065" name="Freihand 472064">
                  <a:extLst>
                    <a:ext uri="{FF2B5EF4-FFF2-40B4-BE49-F238E27FC236}">
                      <a16:creationId xmlns:a16="http://schemas.microsoft.com/office/drawing/2014/main" id="{F55B4AC7-C59F-4A96-9D87-A20181229EF8}"/>
                    </a:ext>
                  </a:extLst>
                </p14:cNvPr>
                <p14:cNvContentPartPr/>
                <p14:nvPr/>
              </p14:nvContentPartPr>
              <p14:xfrm>
                <a:off x="1653461" y="6081512"/>
                <a:ext cx="115200" cy="90360"/>
              </p14:xfrm>
            </p:contentPart>
          </mc:Choice>
          <mc:Fallback xmlns="">
            <p:pic>
              <p:nvPicPr>
                <p:cNvPr id="472065" name="Freihand 472064">
                  <a:extLst>
                    <a:ext uri="{FF2B5EF4-FFF2-40B4-BE49-F238E27FC236}">
                      <a16:creationId xmlns:a16="http://schemas.microsoft.com/office/drawing/2014/main" id="{F55B4AC7-C59F-4A96-9D87-A20181229EF8}"/>
                    </a:ext>
                  </a:extLst>
                </p:cNvPr>
                <p:cNvPicPr/>
                <p:nvPr/>
              </p:nvPicPr>
              <p:blipFill>
                <a:blip r:embed="rId111"/>
                <a:stretch>
                  <a:fillRect/>
                </a:stretch>
              </p:blipFill>
              <p:spPr>
                <a:xfrm>
                  <a:off x="1649141" y="6077192"/>
                  <a:ext cx="123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2072" name="Freihand 472071">
                  <a:extLst>
                    <a:ext uri="{FF2B5EF4-FFF2-40B4-BE49-F238E27FC236}">
                      <a16:creationId xmlns:a16="http://schemas.microsoft.com/office/drawing/2014/main" id="{FC5CA0CF-4E2F-467D-AC98-5285527524BC}"/>
                    </a:ext>
                  </a:extLst>
                </p14:cNvPr>
                <p14:cNvContentPartPr/>
                <p14:nvPr/>
              </p14:nvContentPartPr>
              <p14:xfrm>
                <a:off x="1855421" y="6095912"/>
                <a:ext cx="20880" cy="117720"/>
              </p14:xfrm>
            </p:contentPart>
          </mc:Choice>
          <mc:Fallback xmlns="">
            <p:pic>
              <p:nvPicPr>
                <p:cNvPr id="472072" name="Freihand 472071">
                  <a:extLst>
                    <a:ext uri="{FF2B5EF4-FFF2-40B4-BE49-F238E27FC236}">
                      <a16:creationId xmlns:a16="http://schemas.microsoft.com/office/drawing/2014/main" id="{FC5CA0CF-4E2F-467D-AC98-5285527524BC}"/>
                    </a:ext>
                  </a:extLst>
                </p:cNvPr>
                <p:cNvPicPr/>
                <p:nvPr/>
              </p:nvPicPr>
              <p:blipFill>
                <a:blip r:embed="rId113"/>
                <a:stretch>
                  <a:fillRect/>
                </a:stretch>
              </p:blipFill>
              <p:spPr>
                <a:xfrm>
                  <a:off x="1851101" y="6091592"/>
                  <a:ext cx="29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72074" name="Freihand 472073">
                  <a:extLst>
                    <a:ext uri="{FF2B5EF4-FFF2-40B4-BE49-F238E27FC236}">
                      <a16:creationId xmlns:a16="http://schemas.microsoft.com/office/drawing/2014/main" id="{3244DE5D-F58D-4DA4-9914-2F9D355C0C26}"/>
                    </a:ext>
                  </a:extLst>
                </p14:cNvPr>
                <p14:cNvContentPartPr/>
                <p14:nvPr/>
              </p14:nvContentPartPr>
              <p14:xfrm>
                <a:off x="2162861" y="6085112"/>
                <a:ext cx="65160" cy="86040"/>
              </p14:xfrm>
            </p:contentPart>
          </mc:Choice>
          <mc:Fallback xmlns="">
            <p:pic>
              <p:nvPicPr>
                <p:cNvPr id="472074" name="Freihand 472073">
                  <a:extLst>
                    <a:ext uri="{FF2B5EF4-FFF2-40B4-BE49-F238E27FC236}">
                      <a16:creationId xmlns:a16="http://schemas.microsoft.com/office/drawing/2014/main" id="{3244DE5D-F58D-4DA4-9914-2F9D355C0C26}"/>
                    </a:ext>
                  </a:extLst>
                </p:cNvPr>
                <p:cNvPicPr/>
                <p:nvPr/>
              </p:nvPicPr>
              <p:blipFill>
                <a:blip r:embed="rId115"/>
                <a:stretch>
                  <a:fillRect/>
                </a:stretch>
              </p:blipFill>
              <p:spPr>
                <a:xfrm>
                  <a:off x="2158541" y="6080792"/>
                  <a:ext cx="73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72075" name="Freihand 472074">
                  <a:extLst>
                    <a:ext uri="{FF2B5EF4-FFF2-40B4-BE49-F238E27FC236}">
                      <a16:creationId xmlns:a16="http://schemas.microsoft.com/office/drawing/2014/main" id="{F375EA92-F2C6-4746-8E43-C82387438467}"/>
                    </a:ext>
                  </a:extLst>
                </p14:cNvPr>
                <p14:cNvContentPartPr/>
                <p14:nvPr/>
              </p14:nvContentPartPr>
              <p14:xfrm>
                <a:off x="2266181" y="6082592"/>
                <a:ext cx="66240" cy="87480"/>
              </p14:xfrm>
            </p:contentPart>
          </mc:Choice>
          <mc:Fallback xmlns="">
            <p:pic>
              <p:nvPicPr>
                <p:cNvPr id="472075" name="Freihand 472074">
                  <a:extLst>
                    <a:ext uri="{FF2B5EF4-FFF2-40B4-BE49-F238E27FC236}">
                      <a16:creationId xmlns:a16="http://schemas.microsoft.com/office/drawing/2014/main" id="{F375EA92-F2C6-4746-8E43-C82387438467}"/>
                    </a:ext>
                  </a:extLst>
                </p:cNvPr>
                <p:cNvPicPr/>
                <p:nvPr/>
              </p:nvPicPr>
              <p:blipFill>
                <a:blip r:embed="rId117"/>
                <a:stretch>
                  <a:fillRect/>
                </a:stretch>
              </p:blipFill>
              <p:spPr>
                <a:xfrm>
                  <a:off x="2261861" y="6078272"/>
                  <a:ext cx="74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72076" name="Freihand 472075">
                  <a:extLst>
                    <a:ext uri="{FF2B5EF4-FFF2-40B4-BE49-F238E27FC236}">
                      <a16:creationId xmlns:a16="http://schemas.microsoft.com/office/drawing/2014/main" id="{AAFDF2AD-E83A-410D-A06C-E550784E3D9C}"/>
                    </a:ext>
                  </a:extLst>
                </p14:cNvPr>
                <p14:cNvContentPartPr/>
                <p14:nvPr/>
              </p14:nvContentPartPr>
              <p14:xfrm>
                <a:off x="2390021" y="6120392"/>
                <a:ext cx="5400" cy="31680"/>
              </p14:xfrm>
            </p:contentPart>
          </mc:Choice>
          <mc:Fallback xmlns="">
            <p:pic>
              <p:nvPicPr>
                <p:cNvPr id="472076" name="Freihand 472075">
                  <a:extLst>
                    <a:ext uri="{FF2B5EF4-FFF2-40B4-BE49-F238E27FC236}">
                      <a16:creationId xmlns:a16="http://schemas.microsoft.com/office/drawing/2014/main" id="{AAFDF2AD-E83A-410D-A06C-E550784E3D9C}"/>
                    </a:ext>
                  </a:extLst>
                </p:cNvPr>
                <p:cNvPicPr/>
                <p:nvPr/>
              </p:nvPicPr>
              <p:blipFill>
                <a:blip r:embed="rId119"/>
                <a:stretch>
                  <a:fillRect/>
                </a:stretch>
              </p:blipFill>
              <p:spPr>
                <a:xfrm>
                  <a:off x="2385701" y="6116072"/>
                  <a:ext cx="14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72077" name="Freihand 472076">
                  <a:extLst>
                    <a:ext uri="{FF2B5EF4-FFF2-40B4-BE49-F238E27FC236}">
                      <a16:creationId xmlns:a16="http://schemas.microsoft.com/office/drawing/2014/main" id="{8C25B1A4-E197-432B-8AF7-5312DAE768E2}"/>
                    </a:ext>
                  </a:extLst>
                </p14:cNvPr>
                <p14:cNvContentPartPr/>
                <p14:nvPr/>
              </p14:nvContentPartPr>
              <p14:xfrm>
                <a:off x="2504501" y="6005912"/>
                <a:ext cx="240840" cy="131400"/>
              </p14:xfrm>
            </p:contentPart>
          </mc:Choice>
          <mc:Fallback xmlns="">
            <p:pic>
              <p:nvPicPr>
                <p:cNvPr id="472077" name="Freihand 472076">
                  <a:extLst>
                    <a:ext uri="{FF2B5EF4-FFF2-40B4-BE49-F238E27FC236}">
                      <a16:creationId xmlns:a16="http://schemas.microsoft.com/office/drawing/2014/main" id="{8C25B1A4-E197-432B-8AF7-5312DAE768E2}"/>
                    </a:ext>
                  </a:extLst>
                </p:cNvPr>
                <p:cNvPicPr/>
                <p:nvPr/>
              </p:nvPicPr>
              <p:blipFill>
                <a:blip r:embed="rId121"/>
                <a:stretch>
                  <a:fillRect/>
                </a:stretch>
              </p:blipFill>
              <p:spPr>
                <a:xfrm>
                  <a:off x="2500181" y="6001592"/>
                  <a:ext cx="249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72078" name="Freihand 472077">
                  <a:extLst>
                    <a:ext uri="{FF2B5EF4-FFF2-40B4-BE49-F238E27FC236}">
                      <a16:creationId xmlns:a16="http://schemas.microsoft.com/office/drawing/2014/main" id="{0FD2F173-09CE-45BF-891D-478BDE2D546A}"/>
                    </a:ext>
                  </a:extLst>
                </p14:cNvPr>
                <p14:cNvContentPartPr/>
                <p14:nvPr/>
              </p14:nvContentPartPr>
              <p14:xfrm>
                <a:off x="2623661" y="5953712"/>
                <a:ext cx="66240" cy="91080"/>
              </p14:xfrm>
            </p:contentPart>
          </mc:Choice>
          <mc:Fallback xmlns="">
            <p:pic>
              <p:nvPicPr>
                <p:cNvPr id="472078" name="Freihand 472077">
                  <a:extLst>
                    <a:ext uri="{FF2B5EF4-FFF2-40B4-BE49-F238E27FC236}">
                      <a16:creationId xmlns:a16="http://schemas.microsoft.com/office/drawing/2014/main" id="{0FD2F173-09CE-45BF-891D-478BDE2D546A}"/>
                    </a:ext>
                  </a:extLst>
                </p:cNvPr>
                <p:cNvPicPr/>
                <p:nvPr/>
              </p:nvPicPr>
              <p:blipFill>
                <a:blip r:embed="rId123"/>
                <a:stretch>
                  <a:fillRect/>
                </a:stretch>
              </p:blipFill>
              <p:spPr>
                <a:xfrm>
                  <a:off x="2619341" y="5949392"/>
                  <a:ext cx="74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72079" name="Freihand 472078">
                  <a:extLst>
                    <a:ext uri="{FF2B5EF4-FFF2-40B4-BE49-F238E27FC236}">
                      <a16:creationId xmlns:a16="http://schemas.microsoft.com/office/drawing/2014/main" id="{6A71E090-0C1C-4077-ADB9-01528B086DAD}"/>
                    </a:ext>
                  </a:extLst>
                </p14:cNvPr>
                <p14:cNvContentPartPr/>
                <p14:nvPr/>
              </p14:nvContentPartPr>
              <p14:xfrm>
                <a:off x="2752181" y="6069272"/>
                <a:ext cx="38880" cy="55080"/>
              </p14:xfrm>
            </p:contentPart>
          </mc:Choice>
          <mc:Fallback xmlns="">
            <p:pic>
              <p:nvPicPr>
                <p:cNvPr id="472079" name="Freihand 472078">
                  <a:extLst>
                    <a:ext uri="{FF2B5EF4-FFF2-40B4-BE49-F238E27FC236}">
                      <a16:creationId xmlns:a16="http://schemas.microsoft.com/office/drawing/2014/main" id="{6A71E090-0C1C-4077-ADB9-01528B086DAD}"/>
                    </a:ext>
                  </a:extLst>
                </p:cNvPr>
                <p:cNvPicPr/>
                <p:nvPr/>
              </p:nvPicPr>
              <p:blipFill>
                <a:blip r:embed="rId125"/>
                <a:stretch>
                  <a:fillRect/>
                </a:stretch>
              </p:blipFill>
              <p:spPr>
                <a:xfrm>
                  <a:off x="2747861" y="6064952"/>
                  <a:ext cx="47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72080" name="Freihand 472079">
                  <a:extLst>
                    <a:ext uri="{FF2B5EF4-FFF2-40B4-BE49-F238E27FC236}">
                      <a16:creationId xmlns:a16="http://schemas.microsoft.com/office/drawing/2014/main" id="{BE523E6D-9C04-48C1-88DE-BE62C6C3C18C}"/>
                    </a:ext>
                  </a:extLst>
                </p14:cNvPr>
                <p14:cNvContentPartPr/>
                <p14:nvPr/>
              </p14:nvContentPartPr>
              <p14:xfrm>
                <a:off x="2907701" y="6003032"/>
                <a:ext cx="95040" cy="182160"/>
              </p14:xfrm>
            </p:contentPart>
          </mc:Choice>
          <mc:Fallback xmlns="">
            <p:pic>
              <p:nvPicPr>
                <p:cNvPr id="472080" name="Freihand 472079">
                  <a:extLst>
                    <a:ext uri="{FF2B5EF4-FFF2-40B4-BE49-F238E27FC236}">
                      <a16:creationId xmlns:a16="http://schemas.microsoft.com/office/drawing/2014/main" id="{BE523E6D-9C04-48C1-88DE-BE62C6C3C18C}"/>
                    </a:ext>
                  </a:extLst>
                </p:cNvPr>
                <p:cNvPicPr/>
                <p:nvPr/>
              </p:nvPicPr>
              <p:blipFill>
                <a:blip r:embed="rId127"/>
                <a:stretch>
                  <a:fillRect/>
                </a:stretch>
              </p:blipFill>
              <p:spPr>
                <a:xfrm>
                  <a:off x="2903381" y="5998712"/>
                  <a:ext cx="103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72081" name="Freihand 472080">
                  <a:extLst>
                    <a:ext uri="{FF2B5EF4-FFF2-40B4-BE49-F238E27FC236}">
                      <a16:creationId xmlns:a16="http://schemas.microsoft.com/office/drawing/2014/main" id="{9097C915-37FE-477F-BC18-783B0BABFD32}"/>
                    </a:ext>
                  </a:extLst>
                </p14:cNvPr>
                <p14:cNvContentPartPr/>
                <p14:nvPr/>
              </p14:nvContentPartPr>
              <p14:xfrm>
                <a:off x="3069701" y="6035792"/>
                <a:ext cx="360" cy="360"/>
              </p14:xfrm>
            </p:contentPart>
          </mc:Choice>
          <mc:Fallback xmlns="">
            <p:pic>
              <p:nvPicPr>
                <p:cNvPr id="472081" name="Freihand 472080">
                  <a:extLst>
                    <a:ext uri="{FF2B5EF4-FFF2-40B4-BE49-F238E27FC236}">
                      <a16:creationId xmlns:a16="http://schemas.microsoft.com/office/drawing/2014/main" id="{9097C915-37FE-477F-BC18-783B0BABFD32}"/>
                    </a:ext>
                  </a:extLst>
                </p:cNvPr>
                <p:cNvPicPr/>
                <p:nvPr/>
              </p:nvPicPr>
              <p:blipFill>
                <a:blip r:embed="rId66"/>
                <a:stretch>
                  <a:fillRect/>
                </a:stretch>
              </p:blipFill>
              <p:spPr>
                <a:xfrm>
                  <a:off x="3065381" y="6031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2082" name="Freihand 472081">
                  <a:extLst>
                    <a:ext uri="{FF2B5EF4-FFF2-40B4-BE49-F238E27FC236}">
                      <a16:creationId xmlns:a16="http://schemas.microsoft.com/office/drawing/2014/main" id="{9CD3CEC5-E5CD-48E1-961A-9BAA367F790E}"/>
                    </a:ext>
                  </a:extLst>
                </p14:cNvPr>
                <p14:cNvContentPartPr/>
                <p14:nvPr/>
              </p14:nvContentPartPr>
              <p14:xfrm>
                <a:off x="3078341" y="6001232"/>
                <a:ext cx="90720" cy="78480"/>
              </p14:xfrm>
            </p:contentPart>
          </mc:Choice>
          <mc:Fallback xmlns="">
            <p:pic>
              <p:nvPicPr>
                <p:cNvPr id="472082" name="Freihand 472081">
                  <a:extLst>
                    <a:ext uri="{FF2B5EF4-FFF2-40B4-BE49-F238E27FC236}">
                      <a16:creationId xmlns:a16="http://schemas.microsoft.com/office/drawing/2014/main" id="{9CD3CEC5-E5CD-48E1-961A-9BAA367F790E}"/>
                    </a:ext>
                  </a:extLst>
                </p:cNvPr>
                <p:cNvPicPr/>
                <p:nvPr/>
              </p:nvPicPr>
              <p:blipFill>
                <a:blip r:embed="rId130"/>
                <a:stretch>
                  <a:fillRect/>
                </a:stretch>
              </p:blipFill>
              <p:spPr>
                <a:xfrm>
                  <a:off x="3074021" y="5996912"/>
                  <a:ext cx="99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2084" name="Freihand 472083">
                  <a:extLst>
                    <a:ext uri="{FF2B5EF4-FFF2-40B4-BE49-F238E27FC236}">
                      <a16:creationId xmlns:a16="http://schemas.microsoft.com/office/drawing/2014/main" id="{34007A26-5EA0-4D56-ABEB-915CC4A34426}"/>
                    </a:ext>
                  </a:extLst>
                </p14:cNvPr>
                <p14:cNvContentPartPr/>
                <p14:nvPr/>
              </p14:nvContentPartPr>
              <p14:xfrm>
                <a:off x="3189221" y="6122552"/>
                <a:ext cx="360" cy="360"/>
              </p14:xfrm>
            </p:contentPart>
          </mc:Choice>
          <mc:Fallback xmlns="">
            <p:pic>
              <p:nvPicPr>
                <p:cNvPr id="472084" name="Freihand 472083">
                  <a:extLst>
                    <a:ext uri="{FF2B5EF4-FFF2-40B4-BE49-F238E27FC236}">
                      <a16:creationId xmlns:a16="http://schemas.microsoft.com/office/drawing/2014/main" id="{34007A26-5EA0-4D56-ABEB-915CC4A34426}"/>
                    </a:ext>
                  </a:extLst>
                </p:cNvPr>
                <p:cNvPicPr/>
                <p:nvPr/>
              </p:nvPicPr>
              <p:blipFill>
                <a:blip r:embed="rId66"/>
                <a:stretch>
                  <a:fillRect/>
                </a:stretch>
              </p:blipFill>
              <p:spPr>
                <a:xfrm>
                  <a:off x="3184901" y="6118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72085" name="Freihand 472084">
                  <a:extLst>
                    <a:ext uri="{FF2B5EF4-FFF2-40B4-BE49-F238E27FC236}">
                      <a16:creationId xmlns:a16="http://schemas.microsoft.com/office/drawing/2014/main" id="{99E94709-1DCF-4D3A-BCBE-8866573AB0C5}"/>
                    </a:ext>
                  </a:extLst>
                </p14:cNvPr>
                <p14:cNvContentPartPr/>
                <p14:nvPr/>
              </p14:nvContentPartPr>
              <p14:xfrm>
                <a:off x="3052781" y="6078992"/>
                <a:ext cx="360" cy="360"/>
              </p14:xfrm>
            </p:contentPart>
          </mc:Choice>
          <mc:Fallback xmlns="">
            <p:pic>
              <p:nvPicPr>
                <p:cNvPr id="472085" name="Freihand 472084">
                  <a:extLst>
                    <a:ext uri="{FF2B5EF4-FFF2-40B4-BE49-F238E27FC236}">
                      <a16:creationId xmlns:a16="http://schemas.microsoft.com/office/drawing/2014/main" id="{99E94709-1DCF-4D3A-BCBE-8866573AB0C5}"/>
                    </a:ext>
                  </a:extLst>
                </p:cNvPr>
                <p:cNvPicPr/>
                <p:nvPr/>
              </p:nvPicPr>
              <p:blipFill>
                <a:blip r:embed="rId66"/>
                <a:stretch>
                  <a:fillRect/>
                </a:stretch>
              </p:blipFill>
              <p:spPr>
                <a:xfrm>
                  <a:off x="3048461" y="6074672"/>
                  <a:ext cx="9000" cy="9000"/>
                </a:xfrm>
                <a:prstGeom prst="rect">
                  <a:avLst/>
                </a:prstGeom>
              </p:spPr>
            </p:pic>
          </mc:Fallback>
        </mc:AlternateContent>
      </p:grpSp>
      <p:grpSp>
        <p:nvGrpSpPr>
          <p:cNvPr id="472099" name="Gruppieren 472098">
            <a:extLst>
              <a:ext uri="{FF2B5EF4-FFF2-40B4-BE49-F238E27FC236}">
                <a16:creationId xmlns:a16="http://schemas.microsoft.com/office/drawing/2014/main" id="{02E80B00-17E0-4B26-AC23-81337958F40B}"/>
              </a:ext>
            </a:extLst>
          </p:cNvPr>
          <p:cNvGrpSpPr/>
          <p:nvPr/>
        </p:nvGrpSpPr>
        <p:grpSpPr>
          <a:xfrm>
            <a:off x="5186141" y="6208232"/>
            <a:ext cx="1445040" cy="387720"/>
            <a:chOff x="5186141" y="6208232"/>
            <a:chExt cx="1445040" cy="387720"/>
          </a:xfrm>
        </p:grpSpPr>
        <mc:AlternateContent xmlns:mc="http://schemas.openxmlformats.org/markup-compatibility/2006" xmlns:p14="http://schemas.microsoft.com/office/powerpoint/2010/main">
          <mc:Choice Requires="p14">
            <p:contentPart p14:bwMode="auto" r:id="rId133">
              <p14:nvContentPartPr>
                <p14:cNvPr id="472087" name="Freihand 472086">
                  <a:extLst>
                    <a:ext uri="{FF2B5EF4-FFF2-40B4-BE49-F238E27FC236}">
                      <a16:creationId xmlns:a16="http://schemas.microsoft.com/office/drawing/2014/main" id="{7B3FB19E-B679-47CF-A5E7-4274AAC70C8E}"/>
                    </a:ext>
                  </a:extLst>
                </p14:cNvPr>
                <p14:cNvContentPartPr/>
                <p14:nvPr/>
              </p14:nvContentPartPr>
              <p14:xfrm>
                <a:off x="5186141" y="6290312"/>
                <a:ext cx="279360" cy="305640"/>
              </p14:xfrm>
            </p:contentPart>
          </mc:Choice>
          <mc:Fallback xmlns="">
            <p:pic>
              <p:nvPicPr>
                <p:cNvPr id="472087" name="Freihand 472086">
                  <a:extLst>
                    <a:ext uri="{FF2B5EF4-FFF2-40B4-BE49-F238E27FC236}">
                      <a16:creationId xmlns:a16="http://schemas.microsoft.com/office/drawing/2014/main" id="{7B3FB19E-B679-47CF-A5E7-4274AAC70C8E}"/>
                    </a:ext>
                  </a:extLst>
                </p:cNvPr>
                <p:cNvPicPr/>
                <p:nvPr/>
              </p:nvPicPr>
              <p:blipFill>
                <a:blip r:embed="rId134"/>
                <a:stretch>
                  <a:fillRect/>
                </a:stretch>
              </p:blipFill>
              <p:spPr>
                <a:xfrm>
                  <a:off x="5181821" y="6285992"/>
                  <a:ext cx="2880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72088" name="Freihand 472087">
                  <a:extLst>
                    <a:ext uri="{FF2B5EF4-FFF2-40B4-BE49-F238E27FC236}">
                      <a16:creationId xmlns:a16="http://schemas.microsoft.com/office/drawing/2014/main" id="{C020159A-F54F-44B5-B33A-AA9C5A11A9E7}"/>
                    </a:ext>
                  </a:extLst>
                </p14:cNvPr>
                <p14:cNvContentPartPr/>
                <p14:nvPr/>
              </p14:nvContentPartPr>
              <p14:xfrm>
                <a:off x="5322221" y="6414512"/>
                <a:ext cx="137880" cy="64800"/>
              </p14:xfrm>
            </p:contentPart>
          </mc:Choice>
          <mc:Fallback xmlns="">
            <p:pic>
              <p:nvPicPr>
                <p:cNvPr id="472088" name="Freihand 472087">
                  <a:extLst>
                    <a:ext uri="{FF2B5EF4-FFF2-40B4-BE49-F238E27FC236}">
                      <a16:creationId xmlns:a16="http://schemas.microsoft.com/office/drawing/2014/main" id="{C020159A-F54F-44B5-B33A-AA9C5A11A9E7}"/>
                    </a:ext>
                  </a:extLst>
                </p:cNvPr>
                <p:cNvPicPr/>
                <p:nvPr/>
              </p:nvPicPr>
              <p:blipFill>
                <a:blip r:embed="rId136"/>
                <a:stretch>
                  <a:fillRect/>
                </a:stretch>
              </p:blipFill>
              <p:spPr>
                <a:xfrm>
                  <a:off x="5317901" y="6410192"/>
                  <a:ext cx="146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72089" name="Freihand 472088">
                  <a:extLst>
                    <a:ext uri="{FF2B5EF4-FFF2-40B4-BE49-F238E27FC236}">
                      <a16:creationId xmlns:a16="http://schemas.microsoft.com/office/drawing/2014/main" id="{9F19FF9C-542E-43D9-B489-A11EC1AC94B1}"/>
                    </a:ext>
                  </a:extLst>
                </p14:cNvPr>
                <p14:cNvContentPartPr/>
                <p14:nvPr/>
              </p14:nvContentPartPr>
              <p14:xfrm>
                <a:off x="5484941" y="6286352"/>
                <a:ext cx="109080" cy="251640"/>
              </p14:xfrm>
            </p:contentPart>
          </mc:Choice>
          <mc:Fallback xmlns="">
            <p:pic>
              <p:nvPicPr>
                <p:cNvPr id="472089" name="Freihand 472088">
                  <a:extLst>
                    <a:ext uri="{FF2B5EF4-FFF2-40B4-BE49-F238E27FC236}">
                      <a16:creationId xmlns:a16="http://schemas.microsoft.com/office/drawing/2014/main" id="{9F19FF9C-542E-43D9-B489-A11EC1AC94B1}"/>
                    </a:ext>
                  </a:extLst>
                </p:cNvPr>
                <p:cNvPicPr/>
                <p:nvPr/>
              </p:nvPicPr>
              <p:blipFill>
                <a:blip r:embed="rId138"/>
                <a:stretch>
                  <a:fillRect/>
                </a:stretch>
              </p:blipFill>
              <p:spPr>
                <a:xfrm>
                  <a:off x="5480621" y="6282032"/>
                  <a:ext cx="1177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2090" name="Freihand 472089">
                  <a:extLst>
                    <a:ext uri="{FF2B5EF4-FFF2-40B4-BE49-F238E27FC236}">
                      <a16:creationId xmlns:a16="http://schemas.microsoft.com/office/drawing/2014/main" id="{2F06CD38-C262-4BBE-84FE-F55CE37834EF}"/>
                    </a:ext>
                  </a:extLst>
                </p14:cNvPr>
                <p14:cNvContentPartPr/>
                <p14:nvPr/>
              </p14:nvContentPartPr>
              <p14:xfrm>
                <a:off x="5695181" y="6298232"/>
                <a:ext cx="151200" cy="157680"/>
              </p14:xfrm>
            </p:contentPart>
          </mc:Choice>
          <mc:Fallback xmlns="">
            <p:pic>
              <p:nvPicPr>
                <p:cNvPr id="472090" name="Freihand 472089">
                  <a:extLst>
                    <a:ext uri="{FF2B5EF4-FFF2-40B4-BE49-F238E27FC236}">
                      <a16:creationId xmlns:a16="http://schemas.microsoft.com/office/drawing/2014/main" id="{2F06CD38-C262-4BBE-84FE-F55CE37834EF}"/>
                    </a:ext>
                  </a:extLst>
                </p:cNvPr>
                <p:cNvPicPr/>
                <p:nvPr/>
              </p:nvPicPr>
              <p:blipFill>
                <a:blip r:embed="rId140"/>
                <a:stretch>
                  <a:fillRect/>
                </a:stretch>
              </p:blipFill>
              <p:spPr>
                <a:xfrm>
                  <a:off x="5690861" y="6293912"/>
                  <a:ext cx="159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72091" name="Freihand 472090">
                  <a:extLst>
                    <a:ext uri="{FF2B5EF4-FFF2-40B4-BE49-F238E27FC236}">
                      <a16:creationId xmlns:a16="http://schemas.microsoft.com/office/drawing/2014/main" id="{6756E702-6883-4D83-B245-02BE8061E228}"/>
                    </a:ext>
                  </a:extLst>
                </p14:cNvPr>
                <p14:cNvContentPartPr/>
                <p14:nvPr/>
              </p14:nvContentPartPr>
              <p14:xfrm>
                <a:off x="5759621" y="6377072"/>
                <a:ext cx="119160" cy="71280"/>
              </p14:xfrm>
            </p:contentPart>
          </mc:Choice>
          <mc:Fallback xmlns="">
            <p:pic>
              <p:nvPicPr>
                <p:cNvPr id="472091" name="Freihand 472090">
                  <a:extLst>
                    <a:ext uri="{FF2B5EF4-FFF2-40B4-BE49-F238E27FC236}">
                      <a16:creationId xmlns:a16="http://schemas.microsoft.com/office/drawing/2014/main" id="{6756E702-6883-4D83-B245-02BE8061E228}"/>
                    </a:ext>
                  </a:extLst>
                </p:cNvPr>
                <p:cNvPicPr/>
                <p:nvPr/>
              </p:nvPicPr>
              <p:blipFill>
                <a:blip r:embed="rId142"/>
                <a:stretch>
                  <a:fillRect/>
                </a:stretch>
              </p:blipFill>
              <p:spPr>
                <a:xfrm>
                  <a:off x="5755301" y="6372752"/>
                  <a:ext cx="127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2093" name="Freihand 472092">
                  <a:extLst>
                    <a:ext uri="{FF2B5EF4-FFF2-40B4-BE49-F238E27FC236}">
                      <a16:creationId xmlns:a16="http://schemas.microsoft.com/office/drawing/2014/main" id="{A75B356A-7357-4CB5-A191-40574169767D}"/>
                    </a:ext>
                  </a:extLst>
                </p14:cNvPr>
                <p14:cNvContentPartPr/>
                <p14:nvPr/>
              </p14:nvContentPartPr>
              <p14:xfrm>
                <a:off x="6062021" y="6261872"/>
                <a:ext cx="58320" cy="160920"/>
              </p14:xfrm>
            </p:contentPart>
          </mc:Choice>
          <mc:Fallback xmlns="">
            <p:pic>
              <p:nvPicPr>
                <p:cNvPr id="472093" name="Freihand 472092">
                  <a:extLst>
                    <a:ext uri="{FF2B5EF4-FFF2-40B4-BE49-F238E27FC236}">
                      <a16:creationId xmlns:a16="http://schemas.microsoft.com/office/drawing/2014/main" id="{A75B356A-7357-4CB5-A191-40574169767D}"/>
                    </a:ext>
                  </a:extLst>
                </p:cNvPr>
                <p:cNvPicPr/>
                <p:nvPr/>
              </p:nvPicPr>
              <p:blipFill>
                <a:blip r:embed="rId144"/>
                <a:stretch>
                  <a:fillRect/>
                </a:stretch>
              </p:blipFill>
              <p:spPr>
                <a:xfrm>
                  <a:off x="6057701" y="6257552"/>
                  <a:ext cx="66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72094" name="Freihand 472093">
                  <a:extLst>
                    <a:ext uri="{FF2B5EF4-FFF2-40B4-BE49-F238E27FC236}">
                      <a16:creationId xmlns:a16="http://schemas.microsoft.com/office/drawing/2014/main" id="{424876EF-571F-47C5-BBEE-F399F24F0F13}"/>
                    </a:ext>
                  </a:extLst>
                </p14:cNvPr>
                <p14:cNvContentPartPr/>
                <p14:nvPr/>
              </p14:nvContentPartPr>
              <p14:xfrm>
                <a:off x="6308981" y="6269792"/>
                <a:ext cx="19800" cy="123120"/>
              </p14:xfrm>
            </p:contentPart>
          </mc:Choice>
          <mc:Fallback xmlns="">
            <p:pic>
              <p:nvPicPr>
                <p:cNvPr id="472094" name="Freihand 472093">
                  <a:extLst>
                    <a:ext uri="{FF2B5EF4-FFF2-40B4-BE49-F238E27FC236}">
                      <a16:creationId xmlns:a16="http://schemas.microsoft.com/office/drawing/2014/main" id="{424876EF-571F-47C5-BBEE-F399F24F0F13}"/>
                    </a:ext>
                  </a:extLst>
                </p:cNvPr>
                <p:cNvPicPr/>
                <p:nvPr/>
              </p:nvPicPr>
              <p:blipFill>
                <a:blip r:embed="rId146"/>
                <a:stretch>
                  <a:fillRect/>
                </a:stretch>
              </p:blipFill>
              <p:spPr>
                <a:xfrm>
                  <a:off x="6304661" y="6265472"/>
                  <a:ext cx="28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2095" name="Freihand 472094">
                  <a:extLst>
                    <a:ext uri="{FF2B5EF4-FFF2-40B4-BE49-F238E27FC236}">
                      <a16:creationId xmlns:a16="http://schemas.microsoft.com/office/drawing/2014/main" id="{C5B8E57D-F7D1-4E8C-82A3-961D27C62F26}"/>
                    </a:ext>
                  </a:extLst>
                </p14:cNvPr>
                <p14:cNvContentPartPr/>
                <p14:nvPr/>
              </p14:nvContentPartPr>
              <p14:xfrm>
                <a:off x="6255701" y="6261152"/>
                <a:ext cx="157680" cy="199440"/>
              </p14:xfrm>
            </p:contentPart>
          </mc:Choice>
          <mc:Fallback xmlns="">
            <p:pic>
              <p:nvPicPr>
                <p:cNvPr id="472095" name="Freihand 472094">
                  <a:extLst>
                    <a:ext uri="{FF2B5EF4-FFF2-40B4-BE49-F238E27FC236}">
                      <a16:creationId xmlns:a16="http://schemas.microsoft.com/office/drawing/2014/main" id="{C5B8E57D-F7D1-4E8C-82A3-961D27C62F26}"/>
                    </a:ext>
                  </a:extLst>
                </p:cNvPr>
                <p:cNvPicPr/>
                <p:nvPr/>
              </p:nvPicPr>
              <p:blipFill>
                <a:blip r:embed="rId148"/>
                <a:stretch>
                  <a:fillRect/>
                </a:stretch>
              </p:blipFill>
              <p:spPr>
                <a:xfrm>
                  <a:off x="6251381" y="6256832"/>
                  <a:ext cx="166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2096" name="Freihand 472095">
                  <a:extLst>
                    <a:ext uri="{FF2B5EF4-FFF2-40B4-BE49-F238E27FC236}">
                      <a16:creationId xmlns:a16="http://schemas.microsoft.com/office/drawing/2014/main" id="{962AFB88-08C6-41A2-B0E0-63D3384FDE2E}"/>
                    </a:ext>
                  </a:extLst>
                </p14:cNvPr>
                <p14:cNvContentPartPr/>
                <p14:nvPr/>
              </p14:nvContentPartPr>
              <p14:xfrm>
                <a:off x="6417701" y="6263672"/>
                <a:ext cx="78840" cy="140040"/>
              </p14:xfrm>
            </p:contentPart>
          </mc:Choice>
          <mc:Fallback xmlns="">
            <p:pic>
              <p:nvPicPr>
                <p:cNvPr id="472096" name="Freihand 472095">
                  <a:extLst>
                    <a:ext uri="{FF2B5EF4-FFF2-40B4-BE49-F238E27FC236}">
                      <a16:creationId xmlns:a16="http://schemas.microsoft.com/office/drawing/2014/main" id="{962AFB88-08C6-41A2-B0E0-63D3384FDE2E}"/>
                    </a:ext>
                  </a:extLst>
                </p:cNvPr>
                <p:cNvPicPr/>
                <p:nvPr/>
              </p:nvPicPr>
              <p:blipFill>
                <a:blip r:embed="rId150"/>
                <a:stretch>
                  <a:fillRect/>
                </a:stretch>
              </p:blipFill>
              <p:spPr>
                <a:xfrm>
                  <a:off x="6413381" y="6259352"/>
                  <a:ext cx="87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2097" name="Freihand 472096">
                  <a:extLst>
                    <a:ext uri="{FF2B5EF4-FFF2-40B4-BE49-F238E27FC236}">
                      <a16:creationId xmlns:a16="http://schemas.microsoft.com/office/drawing/2014/main" id="{6DF8D41A-3986-4EC7-9A0F-B540850821EB}"/>
                    </a:ext>
                  </a:extLst>
                </p14:cNvPr>
                <p14:cNvContentPartPr/>
                <p14:nvPr/>
              </p14:nvContentPartPr>
              <p14:xfrm>
                <a:off x="6442181" y="6252872"/>
                <a:ext cx="97560" cy="191520"/>
              </p14:xfrm>
            </p:contentPart>
          </mc:Choice>
          <mc:Fallback xmlns="">
            <p:pic>
              <p:nvPicPr>
                <p:cNvPr id="472097" name="Freihand 472096">
                  <a:extLst>
                    <a:ext uri="{FF2B5EF4-FFF2-40B4-BE49-F238E27FC236}">
                      <a16:creationId xmlns:a16="http://schemas.microsoft.com/office/drawing/2014/main" id="{6DF8D41A-3986-4EC7-9A0F-B540850821EB}"/>
                    </a:ext>
                  </a:extLst>
                </p:cNvPr>
                <p:cNvPicPr/>
                <p:nvPr/>
              </p:nvPicPr>
              <p:blipFill>
                <a:blip r:embed="rId152"/>
                <a:stretch>
                  <a:fillRect/>
                </a:stretch>
              </p:blipFill>
              <p:spPr>
                <a:xfrm>
                  <a:off x="6437861" y="6248552"/>
                  <a:ext cx="106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72098" name="Freihand 472097">
                  <a:extLst>
                    <a:ext uri="{FF2B5EF4-FFF2-40B4-BE49-F238E27FC236}">
                      <a16:creationId xmlns:a16="http://schemas.microsoft.com/office/drawing/2014/main" id="{2E54FE25-D843-4F89-9D73-A5494C1447FD}"/>
                    </a:ext>
                  </a:extLst>
                </p14:cNvPr>
                <p14:cNvContentPartPr/>
                <p14:nvPr/>
              </p14:nvContentPartPr>
              <p14:xfrm>
                <a:off x="6517421" y="6208232"/>
                <a:ext cx="113760" cy="338760"/>
              </p14:xfrm>
            </p:contentPart>
          </mc:Choice>
          <mc:Fallback xmlns="">
            <p:pic>
              <p:nvPicPr>
                <p:cNvPr id="472098" name="Freihand 472097">
                  <a:extLst>
                    <a:ext uri="{FF2B5EF4-FFF2-40B4-BE49-F238E27FC236}">
                      <a16:creationId xmlns:a16="http://schemas.microsoft.com/office/drawing/2014/main" id="{2E54FE25-D843-4F89-9D73-A5494C1447FD}"/>
                    </a:ext>
                  </a:extLst>
                </p:cNvPr>
                <p:cNvPicPr/>
                <p:nvPr/>
              </p:nvPicPr>
              <p:blipFill>
                <a:blip r:embed="rId154"/>
                <a:stretch>
                  <a:fillRect/>
                </a:stretch>
              </p:blipFill>
              <p:spPr>
                <a:xfrm>
                  <a:off x="6513101" y="6203912"/>
                  <a:ext cx="122400" cy="347400"/>
                </a:xfrm>
                <a:prstGeom prst="rect">
                  <a:avLst/>
                </a:prstGeom>
              </p:spPr>
            </p:pic>
          </mc:Fallback>
        </mc:AlternateContent>
      </p:grpSp>
      <p:grpSp>
        <p:nvGrpSpPr>
          <p:cNvPr id="472109" name="Gruppieren 472108">
            <a:extLst>
              <a:ext uri="{FF2B5EF4-FFF2-40B4-BE49-F238E27FC236}">
                <a16:creationId xmlns:a16="http://schemas.microsoft.com/office/drawing/2014/main" id="{F0DAD2E7-4B10-44AD-BA3B-30B1C459DC24}"/>
              </a:ext>
            </a:extLst>
          </p:cNvPr>
          <p:cNvGrpSpPr/>
          <p:nvPr/>
        </p:nvGrpSpPr>
        <p:grpSpPr>
          <a:xfrm>
            <a:off x="6962741" y="6221192"/>
            <a:ext cx="902520" cy="218520"/>
            <a:chOff x="6962741" y="6221192"/>
            <a:chExt cx="902520" cy="218520"/>
          </a:xfrm>
        </p:grpSpPr>
        <mc:AlternateContent xmlns:mc="http://schemas.openxmlformats.org/markup-compatibility/2006" xmlns:p14="http://schemas.microsoft.com/office/powerpoint/2010/main">
          <mc:Choice Requires="p14">
            <p:contentPart p14:bwMode="auto" r:id="rId155">
              <p14:nvContentPartPr>
                <p14:cNvPr id="472100" name="Freihand 472099">
                  <a:extLst>
                    <a:ext uri="{FF2B5EF4-FFF2-40B4-BE49-F238E27FC236}">
                      <a16:creationId xmlns:a16="http://schemas.microsoft.com/office/drawing/2014/main" id="{D5D412D0-7C0A-433B-AF1B-AFB00739B40E}"/>
                    </a:ext>
                  </a:extLst>
                </p14:cNvPr>
                <p14:cNvContentPartPr/>
                <p14:nvPr/>
              </p14:nvContentPartPr>
              <p14:xfrm>
                <a:off x="6962741" y="6302192"/>
                <a:ext cx="101880" cy="125280"/>
              </p14:xfrm>
            </p:contentPart>
          </mc:Choice>
          <mc:Fallback xmlns="">
            <p:pic>
              <p:nvPicPr>
                <p:cNvPr id="472100" name="Freihand 472099">
                  <a:extLst>
                    <a:ext uri="{FF2B5EF4-FFF2-40B4-BE49-F238E27FC236}">
                      <a16:creationId xmlns:a16="http://schemas.microsoft.com/office/drawing/2014/main" id="{D5D412D0-7C0A-433B-AF1B-AFB00739B40E}"/>
                    </a:ext>
                  </a:extLst>
                </p:cNvPr>
                <p:cNvPicPr/>
                <p:nvPr/>
              </p:nvPicPr>
              <p:blipFill>
                <a:blip r:embed="rId156"/>
                <a:stretch>
                  <a:fillRect/>
                </a:stretch>
              </p:blipFill>
              <p:spPr>
                <a:xfrm>
                  <a:off x="6958421" y="6297872"/>
                  <a:ext cx="110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72101" name="Freihand 472100">
                  <a:extLst>
                    <a:ext uri="{FF2B5EF4-FFF2-40B4-BE49-F238E27FC236}">
                      <a16:creationId xmlns:a16="http://schemas.microsoft.com/office/drawing/2014/main" id="{A90AC6C1-5DE1-4422-8A9A-E960FBDE3EA0}"/>
                    </a:ext>
                  </a:extLst>
                </p14:cNvPr>
                <p14:cNvContentPartPr/>
                <p14:nvPr/>
              </p14:nvContentPartPr>
              <p14:xfrm>
                <a:off x="7129061" y="6301472"/>
                <a:ext cx="106200" cy="122400"/>
              </p14:xfrm>
            </p:contentPart>
          </mc:Choice>
          <mc:Fallback xmlns="">
            <p:pic>
              <p:nvPicPr>
                <p:cNvPr id="472101" name="Freihand 472100">
                  <a:extLst>
                    <a:ext uri="{FF2B5EF4-FFF2-40B4-BE49-F238E27FC236}">
                      <a16:creationId xmlns:a16="http://schemas.microsoft.com/office/drawing/2014/main" id="{A90AC6C1-5DE1-4422-8A9A-E960FBDE3EA0}"/>
                    </a:ext>
                  </a:extLst>
                </p:cNvPr>
                <p:cNvPicPr/>
                <p:nvPr/>
              </p:nvPicPr>
              <p:blipFill>
                <a:blip r:embed="rId158"/>
                <a:stretch>
                  <a:fillRect/>
                </a:stretch>
              </p:blipFill>
              <p:spPr>
                <a:xfrm>
                  <a:off x="7124741" y="6297152"/>
                  <a:ext cx="114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2102" name="Freihand 472101">
                  <a:extLst>
                    <a:ext uri="{FF2B5EF4-FFF2-40B4-BE49-F238E27FC236}">
                      <a16:creationId xmlns:a16="http://schemas.microsoft.com/office/drawing/2014/main" id="{2D7C7189-1AAD-4A36-9F9C-5A319B29D89E}"/>
                    </a:ext>
                  </a:extLst>
                </p14:cNvPr>
                <p14:cNvContentPartPr/>
                <p14:nvPr/>
              </p14:nvContentPartPr>
              <p14:xfrm>
                <a:off x="7115021" y="6255392"/>
                <a:ext cx="67680" cy="74520"/>
              </p14:xfrm>
            </p:contentPart>
          </mc:Choice>
          <mc:Fallback xmlns="">
            <p:pic>
              <p:nvPicPr>
                <p:cNvPr id="472102" name="Freihand 472101">
                  <a:extLst>
                    <a:ext uri="{FF2B5EF4-FFF2-40B4-BE49-F238E27FC236}">
                      <a16:creationId xmlns:a16="http://schemas.microsoft.com/office/drawing/2014/main" id="{2D7C7189-1AAD-4A36-9F9C-5A319B29D89E}"/>
                    </a:ext>
                  </a:extLst>
                </p:cNvPr>
                <p:cNvPicPr/>
                <p:nvPr/>
              </p:nvPicPr>
              <p:blipFill>
                <a:blip r:embed="rId160"/>
                <a:stretch>
                  <a:fillRect/>
                </a:stretch>
              </p:blipFill>
              <p:spPr>
                <a:xfrm>
                  <a:off x="7110701" y="6251072"/>
                  <a:ext cx="76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2103" name="Freihand 472102">
                  <a:extLst>
                    <a:ext uri="{FF2B5EF4-FFF2-40B4-BE49-F238E27FC236}">
                      <a16:creationId xmlns:a16="http://schemas.microsoft.com/office/drawing/2014/main" id="{B59D6684-F292-4A69-BBA8-2F5FBE5B2D7B}"/>
                    </a:ext>
                  </a:extLst>
                </p14:cNvPr>
                <p14:cNvContentPartPr/>
                <p14:nvPr/>
              </p14:nvContentPartPr>
              <p14:xfrm>
                <a:off x="7199621" y="6365192"/>
                <a:ext cx="78120" cy="74520"/>
              </p14:xfrm>
            </p:contentPart>
          </mc:Choice>
          <mc:Fallback xmlns="">
            <p:pic>
              <p:nvPicPr>
                <p:cNvPr id="472103" name="Freihand 472102">
                  <a:extLst>
                    <a:ext uri="{FF2B5EF4-FFF2-40B4-BE49-F238E27FC236}">
                      <a16:creationId xmlns:a16="http://schemas.microsoft.com/office/drawing/2014/main" id="{B59D6684-F292-4A69-BBA8-2F5FBE5B2D7B}"/>
                    </a:ext>
                  </a:extLst>
                </p:cNvPr>
                <p:cNvPicPr/>
                <p:nvPr/>
              </p:nvPicPr>
              <p:blipFill>
                <a:blip r:embed="rId162"/>
                <a:stretch>
                  <a:fillRect/>
                </a:stretch>
              </p:blipFill>
              <p:spPr>
                <a:xfrm>
                  <a:off x="7195301" y="6360872"/>
                  <a:ext cx="86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2104" name="Freihand 472103">
                  <a:extLst>
                    <a:ext uri="{FF2B5EF4-FFF2-40B4-BE49-F238E27FC236}">
                      <a16:creationId xmlns:a16="http://schemas.microsoft.com/office/drawing/2014/main" id="{4098F75E-E070-4047-93FB-D7B36A8ED33A}"/>
                    </a:ext>
                  </a:extLst>
                </p14:cNvPr>
                <p14:cNvContentPartPr/>
                <p14:nvPr/>
              </p14:nvContentPartPr>
              <p14:xfrm>
                <a:off x="7396541" y="6323792"/>
                <a:ext cx="112320" cy="13680"/>
              </p14:xfrm>
            </p:contentPart>
          </mc:Choice>
          <mc:Fallback xmlns="">
            <p:pic>
              <p:nvPicPr>
                <p:cNvPr id="472104" name="Freihand 472103">
                  <a:extLst>
                    <a:ext uri="{FF2B5EF4-FFF2-40B4-BE49-F238E27FC236}">
                      <a16:creationId xmlns:a16="http://schemas.microsoft.com/office/drawing/2014/main" id="{4098F75E-E070-4047-93FB-D7B36A8ED33A}"/>
                    </a:ext>
                  </a:extLst>
                </p:cNvPr>
                <p:cNvPicPr/>
                <p:nvPr/>
              </p:nvPicPr>
              <p:blipFill>
                <a:blip r:embed="rId164"/>
                <a:stretch>
                  <a:fillRect/>
                </a:stretch>
              </p:blipFill>
              <p:spPr>
                <a:xfrm>
                  <a:off x="7392221" y="6319472"/>
                  <a:ext cx="120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2105" name="Freihand 472104">
                  <a:extLst>
                    <a:ext uri="{FF2B5EF4-FFF2-40B4-BE49-F238E27FC236}">
                      <a16:creationId xmlns:a16="http://schemas.microsoft.com/office/drawing/2014/main" id="{22256C15-FFF8-4642-B79B-512AF35D785B}"/>
                    </a:ext>
                  </a:extLst>
                </p14:cNvPr>
                <p14:cNvContentPartPr/>
                <p14:nvPr/>
              </p14:nvContentPartPr>
              <p14:xfrm>
                <a:off x="7511741" y="6247112"/>
                <a:ext cx="115200" cy="164160"/>
              </p14:xfrm>
            </p:contentPart>
          </mc:Choice>
          <mc:Fallback xmlns="">
            <p:pic>
              <p:nvPicPr>
                <p:cNvPr id="472105" name="Freihand 472104">
                  <a:extLst>
                    <a:ext uri="{FF2B5EF4-FFF2-40B4-BE49-F238E27FC236}">
                      <a16:creationId xmlns:a16="http://schemas.microsoft.com/office/drawing/2014/main" id="{22256C15-FFF8-4642-B79B-512AF35D785B}"/>
                    </a:ext>
                  </a:extLst>
                </p:cNvPr>
                <p:cNvPicPr/>
                <p:nvPr/>
              </p:nvPicPr>
              <p:blipFill>
                <a:blip r:embed="rId166"/>
                <a:stretch>
                  <a:fillRect/>
                </a:stretch>
              </p:blipFill>
              <p:spPr>
                <a:xfrm>
                  <a:off x="7507421" y="6242792"/>
                  <a:ext cx="123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72106" name="Freihand 472105">
                  <a:extLst>
                    <a:ext uri="{FF2B5EF4-FFF2-40B4-BE49-F238E27FC236}">
                      <a16:creationId xmlns:a16="http://schemas.microsoft.com/office/drawing/2014/main" id="{D7B563C3-AE6F-4638-BC52-23679E50BBEF}"/>
                    </a:ext>
                  </a:extLst>
                </p14:cNvPr>
                <p14:cNvContentPartPr/>
                <p14:nvPr/>
              </p14:nvContentPartPr>
              <p14:xfrm>
                <a:off x="7710101" y="6276992"/>
                <a:ext cx="93600" cy="96480"/>
              </p14:xfrm>
            </p:contentPart>
          </mc:Choice>
          <mc:Fallback xmlns="">
            <p:pic>
              <p:nvPicPr>
                <p:cNvPr id="472106" name="Freihand 472105">
                  <a:extLst>
                    <a:ext uri="{FF2B5EF4-FFF2-40B4-BE49-F238E27FC236}">
                      <a16:creationId xmlns:a16="http://schemas.microsoft.com/office/drawing/2014/main" id="{D7B563C3-AE6F-4638-BC52-23679E50BBEF}"/>
                    </a:ext>
                  </a:extLst>
                </p:cNvPr>
                <p:cNvPicPr/>
                <p:nvPr/>
              </p:nvPicPr>
              <p:blipFill>
                <a:blip r:embed="rId168"/>
                <a:stretch>
                  <a:fillRect/>
                </a:stretch>
              </p:blipFill>
              <p:spPr>
                <a:xfrm>
                  <a:off x="7705781" y="6272672"/>
                  <a:ext cx="102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72107" name="Freihand 472106">
                  <a:extLst>
                    <a:ext uri="{FF2B5EF4-FFF2-40B4-BE49-F238E27FC236}">
                      <a16:creationId xmlns:a16="http://schemas.microsoft.com/office/drawing/2014/main" id="{7E2F7A30-FC31-482D-BECD-990FE3D91251}"/>
                    </a:ext>
                  </a:extLst>
                </p14:cNvPr>
                <p14:cNvContentPartPr/>
                <p14:nvPr/>
              </p14:nvContentPartPr>
              <p14:xfrm>
                <a:off x="7693541" y="6221192"/>
                <a:ext cx="69840" cy="81000"/>
              </p14:xfrm>
            </p:contentPart>
          </mc:Choice>
          <mc:Fallback xmlns="">
            <p:pic>
              <p:nvPicPr>
                <p:cNvPr id="472107" name="Freihand 472106">
                  <a:extLst>
                    <a:ext uri="{FF2B5EF4-FFF2-40B4-BE49-F238E27FC236}">
                      <a16:creationId xmlns:a16="http://schemas.microsoft.com/office/drawing/2014/main" id="{7E2F7A30-FC31-482D-BECD-990FE3D91251}"/>
                    </a:ext>
                  </a:extLst>
                </p:cNvPr>
                <p:cNvPicPr/>
                <p:nvPr/>
              </p:nvPicPr>
              <p:blipFill>
                <a:blip r:embed="rId170"/>
                <a:stretch>
                  <a:fillRect/>
                </a:stretch>
              </p:blipFill>
              <p:spPr>
                <a:xfrm>
                  <a:off x="7689221" y="6216872"/>
                  <a:ext cx="78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72108" name="Freihand 472107">
                  <a:extLst>
                    <a:ext uri="{FF2B5EF4-FFF2-40B4-BE49-F238E27FC236}">
                      <a16:creationId xmlns:a16="http://schemas.microsoft.com/office/drawing/2014/main" id="{D91500D1-6397-49FE-960D-230D29436D50}"/>
                    </a:ext>
                  </a:extLst>
                </p14:cNvPr>
                <p14:cNvContentPartPr/>
                <p14:nvPr/>
              </p14:nvContentPartPr>
              <p14:xfrm>
                <a:off x="7766981" y="6364832"/>
                <a:ext cx="98280" cy="62640"/>
              </p14:xfrm>
            </p:contentPart>
          </mc:Choice>
          <mc:Fallback xmlns="">
            <p:pic>
              <p:nvPicPr>
                <p:cNvPr id="472108" name="Freihand 472107">
                  <a:extLst>
                    <a:ext uri="{FF2B5EF4-FFF2-40B4-BE49-F238E27FC236}">
                      <a16:creationId xmlns:a16="http://schemas.microsoft.com/office/drawing/2014/main" id="{D91500D1-6397-49FE-960D-230D29436D50}"/>
                    </a:ext>
                  </a:extLst>
                </p:cNvPr>
                <p:cNvPicPr/>
                <p:nvPr/>
              </p:nvPicPr>
              <p:blipFill>
                <a:blip r:embed="rId172"/>
                <a:stretch>
                  <a:fillRect/>
                </a:stretch>
              </p:blipFill>
              <p:spPr>
                <a:xfrm>
                  <a:off x="7762661" y="6360512"/>
                  <a:ext cx="106920" cy="71280"/>
                </a:xfrm>
                <a:prstGeom prst="rect">
                  <a:avLst/>
                </a:prstGeom>
              </p:spPr>
            </p:pic>
          </mc:Fallback>
        </mc:AlternateContent>
      </p:grpSp>
      <p:grpSp>
        <p:nvGrpSpPr>
          <p:cNvPr id="472128" name="Gruppieren 472127">
            <a:extLst>
              <a:ext uri="{FF2B5EF4-FFF2-40B4-BE49-F238E27FC236}">
                <a16:creationId xmlns:a16="http://schemas.microsoft.com/office/drawing/2014/main" id="{F38F8E14-A9E6-4BDF-8BB5-378A9A547980}"/>
              </a:ext>
            </a:extLst>
          </p:cNvPr>
          <p:cNvGrpSpPr/>
          <p:nvPr/>
        </p:nvGrpSpPr>
        <p:grpSpPr>
          <a:xfrm>
            <a:off x="9202661" y="610592"/>
            <a:ext cx="406080" cy="179640"/>
            <a:chOff x="9202661" y="610592"/>
            <a:chExt cx="406080" cy="179640"/>
          </a:xfrm>
        </p:grpSpPr>
        <mc:AlternateContent xmlns:mc="http://schemas.openxmlformats.org/markup-compatibility/2006" xmlns:p14="http://schemas.microsoft.com/office/powerpoint/2010/main">
          <mc:Choice Requires="p14">
            <p:contentPart p14:bwMode="auto" r:id="rId173">
              <p14:nvContentPartPr>
                <p14:cNvPr id="472110" name="Freihand 472109">
                  <a:extLst>
                    <a:ext uri="{FF2B5EF4-FFF2-40B4-BE49-F238E27FC236}">
                      <a16:creationId xmlns:a16="http://schemas.microsoft.com/office/drawing/2014/main" id="{E9A5030A-A7E8-4BCD-8A05-1676C3221B35}"/>
                    </a:ext>
                  </a:extLst>
                </p14:cNvPr>
                <p14:cNvContentPartPr/>
                <p14:nvPr/>
              </p14:nvContentPartPr>
              <p14:xfrm>
                <a:off x="9202661" y="610592"/>
                <a:ext cx="138600" cy="179640"/>
              </p14:xfrm>
            </p:contentPart>
          </mc:Choice>
          <mc:Fallback xmlns="">
            <p:pic>
              <p:nvPicPr>
                <p:cNvPr id="472110" name="Freihand 472109">
                  <a:extLst>
                    <a:ext uri="{FF2B5EF4-FFF2-40B4-BE49-F238E27FC236}">
                      <a16:creationId xmlns:a16="http://schemas.microsoft.com/office/drawing/2014/main" id="{E9A5030A-A7E8-4BCD-8A05-1676C3221B35}"/>
                    </a:ext>
                  </a:extLst>
                </p:cNvPr>
                <p:cNvPicPr/>
                <p:nvPr/>
              </p:nvPicPr>
              <p:blipFill>
                <a:blip r:embed="rId174"/>
                <a:stretch>
                  <a:fillRect/>
                </a:stretch>
              </p:blipFill>
              <p:spPr>
                <a:xfrm>
                  <a:off x="9198341" y="606272"/>
                  <a:ext cx="147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72111" name="Freihand 472110">
                  <a:extLst>
                    <a:ext uri="{FF2B5EF4-FFF2-40B4-BE49-F238E27FC236}">
                      <a16:creationId xmlns:a16="http://schemas.microsoft.com/office/drawing/2014/main" id="{AF640DED-983F-487B-A207-B05938D30631}"/>
                    </a:ext>
                  </a:extLst>
                </p14:cNvPr>
                <p14:cNvContentPartPr/>
                <p14:nvPr/>
              </p14:nvContentPartPr>
              <p14:xfrm>
                <a:off x="9265661" y="677912"/>
                <a:ext cx="66600" cy="96480"/>
              </p14:xfrm>
            </p:contentPart>
          </mc:Choice>
          <mc:Fallback xmlns="">
            <p:pic>
              <p:nvPicPr>
                <p:cNvPr id="472111" name="Freihand 472110">
                  <a:extLst>
                    <a:ext uri="{FF2B5EF4-FFF2-40B4-BE49-F238E27FC236}">
                      <a16:creationId xmlns:a16="http://schemas.microsoft.com/office/drawing/2014/main" id="{AF640DED-983F-487B-A207-B05938D30631}"/>
                    </a:ext>
                  </a:extLst>
                </p:cNvPr>
                <p:cNvPicPr/>
                <p:nvPr/>
              </p:nvPicPr>
              <p:blipFill>
                <a:blip r:embed="rId176"/>
                <a:stretch>
                  <a:fillRect/>
                </a:stretch>
              </p:blipFill>
              <p:spPr>
                <a:xfrm>
                  <a:off x="9261341" y="673592"/>
                  <a:ext cx="75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72113" name="Freihand 472112">
                  <a:extLst>
                    <a:ext uri="{FF2B5EF4-FFF2-40B4-BE49-F238E27FC236}">
                      <a16:creationId xmlns:a16="http://schemas.microsoft.com/office/drawing/2014/main" id="{CB47BDAB-CA2C-492B-949D-E3A08D161526}"/>
                    </a:ext>
                  </a:extLst>
                </p14:cNvPr>
                <p14:cNvContentPartPr/>
                <p14:nvPr/>
              </p14:nvContentPartPr>
              <p14:xfrm>
                <a:off x="9364661" y="697712"/>
                <a:ext cx="244080" cy="88560"/>
              </p14:xfrm>
            </p:contentPart>
          </mc:Choice>
          <mc:Fallback xmlns="">
            <p:pic>
              <p:nvPicPr>
                <p:cNvPr id="472113" name="Freihand 472112">
                  <a:extLst>
                    <a:ext uri="{FF2B5EF4-FFF2-40B4-BE49-F238E27FC236}">
                      <a16:creationId xmlns:a16="http://schemas.microsoft.com/office/drawing/2014/main" id="{CB47BDAB-CA2C-492B-949D-E3A08D161526}"/>
                    </a:ext>
                  </a:extLst>
                </p:cNvPr>
                <p:cNvPicPr/>
                <p:nvPr/>
              </p:nvPicPr>
              <p:blipFill>
                <a:blip r:embed="rId178"/>
                <a:stretch>
                  <a:fillRect/>
                </a:stretch>
              </p:blipFill>
              <p:spPr>
                <a:xfrm>
                  <a:off x="9360341" y="693392"/>
                  <a:ext cx="252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72114" name="Freihand 472113">
                  <a:extLst>
                    <a:ext uri="{FF2B5EF4-FFF2-40B4-BE49-F238E27FC236}">
                      <a16:creationId xmlns:a16="http://schemas.microsoft.com/office/drawing/2014/main" id="{232C7EC8-B9C8-4B61-B449-87A769C2EB52}"/>
                    </a:ext>
                  </a:extLst>
                </p14:cNvPr>
                <p14:cNvContentPartPr/>
                <p14:nvPr/>
              </p14:nvContentPartPr>
              <p14:xfrm>
                <a:off x="9575981" y="651272"/>
                <a:ext cx="360" cy="360"/>
              </p14:xfrm>
            </p:contentPart>
          </mc:Choice>
          <mc:Fallback xmlns="">
            <p:pic>
              <p:nvPicPr>
                <p:cNvPr id="472114" name="Freihand 472113">
                  <a:extLst>
                    <a:ext uri="{FF2B5EF4-FFF2-40B4-BE49-F238E27FC236}">
                      <a16:creationId xmlns:a16="http://schemas.microsoft.com/office/drawing/2014/main" id="{232C7EC8-B9C8-4B61-B449-87A769C2EB52}"/>
                    </a:ext>
                  </a:extLst>
                </p:cNvPr>
                <p:cNvPicPr/>
                <p:nvPr/>
              </p:nvPicPr>
              <p:blipFill>
                <a:blip r:embed="rId66"/>
                <a:stretch>
                  <a:fillRect/>
                </a:stretch>
              </p:blipFill>
              <p:spPr>
                <a:xfrm>
                  <a:off x="9571661" y="646952"/>
                  <a:ext cx="9000" cy="9000"/>
                </a:xfrm>
                <a:prstGeom prst="rect">
                  <a:avLst/>
                </a:prstGeom>
              </p:spPr>
            </p:pic>
          </mc:Fallback>
        </mc:AlternateContent>
      </p:grpSp>
      <p:grpSp>
        <p:nvGrpSpPr>
          <p:cNvPr id="472127" name="Gruppieren 472126">
            <a:extLst>
              <a:ext uri="{FF2B5EF4-FFF2-40B4-BE49-F238E27FC236}">
                <a16:creationId xmlns:a16="http://schemas.microsoft.com/office/drawing/2014/main" id="{81DBBD7B-AA5B-41F4-8FE1-29692CAFA9E9}"/>
              </a:ext>
            </a:extLst>
          </p:cNvPr>
          <p:cNvGrpSpPr/>
          <p:nvPr/>
        </p:nvGrpSpPr>
        <p:grpSpPr>
          <a:xfrm>
            <a:off x="9775421" y="488912"/>
            <a:ext cx="1307520" cy="292320"/>
            <a:chOff x="9775421" y="488912"/>
            <a:chExt cx="1307520" cy="292320"/>
          </a:xfrm>
        </p:grpSpPr>
        <mc:AlternateContent xmlns:mc="http://schemas.openxmlformats.org/markup-compatibility/2006" xmlns:p14="http://schemas.microsoft.com/office/powerpoint/2010/main">
          <mc:Choice Requires="p14">
            <p:contentPart p14:bwMode="auto" r:id="rId180">
              <p14:nvContentPartPr>
                <p14:cNvPr id="472115" name="Freihand 472114">
                  <a:extLst>
                    <a:ext uri="{FF2B5EF4-FFF2-40B4-BE49-F238E27FC236}">
                      <a16:creationId xmlns:a16="http://schemas.microsoft.com/office/drawing/2014/main" id="{E67A3243-6049-45BA-9041-A261570E7A42}"/>
                    </a:ext>
                  </a:extLst>
                </p14:cNvPr>
                <p14:cNvContentPartPr/>
                <p14:nvPr/>
              </p14:nvContentPartPr>
              <p14:xfrm>
                <a:off x="9775421" y="574592"/>
                <a:ext cx="232560" cy="206640"/>
              </p14:xfrm>
            </p:contentPart>
          </mc:Choice>
          <mc:Fallback xmlns="">
            <p:pic>
              <p:nvPicPr>
                <p:cNvPr id="472115" name="Freihand 472114">
                  <a:extLst>
                    <a:ext uri="{FF2B5EF4-FFF2-40B4-BE49-F238E27FC236}">
                      <a16:creationId xmlns:a16="http://schemas.microsoft.com/office/drawing/2014/main" id="{E67A3243-6049-45BA-9041-A261570E7A42}"/>
                    </a:ext>
                  </a:extLst>
                </p:cNvPr>
                <p:cNvPicPr/>
                <p:nvPr/>
              </p:nvPicPr>
              <p:blipFill>
                <a:blip r:embed="rId181"/>
                <a:stretch>
                  <a:fillRect/>
                </a:stretch>
              </p:blipFill>
              <p:spPr>
                <a:xfrm>
                  <a:off x="9771101" y="570272"/>
                  <a:ext cx="241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72116" name="Freihand 472115">
                  <a:extLst>
                    <a:ext uri="{FF2B5EF4-FFF2-40B4-BE49-F238E27FC236}">
                      <a16:creationId xmlns:a16="http://schemas.microsoft.com/office/drawing/2014/main" id="{8FD5CEFB-8D5D-42FE-9540-E66FB21476D6}"/>
                    </a:ext>
                  </a:extLst>
                </p14:cNvPr>
                <p14:cNvContentPartPr/>
                <p14:nvPr/>
              </p14:nvContentPartPr>
              <p14:xfrm>
                <a:off x="9975941" y="630032"/>
                <a:ext cx="190440" cy="138960"/>
              </p14:xfrm>
            </p:contentPart>
          </mc:Choice>
          <mc:Fallback xmlns="">
            <p:pic>
              <p:nvPicPr>
                <p:cNvPr id="472116" name="Freihand 472115">
                  <a:extLst>
                    <a:ext uri="{FF2B5EF4-FFF2-40B4-BE49-F238E27FC236}">
                      <a16:creationId xmlns:a16="http://schemas.microsoft.com/office/drawing/2014/main" id="{8FD5CEFB-8D5D-42FE-9540-E66FB21476D6}"/>
                    </a:ext>
                  </a:extLst>
                </p:cNvPr>
                <p:cNvPicPr/>
                <p:nvPr/>
              </p:nvPicPr>
              <p:blipFill>
                <a:blip r:embed="rId183"/>
                <a:stretch>
                  <a:fillRect/>
                </a:stretch>
              </p:blipFill>
              <p:spPr>
                <a:xfrm>
                  <a:off x="9971621" y="625712"/>
                  <a:ext cx="199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2117" name="Freihand 472116">
                  <a:extLst>
                    <a:ext uri="{FF2B5EF4-FFF2-40B4-BE49-F238E27FC236}">
                      <a16:creationId xmlns:a16="http://schemas.microsoft.com/office/drawing/2014/main" id="{BF7290DD-FA5E-4766-8AAE-0C0084ADAF8C}"/>
                    </a:ext>
                  </a:extLst>
                </p14:cNvPr>
                <p14:cNvContentPartPr/>
                <p14:nvPr/>
              </p14:nvContentPartPr>
              <p14:xfrm>
                <a:off x="10175741" y="610232"/>
                <a:ext cx="39600" cy="145800"/>
              </p14:xfrm>
            </p:contentPart>
          </mc:Choice>
          <mc:Fallback xmlns="">
            <p:pic>
              <p:nvPicPr>
                <p:cNvPr id="472117" name="Freihand 472116">
                  <a:extLst>
                    <a:ext uri="{FF2B5EF4-FFF2-40B4-BE49-F238E27FC236}">
                      <a16:creationId xmlns:a16="http://schemas.microsoft.com/office/drawing/2014/main" id="{BF7290DD-FA5E-4766-8AAE-0C0084ADAF8C}"/>
                    </a:ext>
                  </a:extLst>
                </p:cNvPr>
                <p:cNvPicPr/>
                <p:nvPr/>
              </p:nvPicPr>
              <p:blipFill>
                <a:blip r:embed="rId185"/>
                <a:stretch>
                  <a:fillRect/>
                </a:stretch>
              </p:blipFill>
              <p:spPr>
                <a:xfrm>
                  <a:off x="10171421" y="605912"/>
                  <a:ext cx="48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72118" name="Freihand 472117">
                  <a:extLst>
                    <a:ext uri="{FF2B5EF4-FFF2-40B4-BE49-F238E27FC236}">
                      <a16:creationId xmlns:a16="http://schemas.microsoft.com/office/drawing/2014/main" id="{E8B66106-CE4E-43C3-9577-ED5A47DC2DE8}"/>
                    </a:ext>
                  </a:extLst>
                </p14:cNvPr>
                <p14:cNvContentPartPr/>
                <p14:nvPr/>
              </p14:nvContentPartPr>
              <p14:xfrm>
                <a:off x="10239101" y="703112"/>
                <a:ext cx="18000" cy="73440"/>
              </p14:xfrm>
            </p:contentPart>
          </mc:Choice>
          <mc:Fallback xmlns="">
            <p:pic>
              <p:nvPicPr>
                <p:cNvPr id="472118" name="Freihand 472117">
                  <a:extLst>
                    <a:ext uri="{FF2B5EF4-FFF2-40B4-BE49-F238E27FC236}">
                      <a16:creationId xmlns:a16="http://schemas.microsoft.com/office/drawing/2014/main" id="{E8B66106-CE4E-43C3-9577-ED5A47DC2DE8}"/>
                    </a:ext>
                  </a:extLst>
                </p:cNvPr>
                <p:cNvPicPr/>
                <p:nvPr/>
              </p:nvPicPr>
              <p:blipFill>
                <a:blip r:embed="rId187"/>
                <a:stretch>
                  <a:fillRect/>
                </a:stretch>
              </p:blipFill>
              <p:spPr>
                <a:xfrm>
                  <a:off x="10234781" y="698792"/>
                  <a:ext cx="26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72119" name="Freihand 472118">
                  <a:extLst>
                    <a:ext uri="{FF2B5EF4-FFF2-40B4-BE49-F238E27FC236}">
                      <a16:creationId xmlns:a16="http://schemas.microsoft.com/office/drawing/2014/main" id="{BCE73B8F-330A-43A4-A40A-8C4BB6529A08}"/>
                    </a:ext>
                  </a:extLst>
                </p14:cNvPr>
                <p14:cNvContentPartPr/>
                <p14:nvPr/>
              </p14:nvContentPartPr>
              <p14:xfrm>
                <a:off x="10283741" y="594752"/>
                <a:ext cx="211680" cy="164520"/>
              </p14:xfrm>
            </p:contentPart>
          </mc:Choice>
          <mc:Fallback xmlns="">
            <p:pic>
              <p:nvPicPr>
                <p:cNvPr id="472119" name="Freihand 472118">
                  <a:extLst>
                    <a:ext uri="{FF2B5EF4-FFF2-40B4-BE49-F238E27FC236}">
                      <a16:creationId xmlns:a16="http://schemas.microsoft.com/office/drawing/2014/main" id="{BCE73B8F-330A-43A4-A40A-8C4BB6529A08}"/>
                    </a:ext>
                  </a:extLst>
                </p:cNvPr>
                <p:cNvPicPr/>
                <p:nvPr/>
              </p:nvPicPr>
              <p:blipFill>
                <a:blip r:embed="rId189"/>
                <a:stretch>
                  <a:fillRect/>
                </a:stretch>
              </p:blipFill>
              <p:spPr>
                <a:xfrm>
                  <a:off x="10279421" y="590432"/>
                  <a:ext cx="220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72120" name="Freihand 472119">
                  <a:extLst>
                    <a:ext uri="{FF2B5EF4-FFF2-40B4-BE49-F238E27FC236}">
                      <a16:creationId xmlns:a16="http://schemas.microsoft.com/office/drawing/2014/main" id="{268A9E58-B0AB-4C3B-A6ED-8454314C243D}"/>
                    </a:ext>
                  </a:extLst>
                </p14:cNvPr>
                <p14:cNvContentPartPr/>
                <p14:nvPr/>
              </p14:nvContentPartPr>
              <p14:xfrm>
                <a:off x="10484981" y="647672"/>
                <a:ext cx="79200" cy="89640"/>
              </p14:xfrm>
            </p:contentPart>
          </mc:Choice>
          <mc:Fallback xmlns="">
            <p:pic>
              <p:nvPicPr>
                <p:cNvPr id="472120" name="Freihand 472119">
                  <a:extLst>
                    <a:ext uri="{FF2B5EF4-FFF2-40B4-BE49-F238E27FC236}">
                      <a16:creationId xmlns:a16="http://schemas.microsoft.com/office/drawing/2014/main" id="{268A9E58-B0AB-4C3B-A6ED-8454314C243D}"/>
                    </a:ext>
                  </a:extLst>
                </p:cNvPr>
                <p:cNvPicPr/>
                <p:nvPr/>
              </p:nvPicPr>
              <p:blipFill>
                <a:blip r:embed="rId191"/>
                <a:stretch>
                  <a:fillRect/>
                </a:stretch>
              </p:blipFill>
              <p:spPr>
                <a:xfrm>
                  <a:off x="10480661" y="643352"/>
                  <a:ext cx="87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2121" name="Freihand 472120">
                  <a:extLst>
                    <a:ext uri="{FF2B5EF4-FFF2-40B4-BE49-F238E27FC236}">
                      <a16:creationId xmlns:a16="http://schemas.microsoft.com/office/drawing/2014/main" id="{1392300F-9C4A-454E-8CDD-44A0D444777B}"/>
                    </a:ext>
                  </a:extLst>
                </p14:cNvPr>
                <p14:cNvContentPartPr/>
                <p14:nvPr/>
              </p14:nvContentPartPr>
              <p14:xfrm>
                <a:off x="10342781" y="524192"/>
                <a:ext cx="22320" cy="12960"/>
              </p14:xfrm>
            </p:contentPart>
          </mc:Choice>
          <mc:Fallback xmlns="">
            <p:pic>
              <p:nvPicPr>
                <p:cNvPr id="472121" name="Freihand 472120">
                  <a:extLst>
                    <a:ext uri="{FF2B5EF4-FFF2-40B4-BE49-F238E27FC236}">
                      <a16:creationId xmlns:a16="http://schemas.microsoft.com/office/drawing/2014/main" id="{1392300F-9C4A-454E-8CDD-44A0D444777B}"/>
                    </a:ext>
                  </a:extLst>
                </p:cNvPr>
                <p:cNvPicPr/>
                <p:nvPr/>
              </p:nvPicPr>
              <p:blipFill>
                <a:blip r:embed="rId193"/>
                <a:stretch>
                  <a:fillRect/>
                </a:stretch>
              </p:blipFill>
              <p:spPr>
                <a:xfrm>
                  <a:off x="10338461" y="519872"/>
                  <a:ext cx="30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72122" name="Freihand 472121">
                  <a:extLst>
                    <a:ext uri="{FF2B5EF4-FFF2-40B4-BE49-F238E27FC236}">
                      <a16:creationId xmlns:a16="http://schemas.microsoft.com/office/drawing/2014/main" id="{9ADADB4E-6F63-4537-99FB-EF3A665444D1}"/>
                    </a:ext>
                  </a:extLst>
                </p14:cNvPr>
                <p14:cNvContentPartPr/>
                <p14:nvPr/>
              </p14:nvContentPartPr>
              <p14:xfrm>
                <a:off x="10673621" y="565952"/>
                <a:ext cx="106560" cy="183960"/>
              </p14:xfrm>
            </p:contentPart>
          </mc:Choice>
          <mc:Fallback xmlns="">
            <p:pic>
              <p:nvPicPr>
                <p:cNvPr id="472122" name="Freihand 472121">
                  <a:extLst>
                    <a:ext uri="{FF2B5EF4-FFF2-40B4-BE49-F238E27FC236}">
                      <a16:creationId xmlns:a16="http://schemas.microsoft.com/office/drawing/2014/main" id="{9ADADB4E-6F63-4537-99FB-EF3A665444D1}"/>
                    </a:ext>
                  </a:extLst>
                </p:cNvPr>
                <p:cNvPicPr/>
                <p:nvPr/>
              </p:nvPicPr>
              <p:blipFill>
                <a:blip r:embed="rId195"/>
                <a:stretch>
                  <a:fillRect/>
                </a:stretch>
              </p:blipFill>
              <p:spPr>
                <a:xfrm>
                  <a:off x="10669301" y="561632"/>
                  <a:ext cx="115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72123" name="Freihand 472122">
                  <a:extLst>
                    <a:ext uri="{FF2B5EF4-FFF2-40B4-BE49-F238E27FC236}">
                      <a16:creationId xmlns:a16="http://schemas.microsoft.com/office/drawing/2014/main" id="{84589E4B-A3ED-424F-9499-983BC064B3E9}"/>
                    </a:ext>
                  </a:extLst>
                </p14:cNvPr>
                <p14:cNvContentPartPr/>
                <p14:nvPr/>
              </p14:nvContentPartPr>
              <p14:xfrm>
                <a:off x="10678301" y="654152"/>
                <a:ext cx="129600" cy="14040"/>
              </p14:xfrm>
            </p:contentPart>
          </mc:Choice>
          <mc:Fallback xmlns="">
            <p:pic>
              <p:nvPicPr>
                <p:cNvPr id="472123" name="Freihand 472122">
                  <a:extLst>
                    <a:ext uri="{FF2B5EF4-FFF2-40B4-BE49-F238E27FC236}">
                      <a16:creationId xmlns:a16="http://schemas.microsoft.com/office/drawing/2014/main" id="{84589E4B-A3ED-424F-9499-983BC064B3E9}"/>
                    </a:ext>
                  </a:extLst>
                </p:cNvPr>
                <p:cNvPicPr/>
                <p:nvPr/>
              </p:nvPicPr>
              <p:blipFill>
                <a:blip r:embed="rId197"/>
                <a:stretch>
                  <a:fillRect/>
                </a:stretch>
              </p:blipFill>
              <p:spPr>
                <a:xfrm>
                  <a:off x="10673981" y="649832"/>
                  <a:ext cx="138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72124" name="Freihand 472123">
                  <a:extLst>
                    <a:ext uri="{FF2B5EF4-FFF2-40B4-BE49-F238E27FC236}">
                      <a16:creationId xmlns:a16="http://schemas.microsoft.com/office/drawing/2014/main" id="{CA48714F-E7D6-442D-8DC7-F9AE86C9C464}"/>
                    </a:ext>
                  </a:extLst>
                </p14:cNvPr>
                <p14:cNvContentPartPr/>
                <p14:nvPr/>
              </p14:nvContentPartPr>
              <p14:xfrm>
                <a:off x="10822301" y="641192"/>
                <a:ext cx="34920" cy="78480"/>
              </p14:xfrm>
            </p:contentPart>
          </mc:Choice>
          <mc:Fallback xmlns="">
            <p:pic>
              <p:nvPicPr>
                <p:cNvPr id="472124" name="Freihand 472123">
                  <a:extLst>
                    <a:ext uri="{FF2B5EF4-FFF2-40B4-BE49-F238E27FC236}">
                      <a16:creationId xmlns:a16="http://schemas.microsoft.com/office/drawing/2014/main" id="{CA48714F-E7D6-442D-8DC7-F9AE86C9C464}"/>
                    </a:ext>
                  </a:extLst>
                </p:cNvPr>
                <p:cNvPicPr/>
                <p:nvPr/>
              </p:nvPicPr>
              <p:blipFill>
                <a:blip r:embed="rId199"/>
                <a:stretch>
                  <a:fillRect/>
                </a:stretch>
              </p:blipFill>
              <p:spPr>
                <a:xfrm>
                  <a:off x="10817981" y="636872"/>
                  <a:ext cx="43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72125" name="Freihand 472124">
                  <a:extLst>
                    <a:ext uri="{FF2B5EF4-FFF2-40B4-BE49-F238E27FC236}">
                      <a16:creationId xmlns:a16="http://schemas.microsoft.com/office/drawing/2014/main" id="{9683F167-4786-413D-B4FE-57F62F777746}"/>
                    </a:ext>
                  </a:extLst>
                </p14:cNvPr>
                <p14:cNvContentPartPr/>
                <p14:nvPr/>
              </p14:nvContentPartPr>
              <p14:xfrm>
                <a:off x="10874861" y="557312"/>
                <a:ext cx="208080" cy="167400"/>
              </p14:xfrm>
            </p:contentPart>
          </mc:Choice>
          <mc:Fallback xmlns="">
            <p:pic>
              <p:nvPicPr>
                <p:cNvPr id="472125" name="Freihand 472124">
                  <a:extLst>
                    <a:ext uri="{FF2B5EF4-FFF2-40B4-BE49-F238E27FC236}">
                      <a16:creationId xmlns:a16="http://schemas.microsoft.com/office/drawing/2014/main" id="{9683F167-4786-413D-B4FE-57F62F777746}"/>
                    </a:ext>
                  </a:extLst>
                </p:cNvPr>
                <p:cNvPicPr/>
                <p:nvPr/>
              </p:nvPicPr>
              <p:blipFill>
                <a:blip r:embed="rId201"/>
                <a:stretch>
                  <a:fillRect/>
                </a:stretch>
              </p:blipFill>
              <p:spPr>
                <a:xfrm>
                  <a:off x="10870541" y="552992"/>
                  <a:ext cx="216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72126" name="Freihand 472125">
                  <a:extLst>
                    <a:ext uri="{FF2B5EF4-FFF2-40B4-BE49-F238E27FC236}">
                      <a16:creationId xmlns:a16="http://schemas.microsoft.com/office/drawing/2014/main" id="{71B738E8-9990-4B4D-B784-911119CBD215}"/>
                    </a:ext>
                  </a:extLst>
                </p14:cNvPr>
                <p14:cNvContentPartPr/>
                <p14:nvPr/>
              </p14:nvContentPartPr>
              <p14:xfrm>
                <a:off x="10914101" y="488912"/>
                <a:ext cx="360" cy="360"/>
              </p14:xfrm>
            </p:contentPart>
          </mc:Choice>
          <mc:Fallback xmlns="">
            <p:pic>
              <p:nvPicPr>
                <p:cNvPr id="472126" name="Freihand 472125">
                  <a:extLst>
                    <a:ext uri="{FF2B5EF4-FFF2-40B4-BE49-F238E27FC236}">
                      <a16:creationId xmlns:a16="http://schemas.microsoft.com/office/drawing/2014/main" id="{71B738E8-9990-4B4D-B784-911119CBD215}"/>
                    </a:ext>
                  </a:extLst>
                </p:cNvPr>
                <p:cNvPicPr/>
                <p:nvPr/>
              </p:nvPicPr>
              <p:blipFill>
                <a:blip r:embed="rId66"/>
                <a:stretch>
                  <a:fillRect/>
                </a:stretch>
              </p:blipFill>
              <p:spPr>
                <a:xfrm>
                  <a:off x="10909781" y="484592"/>
                  <a:ext cx="9000" cy="9000"/>
                </a:xfrm>
                <a:prstGeom prst="rect">
                  <a:avLst/>
                </a:prstGeom>
              </p:spPr>
            </p:pic>
          </mc:Fallback>
        </mc:AlternateContent>
      </p:grpSp>
      <p:grpSp>
        <p:nvGrpSpPr>
          <p:cNvPr id="472148" name="Gruppieren 472147">
            <a:extLst>
              <a:ext uri="{FF2B5EF4-FFF2-40B4-BE49-F238E27FC236}">
                <a16:creationId xmlns:a16="http://schemas.microsoft.com/office/drawing/2014/main" id="{AC128D64-AA87-4B45-98BD-D129004D216B}"/>
              </a:ext>
            </a:extLst>
          </p:cNvPr>
          <p:cNvGrpSpPr/>
          <p:nvPr/>
        </p:nvGrpSpPr>
        <p:grpSpPr>
          <a:xfrm>
            <a:off x="9340901" y="911552"/>
            <a:ext cx="1861200" cy="511560"/>
            <a:chOff x="9340901" y="911552"/>
            <a:chExt cx="1861200" cy="511560"/>
          </a:xfrm>
        </p:grpSpPr>
        <mc:AlternateContent xmlns:mc="http://schemas.openxmlformats.org/markup-compatibility/2006" xmlns:p14="http://schemas.microsoft.com/office/powerpoint/2010/main">
          <mc:Choice Requires="p14">
            <p:contentPart p14:bwMode="auto" r:id="rId203">
              <p14:nvContentPartPr>
                <p14:cNvPr id="472129" name="Freihand 472128">
                  <a:extLst>
                    <a:ext uri="{FF2B5EF4-FFF2-40B4-BE49-F238E27FC236}">
                      <a16:creationId xmlns:a16="http://schemas.microsoft.com/office/drawing/2014/main" id="{8C0AAA2F-058B-40B4-8C98-9AFDE866380A}"/>
                    </a:ext>
                  </a:extLst>
                </p14:cNvPr>
                <p14:cNvContentPartPr/>
                <p14:nvPr/>
              </p14:nvContentPartPr>
              <p14:xfrm>
                <a:off x="9340901" y="932792"/>
                <a:ext cx="166680" cy="190800"/>
              </p14:xfrm>
            </p:contentPart>
          </mc:Choice>
          <mc:Fallback xmlns="">
            <p:pic>
              <p:nvPicPr>
                <p:cNvPr id="472129" name="Freihand 472128">
                  <a:extLst>
                    <a:ext uri="{FF2B5EF4-FFF2-40B4-BE49-F238E27FC236}">
                      <a16:creationId xmlns:a16="http://schemas.microsoft.com/office/drawing/2014/main" id="{8C0AAA2F-058B-40B4-8C98-9AFDE866380A}"/>
                    </a:ext>
                  </a:extLst>
                </p:cNvPr>
                <p:cNvPicPr/>
                <p:nvPr/>
              </p:nvPicPr>
              <p:blipFill>
                <a:blip r:embed="rId204"/>
                <a:stretch>
                  <a:fillRect/>
                </a:stretch>
              </p:blipFill>
              <p:spPr>
                <a:xfrm>
                  <a:off x="9336581" y="928472"/>
                  <a:ext cx="175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72130" name="Freihand 472129">
                  <a:extLst>
                    <a:ext uri="{FF2B5EF4-FFF2-40B4-BE49-F238E27FC236}">
                      <a16:creationId xmlns:a16="http://schemas.microsoft.com/office/drawing/2014/main" id="{F7578276-648A-4C11-AD69-38B01404B9DC}"/>
                    </a:ext>
                  </a:extLst>
                </p14:cNvPr>
                <p14:cNvContentPartPr/>
                <p14:nvPr/>
              </p14:nvContentPartPr>
              <p14:xfrm>
                <a:off x="9447461" y="1015952"/>
                <a:ext cx="33840" cy="75600"/>
              </p14:xfrm>
            </p:contentPart>
          </mc:Choice>
          <mc:Fallback xmlns="">
            <p:pic>
              <p:nvPicPr>
                <p:cNvPr id="472130" name="Freihand 472129">
                  <a:extLst>
                    <a:ext uri="{FF2B5EF4-FFF2-40B4-BE49-F238E27FC236}">
                      <a16:creationId xmlns:a16="http://schemas.microsoft.com/office/drawing/2014/main" id="{F7578276-648A-4C11-AD69-38B01404B9DC}"/>
                    </a:ext>
                  </a:extLst>
                </p:cNvPr>
                <p:cNvPicPr/>
                <p:nvPr/>
              </p:nvPicPr>
              <p:blipFill>
                <a:blip r:embed="rId206"/>
                <a:stretch>
                  <a:fillRect/>
                </a:stretch>
              </p:blipFill>
              <p:spPr>
                <a:xfrm>
                  <a:off x="9443141" y="1011632"/>
                  <a:ext cx="42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72131" name="Freihand 472130">
                  <a:extLst>
                    <a:ext uri="{FF2B5EF4-FFF2-40B4-BE49-F238E27FC236}">
                      <a16:creationId xmlns:a16="http://schemas.microsoft.com/office/drawing/2014/main" id="{B69D582B-7856-4B80-AE85-19EBDCF3FD3D}"/>
                    </a:ext>
                  </a:extLst>
                </p14:cNvPr>
                <p14:cNvContentPartPr/>
                <p14:nvPr/>
              </p14:nvContentPartPr>
              <p14:xfrm>
                <a:off x="9542141" y="929552"/>
                <a:ext cx="554760" cy="158040"/>
              </p14:xfrm>
            </p:contentPart>
          </mc:Choice>
          <mc:Fallback xmlns="">
            <p:pic>
              <p:nvPicPr>
                <p:cNvPr id="472131" name="Freihand 472130">
                  <a:extLst>
                    <a:ext uri="{FF2B5EF4-FFF2-40B4-BE49-F238E27FC236}">
                      <a16:creationId xmlns:a16="http://schemas.microsoft.com/office/drawing/2014/main" id="{B69D582B-7856-4B80-AE85-19EBDCF3FD3D}"/>
                    </a:ext>
                  </a:extLst>
                </p:cNvPr>
                <p:cNvPicPr/>
                <p:nvPr/>
              </p:nvPicPr>
              <p:blipFill>
                <a:blip r:embed="rId208"/>
                <a:stretch>
                  <a:fillRect/>
                </a:stretch>
              </p:blipFill>
              <p:spPr>
                <a:xfrm>
                  <a:off x="9537821" y="925232"/>
                  <a:ext cx="563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72132" name="Freihand 472131">
                  <a:extLst>
                    <a:ext uri="{FF2B5EF4-FFF2-40B4-BE49-F238E27FC236}">
                      <a16:creationId xmlns:a16="http://schemas.microsoft.com/office/drawing/2014/main" id="{05F958E8-528D-401B-BFEA-0F769C86DD87}"/>
                    </a:ext>
                  </a:extLst>
                </p14:cNvPr>
                <p14:cNvContentPartPr/>
                <p14:nvPr/>
              </p14:nvContentPartPr>
              <p14:xfrm>
                <a:off x="10258541" y="980672"/>
                <a:ext cx="267120" cy="82800"/>
              </p14:xfrm>
            </p:contentPart>
          </mc:Choice>
          <mc:Fallback xmlns="">
            <p:pic>
              <p:nvPicPr>
                <p:cNvPr id="472132" name="Freihand 472131">
                  <a:extLst>
                    <a:ext uri="{FF2B5EF4-FFF2-40B4-BE49-F238E27FC236}">
                      <a16:creationId xmlns:a16="http://schemas.microsoft.com/office/drawing/2014/main" id="{05F958E8-528D-401B-BFEA-0F769C86DD87}"/>
                    </a:ext>
                  </a:extLst>
                </p:cNvPr>
                <p:cNvPicPr/>
                <p:nvPr/>
              </p:nvPicPr>
              <p:blipFill>
                <a:blip r:embed="rId210"/>
                <a:stretch>
                  <a:fillRect/>
                </a:stretch>
              </p:blipFill>
              <p:spPr>
                <a:xfrm>
                  <a:off x="10254221" y="976352"/>
                  <a:ext cx="275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72133" name="Freihand 472132">
                  <a:extLst>
                    <a:ext uri="{FF2B5EF4-FFF2-40B4-BE49-F238E27FC236}">
                      <a16:creationId xmlns:a16="http://schemas.microsoft.com/office/drawing/2014/main" id="{B69C3CC9-94B0-40C4-819A-112EBD16F2E2}"/>
                    </a:ext>
                  </a:extLst>
                </p14:cNvPr>
                <p14:cNvContentPartPr/>
                <p14:nvPr/>
              </p14:nvContentPartPr>
              <p14:xfrm>
                <a:off x="10526021" y="978152"/>
                <a:ext cx="56880" cy="86760"/>
              </p14:xfrm>
            </p:contentPart>
          </mc:Choice>
          <mc:Fallback xmlns="">
            <p:pic>
              <p:nvPicPr>
                <p:cNvPr id="472133" name="Freihand 472132">
                  <a:extLst>
                    <a:ext uri="{FF2B5EF4-FFF2-40B4-BE49-F238E27FC236}">
                      <a16:creationId xmlns:a16="http://schemas.microsoft.com/office/drawing/2014/main" id="{B69C3CC9-94B0-40C4-819A-112EBD16F2E2}"/>
                    </a:ext>
                  </a:extLst>
                </p:cNvPr>
                <p:cNvPicPr/>
                <p:nvPr/>
              </p:nvPicPr>
              <p:blipFill>
                <a:blip r:embed="rId212"/>
                <a:stretch>
                  <a:fillRect/>
                </a:stretch>
              </p:blipFill>
              <p:spPr>
                <a:xfrm>
                  <a:off x="10521701" y="973832"/>
                  <a:ext cx="65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72134" name="Freihand 472133">
                  <a:extLst>
                    <a:ext uri="{FF2B5EF4-FFF2-40B4-BE49-F238E27FC236}">
                      <a16:creationId xmlns:a16="http://schemas.microsoft.com/office/drawing/2014/main" id="{432C9795-42C8-4C12-8042-E83BB62ADD40}"/>
                    </a:ext>
                  </a:extLst>
                </p14:cNvPr>
                <p14:cNvContentPartPr/>
                <p14:nvPr/>
              </p14:nvContentPartPr>
              <p14:xfrm>
                <a:off x="10763981" y="911552"/>
                <a:ext cx="265680" cy="112320"/>
              </p14:xfrm>
            </p:contentPart>
          </mc:Choice>
          <mc:Fallback xmlns="">
            <p:pic>
              <p:nvPicPr>
                <p:cNvPr id="472134" name="Freihand 472133">
                  <a:extLst>
                    <a:ext uri="{FF2B5EF4-FFF2-40B4-BE49-F238E27FC236}">
                      <a16:creationId xmlns:a16="http://schemas.microsoft.com/office/drawing/2014/main" id="{432C9795-42C8-4C12-8042-E83BB62ADD40}"/>
                    </a:ext>
                  </a:extLst>
                </p:cNvPr>
                <p:cNvPicPr/>
                <p:nvPr/>
              </p:nvPicPr>
              <p:blipFill>
                <a:blip r:embed="rId214"/>
                <a:stretch>
                  <a:fillRect/>
                </a:stretch>
              </p:blipFill>
              <p:spPr>
                <a:xfrm>
                  <a:off x="10759661" y="907232"/>
                  <a:ext cx="274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2135" name="Freihand 472134">
                  <a:extLst>
                    <a:ext uri="{FF2B5EF4-FFF2-40B4-BE49-F238E27FC236}">
                      <a16:creationId xmlns:a16="http://schemas.microsoft.com/office/drawing/2014/main" id="{36BDFB78-3051-45DC-B013-DC92D9C3B4A2}"/>
                    </a:ext>
                  </a:extLst>
                </p14:cNvPr>
                <p14:cNvContentPartPr/>
                <p14:nvPr/>
              </p14:nvContentPartPr>
              <p14:xfrm>
                <a:off x="9422981" y="1252832"/>
                <a:ext cx="196560" cy="149040"/>
              </p14:xfrm>
            </p:contentPart>
          </mc:Choice>
          <mc:Fallback xmlns="">
            <p:pic>
              <p:nvPicPr>
                <p:cNvPr id="472135" name="Freihand 472134">
                  <a:extLst>
                    <a:ext uri="{FF2B5EF4-FFF2-40B4-BE49-F238E27FC236}">
                      <a16:creationId xmlns:a16="http://schemas.microsoft.com/office/drawing/2014/main" id="{36BDFB78-3051-45DC-B013-DC92D9C3B4A2}"/>
                    </a:ext>
                  </a:extLst>
                </p:cNvPr>
                <p:cNvPicPr/>
                <p:nvPr/>
              </p:nvPicPr>
              <p:blipFill>
                <a:blip r:embed="rId216"/>
                <a:stretch>
                  <a:fillRect/>
                </a:stretch>
              </p:blipFill>
              <p:spPr>
                <a:xfrm>
                  <a:off x="9418661" y="1248512"/>
                  <a:ext cx="205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72136" name="Freihand 472135">
                  <a:extLst>
                    <a:ext uri="{FF2B5EF4-FFF2-40B4-BE49-F238E27FC236}">
                      <a16:creationId xmlns:a16="http://schemas.microsoft.com/office/drawing/2014/main" id="{8900D390-FBDB-486E-BA6E-400AA1B114D8}"/>
                    </a:ext>
                  </a:extLst>
                </p14:cNvPr>
                <p14:cNvContentPartPr/>
                <p14:nvPr/>
              </p14:nvContentPartPr>
              <p14:xfrm>
                <a:off x="9606941" y="1247432"/>
                <a:ext cx="55800" cy="62280"/>
              </p14:xfrm>
            </p:contentPart>
          </mc:Choice>
          <mc:Fallback xmlns="">
            <p:pic>
              <p:nvPicPr>
                <p:cNvPr id="472136" name="Freihand 472135">
                  <a:extLst>
                    <a:ext uri="{FF2B5EF4-FFF2-40B4-BE49-F238E27FC236}">
                      <a16:creationId xmlns:a16="http://schemas.microsoft.com/office/drawing/2014/main" id="{8900D390-FBDB-486E-BA6E-400AA1B114D8}"/>
                    </a:ext>
                  </a:extLst>
                </p:cNvPr>
                <p:cNvPicPr/>
                <p:nvPr/>
              </p:nvPicPr>
              <p:blipFill>
                <a:blip r:embed="rId218"/>
                <a:stretch>
                  <a:fillRect/>
                </a:stretch>
              </p:blipFill>
              <p:spPr>
                <a:xfrm>
                  <a:off x="9602621" y="1243112"/>
                  <a:ext cx="64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72137" name="Freihand 472136">
                  <a:extLst>
                    <a:ext uri="{FF2B5EF4-FFF2-40B4-BE49-F238E27FC236}">
                      <a16:creationId xmlns:a16="http://schemas.microsoft.com/office/drawing/2014/main" id="{90CB43E9-4D89-4540-A33A-1B3537A99618}"/>
                    </a:ext>
                  </a:extLst>
                </p14:cNvPr>
                <p14:cNvContentPartPr/>
                <p14:nvPr/>
              </p14:nvContentPartPr>
              <p14:xfrm>
                <a:off x="9653741" y="1307912"/>
                <a:ext cx="59760" cy="115200"/>
              </p14:xfrm>
            </p:contentPart>
          </mc:Choice>
          <mc:Fallback xmlns="">
            <p:pic>
              <p:nvPicPr>
                <p:cNvPr id="472137" name="Freihand 472136">
                  <a:extLst>
                    <a:ext uri="{FF2B5EF4-FFF2-40B4-BE49-F238E27FC236}">
                      <a16:creationId xmlns:a16="http://schemas.microsoft.com/office/drawing/2014/main" id="{90CB43E9-4D89-4540-A33A-1B3537A99618}"/>
                    </a:ext>
                  </a:extLst>
                </p:cNvPr>
                <p:cNvPicPr/>
                <p:nvPr/>
              </p:nvPicPr>
              <p:blipFill>
                <a:blip r:embed="rId220"/>
                <a:stretch>
                  <a:fillRect/>
                </a:stretch>
              </p:blipFill>
              <p:spPr>
                <a:xfrm>
                  <a:off x="9649421" y="1303592"/>
                  <a:ext cx="68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72138" name="Freihand 472137">
                  <a:extLst>
                    <a:ext uri="{FF2B5EF4-FFF2-40B4-BE49-F238E27FC236}">
                      <a16:creationId xmlns:a16="http://schemas.microsoft.com/office/drawing/2014/main" id="{9B939C77-6419-4FB5-BA56-2482368AB7F9}"/>
                    </a:ext>
                  </a:extLst>
                </p14:cNvPr>
                <p14:cNvContentPartPr/>
                <p14:nvPr/>
              </p14:nvContentPartPr>
              <p14:xfrm>
                <a:off x="9704861" y="1230512"/>
                <a:ext cx="99000" cy="147240"/>
              </p14:xfrm>
            </p:contentPart>
          </mc:Choice>
          <mc:Fallback xmlns="">
            <p:pic>
              <p:nvPicPr>
                <p:cNvPr id="472138" name="Freihand 472137">
                  <a:extLst>
                    <a:ext uri="{FF2B5EF4-FFF2-40B4-BE49-F238E27FC236}">
                      <a16:creationId xmlns:a16="http://schemas.microsoft.com/office/drawing/2014/main" id="{9B939C77-6419-4FB5-BA56-2482368AB7F9}"/>
                    </a:ext>
                  </a:extLst>
                </p:cNvPr>
                <p:cNvPicPr/>
                <p:nvPr/>
              </p:nvPicPr>
              <p:blipFill>
                <a:blip r:embed="rId222"/>
                <a:stretch>
                  <a:fillRect/>
                </a:stretch>
              </p:blipFill>
              <p:spPr>
                <a:xfrm>
                  <a:off x="9700541" y="1226192"/>
                  <a:ext cx="10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72139" name="Freihand 472138">
                  <a:extLst>
                    <a:ext uri="{FF2B5EF4-FFF2-40B4-BE49-F238E27FC236}">
                      <a16:creationId xmlns:a16="http://schemas.microsoft.com/office/drawing/2014/main" id="{BEECB051-7DCA-4F8D-9E91-D28CE938F7DF}"/>
                    </a:ext>
                  </a:extLst>
                </p14:cNvPr>
                <p14:cNvContentPartPr/>
                <p14:nvPr/>
              </p14:nvContentPartPr>
              <p14:xfrm>
                <a:off x="9795941" y="1302512"/>
                <a:ext cx="258840" cy="68760"/>
              </p14:xfrm>
            </p:contentPart>
          </mc:Choice>
          <mc:Fallback xmlns="">
            <p:pic>
              <p:nvPicPr>
                <p:cNvPr id="472139" name="Freihand 472138">
                  <a:extLst>
                    <a:ext uri="{FF2B5EF4-FFF2-40B4-BE49-F238E27FC236}">
                      <a16:creationId xmlns:a16="http://schemas.microsoft.com/office/drawing/2014/main" id="{BEECB051-7DCA-4F8D-9E91-D28CE938F7DF}"/>
                    </a:ext>
                  </a:extLst>
                </p:cNvPr>
                <p:cNvPicPr/>
                <p:nvPr/>
              </p:nvPicPr>
              <p:blipFill>
                <a:blip r:embed="rId224"/>
                <a:stretch>
                  <a:fillRect/>
                </a:stretch>
              </p:blipFill>
              <p:spPr>
                <a:xfrm>
                  <a:off x="9791621" y="1298192"/>
                  <a:ext cx="267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72140" name="Freihand 472139">
                  <a:extLst>
                    <a:ext uri="{FF2B5EF4-FFF2-40B4-BE49-F238E27FC236}">
                      <a16:creationId xmlns:a16="http://schemas.microsoft.com/office/drawing/2014/main" id="{8EC64993-AD62-4321-8FF3-711C6F269F38}"/>
                    </a:ext>
                  </a:extLst>
                </p14:cNvPr>
                <p14:cNvContentPartPr/>
                <p14:nvPr/>
              </p14:nvContentPartPr>
              <p14:xfrm>
                <a:off x="9991421" y="1221512"/>
                <a:ext cx="360" cy="360"/>
              </p14:xfrm>
            </p:contentPart>
          </mc:Choice>
          <mc:Fallback xmlns="">
            <p:pic>
              <p:nvPicPr>
                <p:cNvPr id="472140" name="Freihand 472139">
                  <a:extLst>
                    <a:ext uri="{FF2B5EF4-FFF2-40B4-BE49-F238E27FC236}">
                      <a16:creationId xmlns:a16="http://schemas.microsoft.com/office/drawing/2014/main" id="{8EC64993-AD62-4321-8FF3-711C6F269F38}"/>
                    </a:ext>
                  </a:extLst>
                </p:cNvPr>
                <p:cNvPicPr/>
                <p:nvPr/>
              </p:nvPicPr>
              <p:blipFill>
                <a:blip r:embed="rId66"/>
                <a:stretch>
                  <a:fillRect/>
                </a:stretch>
              </p:blipFill>
              <p:spPr>
                <a:xfrm>
                  <a:off x="9987101" y="1217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2141" name="Freihand 472140">
                  <a:extLst>
                    <a:ext uri="{FF2B5EF4-FFF2-40B4-BE49-F238E27FC236}">
                      <a16:creationId xmlns:a16="http://schemas.microsoft.com/office/drawing/2014/main" id="{74396984-9642-48CF-B8C2-35C6BE442CA8}"/>
                    </a:ext>
                  </a:extLst>
                </p14:cNvPr>
                <p14:cNvContentPartPr/>
                <p14:nvPr/>
              </p14:nvContentPartPr>
              <p14:xfrm>
                <a:off x="10290221" y="1191272"/>
                <a:ext cx="231480" cy="225360"/>
              </p14:xfrm>
            </p:contentPart>
          </mc:Choice>
          <mc:Fallback xmlns="">
            <p:pic>
              <p:nvPicPr>
                <p:cNvPr id="472141" name="Freihand 472140">
                  <a:extLst>
                    <a:ext uri="{FF2B5EF4-FFF2-40B4-BE49-F238E27FC236}">
                      <a16:creationId xmlns:a16="http://schemas.microsoft.com/office/drawing/2014/main" id="{74396984-9642-48CF-B8C2-35C6BE442CA8}"/>
                    </a:ext>
                  </a:extLst>
                </p:cNvPr>
                <p:cNvPicPr/>
                <p:nvPr/>
              </p:nvPicPr>
              <p:blipFill>
                <a:blip r:embed="rId227"/>
                <a:stretch>
                  <a:fillRect/>
                </a:stretch>
              </p:blipFill>
              <p:spPr>
                <a:xfrm>
                  <a:off x="10285901" y="1186952"/>
                  <a:ext cx="240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72142" name="Freihand 472141">
                  <a:extLst>
                    <a:ext uri="{FF2B5EF4-FFF2-40B4-BE49-F238E27FC236}">
                      <a16:creationId xmlns:a16="http://schemas.microsoft.com/office/drawing/2014/main" id="{9BD9EC7D-00C8-46FA-8A0A-1E0D64A6E3D0}"/>
                    </a:ext>
                  </a:extLst>
                </p14:cNvPr>
                <p14:cNvContentPartPr/>
                <p14:nvPr/>
              </p14:nvContentPartPr>
              <p14:xfrm>
                <a:off x="10519181" y="1180472"/>
                <a:ext cx="206280" cy="147960"/>
              </p14:xfrm>
            </p:contentPart>
          </mc:Choice>
          <mc:Fallback xmlns="">
            <p:pic>
              <p:nvPicPr>
                <p:cNvPr id="472142" name="Freihand 472141">
                  <a:extLst>
                    <a:ext uri="{FF2B5EF4-FFF2-40B4-BE49-F238E27FC236}">
                      <a16:creationId xmlns:a16="http://schemas.microsoft.com/office/drawing/2014/main" id="{9BD9EC7D-00C8-46FA-8A0A-1E0D64A6E3D0}"/>
                    </a:ext>
                  </a:extLst>
                </p:cNvPr>
                <p:cNvPicPr/>
                <p:nvPr/>
              </p:nvPicPr>
              <p:blipFill>
                <a:blip r:embed="rId229"/>
                <a:stretch>
                  <a:fillRect/>
                </a:stretch>
              </p:blipFill>
              <p:spPr>
                <a:xfrm>
                  <a:off x="10514861" y="1176152"/>
                  <a:ext cx="214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2143" name="Freihand 472142">
                  <a:extLst>
                    <a:ext uri="{FF2B5EF4-FFF2-40B4-BE49-F238E27FC236}">
                      <a16:creationId xmlns:a16="http://schemas.microsoft.com/office/drawing/2014/main" id="{8195FFF4-FBB2-4B56-96C3-B5F9F3987318}"/>
                    </a:ext>
                  </a:extLst>
                </p14:cNvPr>
                <p14:cNvContentPartPr/>
                <p14:nvPr/>
              </p14:nvContentPartPr>
              <p14:xfrm>
                <a:off x="10856861" y="1203512"/>
                <a:ext cx="182520" cy="108000"/>
              </p14:xfrm>
            </p:contentPart>
          </mc:Choice>
          <mc:Fallback xmlns="">
            <p:pic>
              <p:nvPicPr>
                <p:cNvPr id="472143" name="Freihand 472142">
                  <a:extLst>
                    <a:ext uri="{FF2B5EF4-FFF2-40B4-BE49-F238E27FC236}">
                      <a16:creationId xmlns:a16="http://schemas.microsoft.com/office/drawing/2014/main" id="{8195FFF4-FBB2-4B56-96C3-B5F9F3987318}"/>
                    </a:ext>
                  </a:extLst>
                </p:cNvPr>
                <p:cNvPicPr/>
                <p:nvPr/>
              </p:nvPicPr>
              <p:blipFill>
                <a:blip r:embed="rId231"/>
                <a:stretch>
                  <a:fillRect/>
                </a:stretch>
              </p:blipFill>
              <p:spPr>
                <a:xfrm>
                  <a:off x="10852541" y="1199192"/>
                  <a:ext cx="191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72144" name="Freihand 472143">
                  <a:extLst>
                    <a:ext uri="{FF2B5EF4-FFF2-40B4-BE49-F238E27FC236}">
                      <a16:creationId xmlns:a16="http://schemas.microsoft.com/office/drawing/2014/main" id="{4D3E7262-7BCF-4897-970A-DC586237AE0E}"/>
                    </a:ext>
                  </a:extLst>
                </p14:cNvPr>
                <p14:cNvContentPartPr/>
                <p14:nvPr/>
              </p14:nvContentPartPr>
              <p14:xfrm>
                <a:off x="11068541" y="1166432"/>
                <a:ext cx="133560" cy="138960"/>
              </p14:xfrm>
            </p:contentPart>
          </mc:Choice>
          <mc:Fallback xmlns="">
            <p:pic>
              <p:nvPicPr>
                <p:cNvPr id="472144" name="Freihand 472143">
                  <a:extLst>
                    <a:ext uri="{FF2B5EF4-FFF2-40B4-BE49-F238E27FC236}">
                      <a16:creationId xmlns:a16="http://schemas.microsoft.com/office/drawing/2014/main" id="{4D3E7262-7BCF-4897-970A-DC586237AE0E}"/>
                    </a:ext>
                  </a:extLst>
                </p:cNvPr>
                <p:cNvPicPr/>
                <p:nvPr/>
              </p:nvPicPr>
              <p:blipFill>
                <a:blip r:embed="rId233"/>
                <a:stretch>
                  <a:fillRect/>
                </a:stretch>
              </p:blipFill>
              <p:spPr>
                <a:xfrm>
                  <a:off x="11064221" y="1162112"/>
                  <a:ext cx="142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72145" name="Freihand 472144">
                  <a:extLst>
                    <a:ext uri="{FF2B5EF4-FFF2-40B4-BE49-F238E27FC236}">
                      <a16:creationId xmlns:a16="http://schemas.microsoft.com/office/drawing/2014/main" id="{094748DB-7BA2-4EE6-9F20-575745B2EFE6}"/>
                    </a:ext>
                  </a:extLst>
                </p14:cNvPr>
                <p14:cNvContentPartPr/>
                <p14:nvPr/>
              </p14:nvContentPartPr>
              <p14:xfrm>
                <a:off x="11141621" y="1255352"/>
                <a:ext cx="56880" cy="42120"/>
              </p14:xfrm>
            </p:contentPart>
          </mc:Choice>
          <mc:Fallback xmlns="">
            <p:pic>
              <p:nvPicPr>
                <p:cNvPr id="472145" name="Freihand 472144">
                  <a:extLst>
                    <a:ext uri="{FF2B5EF4-FFF2-40B4-BE49-F238E27FC236}">
                      <a16:creationId xmlns:a16="http://schemas.microsoft.com/office/drawing/2014/main" id="{094748DB-7BA2-4EE6-9F20-575745B2EFE6}"/>
                    </a:ext>
                  </a:extLst>
                </p:cNvPr>
                <p:cNvPicPr/>
                <p:nvPr/>
              </p:nvPicPr>
              <p:blipFill>
                <a:blip r:embed="rId235"/>
                <a:stretch>
                  <a:fillRect/>
                </a:stretch>
              </p:blipFill>
              <p:spPr>
                <a:xfrm>
                  <a:off x="11137301" y="1251032"/>
                  <a:ext cx="65520" cy="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472258" name="Freihand 472257">
                <a:extLst>
                  <a:ext uri="{FF2B5EF4-FFF2-40B4-BE49-F238E27FC236}">
                    <a16:creationId xmlns:a16="http://schemas.microsoft.com/office/drawing/2014/main" id="{4F8A442B-D941-4FC6-9A88-6159ECE25E58}"/>
                  </a:ext>
                </a:extLst>
              </p14:cNvPr>
              <p14:cNvContentPartPr/>
              <p14:nvPr/>
            </p14:nvContentPartPr>
            <p14:xfrm>
              <a:off x="8872901" y="2513192"/>
              <a:ext cx="3097800" cy="655920"/>
            </p14:xfrm>
          </p:contentPart>
        </mc:Choice>
        <mc:Fallback xmlns="">
          <p:pic>
            <p:nvPicPr>
              <p:cNvPr id="472258" name="Freihand 472257">
                <a:extLst>
                  <a:ext uri="{FF2B5EF4-FFF2-40B4-BE49-F238E27FC236}">
                    <a16:creationId xmlns:a16="http://schemas.microsoft.com/office/drawing/2014/main" id="{4F8A442B-D941-4FC6-9A88-6159ECE25E58}"/>
                  </a:ext>
                </a:extLst>
              </p:cNvPr>
              <p:cNvPicPr/>
              <p:nvPr/>
            </p:nvPicPr>
            <p:blipFill>
              <a:blip r:embed="rId237"/>
              <a:stretch>
                <a:fillRect/>
              </a:stretch>
            </p:blipFill>
            <p:spPr>
              <a:xfrm>
                <a:off x="8868581" y="2508872"/>
                <a:ext cx="3106440" cy="664560"/>
              </a:xfrm>
              <a:prstGeom prst="rect">
                <a:avLst/>
              </a:prstGeom>
            </p:spPr>
          </p:pic>
        </mc:Fallback>
      </mc:AlternateContent>
      <p:grpSp>
        <p:nvGrpSpPr>
          <p:cNvPr id="472261" name="Gruppieren 472260">
            <a:extLst>
              <a:ext uri="{FF2B5EF4-FFF2-40B4-BE49-F238E27FC236}">
                <a16:creationId xmlns:a16="http://schemas.microsoft.com/office/drawing/2014/main" id="{F6D64D4B-EDAC-49A4-8EB4-4DA9D5833716}"/>
              </a:ext>
            </a:extLst>
          </p:cNvPr>
          <p:cNvGrpSpPr/>
          <p:nvPr/>
        </p:nvGrpSpPr>
        <p:grpSpPr>
          <a:xfrm>
            <a:off x="8732141" y="1549112"/>
            <a:ext cx="3271320" cy="2289960"/>
            <a:chOff x="8732141" y="1549112"/>
            <a:chExt cx="3271320" cy="2289960"/>
          </a:xfrm>
        </p:grpSpPr>
        <mc:AlternateContent xmlns:mc="http://schemas.openxmlformats.org/markup-compatibility/2006" xmlns:p14="http://schemas.microsoft.com/office/powerpoint/2010/main">
          <mc:Choice Requires="p14">
            <p:contentPart p14:bwMode="auto" r:id="rId238">
              <p14:nvContentPartPr>
                <p14:cNvPr id="472149" name="Freihand 472148">
                  <a:extLst>
                    <a:ext uri="{FF2B5EF4-FFF2-40B4-BE49-F238E27FC236}">
                      <a16:creationId xmlns:a16="http://schemas.microsoft.com/office/drawing/2014/main" id="{8C116985-3D07-4447-8400-9B6CAFB8373B}"/>
                    </a:ext>
                  </a:extLst>
                </p14:cNvPr>
                <p14:cNvContentPartPr/>
                <p14:nvPr/>
              </p14:nvContentPartPr>
              <p14:xfrm>
                <a:off x="9402461" y="1620032"/>
                <a:ext cx="214920" cy="170640"/>
              </p14:xfrm>
            </p:contentPart>
          </mc:Choice>
          <mc:Fallback xmlns="">
            <p:pic>
              <p:nvPicPr>
                <p:cNvPr id="472149" name="Freihand 472148">
                  <a:extLst>
                    <a:ext uri="{FF2B5EF4-FFF2-40B4-BE49-F238E27FC236}">
                      <a16:creationId xmlns:a16="http://schemas.microsoft.com/office/drawing/2014/main" id="{8C116985-3D07-4447-8400-9B6CAFB8373B}"/>
                    </a:ext>
                  </a:extLst>
                </p:cNvPr>
                <p:cNvPicPr/>
                <p:nvPr/>
              </p:nvPicPr>
              <p:blipFill>
                <a:blip r:embed="rId239"/>
                <a:stretch>
                  <a:fillRect/>
                </a:stretch>
              </p:blipFill>
              <p:spPr>
                <a:xfrm>
                  <a:off x="9398141" y="1615712"/>
                  <a:ext cx="223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2150" name="Freihand 472149">
                  <a:extLst>
                    <a:ext uri="{FF2B5EF4-FFF2-40B4-BE49-F238E27FC236}">
                      <a16:creationId xmlns:a16="http://schemas.microsoft.com/office/drawing/2014/main" id="{CB8CAB9C-14CD-4B07-B656-F519656BE4F5}"/>
                    </a:ext>
                  </a:extLst>
                </p14:cNvPr>
                <p14:cNvContentPartPr/>
                <p14:nvPr/>
              </p14:nvContentPartPr>
              <p14:xfrm>
                <a:off x="9678581" y="1664672"/>
                <a:ext cx="88200" cy="99720"/>
              </p14:xfrm>
            </p:contentPart>
          </mc:Choice>
          <mc:Fallback xmlns="">
            <p:pic>
              <p:nvPicPr>
                <p:cNvPr id="472150" name="Freihand 472149">
                  <a:extLst>
                    <a:ext uri="{FF2B5EF4-FFF2-40B4-BE49-F238E27FC236}">
                      <a16:creationId xmlns:a16="http://schemas.microsoft.com/office/drawing/2014/main" id="{CB8CAB9C-14CD-4B07-B656-F519656BE4F5}"/>
                    </a:ext>
                  </a:extLst>
                </p:cNvPr>
                <p:cNvPicPr/>
                <p:nvPr/>
              </p:nvPicPr>
              <p:blipFill>
                <a:blip r:embed="rId241"/>
                <a:stretch>
                  <a:fillRect/>
                </a:stretch>
              </p:blipFill>
              <p:spPr>
                <a:xfrm>
                  <a:off x="9674261" y="1660352"/>
                  <a:ext cx="96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2151" name="Freihand 472150">
                  <a:extLst>
                    <a:ext uri="{FF2B5EF4-FFF2-40B4-BE49-F238E27FC236}">
                      <a16:creationId xmlns:a16="http://schemas.microsoft.com/office/drawing/2014/main" id="{1752F5C3-3DF8-47E0-A7DA-6EE2B15EA522}"/>
                    </a:ext>
                  </a:extLst>
                </p14:cNvPr>
                <p14:cNvContentPartPr/>
                <p14:nvPr/>
              </p14:nvContentPartPr>
              <p14:xfrm>
                <a:off x="9777941" y="1689152"/>
                <a:ext cx="129240" cy="64440"/>
              </p14:xfrm>
            </p:contentPart>
          </mc:Choice>
          <mc:Fallback xmlns="">
            <p:pic>
              <p:nvPicPr>
                <p:cNvPr id="472151" name="Freihand 472150">
                  <a:extLst>
                    <a:ext uri="{FF2B5EF4-FFF2-40B4-BE49-F238E27FC236}">
                      <a16:creationId xmlns:a16="http://schemas.microsoft.com/office/drawing/2014/main" id="{1752F5C3-3DF8-47E0-A7DA-6EE2B15EA522}"/>
                    </a:ext>
                  </a:extLst>
                </p:cNvPr>
                <p:cNvPicPr/>
                <p:nvPr/>
              </p:nvPicPr>
              <p:blipFill>
                <a:blip r:embed="rId243"/>
                <a:stretch>
                  <a:fillRect/>
                </a:stretch>
              </p:blipFill>
              <p:spPr>
                <a:xfrm>
                  <a:off x="9773621" y="1684832"/>
                  <a:ext cx="137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2152" name="Freihand 472151">
                  <a:extLst>
                    <a:ext uri="{FF2B5EF4-FFF2-40B4-BE49-F238E27FC236}">
                      <a16:creationId xmlns:a16="http://schemas.microsoft.com/office/drawing/2014/main" id="{87425D61-8FC7-4B2C-A865-91C7C8F62A7C}"/>
                    </a:ext>
                  </a:extLst>
                </p14:cNvPr>
                <p14:cNvContentPartPr/>
                <p14:nvPr/>
              </p14:nvContentPartPr>
              <p14:xfrm>
                <a:off x="9942461" y="1685552"/>
                <a:ext cx="89640" cy="84600"/>
              </p14:xfrm>
            </p:contentPart>
          </mc:Choice>
          <mc:Fallback xmlns="">
            <p:pic>
              <p:nvPicPr>
                <p:cNvPr id="472152" name="Freihand 472151">
                  <a:extLst>
                    <a:ext uri="{FF2B5EF4-FFF2-40B4-BE49-F238E27FC236}">
                      <a16:creationId xmlns:a16="http://schemas.microsoft.com/office/drawing/2014/main" id="{87425D61-8FC7-4B2C-A865-91C7C8F62A7C}"/>
                    </a:ext>
                  </a:extLst>
                </p:cNvPr>
                <p:cNvPicPr/>
                <p:nvPr/>
              </p:nvPicPr>
              <p:blipFill>
                <a:blip r:embed="rId245"/>
                <a:stretch>
                  <a:fillRect/>
                </a:stretch>
              </p:blipFill>
              <p:spPr>
                <a:xfrm>
                  <a:off x="9938141" y="1681232"/>
                  <a:ext cx="98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2153" name="Freihand 472152">
                  <a:extLst>
                    <a:ext uri="{FF2B5EF4-FFF2-40B4-BE49-F238E27FC236}">
                      <a16:creationId xmlns:a16="http://schemas.microsoft.com/office/drawing/2014/main" id="{2A62EBA6-1095-4404-A95A-E4629CCB05E3}"/>
                    </a:ext>
                  </a:extLst>
                </p14:cNvPr>
                <p14:cNvContentPartPr/>
                <p14:nvPr/>
              </p14:nvContentPartPr>
              <p14:xfrm>
                <a:off x="10008701" y="1588712"/>
                <a:ext cx="153360" cy="158040"/>
              </p14:xfrm>
            </p:contentPart>
          </mc:Choice>
          <mc:Fallback xmlns="">
            <p:pic>
              <p:nvPicPr>
                <p:cNvPr id="472153" name="Freihand 472152">
                  <a:extLst>
                    <a:ext uri="{FF2B5EF4-FFF2-40B4-BE49-F238E27FC236}">
                      <a16:creationId xmlns:a16="http://schemas.microsoft.com/office/drawing/2014/main" id="{2A62EBA6-1095-4404-A95A-E4629CCB05E3}"/>
                    </a:ext>
                  </a:extLst>
                </p:cNvPr>
                <p:cNvPicPr/>
                <p:nvPr/>
              </p:nvPicPr>
              <p:blipFill>
                <a:blip r:embed="rId247"/>
                <a:stretch>
                  <a:fillRect/>
                </a:stretch>
              </p:blipFill>
              <p:spPr>
                <a:xfrm>
                  <a:off x="10004381" y="1584392"/>
                  <a:ext cx="162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2154" name="Freihand 472153">
                  <a:extLst>
                    <a:ext uri="{FF2B5EF4-FFF2-40B4-BE49-F238E27FC236}">
                      <a16:creationId xmlns:a16="http://schemas.microsoft.com/office/drawing/2014/main" id="{278E2D3D-6F53-4068-975D-DF45BB61131D}"/>
                    </a:ext>
                  </a:extLst>
                </p14:cNvPr>
                <p14:cNvContentPartPr/>
                <p14:nvPr/>
              </p14:nvContentPartPr>
              <p14:xfrm>
                <a:off x="10157021" y="1643792"/>
                <a:ext cx="244800" cy="107640"/>
              </p14:xfrm>
            </p:contentPart>
          </mc:Choice>
          <mc:Fallback xmlns="">
            <p:pic>
              <p:nvPicPr>
                <p:cNvPr id="472154" name="Freihand 472153">
                  <a:extLst>
                    <a:ext uri="{FF2B5EF4-FFF2-40B4-BE49-F238E27FC236}">
                      <a16:creationId xmlns:a16="http://schemas.microsoft.com/office/drawing/2014/main" id="{278E2D3D-6F53-4068-975D-DF45BB61131D}"/>
                    </a:ext>
                  </a:extLst>
                </p:cNvPr>
                <p:cNvPicPr/>
                <p:nvPr/>
              </p:nvPicPr>
              <p:blipFill>
                <a:blip r:embed="rId249"/>
                <a:stretch>
                  <a:fillRect/>
                </a:stretch>
              </p:blipFill>
              <p:spPr>
                <a:xfrm>
                  <a:off x="10152701" y="1639472"/>
                  <a:ext cx="253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2156" name="Freihand 472155">
                  <a:extLst>
                    <a:ext uri="{FF2B5EF4-FFF2-40B4-BE49-F238E27FC236}">
                      <a16:creationId xmlns:a16="http://schemas.microsoft.com/office/drawing/2014/main" id="{4765F907-494E-4A19-B790-F437F9DE7C0B}"/>
                    </a:ext>
                  </a:extLst>
                </p14:cNvPr>
                <p14:cNvContentPartPr/>
                <p14:nvPr/>
              </p14:nvContentPartPr>
              <p14:xfrm>
                <a:off x="10527821" y="1559192"/>
                <a:ext cx="304200" cy="160560"/>
              </p14:xfrm>
            </p:contentPart>
          </mc:Choice>
          <mc:Fallback xmlns="">
            <p:pic>
              <p:nvPicPr>
                <p:cNvPr id="472156" name="Freihand 472155">
                  <a:extLst>
                    <a:ext uri="{FF2B5EF4-FFF2-40B4-BE49-F238E27FC236}">
                      <a16:creationId xmlns:a16="http://schemas.microsoft.com/office/drawing/2014/main" id="{4765F907-494E-4A19-B790-F437F9DE7C0B}"/>
                    </a:ext>
                  </a:extLst>
                </p:cNvPr>
                <p:cNvPicPr/>
                <p:nvPr/>
              </p:nvPicPr>
              <p:blipFill>
                <a:blip r:embed="rId251"/>
                <a:stretch>
                  <a:fillRect/>
                </a:stretch>
              </p:blipFill>
              <p:spPr>
                <a:xfrm>
                  <a:off x="10523501" y="1554872"/>
                  <a:ext cx="312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2157" name="Freihand 472156">
                  <a:extLst>
                    <a:ext uri="{FF2B5EF4-FFF2-40B4-BE49-F238E27FC236}">
                      <a16:creationId xmlns:a16="http://schemas.microsoft.com/office/drawing/2014/main" id="{EADF2474-945E-4CCA-AEDE-9977F4050BCD}"/>
                    </a:ext>
                  </a:extLst>
                </p14:cNvPr>
                <p14:cNvContentPartPr/>
                <p14:nvPr/>
              </p14:nvContentPartPr>
              <p14:xfrm>
                <a:off x="10747061" y="1551992"/>
                <a:ext cx="33120" cy="9720"/>
              </p14:xfrm>
            </p:contentPart>
          </mc:Choice>
          <mc:Fallback xmlns="">
            <p:pic>
              <p:nvPicPr>
                <p:cNvPr id="472157" name="Freihand 472156">
                  <a:extLst>
                    <a:ext uri="{FF2B5EF4-FFF2-40B4-BE49-F238E27FC236}">
                      <a16:creationId xmlns:a16="http://schemas.microsoft.com/office/drawing/2014/main" id="{EADF2474-945E-4CCA-AEDE-9977F4050BCD}"/>
                    </a:ext>
                  </a:extLst>
                </p:cNvPr>
                <p:cNvPicPr/>
                <p:nvPr/>
              </p:nvPicPr>
              <p:blipFill>
                <a:blip r:embed="rId253"/>
                <a:stretch>
                  <a:fillRect/>
                </a:stretch>
              </p:blipFill>
              <p:spPr>
                <a:xfrm>
                  <a:off x="10742741" y="1547672"/>
                  <a:ext cx="41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72158" name="Freihand 472157">
                  <a:extLst>
                    <a:ext uri="{FF2B5EF4-FFF2-40B4-BE49-F238E27FC236}">
                      <a16:creationId xmlns:a16="http://schemas.microsoft.com/office/drawing/2014/main" id="{3A7752AF-66FA-4FD1-851F-5A31A267B5BB}"/>
                    </a:ext>
                  </a:extLst>
                </p14:cNvPr>
                <p14:cNvContentPartPr/>
                <p14:nvPr/>
              </p14:nvContentPartPr>
              <p14:xfrm>
                <a:off x="10861901" y="1602032"/>
                <a:ext cx="192960" cy="77040"/>
              </p14:xfrm>
            </p:contentPart>
          </mc:Choice>
          <mc:Fallback xmlns="">
            <p:pic>
              <p:nvPicPr>
                <p:cNvPr id="472158" name="Freihand 472157">
                  <a:extLst>
                    <a:ext uri="{FF2B5EF4-FFF2-40B4-BE49-F238E27FC236}">
                      <a16:creationId xmlns:a16="http://schemas.microsoft.com/office/drawing/2014/main" id="{3A7752AF-66FA-4FD1-851F-5A31A267B5BB}"/>
                    </a:ext>
                  </a:extLst>
                </p:cNvPr>
                <p:cNvPicPr/>
                <p:nvPr/>
              </p:nvPicPr>
              <p:blipFill>
                <a:blip r:embed="rId255"/>
                <a:stretch>
                  <a:fillRect/>
                </a:stretch>
              </p:blipFill>
              <p:spPr>
                <a:xfrm>
                  <a:off x="10857581" y="1597712"/>
                  <a:ext cx="201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72159" name="Freihand 472158">
                  <a:extLst>
                    <a:ext uri="{FF2B5EF4-FFF2-40B4-BE49-F238E27FC236}">
                      <a16:creationId xmlns:a16="http://schemas.microsoft.com/office/drawing/2014/main" id="{B6E3C33F-9B03-42FF-A8B1-71C9147A796A}"/>
                    </a:ext>
                  </a:extLst>
                </p14:cNvPr>
                <p14:cNvContentPartPr/>
                <p14:nvPr/>
              </p14:nvContentPartPr>
              <p14:xfrm>
                <a:off x="11058821" y="1549112"/>
                <a:ext cx="211320" cy="111600"/>
              </p14:xfrm>
            </p:contentPart>
          </mc:Choice>
          <mc:Fallback xmlns="">
            <p:pic>
              <p:nvPicPr>
                <p:cNvPr id="472159" name="Freihand 472158">
                  <a:extLst>
                    <a:ext uri="{FF2B5EF4-FFF2-40B4-BE49-F238E27FC236}">
                      <a16:creationId xmlns:a16="http://schemas.microsoft.com/office/drawing/2014/main" id="{B6E3C33F-9B03-42FF-A8B1-71C9147A796A}"/>
                    </a:ext>
                  </a:extLst>
                </p:cNvPr>
                <p:cNvPicPr/>
                <p:nvPr/>
              </p:nvPicPr>
              <p:blipFill>
                <a:blip r:embed="rId257"/>
                <a:stretch>
                  <a:fillRect/>
                </a:stretch>
              </p:blipFill>
              <p:spPr>
                <a:xfrm>
                  <a:off x="11054501" y="1544792"/>
                  <a:ext cx="219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72161" name="Freihand 472160">
                  <a:extLst>
                    <a:ext uri="{FF2B5EF4-FFF2-40B4-BE49-F238E27FC236}">
                      <a16:creationId xmlns:a16="http://schemas.microsoft.com/office/drawing/2014/main" id="{960A7FAA-291B-4683-92D0-4C806BF1FAB1}"/>
                    </a:ext>
                  </a:extLst>
                </p14:cNvPr>
                <p14:cNvContentPartPr/>
                <p14:nvPr/>
              </p14:nvContentPartPr>
              <p14:xfrm>
                <a:off x="9473741" y="1958072"/>
                <a:ext cx="60840" cy="142920"/>
              </p14:xfrm>
            </p:contentPart>
          </mc:Choice>
          <mc:Fallback xmlns="">
            <p:pic>
              <p:nvPicPr>
                <p:cNvPr id="472161" name="Freihand 472160">
                  <a:extLst>
                    <a:ext uri="{FF2B5EF4-FFF2-40B4-BE49-F238E27FC236}">
                      <a16:creationId xmlns:a16="http://schemas.microsoft.com/office/drawing/2014/main" id="{960A7FAA-291B-4683-92D0-4C806BF1FAB1}"/>
                    </a:ext>
                  </a:extLst>
                </p:cNvPr>
                <p:cNvPicPr/>
                <p:nvPr/>
              </p:nvPicPr>
              <p:blipFill>
                <a:blip r:embed="rId259"/>
                <a:stretch>
                  <a:fillRect/>
                </a:stretch>
              </p:blipFill>
              <p:spPr>
                <a:xfrm>
                  <a:off x="9469421" y="1953752"/>
                  <a:ext cx="69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2162" name="Freihand 472161">
                  <a:extLst>
                    <a:ext uri="{FF2B5EF4-FFF2-40B4-BE49-F238E27FC236}">
                      <a16:creationId xmlns:a16="http://schemas.microsoft.com/office/drawing/2014/main" id="{CF53E0AA-81CE-4802-AEBE-F8F49C18F712}"/>
                    </a:ext>
                  </a:extLst>
                </p14:cNvPr>
                <p14:cNvContentPartPr/>
                <p14:nvPr/>
              </p14:nvContentPartPr>
              <p14:xfrm>
                <a:off x="9482381" y="1963832"/>
                <a:ext cx="205920" cy="116640"/>
              </p14:xfrm>
            </p:contentPart>
          </mc:Choice>
          <mc:Fallback xmlns="">
            <p:pic>
              <p:nvPicPr>
                <p:cNvPr id="472162" name="Freihand 472161">
                  <a:extLst>
                    <a:ext uri="{FF2B5EF4-FFF2-40B4-BE49-F238E27FC236}">
                      <a16:creationId xmlns:a16="http://schemas.microsoft.com/office/drawing/2014/main" id="{CF53E0AA-81CE-4802-AEBE-F8F49C18F712}"/>
                    </a:ext>
                  </a:extLst>
                </p:cNvPr>
                <p:cNvPicPr/>
                <p:nvPr/>
              </p:nvPicPr>
              <p:blipFill>
                <a:blip r:embed="rId261"/>
                <a:stretch>
                  <a:fillRect/>
                </a:stretch>
              </p:blipFill>
              <p:spPr>
                <a:xfrm>
                  <a:off x="9478061" y="1959512"/>
                  <a:ext cx="214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72163" name="Freihand 472162">
                  <a:extLst>
                    <a:ext uri="{FF2B5EF4-FFF2-40B4-BE49-F238E27FC236}">
                      <a16:creationId xmlns:a16="http://schemas.microsoft.com/office/drawing/2014/main" id="{9D1B4BB9-1B83-423A-9154-83318A6E5E81}"/>
                    </a:ext>
                  </a:extLst>
                </p14:cNvPr>
                <p14:cNvContentPartPr/>
                <p14:nvPr/>
              </p14:nvContentPartPr>
              <p14:xfrm>
                <a:off x="9619541" y="1942592"/>
                <a:ext cx="156960" cy="158400"/>
              </p14:xfrm>
            </p:contentPart>
          </mc:Choice>
          <mc:Fallback xmlns="">
            <p:pic>
              <p:nvPicPr>
                <p:cNvPr id="472163" name="Freihand 472162">
                  <a:extLst>
                    <a:ext uri="{FF2B5EF4-FFF2-40B4-BE49-F238E27FC236}">
                      <a16:creationId xmlns:a16="http://schemas.microsoft.com/office/drawing/2014/main" id="{9D1B4BB9-1B83-423A-9154-83318A6E5E81}"/>
                    </a:ext>
                  </a:extLst>
                </p:cNvPr>
                <p:cNvPicPr/>
                <p:nvPr/>
              </p:nvPicPr>
              <p:blipFill>
                <a:blip r:embed="rId263"/>
                <a:stretch>
                  <a:fillRect/>
                </a:stretch>
              </p:blipFill>
              <p:spPr>
                <a:xfrm>
                  <a:off x="9615221" y="1938272"/>
                  <a:ext cx="165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2164" name="Freihand 472163">
                  <a:extLst>
                    <a:ext uri="{FF2B5EF4-FFF2-40B4-BE49-F238E27FC236}">
                      <a16:creationId xmlns:a16="http://schemas.microsoft.com/office/drawing/2014/main" id="{FAF8BF74-E0A3-4620-A64D-9A8FACFBB5D0}"/>
                    </a:ext>
                  </a:extLst>
                </p14:cNvPr>
                <p14:cNvContentPartPr/>
                <p14:nvPr/>
              </p14:nvContentPartPr>
              <p14:xfrm>
                <a:off x="9899261" y="1982552"/>
                <a:ext cx="97560" cy="7560"/>
              </p14:xfrm>
            </p:contentPart>
          </mc:Choice>
          <mc:Fallback xmlns="">
            <p:pic>
              <p:nvPicPr>
                <p:cNvPr id="472164" name="Freihand 472163">
                  <a:extLst>
                    <a:ext uri="{FF2B5EF4-FFF2-40B4-BE49-F238E27FC236}">
                      <a16:creationId xmlns:a16="http://schemas.microsoft.com/office/drawing/2014/main" id="{FAF8BF74-E0A3-4620-A64D-9A8FACFBB5D0}"/>
                    </a:ext>
                  </a:extLst>
                </p:cNvPr>
                <p:cNvPicPr/>
                <p:nvPr/>
              </p:nvPicPr>
              <p:blipFill>
                <a:blip r:embed="rId265"/>
                <a:stretch>
                  <a:fillRect/>
                </a:stretch>
              </p:blipFill>
              <p:spPr>
                <a:xfrm>
                  <a:off x="9894941" y="1978232"/>
                  <a:ext cx="106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2165" name="Freihand 472164">
                  <a:extLst>
                    <a:ext uri="{FF2B5EF4-FFF2-40B4-BE49-F238E27FC236}">
                      <a16:creationId xmlns:a16="http://schemas.microsoft.com/office/drawing/2014/main" id="{0C5E5B2B-C651-4019-A299-79FA9E86CC69}"/>
                    </a:ext>
                  </a:extLst>
                </p14:cNvPr>
                <p14:cNvContentPartPr/>
                <p14:nvPr/>
              </p14:nvContentPartPr>
              <p14:xfrm>
                <a:off x="9899981" y="1994792"/>
                <a:ext cx="164880" cy="36000"/>
              </p14:xfrm>
            </p:contentPart>
          </mc:Choice>
          <mc:Fallback xmlns="">
            <p:pic>
              <p:nvPicPr>
                <p:cNvPr id="472165" name="Freihand 472164">
                  <a:extLst>
                    <a:ext uri="{FF2B5EF4-FFF2-40B4-BE49-F238E27FC236}">
                      <a16:creationId xmlns:a16="http://schemas.microsoft.com/office/drawing/2014/main" id="{0C5E5B2B-C651-4019-A299-79FA9E86CC69}"/>
                    </a:ext>
                  </a:extLst>
                </p:cNvPr>
                <p:cNvPicPr/>
                <p:nvPr/>
              </p:nvPicPr>
              <p:blipFill>
                <a:blip r:embed="rId267"/>
                <a:stretch>
                  <a:fillRect/>
                </a:stretch>
              </p:blipFill>
              <p:spPr>
                <a:xfrm>
                  <a:off x="9895661" y="1990472"/>
                  <a:ext cx="173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72166" name="Freihand 472165">
                  <a:extLst>
                    <a:ext uri="{FF2B5EF4-FFF2-40B4-BE49-F238E27FC236}">
                      <a16:creationId xmlns:a16="http://schemas.microsoft.com/office/drawing/2014/main" id="{7AC2A73D-4265-4E0A-91CF-682B89F742A8}"/>
                    </a:ext>
                  </a:extLst>
                </p14:cNvPr>
                <p14:cNvContentPartPr/>
                <p14:nvPr/>
              </p14:nvContentPartPr>
              <p14:xfrm>
                <a:off x="10066301" y="1946552"/>
                <a:ext cx="106920" cy="79200"/>
              </p14:xfrm>
            </p:contentPart>
          </mc:Choice>
          <mc:Fallback xmlns="">
            <p:pic>
              <p:nvPicPr>
                <p:cNvPr id="472166" name="Freihand 472165">
                  <a:extLst>
                    <a:ext uri="{FF2B5EF4-FFF2-40B4-BE49-F238E27FC236}">
                      <a16:creationId xmlns:a16="http://schemas.microsoft.com/office/drawing/2014/main" id="{7AC2A73D-4265-4E0A-91CF-682B89F742A8}"/>
                    </a:ext>
                  </a:extLst>
                </p:cNvPr>
                <p:cNvPicPr/>
                <p:nvPr/>
              </p:nvPicPr>
              <p:blipFill>
                <a:blip r:embed="rId269"/>
                <a:stretch>
                  <a:fillRect/>
                </a:stretch>
              </p:blipFill>
              <p:spPr>
                <a:xfrm>
                  <a:off x="10061981" y="1942232"/>
                  <a:ext cx="115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72167" name="Freihand 472166">
                  <a:extLst>
                    <a:ext uri="{FF2B5EF4-FFF2-40B4-BE49-F238E27FC236}">
                      <a16:creationId xmlns:a16="http://schemas.microsoft.com/office/drawing/2014/main" id="{9109392D-FF23-4649-9BBA-2542A2CEFF87}"/>
                    </a:ext>
                  </a:extLst>
                </p14:cNvPr>
                <p14:cNvContentPartPr/>
                <p14:nvPr/>
              </p14:nvContentPartPr>
              <p14:xfrm>
                <a:off x="9447821" y="2196392"/>
                <a:ext cx="140760" cy="138240"/>
              </p14:xfrm>
            </p:contentPart>
          </mc:Choice>
          <mc:Fallback xmlns="">
            <p:pic>
              <p:nvPicPr>
                <p:cNvPr id="472167" name="Freihand 472166">
                  <a:extLst>
                    <a:ext uri="{FF2B5EF4-FFF2-40B4-BE49-F238E27FC236}">
                      <a16:creationId xmlns:a16="http://schemas.microsoft.com/office/drawing/2014/main" id="{9109392D-FF23-4649-9BBA-2542A2CEFF87}"/>
                    </a:ext>
                  </a:extLst>
                </p:cNvPr>
                <p:cNvPicPr/>
                <p:nvPr/>
              </p:nvPicPr>
              <p:blipFill>
                <a:blip r:embed="rId271"/>
                <a:stretch>
                  <a:fillRect/>
                </a:stretch>
              </p:blipFill>
              <p:spPr>
                <a:xfrm>
                  <a:off x="9443501" y="2192072"/>
                  <a:ext cx="149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72168" name="Freihand 472167">
                  <a:extLst>
                    <a:ext uri="{FF2B5EF4-FFF2-40B4-BE49-F238E27FC236}">
                      <a16:creationId xmlns:a16="http://schemas.microsoft.com/office/drawing/2014/main" id="{8A5CA220-2585-4EA3-A833-F73221721962}"/>
                    </a:ext>
                  </a:extLst>
                </p14:cNvPr>
                <p14:cNvContentPartPr/>
                <p14:nvPr/>
              </p14:nvContentPartPr>
              <p14:xfrm>
                <a:off x="9617021" y="2189192"/>
                <a:ext cx="56160" cy="144360"/>
              </p14:xfrm>
            </p:contentPart>
          </mc:Choice>
          <mc:Fallback xmlns="">
            <p:pic>
              <p:nvPicPr>
                <p:cNvPr id="472168" name="Freihand 472167">
                  <a:extLst>
                    <a:ext uri="{FF2B5EF4-FFF2-40B4-BE49-F238E27FC236}">
                      <a16:creationId xmlns:a16="http://schemas.microsoft.com/office/drawing/2014/main" id="{8A5CA220-2585-4EA3-A833-F73221721962}"/>
                    </a:ext>
                  </a:extLst>
                </p:cNvPr>
                <p:cNvPicPr/>
                <p:nvPr/>
              </p:nvPicPr>
              <p:blipFill>
                <a:blip r:embed="rId273"/>
                <a:stretch>
                  <a:fillRect/>
                </a:stretch>
              </p:blipFill>
              <p:spPr>
                <a:xfrm>
                  <a:off x="9612701" y="2184872"/>
                  <a:ext cx="64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72169" name="Freihand 472168">
                  <a:extLst>
                    <a:ext uri="{FF2B5EF4-FFF2-40B4-BE49-F238E27FC236}">
                      <a16:creationId xmlns:a16="http://schemas.microsoft.com/office/drawing/2014/main" id="{929CF5DA-1921-4367-8E38-5BB191EF684A}"/>
                    </a:ext>
                  </a:extLst>
                </p14:cNvPr>
                <p14:cNvContentPartPr/>
                <p14:nvPr/>
              </p14:nvContentPartPr>
              <p14:xfrm>
                <a:off x="9586421" y="2154992"/>
                <a:ext cx="152640" cy="174960"/>
              </p14:xfrm>
            </p:contentPart>
          </mc:Choice>
          <mc:Fallback xmlns="">
            <p:pic>
              <p:nvPicPr>
                <p:cNvPr id="472169" name="Freihand 472168">
                  <a:extLst>
                    <a:ext uri="{FF2B5EF4-FFF2-40B4-BE49-F238E27FC236}">
                      <a16:creationId xmlns:a16="http://schemas.microsoft.com/office/drawing/2014/main" id="{929CF5DA-1921-4367-8E38-5BB191EF684A}"/>
                    </a:ext>
                  </a:extLst>
                </p:cNvPr>
                <p:cNvPicPr/>
                <p:nvPr/>
              </p:nvPicPr>
              <p:blipFill>
                <a:blip r:embed="rId275"/>
                <a:stretch>
                  <a:fillRect/>
                </a:stretch>
              </p:blipFill>
              <p:spPr>
                <a:xfrm>
                  <a:off x="9582101" y="2150672"/>
                  <a:ext cx="161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2170" name="Freihand 472169">
                  <a:extLst>
                    <a:ext uri="{FF2B5EF4-FFF2-40B4-BE49-F238E27FC236}">
                      <a16:creationId xmlns:a16="http://schemas.microsoft.com/office/drawing/2014/main" id="{9599A968-FE0F-445F-859F-90C776C6EF0F}"/>
                    </a:ext>
                  </a:extLst>
                </p14:cNvPr>
                <p14:cNvContentPartPr/>
                <p14:nvPr/>
              </p14:nvContentPartPr>
              <p14:xfrm>
                <a:off x="9858941" y="2185232"/>
                <a:ext cx="148320" cy="63000"/>
              </p14:xfrm>
            </p:contentPart>
          </mc:Choice>
          <mc:Fallback xmlns="">
            <p:pic>
              <p:nvPicPr>
                <p:cNvPr id="472170" name="Freihand 472169">
                  <a:extLst>
                    <a:ext uri="{FF2B5EF4-FFF2-40B4-BE49-F238E27FC236}">
                      <a16:creationId xmlns:a16="http://schemas.microsoft.com/office/drawing/2014/main" id="{9599A968-FE0F-445F-859F-90C776C6EF0F}"/>
                    </a:ext>
                  </a:extLst>
                </p:cNvPr>
                <p:cNvPicPr/>
                <p:nvPr/>
              </p:nvPicPr>
              <p:blipFill>
                <a:blip r:embed="rId277"/>
                <a:stretch>
                  <a:fillRect/>
                </a:stretch>
              </p:blipFill>
              <p:spPr>
                <a:xfrm>
                  <a:off x="9854621" y="2180912"/>
                  <a:ext cx="156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72171" name="Freihand 472170">
                  <a:extLst>
                    <a:ext uri="{FF2B5EF4-FFF2-40B4-BE49-F238E27FC236}">
                      <a16:creationId xmlns:a16="http://schemas.microsoft.com/office/drawing/2014/main" id="{30A1F883-9CDE-4660-ACA7-50DDB0A28A2F}"/>
                    </a:ext>
                  </a:extLst>
                </p14:cNvPr>
                <p14:cNvContentPartPr/>
                <p14:nvPr/>
              </p14:nvContentPartPr>
              <p14:xfrm>
                <a:off x="10063061" y="2162192"/>
                <a:ext cx="91080" cy="92160"/>
              </p14:xfrm>
            </p:contentPart>
          </mc:Choice>
          <mc:Fallback xmlns="">
            <p:pic>
              <p:nvPicPr>
                <p:cNvPr id="472171" name="Freihand 472170">
                  <a:extLst>
                    <a:ext uri="{FF2B5EF4-FFF2-40B4-BE49-F238E27FC236}">
                      <a16:creationId xmlns:a16="http://schemas.microsoft.com/office/drawing/2014/main" id="{30A1F883-9CDE-4660-ACA7-50DDB0A28A2F}"/>
                    </a:ext>
                  </a:extLst>
                </p:cNvPr>
                <p:cNvPicPr/>
                <p:nvPr/>
              </p:nvPicPr>
              <p:blipFill>
                <a:blip r:embed="rId279"/>
                <a:stretch>
                  <a:fillRect/>
                </a:stretch>
              </p:blipFill>
              <p:spPr>
                <a:xfrm>
                  <a:off x="10058741" y="2157872"/>
                  <a:ext cx="99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72173" name="Freihand 472172">
                  <a:extLst>
                    <a:ext uri="{FF2B5EF4-FFF2-40B4-BE49-F238E27FC236}">
                      <a16:creationId xmlns:a16="http://schemas.microsoft.com/office/drawing/2014/main" id="{BE721ADB-6310-41D5-A57A-48D13520F387}"/>
                    </a:ext>
                  </a:extLst>
                </p14:cNvPr>
                <p14:cNvContentPartPr/>
                <p14:nvPr/>
              </p14:nvContentPartPr>
              <p14:xfrm>
                <a:off x="9413981" y="2501672"/>
                <a:ext cx="150840" cy="109800"/>
              </p14:xfrm>
            </p:contentPart>
          </mc:Choice>
          <mc:Fallback xmlns="">
            <p:pic>
              <p:nvPicPr>
                <p:cNvPr id="472173" name="Freihand 472172">
                  <a:extLst>
                    <a:ext uri="{FF2B5EF4-FFF2-40B4-BE49-F238E27FC236}">
                      <a16:creationId xmlns:a16="http://schemas.microsoft.com/office/drawing/2014/main" id="{BE721ADB-6310-41D5-A57A-48D13520F387}"/>
                    </a:ext>
                  </a:extLst>
                </p:cNvPr>
                <p:cNvPicPr/>
                <p:nvPr/>
              </p:nvPicPr>
              <p:blipFill>
                <a:blip r:embed="rId281"/>
                <a:stretch>
                  <a:fillRect/>
                </a:stretch>
              </p:blipFill>
              <p:spPr>
                <a:xfrm>
                  <a:off x="9409661" y="2497352"/>
                  <a:ext cx="159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72174" name="Freihand 472173">
                  <a:extLst>
                    <a:ext uri="{FF2B5EF4-FFF2-40B4-BE49-F238E27FC236}">
                      <a16:creationId xmlns:a16="http://schemas.microsoft.com/office/drawing/2014/main" id="{688A4360-CC6B-4EA4-BEB2-A0467F55FF7B}"/>
                    </a:ext>
                  </a:extLst>
                </p14:cNvPr>
                <p14:cNvContentPartPr/>
                <p14:nvPr/>
              </p14:nvContentPartPr>
              <p14:xfrm>
                <a:off x="9515501" y="2458832"/>
                <a:ext cx="24120" cy="5760"/>
              </p14:xfrm>
            </p:contentPart>
          </mc:Choice>
          <mc:Fallback xmlns="">
            <p:pic>
              <p:nvPicPr>
                <p:cNvPr id="472174" name="Freihand 472173">
                  <a:extLst>
                    <a:ext uri="{FF2B5EF4-FFF2-40B4-BE49-F238E27FC236}">
                      <a16:creationId xmlns:a16="http://schemas.microsoft.com/office/drawing/2014/main" id="{688A4360-CC6B-4EA4-BEB2-A0467F55FF7B}"/>
                    </a:ext>
                  </a:extLst>
                </p:cNvPr>
                <p:cNvPicPr/>
                <p:nvPr/>
              </p:nvPicPr>
              <p:blipFill>
                <a:blip r:embed="rId283"/>
                <a:stretch>
                  <a:fillRect/>
                </a:stretch>
              </p:blipFill>
              <p:spPr>
                <a:xfrm>
                  <a:off x="9511181" y="2454512"/>
                  <a:ext cx="327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72175" name="Freihand 472174">
                  <a:extLst>
                    <a:ext uri="{FF2B5EF4-FFF2-40B4-BE49-F238E27FC236}">
                      <a16:creationId xmlns:a16="http://schemas.microsoft.com/office/drawing/2014/main" id="{83C78305-DEAB-4CCD-B2B2-E2326049C8C5}"/>
                    </a:ext>
                  </a:extLst>
                </p14:cNvPr>
                <p14:cNvContentPartPr/>
                <p14:nvPr/>
              </p14:nvContentPartPr>
              <p14:xfrm>
                <a:off x="9584621" y="2410592"/>
                <a:ext cx="181440" cy="176040"/>
              </p14:xfrm>
            </p:contentPart>
          </mc:Choice>
          <mc:Fallback xmlns="">
            <p:pic>
              <p:nvPicPr>
                <p:cNvPr id="472175" name="Freihand 472174">
                  <a:extLst>
                    <a:ext uri="{FF2B5EF4-FFF2-40B4-BE49-F238E27FC236}">
                      <a16:creationId xmlns:a16="http://schemas.microsoft.com/office/drawing/2014/main" id="{83C78305-DEAB-4CCD-B2B2-E2326049C8C5}"/>
                    </a:ext>
                  </a:extLst>
                </p:cNvPr>
                <p:cNvPicPr/>
                <p:nvPr/>
              </p:nvPicPr>
              <p:blipFill>
                <a:blip r:embed="rId285"/>
                <a:stretch>
                  <a:fillRect/>
                </a:stretch>
              </p:blipFill>
              <p:spPr>
                <a:xfrm>
                  <a:off x="9580301" y="2406272"/>
                  <a:ext cx="190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72176" name="Freihand 472175">
                  <a:extLst>
                    <a:ext uri="{FF2B5EF4-FFF2-40B4-BE49-F238E27FC236}">
                      <a16:creationId xmlns:a16="http://schemas.microsoft.com/office/drawing/2014/main" id="{46289241-8AB4-40D1-A2C2-874B67E0FA0F}"/>
                    </a:ext>
                  </a:extLst>
                </p14:cNvPr>
                <p14:cNvContentPartPr/>
                <p14:nvPr/>
              </p14:nvContentPartPr>
              <p14:xfrm>
                <a:off x="9811421" y="2455592"/>
                <a:ext cx="97920" cy="115560"/>
              </p14:xfrm>
            </p:contentPart>
          </mc:Choice>
          <mc:Fallback xmlns="">
            <p:pic>
              <p:nvPicPr>
                <p:cNvPr id="472176" name="Freihand 472175">
                  <a:extLst>
                    <a:ext uri="{FF2B5EF4-FFF2-40B4-BE49-F238E27FC236}">
                      <a16:creationId xmlns:a16="http://schemas.microsoft.com/office/drawing/2014/main" id="{46289241-8AB4-40D1-A2C2-874B67E0FA0F}"/>
                    </a:ext>
                  </a:extLst>
                </p:cNvPr>
                <p:cNvPicPr/>
                <p:nvPr/>
              </p:nvPicPr>
              <p:blipFill>
                <a:blip r:embed="rId287"/>
                <a:stretch>
                  <a:fillRect/>
                </a:stretch>
              </p:blipFill>
              <p:spPr>
                <a:xfrm>
                  <a:off x="9807101" y="2451272"/>
                  <a:ext cx="106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2177" name="Freihand 472176">
                  <a:extLst>
                    <a:ext uri="{FF2B5EF4-FFF2-40B4-BE49-F238E27FC236}">
                      <a16:creationId xmlns:a16="http://schemas.microsoft.com/office/drawing/2014/main" id="{8C447F4C-7036-45F8-A6C6-26961D8C81FE}"/>
                    </a:ext>
                  </a:extLst>
                </p14:cNvPr>
                <p14:cNvContentPartPr/>
                <p14:nvPr/>
              </p14:nvContentPartPr>
              <p14:xfrm>
                <a:off x="9925901" y="2365952"/>
                <a:ext cx="87840" cy="180360"/>
              </p14:xfrm>
            </p:contentPart>
          </mc:Choice>
          <mc:Fallback xmlns="">
            <p:pic>
              <p:nvPicPr>
                <p:cNvPr id="472177" name="Freihand 472176">
                  <a:extLst>
                    <a:ext uri="{FF2B5EF4-FFF2-40B4-BE49-F238E27FC236}">
                      <a16:creationId xmlns:a16="http://schemas.microsoft.com/office/drawing/2014/main" id="{8C447F4C-7036-45F8-A6C6-26961D8C81FE}"/>
                    </a:ext>
                  </a:extLst>
                </p:cNvPr>
                <p:cNvPicPr/>
                <p:nvPr/>
              </p:nvPicPr>
              <p:blipFill>
                <a:blip r:embed="rId289"/>
                <a:stretch>
                  <a:fillRect/>
                </a:stretch>
              </p:blipFill>
              <p:spPr>
                <a:xfrm>
                  <a:off x="9921581" y="2361632"/>
                  <a:ext cx="96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72178" name="Freihand 472177">
                  <a:extLst>
                    <a:ext uri="{FF2B5EF4-FFF2-40B4-BE49-F238E27FC236}">
                      <a16:creationId xmlns:a16="http://schemas.microsoft.com/office/drawing/2014/main" id="{354FA457-131E-440A-A768-9CEC40A05EF3}"/>
                    </a:ext>
                  </a:extLst>
                </p14:cNvPr>
                <p14:cNvContentPartPr/>
                <p14:nvPr/>
              </p14:nvContentPartPr>
              <p14:xfrm>
                <a:off x="10011221" y="2350112"/>
                <a:ext cx="221400" cy="183240"/>
              </p14:xfrm>
            </p:contentPart>
          </mc:Choice>
          <mc:Fallback xmlns="">
            <p:pic>
              <p:nvPicPr>
                <p:cNvPr id="472178" name="Freihand 472177">
                  <a:extLst>
                    <a:ext uri="{FF2B5EF4-FFF2-40B4-BE49-F238E27FC236}">
                      <a16:creationId xmlns:a16="http://schemas.microsoft.com/office/drawing/2014/main" id="{354FA457-131E-440A-A768-9CEC40A05EF3}"/>
                    </a:ext>
                  </a:extLst>
                </p:cNvPr>
                <p:cNvPicPr/>
                <p:nvPr/>
              </p:nvPicPr>
              <p:blipFill>
                <a:blip r:embed="rId291"/>
                <a:stretch>
                  <a:fillRect/>
                </a:stretch>
              </p:blipFill>
              <p:spPr>
                <a:xfrm>
                  <a:off x="10006901" y="2345792"/>
                  <a:ext cx="230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72179" name="Freihand 472178">
                  <a:extLst>
                    <a:ext uri="{FF2B5EF4-FFF2-40B4-BE49-F238E27FC236}">
                      <a16:creationId xmlns:a16="http://schemas.microsoft.com/office/drawing/2014/main" id="{E78B6325-3A80-4DBF-B8C3-7C914983E0D3}"/>
                    </a:ext>
                  </a:extLst>
                </p14:cNvPr>
                <p14:cNvContentPartPr/>
                <p14:nvPr/>
              </p14:nvContentPartPr>
              <p14:xfrm>
                <a:off x="10182221" y="2453792"/>
                <a:ext cx="52920" cy="35640"/>
              </p14:xfrm>
            </p:contentPart>
          </mc:Choice>
          <mc:Fallback xmlns="">
            <p:pic>
              <p:nvPicPr>
                <p:cNvPr id="472179" name="Freihand 472178">
                  <a:extLst>
                    <a:ext uri="{FF2B5EF4-FFF2-40B4-BE49-F238E27FC236}">
                      <a16:creationId xmlns:a16="http://schemas.microsoft.com/office/drawing/2014/main" id="{E78B6325-3A80-4DBF-B8C3-7C914983E0D3}"/>
                    </a:ext>
                  </a:extLst>
                </p:cNvPr>
                <p:cNvPicPr/>
                <p:nvPr/>
              </p:nvPicPr>
              <p:blipFill>
                <a:blip r:embed="rId293"/>
                <a:stretch>
                  <a:fillRect/>
                </a:stretch>
              </p:blipFill>
              <p:spPr>
                <a:xfrm>
                  <a:off x="10177901" y="2449472"/>
                  <a:ext cx="61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72180" name="Freihand 472179">
                  <a:extLst>
                    <a:ext uri="{FF2B5EF4-FFF2-40B4-BE49-F238E27FC236}">
                      <a16:creationId xmlns:a16="http://schemas.microsoft.com/office/drawing/2014/main" id="{5BBC7DAE-59FD-4247-B40D-BA7CF8C8C368}"/>
                    </a:ext>
                  </a:extLst>
                </p14:cNvPr>
                <p14:cNvContentPartPr/>
                <p14:nvPr/>
              </p14:nvContentPartPr>
              <p14:xfrm>
                <a:off x="10320461" y="2422472"/>
                <a:ext cx="105120" cy="90360"/>
              </p14:xfrm>
            </p:contentPart>
          </mc:Choice>
          <mc:Fallback xmlns="">
            <p:pic>
              <p:nvPicPr>
                <p:cNvPr id="472180" name="Freihand 472179">
                  <a:extLst>
                    <a:ext uri="{FF2B5EF4-FFF2-40B4-BE49-F238E27FC236}">
                      <a16:creationId xmlns:a16="http://schemas.microsoft.com/office/drawing/2014/main" id="{5BBC7DAE-59FD-4247-B40D-BA7CF8C8C368}"/>
                    </a:ext>
                  </a:extLst>
                </p:cNvPr>
                <p:cNvPicPr/>
                <p:nvPr/>
              </p:nvPicPr>
              <p:blipFill>
                <a:blip r:embed="rId295"/>
                <a:stretch>
                  <a:fillRect/>
                </a:stretch>
              </p:blipFill>
              <p:spPr>
                <a:xfrm>
                  <a:off x="10316141" y="2418152"/>
                  <a:ext cx="113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2181" name="Freihand 472180">
                  <a:extLst>
                    <a:ext uri="{FF2B5EF4-FFF2-40B4-BE49-F238E27FC236}">
                      <a16:creationId xmlns:a16="http://schemas.microsoft.com/office/drawing/2014/main" id="{27037E04-9145-48EA-806D-799FD72E8931}"/>
                    </a:ext>
                  </a:extLst>
                </p14:cNvPr>
                <p14:cNvContentPartPr/>
                <p14:nvPr/>
              </p14:nvContentPartPr>
              <p14:xfrm>
                <a:off x="10436021" y="2342912"/>
                <a:ext cx="276840" cy="160200"/>
              </p14:xfrm>
            </p:contentPart>
          </mc:Choice>
          <mc:Fallback xmlns="">
            <p:pic>
              <p:nvPicPr>
                <p:cNvPr id="472181" name="Freihand 472180">
                  <a:extLst>
                    <a:ext uri="{FF2B5EF4-FFF2-40B4-BE49-F238E27FC236}">
                      <a16:creationId xmlns:a16="http://schemas.microsoft.com/office/drawing/2014/main" id="{27037E04-9145-48EA-806D-799FD72E8931}"/>
                    </a:ext>
                  </a:extLst>
                </p:cNvPr>
                <p:cNvPicPr/>
                <p:nvPr/>
              </p:nvPicPr>
              <p:blipFill>
                <a:blip r:embed="rId297"/>
                <a:stretch>
                  <a:fillRect/>
                </a:stretch>
              </p:blipFill>
              <p:spPr>
                <a:xfrm>
                  <a:off x="10431701" y="2338592"/>
                  <a:ext cx="285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72182" name="Freihand 472181">
                  <a:extLst>
                    <a:ext uri="{FF2B5EF4-FFF2-40B4-BE49-F238E27FC236}">
                      <a16:creationId xmlns:a16="http://schemas.microsoft.com/office/drawing/2014/main" id="{F01F7ACD-2EC4-46A2-96C5-2B2C5CE6730F}"/>
                    </a:ext>
                  </a:extLst>
                </p14:cNvPr>
                <p14:cNvContentPartPr/>
                <p14:nvPr/>
              </p14:nvContentPartPr>
              <p14:xfrm>
                <a:off x="10747781" y="2389352"/>
                <a:ext cx="135360" cy="80280"/>
              </p14:xfrm>
            </p:contentPart>
          </mc:Choice>
          <mc:Fallback xmlns="">
            <p:pic>
              <p:nvPicPr>
                <p:cNvPr id="472182" name="Freihand 472181">
                  <a:extLst>
                    <a:ext uri="{FF2B5EF4-FFF2-40B4-BE49-F238E27FC236}">
                      <a16:creationId xmlns:a16="http://schemas.microsoft.com/office/drawing/2014/main" id="{F01F7ACD-2EC4-46A2-96C5-2B2C5CE6730F}"/>
                    </a:ext>
                  </a:extLst>
                </p:cNvPr>
                <p:cNvPicPr/>
                <p:nvPr/>
              </p:nvPicPr>
              <p:blipFill>
                <a:blip r:embed="rId299"/>
                <a:stretch>
                  <a:fillRect/>
                </a:stretch>
              </p:blipFill>
              <p:spPr>
                <a:xfrm>
                  <a:off x="10743461" y="2385032"/>
                  <a:ext cx="144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72183" name="Freihand 472182">
                  <a:extLst>
                    <a:ext uri="{FF2B5EF4-FFF2-40B4-BE49-F238E27FC236}">
                      <a16:creationId xmlns:a16="http://schemas.microsoft.com/office/drawing/2014/main" id="{D6ED07AB-B8F4-4A6C-BF12-2FE96817ABA3}"/>
                    </a:ext>
                  </a:extLst>
                </p14:cNvPr>
                <p14:cNvContentPartPr/>
                <p14:nvPr/>
              </p14:nvContentPartPr>
              <p14:xfrm>
                <a:off x="10905461" y="2316632"/>
                <a:ext cx="103680" cy="111240"/>
              </p14:xfrm>
            </p:contentPart>
          </mc:Choice>
          <mc:Fallback xmlns="">
            <p:pic>
              <p:nvPicPr>
                <p:cNvPr id="472183" name="Freihand 472182">
                  <a:extLst>
                    <a:ext uri="{FF2B5EF4-FFF2-40B4-BE49-F238E27FC236}">
                      <a16:creationId xmlns:a16="http://schemas.microsoft.com/office/drawing/2014/main" id="{D6ED07AB-B8F4-4A6C-BF12-2FE96817ABA3}"/>
                    </a:ext>
                  </a:extLst>
                </p:cNvPr>
                <p:cNvPicPr/>
                <p:nvPr/>
              </p:nvPicPr>
              <p:blipFill>
                <a:blip r:embed="rId301"/>
                <a:stretch>
                  <a:fillRect/>
                </a:stretch>
              </p:blipFill>
              <p:spPr>
                <a:xfrm>
                  <a:off x="10901141" y="2312312"/>
                  <a:ext cx="112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72184" name="Freihand 472183">
                  <a:extLst>
                    <a:ext uri="{FF2B5EF4-FFF2-40B4-BE49-F238E27FC236}">
                      <a16:creationId xmlns:a16="http://schemas.microsoft.com/office/drawing/2014/main" id="{168408A6-71A2-434F-B716-B52688FEE3FC}"/>
                    </a:ext>
                  </a:extLst>
                </p14:cNvPr>
                <p14:cNvContentPartPr/>
                <p14:nvPr/>
              </p14:nvContentPartPr>
              <p14:xfrm>
                <a:off x="10976021" y="2426792"/>
                <a:ext cx="17640" cy="3600"/>
              </p14:xfrm>
            </p:contentPart>
          </mc:Choice>
          <mc:Fallback xmlns="">
            <p:pic>
              <p:nvPicPr>
                <p:cNvPr id="472184" name="Freihand 472183">
                  <a:extLst>
                    <a:ext uri="{FF2B5EF4-FFF2-40B4-BE49-F238E27FC236}">
                      <a16:creationId xmlns:a16="http://schemas.microsoft.com/office/drawing/2014/main" id="{168408A6-71A2-434F-B716-B52688FEE3FC}"/>
                    </a:ext>
                  </a:extLst>
                </p:cNvPr>
                <p:cNvPicPr/>
                <p:nvPr/>
              </p:nvPicPr>
              <p:blipFill>
                <a:blip r:embed="rId303"/>
                <a:stretch>
                  <a:fillRect/>
                </a:stretch>
              </p:blipFill>
              <p:spPr>
                <a:xfrm>
                  <a:off x="10971701" y="2422472"/>
                  <a:ext cx="26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72185" name="Freihand 472184">
                  <a:extLst>
                    <a:ext uri="{FF2B5EF4-FFF2-40B4-BE49-F238E27FC236}">
                      <a16:creationId xmlns:a16="http://schemas.microsoft.com/office/drawing/2014/main" id="{8D963378-3986-42E7-8AA9-2A52DF4158E6}"/>
                    </a:ext>
                  </a:extLst>
                </p14:cNvPr>
                <p14:cNvContentPartPr/>
                <p14:nvPr/>
              </p14:nvContentPartPr>
              <p14:xfrm>
                <a:off x="11009501" y="2375312"/>
                <a:ext cx="200520" cy="72360"/>
              </p14:xfrm>
            </p:contentPart>
          </mc:Choice>
          <mc:Fallback xmlns="">
            <p:pic>
              <p:nvPicPr>
                <p:cNvPr id="472185" name="Freihand 472184">
                  <a:extLst>
                    <a:ext uri="{FF2B5EF4-FFF2-40B4-BE49-F238E27FC236}">
                      <a16:creationId xmlns:a16="http://schemas.microsoft.com/office/drawing/2014/main" id="{8D963378-3986-42E7-8AA9-2A52DF4158E6}"/>
                    </a:ext>
                  </a:extLst>
                </p:cNvPr>
                <p:cNvPicPr/>
                <p:nvPr/>
              </p:nvPicPr>
              <p:blipFill>
                <a:blip r:embed="rId305"/>
                <a:stretch>
                  <a:fillRect/>
                </a:stretch>
              </p:blipFill>
              <p:spPr>
                <a:xfrm>
                  <a:off x="11005181" y="2370992"/>
                  <a:ext cx="209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72186" name="Freihand 472185">
                  <a:extLst>
                    <a:ext uri="{FF2B5EF4-FFF2-40B4-BE49-F238E27FC236}">
                      <a16:creationId xmlns:a16="http://schemas.microsoft.com/office/drawing/2014/main" id="{108FDA65-F9A1-4A29-B490-85F672F3E7F6}"/>
                    </a:ext>
                  </a:extLst>
                </p14:cNvPr>
                <p14:cNvContentPartPr/>
                <p14:nvPr/>
              </p14:nvContentPartPr>
              <p14:xfrm>
                <a:off x="11251781" y="2417432"/>
                <a:ext cx="360" cy="360"/>
              </p14:xfrm>
            </p:contentPart>
          </mc:Choice>
          <mc:Fallback xmlns="">
            <p:pic>
              <p:nvPicPr>
                <p:cNvPr id="472186" name="Freihand 472185">
                  <a:extLst>
                    <a:ext uri="{FF2B5EF4-FFF2-40B4-BE49-F238E27FC236}">
                      <a16:creationId xmlns:a16="http://schemas.microsoft.com/office/drawing/2014/main" id="{108FDA65-F9A1-4A29-B490-85F672F3E7F6}"/>
                    </a:ext>
                  </a:extLst>
                </p:cNvPr>
                <p:cNvPicPr/>
                <p:nvPr/>
              </p:nvPicPr>
              <p:blipFill>
                <a:blip r:embed="rId66"/>
                <a:stretch>
                  <a:fillRect/>
                </a:stretch>
              </p:blipFill>
              <p:spPr>
                <a:xfrm>
                  <a:off x="11247461" y="2413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72187" name="Freihand 472186">
                  <a:extLst>
                    <a:ext uri="{FF2B5EF4-FFF2-40B4-BE49-F238E27FC236}">
                      <a16:creationId xmlns:a16="http://schemas.microsoft.com/office/drawing/2014/main" id="{A931AEAB-80BE-4981-AB02-A8B0B8E0AF26}"/>
                    </a:ext>
                  </a:extLst>
                </p14:cNvPr>
                <p14:cNvContentPartPr/>
                <p14:nvPr/>
              </p14:nvContentPartPr>
              <p14:xfrm>
                <a:off x="11265821" y="2327072"/>
                <a:ext cx="118080" cy="125640"/>
              </p14:xfrm>
            </p:contentPart>
          </mc:Choice>
          <mc:Fallback xmlns="">
            <p:pic>
              <p:nvPicPr>
                <p:cNvPr id="472187" name="Freihand 472186">
                  <a:extLst>
                    <a:ext uri="{FF2B5EF4-FFF2-40B4-BE49-F238E27FC236}">
                      <a16:creationId xmlns:a16="http://schemas.microsoft.com/office/drawing/2014/main" id="{A931AEAB-80BE-4981-AB02-A8B0B8E0AF26}"/>
                    </a:ext>
                  </a:extLst>
                </p:cNvPr>
                <p:cNvPicPr/>
                <p:nvPr/>
              </p:nvPicPr>
              <p:blipFill>
                <a:blip r:embed="rId308"/>
                <a:stretch>
                  <a:fillRect/>
                </a:stretch>
              </p:blipFill>
              <p:spPr>
                <a:xfrm>
                  <a:off x="11261501" y="2322752"/>
                  <a:ext cx="126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72188" name="Freihand 472187">
                  <a:extLst>
                    <a:ext uri="{FF2B5EF4-FFF2-40B4-BE49-F238E27FC236}">
                      <a16:creationId xmlns:a16="http://schemas.microsoft.com/office/drawing/2014/main" id="{3F3A5646-0C93-49F6-A837-CB5298B6F6E3}"/>
                    </a:ext>
                  </a:extLst>
                </p14:cNvPr>
                <p14:cNvContentPartPr/>
                <p14:nvPr/>
              </p14:nvContentPartPr>
              <p14:xfrm>
                <a:off x="11422061" y="2377472"/>
                <a:ext cx="49320" cy="68400"/>
              </p14:xfrm>
            </p:contentPart>
          </mc:Choice>
          <mc:Fallback xmlns="">
            <p:pic>
              <p:nvPicPr>
                <p:cNvPr id="472188" name="Freihand 472187">
                  <a:extLst>
                    <a:ext uri="{FF2B5EF4-FFF2-40B4-BE49-F238E27FC236}">
                      <a16:creationId xmlns:a16="http://schemas.microsoft.com/office/drawing/2014/main" id="{3F3A5646-0C93-49F6-A837-CB5298B6F6E3}"/>
                    </a:ext>
                  </a:extLst>
                </p:cNvPr>
                <p:cNvPicPr/>
                <p:nvPr/>
              </p:nvPicPr>
              <p:blipFill>
                <a:blip r:embed="rId310"/>
                <a:stretch>
                  <a:fillRect/>
                </a:stretch>
              </p:blipFill>
              <p:spPr>
                <a:xfrm>
                  <a:off x="11417741" y="2373152"/>
                  <a:ext cx="57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72190" name="Freihand 472189">
                  <a:extLst>
                    <a:ext uri="{FF2B5EF4-FFF2-40B4-BE49-F238E27FC236}">
                      <a16:creationId xmlns:a16="http://schemas.microsoft.com/office/drawing/2014/main" id="{18E54FEE-F287-45BF-937F-CC8A650A6167}"/>
                    </a:ext>
                  </a:extLst>
                </p14:cNvPr>
                <p14:cNvContentPartPr/>
                <p14:nvPr/>
              </p14:nvContentPartPr>
              <p14:xfrm>
                <a:off x="11582621" y="2303672"/>
                <a:ext cx="196560" cy="120960"/>
              </p14:xfrm>
            </p:contentPart>
          </mc:Choice>
          <mc:Fallback xmlns="">
            <p:pic>
              <p:nvPicPr>
                <p:cNvPr id="472190" name="Freihand 472189">
                  <a:extLst>
                    <a:ext uri="{FF2B5EF4-FFF2-40B4-BE49-F238E27FC236}">
                      <a16:creationId xmlns:a16="http://schemas.microsoft.com/office/drawing/2014/main" id="{18E54FEE-F287-45BF-937F-CC8A650A6167}"/>
                    </a:ext>
                  </a:extLst>
                </p:cNvPr>
                <p:cNvPicPr/>
                <p:nvPr/>
              </p:nvPicPr>
              <p:blipFill>
                <a:blip r:embed="rId312"/>
                <a:stretch>
                  <a:fillRect/>
                </a:stretch>
              </p:blipFill>
              <p:spPr>
                <a:xfrm>
                  <a:off x="11578301" y="2299352"/>
                  <a:ext cx="205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72191" name="Freihand 472190">
                  <a:extLst>
                    <a:ext uri="{FF2B5EF4-FFF2-40B4-BE49-F238E27FC236}">
                      <a16:creationId xmlns:a16="http://schemas.microsoft.com/office/drawing/2014/main" id="{C00155ED-8E57-41D6-836E-7F6D432A6E0E}"/>
                    </a:ext>
                  </a:extLst>
                </p14:cNvPr>
                <p14:cNvContentPartPr/>
                <p14:nvPr/>
              </p14:nvContentPartPr>
              <p14:xfrm>
                <a:off x="11811941" y="2268392"/>
                <a:ext cx="122760" cy="136080"/>
              </p14:xfrm>
            </p:contentPart>
          </mc:Choice>
          <mc:Fallback xmlns="">
            <p:pic>
              <p:nvPicPr>
                <p:cNvPr id="472191" name="Freihand 472190">
                  <a:extLst>
                    <a:ext uri="{FF2B5EF4-FFF2-40B4-BE49-F238E27FC236}">
                      <a16:creationId xmlns:a16="http://schemas.microsoft.com/office/drawing/2014/main" id="{C00155ED-8E57-41D6-836E-7F6D432A6E0E}"/>
                    </a:ext>
                  </a:extLst>
                </p:cNvPr>
                <p:cNvPicPr/>
                <p:nvPr/>
              </p:nvPicPr>
              <p:blipFill>
                <a:blip r:embed="rId314"/>
                <a:stretch>
                  <a:fillRect/>
                </a:stretch>
              </p:blipFill>
              <p:spPr>
                <a:xfrm>
                  <a:off x="11807621" y="2264072"/>
                  <a:ext cx="131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72192" name="Freihand 472191">
                  <a:extLst>
                    <a:ext uri="{FF2B5EF4-FFF2-40B4-BE49-F238E27FC236}">
                      <a16:creationId xmlns:a16="http://schemas.microsoft.com/office/drawing/2014/main" id="{61879F9C-7449-42DD-BA03-82CABAEB4135}"/>
                    </a:ext>
                  </a:extLst>
                </p14:cNvPr>
                <p14:cNvContentPartPr/>
                <p14:nvPr/>
              </p14:nvContentPartPr>
              <p14:xfrm>
                <a:off x="11873141" y="2356232"/>
                <a:ext cx="41400" cy="59760"/>
              </p14:xfrm>
            </p:contentPart>
          </mc:Choice>
          <mc:Fallback xmlns="">
            <p:pic>
              <p:nvPicPr>
                <p:cNvPr id="472192" name="Freihand 472191">
                  <a:extLst>
                    <a:ext uri="{FF2B5EF4-FFF2-40B4-BE49-F238E27FC236}">
                      <a16:creationId xmlns:a16="http://schemas.microsoft.com/office/drawing/2014/main" id="{61879F9C-7449-42DD-BA03-82CABAEB4135}"/>
                    </a:ext>
                  </a:extLst>
                </p:cNvPr>
                <p:cNvPicPr/>
                <p:nvPr/>
              </p:nvPicPr>
              <p:blipFill>
                <a:blip r:embed="rId316"/>
                <a:stretch>
                  <a:fillRect/>
                </a:stretch>
              </p:blipFill>
              <p:spPr>
                <a:xfrm>
                  <a:off x="11868821" y="2351912"/>
                  <a:ext cx="50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72193" name="Freihand 472192">
                  <a:extLst>
                    <a:ext uri="{FF2B5EF4-FFF2-40B4-BE49-F238E27FC236}">
                      <a16:creationId xmlns:a16="http://schemas.microsoft.com/office/drawing/2014/main" id="{F0916B37-550D-4C47-8C18-EE49911BDA8D}"/>
                    </a:ext>
                  </a:extLst>
                </p14:cNvPr>
                <p14:cNvContentPartPr/>
                <p14:nvPr/>
              </p14:nvContentPartPr>
              <p14:xfrm>
                <a:off x="9425141" y="2769152"/>
                <a:ext cx="432000" cy="236880"/>
              </p14:xfrm>
            </p:contentPart>
          </mc:Choice>
          <mc:Fallback xmlns="">
            <p:pic>
              <p:nvPicPr>
                <p:cNvPr id="472193" name="Freihand 472192">
                  <a:extLst>
                    <a:ext uri="{FF2B5EF4-FFF2-40B4-BE49-F238E27FC236}">
                      <a16:creationId xmlns:a16="http://schemas.microsoft.com/office/drawing/2014/main" id="{F0916B37-550D-4C47-8C18-EE49911BDA8D}"/>
                    </a:ext>
                  </a:extLst>
                </p:cNvPr>
                <p:cNvPicPr/>
                <p:nvPr/>
              </p:nvPicPr>
              <p:blipFill>
                <a:blip r:embed="rId318"/>
                <a:stretch>
                  <a:fillRect/>
                </a:stretch>
              </p:blipFill>
              <p:spPr>
                <a:xfrm>
                  <a:off x="9420821" y="2764832"/>
                  <a:ext cx="4406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72194" name="Freihand 472193">
                  <a:extLst>
                    <a:ext uri="{FF2B5EF4-FFF2-40B4-BE49-F238E27FC236}">
                      <a16:creationId xmlns:a16="http://schemas.microsoft.com/office/drawing/2014/main" id="{9C613694-D56C-4753-82C4-B7FFFB084739}"/>
                    </a:ext>
                  </a:extLst>
                </p14:cNvPr>
                <p14:cNvContentPartPr/>
                <p14:nvPr/>
              </p14:nvContentPartPr>
              <p14:xfrm>
                <a:off x="9835541" y="2742872"/>
                <a:ext cx="141120" cy="199440"/>
              </p14:xfrm>
            </p:contentPart>
          </mc:Choice>
          <mc:Fallback xmlns="">
            <p:pic>
              <p:nvPicPr>
                <p:cNvPr id="472194" name="Freihand 472193">
                  <a:extLst>
                    <a:ext uri="{FF2B5EF4-FFF2-40B4-BE49-F238E27FC236}">
                      <a16:creationId xmlns:a16="http://schemas.microsoft.com/office/drawing/2014/main" id="{9C613694-D56C-4753-82C4-B7FFFB084739}"/>
                    </a:ext>
                  </a:extLst>
                </p:cNvPr>
                <p:cNvPicPr/>
                <p:nvPr/>
              </p:nvPicPr>
              <p:blipFill>
                <a:blip r:embed="rId320"/>
                <a:stretch>
                  <a:fillRect/>
                </a:stretch>
              </p:blipFill>
              <p:spPr>
                <a:xfrm>
                  <a:off x="9831221" y="2738552"/>
                  <a:ext cx="149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72195" name="Freihand 472194">
                  <a:extLst>
                    <a:ext uri="{FF2B5EF4-FFF2-40B4-BE49-F238E27FC236}">
                      <a16:creationId xmlns:a16="http://schemas.microsoft.com/office/drawing/2014/main" id="{2FC3856A-B70A-4F23-AD47-8FA8560985C5}"/>
                    </a:ext>
                  </a:extLst>
                </p14:cNvPr>
                <p14:cNvContentPartPr/>
                <p14:nvPr/>
              </p14:nvContentPartPr>
              <p14:xfrm>
                <a:off x="10131101" y="2653592"/>
                <a:ext cx="131400" cy="180720"/>
              </p14:xfrm>
            </p:contentPart>
          </mc:Choice>
          <mc:Fallback xmlns="">
            <p:pic>
              <p:nvPicPr>
                <p:cNvPr id="472195" name="Freihand 472194">
                  <a:extLst>
                    <a:ext uri="{FF2B5EF4-FFF2-40B4-BE49-F238E27FC236}">
                      <a16:creationId xmlns:a16="http://schemas.microsoft.com/office/drawing/2014/main" id="{2FC3856A-B70A-4F23-AD47-8FA8560985C5}"/>
                    </a:ext>
                  </a:extLst>
                </p:cNvPr>
                <p:cNvPicPr/>
                <p:nvPr/>
              </p:nvPicPr>
              <p:blipFill>
                <a:blip r:embed="rId322"/>
                <a:stretch>
                  <a:fillRect/>
                </a:stretch>
              </p:blipFill>
              <p:spPr>
                <a:xfrm>
                  <a:off x="10126781" y="2649272"/>
                  <a:ext cx="140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72196" name="Freihand 472195">
                  <a:extLst>
                    <a:ext uri="{FF2B5EF4-FFF2-40B4-BE49-F238E27FC236}">
                      <a16:creationId xmlns:a16="http://schemas.microsoft.com/office/drawing/2014/main" id="{6274CE51-8F26-4CCB-8030-0072C5120224}"/>
                    </a:ext>
                  </a:extLst>
                </p14:cNvPr>
                <p14:cNvContentPartPr/>
                <p14:nvPr/>
              </p14:nvContentPartPr>
              <p14:xfrm>
                <a:off x="10267541" y="2621552"/>
                <a:ext cx="88920" cy="172800"/>
              </p14:xfrm>
            </p:contentPart>
          </mc:Choice>
          <mc:Fallback xmlns="">
            <p:pic>
              <p:nvPicPr>
                <p:cNvPr id="472196" name="Freihand 472195">
                  <a:extLst>
                    <a:ext uri="{FF2B5EF4-FFF2-40B4-BE49-F238E27FC236}">
                      <a16:creationId xmlns:a16="http://schemas.microsoft.com/office/drawing/2014/main" id="{6274CE51-8F26-4CCB-8030-0072C5120224}"/>
                    </a:ext>
                  </a:extLst>
                </p:cNvPr>
                <p:cNvPicPr/>
                <p:nvPr/>
              </p:nvPicPr>
              <p:blipFill>
                <a:blip r:embed="rId324"/>
                <a:stretch>
                  <a:fillRect/>
                </a:stretch>
              </p:blipFill>
              <p:spPr>
                <a:xfrm>
                  <a:off x="10263221" y="2617232"/>
                  <a:ext cx="97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72197" name="Freihand 472196">
                  <a:extLst>
                    <a:ext uri="{FF2B5EF4-FFF2-40B4-BE49-F238E27FC236}">
                      <a16:creationId xmlns:a16="http://schemas.microsoft.com/office/drawing/2014/main" id="{969F3DE7-C87A-41AE-A785-652F5BCC4483}"/>
                    </a:ext>
                  </a:extLst>
                </p14:cNvPr>
                <p14:cNvContentPartPr/>
                <p14:nvPr/>
              </p14:nvContentPartPr>
              <p14:xfrm>
                <a:off x="9211661" y="1997672"/>
                <a:ext cx="142920" cy="45000"/>
              </p14:xfrm>
            </p:contentPart>
          </mc:Choice>
          <mc:Fallback xmlns="">
            <p:pic>
              <p:nvPicPr>
                <p:cNvPr id="472197" name="Freihand 472196">
                  <a:extLst>
                    <a:ext uri="{FF2B5EF4-FFF2-40B4-BE49-F238E27FC236}">
                      <a16:creationId xmlns:a16="http://schemas.microsoft.com/office/drawing/2014/main" id="{969F3DE7-C87A-41AE-A785-652F5BCC4483}"/>
                    </a:ext>
                  </a:extLst>
                </p:cNvPr>
                <p:cNvPicPr/>
                <p:nvPr/>
              </p:nvPicPr>
              <p:blipFill>
                <a:blip r:embed="rId326"/>
                <a:stretch>
                  <a:fillRect/>
                </a:stretch>
              </p:blipFill>
              <p:spPr>
                <a:xfrm>
                  <a:off x="9207341" y="1993352"/>
                  <a:ext cx="151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72198" name="Freihand 472197">
                  <a:extLst>
                    <a:ext uri="{FF2B5EF4-FFF2-40B4-BE49-F238E27FC236}">
                      <a16:creationId xmlns:a16="http://schemas.microsoft.com/office/drawing/2014/main" id="{03AE17CF-328C-48EF-9601-1A6CA4200E94}"/>
                    </a:ext>
                  </a:extLst>
                </p14:cNvPr>
                <p14:cNvContentPartPr/>
                <p14:nvPr/>
              </p14:nvContentPartPr>
              <p14:xfrm>
                <a:off x="9212381" y="2207912"/>
                <a:ext cx="137160" cy="20520"/>
              </p14:xfrm>
            </p:contentPart>
          </mc:Choice>
          <mc:Fallback xmlns="">
            <p:pic>
              <p:nvPicPr>
                <p:cNvPr id="472198" name="Freihand 472197">
                  <a:extLst>
                    <a:ext uri="{FF2B5EF4-FFF2-40B4-BE49-F238E27FC236}">
                      <a16:creationId xmlns:a16="http://schemas.microsoft.com/office/drawing/2014/main" id="{03AE17CF-328C-48EF-9601-1A6CA4200E94}"/>
                    </a:ext>
                  </a:extLst>
                </p:cNvPr>
                <p:cNvPicPr/>
                <p:nvPr/>
              </p:nvPicPr>
              <p:blipFill>
                <a:blip r:embed="rId328"/>
                <a:stretch>
                  <a:fillRect/>
                </a:stretch>
              </p:blipFill>
              <p:spPr>
                <a:xfrm>
                  <a:off x="9208061" y="2203592"/>
                  <a:ext cx="145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72199" name="Freihand 472198">
                  <a:extLst>
                    <a:ext uri="{FF2B5EF4-FFF2-40B4-BE49-F238E27FC236}">
                      <a16:creationId xmlns:a16="http://schemas.microsoft.com/office/drawing/2014/main" id="{F67FB18C-47B3-4577-AC1A-6D4961094383}"/>
                    </a:ext>
                  </a:extLst>
                </p14:cNvPr>
                <p14:cNvContentPartPr/>
                <p14:nvPr/>
              </p14:nvContentPartPr>
              <p14:xfrm>
                <a:off x="9157661" y="2570792"/>
                <a:ext cx="88920" cy="6120"/>
              </p14:xfrm>
            </p:contentPart>
          </mc:Choice>
          <mc:Fallback xmlns="">
            <p:pic>
              <p:nvPicPr>
                <p:cNvPr id="472199" name="Freihand 472198">
                  <a:extLst>
                    <a:ext uri="{FF2B5EF4-FFF2-40B4-BE49-F238E27FC236}">
                      <a16:creationId xmlns:a16="http://schemas.microsoft.com/office/drawing/2014/main" id="{F67FB18C-47B3-4577-AC1A-6D4961094383}"/>
                    </a:ext>
                  </a:extLst>
                </p:cNvPr>
                <p:cNvPicPr/>
                <p:nvPr/>
              </p:nvPicPr>
              <p:blipFill>
                <a:blip r:embed="rId330"/>
                <a:stretch>
                  <a:fillRect/>
                </a:stretch>
              </p:blipFill>
              <p:spPr>
                <a:xfrm>
                  <a:off x="9153341" y="2566472"/>
                  <a:ext cx="97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72200" name="Freihand 472199">
                  <a:extLst>
                    <a:ext uri="{FF2B5EF4-FFF2-40B4-BE49-F238E27FC236}">
                      <a16:creationId xmlns:a16="http://schemas.microsoft.com/office/drawing/2014/main" id="{8585CD82-3869-44F3-8F1E-F4F72E022B67}"/>
                    </a:ext>
                  </a:extLst>
                </p14:cNvPr>
                <p14:cNvContentPartPr/>
                <p14:nvPr/>
              </p14:nvContentPartPr>
              <p14:xfrm>
                <a:off x="9136421" y="2829272"/>
                <a:ext cx="113400" cy="29160"/>
              </p14:xfrm>
            </p:contentPart>
          </mc:Choice>
          <mc:Fallback xmlns="">
            <p:pic>
              <p:nvPicPr>
                <p:cNvPr id="472200" name="Freihand 472199">
                  <a:extLst>
                    <a:ext uri="{FF2B5EF4-FFF2-40B4-BE49-F238E27FC236}">
                      <a16:creationId xmlns:a16="http://schemas.microsoft.com/office/drawing/2014/main" id="{8585CD82-3869-44F3-8F1E-F4F72E022B67}"/>
                    </a:ext>
                  </a:extLst>
                </p:cNvPr>
                <p:cNvPicPr/>
                <p:nvPr/>
              </p:nvPicPr>
              <p:blipFill>
                <a:blip r:embed="rId332"/>
                <a:stretch>
                  <a:fillRect/>
                </a:stretch>
              </p:blipFill>
              <p:spPr>
                <a:xfrm>
                  <a:off x="9132101" y="2824952"/>
                  <a:ext cx="122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72202" name="Freihand 472201">
                  <a:extLst>
                    <a:ext uri="{FF2B5EF4-FFF2-40B4-BE49-F238E27FC236}">
                      <a16:creationId xmlns:a16="http://schemas.microsoft.com/office/drawing/2014/main" id="{496139CB-4BD8-4DE0-9624-0E383154313A}"/>
                    </a:ext>
                  </a:extLst>
                </p14:cNvPr>
                <p14:cNvContentPartPr/>
                <p14:nvPr/>
              </p14:nvContentPartPr>
              <p14:xfrm>
                <a:off x="10363661" y="2728832"/>
                <a:ext cx="145440" cy="60480"/>
              </p14:xfrm>
            </p:contentPart>
          </mc:Choice>
          <mc:Fallback xmlns="">
            <p:pic>
              <p:nvPicPr>
                <p:cNvPr id="472202" name="Freihand 472201">
                  <a:extLst>
                    <a:ext uri="{FF2B5EF4-FFF2-40B4-BE49-F238E27FC236}">
                      <a16:creationId xmlns:a16="http://schemas.microsoft.com/office/drawing/2014/main" id="{496139CB-4BD8-4DE0-9624-0E383154313A}"/>
                    </a:ext>
                  </a:extLst>
                </p:cNvPr>
                <p:cNvPicPr/>
                <p:nvPr/>
              </p:nvPicPr>
              <p:blipFill>
                <a:blip r:embed="rId334"/>
                <a:stretch>
                  <a:fillRect/>
                </a:stretch>
              </p:blipFill>
              <p:spPr>
                <a:xfrm>
                  <a:off x="10359341" y="2724512"/>
                  <a:ext cx="154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72203" name="Freihand 472202">
                  <a:extLst>
                    <a:ext uri="{FF2B5EF4-FFF2-40B4-BE49-F238E27FC236}">
                      <a16:creationId xmlns:a16="http://schemas.microsoft.com/office/drawing/2014/main" id="{F86EE676-96E6-43FA-AA41-E0110F8C1065}"/>
                    </a:ext>
                  </a:extLst>
                </p14:cNvPr>
                <p14:cNvContentPartPr/>
                <p14:nvPr/>
              </p14:nvContentPartPr>
              <p14:xfrm>
                <a:off x="10557341" y="2743232"/>
                <a:ext cx="169560" cy="43560"/>
              </p14:xfrm>
            </p:contentPart>
          </mc:Choice>
          <mc:Fallback xmlns="">
            <p:pic>
              <p:nvPicPr>
                <p:cNvPr id="472203" name="Freihand 472202">
                  <a:extLst>
                    <a:ext uri="{FF2B5EF4-FFF2-40B4-BE49-F238E27FC236}">
                      <a16:creationId xmlns:a16="http://schemas.microsoft.com/office/drawing/2014/main" id="{F86EE676-96E6-43FA-AA41-E0110F8C1065}"/>
                    </a:ext>
                  </a:extLst>
                </p:cNvPr>
                <p:cNvPicPr/>
                <p:nvPr/>
              </p:nvPicPr>
              <p:blipFill>
                <a:blip r:embed="rId336"/>
                <a:stretch>
                  <a:fillRect/>
                </a:stretch>
              </p:blipFill>
              <p:spPr>
                <a:xfrm>
                  <a:off x="10553021" y="2738912"/>
                  <a:ext cx="178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72204" name="Freihand 472203">
                  <a:extLst>
                    <a:ext uri="{FF2B5EF4-FFF2-40B4-BE49-F238E27FC236}">
                      <a16:creationId xmlns:a16="http://schemas.microsoft.com/office/drawing/2014/main" id="{834B44C0-AF80-442E-9D78-F5482AB1E028}"/>
                    </a:ext>
                  </a:extLst>
                </p14:cNvPr>
                <p14:cNvContentPartPr/>
                <p14:nvPr/>
              </p14:nvContentPartPr>
              <p14:xfrm>
                <a:off x="10751741" y="2621912"/>
                <a:ext cx="185760" cy="239760"/>
              </p14:xfrm>
            </p:contentPart>
          </mc:Choice>
          <mc:Fallback xmlns="">
            <p:pic>
              <p:nvPicPr>
                <p:cNvPr id="472204" name="Freihand 472203">
                  <a:extLst>
                    <a:ext uri="{FF2B5EF4-FFF2-40B4-BE49-F238E27FC236}">
                      <a16:creationId xmlns:a16="http://schemas.microsoft.com/office/drawing/2014/main" id="{834B44C0-AF80-442E-9D78-F5482AB1E028}"/>
                    </a:ext>
                  </a:extLst>
                </p:cNvPr>
                <p:cNvPicPr/>
                <p:nvPr/>
              </p:nvPicPr>
              <p:blipFill>
                <a:blip r:embed="rId338"/>
                <a:stretch>
                  <a:fillRect/>
                </a:stretch>
              </p:blipFill>
              <p:spPr>
                <a:xfrm>
                  <a:off x="10747421" y="2617592"/>
                  <a:ext cx="1944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72205" name="Freihand 472204">
                  <a:extLst>
                    <a:ext uri="{FF2B5EF4-FFF2-40B4-BE49-F238E27FC236}">
                      <a16:creationId xmlns:a16="http://schemas.microsoft.com/office/drawing/2014/main" id="{E6003B01-3BFC-46BA-B523-7EE35392507A}"/>
                    </a:ext>
                  </a:extLst>
                </p14:cNvPr>
                <p14:cNvContentPartPr/>
                <p14:nvPr/>
              </p14:nvContentPartPr>
              <p14:xfrm>
                <a:off x="10943621" y="2623712"/>
                <a:ext cx="190080" cy="127440"/>
              </p14:xfrm>
            </p:contentPart>
          </mc:Choice>
          <mc:Fallback xmlns="">
            <p:pic>
              <p:nvPicPr>
                <p:cNvPr id="472205" name="Freihand 472204">
                  <a:extLst>
                    <a:ext uri="{FF2B5EF4-FFF2-40B4-BE49-F238E27FC236}">
                      <a16:creationId xmlns:a16="http://schemas.microsoft.com/office/drawing/2014/main" id="{E6003B01-3BFC-46BA-B523-7EE35392507A}"/>
                    </a:ext>
                  </a:extLst>
                </p:cNvPr>
                <p:cNvPicPr/>
                <p:nvPr/>
              </p:nvPicPr>
              <p:blipFill>
                <a:blip r:embed="rId340"/>
                <a:stretch>
                  <a:fillRect/>
                </a:stretch>
              </p:blipFill>
              <p:spPr>
                <a:xfrm>
                  <a:off x="10939301" y="2619392"/>
                  <a:ext cx="198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72206" name="Freihand 472205">
                  <a:extLst>
                    <a:ext uri="{FF2B5EF4-FFF2-40B4-BE49-F238E27FC236}">
                      <a16:creationId xmlns:a16="http://schemas.microsoft.com/office/drawing/2014/main" id="{E709574B-55D7-4AD8-ADB5-676E9D905306}"/>
                    </a:ext>
                  </a:extLst>
                </p14:cNvPr>
                <p14:cNvContentPartPr/>
                <p14:nvPr/>
              </p14:nvContentPartPr>
              <p14:xfrm>
                <a:off x="11129741" y="2640992"/>
                <a:ext cx="6120" cy="23760"/>
              </p14:xfrm>
            </p:contentPart>
          </mc:Choice>
          <mc:Fallback xmlns="">
            <p:pic>
              <p:nvPicPr>
                <p:cNvPr id="472206" name="Freihand 472205">
                  <a:extLst>
                    <a:ext uri="{FF2B5EF4-FFF2-40B4-BE49-F238E27FC236}">
                      <a16:creationId xmlns:a16="http://schemas.microsoft.com/office/drawing/2014/main" id="{E709574B-55D7-4AD8-ADB5-676E9D905306}"/>
                    </a:ext>
                  </a:extLst>
                </p:cNvPr>
                <p:cNvPicPr/>
                <p:nvPr/>
              </p:nvPicPr>
              <p:blipFill>
                <a:blip r:embed="rId342"/>
                <a:stretch>
                  <a:fillRect/>
                </a:stretch>
              </p:blipFill>
              <p:spPr>
                <a:xfrm>
                  <a:off x="11125061" y="2636672"/>
                  <a:ext cx="14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72207" name="Freihand 472206">
                  <a:extLst>
                    <a:ext uri="{FF2B5EF4-FFF2-40B4-BE49-F238E27FC236}">
                      <a16:creationId xmlns:a16="http://schemas.microsoft.com/office/drawing/2014/main" id="{20C6C1C1-E729-4451-B1CC-2CC26E0DF84D}"/>
                    </a:ext>
                  </a:extLst>
                </p14:cNvPr>
                <p14:cNvContentPartPr/>
                <p14:nvPr/>
              </p14:nvContentPartPr>
              <p14:xfrm>
                <a:off x="11103461" y="2670512"/>
                <a:ext cx="90720" cy="202320"/>
              </p14:xfrm>
            </p:contentPart>
          </mc:Choice>
          <mc:Fallback xmlns="">
            <p:pic>
              <p:nvPicPr>
                <p:cNvPr id="472207" name="Freihand 472206">
                  <a:extLst>
                    <a:ext uri="{FF2B5EF4-FFF2-40B4-BE49-F238E27FC236}">
                      <a16:creationId xmlns:a16="http://schemas.microsoft.com/office/drawing/2014/main" id="{20C6C1C1-E729-4451-B1CC-2CC26E0DF84D}"/>
                    </a:ext>
                  </a:extLst>
                </p:cNvPr>
                <p:cNvPicPr/>
                <p:nvPr/>
              </p:nvPicPr>
              <p:blipFill>
                <a:blip r:embed="rId344"/>
                <a:stretch>
                  <a:fillRect/>
                </a:stretch>
              </p:blipFill>
              <p:spPr>
                <a:xfrm>
                  <a:off x="11099141" y="2666192"/>
                  <a:ext cx="99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72208" name="Freihand 472207">
                  <a:extLst>
                    <a:ext uri="{FF2B5EF4-FFF2-40B4-BE49-F238E27FC236}">
                      <a16:creationId xmlns:a16="http://schemas.microsoft.com/office/drawing/2014/main" id="{22CB9E17-34DA-48AF-81C8-AD404D139403}"/>
                    </a:ext>
                  </a:extLst>
                </p14:cNvPr>
                <p14:cNvContentPartPr/>
                <p14:nvPr/>
              </p14:nvContentPartPr>
              <p14:xfrm>
                <a:off x="11224421" y="2574032"/>
                <a:ext cx="120600" cy="188280"/>
              </p14:xfrm>
            </p:contentPart>
          </mc:Choice>
          <mc:Fallback xmlns="">
            <p:pic>
              <p:nvPicPr>
                <p:cNvPr id="472208" name="Freihand 472207">
                  <a:extLst>
                    <a:ext uri="{FF2B5EF4-FFF2-40B4-BE49-F238E27FC236}">
                      <a16:creationId xmlns:a16="http://schemas.microsoft.com/office/drawing/2014/main" id="{22CB9E17-34DA-48AF-81C8-AD404D139403}"/>
                    </a:ext>
                  </a:extLst>
                </p:cNvPr>
                <p:cNvPicPr/>
                <p:nvPr/>
              </p:nvPicPr>
              <p:blipFill>
                <a:blip r:embed="rId346"/>
                <a:stretch>
                  <a:fillRect/>
                </a:stretch>
              </p:blipFill>
              <p:spPr>
                <a:xfrm>
                  <a:off x="11220101" y="2569712"/>
                  <a:ext cx="129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72209" name="Freihand 472208">
                  <a:extLst>
                    <a:ext uri="{FF2B5EF4-FFF2-40B4-BE49-F238E27FC236}">
                      <a16:creationId xmlns:a16="http://schemas.microsoft.com/office/drawing/2014/main" id="{DADBCFEA-73FD-4CDF-BFC9-248A0F1C4039}"/>
                    </a:ext>
                  </a:extLst>
                </p14:cNvPr>
                <p14:cNvContentPartPr/>
                <p14:nvPr/>
              </p14:nvContentPartPr>
              <p14:xfrm>
                <a:off x="11357981" y="2610032"/>
                <a:ext cx="221760" cy="142560"/>
              </p14:xfrm>
            </p:contentPart>
          </mc:Choice>
          <mc:Fallback xmlns="">
            <p:pic>
              <p:nvPicPr>
                <p:cNvPr id="472209" name="Freihand 472208">
                  <a:extLst>
                    <a:ext uri="{FF2B5EF4-FFF2-40B4-BE49-F238E27FC236}">
                      <a16:creationId xmlns:a16="http://schemas.microsoft.com/office/drawing/2014/main" id="{DADBCFEA-73FD-4CDF-BFC9-248A0F1C4039}"/>
                    </a:ext>
                  </a:extLst>
                </p:cNvPr>
                <p:cNvPicPr/>
                <p:nvPr/>
              </p:nvPicPr>
              <p:blipFill>
                <a:blip r:embed="rId348"/>
                <a:stretch>
                  <a:fillRect/>
                </a:stretch>
              </p:blipFill>
              <p:spPr>
                <a:xfrm>
                  <a:off x="11353661" y="2605712"/>
                  <a:ext cx="230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72210" name="Freihand 472209">
                  <a:extLst>
                    <a:ext uri="{FF2B5EF4-FFF2-40B4-BE49-F238E27FC236}">
                      <a16:creationId xmlns:a16="http://schemas.microsoft.com/office/drawing/2014/main" id="{31405C1F-B074-4632-9CAC-D5899B86E64F}"/>
                    </a:ext>
                  </a:extLst>
                </p14:cNvPr>
                <p14:cNvContentPartPr/>
                <p14:nvPr/>
              </p14:nvContentPartPr>
              <p14:xfrm>
                <a:off x="11489381" y="2575832"/>
                <a:ext cx="2160" cy="20520"/>
              </p14:xfrm>
            </p:contentPart>
          </mc:Choice>
          <mc:Fallback xmlns="">
            <p:pic>
              <p:nvPicPr>
                <p:cNvPr id="472210" name="Freihand 472209">
                  <a:extLst>
                    <a:ext uri="{FF2B5EF4-FFF2-40B4-BE49-F238E27FC236}">
                      <a16:creationId xmlns:a16="http://schemas.microsoft.com/office/drawing/2014/main" id="{31405C1F-B074-4632-9CAC-D5899B86E64F}"/>
                    </a:ext>
                  </a:extLst>
                </p:cNvPr>
                <p:cNvPicPr/>
                <p:nvPr/>
              </p:nvPicPr>
              <p:blipFill>
                <a:blip r:embed="rId350"/>
                <a:stretch>
                  <a:fillRect/>
                </a:stretch>
              </p:blipFill>
              <p:spPr>
                <a:xfrm>
                  <a:off x="11485061" y="2571512"/>
                  <a:ext cx="10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72211" name="Freihand 472210">
                  <a:extLst>
                    <a:ext uri="{FF2B5EF4-FFF2-40B4-BE49-F238E27FC236}">
                      <a16:creationId xmlns:a16="http://schemas.microsoft.com/office/drawing/2014/main" id="{8BFADA30-EFDE-4404-97E6-AB0A0033E8CC}"/>
                    </a:ext>
                  </a:extLst>
                </p14:cNvPr>
                <p14:cNvContentPartPr/>
                <p14:nvPr/>
              </p14:nvContentPartPr>
              <p14:xfrm>
                <a:off x="10895021" y="2560352"/>
                <a:ext cx="64080" cy="20520"/>
              </p14:xfrm>
            </p:contentPart>
          </mc:Choice>
          <mc:Fallback xmlns="">
            <p:pic>
              <p:nvPicPr>
                <p:cNvPr id="472211" name="Freihand 472210">
                  <a:extLst>
                    <a:ext uri="{FF2B5EF4-FFF2-40B4-BE49-F238E27FC236}">
                      <a16:creationId xmlns:a16="http://schemas.microsoft.com/office/drawing/2014/main" id="{8BFADA30-EFDE-4404-97E6-AB0A0033E8CC}"/>
                    </a:ext>
                  </a:extLst>
                </p:cNvPr>
                <p:cNvPicPr/>
                <p:nvPr/>
              </p:nvPicPr>
              <p:blipFill>
                <a:blip r:embed="rId352"/>
                <a:stretch>
                  <a:fillRect/>
                </a:stretch>
              </p:blipFill>
              <p:spPr>
                <a:xfrm>
                  <a:off x="10890701" y="2556032"/>
                  <a:ext cx="72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72213" name="Freihand 472212">
                  <a:extLst>
                    <a:ext uri="{FF2B5EF4-FFF2-40B4-BE49-F238E27FC236}">
                      <a16:creationId xmlns:a16="http://schemas.microsoft.com/office/drawing/2014/main" id="{3B1271CF-4964-4554-9865-D6977733CC80}"/>
                    </a:ext>
                  </a:extLst>
                </p14:cNvPr>
                <p14:cNvContentPartPr/>
                <p14:nvPr/>
              </p14:nvContentPartPr>
              <p14:xfrm>
                <a:off x="9557981" y="3034832"/>
                <a:ext cx="137880" cy="106200"/>
              </p14:xfrm>
            </p:contentPart>
          </mc:Choice>
          <mc:Fallback xmlns="">
            <p:pic>
              <p:nvPicPr>
                <p:cNvPr id="472213" name="Freihand 472212">
                  <a:extLst>
                    <a:ext uri="{FF2B5EF4-FFF2-40B4-BE49-F238E27FC236}">
                      <a16:creationId xmlns:a16="http://schemas.microsoft.com/office/drawing/2014/main" id="{3B1271CF-4964-4554-9865-D6977733CC80}"/>
                    </a:ext>
                  </a:extLst>
                </p:cNvPr>
                <p:cNvPicPr/>
                <p:nvPr/>
              </p:nvPicPr>
              <p:blipFill>
                <a:blip r:embed="rId354"/>
                <a:stretch>
                  <a:fillRect/>
                </a:stretch>
              </p:blipFill>
              <p:spPr>
                <a:xfrm>
                  <a:off x="9553661" y="3030512"/>
                  <a:ext cx="146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72214" name="Freihand 472213">
                  <a:extLst>
                    <a:ext uri="{FF2B5EF4-FFF2-40B4-BE49-F238E27FC236}">
                      <a16:creationId xmlns:a16="http://schemas.microsoft.com/office/drawing/2014/main" id="{A1F19686-E6FC-44F1-9790-4EE4944D314F}"/>
                    </a:ext>
                  </a:extLst>
                </p14:cNvPr>
                <p14:cNvContentPartPr/>
                <p14:nvPr/>
              </p14:nvContentPartPr>
              <p14:xfrm>
                <a:off x="9705941" y="3041312"/>
                <a:ext cx="138960" cy="61200"/>
              </p14:xfrm>
            </p:contentPart>
          </mc:Choice>
          <mc:Fallback xmlns="">
            <p:pic>
              <p:nvPicPr>
                <p:cNvPr id="472214" name="Freihand 472213">
                  <a:extLst>
                    <a:ext uri="{FF2B5EF4-FFF2-40B4-BE49-F238E27FC236}">
                      <a16:creationId xmlns:a16="http://schemas.microsoft.com/office/drawing/2014/main" id="{A1F19686-E6FC-44F1-9790-4EE4944D314F}"/>
                    </a:ext>
                  </a:extLst>
                </p:cNvPr>
                <p:cNvPicPr/>
                <p:nvPr/>
              </p:nvPicPr>
              <p:blipFill>
                <a:blip r:embed="rId356"/>
                <a:stretch>
                  <a:fillRect/>
                </a:stretch>
              </p:blipFill>
              <p:spPr>
                <a:xfrm>
                  <a:off x="9701621" y="3036992"/>
                  <a:ext cx="147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72215" name="Freihand 472214">
                  <a:extLst>
                    <a:ext uri="{FF2B5EF4-FFF2-40B4-BE49-F238E27FC236}">
                      <a16:creationId xmlns:a16="http://schemas.microsoft.com/office/drawing/2014/main" id="{904B4AC2-B791-476C-8A6B-AB05B0473BCC}"/>
                    </a:ext>
                  </a:extLst>
                </p14:cNvPr>
                <p14:cNvContentPartPr/>
                <p14:nvPr/>
              </p14:nvContentPartPr>
              <p14:xfrm>
                <a:off x="9935261" y="2955992"/>
                <a:ext cx="275040" cy="137520"/>
              </p14:xfrm>
            </p:contentPart>
          </mc:Choice>
          <mc:Fallback xmlns="">
            <p:pic>
              <p:nvPicPr>
                <p:cNvPr id="472215" name="Freihand 472214">
                  <a:extLst>
                    <a:ext uri="{FF2B5EF4-FFF2-40B4-BE49-F238E27FC236}">
                      <a16:creationId xmlns:a16="http://schemas.microsoft.com/office/drawing/2014/main" id="{904B4AC2-B791-476C-8A6B-AB05B0473BCC}"/>
                    </a:ext>
                  </a:extLst>
                </p:cNvPr>
                <p:cNvPicPr/>
                <p:nvPr/>
              </p:nvPicPr>
              <p:blipFill>
                <a:blip r:embed="rId358"/>
                <a:stretch>
                  <a:fillRect/>
                </a:stretch>
              </p:blipFill>
              <p:spPr>
                <a:xfrm>
                  <a:off x="9930941" y="2951672"/>
                  <a:ext cx="283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72216" name="Freihand 472215">
                  <a:extLst>
                    <a:ext uri="{FF2B5EF4-FFF2-40B4-BE49-F238E27FC236}">
                      <a16:creationId xmlns:a16="http://schemas.microsoft.com/office/drawing/2014/main" id="{6A4E482F-DB4A-431C-9991-12942B5E567D}"/>
                    </a:ext>
                  </a:extLst>
                </p14:cNvPr>
                <p14:cNvContentPartPr/>
                <p14:nvPr/>
              </p14:nvContentPartPr>
              <p14:xfrm>
                <a:off x="10378421" y="2924672"/>
                <a:ext cx="212760" cy="140040"/>
              </p14:xfrm>
            </p:contentPart>
          </mc:Choice>
          <mc:Fallback xmlns="">
            <p:pic>
              <p:nvPicPr>
                <p:cNvPr id="472216" name="Freihand 472215">
                  <a:extLst>
                    <a:ext uri="{FF2B5EF4-FFF2-40B4-BE49-F238E27FC236}">
                      <a16:creationId xmlns:a16="http://schemas.microsoft.com/office/drawing/2014/main" id="{6A4E482F-DB4A-431C-9991-12942B5E567D}"/>
                    </a:ext>
                  </a:extLst>
                </p:cNvPr>
                <p:cNvPicPr/>
                <p:nvPr/>
              </p:nvPicPr>
              <p:blipFill>
                <a:blip r:embed="rId360"/>
                <a:stretch>
                  <a:fillRect/>
                </a:stretch>
              </p:blipFill>
              <p:spPr>
                <a:xfrm>
                  <a:off x="10374101" y="2920352"/>
                  <a:ext cx="221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72217" name="Freihand 472216">
                  <a:extLst>
                    <a:ext uri="{FF2B5EF4-FFF2-40B4-BE49-F238E27FC236}">
                      <a16:creationId xmlns:a16="http://schemas.microsoft.com/office/drawing/2014/main" id="{32704FC7-F8B0-4553-889A-C1F447EB507F}"/>
                    </a:ext>
                  </a:extLst>
                </p14:cNvPr>
                <p14:cNvContentPartPr/>
                <p14:nvPr/>
              </p14:nvContentPartPr>
              <p14:xfrm>
                <a:off x="10595141" y="2906672"/>
                <a:ext cx="179640" cy="242280"/>
              </p14:xfrm>
            </p:contentPart>
          </mc:Choice>
          <mc:Fallback xmlns="">
            <p:pic>
              <p:nvPicPr>
                <p:cNvPr id="472217" name="Freihand 472216">
                  <a:extLst>
                    <a:ext uri="{FF2B5EF4-FFF2-40B4-BE49-F238E27FC236}">
                      <a16:creationId xmlns:a16="http://schemas.microsoft.com/office/drawing/2014/main" id="{32704FC7-F8B0-4553-889A-C1F447EB507F}"/>
                    </a:ext>
                  </a:extLst>
                </p:cNvPr>
                <p:cNvPicPr/>
                <p:nvPr/>
              </p:nvPicPr>
              <p:blipFill>
                <a:blip r:embed="rId362"/>
                <a:stretch>
                  <a:fillRect/>
                </a:stretch>
              </p:blipFill>
              <p:spPr>
                <a:xfrm>
                  <a:off x="10590821" y="2902352"/>
                  <a:ext cx="1882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72218" name="Freihand 472217">
                  <a:extLst>
                    <a:ext uri="{FF2B5EF4-FFF2-40B4-BE49-F238E27FC236}">
                      <a16:creationId xmlns:a16="http://schemas.microsoft.com/office/drawing/2014/main" id="{7E455938-5060-48D4-844C-AA679DC7558C}"/>
                    </a:ext>
                  </a:extLst>
                </p14:cNvPr>
                <p14:cNvContentPartPr/>
                <p14:nvPr/>
              </p14:nvContentPartPr>
              <p14:xfrm>
                <a:off x="10821581" y="2954192"/>
                <a:ext cx="199440" cy="91440"/>
              </p14:xfrm>
            </p:contentPart>
          </mc:Choice>
          <mc:Fallback xmlns="">
            <p:pic>
              <p:nvPicPr>
                <p:cNvPr id="472218" name="Freihand 472217">
                  <a:extLst>
                    <a:ext uri="{FF2B5EF4-FFF2-40B4-BE49-F238E27FC236}">
                      <a16:creationId xmlns:a16="http://schemas.microsoft.com/office/drawing/2014/main" id="{7E455938-5060-48D4-844C-AA679DC7558C}"/>
                    </a:ext>
                  </a:extLst>
                </p:cNvPr>
                <p:cNvPicPr/>
                <p:nvPr/>
              </p:nvPicPr>
              <p:blipFill>
                <a:blip r:embed="rId364"/>
                <a:stretch>
                  <a:fillRect/>
                </a:stretch>
              </p:blipFill>
              <p:spPr>
                <a:xfrm>
                  <a:off x="10817261" y="2949872"/>
                  <a:ext cx="208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72220" name="Freihand 472219">
                  <a:extLst>
                    <a:ext uri="{FF2B5EF4-FFF2-40B4-BE49-F238E27FC236}">
                      <a16:creationId xmlns:a16="http://schemas.microsoft.com/office/drawing/2014/main" id="{1A0941D1-7C13-427F-9772-F166F533080D}"/>
                    </a:ext>
                  </a:extLst>
                </p14:cNvPr>
                <p14:cNvContentPartPr/>
                <p14:nvPr/>
              </p14:nvContentPartPr>
              <p14:xfrm>
                <a:off x="11063861" y="2916032"/>
                <a:ext cx="279360" cy="122040"/>
              </p14:xfrm>
            </p:contentPart>
          </mc:Choice>
          <mc:Fallback xmlns="">
            <p:pic>
              <p:nvPicPr>
                <p:cNvPr id="472220" name="Freihand 472219">
                  <a:extLst>
                    <a:ext uri="{FF2B5EF4-FFF2-40B4-BE49-F238E27FC236}">
                      <a16:creationId xmlns:a16="http://schemas.microsoft.com/office/drawing/2014/main" id="{1A0941D1-7C13-427F-9772-F166F533080D}"/>
                    </a:ext>
                  </a:extLst>
                </p:cNvPr>
                <p:cNvPicPr/>
                <p:nvPr/>
              </p:nvPicPr>
              <p:blipFill>
                <a:blip r:embed="rId366"/>
                <a:stretch>
                  <a:fillRect/>
                </a:stretch>
              </p:blipFill>
              <p:spPr>
                <a:xfrm>
                  <a:off x="11059541" y="2911712"/>
                  <a:ext cx="288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72221" name="Freihand 472220">
                  <a:extLst>
                    <a:ext uri="{FF2B5EF4-FFF2-40B4-BE49-F238E27FC236}">
                      <a16:creationId xmlns:a16="http://schemas.microsoft.com/office/drawing/2014/main" id="{D284B6B9-B401-414D-832F-3BD9F1932479}"/>
                    </a:ext>
                  </a:extLst>
                </p14:cNvPr>
                <p14:cNvContentPartPr/>
                <p14:nvPr/>
              </p14:nvContentPartPr>
              <p14:xfrm>
                <a:off x="11307581" y="2864192"/>
                <a:ext cx="89640" cy="142200"/>
              </p14:xfrm>
            </p:contentPart>
          </mc:Choice>
          <mc:Fallback xmlns="">
            <p:pic>
              <p:nvPicPr>
                <p:cNvPr id="472221" name="Freihand 472220">
                  <a:extLst>
                    <a:ext uri="{FF2B5EF4-FFF2-40B4-BE49-F238E27FC236}">
                      <a16:creationId xmlns:a16="http://schemas.microsoft.com/office/drawing/2014/main" id="{D284B6B9-B401-414D-832F-3BD9F1932479}"/>
                    </a:ext>
                  </a:extLst>
                </p:cNvPr>
                <p:cNvPicPr/>
                <p:nvPr/>
              </p:nvPicPr>
              <p:blipFill>
                <a:blip r:embed="rId368"/>
                <a:stretch>
                  <a:fillRect/>
                </a:stretch>
              </p:blipFill>
              <p:spPr>
                <a:xfrm>
                  <a:off x="11303261" y="2859872"/>
                  <a:ext cx="98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72222" name="Freihand 472221">
                  <a:extLst>
                    <a:ext uri="{FF2B5EF4-FFF2-40B4-BE49-F238E27FC236}">
                      <a16:creationId xmlns:a16="http://schemas.microsoft.com/office/drawing/2014/main" id="{DA1E7DE2-9FBE-4962-A3B7-F56C0D31D2B5}"/>
                    </a:ext>
                  </a:extLst>
                </p14:cNvPr>
                <p14:cNvContentPartPr/>
                <p14:nvPr/>
              </p14:nvContentPartPr>
              <p14:xfrm>
                <a:off x="11292101" y="2869232"/>
                <a:ext cx="38880" cy="3600"/>
              </p14:xfrm>
            </p:contentPart>
          </mc:Choice>
          <mc:Fallback xmlns="">
            <p:pic>
              <p:nvPicPr>
                <p:cNvPr id="472222" name="Freihand 472221">
                  <a:extLst>
                    <a:ext uri="{FF2B5EF4-FFF2-40B4-BE49-F238E27FC236}">
                      <a16:creationId xmlns:a16="http://schemas.microsoft.com/office/drawing/2014/main" id="{DA1E7DE2-9FBE-4962-A3B7-F56C0D31D2B5}"/>
                    </a:ext>
                  </a:extLst>
                </p:cNvPr>
                <p:cNvPicPr/>
                <p:nvPr/>
              </p:nvPicPr>
              <p:blipFill>
                <a:blip r:embed="rId370"/>
                <a:stretch>
                  <a:fillRect/>
                </a:stretch>
              </p:blipFill>
              <p:spPr>
                <a:xfrm>
                  <a:off x="11287781" y="2864912"/>
                  <a:ext cx="47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72223" name="Freihand 472222">
                  <a:extLst>
                    <a:ext uri="{FF2B5EF4-FFF2-40B4-BE49-F238E27FC236}">
                      <a16:creationId xmlns:a16="http://schemas.microsoft.com/office/drawing/2014/main" id="{C3406128-9DD9-4EA4-B145-0DB1B22D4B88}"/>
                    </a:ext>
                  </a:extLst>
                </p14:cNvPr>
                <p14:cNvContentPartPr/>
                <p14:nvPr/>
              </p14:nvContentPartPr>
              <p14:xfrm>
                <a:off x="11395421" y="2897672"/>
                <a:ext cx="91440" cy="83880"/>
              </p14:xfrm>
            </p:contentPart>
          </mc:Choice>
          <mc:Fallback xmlns="">
            <p:pic>
              <p:nvPicPr>
                <p:cNvPr id="472223" name="Freihand 472222">
                  <a:extLst>
                    <a:ext uri="{FF2B5EF4-FFF2-40B4-BE49-F238E27FC236}">
                      <a16:creationId xmlns:a16="http://schemas.microsoft.com/office/drawing/2014/main" id="{C3406128-9DD9-4EA4-B145-0DB1B22D4B88}"/>
                    </a:ext>
                  </a:extLst>
                </p:cNvPr>
                <p:cNvPicPr/>
                <p:nvPr/>
              </p:nvPicPr>
              <p:blipFill>
                <a:blip r:embed="rId372"/>
                <a:stretch>
                  <a:fillRect/>
                </a:stretch>
              </p:blipFill>
              <p:spPr>
                <a:xfrm>
                  <a:off x="11391101" y="2893352"/>
                  <a:ext cx="10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72224" name="Freihand 472223">
                  <a:extLst>
                    <a:ext uri="{FF2B5EF4-FFF2-40B4-BE49-F238E27FC236}">
                      <a16:creationId xmlns:a16="http://schemas.microsoft.com/office/drawing/2014/main" id="{27E2AAA5-E0B5-4434-B084-8D167415D016}"/>
                    </a:ext>
                  </a:extLst>
                </p14:cNvPr>
                <p14:cNvContentPartPr/>
                <p14:nvPr/>
              </p14:nvContentPartPr>
              <p14:xfrm>
                <a:off x="11524661" y="2832512"/>
                <a:ext cx="96120" cy="132120"/>
              </p14:xfrm>
            </p:contentPart>
          </mc:Choice>
          <mc:Fallback xmlns="">
            <p:pic>
              <p:nvPicPr>
                <p:cNvPr id="472224" name="Freihand 472223">
                  <a:extLst>
                    <a:ext uri="{FF2B5EF4-FFF2-40B4-BE49-F238E27FC236}">
                      <a16:creationId xmlns:a16="http://schemas.microsoft.com/office/drawing/2014/main" id="{27E2AAA5-E0B5-4434-B084-8D167415D016}"/>
                    </a:ext>
                  </a:extLst>
                </p:cNvPr>
                <p:cNvPicPr/>
                <p:nvPr/>
              </p:nvPicPr>
              <p:blipFill>
                <a:blip r:embed="rId374"/>
                <a:stretch>
                  <a:fillRect/>
                </a:stretch>
              </p:blipFill>
              <p:spPr>
                <a:xfrm>
                  <a:off x="11520341" y="2828192"/>
                  <a:ext cx="104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72225" name="Freihand 472224">
                  <a:extLst>
                    <a:ext uri="{FF2B5EF4-FFF2-40B4-BE49-F238E27FC236}">
                      <a16:creationId xmlns:a16="http://schemas.microsoft.com/office/drawing/2014/main" id="{DD413EF3-DA19-4536-A40A-1929711A29F6}"/>
                    </a:ext>
                  </a:extLst>
                </p14:cNvPr>
                <p14:cNvContentPartPr/>
                <p14:nvPr/>
              </p14:nvContentPartPr>
              <p14:xfrm>
                <a:off x="11651021" y="2796512"/>
                <a:ext cx="263520" cy="178560"/>
              </p14:xfrm>
            </p:contentPart>
          </mc:Choice>
          <mc:Fallback xmlns="">
            <p:pic>
              <p:nvPicPr>
                <p:cNvPr id="472225" name="Freihand 472224">
                  <a:extLst>
                    <a:ext uri="{FF2B5EF4-FFF2-40B4-BE49-F238E27FC236}">
                      <a16:creationId xmlns:a16="http://schemas.microsoft.com/office/drawing/2014/main" id="{DD413EF3-DA19-4536-A40A-1929711A29F6}"/>
                    </a:ext>
                  </a:extLst>
                </p:cNvPr>
                <p:cNvPicPr/>
                <p:nvPr/>
              </p:nvPicPr>
              <p:blipFill>
                <a:blip r:embed="rId376"/>
                <a:stretch>
                  <a:fillRect/>
                </a:stretch>
              </p:blipFill>
              <p:spPr>
                <a:xfrm>
                  <a:off x="11646701" y="2792192"/>
                  <a:ext cx="272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72227" name="Freihand 472226">
                  <a:extLst>
                    <a:ext uri="{FF2B5EF4-FFF2-40B4-BE49-F238E27FC236}">
                      <a16:creationId xmlns:a16="http://schemas.microsoft.com/office/drawing/2014/main" id="{A684360D-D89E-4BF5-B558-3CEF3D04211B}"/>
                    </a:ext>
                  </a:extLst>
                </p14:cNvPr>
                <p14:cNvContentPartPr/>
                <p14:nvPr/>
              </p14:nvContentPartPr>
              <p14:xfrm>
                <a:off x="8732141" y="3386552"/>
                <a:ext cx="258840" cy="100800"/>
              </p14:xfrm>
            </p:contentPart>
          </mc:Choice>
          <mc:Fallback xmlns="">
            <p:pic>
              <p:nvPicPr>
                <p:cNvPr id="472227" name="Freihand 472226">
                  <a:extLst>
                    <a:ext uri="{FF2B5EF4-FFF2-40B4-BE49-F238E27FC236}">
                      <a16:creationId xmlns:a16="http://schemas.microsoft.com/office/drawing/2014/main" id="{A684360D-D89E-4BF5-B558-3CEF3D04211B}"/>
                    </a:ext>
                  </a:extLst>
                </p:cNvPr>
                <p:cNvPicPr/>
                <p:nvPr/>
              </p:nvPicPr>
              <p:blipFill>
                <a:blip r:embed="rId378"/>
                <a:stretch>
                  <a:fillRect/>
                </a:stretch>
              </p:blipFill>
              <p:spPr>
                <a:xfrm>
                  <a:off x="8727821" y="3382232"/>
                  <a:ext cx="267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72228" name="Freihand 472227">
                  <a:extLst>
                    <a:ext uri="{FF2B5EF4-FFF2-40B4-BE49-F238E27FC236}">
                      <a16:creationId xmlns:a16="http://schemas.microsoft.com/office/drawing/2014/main" id="{9032E8E0-63FD-4764-BFE6-3309784671F1}"/>
                    </a:ext>
                  </a:extLst>
                </p14:cNvPr>
                <p14:cNvContentPartPr/>
                <p14:nvPr/>
              </p14:nvContentPartPr>
              <p14:xfrm>
                <a:off x="8952461" y="3326792"/>
                <a:ext cx="63360" cy="165960"/>
              </p14:xfrm>
            </p:contentPart>
          </mc:Choice>
          <mc:Fallback xmlns="">
            <p:pic>
              <p:nvPicPr>
                <p:cNvPr id="472228" name="Freihand 472227">
                  <a:extLst>
                    <a:ext uri="{FF2B5EF4-FFF2-40B4-BE49-F238E27FC236}">
                      <a16:creationId xmlns:a16="http://schemas.microsoft.com/office/drawing/2014/main" id="{9032E8E0-63FD-4764-BFE6-3309784671F1}"/>
                    </a:ext>
                  </a:extLst>
                </p:cNvPr>
                <p:cNvPicPr/>
                <p:nvPr/>
              </p:nvPicPr>
              <p:blipFill>
                <a:blip r:embed="rId380"/>
                <a:stretch>
                  <a:fillRect/>
                </a:stretch>
              </p:blipFill>
              <p:spPr>
                <a:xfrm>
                  <a:off x="8948141" y="3322472"/>
                  <a:ext cx="72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72229" name="Freihand 472228">
                  <a:extLst>
                    <a:ext uri="{FF2B5EF4-FFF2-40B4-BE49-F238E27FC236}">
                      <a16:creationId xmlns:a16="http://schemas.microsoft.com/office/drawing/2014/main" id="{32FCA1A7-03EB-43F8-BA25-BE06B709C49A}"/>
                    </a:ext>
                  </a:extLst>
                </p14:cNvPr>
                <p14:cNvContentPartPr/>
                <p14:nvPr/>
              </p14:nvContentPartPr>
              <p14:xfrm>
                <a:off x="9226061" y="3385472"/>
                <a:ext cx="315720" cy="101520"/>
              </p14:xfrm>
            </p:contentPart>
          </mc:Choice>
          <mc:Fallback xmlns="">
            <p:pic>
              <p:nvPicPr>
                <p:cNvPr id="472229" name="Freihand 472228">
                  <a:extLst>
                    <a:ext uri="{FF2B5EF4-FFF2-40B4-BE49-F238E27FC236}">
                      <a16:creationId xmlns:a16="http://schemas.microsoft.com/office/drawing/2014/main" id="{32FCA1A7-03EB-43F8-BA25-BE06B709C49A}"/>
                    </a:ext>
                  </a:extLst>
                </p:cNvPr>
                <p:cNvPicPr/>
                <p:nvPr/>
              </p:nvPicPr>
              <p:blipFill>
                <a:blip r:embed="rId382"/>
                <a:stretch>
                  <a:fillRect/>
                </a:stretch>
              </p:blipFill>
              <p:spPr>
                <a:xfrm>
                  <a:off x="9221741" y="3381152"/>
                  <a:ext cx="324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72230" name="Freihand 472229">
                  <a:extLst>
                    <a:ext uri="{FF2B5EF4-FFF2-40B4-BE49-F238E27FC236}">
                      <a16:creationId xmlns:a16="http://schemas.microsoft.com/office/drawing/2014/main" id="{CEAEC04F-90B6-4E3D-BF6B-7186E29662A7}"/>
                    </a:ext>
                  </a:extLst>
                </p14:cNvPr>
                <p14:cNvContentPartPr/>
                <p14:nvPr/>
              </p14:nvContentPartPr>
              <p14:xfrm>
                <a:off x="9462221" y="3319592"/>
                <a:ext cx="65160" cy="29520"/>
              </p14:xfrm>
            </p:contentPart>
          </mc:Choice>
          <mc:Fallback xmlns="">
            <p:pic>
              <p:nvPicPr>
                <p:cNvPr id="472230" name="Freihand 472229">
                  <a:extLst>
                    <a:ext uri="{FF2B5EF4-FFF2-40B4-BE49-F238E27FC236}">
                      <a16:creationId xmlns:a16="http://schemas.microsoft.com/office/drawing/2014/main" id="{CEAEC04F-90B6-4E3D-BF6B-7186E29662A7}"/>
                    </a:ext>
                  </a:extLst>
                </p:cNvPr>
                <p:cNvPicPr/>
                <p:nvPr/>
              </p:nvPicPr>
              <p:blipFill>
                <a:blip r:embed="rId384"/>
                <a:stretch>
                  <a:fillRect/>
                </a:stretch>
              </p:blipFill>
              <p:spPr>
                <a:xfrm>
                  <a:off x="9457901" y="3315272"/>
                  <a:ext cx="73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72231" name="Freihand 472230">
                  <a:extLst>
                    <a:ext uri="{FF2B5EF4-FFF2-40B4-BE49-F238E27FC236}">
                      <a16:creationId xmlns:a16="http://schemas.microsoft.com/office/drawing/2014/main" id="{6F97E403-D708-40B1-9212-6ADC3A9692FF}"/>
                    </a:ext>
                  </a:extLst>
                </p14:cNvPr>
                <p14:cNvContentPartPr/>
                <p14:nvPr/>
              </p14:nvContentPartPr>
              <p14:xfrm>
                <a:off x="9558341" y="3300872"/>
                <a:ext cx="164520" cy="130320"/>
              </p14:xfrm>
            </p:contentPart>
          </mc:Choice>
          <mc:Fallback xmlns="">
            <p:pic>
              <p:nvPicPr>
                <p:cNvPr id="472231" name="Freihand 472230">
                  <a:extLst>
                    <a:ext uri="{FF2B5EF4-FFF2-40B4-BE49-F238E27FC236}">
                      <a16:creationId xmlns:a16="http://schemas.microsoft.com/office/drawing/2014/main" id="{6F97E403-D708-40B1-9212-6ADC3A9692FF}"/>
                    </a:ext>
                  </a:extLst>
                </p:cNvPr>
                <p:cNvPicPr/>
                <p:nvPr/>
              </p:nvPicPr>
              <p:blipFill>
                <a:blip r:embed="rId386"/>
                <a:stretch>
                  <a:fillRect/>
                </a:stretch>
              </p:blipFill>
              <p:spPr>
                <a:xfrm>
                  <a:off x="9554021" y="3296552"/>
                  <a:ext cx="173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72234" name="Freihand 472233">
                  <a:extLst>
                    <a:ext uri="{FF2B5EF4-FFF2-40B4-BE49-F238E27FC236}">
                      <a16:creationId xmlns:a16="http://schemas.microsoft.com/office/drawing/2014/main" id="{90C40E27-44E3-4F74-A696-900778DBEAA3}"/>
                    </a:ext>
                  </a:extLst>
                </p14:cNvPr>
                <p14:cNvContentPartPr/>
                <p14:nvPr/>
              </p14:nvContentPartPr>
              <p14:xfrm>
                <a:off x="9896741" y="3299432"/>
                <a:ext cx="269640" cy="117360"/>
              </p14:xfrm>
            </p:contentPart>
          </mc:Choice>
          <mc:Fallback xmlns="">
            <p:pic>
              <p:nvPicPr>
                <p:cNvPr id="472234" name="Freihand 472233">
                  <a:extLst>
                    <a:ext uri="{FF2B5EF4-FFF2-40B4-BE49-F238E27FC236}">
                      <a16:creationId xmlns:a16="http://schemas.microsoft.com/office/drawing/2014/main" id="{90C40E27-44E3-4F74-A696-900778DBEAA3}"/>
                    </a:ext>
                  </a:extLst>
                </p:cNvPr>
                <p:cNvPicPr/>
                <p:nvPr/>
              </p:nvPicPr>
              <p:blipFill>
                <a:blip r:embed="rId388"/>
                <a:stretch>
                  <a:fillRect/>
                </a:stretch>
              </p:blipFill>
              <p:spPr>
                <a:xfrm>
                  <a:off x="9892421" y="3295112"/>
                  <a:ext cx="278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72235" name="Freihand 472234">
                  <a:extLst>
                    <a:ext uri="{FF2B5EF4-FFF2-40B4-BE49-F238E27FC236}">
                      <a16:creationId xmlns:a16="http://schemas.microsoft.com/office/drawing/2014/main" id="{5849EA02-FDBB-4D6F-AB8C-06E51E82E5B2}"/>
                    </a:ext>
                  </a:extLst>
                </p14:cNvPr>
                <p14:cNvContentPartPr/>
                <p14:nvPr/>
              </p14:nvContentPartPr>
              <p14:xfrm>
                <a:off x="10207781" y="3316352"/>
                <a:ext cx="65160" cy="115560"/>
              </p14:xfrm>
            </p:contentPart>
          </mc:Choice>
          <mc:Fallback xmlns="">
            <p:pic>
              <p:nvPicPr>
                <p:cNvPr id="472235" name="Freihand 472234">
                  <a:extLst>
                    <a:ext uri="{FF2B5EF4-FFF2-40B4-BE49-F238E27FC236}">
                      <a16:creationId xmlns:a16="http://schemas.microsoft.com/office/drawing/2014/main" id="{5849EA02-FDBB-4D6F-AB8C-06E51E82E5B2}"/>
                    </a:ext>
                  </a:extLst>
                </p:cNvPr>
                <p:cNvPicPr/>
                <p:nvPr/>
              </p:nvPicPr>
              <p:blipFill>
                <a:blip r:embed="rId390"/>
                <a:stretch>
                  <a:fillRect/>
                </a:stretch>
              </p:blipFill>
              <p:spPr>
                <a:xfrm>
                  <a:off x="10203461" y="3312032"/>
                  <a:ext cx="738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72236" name="Freihand 472235">
                  <a:extLst>
                    <a:ext uri="{FF2B5EF4-FFF2-40B4-BE49-F238E27FC236}">
                      <a16:creationId xmlns:a16="http://schemas.microsoft.com/office/drawing/2014/main" id="{B0876F2D-F320-47E5-9A43-B88EB33ADDC5}"/>
                    </a:ext>
                  </a:extLst>
                </p14:cNvPr>
                <p14:cNvContentPartPr/>
                <p14:nvPr/>
              </p14:nvContentPartPr>
              <p14:xfrm>
                <a:off x="10195541" y="3366392"/>
                <a:ext cx="60120" cy="2880"/>
              </p14:xfrm>
            </p:contentPart>
          </mc:Choice>
          <mc:Fallback xmlns="">
            <p:pic>
              <p:nvPicPr>
                <p:cNvPr id="472236" name="Freihand 472235">
                  <a:extLst>
                    <a:ext uri="{FF2B5EF4-FFF2-40B4-BE49-F238E27FC236}">
                      <a16:creationId xmlns:a16="http://schemas.microsoft.com/office/drawing/2014/main" id="{B0876F2D-F320-47E5-9A43-B88EB33ADDC5}"/>
                    </a:ext>
                  </a:extLst>
                </p:cNvPr>
                <p:cNvPicPr/>
                <p:nvPr/>
              </p:nvPicPr>
              <p:blipFill>
                <a:blip r:embed="rId392"/>
                <a:stretch>
                  <a:fillRect/>
                </a:stretch>
              </p:blipFill>
              <p:spPr>
                <a:xfrm>
                  <a:off x="10191221" y="3362072"/>
                  <a:ext cx="68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72238" name="Freihand 472237">
                  <a:extLst>
                    <a:ext uri="{FF2B5EF4-FFF2-40B4-BE49-F238E27FC236}">
                      <a16:creationId xmlns:a16="http://schemas.microsoft.com/office/drawing/2014/main" id="{A4AFA9E5-B006-47C6-80AB-6AF215505626}"/>
                    </a:ext>
                  </a:extLst>
                </p14:cNvPr>
                <p14:cNvContentPartPr/>
                <p14:nvPr/>
              </p14:nvContentPartPr>
              <p14:xfrm>
                <a:off x="10300301" y="3210152"/>
                <a:ext cx="245160" cy="185040"/>
              </p14:xfrm>
            </p:contentPart>
          </mc:Choice>
          <mc:Fallback xmlns="">
            <p:pic>
              <p:nvPicPr>
                <p:cNvPr id="472238" name="Freihand 472237">
                  <a:extLst>
                    <a:ext uri="{FF2B5EF4-FFF2-40B4-BE49-F238E27FC236}">
                      <a16:creationId xmlns:a16="http://schemas.microsoft.com/office/drawing/2014/main" id="{A4AFA9E5-B006-47C6-80AB-6AF215505626}"/>
                    </a:ext>
                  </a:extLst>
                </p:cNvPr>
                <p:cNvPicPr/>
                <p:nvPr/>
              </p:nvPicPr>
              <p:blipFill>
                <a:blip r:embed="rId394"/>
                <a:stretch>
                  <a:fillRect/>
                </a:stretch>
              </p:blipFill>
              <p:spPr>
                <a:xfrm>
                  <a:off x="10295981" y="3205832"/>
                  <a:ext cx="253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72239" name="Freihand 472238">
                  <a:extLst>
                    <a:ext uri="{FF2B5EF4-FFF2-40B4-BE49-F238E27FC236}">
                      <a16:creationId xmlns:a16="http://schemas.microsoft.com/office/drawing/2014/main" id="{0186C70E-168D-4AB8-B723-DF8D963B22E4}"/>
                    </a:ext>
                  </a:extLst>
                </p14:cNvPr>
                <p14:cNvContentPartPr/>
                <p14:nvPr/>
              </p14:nvContentPartPr>
              <p14:xfrm>
                <a:off x="10426301" y="3200432"/>
                <a:ext cx="6120" cy="7200"/>
              </p14:xfrm>
            </p:contentPart>
          </mc:Choice>
          <mc:Fallback xmlns="">
            <p:pic>
              <p:nvPicPr>
                <p:cNvPr id="472239" name="Freihand 472238">
                  <a:extLst>
                    <a:ext uri="{FF2B5EF4-FFF2-40B4-BE49-F238E27FC236}">
                      <a16:creationId xmlns:a16="http://schemas.microsoft.com/office/drawing/2014/main" id="{0186C70E-168D-4AB8-B723-DF8D963B22E4}"/>
                    </a:ext>
                  </a:extLst>
                </p:cNvPr>
                <p:cNvPicPr/>
                <p:nvPr/>
              </p:nvPicPr>
              <p:blipFill>
                <a:blip r:embed="rId396"/>
                <a:stretch>
                  <a:fillRect/>
                </a:stretch>
              </p:blipFill>
              <p:spPr>
                <a:xfrm>
                  <a:off x="10421981" y="3196112"/>
                  <a:ext cx="14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72240" name="Freihand 472239">
                  <a:extLst>
                    <a:ext uri="{FF2B5EF4-FFF2-40B4-BE49-F238E27FC236}">
                      <a16:creationId xmlns:a16="http://schemas.microsoft.com/office/drawing/2014/main" id="{AA82D999-B005-4F99-86F9-713A9986C32E}"/>
                    </a:ext>
                  </a:extLst>
                </p14:cNvPr>
                <p14:cNvContentPartPr/>
                <p14:nvPr/>
              </p14:nvContentPartPr>
              <p14:xfrm>
                <a:off x="10691981" y="3310592"/>
                <a:ext cx="219240" cy="60120"/>
              </p14:xfrm>
            </p:contentPart>
          </mc:Choice>
          <mc:Fallback xmlns="">
            <p:pic>
              <p:nvPicPr>
                <p:cNvPr id="472240" name="Freihand 472239">
                  <a:extLst>
                    <a:ext uri="{FF2B5EF4-FFF2-40B4-BE49-F238E27FC236}">
                      <a16:creationId xmlns:a16="http://schemas.microsoft.com/office/drawing/2014/main" id="{AA82D999-B005-4F99-86F9-713A9986C32E}"/>
                    </a:ext>
                  </a:extLst>
                </p:cNvPr>
                <p:cNvPicPr/>
                <p:nvPr/>
              </p:nvPicPr>
              <p:blipFill>
                <a:blip r:embed="rId398"/>
                <a:stretch>
                  <a:fillRect/>
                </a:stretch>
              </p:blipFill>
              <p:spPr>
                <a:xfrm>
                  <a:off x="10687661" y="3306272"/>
                  <a:ext cx="227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72241" name="Freihand 472240">
                  <a:extLst>
                    <a:ext uri="{FF2B5EF4-FFF2-40B4-BE49-F238E27FC236}">
                      <a16:creationId xmlns:a16="http://schemas.microsoft.com/office/drawing/2014/main" id="{1AB7FC8F-1318-4333-A984-FA6230D10591}"/>
                    </a:ext>
                  </a:extLst>
                </p14:cNvPr>
                <p14:cNvContentPartPr/>
                <p14:nvPr/>
              </p14:nvContentPartPr>
              <p14:xfrm>
                <a:off x="10900781" y="3216632"/>
                <a:ext cx="21600" cy="7200"/>
              </p14:xfrm>
            </p:contentPart>
          </mc:Choice>
          <mc:Fallback xmlns="">
            <p:pic>
              <p:nvPicPr>
                <p:cNvPr id="472241" name="Freihand 472240">
                  <a:extLst>
                    <a:ext uri="{FF2B5EF4-FFF2-40B4-BE49-F238E27FC236}">
                      <a16:creationId xmlns:a16="http://schemas.microsoft.com/office/drawing/2014/main" id="{1AB7FC8F-1318-4333-A984-FA6230D10591}"/>
                    </a:ext>
                  </a:extLst>
                </p:cNvPr>
                <p:cNvPicPr/>
                <p:nvPr/>
              </p:nvPicPr>
              <p:blipFill>
                <a:blip r:embed="rId400"/>
                <a:stretch>
                  <a:fillRect/>
                </a:stretch>
              </p:blipFill>
              <p:spPr>
                <a:xfrm>
                  <a:off x="10896461" y="3212312"/>
                  <a:ext cx="30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72242" name="Freihand 472241">
                  <a:extLst>
                    <a:ext uri="{FF2B5EF4-FFF2-40B4-BE49-F238E27FC236}">
                      <a16:creationId xmlns:a16="http://schemas.microsoft.com/office/drawing/2014/main" id="{B5A52265-A046-4762-848A-12A27C548BAA}"/>
                    </a:ext>
                  </a:extLst>
                </p14:cNvPr>
                <p14:cNvContentPartPr/>
                <p14:nvPr/>
              </p14:nvContentPartPr>
              <p14:xfrm>
                <a:off x="10986101" y="3207272"/>
                <a:ext cx="135360" cy="184320"/>
              </p14:xfrm>
            </p:contentPart>
          </mc:Choice>
          <mc:Fallback xmlns="">
            <p:pic>
              <p:nvPicPr>
                <p:cNvPr id="472242" name="Freihand 472241">
                  <a:extLst>
                    <a:ext uri="{FF2B5EF4-FFF2-40B4-BE49-F238E27FC236}">
                      <a16:creationId xmlns:a16="http://schemas.microsoft.com/office/drawing/2014/main" id="{B5A52265-A046-4762-848A-12A27C548BAA}"/>
                    </a:ext>
                  </a:extLst>
                </p:cNvPr>
                <p:cNvPicPr/>
                <p:nvPr/>
              </p:nvPicPr>
              <p:blipFill>
                <a:blip r:embed="rId402"/>
                <a:stretch>
                  <a:fillRect/>
                </a:stretch>
              </p:blipFill>
              <p:spPr>
                <a:xfrm>
                  <a:off x="10981781" y="3202952"/>
                  <a:ext cx="144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72243" name="Freihand 472242">
                  <a:extLst>
                    <a:ext uri="{FF2B5EF4-FFF2-40B4-BE49-F238E27FC236}">
                      <a16:creationId xmlns:a16="http://schemas.microsoft.com/office/drawing/2014/main" id="{898E1C7E-02C1-4DE2-9206-9C91ADA7BAC0}"/>
                    </a:ext>
                  </a:extLst>
                </p14:cNvPr>
                <p14:cNvContentPartPr/>
                <p14:nvPr/>
              </p14:nvContentPartPr>
              <p14:xfrm>
                <a:off x="11167541" y="3178472"/>
                <a:ext cx="350640" cy="200520"/>
              </p14:xfrm>
            </p:contentPart>
          </mc:Choice>
          <mc:Fallback xmlns="">
            <p:pic>
              <p:nvPicPr>
                <p:cNvPr id="472243" name="Freihand 472242">
                  <a:extLst>
                    <a:ext uri="{FF2B5EF4-FFF2-40B4-BE49-F238E27FC236}">
                      <a16:creationId xmlns:a16="http://schemas.microsoft.com/office/drawing/2014/main" id="{898E1C7E-02C1-4DE2-9206-9C91ADA7BAC0}"/>
                    </a:ext>
                  </a:extLst>
                </p:cNvPr>
                <p:cNvPicPr/>
                <p:nvPr/>
              </p:nvPicPr>
              <p:blipFill>
                <a:blip r:embed="rId404"/>
                <a:stretch>
                  <a:fillRect/>
                </a:stretch>
              </p:blipFill>
              <p:spPr>
                <a:xfrm>
                  <a:off x="11163221" y="3174152"/>
                  <a:ext cx="359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72244" name="Freihand 472243">
                  <a:extLst>
                    <a:ext uri="{FF2B5EF4-FFF2-40B4-BE49-F238E27FC236}">
                      <a16:creationId xmlns:a16="http://schemas.microsoft.com/office/drawing/2014/main" id="{895B34A3-CC59-469D-AF7B-2E932B466032}"/>
                    </a:ext>
                  </a:extLst>
                </p14:cNvPr>
                <p14:cNvContentPartPr/>
                <p14:nvPr/>
              </p14:nvContentPartPr>
              <p14:xfrm>
                <a:off x="11466701" y="3260912"/>
                <a:ext cx="92160" cy="85320"/>
              </p14:xfrm>
            </p:contentPart>
          </mc:Choice>
          <mc:Fallback xmlns="">
            <p:pic>
              <p:nvPicPr>
                <p:cNvPr id="472244" name="Freihand 472243">
                  <a:extLst>
                    <a:ext uri="{FF2B5EF4-FFF2-40B4-BE49-F238E27FC236}">
                      <a16:creationId xmlns:a16="http://schemas.microsoft.com/office/drawing/2014/main" id="{895B34A3-CC59-469D-AF7B-2E932B466032}"/>
                    </a:ext>
                  </a:extLst>
                </p:cNvPr>
                <p:cNvPicPr/>
                <p:nvPr/>
              </p:nvPicPr>
              <p:blipFill>
                <a:blip r:embed="rId406"/>
                <a:stretch>
                  <a:fillRect/>
                </a:stretch>
              </p:blipFill>
              <p:spPr>
                <a:xfrm>
                  <a:off x="11462381" y="3256592"/>
                  <a:ext cx="100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72245" name="Freihand 472244">
                  <a:extLst>
                    <a:ext uri="{FF2B5EF4-FFF2-40B4-BE49-F238E27FC236}">
                      <a16:creationId xmlns:a16="http://schemas.microsoft.com/office/drawing/2014/main" id="{181744D9-5F6A-42A7-A7B9-B35402203840}"/>
                    </a:ext>
                  </a:extLst>
                </p14:cNvPr>
                <p14:cNvContentPartPr/>
                <p14:nvPr/>
              </p14:nvContentPartPr>
              <p14:xfrm>
                <a:off x="11558141" y="3142472"/>
                <a:ext cx="77760" cy="200160"/>
              </p14:xfrm>
            </p:contentPart>
          </mc:Choice>
          <mc:Fallback xmlns="">
            <p:pic>
              <p:nvPicPr>
                <p:cNvPr id="472245" name="Freihand 472244">
                  <a:extLst>
                    <a:ext uri="{FF2B5EF4-FFF2-40B4-BE49-F238E27FC236}">
                      <a16:creationId xmlns:a16="http://schemas.microsoft.com/office/drawing/2014/main" id="{181744D9-5F6A-42A7-A7B9-B35402203840}"/>
                    </a:ext>
                  </a:extLst>
                </p:cNvPr>
                <p:cNvPicPr/>
                <p:nvPr/>
              </p:nvPicPr>
              <p:blipFill>
                <a:blip r:embed="rId408"/>
                <a:stretch>
                  <a:fillRect/>
                </a:stretch>
              </p:blipFill>
              <p:spPr>
                <a:xfrm>
                  <a:off x="11553821" y="3138152"/>
                  <a:ext cx="86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72246" name="Freihand 472245">
                  <a:extLst>
                    <a:ext uri="{FF2B5EF4-FFF2-40B4-BE49-F238E27FC236}">
                      <a16:creationId xmlns:a16="http://schemas.microsoft.com/office/drawing/2014/main" id="{5CA82934-59A2-4CAD-9515-F79869614361}"/>
                    </a:ext>
                  </a:extLst>
                </p14:cNvPr>
                <p14:cNvContentPartPr/>
                <p14:nvPr/>
              </p14:nvContentPartPr>
              <p14:xfrm>
                <a:off x="11661821" y="3146072"/>
                <a:ext cx="31320" cy="169560"/>
              </p14:xfrm>
            </p:contentPart>
          </mc:Choice>
          <mc:Fallback xmlns="">
            <p:pic>
              <p:nvPicPr>
                <p:cNvPr id="472246" name="Freihand 472245">
                  <a:extLst>
                    <a:ext uri="{FF2B5EF4-FFF2-40B4-BE49-F238E27FC236}">
                      <a16:creationId xmlns:a16="http://schemas.microsoft.com/office/drawing/2014/main" id="{5CA82934-59A2-4CAD-9515-F79869614361}"/>
                    </a:ext>
                  </a:extLst>
                </p:cNvPr>
                <p:cNvPicPr/>
                <p:nvPr/>
              </p:nvPicPr>
              <p:blipFill>
                <a:blip r:embed="rId410"/>
                <a:stretch>
                  <a:fillRect/>
                </a:stretch>
              </p:blipFill>
              <p:spPr>
                <a:xfrm>
                  <a:off x="11657501" y="3141752"/>
                  <a:ext cx="39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72247" name="Freihand 472246">
                  <a:extLst>
                    <a:ext uri="{FF2B5EF4-FFF2-40B4-BE49-F238E27FC236}">
                      <a16:creationId xmlns:a16="http://schemas.microsoft.com/office/drawing/2014/main" id="{FBDACA68-3ABA-498C-A156-7AE36F3E71F1}"/>
                    </a:ext>
                  </a:extLst>
                </p14:cNvPr>
                <p14:cNvContentPartPr/>
                <p14:nvPr/>
              </p14:nvContentPartPr>
              <p14:xfrm>
                <a:off x="11692781" y="3222392"/>
                <a:ext cx="310680" cy="126000"/>
              </p14:xfrm>
            </p:contentPart>
          </mc:Choice>
          <mc:Fallback xmlns="">
            <p:pic>
              <p:nvPicPr>
                <p:cNvPr id="472247" name="Freihand 472246">
                  <a:extLst>
                    <a:ext uri="{FF2B5EF4-FFF2-40B4-BE49-F238E27FC236}">
                      <a16:creationId xmlns:a16="http://schemas.microsoft.com/office/drawing/2014/main" id="{FBDACA68-3ABA-498C-A156-7AE36F3E71F1}"/>
                    </a:ext>
                  </a:extLst>
                </p:cNvPr>
                <p:cNvPicPr/>
                <p:nvPr/>
              </p:nvPicPr>
              <p:blipFill>
                <a:blip r:embed="rId412"/>
                <a:stretch>
                  <a:fillRect/>
                </a:stretch>
              </p:blipFill>
              <p:spPr>
                <a:xfrm>
                  <a:off x="11688461" y="3218072"/>
                  <a:ext cx="319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72248" name="Freihand 472247">
                  <a:extLst>
                    <a:ext uri="{FF2B5EF4-FFF2-40B4-BE49-F238E27FC236}">
                      <a16:creationId xmlns:a16="http://schemas.microsoft.com/office/drawing/2014/main" id="{D7429110-39E5-402A-A49C-42FC001DAF4E}"/>
                    </a:ext>
                  </a:extLst>
                </p14:cNvPr>
                <p14:cNvContentPartPr/>
                <p14:nvPr/>
              </p14:nvContentPartPr>
              <p14:xfrm>
                <a:off x="9289781" y="3657272"/>
                <a:ext cx="177480" cy="115200"/>
              </p14:xfrm>
            </p:contentPart>
          </mc:Choice>
          <mc:Fallback xmlns="">
            <p:pic>
              <p:nvPicPr>
                <p:cNvPr id="472248" name="Freihand 472247">
                  <a:extLst>
                    <a:ext uri="{FF2B5EF4-FFF2-40B4-BE49-F238E27FC236}">
                      <a16:creationId xmlns:a16="http://schemas.microsoft.com/office/drawing/2014/main" id="{D7429110-39E5-402A-A49C-42FC001DAF4E}"/>
                    </a:ext>
                  </a:extLst>
                </p:cNvPr>
                <p:cNvPicPr/>
                <p:nvPr/>
              </p:nvPicPr>
              <p:blipFill>
                <a:blip r:embed="rId414"/>
                <a:stretch>
                  <a:fillRect/>
                </a:stretch>
              </p:blipFill>
              <p:spPr>
                <a:xfrm>
                  <a:off x="9285461" y="3652952"/>
                  <a:ext cx="186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72249" name="Freihand 472248">
                  <a:extLst>
                    <a:ext uri="{FF2B5EF4-FFF2-40B4-BE49-F238E27FC236}">
                      <a16:creationId xmlns:a16="http://schemas.microsoft.com/office/drawing/2014/main" id="{B6D3550F-05C4-4CD0-993F-784051242D3C}"/>
                    </a:ext>
                  </a:extLst>
                </p14:cNvPr>
                <p14:cNvContentPartPr/>
                <p14:nvPr/>
              </p14:nvContentPartPr>
              <p14:xfrm>
                <a:off x="9437381" y="3626672"/>
                <a:ext cx="15840" cy="32760"/>
              </p14:xfrm>
            </p:contentPart>
          </mc:Choice>
          <mc:Fallback xmlns="">
            <p:pic>
              <p:nvPicPr>
                <p:cNvPr id="472249" name="Freihand 472248">
                  <a:extLst>
                    <a:ext uri="{FF2B5EF4-FFF2-40B4-BE49-F238E27FC236}">
                      <a16:creationId xmlns:a16="http://schemas.microsoft.com/office/drawing/2014/main" id="{B6D3550F-05C4-4CD0-993F-784051242D3C}"/>
                    </a:ext>
                  </a:extLst>
                </p:cNvPr>
                <p:cNvPicPr/>
                <p:nvPr/>
              </p:nvPicPr>
              <p:blipFill>
                <a:blip r:embed="rId416"/>
                <a:stretch>
                  <a:fillRect/>
                </a:stretch>
              </p:blipFill>
              <p:spPr>
                <a:xfrm>
                  <a:off x="9433061" y="3622352"/>
                  <a:ext cx="24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72250" name="Freihand 472249">
                  <a:extLst>
                    <a:ext uri="{FF2B5EF4-FFF2-40B4-BE49-F238E27FC236}">
                      <a16:creationId xmlns:a16="http://schemas.microsoft.com/office/drawing/2014/main" id="{75453514-D2B9-4577-9A30-90C540612D95}"/>
                    </a:ext>
                  </a:extLst>
                </p14:cNvPr>
                <p14:cNvContentPartPr/>
                <p14:nvPr/>
              </p14:nvContentPartPr>
              <p14:xfrm>
                <a:off x="9528101" y="3529832"/>
                <a:ext cx="278640" cy="214560"/>
              </p14:xfrm>
            </p:contentPart>
          </mc:Choice>
          <mc:Fallback xmlns="">
            <p:pic>
              <p:nvPicPr>
                <p:cNvPr id="472250" name="Freihand 472249">
                  <a:extLst>
                    <a:ext uri="{FF2B5EF4-FFF2-40B4-BE49-F238E27FC236}">
                      <a16:creationId xmlns:a16="http://schemas.microsoft.com/office/drawing/2014/main" id="{75453514-D2B9-4577-9A30-90C540612D95}"/>
                    </a:ext>
                  </a:extLst>
                </p:cNvPr>
                <p:cNvPicPr/>
                <p:nvPr/>
              </p:nvPicPr>
              <p:blipFill>
                <a:blip r:embed="rId418"/>
                <a:stretch>
                  <a:fillRect/>
                </a:stretch>
              </p:blipFill>
              <p:spPr>
                <a:xfrm>
                  <a:off x="9523781" y="3525512"/>
                  <a:ext cx="2872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72251" name="Freihand 472250">
                  <a:extLst>
                    <a:ext uri="{FF2B5EF4-FFF2-40B4-BE49-F238E27FC236}">
                      <a16:creationId xmlns:a16="http://schemas.microsoft.com/office/drawing/2014/main" id="{82F938DC-CD65-4FE0-8803-BF7483EF3C31}"/>
                    </a:ext>
                  </a:extLst>
                </p14:cNvPr>
                <p14:cNvContentPartPr/>
                <p14:nvPr/>
              </p14:nvContentPartPr>
              <p14:xfrm>
                <a:off x="9250901" y="3769592"/>
                <a:ext cx="595440" cy="69480"/>
              </p14:xfrm>
            </p:contentPart>
          </mc:Choice>
          <mc:Fallback xmlns="">
            <p:pic>
              <p:nvPicPr>
                <p:cNvPr id="472251" name="Freihand 472250">
                  <a:extLst>
                    <a:ext uri="{FF2B5EF4-FFF2-40B4-BE49-F238E27FC236}">
                      <a16:creationId xmlns:a16="http://schemas.microsoft.com/office/drawing/2014/main" id="{82F938DC-CD65-4FE0-8803-BF7483EF3C31}"/>
                    </a:ext>
                  </a:extLst>
                </p:cNvPr>
                <p:cNvPicPr/>
                <p:nvPr/>
              </p:nvPicPr>
              <p:blipFill>
                <a:blip r:embed="rId420"/>
                <a:stretch>
                  <a:fillRect/>
                </a:stretch>
              </p:blipFill>
              <p:spPr>
                <a:xfrm>
                  <a:off x="9246581" y="3765272"/>
                  <a:ext cx="604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72252" name="Freihand 472251">
                  <a:extLst>
                    <a:ext uri="{FF2B5EF4-FFF2-40B4-BE49-F238E27FC236}">
                      <a16:creationId xmlns:a16="http://schemas.microsoft.com/office/drawing/2014/main" id="{5C15215F-C38E-439E-8198-4E80AD316F38}"/>
                    </a:ext>
                  </a:extLst>
                </p14:cNvPr>
                <p14:cNvContentPartPr/>
                <p14:nvPr/>
              </p14:nvContentPartPr>
              <p14:xfrm>
                <a:off x="10083221" y="3600032"/>
                <a:ext cx="338760" cy="128520"/>
              </p14:xfrm>
            </p:contentPart>
          </mc:Choice>
          <mc:Fallback xmlns="">
            <p:pic>
              <p:nvPicPr>
                <p:cNvPr id="472252" name="Freihand 472251">
                  <a:extLst>
                    <a:ext uri="{FF2B5EF4-FFF2-40B4-BE49-F238E27FC236}">
                      <a16:creationId xmlns:a16="http://schemas.microsoft.com/office/drawing/2014/main" id="{5C15215F-C38E-439E-8198-4E80AD316F38}"/>
                    </a:ext>
                  </a:extLst>
                </p:cNvPr>
                <p:cNvPicPr/>
                <p:nvPr/>
              </p:nvPicPr>
              <p:blipFill>
                <a:blip r:embed="rId422"/>
                <a:stretch>
                  <a:fillRect/>
                </a:stretch>
              </p:blipFill>
              <p:spPr>
                <a:xfrm>
                  <a:off x="10078901" y="3595712"/>
                  <a:ext cx="347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72255" name="Freihand 472254">
                  <a:extLst>
                    <a:ext uri="{FF2B5EF4-FFF2-40B4-BE49-F238E27FC236}">
                      <a16:creationId xmlns:a16="http://schemas.microsoft.com/office/drawing/2014/main" id="{BEA071BA-E79B-4338-8572-EC74FB145D29}"/>
                    </a:ext>
                  </a:extLst>
                </p14:cNvPr>
                <p14:cNvContentPartPr/>
                <p14:nvPr/>
              </p14:nvContentPartPr>
              <p14:xfrm>
                <a:off x="10421261" y="3495272"/>
                <a:ext cx="265320" cy="249120"/>
              </p14:xfrm>
            </p:contentPart>
          </mc:Choice>
          <mc:Fallback xmlns="">
            <p:pic>
              <p:nvPicPr>
                <p:cNvPr id="472255" name="Freihand 472254">
                  <a:extLst>
                    <a:ext uri="{FF2B5EF4-FFF2-40B4-BE49-F238E27FC236}">
                      <a16:creationId xmlns:a16="http://schemas.microsoft.com/office/drawing/2014/main" id="{BEA071BA-E79B-4338-8572-EC74FB145D29}"/>
                    </a:ext>
                  </a:extLst>
                </p:cNvPr>
                <p:cNvPicPr/>
                <p:nvPr/>
              </p:nvPicPr>
              <p:blipFill>
                <a:blip r:embed="rId424"/>
                <a:stretch>
                  <a:fillRect/>
                </a:stretch>
              </p:blipFill>
              <p:spPr>
                <a:xfrm>
                  <a:off x="10416941" y="3490952"/>
                  <a:ext cx="2739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72256" name="Freihand 472255">
                  <a:extLst>
                    <a:ext uri="{FF2B5EF4-FFF2-40B4-BE49-F238E27FC236}">
                      <a16:creationId xmlns:a16="http://schemas.microsoft.com/office/drawing/2014/main" id="{16661618-CE6F-4659-9F16-B09818E7AFE3}"/>
                    </a:ext>
                  </a:extLst>
                </p14:cNvPr>
                <p14:cNvContentPartPr/>
                <p14:nvPr/>
              </p14:nvContentPartPr>
              <p14:xfrm>
                <a:off x="10706021" y="3484112"/>
                <a:ext cx="290880" cy="299160"/>
              </p14:xfrm>
            </p:contentPart>
          </mc:Choice>
          <mc:Fallback xmlns="">
            <p:pic>
              <p:nvPicPr>
                <p:cNvPr id="472256" name="Freihand 472255">
                  <a:extLst>
                    <a:ext uri="{FF2B5EF4-FFF2-40B4-BE49-F238E27FC236}">
                      <a16:creationId xmlns:a16="http://schemas.microsoft.com/office/drawing/2014/main" id="{16661618-CE6F-4659-9F16-B09818E7AFE3}"/>
                    </a:ext>
                  </a:extLst>
                </p:cNvPr>
                <p:cNvPicPr/>
                <p:nvPr/>
              </p:nvPicPr>
              <p:blipFill>
                <a:blip r:embed="rId426"/>
                <a:stretch>
                  <a:fillRect/>
                </a:stretch>
              </p:blipFill>
              <p:spPr>
                <a:xfrm>
                  <a:off x="10701701" y="3479792"/>
                  <a:ext cx="2995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72260" name="Freihand 472259">
                  <a:extLst>
                    <a:ext uri="{FF2B5EF4-FFF2-40B4-BE49-F238E27FC236}">
                      <a16:creationId xmlns:a16="http://schemas.microsoft.com/office/drawing/2014/main" id="{C54AE500-0F4F-4EF7-A0BF-0DFEB4F8DC96}"/>
                    </a:ext>
                  </a:extLst>
                </p14:cNvPr>
                <p14:cNvContentPartPr/>
                <p14:nvPr/>
              </p14:nvContentPartPr>
              <p14:xfrm>
                <a:off x="8877941" y="1839992"/>
                <a:ext cx="1478880" cy="614520"/>
              </p14:xfrm>
            </p:contentPart>
          </mc:Choice>
          <mc:Fallback xmlns="">
            <p:pic>
              <p:nvPicPr>
                <p:cNvPr id="472260" name="Freihand 472259">
                  <a:extLst>
                    <a:ext uri="{FF2B5EF4-FFF2-40B4-BE49-F238E27FC236}">
                      <a16:creationId xmlns:a16="http://schemas.microsoft.com/office/drawing/2014/main" id="{C54AE500-0F4F-4EF7-A0BF-0DFEB4F8DC96}"/>
                    </a:ext>
                  </a:extLst>
                </p:cNvPr>
                <p:cNvPicPr/>
                <p:nvPr/>
              </p:nvPicPr>
              <p:blipFill>
                <a:blip r:embed="rId428"/>
                <a:stretch>
                  <a:fillRect/>
                </a:stretch>
              </p:blipFill>
              <p:spPr>
                <a:xfrm>
                  <a:off x="8873621" y="1835672"/>
                  <a:ext cx="1487520" cy="623160"/>
                </a:xfrm>
                <a:prstGeom prst="rect">
                  <a:avLst/>
                </a:prstGeom>
              </p:spPr>
            </p:pic>
          </mc:Fallback>
        </mc:AlternateContent>
      </p:grpSp>
      <p:grpSp>
        <p:nvGrpSpPr>
          <p:cNvPr id="472267" name="Gruppieren 472266">
            <a:extLst>
              <a:ext uri="{FF2B5EF4-FFF2-40B4-BE49-F238E27FC236}">
                <a16:creationId xmlns:a16="http://schemas.microsoft.com/office/drawing/2014/main" id="{5CF5684C-9C6E-4182-AB49-7F5E865CF973}"/>
              </a:ext>
            </a:extLst>
          </p:cNvPr>
          <p:cNvGrpSpPr/>
          <p:nvPr/>
        </p:nvGrpSpPr>
        <p:grpSpPr>
          <a:xfrm>
            <a:off x="8657261" y="2638832"/>
            <a:ext cx="234360" cy="316080"/>
            <a:chOff x="8657261" y="2638832"/>
            <a:chExt cx="234360" cy="316080"/>
          </a:xfrm>
        </p:grpSpPr>
        <mc:AlternateContent xmlns:mc="http://schemas.openxmlformats.org/markup-compatibility/2006" xmlns:p14="http://schemas.microsoft.com/office/powerpoint/2010/main">
          <mc:Choice Requires="p14">
            <p:contentPart p14:bwMode="auto" r:id="rId429">
              <p14:nvContentPartPr>
                <p14:cNvPr id="472262" name="Freihand 472261">
                  <a:extLst>
                    <a:ext uri="{FF2B5EF4-FFF2-40B4-BE49-F238E27FC236}">
                      <a16:creationId xmlns:a16="http://schemas.microsoft.com/office/drawing/2014/main" id="{4CD76294-5DF0-4A0E-8969-2F86DFC7A0BD}"/>
                    </a:ext>
                  </a:extLst>
                </p14:cNvPr>
                <p14:cNvContentPartPr/>
                <p14:nvPr/>
              </p14:nvContentPartPr>
              <p14:xfrm>
                <a:off x="8746181" y="2720192"/>
                <a:ext cx="101880" cy="139680"/>
              </p14:xfrm>
            </p:contentPart>
          </mc:Choice>
          <mc:Fallback xmlns="">
            <p:pic>
              <p:nvPicPr>
                <p:cNvPr id="472262" name="Freihand 472261">
                  <a:extLst>
                    <a:ext uri="{FF2B5EF4-FFF2-40B4-BE49-F238E27FC236}">
                      <a16:creationId xmlns:a16="http://schemas.microsoft.com/office/drawing/2014/main" id="{4CD76294-5DF0-4A0E-8969-2F86DFC7A0BD}"/>
                    </a:ext>
                  </a:extLst>
                </p:cNvPr>
                <p:cNvPicPr/>
                <p:nvPr/>
              </p:nvPicPr>
              <p:blipFill>
                <a:blip r:embed="rId430"/>
                <a:stretch>
                  <a:fillRect/>
                </a:stretch>
              </p:blipFill>
              <p:spPr>
                <a:xfrm>
                  <a:off x="8741861" y="2715872"/>
                  <a:ext cx="110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72263" name="Freihand 472262">
                  <a:extLst>
                    <a:ext uri="{FF2B5EF4-FFF2-40B4-BE49-F238E27FC236}">
                      <a16:creationId xmlns:a16="http://schemas.microsoft.com/office/drawing/2014/main" id="{4815A741-175F-427A-BDB2-D16613F3AEFF}"/>
                    </a:ext>
                  </a:extLst>
                </p14:cNvPr>
                <p14:cNvContentPartPr/>
                <p14:nvPr/>
              </p14:nvContentPartPr>
              <p14:xfrm>
                <a:off x="8748701" y="2764112"/>
                <a:ext cx="92880" cy="77400"/>
              </p14:xfrm>
            </p:contentPart>
          </mc:Choice>
          <mc:Fallback xmlns="">
            <p:pic>
              <p:nvPicPr>
                <p:cNvPr id="472263" name="Freihand 472262">
                  <a:extLst>
                    <a:ext uri="{FF2B5EF4-FFF2-40B4-BE49-F238E27FC236}">
                      <a16:creationId xmlns:a16="http://schemas.microsoft.com/office/drawing/2014/main" id="{4815A741-175F-427A-BDB2-D16613F3AEFF}"/>
                    </a:ext>
                  </a:extLst>
                </p:cNvPr>
                <p:cNvPicPr/>
                <p:nvPr/>
              </p:nvPicPr>
              <p:blipFill>
                <a:blip r:embed="rId432"/>
                <a:stretch>
                  <a:fillRect/>
                </a:stretch>
              </p:blipFill>
              <p:spPr>
                <a:xfrm>
                  <a:off x="8744381" y="2759792"/>
                  <a:ext cx="101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72264" name="Freihand 472263">
                  <a:extLst>
                    <a:ext uri="{FF2B5EF4-FFF2-40B4-BE49-F238E27FC236}">
                      <a16:creationId xmlns:a16="http://schemas.microsoft.com/office/drawing/2014/main" id="{BD4BA176-B802-42A9-8970-ECF0B542465C}"/>
                    </a:ext>
                  </a:extLst>
                </p14:cNvPr>
                <p14:cNvContentPartPr/>
                <p14:nvPr/>
              </p14:nvContentPartPr>
              <p14:xfrm>
                <a:off x="8736101" y="2682392"/>
                <a:ext cx="67680" cy="196560"/>
              </p14:xfrm>
            </p:contentPart>
          </mc:Choice>
          <mc:Fallback xmlns="">
            <p:pic>
              <p:nvPicPr>
                <p:cNvPr id="472264" name="Freihand 472263">
                  <a:extLst>
                    <a:ext uri="{FF2B5EF4-FFF2-40B4-BE49-F238E27FC236}">
                      <a16:creationId xmlns:a16="http://schemas.microsoft.com/office/drawing/2014/main" id="{BD4BA176-B802-42A9-8970-ECF0B542465C}"/>
                    </a:ext>
                  </a:extLst>
                </p:cNvPr>
                <p:cNvPicPr/>
                <p:nvPr/>
              </p:nvPicPr>
              <p:blipFill>
                <a:blip r:embed="rId434"/>
                <a:stretch>
                  <a:fillRect/>
                </a:stretch>
              </p:blipFill>
              <p:spPr>
                <a:xfrm>
                  <a:off x="8731781" y="2678072"/>
                  <a:ext cx="76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72265" name="Freihand 472264">
                  <a:extLst>
                    <a:ext uri="{FF2B5EF4-FFF2-40B4-BE49-F238E27FC236}">
                      <a16:creationId xmlns:a16="http://schemas.microsoft.com/office/drawing/2014/main" id="{68B57F9F-9067-4AAA-966D-D9FA07E968AB}"/>
                    </a:ext>
                  </a:extLst>
                </p14:cNvPr>
                <p14:cNvContentPartPr/>
                <p14:nvPr/>
              </p14:nvContentPartPr>
              <p14:xfrm>
                <a:off x="8699741" y="2769152"/>
                <a:ext cx="138960" cy="47160"/>
              </p14:xfrm>
            </p:contentPart>
          </mc:Choice>
          <mc:Fallback xmlns="">
            <p:pic>
              <p:nvPicPr>
                <p:cNvPr id="472265" name="Freihand 472264">
                  <a:extLst>
                    <a:ext uri="{FF2B5EF4-FFF2-40B4-BE49-F238E27FC236}">
                      <a16:creationId xmlns:a16="http://schemas.microsoft.com/office/drawing/2014/main" id="{68B57F9F-9067-4AAA-966D-D9FA07E968AB}"/>
                    </a:ext>
                  </a:extLst>
                </p:cNvPr>
                <p:cNvPicPr/>
                <p:nvPr/>
              </p:nvPicPr>
              <p:blipFill>
                <a:blip r:embed="rId436"/>
                <a:stretch>
                  <a:fillRect/>
                </a:stretch>
              </p:blipFill>
              <p:spPr>
                <a:xfrm>
                  <a:off x="8695421" y="2764832"/>
                  <a:ext cx="147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72266" name="Freihand 472265">
                  <a:extLst>
                    <a:ext uri="{FF2B5EF4-FFF2-40B4-BE49-F238E27FC236}">
                      <a16:creationId xmlns:a16="http://schemas.microsoft.com/office/drawing/2014/main" id="{3C053C9C-79CF-4707-88D8-6BDAE3740ED2}"/>
                    </a:ext>
                  </a:extLst>
                </p14:cNvPr>
                <p14:cNvContentPartPr/>
                <p14:nvPr/>
              </p14:nvContentPartPr>
              <p14:xfrm>
                <a:off x="8657261" y="2638832"/>
                <a:ext cx="234360" cy="316080"/>
              </p14:xfrm>
            </p:contentPart>
          </mc:Choice>
          <mc:Fallback xmlns="">
            <p:pic>
              <p:nvPicPr>
                <p:cNvPr id="472266" name="Freihand 472265">
                  <a:extLst>
                    <a:ext uri="{FF2B5EF4-FFF2-40B4-BE49-F238E27FC236}">
                      <a16:creationId xmlns:a16="http://schemas.microsoft.com/office/drawing/2014/main" id="{3C053C9C-79CF-4707-88D8-6BDAE3740ED2}"/>
                    </a:ext>
                  </a:extLst>
                </p:cNvPr>
                <p:cNvPicPr/>
                <p:nvPr/>
              </p:nvPicPr>
              <p:blipFill>
                <a:blip r:embed="rId438"/>
                <a:stretch>
                  <a:fillRect/>
                </a:stretch>
              </p:blipFill>
              <p:spPr>
                <a:xfrm>
                  <a:off x="8652941" y="2634512"/>
                  <a:ext cx="243000" cy="32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9">
            <p14:nvContentPartPr>
              <p14:cNvPr id="37" name="Freihand 36">
                <a:extLst>
                  <a:ext uri="{FF2B5EF4-FFF2-40B4-BE49-F238E27FC236}">
                    <a16:creationId xmlns:a16="http://schemas.microsoft.com/office/drawing/2014/main" id="{C123EB6E-FF19-43EA-A1DF-9D97DE129A10}"/>
                  </a:ext>
                </a:extLst>
              </p14:cNvPr>
              <p14:cNvContentPartPr/>
              <p14:nvPr/>
            </p14:nvContentPartPr>
            <p14:xfrm>
              <a:off x="73421" y="4839512"/>
              <a:ext cx="3323160" cy="1037880"/>
            </p14:xfrm>
          </p:contentPart>
        </mc:Choice>
        <mc:Fallback>
          <p:pic>
            <p:nvPicPr>
              <p:cNvPr id="37" name="Freihand 36">
                <a:extLst>
                  <a:ext uri="{FF2B5EF4-FFF2-40B4-BE49-F238E27FC236}">
                    <a16:creationId xmlns:a16="http://schemas.microsoft.com/office/drawing/2014/main" id="{C123EB6E-FF19-43EA-A1DF-9D97DE129A10}"/>
                  </a:ext>
                </a:extLst>
              </p:cNvPr>
              <p:cNvPicPr/>
              <p:nvPr/>
            </p:nvPicPr>
            <p:blipFill>
              <a:blip r:embed="rId440"/>
              <a:stretch>
                <a:fillRect/>
              </a:stretch>
            </p:blipFill>
            <p:spPr>
              <a:xfrm>
                <a:off x="69101" y="4835192"/>
                <a:ext cx="3331800" cy="104652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B1AD37-8795-4653-9819-81238E980181}"/>
                  </a:ext>
                </a:extLst>
              </p14:cNvPr>
              <p14:cNvContentPartPr/>
              <p14:nvPr/>
            </p14:nvContentPartPr>
            <p14:xfrm>
              <a:off x="302741" y="1315832"/>
              <a:ext cx="6298560" cy="27000"/>
            </p14:xfrm>
          </p:contentPart>
        </mc:Choice>
        <mc:Fallback>
          <p:pic>
            <p:nvPicPr>
              <p:cNvPr id="2" name="Freihand 1">
                <a:extLst>
                  <a:ext uri="{FF2B5EF4-FFF2-40B4-BE49-F238E27FC236}">
                    <a16:creationId xmlns:a16="http://schemas.microsoft.com/office/drawing/2014/main" id="{41B1AD37-8795-4653-9819-81238E980181}"/>
                  </a:ext>
                </a:extLst>
              </p:cNvPr>
              <p:cNvPicPr/>
              <p:nvPr/>
            </p:nvPicPr>
            <p:blipFill>
              <a:blip r:embed="rId4"/>
              <a:stretch>
                <a:fillRect/>
              </a:stretch>
            </p:blipFill>
            <p:spPr>
              <a:xfrm>
                <a:off x="298421" y="1311512"/>
                <a:ext cx="6307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A2FBC56C-643F-4676-8CDB-43F3815704AA}"/>
                  </a:ext>
                </a:extLst>
              </p14:cNvPr>
              <p14:cNvContentPartPr/>
              <p14:nvPr/>
            </p14:nvContentPartPr>
            <p14:xfrm>
              <a:off x="3232781" y="1967072"/>
              <a:ext cx="3186360" cy="23040"/>
            </p14:xfrm>
          </p:contentPart>
        </mc:Choice>
        <mc:Fallback>
          <p:pic>
            <p:nvPicPr>
              <p:cNvPr id="5" name="Freihand 4">
                <a:extLst>
                  <a:ext uri="{FF2B5EF4-FFF2-40B4-BE49-F238E27FC236}">
                    <a16:creationId xmlns:a16="http://schemas.microsoft.com/office/drawing/2014/main" id="{A2FBC56C-643F-4676-8CDB-43F3815704AA}"/>
                  </a:ext>
                </a:extLst>
              </p:cNvPr>
              <p:cNvPicPr/>
              <p:nvPr/>
            </p:nvPicPr>
            <p:blipFill>
              <a:blip r:embed="rId6"/>
              <a:stretch>
                <a:fillRect/>
              </a:stretch>
            </p:blipFill>
            <p:spPr>
              <a:xfrm>
                <a:off x="3228461" y="1962752"/>
                <a:ext cx="3195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626EF94-4228-4C03-A99D-9DB3BF0686BF}"/>
                  </a:ext>
                </a:extLst>
              </p14:cNvPr>
              <p14:cNvContentPartPr/>
              <p14:nvPr/>
            </p14:nvContentPartPr>
            <p14:xfrm>
              <a:off x="3283541" y="1944752"/>
              <a:ext cx="3239280" cy="42120"/>
            </p14:xfrm>
          </p:contentPart>
        </mc:Choice>
        <mc:Fallback>
          <p:pic>
            <p:nvPicPr>
              <p:cNvPr id="6" name="Freihand 5">
                <a:extLst>
                  <a:ext uri="{FF2B5EF4-FFF2-40B4-BE49-F238E27FC236}">
                    <a16:creationId xmlns:a16="http://schemas.microsoft.com/office/drawing/2014/main" id="{B626EF94-4228-4C03-A99D-9DB3BF0686BF}"/>
                  </a:ext>
                </a:extLst>
              </p:cNvPr>
              <p:cNvPicPr/>
              <p:nvPr/>
            </p:nvPicPr>
            <p:blipFill>
              <a:blip r:embed="rId8"/>
              <a:stretch>
                <a:fillRect/>
              </a:stretch>
            </p:blipFill>
            <p:spPr>
              <a:xfrm>
                <a:off x="3279221" y="1940432"/>
                <a:ext cx="3247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1F08C85-790B-41C1-B1FD-522C5E83912A}"/>
                  </a:ext>
                </a:extLst>
              </p14:cNvPr>
              <p14:cNvContentPartPr/>
              <p14:nvPr/>
            </p14:nvContentPartPr>
            <p14:xfrm>
              <a:off x="311741" y="1948352"/>
              <a:ext cx="474120" cy="42120"/>
            </p14:xfrm>
          </p:contentPart>
        </mc:Choice>
        <mc:Fallback>
          <p:pic>
            <p:nvPicPr>
              <p:cNvPr id="7" name="Freihand 6">
                <a:extLst>
                  <a:ext uri="{FF2B5EF4-FFF2-40B4-BE49-F238E27FC236}">
                    <a16:creationId xmlns:a16="http://schemas.microsoft.com/office/drawing/2014/main" id="{81F08C85-790B-41C1-B1FD-522C5E83912A}"/>
                  </a:ext>
                </a:extLst>
              </p:cNvPr>
              <p:cNvPicPr/>
              <p:nvPr/>
            </p:nvPicPr>
            <p:blipFill>
              <a:blip r:embed="rId10"/>
              <a:stretch>
                <a:fillRect/>
              </a:stretch>
            </p:blipFill>
            <p:spPr>
              <a:xfrm>
                <a:off x="307421" y="1944032"/>
                <a:ext cx="482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F9B5B7F3-0D1B-4F62-91F1-777497AB49F7}"/>
                  </a:ext>
                </a:extLst>
              </p14:cNvPr>
              <p14:cNvContentPartPr/>
              <p14:nvPr/>
            </p14:nvContentPartPr>
            <p14:xfrm>
              <a:off x="2194181" y="2928632"/>
              <a:ext cx="3498840" cy="80640"/>
            </p14:xfrm>
          </p:contentPart>
        </mc:Choice>
        <mc:Fallback>
          <p:pic>
            <p:nvPicPr>
              <p:cNvPr id="8" name="Freihand 7">
                <a:extLst>
                  <a:ext uri="{FF2B5EF4-FFF2-40B4-BE49-F238E27FC236}">
                    <a16:creationId xmlns:a16="http://schemas.microsoft.com/office/drawing/2014/main" id="{F9B5B7F3-0D1B-4F62-91F1-777497AB49F7}"/>
                  </a:ext>
                </a:extLst>
              </p:cNvPr>
              <p:cNvPicPr/>
              <p:nvPr/>
            </p:nvPicPr>
            <p:blipFill>
              <a:blip r:embed="rId12"/>
              <a:stretch>
                <a:fillRect/>
              </a:stretch>
            </p:blipFill>
            <p:spPr>
              <a:xfrm>
                <a:off x="2189861" y="2924312"/>
                <a:ext cx="3507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AF34764-740A-44A4-BE7F-1141901B127F}"/>
                  </a:ext>
                </a:extLst>
              </p14:cNvPr>
              <p14:cNvContentPartPr/>
              <p14:nvPr/>
            </p14:nvContentPartPr>
            <p14:xfrm>
              <a:off x="2171141" y="3326792"/>
              <a:ext cx="4689000" cy="74520"/>
            </p14:xfrm>
          </p:contentPart>
        </mc:Choice>
        <mc:Fallback>
          <p:pic>
            <p:nvPicPr>
              <p:cNvPr id="10" name="Freihand 9">
                <a:extLst>
                  <a:ext uri="{FF2B5EF4-FFF2-40B4-BE49-F238E27FC236}">
                    <a16:creationId xmlns:a16="http://schemas.microsoft.com/office/drawing/2014/main" id="{BAF34764-740A-44A4-BE7F-1141901B127F}"/>
                  </a:ext>
                </a:extLst>
              </p:cNvPr>
              <p:cNvPicPr/>
              <p:nvPr/>
            </p:nvPicPr>
            <p:blipFill>
              <a:blip r:embed="rId14"/>
              <a:stretch>
                <a:fillRect/>
              </a:stretch>
            </p:blipFill>
            <p:spPr>
              <a:xfrm>
                <a:off x="2166821" y="3322472"/>
                <a:ext cx="4697640" cy="83160"/>
              </a:xfrm>
              <a:prstGeom prst="rect">
                <a:avLst/>
              </a:prstGeom>
            </p:spPr>
          </p:pic>
        </mc:Fallback>
      </mc:AlternateContent>
      <p:grpSp>
        <p:nvGrpSpPr>
          <p:cNvPr id="43" name="Gruppieren 42">
            <a:extLst>
              <a:ext uri="{FF2B5EF4-FFF2-40B4-BE49-F238E27FC236}">
                <a16:creationId xmlns:a16="http://schemas.microsoft.com/office/drawing/2014/main" id="{773648D1-A99D-433D-A539-844507ED7269}"/>
              </a:ext>
            </a:extLst>
          </p:cNvPr>
          <p:cNvGrpSpPr/>
          <p:nvPr/>
        </p:nvGrpSpPr>
        <p:grpSpPr>
          <a:xfrm>
            <a:off x="1616741" y="4667432"/>
            <a:ext cx="6574680" cy="1695960"/>
            <a:chOff x="1616741" y="4667432"/>
            <a:chExt cx="6574680" cy="169596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588C2F0-8C12-4743-89B6-970C63DD9FD6}"/>
                    </a:ext>
                  </a:extLst>
                </p14:cNvPr>
                <p14:cNvContentPartPr/>
                <p14:nvPr/>
              </p14:nvContentPartPr>
              <p14:xfrm>
                <a:off x="2129021" y="4946792"/>
                <a:ext cx="6062400" cy="116640"/>
              </p14:xfrm>
            </p:contentPart>
          </mc:Choice>
          <mc:Fallback>
            <p:pic>
              <p:nvPicPr>
                <p:cNvPr id="11" name="Freihand 10">
                  <a:extLst>
                    <a:ext uri="{FF2B5EF4-FFF2-40B4-BE49-F238E27FC236}">
                      <a16:creationId xmlns:a16="http://schemas.microsoft.com/office/drawing/2014/main" id="{2588C2F0-8C12-4743-89B6-970C63DD9FD6}"/>
                    </a:ext>
                  </a:extLst>
                </p:cNvPr>
                <p:cNvPicPr/>
                <p:nvPr/>
              </p:nvPicPr>
              <p:blipFill>
                <a:blip r:embed="rId16"/>
                <a:stretch>
                  <a:fillRect/>
                </a:stretch>
              </p:blipFill>
              <p:spPr>
                <a:xfrm>
                  <a:off x="2124701" y="4942472"/>
                  <a:ext cx="6071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8AF6B11-8FA9-4A9F-82F0-BE03113B0247}"/>
                    </a:ext>
                  </a:extLst>
                </p14:cNvPr>
                <p14:cNvContentPartPr/>
                <p14:nvPr/>
              </p14:nvContentPartPr>
              <p14:xfrm>
                <a:off x="2063861" y="5266832"/>
                <a:ext cx="3021120" cy="126000"/>
              </p14:xfrm>
            </p:contentPart>
          </mc:Choice>
          <mc:Fallback>
            <p:pic>
              <p:nvPicPr>
                <p:cNvPr id="12" name="Freihand 11">
                  <a:extLst>
                    <a:ext uri="{FF2B5EF4-FFF2-40B4-BE49-F238E27FC236}">
                      <a16:creationId xmlns:a16="http://schemas.microsoft.com/office/drawing/2014/main" id="{38AF6B11-8FA9-4A9F-82F0-BE03113B0247}"/>
                    </a:ext>
                  </a:extLst>
                </p:cNvPr>
                <p:cNvPicPr/>
                <p:nvPr/>
              </p:nvPicPr>
              <p:blipFill>
                <a:blip r:embed="rId18"/>
                <a:stretch>
                  <a:fillRect/>
                </a:stretch>
              </p:blipFill>
              <p:spPr>
                <a:xfrm>
                  <a:off x="2059541" y="5262512"/>
                  <a:ext cx="3029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FC45372-2890-486F-AE2D-68E1BB7AEF28}"/>
                    </a:ext>
                  </a:extLst>
                </p14:cNvPr>
                <p14:cNvContentPartPr/>
                <p14:nvPr/>
              </p14:nvContentPartPr>
              <p14:xfrm>
                <a:off x="2063861" y="5654552"/>
                <a:ext cx="2307600" cy="50040"/>
              </p14:xfrm>
            </p:contentPart>
          </mc:Choice>
          <mc:Fallback>
            <p:pic>
              <p:nvPicPr>
                <p:cNvPr id="13" name="Freihand 12">
                  <a:extLst>
                    <a:ext uri="{FF2B5EF4-FFF2-40B4-BE49-F238E27FC236}">
                      <a16:creationId xmlns:a16="http://schemas.microsoft.com/office/drawing/2014/main" id="{1FC45372-2890-486F-AE2D-68E1BB7AEF28}"/>
                    </a:ext>
                  </a:extLst>
                </p:cNvPr>
                <p:cNvPicPr/>
                <p:nvPr/>
              </p:nvPicPr>
              <p:blipFill>
                <a:blip r:embed="rId20"/>
                <a:stretch>
                  <a:fillRect/>
                </a:stretch>
              </p:blipFill>
              <p:spPr>
                <a:xfrm>
                  <a:off x="2059541" y="5650232"/>
                  <a:ext cx="2316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73037630-970B-478D-A67B-F8CC6A1B3410}"/>
                    </a:ext>
                  </a:extLst>
                </p14:cNvPr>
                <p14:cNvContentPartPr/>
                <p14:nvPr/>
              </p14:nvContentPartPr>
              <p14:xfrm>
                <a:off x="1616741" y="4667432"/>
                <a:ext cx="6568560" cy="1310040"/>
              </p14:xfrm>
            </p:contentPart>
          </mc:Choice>
          <mc:Fallback>
            <p:pic>
              <p:nvPicPr>
                <p:cNvPr id="14" name="Freihand 13">
                  <a:extLst>
                    <a:ext uri="{FF2B5EF4-FFF2-40B4-BE49-F238E27FC236}">
                      <a16:creationId xmlns:a16="http://schemas.microsoft.com/office/drawing/2014/main" id="{73037630-970B-478D-A67B-F8CC6A1B3410}"/>
                    </a:ext>
                  </a:extLst>
                </p:cNvPr>
                <p:cNvPicPr/>
                <p:nvPr/>
              </p:nvPicPr>
              <p:blipFill>
                <a:blip r:embed="rId22"/>
                <a:stretch>
                  <a:fillRect/>
                </a:stretch>
              </p:blipFill>
              <p:spPr>
                <a:xfrm>
                  <a:off x="1612421" y="4663112"/>
                  <a:ext cx="6577200" cy="1318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B55E763-C178-4F2B-82CC-E4FBF46F1BAB}"/>
                    </a:ext>
                  </a:extLst>
                </p14:cNvPr>
                <p14:cNvContentPartPr/>
                <p14:nvPr/>
              </p14:nvContentPartPr>
              <p14:xfrm>
                <a:off x="3997421" y="6033272"/>
                <a:ext cx="127800" cy="209880"/>
              </p14:xfrm>
            </p:contentPart>
          </mc:Choice>
          <mc:Fallback>
            <p:pic>
              <p:nvPicPr>
                <p:cNvPr id="16" name="Freihand 15">
                  <a:extLst>
                    <a:ext uri="{FF2B5EF4-FFF2-40B4-BE49-F238E27FC236}">
                      <a16:creationId xmlns:a16="http://schemas.microsoft.com/office/drawing/2014/main" id="{CB55E763-C178-4F2B-82CC-E4FBF46F1BAB}"/>
                    </a:ext>
                  </a:extLst>
                </p:cNvPr>
                <p:cNvPicPr/>
                <p:nvPr/>
              </p:nvPicPr>
              <p:blipFill>
                <a:blip r:embed="rId24"/>
                <a:stretch>
                  <a:fillRect/>
                </a:stretch>
              </p:blipFill>
              <p:spPr>
                <a:xfrm>
                  <a:off x="3993101" y="6028952"/>
                  <a:ext cx="136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D7F632F-C51F-41AD-87FA-10D33B0E7064}"/>
                    </a:ext>
                  </a:extLst>
                </p14:cNvPr>
                <p14:cNvContentPartPr/>
                <p14:nvPr/>
              </p14:nvContentPartPr>
              <p14:xfrm>
                <a:off x="4144301" y="6070352"/>
                <a:ext cx="28080" cy="114840"/>
              </p14:xfrm>
            </p:contentPart>
          </mc:Choice>
          <mc:Fallback>
            <p:pic>
              <p:nvPicPr>
                <p:cNvPr id="17" name="Freihand 16">
                  <a:extLst>
                    <a:ext uri="{FF2B5EF4-FFF2-40B4-BE49-F238E27FC236}">
                      <a16:creationId xmlns:a16="http://schemas.microsoft.com/office/drawing/2014/main" id="{3D7F632F-C51F-41AD-87FA-10D33B0E7064}"/>
                    </a:ext>
                  </a:extLst>
                </p:cNvPr>
                <p:cNvPicPr/>
                <p:nvPr/>
              </p:nvPicPr>
              <p:blipFill>
                <a:blip r:embed="rId26"/>
                <a:stretch>
                  <a:fillRect/>
                </a:stretch>
              </p:blipFill>
              <p:spPr>
                <a:xfrm>
                  <a:off x="4139981" y="6066032"/>
                  <a:ext cx="36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772CB50-3241-4581-BF01-F2ED4960D933}"/>
                    </a:ext>
                  </a:extLst>
                </p14:cNvPr>
                <p14:cNvContentPartPr/>
                <p14:nvPr/>
              </p14:nvContentPartPr>
              <p14:xfrm>
                <a:off x="4193261" y="5983592"/>
                <a:ext cx="325440" cy="184680"/>
              </p14:xfrm>
            </p:contentPart>
          </mc:Choice>
          <mc:Fallback>
            <p:pic>
              <p:nvPicPr>
                <p:cNvPr id="18" name="Freihand 17">
                  <a:extLst>
                    <a:ext uri="{FF2B5EF4-FFF2-40B4-BE49-F238E27FC236}">
                      <a16:creationId xmlns:a16="http://schemas.microsoft.com/office/drawing/2014/main" id="{7772CB50-3241-4581-BF01-F2ED4960D933}"/>
                    </a:ext>
                  </a:extLst>
                </p:cNvPr>
                <p:cNvPicPr/>
                <p:nvPr/>
              </p:nvPicPr>
              <p:blipFill>
                <a:blip r:embed="rId28"/>
                <a:stretch>
                  <a:fillRect/>
                </a:stretch>
              </p:blipFill>
              <p:spPr>
                <a:xfrm>
                  <a:off x="4188941" y="5979272"/>
                  <a:ext cx="334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1C694D5-B918-46A4-A1D7-DA8ED12B0A3C}"/>
                    </a:ext>
                  </a:extLst>
                </p14:cNvPr>
                <p14:cNvContentPartPr/>
                <p14:nvPr/>
              </p14:nvContentPartPr>
              <p14:xfrm>
                <a:off x="4262381" y="5914112"/>
                <a:ext cx="42840" cy="5040"/>
              </p14:xfrm>
            </p:contentPart>
          </mc:Choice>
          <mc:Fallback>
            <p:pic>
              <p:nvPicPr>
                <p:cNvPr id="19" name="Freihand 18">
                  <a:extLst>
                    <a:ext uri="{FF2B5EF4-FFF2-40B4-BE49-F238E27FC236}">
                      <a16:creationId xmlns:a16="http://schemas.microsoft.com/office/drawing/2014/main" id="{11C694D5-B918-46A4-A1D7-DA8ED12B0A3C}"/>
                    </a:ext>
                  </a:extLst>
                </p:cNvPr>
                <p:cNvPicPr/>
                <p:nvPr/>
              </p:nvPicPr>
              <p:blipFill>
                <a:blip r:embed="rId30"/>
                <a:stretch>
                  <a:fillRect/>
                </a:stretch>
              </p:blipFill>
              <p:spPr>
                <a:xfrm>
                  <a:off x="4258061" y="5909792"/>
                  <a:ext cx="51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896D94E-5CEF-45B6-87F9-834E3A637158}"/>
                    </a:ext>
                  </a:extLst>
                </p14:cNvPr>
                <p14:cNvContentPartPr/>
                <p14:nvPr/>
              </p14:nvContentPartPr>
              <p14:xfrm>
                <a:off x="4682861" y="5966312"/>
                <a:ext cx="168840" cy="197280"/>
              </p14:xfrm>
            </p:contentPart>
          </mc:Choice>
          <mc:Fallback>
            <p:pic>
              <p:nvPicPr>
                <p:cNvPr id="20" name="Freihand 19">
                  <a:extLst>
                    <a:ext uri="{FF2B5EF4-FFF2-40B4-BE49-F238E27FC236}">
                      <a16:creationId xmlns:a16="http://schemas.microsoft.com/office/drawing/2014/main" id="{7896D94E-5CEF-45B6-87F9-834E3A637158}"/>
                    </a:ext>
                  </a:extLst>
                </p:cNvPr>
                <p:cNvPicPr/>
                <p:nvPr/>
              </p:nvPicPr>
              <p:blipFill>
                <a:blip r:embed="rId32"/>
                <a:stretch>
                  <a:fillRect/>
                </a:stretch>
              </p:blipFill>
              <p:spPr>
                <a:xfrm>
                  <a:off x="4678541" y="5961992"/>
                  <a:ext cx="177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1EF69ACB-5BE8-4BAD-AE6B-917F93991AC7}"/>
                    </a:ext>
                  </a:extLst>
                </p14:cNvPr>
                <p14:cNvContentPartPr/>
                <p14:nvPr/>
              </p14:nvContentPartPr>
              <p14:xfrm>
                <a:off x="4883381" y="5943272"/>
                <a:ext cx="245880" cy="205920"/>
              </p14:xfrm>
            </p:contentPart>
          </mc:Choice>
          <mc:Fallback>
            <p:pic>
              <p:nvPicPr>
                <p:cNvPr id="21" name="Freihand 20">
                  <a:extLst>
                    <a:ext uri="{FF2B5EF4-FFF2-40B4-BE49-F238E27FC236}">
                      <a16:creationId xmlns:a16="http://schemas.microsoft.com/office/drawing/2014/main" id="{1EF69ACB-5BE8-4BAD-AE6B-917F93991AC7}"/>
                    </a:ext>
                  </a:extLst>
                </p:cNvPr>
                <p:cNvPicPr/>
                <p:nvPr/>
              </p:nvPicPr>
              <p:blipFill>
                <a:blip r:embed="rId34"/>
                <a:stretch>
                  <a:fillRect/>
                </a:stretch>
              </p:blipFill>
              <p:spPr>
                <a:xfrm>
                  <a:off x="4879061" y="5938952"/>
                  <a:ext cx="2545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D7E6059D-378D-474D-BFAA-A047D1992EB2}"/>
                    </a:ext>
                  </a:extLst>
                </p14:cNvPr>
                <p14:cNvContentPartPr/>
                <p14:nvPr/>
              </p14:nvContentPartPr>
              <p14:xfrm>
                <a:off x="5112341" y="5928512"/>
                <a:ext cx="181440" cy="170640"/>
              </p14:xfrm>
            </p:contentPart>
          </mc:Choice>
          <mc:Fallback>
            <p:pic>
              <p:nvPicPr>
                <p:cNvPr id="22" name="Freihand 21">
                  <a:extLst>
                    <a:ext uri="{FF2B5EF4-FFF2-40B4-BE49-F238E27FC236}">
                      <a16:creationId xmlns:a16="http://schemas.microsoft.com/office/drawing/2014/main" id="{D7E6059D-378D-474D-BFAA-A047D1992EB2}"/>
                    </a:ext>
                  </a:extLst>
                </p:cNvPr>
                <p:cNvPicPr/>
                <p:nvPr/>
              </p:nvPicPr>
              <p:blipFill>
                <a:blip r:embed="rId36"/>
                <a:stretch>
                  <a:fillRect/>
                </a:stretch>
              </p:blipFill>
              <p:spPr>
                <a:xfrm>
                  <a:off x="5108021" y="5924192"/>
                  <a:ext cx="190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577EC5BF-61D6-4FC1-BD50-859033780066}"/>
                    </a:ext>
                  </a:extLst>
                </p14:cNvPr>
                <p14:cNvContentPartPr/>
                <p14:nvPr/>
              </p14:nvContentPartPr>
              <p14:xfrm>
                <a:off x="5349581" y="5895032"/>
                <a:ext cx="162360" cy="200880"/>
              </p14:xfrm>
            </p:contentPart>
          </mc:Choice>
          <mc:Fallback>
            <p:pic>
              <p:nvPicPr>
                <p:cNvPr id="23" name="Freihand 22">
                  <a:extLst>
                    <a:ext uri="{FF2B5EF4-FFF2-40B4-BE49-F238E27FC236}">
                      <a16:creationId xmlns:a16="http://schemas.microsoft.com/office/drawing/2014/main" id="{577EC5BF-61D6-4FC1-BD50-859033780066}"/>
                    </a:ext>
                  </a:extLst>
                </p:cNvPr>
                <p:cNvPicPr/>
                <p:nvPr/>
              </p:nvPicPr>
              <p:blipFill>
                <a:blip r:embed="rId38"/>
                <a:stretch>
                  <a:fillRect/>
                </a:stretch>
              </p:blipFill>
              <p:spPr>
                <a:xfrm>
                  <a:off x="5345261" y="5890712"/>
                  <a:ext cx="1710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EABE4535-5A34-4EE1-BB72-B23547050C57}"/>
                    </a:ext>
                  </a:extLst>
                </p14:cNvPr>
                <p14:cNvContentPartPr/>
                <p14:nvPr/>
              </p14:nvContentPartPr>
              <p14:xfrm>
                <a:off x="5507261" y="6013112"/>
                <a:ext cx="170280" cy="59400"/>
              </p14:xfrm>
            </p:contentPart>
          </mc:Choice>
          <mc:Fallback>
            <p:pic>
              <p:nvPicPr>
                <p:cNvPr id="24" name="Freihand 23">
                  <a:extLst>
                    <a:ext uri="{FF2B5EF4-FFF2-40B4-BE49-F238E27FC236}">
                      <a16:creationId xmlns:a16="http://schemas.microsoft.com/office/drawing/2014/main" id="{EABE4535-5A34-4EE1-BB72-B23547050C57}"/>
                    </a:ext>
                  </a:extLst>
                </p:cNvPr>
                <p:cNvPicPr/>
                <p:nvPr/>
              </p:nvPicPr>
              <p:blipFill>
                <a:blip r:embed="rId40"/>
                <a:stretch>
                  <a:fillRect/>
                </a:stretch>
              </p:blipFill>
              <p:spPr>
                <a:xfrm>
                  <a:off x="5502941" y="6008792"/>
                  <a:ext cx="178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7EA61C66-CBF0-4500-97D9-D2B15F2197A7}"/>
                    </a:ext>
                  </a:extLst>
                </p14:cNvPr>
                <p14:cNvContentPartPr/>
                <p14:nvPr/>
              </p14:nvContentPartPr>
              <p14:xfrm>
                <a:off x="5684741" y="6007712"/>
                <a:ext cx="105480" cy="57600"/>
              </p14:xfrm>
            </p:contentPart>
          </mc:Choice>
          <mc:Fallback>
            <p:pic>
              <p:nvPicPr>
                <p:cNvPr id="25" name="Freihand 24">
                  <a:extLst>
                    <a:ext uri="{FF2B5EF4-FFF2-40B4-BE49-F238E27FC236}">
                      <a16:creationId xmlns:a16="http://schemas.microsoft.com/office/drawing/2014/main" id="{7EA61C66-CBF0-4500-97D9-D2B15F2197A7}"/>
                    </a:ext>
                  </a:extLst>
                </p:cNvPr>
                <p:cNvPicPr/>
                <p:nvPr/>
              </p:nvPicPr>
              <p:blipFill>
                <a:blip r:embed="rId42"/>
                <a:stretch>
                  <a:fillRect/>
                </a:stretch>
              </p:blipFill>
              <p:spPr>
                <a:xfrm>
                  <a:off x="5680421" y="6003392"/>
                  <a:ext cx="114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F94A622B-A1AB-46B9-9496-7473E13074B2}"/>
                    </a:ext>
                  </a:extLst>
                </p14:cNvPr>
                <p14:cNvContentPartPr/>
                <p14:nvPr/>
              </p14:nvContentPartPr>
              <p14:xfrm>
                <a:off x="5868701" y="5981072"/>
                <a:ext cx="178920" cy="73800"/>
              </p14:xfrm>
            </p:contentPart>
          </mc:Choice>
          <mc:Fallback>
            <p:pic>
              <p:nvPicPr>
                <p:cNvPr id="26" name="Freihand 25">
                  <a:extLst>
                    <a:ext uri="{FF2B5EF4-FFF2-40B4-BE49-F238E27FC236}">
                      <a16:creationId xmlns:a16="http://schemas.microsoft.com/office/drawing/2014/main" id="{F94A622B-A1AB-46B9-9496-7473E13074B2}"/>
                    </a:ext>
                  </a:extLst>
                </p:cNvPr>
                <p:cNvPicPr/>
                <p:nvPr/>
              </p:nvPicPr>
              <p:blipFill>
                <a:blip r:embed="rId44"/>
                <a:stretch>
                  <a:fillRect/>
                </a:stretch>
              </p:blipFill>
              <p:spPr>
                <a:xfrm>
                  <a:off x="5864381" y="5976752"/>
                  <a:ext cx="187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A9A379FE-4E79-4763-86F5-A24A08F1981E}"/>
                    </a:ext>
                  </a:extLst>
                </p14:cNvPr>
                <p14:cNvContentPartPr/>
                <p14:nvPr/>
              </p14:nvContentPartPr>
              <p14:xfrm>
                <a:off x="6064181" y="5891432"/>
                <a:ext cx="257400" cy="147240"/>
              </p14:xfrm>
            </p:contentPart>
          </mc:Choice>
          <mc:Fallback>
            <p:pic>
              <p:nvPicPr>
                <p:cNvPr id="27" name="Freihand 26">
                  <a:extLst>
                    <a:ext uri="{FF2B5EF4-FFF2-40B4-BE49-F238E27FC236}">
                      <a16:creationId xmlns:a16="http://schemas.microsoft.com/office/drawing/2014/main" id="{A9A379FE-4E79-4763-86F5-A24A08F1981E}"/>
                    </a:ext>
                  </a:extLst>
                </p:cNvPr>
                <p:cNvPicPr/>
                <p:nvPr/>
              </p:nvPicPr>
              <p:blipFill>
                <a:blip r:embed="rId46"/>
                <a:stretch>
                  <a:fillRect/>
                </a:stretch>
              </p:blipFill>
              <p:spPr>
                <a:xfrm>
                  <a:off x="6059861" y="5887112"/>
                  <a:ext cx="266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61C718FF-A5BC-4E98-8996-C9E846D69C71}"/>
                    </a:ext>
                  </a:extLst>
                </p14:cNvPr>
                <p14:cNvContentPartPr/>
                <p14:nvPr/>
              </p14:nvContentPartPr>
              <p14:xfrm>
                <a:off x="6330221" y="5901152"/>
                <a:ext cx="44640" cy="55800"/>
              </p14:xfrm>
            </p:contentPart>
          </mc:Choice>
          <mc:Fallback>
            <p:pic>
              <p:nvPicPr>
                <p:cNvPr id="28" name="Freihand 27">
                  <a:extLst>
                    <a:ext uri="{FF2B5EF4-FFF2-40B4-BE49-F238E27FC236}">
                      <a16:creationId xmlns:a16="http://schemas.microsoft.com/office/drawing/2014/main" id="{61C718FF-A5BC-4E98-8996-C9E846D69C71}"/>
                    </a:ext>
                  </a:extLst>
                </p:cNvPr>
                <p:cNvPicPr/>
                <p:nvPr/>
              </p:nvPicPr>
              <p:blipFill>
                <a:blip r:embed="rId48"/>
                <a:stretch>
                  <a:fillRect/>
                </a:stretch>
              </p:blipFill>
              <p:spPr>
                <a:xfrm>
                  <a:off x="6325901" y="5896832"/>
                  <a:ext cx="53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952CB2F0-D384-47CD-8E62-CCAFA5DFE0D2}"/>
                    </a:ext>
                  </a:extLst>
                </p14:cNvPr>
                <p14:cNvContentPartPr/>
                <p14:nvPr/>
              </p14:nvContentPartPr>
              <p14:xfrm>
                <a:off x="6397181" y="5942552"/>
                <a:ext cx="306720" cy="49320"/>
              </p14:xfrm>
            </p:contentPart>
          </mc:Choice>
          <mc:Fallback>
            <p:pic>
              <p:nvPicPr>
                <p:cNvPr id="29" name="Freihand 28">
                  <a:extLst>
                    <a:ext uri="{FF2B5EF4-FFF2-40B4-BE49-F238E27FC236}">
                      <a16:creationId xmlns:a16="http://schemas.microsoft.com/office/drawing/2014/main" id="{952CB2F0-D384-47CD-8E62-CCAFA5DFE0D2}"/>
                    </a:ext>
                  </a:extLst>
                </p:cNvPr>
                <p:cNvPicPr/>
                <p:nvPr/>
              </p:nvPicPr>
              <p:blipFill>
                <a:blip r:embed="rId50"/>
                <a:stretch>
                  <a:fillRect/>
                </a:stretch>
              </p:blipFill>
              <p:spPr>
                <a:xfrm>
                  <a:off x="6392861" y="5938232"/>
                  <a:ext cx="3153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4D014317-C3A8-47E0-A8F5-BBE42D250A48}"/>
                    </a:ext>
                  </a:extLst>
                </p14:cNvPr>
                <p14:cNvContentPartPr/>
                <p14:nvPr/>
              </p14:nvContentPartPr>
              <p14:xfrm>
                <a:off x="4764581" y="6297152"/>
                <a:ext cx="272880" cy="66240"/>
              </p14:xfrm>
            </p:contentPart>
          </mc:Choice>
          <mc:Fallback>
            <p:pic>
              <p:nvPicPr>
                <p:cNvPr id="31" name="Freihand 30">
                  <a:extLst>
                    <a:ext uri="{FF2B5EF4-FFF2-40B4-BE49-F238E27FC236}">
                      <a16:creationId xmlns:a16="http://schemas.microsoft.com/office/drawing/2014/main" id="{4D014317-C3A8-47E0-A8F5-BBE42D250A48}"/>
                    </a:ext>
                  </a:extLst>
                </p:cNvPr>
                <p:cNvPicPr/>
                <p:nvPr/>
              </p:nvPicPr>
              <p:blipFill>
                <a:blip r:embed="rId52"/>
                <a:stretch>
                  <a:fillRect/>
                </a:stretch>
              </p:blipFill>
              <p:spPr>
                <a:xfrm>
                  <a:off x="4760261" y="6292832"/>
                  <a:ext cx="281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6B5875BF-C6CD-4270-A07E-3EAC625BC4CB}"/>
                    </a:ext>
                  </a:extLst>
                </p14:cNvPr>
                <p14:cNvContentPartPr/>
                <p14:nvPr/>
              </p14:nvContentPartPr>
              <p14:xfrm>
                <a:off x="5051861" y="6224072"/>
                <a:ext cx="360" cy="360"/>
              </p14:xfrm>
            </p:contentPart>
          </mc:Choice>
          <mc:Fallback>
            <p:pic>
              <p:nvPicPr>
                <p:cNvPr id="32" name="Freihand 31">
                  <a:extLst>
                    <a:ext uri="{FF2B5EF4-FFF2-40B4-BE49-F238E27FC236}">
                      <a16:creationId xmlns:a16="http://schemas.microsoft.com/office/drawing/2014/main" id="{6B5875BF-C6CD-4270-A07E-3EAC625BC4CB}"/>
                    </a:ext>
                  </a:extLst>
                </p:cNvPr>
                <p:cNvPicPr/>
                <p:nvPr/>
              </p:nvPicPr>
              <p:blipFill>
                <a:blip r:embed="rId54"/>
                <a:stretch>
                  <a:fillRect/>
                </a:stretch>
              </p:blipFill>
              <p:spPr>
                <a:xfrm>
                  <a:off x="5047541" y="6219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0D93D300-0833-4553-BB62-0F735E9883D2}"/>
                    </a:ext>
                  </a:extLst>
                </p14:cNvPr>
                <p14:cNvContentPartPr/>
                <p14:nvPr/>
              </p14:nvContentPartPr>
              <p14:xfrm>
                <a:off x="5150861" y="6183392"/>
                <a:ext cx="139320" cy="141480"/>
              </p14:xfrm>
            </p:contentPart>
          </mc:Choice>
          <mc:Fallback>
            <p:pic>
              <p:nvPicPr>
                <p:cNvPr id="33" name="Freihand 32">
                  <a:extLst>
                    <a:ext uri="{FF2B5EF4-FFF2-40B4-BE49-F238E27FC236}">
                      <a16:creationId xmlns:a16="http://schemas.microsoft.com/office/drawing/2014/main" id="{0D93D300-0833-4553-BB62-0F735E9883D2}"/>
                    </a:ext>
                  </a:extLst>
                </p:cNvPr>
                <p:cNvPicPr/>
                <p:nvPr/>
              </p:nvPicPr>
              <p:blipFill>
                <a:blip r:embed="rId56"/>
                <a:stretch>
                  <a:fillRect/>
                </a:stretch>
              </p:blipFill>
              <p:spPr>
                <a:xfrm>
                  <a:off x="5146541" y="6179072"/>
                  <a:ext cx="147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B7455056-DB6A-4110-92F0-E532647AF037}"/>
                    </a:ext>
                  </a:extLst>
                </p14:cNvPr>
                <p14:cNvContentPartPr/>
                <p14:nvPr/>
              </p14:nvContentPartPr>
              <p14:xfrm>
                <a:off x="5155181" y="6228032"/>
                <a:ext cx="137880" cy="18720"/>
              </p14:xfrm>
            </p:contentPart>
          </mc:Choice>
          <mc:Fallback>
            <p:pic>
              <p:nvPicPr>
                <p:cNvPr id="34" name="Freihand 33">
                  <a:extLst>
                    <a:ext uri="{FF2B5EF4-FFF2-40B4-BE49-F238E27FC236}">
                      <a16:creationId xmlns:a16="http://schemas.microsoft.com/office/drawing/2014/main" id="{B7455056-DB6A-4110-92F0-E532647AF037}"/>
                    </a:ext>
                  </a:extLst>
                </p:cNvPr>
                <p:cNvPicPr/>
                <p:nvPr/>
              </p:nvPicPr>
              <p:blipFill>
                <a:blip r:embed="rId58"/>
                <a:stretch>
                  <a:fillRect/>
                </a:stretch>
              </p:blipFill>
              <p:spPr>
                <a:xfrm>
                  <a:off x="5150861" y="6223712"/>
                  <a:ext cx="146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9E5DB43E-B271-4D7B-AAC2-C379CD572C72}"/>
                    </a:ext>
                  </a:extLst>
                </p14:cNvPr>
                <p14:cNvContentPartPr/>
                <p14:nvPr/>
              </p14:nvContentPartPr>
              <p14:xfrm>
                <a:off x="5283341" y="6206792"/>
                <a:ext cx="208080" cy="77760"/>
              </p14:xfrm>
            </p:contentPart>
          </mc:Choice>
          <mc:Fallback>
            <p:pic>
              <p:nvPicPr>
                <p:cNvPr id="35" name="Freihand 34">
                  <a:extLst>
                    <a:ext uri="{FF2B5EF4-FFF2-40B4-BE49-F238E27FC236}">
                      <a16:creationId xmlns:a16="http://schemas.microsoft.com/office/drawing/2014/main" id="{9E5DB43E-B271-4D7B-AAC2-C379CD572C72}"/>
                    </a:ext>
                  </a:extLst>
                </p:cNvPr>
                <p:cNvPicPr/>
                <p:nvPr/>
              </p:nvPicPr>
              <p:blipFill>
                <a:blip r:embed="rId60"/>
                <a:stretch>
                  <a:fillRect/>
                </a:stretch>
              </p:blipFill>
              <p:spPr>
                <a:xfrm>
                  <a:off x="5279021" y="6202472"/>
                  <a:ext cx="216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C5A534F3-C483-4D12-B7C2-66F1277469E4}"/>
                    </a:ext>
                  </a:extLst>
                </p14:cNvPr>
                <p14:cNvContentPartPr/>
                <p14:nvPr/>
              </p14:nvContentPartPr>
              <p14:xfrm>
                <a:off x="5497181" y="6228032"/>
                <a:ext cx="147600" cy="48600"/>
              </p14:xfrm>
            </p:contentPart>
          </mc:Choice>
          <mc:Fallback>
            <p:pic>
              <p:nvPicPr>
                <p:cNvPr id="36" name="Freihand 35">
                  <a:extLst>
                    <a:ext uri="{FF2B5EF4-FFF2-40B4-BE49-F238E27FC236}">
                      <a16:creationId xmlns:a16="http://schemas.microsoft.com/office/drawing/2014/main" id="{C5A534F3-C483-4D12-B7C2-66F1277469E4}"/>
                    </a:ext>
                  </a:extLst>
                </p:cNvPr>
                <p:cNvPicPr/>
                <p:nvPr/>
              </p:nvPicPr>
              <p:blipFill>
                <a:blip r:embed="rId62"/>
                <a:stretch>
                  <a:fillRect/>
                </a:stretch>
              </p:blipFill>
              <p:spPr>
                <a:xfrm>
                  <a:off x="5492861" y="6223712"/>
                  <a:ext cx="156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3487AACC-0988-49AC-822F-9B2BCF21DC66}"/>
                    </a:ext>
                  </a:extLst>
                </p14:cNvPr>
                <p14:cNvContentPartPr/>
                <p14:nvPr/>
              </p14:nvContentPartPr>
              <p14:xfrm>
                <a:off x="5684381" y="6209312"/>
                <a:ext cx="129960" cy="87480"/>
              </p14:xfrm>
            </p:contentPart>
          </mc:Choice>
          <mc:Fallback>
            <p:pic>
              <p:nvPicPr>
                <p:cNvPr id="37" name="Freihand 36">
                  <a:extLst>
                    <a:ext uri="{FF2B5EF4-FFF2-40B4-BE49-F238E27FC236}">
                      <a16:creationId xmlns:a16="http://schemas.microsoft.com/office/drawing/2014/main" id="{3487AACC-0988-49AC-822F-9B2BCF21DC66}"/>
                    </a:ext>
                  </a:extLst>
                </p:cNvPr>
                <p:cNvPicPr/>
                <p:nvPr/>
              </p:nvPicPr>
              <p:blipFill>
                <a:blip r:embed="rId64"/>
                <a:stretch>
                  <a:fillRect/>
                </a:stretch>
              </p:blipFill>
              <p:spPr>
                <a:xfrm>
                  <a:off x="5680061" y="6204992"/>
                  <a:ext cx="138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22FC0F14-43A3-460B-9D73-87D1909D85A7}"/>
                    </a:ext>
                  </a:extLst>
                </p14:cNvPr>
                <p14:cNvContentPartPr/>
                <p14:nvPr/>
              </p14:nvContentPartPr>
              <p14:xfrm>
                <a:off x="5828741" y="6176192"/>
                <a:ext cx="124560" cy="107280"/>
              </p14:xfrm>
            </p:contentPart>
          </mc:Choice>
          <mc:Fallback>
            <p:pic>
              <p:nvPicPr>
                <p:cNvPr id="38" name="Freihand 37">
                  <a:extLst>
                    <a:ext uri="{FF2B5EF4-FFF2-40B4-BE49-F238E27FC236}">
                      <a16:creationId xmlns:a16="http://schemas.microsoft.com/office/drawing/2014/main" id="{22FC0F14-43A3-460B-9D73-87D1909D85A7}"/>
                    </a:ext>
                  </a:extLst>
                </p:cNvPr>
                <p:cNvPicPr/>
                <p:nvPr/>
              </p:nvPicPr>
              <p:blipFill>
                <a:blip r:embed="rId66"/>
                <a:stretch>
                  <a:fillRect/>
                </a:stretch>
              </p:blipFill>
              <p:spPr>
                <a:xfrm>
                  <a:off x="5824421" y="6171872"/>
                  <a:ext cx="133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6F932C8F-7254-4DB0-9B6D-3EBF5134F2A5}"/>
                    </a:ext>
                  </a:extLst>
                </p14:cNvPr>
                <p14:cNvContentPartPr/>
                <p14:nvPr/>
              </p14:nvContentPartPr>
              <p14:xfrm>
                <a:off x="5987141" y="6191312"/>
                <a:ext cx="84960" cy="60840"/>
              </p14:xfrm>
            </p:contentPart>
          </mc:Choice>
          <mc:Fallback>
            <p:pic>
              <p:nvPicPr>
                <p:cNvPr id="39" name="Freihand 38">
                  <a:extLst>
                    <a:ext uri="{FF2B5EF4-FFF2-40B4-BE49-F238E27FC236}">
                      <a16:creationId xmlns:a16="http://schemas.microsoft.com/office/drawing/2014/main" id="{6F932C8F-7254-4DB0-9B6D-3EBF5134F2A5}"/>
                    </a:ext>
                  </a:extLst>
                </p:cNvPr>
                <p:cNvPicPr/>
                <p:nvPr/>
              </p:nvPicPr>
              <p:blipFill>
                <a:blip r:embed="rId68"/>
                <a:stretch>
                  <a:fillRect/>
                </a:stretch>
              </p:blipFill>
              <p:spPr>
                <a:xfrm>
                  <a:off x="5982821" y="6186992"/>
                  <a:ext cx="93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747ACB50-CA89-4916-8F8D-11FB1CC0EE5E}"/>
                    </a:ext>
                  </a:extLst>
                </p14:cNvPr>
                <p14:cNvContentPartPr/>
                <p14:nvPr/>
              </p14:nvContentPartPr>
              <p14:xfrm>
                <a:off x="6070661" y="6121112"/>
                <a:ext cx="92880" cy="119880"/>
              </p14:xfrm>
            </p:contentPart>
          </mc:Choice>
          <mc:Fallback>
            <p:pic>
              <p:nvPicPr>
                <p:cNvPr id="40" name="Freihand 39">
                  <a:extLst>
                    <a:ext uri="{FF2B5EF4-FFF2-40B4-BE49-F238E27FC236}">
                      <a16:creationId xmlns:a16="http://schemas.microsoft.com/office/drawing/2014/main" id="{747ACB50-CA89-4916-8F8D-11FB1CC0EE5E}"/>
                    </a:ext>
                  </a:extLst>
                </p:cNvPr>
                <p:cNvPicPr/>
                <p:nvPr/>
              </p:nvPicPr>
              <p:blipFill>
                <a:blip r:embed="rId70"/>
                <a:stretch>
                  <a:fillRect/>
                </a:stretch>
              </p:blipFill>
              <p:spPr>
                <a:xfrm>
                  <a:off x="6066341" y="6116792"/>
                  <a:ext cx="101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4C149B4B-2355-4F37-8690-1E235DC42270}"/>
                    </a:ext>
                  </a:extLst>
                </p14:cNvPr>
                <p14:cNvContentPartPr/>
                <p14:nvPr/>
              </p14:nvContentPartPr>
              <p14:xfrm>
                <a:off x="6192341" y="6091952"/>
                <a:ext cx="274680" cy="142200"/>
              </p14:xfrm>
            </p:contentPart>
          </mc:Choice>
          <mc:Fallback>
            <p:pic>
              <p:nvPicPr>
                <p:cNvPr id="41" name="Freihand 40">
                  <a:extLst>
                    <a:ext uri="{FF2B5EF4-FFF2-40B4-BE49-F238E27FC236}">
                      <a16:creationId xmlns:a16="http://schemas.microsoft.com/office/drawing/2014/main" id="{4C149B4B-2355-4F37-8690-1E235DC42270}"/>
                    </a:ext>
                  </a:extLst>
                </p:cNvPr>
                <p:cNvPicPr/>
                <p:nvPr/>
              </p:nvPicPr>
              <p:blipFill>
                <a:blip r:embed="rId72"/>
                <a:stretch>
                  <a:fillRect/>
                </a:stretch>
              </p:blipFill>
              <p:spPr>
                <a:xfrm>
                  <a:off x="6188021" y="6087632"/>
                  <a:ext cx="283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344052CC-F19F-40F7-82CC-AF5050E4F142}"/>
                    </a:ext>
                  </a:extLst>
                </p14:cNvPr>
                <p14:cNvContentPartPr/>
                <p14:nvPr/>
              </p14:nvContentPartPr>
              <p14:xfrm>
                <a:off x="6511301" y="6016352"/>
                <a:ext cx="31680" cy="205560"/>
              </p14:xfrm>
            </p:contentPart>
          </mc:Choice>
          <mc:Fallback>
            <p:pic>
              <p:nvPicPr>
                <p:cNvPr id="42" name="Freihand 41">
                  <a:extLst>
                    <a:ext uri="{FF2B5EF4-FFF2-40B4-BE49-F238E27FC236}">
                      <a16:creationId xmlns:a16="http://schemas.microsoft.com/office/drawing/2014/main" id="{344052CC-F19F-40F7-82CC-AF5050E4F142}"/>
                    </a:ext>
                  </a:extLst>
                </p:cNvPr>
                <p:cNvPicPr/>
                <p:nvPr/>
              </p:nvPicPr>
              <p:blipFill>
                <a:blip r:embed="rId74"/>
                <a:stretch>
                  <a:fillRect/>
                </a:stretch>
              </p:blipFill>
              <p:spPr>
                <a:xfrm>
                  <a:off x="6506981" y="6012032"/>
                  <a:ext cx="40320" cy="214200"/>
                </a:xfrm>
                <a:prstGeom prst="rect">
                  <a:avLst/>
                </a:prstGeom>
              </p:spPr>
            </p:pic>
          </mc:Fallback>
        </mc:AlternateContent>
      </p:grpSp>
      <p:grpSp>
        <p:nvGrpSpPr>
          <p:cNvPr id="46" name="Gruppieren 45">
            <a:extLst>
              <a:ext uri="{FF2B5EF4-FFF2-40B4-BE49-F238E27FC236}">
                <a16:creationId xmlns:a16="http://schemas.microsoft.com/office/drawing/2014/main" id="{D7C43F89-5E41-4719-9A25-2CF23C706F5C}"/>
              </a:ext>
            </a:extLst>
          </p:cNvPr>
          <p:cNvGrpSpPr/>
          <p:nvPr/>
        </p:nvGrpSpPr>
        <p:grpSpPr>
          <a:xfrm>
            <a:off x="325061" y="4213472"/>
            <a:ext cx="292320" cy="627120"/>
            <a:chOff x="325061" y="4213472"/>
            <a:chExt cx="292320" cy="627120"/>
          </a:xfrm>
        </p:grpSpPr>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1B435808-945F-4DBB-8AD9-31BC7DEBBE31}"/>
                    </a:ext>
                  </a:extLst>
                </p14:cNvPr>
                <p14:cNvContentPartPr/>
                <p14:nvPr/>
              </p14:nvContentPartPr>
              <p14:xfrm>
                <a:off x="510821" y="4361072"/>
                <a:ext cx="17640" cy="479520"/>
              </p14:xfrm>
            </p:contentPart>
          </mc:Choice>
          <mc:Fallback>
            <p:pic>
              <p:nvPicPr>
                <p:cNvPr id="44" name="Freihand 43">
                  <a:extLst>
                    <a:ext uri="{FF2B5EF4-FFF2-40B4-BE49-F238E27FC236}">
                      <a16:creationId xmlns:a16="http://schemas.microsoft.com/office/drawing/2014/main" id="{1B435808-945F-4DBB-8AD9-31BC7DEBBE31}"/>
                    </a:ext>
                  </a:extLst>
                </p:cNvPr>
                <p:cNvPicPr/>
                <p:nvPr/>
              </p:nvPicPr>
              <p:blipFill>
                <a:blip r:embed="rId76"/>
                <a:stretch>
                  <a:fillRect/>
                </a:stretch>
              </p:blipFill>
              <p:spPr>
                <a:xfrm>
                  <a:off x="506501" y="4356752"/>
                  <a:ext cx="2628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AB2F35B9-843E-44F5-B2B9-17289C4CBD08}"/>
                    </a:ext>
                  </a:extLst>
                </p14:cNvPr>
                <p14:cNvContentPartPr/>
                <p14:nvPr/>
              </p14:nvContentPartPr>
              <p14:xfrm>
                <a:off x="325061" y="4213472"/>
                <a:ext cx="292320" cy="258840"/>
              </p14:xfrm>
            </p:contentPart>
          </mc:Choice>
          <mc:Fallback>
            <p:pic>
              <p:nvPicPr>
                <p:cNvPr id="45" name="Freihand 44">
                  <a:extLst>
                    <a:ext uri="{FF2B5EF4-FFF2-40B4-BE49-F238E27FC236}">
                      <a16:creationId xmlns:a16="http://schemas.microsoft.com/office/drawing/2014/main" id="{AB2F35B9-843E-44F5-B2B9-17289C4CBD08}"/>
                    </a:ext>
                  </a:extLst>
                </p:cNvPr>
                <p:cNvPicPr/>
                <p:nvPr/>
              </p:nvPicPr>
              <p:blipFill>
                <a:blip r:embed="rId78"/>
                <a:stretch>
                  <a:fillRect/>
                </a:stretch>
              </p:blipFill>
              <p:spPr>
                <a:xfrm>
                  <a:off x="320741" y="4209152"/>
                  <a:ext cx="300960" cy="267480"/>
                </a:xfrm>
                <a:prstGeom prst="rect">
                  <a:avLst/>
                </a:prstGeom>
              </p:spPr>
            </p:pic>
          </mc:Fallback>
        </mc:AlternateContent>
      </p:grpSp>
      <p:grpSp>
        <p:nvGrpSpPr>
          <p:cNvPr id="68" name="Gruppieren 67">
            <a:extLst>
              <a:ext uri="{FF2B5EF4-FFF2-40B4-BE49-F238E27FC236}">
                <a16:creationId xmlns:a16="http://schemas.microsoft.com/office/drawing/2014/main" id="{28CF3424-388B-4E6F-BE02-D345088BE786}"/>
              </a:ext>
            </a:extLst>
          </p:cNvPr>
          <p:cNvGrpSpPr/>
          <p:nvPr/>
        </p:nvGrpSpPr>
        <p:grpSpPr>
          <a:xfrm>
            <a:off x="185741" y="4911512"/>
            <a:ext cx="1215000" cy="817200"/>
            <a:chOff x="185741" y="4911512"/>
            <a:chExt cx="1215000" cy="817200"/>
          </a:xfrm>
        </p:grpSpPr>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64D9B46F-B2F9-46B4-B7BD-70A7ABD21550}"/>
                    </a:ext>
                  </a:extLst>
                </p14:cNvPr>
                <p14:cNvContentPartPr/>
                <p14:nvPr/>
              </p14:nvContentPartPr>
              <p14:xfrm>
                <a:off x="185741" y="4975952"/>
                <a:ext cx="105120" cy="194040"/>
              </p14:xfrm>
            </p:contentPart>
          </mc:Choice>
          <mc:Fallback>
            <p:pic>
              <p:nvPicPr>
                <p:cNvPr id="47" name="Freihand 46">
                  <a:extLst>
                    <a:ext uri="{FF2B5EF4-FFF2-40B4-BE49-F238E27FC236}">
                      <a16:creationId xmlns:a16="http://schemas.microsoft.com/office/drawing/2014/main" id="{64D9B46F-B2F9-46B4-B7BD-70A7ABD21550}"/>
                    </a:ext>
                  </a:extLst>
                </p:cNvPr>
                <p:cNvPicPr/>
                <p:nvPr/>
              </p:nvPicPr>
              <p:blipFill>
                <a:blip r:embed="rId80"/>
                <a:stretch>
                  <a:fillRect/>
                </a:stretch>
              </p:blipFill>
              <p:spPr>
                <a:xfrm>
                  <a:off x="181421" y="4971632"/>
                  <a:ext cx="113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F9D171F1-9EEF-46D1-99AF-B6D0B80EC065}"/>
                    </a:ext>
                  </a:extLst>
                </p14:cNvPr>
                <p14:cNvContentPartPr/>
                <p14:nvPr/>
              </p14:nvContentPartPr>
              <p14:xfrm>
                <a:off x="309581" y="4912232"/>
                <a:ext cx="367920" cy="214920"/>
              </p14:xfrm>
            </p:contentPart>
          </mc:Choice>
          <mc:Fallback>
            <p:pic>
              <p:nvPicPr>
                <p:cNvPr id="48" name="Freihand 47">
                  <a:extLst>
                    <a:ext uri="{FF2B5EF4-FFF2-40B4-BE49-F238E27FC236}">
                      <a16:creationId xmlns:a16="http://schemas.microsoft.com/office/drawing/2014/main" id="{F9D171F1-9EEF-46D1-99AF-B6D0B80EC065}"/>
                    </a:ext>
                  </a:extLst>
                </p:cNvPr>
                <p:cNvPicPr/>
                <p:nvPr/>
              </p:nvPicPr>
              <p:blipFill>
                <a:blip r:embed="rId82"/>
                <a:stretch>
                  <a:fillRect/>
                </a:stretch>
              </p:blipFill>
              <p:spPr>
                <a:xfrm>
                  <a:off x="305261" y="4907912"/>
                  <a:ext cx="3765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0C179DE7-9534-49D4-8402-5727922CD2AF}"/>
                    </a:ext>
                  </a:extLst>
                </p14:cNvPr>
                <p14:cNvContentPartPr/>
                <p14:nvPr/>
              </p14:nvContentPartPr>
              <p14:xfrm>
                <a:off x="654101" y="4938872"/>
                <a:ext cx="15840" cy="21600"/>
              </p14:xfrm>
            </p:contentPart>
          </mc:Choice>
          <mc:Fallback>
            <p:pic>
              <p:nvPicPr>
                <p:cNvPr id="49" name="Freihand 48">
                  <a:extLst>
                    <a:ext uri="{FF2B5EF4-FFF2-40B4-BE49-F238E27FC236}">
                      <a16:creationId xmlns:a16="http://schemas.microsoft.com/office/drawing/2014/main" id="{0C179DE7-9534-49D4-8402-5727922CD2AF}"/>
                    </a:ext>
                  </a:extLst>
                </p:cNvPr>
                <p:cNvPicPr/>
                <p:nvPr/>
              </p:nvPicPr>
              <p:blipFill>
                <a:blip r:embed="rId84"/>
                <a:stretch>
                  <a:fillRect/>
                </a:stretch>
              </p:blipFill>
              <p:spPr>
                <a:xfrm>
                  <a:off x="649781" y="4934552"/>
                  <a:ext cx="24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3175CFEE-D010-4D21-9886-104E028B91E0}"/>
                    </a:ext>
                  </a:extLst>
                </p14:cNvPr>
                <p14:cNvContentPartPr/>
                <p14:nvPr/>
              </p14:nvContentPartPr>
              <p14:xfrm>
                <a:off x="711341" y="4911512"/>
                <a:ext cx="212040" cy="233280"/>
              </p14:xfrm>
            </p:contentPart>
          </mc:Choice>
          <mc:Fallback>
            <p:pic>
              <p:nvPicPr>
                <p:cNvPr id="50" name="Freihand 49">
                  <a:extLst>
                    <a:ext uri="{FF2B5EF4-FFF2-40B4-BE49-F238E27FC236}">
                      <a16:creationId xmlns:a16="http://schemas.microsoft.com/office/drawing/2014/main" id="{3175CFEE-D010-4D21-9886-104E028B91E0}"/>
                    </a:ext>
                  </a:extLst>
                </p:cNvPr>
                <p:cNvPicPr/>
                <p:nvPr/>
              </p:nvPicPr>
              <p:blipFill>
                <a:blip r:embed="rId86"/>
                <a:stretch>
                  <a:fillRect/>
                </a:stretch>
              </p:blipFill>
              <p:spPr>
                <a:xfrm>
                  <a:off x="707021" y="4907192"/>
                  <a:ext cx="2206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5EAB8B75-A7DE-4198-87F1-206B4FD18D03}"/>
                    </a:ext>
                  </a:extLst>
                </p14:cNvPr>
                <p14:cNvContentPartPr/>
                <p14:nvPr/>
              </p14:nvContentPartPr>
              <p14:xfrm>
                <a:off x="260261" y="5312192"/>
                <a:ext cx="94680" cy="213480"/>
              </p14:xfrm>
            </p:contentPart>
          </mc:Choice>
          <mc:Fallback>
            <p:pic>
              <p:nvPicPr>
                <p:cNvPr id="51" name="Freihand 50">
                  <a:extLst>
                    <a:ext uri="{FF2B5EF4-FFF2-40B4-BE49-F238E27FC236}">
                      <a16:creationId xmlns:a16="http://schemas.microsoft.com/office/drawing/2014/main" id="{5EAB8B75-A7DE-4198-87F1-206B4FD18D03}"/>
                    </a:ext>
                  </a:extLst>
                </p:cNvPr>
                <p:cNvPicPr/>
                <p:nvPr/>
              </p:nvPicPr>
              <p:blipFill>
                <a:blip r:embed="rId88"/>
                <a:stretch>
                  <a:fillRect/>
                </a:stretch>
              </p:blipFill>
              <p:spPr>
                <a:xfrm>
                  <a:off x="255941" y="5307872"/>
                  <a:ext cx="103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D82035C5-1030-4220-9E20-DC4248E89E43}"/>
                    </a:ext>
                  </a:extLst>
                </p14:cNvPr>
                <p14:cNvContentPartPr/>
                <p14:nvPr/>
              </p14:nvContentPartPr>
              <p14:xfrm>
                <a:off x="388421" y="5232632"/>
                <a:ext cx="317520" cy="197280"/>
              </p14:xfrm>
            </p:contentPart>
          </mc:Choice>
          <mc:Fallback>
            <p:pic>
              <p:nvPicPr>
                <p:cNvPr id="52" name="Freihand 51">
                  <a:extLst>
                    <a:ext uri="{FF2B5EF4-FFF2-40B4-BE49-F238E27FC236}">
                      <a16:creationId xmlns:a16="http://schemas.microsoft.com/office/drawing/2014/main" id="{D82035C5-1030-4220-9E20-DC4248E89E43}"/>
                    </a:ext>
                  </a:extLst>
                </p:cNvPr>
                <p:cNvPicPr/>
                <p:nvPr/>
              </p:nvPicPr>
              <p:blipFill>
                <a:blip r:embed="rId90"/>
                <a:stretch>
                  <a:fillRect/>
                </a:stretch>
              </p:blipFill>
              <p:spPr>
                <a:xfrm>
                  <a:off x="384101" y="5228312"/>
                  <a:ext cx="3261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2A20F99D-D82F-4054-9681-85F9C72AFE6C}"/>
                    </a:ext>
                  </a:extLst>
                </p14:cNvPr>
                <p14:cNvContentPartPr/>
                <p14:nvPr/>
              </p14:nvContentPartPr>
              <p14:xfrm>
                <a:off x="678581" y="5206712"/>
                <a:ext cx="28080" cy="23400"/>
              </p14:xfrm>
            </p:contentPart>
          </mc:Choice>
          <mc:Fallback>
            <p:pic>
              <p:nvPicPr>
                <p:cNvPr id="53" name="Freihand 52">
                  <a:extLst>
                    <a:ext uri="{FF2B5EF4-FFF2-40B4-BE49-F238E27FC236}">
                      <a16:creationId xmlns:a16="http://schemas.microsoft.com/office/drawing/2014/main" id="{2A20F99D-D82F-4054-9681-85F9C72AFE6C}"/>
                    </a:ext>
                  </a:extLst>
                </p:cNvPr>
                <p:cNvPicPr/>
                <p:nvPr/>
              </p:nvPicPr>
              <p:blipFill>
                <a:blip r:embed="rId92"/>
                <a:stretch>
                  <a:fillRect/>
                </a:stretch>
              </p:blipFill>
              <p:spPr>
                <a:xfrm>
                  <a:off x="674261" y="5202392"/>
                  <a:ext cx="36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309D921A-E00F-41E3-9FBE-025B6EDF96E3}"/>
                    </a:ext>
                  </a:extLst>
                </p14:cNvPr>
                <p14:cNvContentPartPr/>
                <p14:nvPr/>
              </p14:nvContentPartPr>
              <p14:xfrm>
                <a:off x="766781" y="5171432"/>
                <a:ext cx="175320" cy="182160"/>
              </p14:xfrm>
            </p:contentPart>
          </mc:Choice>
          <mc:Fallback>
            <p:pic>
              <p:nvPicPr>
                <p:cNvPr id="54" name="Freihand 53">
                  <a:extLst>
                    <a:ext uri="{FF2B5EF4-FFF2-40B4-BE49-F238E27FC236}">
                      <a16:creationId xmlns:a16="http://schemas.microsoft.com/office/drawing/2014/main" id="{309D921A-E00F-41E3-9FBE-025B6EDF96E3}"/>
                    </a:ext>
                  </a:extLst>
                </p:cNvPr>
                <p:cNvPicPr/>
                <p:nvPr/>
              </p:nvPicPr>
              <p:blipFill>
                <a:blip r:embed="rId94"/>
                <a:stretch>
                  <a:fillRect/>
                </a:stretch>
              </p:blipFill>
              <p:spPr>
                <a:xfrm>
                  <a:off x="762461" y="5167112"/>
                  <a:ext cx="183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CE3E87D7-6B53-4A9F-AD29-5B984A1F477D}"/>
                    </a:ext>
                  </a:extLst>
                </p14:cNvPr>
                <p14:cNvContentPartPr/>
                <p14:nvPr/>
              </p14:nvContentPartPr>
              <p14:xfrm>
                <a:off x="406781" y="5172512"/>
                <a:ext cx="114120" cy="34560"/>
              </p14:xfrm>
            </p:contentPart>
          </mc:Choice>
          <mc:Fallback>
            <p:pic>
              <p:nvPicPr>
                <p:cNvPr id="55" name="Freihand 54">
                  <a:extLst>
                    <a:ext uri="{FF2B5EF4-FFF2-40B4-BE49-F238E27FC236}">
                      <a16:creationId xmlns:a16="http://schemas.microsoft.com/office/drawing/2014/main" id="{CE3E87D7-6B53-4A9F-AD29-5B984A1F477D}"/>
                    </a:ext>
                  </a:extLst>
                </p:cNvPr>
                <p:cNvPicPr/>
                <p:nvPr/>
              </p:nvPicPr>
              <p:blipFill>
                <a:blip r:embed="rId96"/>
                <a:stretch>
                  <a:fillRect/>
                </a:stretch>
              </p:blipFill>
              <p:spPr>
                <a:xfrm>
                  <a:off x="402461" y="5168192"/>
                  <a:ext cx="122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155327B2-FDA3-48F0-8707-08888943A222}"/>
                    </a:ext>
                  </a:extLst>
                </p14:cNvPr>
                <p14:cNvContentPartPr/>
                <p14:nvPr/>
              </p14:nvContentPartPr>
              <p14:xfrm>
                <a:off x="344501" y="5543672"/>
                <a:ext cx="129960" cy="185040"/>
              </p14:xfrm>
            </p:contentPart>
          </mc:Choice>
          <mc:Fallback>
            <p:pic>
              <p:nvPicPr>
                <p:cNvPr id="56" name="Freihand 55">
                  <a:extLst>
                    <a:ext uri="{FF2B5EF4-FFF2-40B4-BE49-F238E27FC236}">
                      <a16:creationId xmlns:a16="http://schemas.microsoft.com/office/drawing/2014/main" id="{155327B2-FDA3-48F0-8707-08888943A222}"/>
                    </a:ext>
                  </a:extLst>
                </p:cNvPr>
                <p:cNvPicPr/>
                <p:nvPr/>
              </p:nvPicPr>
              <p:blipFill>
                <a:blip r:embed="rId98"/>
                <a:stretch>
                  <a:fillRect/>
                </a:stretch>
              </p:blipFill>
              <p:spPr>
                <a:xfrm>
                  <a:off x="340181" y="5539352"/>
                  <a:ext cx="138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76AAE8E6-6A58-4748-B186-42B0D20677B5}"/>
                    </a:ext>
                  </a:extLst>
                </p14:cNvPr>
                <p14:cNvContentPartPr/>
                <p14:nvPr/>
              </p14:nvContentPartPr>
              <p14:xfrm>
                <a:off x="504341" y="5501912"/>
                <a:ext cx="139320" cy="139320"/>
              </p14:xfrm>
            </p:contentPart>
          </mc:Choice>
          <mc:Fallback>
            <p:pic>
              <p:nvPicPr>
                <p:cNvPr id="57" name="Freihand 56">
                  <a:extLst>
                    <a:ext uri="{FF2B5EF4-FFF2-40B4-BE49-F238E27FC236}">
                      <a16:creationId xmlns:a16="http://schemas.microsoft.com/office/drawing/2014/main" id="{76AAE8E6-6A58-4748-B186-42B0D20677B5}"/>
                    </a:ext>
                  </a:extLst>
                </p:cNvPr>
                <p:cNvPicPr/>
                <p:nvPr/>
              </p:nvPicPr>
              <p:blipFill>
                <a:blip r:embed="rId100"/>
                <a:stretch>
                  <a:fillRect/>
                </a:stretch>
              </p:blipFill>
              <p:spPr>
                <a:xfrm>
                  <a:off x="500021" y="5497592"/>
                  <a:ext cx="147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EB44B5A3-66A1-4A36-A3D0-46B47EC8E2DE}"/>
                    </a:ext>
                  </a:extLst>
                </p14:cNvPr>
                <p14:cNvContentPartPr/>
                <p14:nvPr/>
              </p14:nvContentPartPr>
              <p14:xfrm>
                <a:off x="671381" y="5444312"/>
                <a:ext cx="96120" cy="138240"/>
              </p14:xfrm>
            </p:contentPart>
          </mc:Choice>
          <mc:Fallback>
            <p:pic>
              <p:nvPicPr>
                <p:cNvPr id="58" name="Freihand 57">
                  <a:extLst>
                    <a:ext uri="{FF2B5EF4-FFF2-40B4-BE49-F238E27FC236}">
                      <a16:creationId xmlns:a16="http://schemas.microsoft.com/office/drawing/2014/main" id="{EB44B5A3-66A1-4A36-A3D0-46B47EC8E2DE}"/>
                    </a:ext>
                  </a:extLst>
                </p:cNvPr>
                <p:cNvPicPr/>
                <p:nvPr/>
              </p:nvPicPr>
              <p:blipFill>
                <a:blip r:embed="rId102"/>
                <a:stretch>
                  <a:fillRect/>
                </a:stretch>
              </p:blipFill>
              <p:spPr>
                <a:xfrm>
                  <a:off x="667061" y="5439992"/>
                  <a:ext cx="104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24F60E63-05D3-4206-ACB0-1D97170931F0}"/>
                    </a:ext>
                  </a:extLst>
                </p14:cNvPr>
                <p14:cNvContentPartPr/>
                <p14:nvPr/>
              </p14:nvContentPartPr>
              <p14:xfrm>
                <a:off x="817901" y="5423072"/>
                <a:ext cx="77760" cy="113040"/>
              </p14:xfrm>
            </p:contentPart>
          </mc:Choice>
          <mc:Fallback>
            <p:pic>
              <p:nvPicPr>
                <p:cNvPr id="59" name="Freihand 58">
                  <a:extLst>
                    <a:ext uri="{FF2B5EF4-FFF2-40B4-BE49-F238E27FC236}">
                      <a16:creationId xmlns:a16="http://schemas.microsoft.com/office/drawing/2014/main" id="{24F60E63-05D3-4206-ACB0-1D97170931F0}"/>
                    </a:ext>
                  </a:extLst>
                </p:cNvPr>
                <p:cNvPicPr/>
                <p:nvPr/>
              </p:nvPicPr>
              <p:blipFill>
                <a:blip r:embed="rId104"/>
                <a:stretch>
                  <a:fillRect/>
                </a:stretch>
              </p:blipFill>
              <p:spPr>
                <a:xfrm>
                  <a:off x="813581" y="5418752"/>
                  <a:ext cx="86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BED03615-4A99-422E-A35D-8911F5F0912A}"/>
                    </a:ext>
                  </a:extLst>
                </p14:cNvPr>
                <p14:cNvContentPartPr/>
                <p14:nvPr/>
              </p14:nvContentPartPr>
              <p14:xfrm>
                <a:off x="916181" y="5455832"/>
                <a:ext cx="66960" cy="47520"/>
              </p14:xfrm>
            </p:contentPart>
          </mc:Choice>
          <mc:Fallback>
            <p:pic>
              <p:nvPicPr>
                <p:cNvPr id="60" name="Freihand 59">
                  <a:extLst>
                    <a:ext uri="{FF2B5EF4-FFF2-40B4-BE49-F238E27FC236}">
                      <a16:creationId xmlns:a16="http://schemas.microsoft.com/office/drawing/2014/main" id="{BED03615-4A99-422E-A35D-8911F5F0912A}"/>
                    </a:ext>
                  </a:extLst>
                </p:cNvPr>
                <p:cNvPicPr/>
                <p:nvPr/>
              </p:nvPicPr>
              <p:blipFill>
                <a:blip r:embed="rId106"/>
                <a:stretch>
                  <a:fillRect/>
                </a:stretch>
              </p:blipFill>
              <p:spPr>
                <a:xfrm>
                  <a:off x="911861" y="5451512"/>
                  <a:ext cx="75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9313F834-AAD4-4A32-BA11-A83368F637EF}"/>
                    </a:ext>
                  </a:extLst>
                </p14:cNvPr>
                <p14:cNvContentPartPr/>
                <p14:nvPr/>
              </p14:nvContentPartPr>
              <p14:xfrm>
                <a:off x="979541" y="5280512"/>
                <a:ext cx="219960" cy="308520"/>
              </p14:xfrm>
            </p:contentPart>
          </mc:Choice>
          <mc:Fallback>
            <p:pic>
              <p:nvPicPr>
                <p:cNvPr id="61" name="Freihand 60">
                  <a:extLst>
                    <a:ext uri="{FF2B5EF4-FFF2-40B4-BE49-F238E27FC236}">
                      <a16:creationId xmlns:a16="http://schemas.microsoft.com/office/drawing/2014/main" id="{9313F834-AAD4-4A32-BA11-A83368F637EF}"/>
                    </a:ext>
                  </a:extLst>
                </p:cNvPr>
                <p:cNvPicPr/>
                <p:nvPr/>
              </p:nvPicPr>
              <p:blipFill>
                <a:blip r:embed="rId108"/>
                <a:stretch>
                  <a:fillRect/>
                </a:stretch>
              </p:blipFill>
              <p:spPr>
                <a:xfrm>
                  <a:off x="975221" y="5276192"/>
                  <a:ext cx="2286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31CDCCC0-C8F3-4EEB-B9BB-7FFC4E448E86}"/>
                    </a:ext>
                  </a:extLst>
                </p14:cNvPr>
                <p14:cNvContentPartPr/>
                <p14:nvPr/>
              </p14:nvContentPartPr>
              <p14:xfrm>
                <a:off x="1183661" y="5228312"/>
                <a:ext cx="85680" cy="279720"/>
              </p14:xfrm>
            </p:contentPart>
          </mc:Choice>
          <mc:Fallback>
            <p:pic>
              <p:nvPicPr>
                <p:cNvPr id="63" name="Freihand 62">
                  <a:extLst>
                    <a:ext uri="{FF2B5EF4-FFF2-40B4-BE49-F238E27FC236}">
                      <a16:creationId xmlns:a16="http://schemas.microsoft.com/office/drawing/2014/main" id="{31CDCCC0-C8F3-4EEB-B9BB-7FFC4E448E86}"/>
                    </a:ext>
                  </a:extLst>
                </p:cNvPr>
                <p:cNvPicPr/>
                <p:nvPr/>
              </p:nvPicPr>
              <p:blipFill>
                <a:blip r:embed="rId110"/>
                <a:stretch>
                  <a:fillRect/>
                </a:stretch>
              </p:blipFill>
              <p:spPr>
                <a:xfrm>
                  <a:off x="1179341" y="5223992"/>
                  <a:ext cx="943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4" name="Freihand 63">
                  <a:extLst>
                    <a:ext uri="{FF2B5EF4-FFF2-40B4-BE49-F238E27FC236}">
                      <a16:creationId xmlns:a16="http://schemas.microsoft.com/office/drawing/2014/main" id="{CCE5932A-A9D2-4FEC-8378-27DF1D045166}"/>
                    </a:ext>
                  </a:extLst>
                </p14:cNvPr>
                <p14:cNvContentPartPr/>
                <p14:nvPr/>
              </p14:nvContentPartPr>
              <p14:xfrm>
                <a:off x="1077101" y="5223632"/>
                <a:ext cx="37080" cy="29880"/>
              </p14:xfrm>
            </p:contentPart>
          </mc:Choice>
          <mc:Fallback>
            <p:pic>
              <p:nvPicPr>
                <p:cNvPr id="64" name="Freihand 63">
                  <a:extLst>
                    <a:ext uri="{FF2B5EF4-FFF2-40B4-BE49-F238E27FC236}">
                      <a16:creationId xmlns:a16="http://schemas.microsoft.com/office/drawing/2014/main" id="{CCE5932A-A9D2-4FEC-8378-27DF1D045166}"/>
                    </a:ext>
                  </a:extLst>
                </p:cNvPr>
                <p:cNvPicPr/>
                <p:nvPr/>
              </p:nvPicPr>
              <p:blipFill>
                <a:blip r:embed="rId112"/>
                <a:stretch>
                  <a:fillRect/>
                </a:stretch>
              </p:blipFill>
              <p:spPr>
                <a:xfrm>
                  <a:off x="1072781" y="5219312"/>
                  <a:ext cx="45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9D234F7A-3CB1-410C-8753-4FDB55020D1B}"/>
                    </a:ext>
                  </a:extLst>
                </p14:cNvPr>
                <p14:cNvContentPartPr/>
                <p14:nvPr/>
              </p14:nvContentPartPr>
              <p14:xfrm>
                <a:off x="1301381" y="5077472"/>
                <a:ext cx="73080" cy="181800"/>
              </p14:xfrm>
            </p:contentPart>
          </mc:Choice>
          <mc:Fallback>
            <p:pic>
              <p:nvPicPr>
                <p:cNvPr id="66" name="Freihand 65">
                  <a:extLst>
                    <a:ext uri="{FF2B5EF4-FFF2-40B4-BE49-F238E27FC236}">
                      <a16:creationId xmlns:a16="http://schemas.microsoft.com/office/drawing/2014/main" id="{9D234F7A-3CB1-410C-8753-4FDB55020D1B}"/>
                    </a:ext>
                  </a:extLst>
                </p:cNvPr>
                <p:cNvPicPr/>
                <p:nvPr/>
              </p:nvPicPr>
              <p:blipFill>
                <a:blip r:embed="rId114"/>
                <a:stretch>
                  <a:fillRect/>
                </a:stretch>
              </p:blipFill>
              <p:spPr>
                <a:xfrm>
                  <a:off x="1297061" y="5073152"/>
                  <a:ext cx="81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41F4CBDA-7421-4072-B93B-3B580197E211}"/>
                    </a:ext>
                  </a:extLst>
                </p14:cNvPr>
                <p14:cNvContentPartPr/>
                <p14:nvPr/>
              </p14:nvContentPartPr>
              <p14:xfrm>
                <a:off x="1380581" y="5362592"/>
                <a:ext cx="20160" cy="13320"/>
              </p14:xfrm>
            </p:contentPart>
          </mc:Choice>
          <mc:Fallback>
            <p:pic>
              <p:nvPicPr>
                <p:cNvPr id="67" name="Freihand 66">
                  <a:extLst>
                    <a:ext uri="{FF2B5EF4-FFF2-40B4-BE49-F238E27FC236}">
                      <a16:creationId xmlns:a16="http://schemas.microsoft.com/office/drawing/2014/main" id="{41F4CBDA-7421-4072-B93B-3B580197E211}"/>
                    </a:ext>
                  </a:extLst>
                </p:cNvPr>
                <p:cNvPicPr/>
                <p:nvPr/>
              </p:nvPicPr>
              <p:blipFill>
                <a:blip r:embed="rId116"/>
                <a:stretch>
                  <a:fillRect/>
                </a:stretch>
              </p:blipFill>
              <p:spPr>
                <a:xfrm>
                  <a:off x="1376261" y="5358272"/>
                  <a:ext cx="28800" cy="2196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a:t>Feb. 2024</a:t>
            </a:r>
            <a:endParaRPr lang="de-DE" sz="2177" dirty="0"/>
          </a:p>
          <a:p>
            <a:endParaRPr lang="de-DE" sz="2177" dirty="0"/>
          </a:p>
          <a:p>
            <a:r>
              <a:rPr lang="de-DE" sz="2177" dirty="0"/>
              <a:t>M3</a:t>
            </a:r>
            <a:r>
              <a:rPr lang="de-DE" sz="2177"/>
              <a:t>: 16,1 </a:t>
            </a:r>
            <a:r>
              <a:rPr lang="de-DE" sz="2177" dirty="0"/>
              <a:t>Bio.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7" name="Grafik 6">
            <a:extLst>
              <a:ext uri="{FF2B5EF4-FFF2-40B4-BE49-F238E27FC236}">
                <a16:creationId xmlns:a16="http://schemas.microsoft.com/office/drawing/2014/main" id="{38437613-CBC7-4D67-5F82-F9F329A881A2}"/>
              </a:ext>
            </a:extLst>
          </p:cNvPr>
          <p:cNvPicPr>
            <a:picLocks noChangeAspect="1"/>
          </p:cNvPicPr>
          <p:nvPr/>
        </p:nvPicPr>
        <p:blipFill>
          <a:blip r:embed="rId3"/>
          <a:stretch>
            <a:fillRect/>
          </a:stretch>
        </p:blipFill>
        <p:spPr>
          <a:xfrm>
            <a:off x="0" y="704299"/>
            <a:ext cx="8415482" cy="418619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B7165D2-0E0C-4CE6-B098-B4F95CD56944}"/>
                  </a:ext>
                </a:extLst>
              </p14:cNvPr>
              <p14:cNvContentPartPr/>
              <p14:nvPr/>
            </p14:nvContentPartPr>
            <p14:xfrm>
              <a:off x="8891621" y="1090832"/>
              <a:ext cx="2294280" cy="87120"/>
            </p14:xfrm>
          </p:contentPart>
        </mc:Choice>
        <mc:Fallback>
          <p:pic>
            <p:nvPicPr>
              <p:cNvPr id="2" name="Freihand 1">
                <a:extLst>
                  <a:ext uri="{FF2B5EF4-FFF2-40B4-BE49-F238E27FC236}">
                    <a16:creationId xmlns:a16="http://schemas.microsoft.com/office/drawing/2014/main" id="{8B7165D2-0E0C-4CE6-B098-B4F95CD56944}"/>
                  </a:ext>
                </a:extLst>
              </p:cNvPr>
              <p:cNvPicPr/>
              <p:nvPr/>
            </p:nvPicPr>
            <p:blipFill>
              <a:blip r:embed="rId5"/>
              <a:stretch>
                <a:fillRect/>
              </a:stretch>
            </p:blipFill>
            <p:spPr>
              <a:xfrm>
                <a:off x="8887301" y="1086512"/>
                <a:ext cx="2302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C7E88C3E-3994-440C-A8CA-BC8D16A3C076}"/>
                  </a:ext>
                </a:extLst>
              </p14:cNvPr>
              <p14:cNvContentPartPr/>
              <p14:nvPr/>
            </p14:nvContentPartPr>
            <p14:xfrm>
              <a:off x="8847701" y="1385312"/>
              <a:ext cx="231480" cy="121320"/>
            </p14:xfrm>
          </p:contentPart>
        </mc:Choice>
        <mc:Fallback>
          <p:pic>
            <p:nvPicPr>
              <p:cNvPr id="5" name="Freihand 4">
                <a:extLst>
                  <a:ext uri="{FF2B5EF4-FFF2-40B4-BE49-F238E27FC236}">
                    <a16:creationId xmlns:a16="http://schemas.microsoft.com/office/drawing/2014/main" id="{C7E88C3E-3994-440C-A8CA-BC8D16A3C076}"/>
                  </a:ext>
                </a:extLst>
              </p:cNvPr>
              <p:cNvPicPr/>
              <p:nvPr/>
            </p:nvPicPr>
            <p:blipFill>
              <a:blip r:embed="rId7"/>
              <a:stretch>
                <a:fillRect/>
              </a:stretch>
            </p:blipFill>
            <p:spPr>
              <a:xfrm>
                <a:off x="8843381" y="1380992"/>
                <a:ext cx="240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7012412B-480A-4158-95F6-5B117A52D33D}"/>
                  </a:ext>
                </a:extLst>
              </p14:cNvPr>
              <p14:cNvContentPartPr/>
              <p14:nvPr/>
            </p14:nvContentPartPr>
            <p14:xfrm>
              <a:off x="9116261" y="1427792"/>
              <a:ext cx="241200" cy="48960"/>
            </p14:xfrm>
          </p:contentPart>
        </mc:Choice>
        <mc:Fallback>
          <p:pic>
            <p:nvPicPr>
              <p:cNvPr id="8" name="Freihand 7">
                <a:extLst>
                  <a:ext uri="{FF2B5EF4-FFF2-40B4-BE49-F238E27FC236}">
                    <a16:creationId xmlns:a16="http://schemas.microsoft.com/office/drawing/2014/main" id="{7012412B-480A-4158-95F6-5B117A52D33D}"/>
                  </a:ext>
                </a:extLst>
              </p:cNvPr>
              <p:cNvPicPr/>
              <p:nvPr/>
            </p:nvPicPr>
            <p:blipFill>
              <a:blip r:embed="rId9"/>
              <a:stretch>
                <a:fillRect/>
              </a:stretch>
            </p:blipFill>
            <p:spPr>
              <a:xfrm>
                <a:off x="9111941" y="1423472"/>
                <a:ext cx="249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47341818-97D6-49A4-AA86-69F717EA73F5}"/>
                  </a:ext>
                </a:extLst>
              </p14:cNvPr>
              <p14:cNvContentPartPr/>
              <p14:nvPr/>
            </p14:nvContentPartPr>
            <p14:xfrm>
              <a:off x="9371501" y="1432832"/>
              <a:ext cx="351360" cy="59400"/>
            </p14:xfrm>
          </p:contentPart>
        </mc:Choice>
        <mc:Fallback>
          <p:pic>
            <p:nvPicPr>
              <p:cNvPr id="9" name="Freihand 8">
                <a:extLst>
                  <a:ext uri="{FF2B5EF4-FFF2-40B4-BE49-F238E27FC236}">
                    <a16:creationId xmlns:a16="http://schemas.microsoft.com/office/drawing/2014/main" id="{47341818-97D6-49A4-AA86-69F717EA73F5}"/>
                  </a:ext>
                </a:extLst>
              </p:cNvPr>
              <p:cNvPicPr/>
              <p:nvPr/>
            </p:nvPicPr>
            <p:blipFill>
              <a:blip r:embed="rId11"/>
              <a:stretch>
                <a:fillRect/>
              </a:stretch>
            </p:blipFill>
            <p:spPr>
              <a:xfrm>
                <a:off x="9367181" y="1428512"/>
                <a:ext cx="360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1DB14906-AB32-4B42-888D-545D7C573E40}"/>
                  </a:ext>
                </a:extLst>
              </p14:cNvPr>
              <p14:cNvContentPartPr/>
              <p14:nvPr/>
            </p14:nvContentPartPr>
            <p14:xfrm>
              <a:off x="9909341" y="1374872"/>
              <a:ext cx="272520" cy="81000"/>
            </p14:xfrm>
          </p:contentPart>
        </mc:Choice>
        <mc:Fallback>
          <p:pic>
            <p:nvPicPr>
              <p:cNvPr id="10" name="Freihand 9">
                <a:extLst>
                  <a:ext uri="{FF2B5EF4-FFF2-40B4-BE49-F238E27FC236}">
                    <a16:creationId xmlns:a16="http://schemas.microsoft.com/office/drawing/2014/main" id="{1DB14906-AB32-4B42-888D-545D7C573E40}"/>
                  </a:ext>
                </a:extLst>
              </p:cNvPr>
              <p:cNvPicPr/>
              <p:nvPr/>
            </p:nvPicPr>
            <p:blipFill>
              <a:blip r:embed="rId13"/>
              <a:stretch>
                <a:fillRect/>
              </a:stretch>
            </p:blipFill>
            <p:spPr>
              <a:xfrm>
                <a:off x="9905021" y="1370552"/>
                <a:ext cx="281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87340145-45D0-435A-8286-41877162E4D8}"/>
                  </a:ext>
                </a:extLst>
              </p14:cNvPr>
              <p14:cNvContentPartPr/>
              <p14:nvPr/>
            </p14:nvContentPartPr>
            <p14:xfrm>
              <a:off x="10187261" y="1373072"/>
              <a:ext cx="78480" cy="77760"/>
            </p14:xfrm>
          </p:contentPart>
        </mc:Choice>
        <mc:Fallback>
          <p:pic>
            <p:nvPicPr>
              <p:cNvPr id="11" name="Freihand 10">
                <a:extLst>
                  <a:ext uri="{FF2B5EF4-FFF2-40B4-BE49-F238E27FC236}">
                    <a16:creationId xmlns:a16="http://schemas.microsoft.com/office/drawing/2014/main" id="{87340145-45D0-435A-8286-41877162E4D8}"/>
                  </a:ext>
                </a:extLst>
              </p:cNvPr>
              <p:cNvPicPr/>
              <p:nvPr/>
            </p:nvPicPr>
            <p:blipFill>
              <a:blip r:embed="rId15"/>
              <a:stretch>
                <a:fillRect/>
              </a:stretch>
            </p:blipFill>
            <p:spPr>
              <a:xfrm>
                <a:off x="10182941" y="1368752"/>
                <a:ext cx="87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E35F4D50-AFB5-4539-856B-F7D6B55FF175}"/>
                  </a:ext>
                </a:extLst>
              </p14:cNvPr>
              <p14:cNvContentPartPr/>
              <p14:nvPr/>
            </p14:nvContentPartPr>
            <p14:xfrm>
              <a:off x="10276181" y="1373432"/>
              <a:ext cx="84960" cy="71280"/>
            </p14:xfrm>
          </p:contentPart>
        </mc:Choice>
        <mc:Fallback>
          <p:pic>
            <p:nvPicPr>
              <p:cNvPr id="12" name="Freihand 11">
                <a:extLst>
                  <a:ext uri="{FF2B5EF4-FFF2-40B4-BE49-F238E27FC236}">
                    <a16:creationId xmlns:a16="http://schemas.microsoft.com/office/drawing/2014/main" id="{E35F4D50-AFB5-4539-856B-F7D6B55FF175}"/>
                  </a:ext>
                </a:extLst>
              </p:cNvPr>
              <p:cNvPicPr/>
              <p:nvPr/>
            </p:nvPicPr>
            <p:blipFill>
              <a:blip r:embed="rId17"/>
              <a:stretch>
                <a:fillRect/>
              </a:stretch>
            </p:blipFill>
            <p:spPr>
              <a:xfrm>
                <a:off x="10271861" y="1369112"/>
                <a:ext cx="93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2931AB90-E42B-42E7-AF95-026E8D659569}"/>
                  </a:ext>
                </a:extLst>
              </p14:cNvPr>
              <p14:cNvContentPartPr/>
              <p14:nvPr/>
            </p14:nvContentPartPr>
            <p14:xfrm>
              <a:off x="10255301" y="1303232"/>
              <a:ext cx="360" cy="360"/>
            </p14:xfrm>
          </p:contentPart>
        </mc:Choice>
        <mc:Fallback>
          <p:pic>
            <p:nvPicPr>
              <p:cNvPr id="13" name="Freihand 12">
                <a:extLst>
                  <a:ext uri="{FF2B5EF4-FFF2-40B4-BE49-F238E27FC236}">
                    <a16:creationId xmlns:a16="http://schemas.microsoft.com/office/drawing/2014/main" id="{2931AB90-E42B-42E7-AF95-026E8D659569}"/>
                  </a:ext>
                </a:extLst>
              </p:cNvPr>
              <p:cNvPicPr/>
              <p:nvPr/>
            </p:nvPicPr>
            <p:blipFill>
              <a:blip r:embed="rId19"/>
              <a:stretch>
                <a:fillRect/>
              </a:stretch>
            </p:blipFill>
            <p:spPr>
              <a:xfrm>
                <a:off x="10250981" y="1298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E4023EDB-00B7-4AFC-AEEC-35C9DE33C189}"/>
                  </a:ext>
                </a:extLst>
              </p14:cNvPr>
              <p14:cNvContentPartPr/>
              <p14:nvPr/>
            </p14:nvContentPartPr>
            <p14:xfrm>
              <a:off x="10563821" y="1358672"/>
              <a:ext cx="208080" cy="196920"/>
            </p14:xfrm>
          </p:contentPart>
        </mc:Choice>
        <mc:Fallback>
          <p:pic>
            <p:nvPicPr>
              <p:cNvPr id="16" name="Freihand 15">
                <a:extLst>
                  <a:ext uri="{FF2B5EF4-FFF2-40B4-BE49-F238E27FC236}">
                    <a16:creationId xmlns:a16="http://schemas.microsoft.com/office/drawing/2014/main" id="{E4023EDB-00B7-4AFC-AEEC-35C9DE33C189}"/>
                  </a:ext>
                </a:extLst>
              </p:cNvPr>
              <p:cNvPicPr/>
              <p:nvPr/>
            </p:nvPicPr>
            <p:blipFill>
              <a:blip r:embed="rId21"/>
              <a:stretch>
                <a:fillRect/>
              </a:stretch>
            </p:blipFill>
            <p:spPr>
              <a:xfrm>
                <a:off x="10559501" y="1354352"/>
                <a:ext cx="216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CF5A5B22-3874-4B77-9623-7302544CABE7}"/>
                  </a:ext>
                </a:extLst>
              </p14:cNvPr>
              <p14:cNvContentPartPr/>
              <p14:nvPr/>
            </p14:nvContentPartPr>
            <p14:xfrm>
              <a:off x="10547981" y="1254272"/>
              <a:ext cx="110520" cy="213480"/>
            </p14:xfrm>
          </p:contentPart>
        </mc:Choice>
        <mc:Fallback>
          <p:pic>
            <p:nvPicPr>
              <p:cNvPr id="17" name="Freihand 16">
                <a:extLst>
                  <a:ext uri="{FF2B5EF4-FFF2-40B4-BE49-F238E27FC236}">
                    <a16:creationId xmlns:a16="http://schemas.microsoft.com/office/drawing/2014/main" id="{CF5A5B22-3874-4B77-9623-7302544CABE7}"/>
                  </a:ext>
                </a:extLst>
              </p:cNvPr>
              <p:cNvPicPr/>
              <p:nvPr/>
            </p:nvPicPr>
            <p:blipFill>
              <a:blip r:embed="rId23"/>
              <a:stretch>
                <a:fillRect/>
              </a:stretch>
            </p:blipFill>
            <p:spPr>
              <a:xfrm>
                <a:off x="10543661" y="1249952"/>
                <a:ext cx="1191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56D40654-C5C0-4505-A548-5FC600CC966B}"/>
                  </a:ext>
                </a:extLst>
              </p14:cNvPr>
              <p14:cNvContentPartPr/>
              <p14:nvPr/>
            </p14:nvContentPartPr>
            <p14:xfrm>
              <a:off x="10800341" y="1365152"/>
              <a:ext cx="62280" cy="65880"/>
            </p14:xfrm>
          </p:contentPart>
        </mc:Choice>
        <mc:Fallback>
          <p:pic>
            <p:nvPicPr>
              <p:cNvPr id="18" name="Freihand 17">
                <a:extLst>
                  <a:ext uri="{FF2B5EF4-FFF2-40B4-BE49-F238E27FC236}">
                    <a16:creationId xmlns:a16="http://schemas.microsoft.com/office/drawing/2014/main" id="{56D40654-C5C0-4505-A548-5FC600CC966B}"/>
                  </a:ext>
                </a:extLst>
              </p:cNvPr>
              <p:cNvPicPr/>
              <p:nvPr/>
            </p:nvPicPr>
            <p:blipFill>
              <a:blip r:embed="rId25"/>
              <a:stretch>
                <a:fillRect/>
              </a:stretch>
            </p:blipFill>
            <p:spPr>
              <a:xfrm>
                <a:off x="10796021" y="1360832"/>
                <a:ext cx="70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1D432994-F892-4E66-B6F3-44310754DC15}"/>
                  </a:ext>
                </a:extLst>
              </p14:cNvPr>
              <p14:cNvContentPartPr/>
              <p14:nvPr/>
            </p14:nvContentPartPr>
            <p14:xfrm>
              <a:off x="10875581" y="1297472"/>
              <a:ext cx="155160" cy="180000"/>
            </p14:xfrm>
          </p:contentPart>
        </mc:Choice>
        <mc:Fallback>
          <p:pic>
            <p:nvPicPr>
              <p:cNvPr id="19" name="Freihand 18">
                <a:extLst>
                  <a:ext uri="{FF2B5EF4-FFF2-40B4-BE49-F238E27FC236}">
                    <a16:creationId xmlns:a16="http://schemas.microsoft.com/office/drawing/2014/main" id="{1D432994-F892-4E66-B6F3-44310754DC15}"/>
                  </a:ext>
                </a:extLst>
              </p:cNvPr>
              <p:cNvPicPr/>
              <p:nvPr/>
            </p:nvPicPr>
            <p:blipFill>
              <a:blip r:embed="rId27"/>
              <a:stretch>
                <a:fillRect/>
              </a:stretch>
            </p:blipFill>
            <p:spPr>
              <a:xfrm>
                <a:off x="10871261" y="1293152"/>
                <a:ext cx="163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8AB8657E-7C70-4D44-AC58-4C3FDFEB105F}"/>
                  </a:ext>
                </a:extLst>
              </p14:cNvPr>
              <p14:cNvContentPartPr/>
              <p14:nvPr/>
            </p14:nvContentPartPr>
            <p14:xfrm>
              <a:off x="11044061" y="1360112"/>
              <a:ext cx="184680" cy="41760"/>
            </p14:xfrm>
          </p:contentPart>
        </mc:Choice>
        <mc:Fallback>
          <p:pic>
            <p:nvPicPr>
              <p:cNvPr id="20" name="Freihand 19">
                <a:extLst>
                  <a:ext uri="{FF2B5EF4-FFF2-40B4-BE49-F238E27FC236}">
                    <a16:creationId xmlns:a16="http://schemas.microsoft.com/office/drawing/2014/main" id="{8AB8657E-7C70-4D44-AC58-4C3FDFEB105F}"/>
                  </a:ext>
                </a:extLst>
              </p:cNvPr>
              <p:cNvPicPr/>
              <p:nvPr/>
            </p:nvPicPr>
            <p:blipFill>
              <a:blip r:embed="rId29"/>
              <a:stretch>
                <a:fillRect/>
              </a:stretch>
            </p:blipFill>
            <p:spPr>
              <a:xfrm>
                <a:off x="11039741" y="1355792"/>
                <a:ext cx="1933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805F656E-3AE8-4C01-BF71-CF0E2EE5F316}"/>
                  </a:ext>
                </a:extLst>
              </p14:cNvPr>
              <p14:cNvContentPartPr/>
              <p14:nvPr/>
            </p14:nvContentPartPr>
            <p14:xfrm>
              <a:off x="10847861" y="1260392"/>
              <a:ext cx="109080" cy="15840"/>
            </p14:xfrm>
          </p:contentPart>
        </mc:Choice>
        <mc:Fallback>
          <p:pic>
            <p:nvPicPr>
              <p:cNvPr id="21" name="Freihand 20">
                <a:extLst>
                  <a:ext uri="{FF2B5EF4-FFF2-40B4-BE49-F238E27FC236}">
                    <a16:creationId xmlns:a16="http://schemas.microsoft.com/office/drawing/2014/main" id="{805F656E-3AE8-4C01-BF71-CF0E2EE5F316}"/>
                  </a:ext>
                </a:extLst>
              </p:cNvPr>
              <p:cNvPicPr/>
              <p:nvPr/>
            </p:nvPicPr>
            <p:blipFill>
              <a:blip r:embed="rId31"/>
              <a:stretch>
                <a:fillRect/>
              </a:stretch>
            </p:blipFill>
            <p:spPr>
              <a:xfrm>
                <a:off x="10843541" y="1256072"/>
                <a:ext cx="117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3BBF29C-46D6-400E-A456-FB1D434AFA2E}"/>
                  </a:ext>
                </a:extLst>
              </p14:cNvPr>
              <p14:cNvContentPartPr/>
              <p14:nvPr/>
            </p14:nvContentPartPr>
            <p14:xfrm>
              <a:off x="11251781" y="1319432"/>
              <a:ext cx="176760" cy="79200"/>
            </p14:xfrm>
          </p:contentPart>
        </mc:Choice>
        <mc:Fallback>
          <p:pic>
            <p:nvPicPr>
              <p:cNvPr id="22" name="Freihand 21">
                <a:extLst>
                  <a:ext uri="{FF2B5EF4-FFF2-40B4-BE49-F238E27FC236}">
                    <a16:creationId xmlns:a16="http://schemas.microsoft.com/office/drawing/2014/main" id="{63BBF29C-46D6-400E-A456-FB1D434AFA2E}"/>
                  </a:ext>
                </a:extLst>
              </p:cNvPr>
              <p:cNvPicPr/>
              <p:nvPr/>
            </p:nvPicPr>
            <p:blipFill>
              <a:blip r:embed="rId33"/>
              <a:stretch>
                <a:fillRect/>
              </a:stretch>
            </p:blipFill>
            <p:spPr>
              <a:xfrm>
                <a:off x="11247461" y="1315112"/>
                <a:ext cx="185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C0C7AFB8-CD07-42A3-B9FC-82BA4863EE33}"/>
                  </a:ext>
                </a:extLst>
              </p14:cNvPr>
              <p14:cNvContentPartPr/>
              <p14:nvPr/>
            </p14:nvContentPartPr>
            <p14:xfrm>
              <a:off x="11420261" y="1265792"/>
              <a:ext cx="339480" cy="262800"/>
            </p14:xfrm>
          </p:contentPart>
        </mc:Choice>
        <mc:Fallback>
          <p:pic>
            <p:nvPicPr>
              <p:cNvPr id="23" name="Freihand 22">
                <a:extLst>
                  <a:ext uri="{FF2B5EF4-FFF2-40B4-BE49-F238E27FC236}">
                    <a16:creationId xmlns:a16="http://schemas.microsoft.com/office/drawing/2014/main" id="{C0C7AFB8-CD07-42A3-B9FC-82BA4863EE33}"/>
                  </a:ext>
                </a:extLst>
              </p:cNvPr>
              <p:cNvPicPr/>
              <p:nvPr/>
            </p:nvPicPr>
            <p:blipFill>
              <a:blip r:embed="rId35"/>
              <a:stretch>
                <a:fillRect/>
              </a:stretch>
            </p:blipFill>
            <p:spPr>
              <a:xfrm>
                <a:off x="11415941" y="1261472"/>
                <a:ext cx="3481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27C34C7A-FEAD-43EB-8F66-E7A8370A0187}"/>
                  </a:ext>
                </a:extLst>
              </p14:cNvPr>
              <p14:cNvContentPartPr/>
              <p14:nvPr/>
            </p14:nvContentPartPr>
            <p14:xfrm>
              <a:off x="11800421" y="1154912"/>
              <a:ext cx="77760" cy="167400"/>
            </p14:xfrm>
          </p:contentPart>
        </mc:Choice>
        <mc:Fallback>
          <p:pic>
            <p:nvPicPr>
              <p:cNvPr id="24" name="Freihand 23">
                <a:extLst>
                  <a:ext uri="{FF2B5EF4-FFF2-40B4-BE49-F238E27FC236}">
                    <a16:creationId xmlns:a16="http://schemas.microsoft.com/office/drawing/2014/main" id="{27C34C7A-FEAD-43EB-8F66-E7A8370A0187}"/>
                  </a:ext>
                </a:extLst>
              </p:cNvPr>
              <p:cNvPicPr/>
              <p:nvPr/>
            </p:nvPicPr>
            <p:blipFill>
              <a:blip r:embed="rId37"/>
              <a:stretch>
                <a:fillRect/>
              </a:stretch>
            </p:blipFill>
            <p:spPr>
              <a:xfrm>
                <a:off x="11796101" y="1150592"/>
                <a:ext cx="864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8C7F8EC7-5740-420D-A061-181C11138822}"/>
                  </a:ext>
                </a:extLst>
              </p14:cNvPr>
              <p14:cNvContentPartPr/>
              <p14:nvPr/>
            </p14:nvContentPartPr>
            <p14:xfrm>
              <a:off x="11839301" y="1366232"/>
              <a:ext cx="16560" cy="13320"/>
            </p14:xfrm>
          </p:contentPart>
        </mc:Choice>
        <mc:Fallback>
          <p:pic>
            <p:nvPicPr>
              <p:cNvPr id="25" name="Freihand 24">
                <a:extLst>
                  <a:ext uri="{FF2B5EF4-FFF2-40B4-BE49-F238E27FC236}">
                    <a16:creationId xmlns:a16="http://schemas.microsoft.com/office/drawing/2014/main" id="{8C7F8EC7-5740-420D-A061-181C11138822}"/>
                  </a:ext>
                </a:extLst>
              </p:cNvPr>
              <p:cNvPicPr/>
              <p:nvPr/>
            </p:nvPicPr>
            <p:blipFill>
              <a:blip r:embed="rId39"/>
              <a:stretch>
                <a:fillRect/>
              </a:stretch>
            </p:blipFill>
            <p:spPr>
              <a:xfrm>
                <a:off x="11834981" y="1361912"/>
                <a:ext cx="25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2" name="Freihand 261">
                <a:extLst>
                  <a:ext uri="{FF2B5EF4-FFF2-40B4-BE49-F238E27FC236}">
                    <a16:creationId xmlns:a16="http://schemas.microsoft.com/office/drawing/2014/main" id="{174CE9E8-301C-4592-AE76-3F256446F4FD}"/>
                  </a:ext>
                </a:extLst>
              </p14:cNvPr>
              <p14:cNvContentPartPr/>
              <p14:nvPr/>
            </p14:nvContentPartPr>
            <p14:xfrm>
              <a:off x="9476981" y="1054112"/>
              <a:ext cx="221760" cy="311760"/>
            </p14:xfrm>
          </p:contentPart>
        </mc:Choice>
        <mc:Fallback>
          <p:pic>
            <p:nvPicPr>
              <p:cNvPr id="262" name="Freihand 261">
                <a:extLst>
                  <a:ext uri="{FF2B5EF4-FFF2-40B4-BE49-F238E27FC236}">
                    <a16:creationId xmlns:a16="http://schemas.microsoft.com/office/drawing/2014/main" id="{174CE9E8-301C-4592-AE76-3F256446F4FD}"/>
                  </a:ext>
                </a:extLst>
              </p:cNvPr>
              <p:cNvPicPr/>
              <p:nvPr/>
            </p:nvPicPr>
            <p:blipFill>
              <a:blip r:embed="rId41"/>
              <a:stretch>
                <a:fillRect/>
              </a:stretch>
            </p:blipFill>
            <p:spPr>
              <a:xfrm>
                <a:off x="9472661" y="1049792"/>
                <a:ext cx="2304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3" name="Freihand 262">
                <a:extLst>
                  <a:ext uri="{FF2B5EF4-FFF2-40B4-BE49-F238E27FC236}">
                    <a16:creationId xmlns:a16="http://schemas.microsoft.com/office/drawing/2014/main" id="{C48940B8-BC46-4176-88FB-22F38D3D6971}"/>
                  </a:ext>
                </a:extLst>
              </p14:cNvPr>
              <p14:cNvContentPartPr/>
              <p14:nvPr/>
            </p14:nvContentPartPr>
            <p14:xfrm>
              <a:off x="9421181" y="1273712"/>
              <a:ext cx="41400" cy="29160"/>
            </p14:xfrm>
          </p:contentPart>
        </mc:Choice>
        <mc:Fallback>
          <p:pic>
            <p:nvPicPr>
              <p:cNvPr id="263" name="Freihand 262">
                <a:extLst>
                  <a:ext uri="{FF2B5EF4-FFF2-40B4-BE49-F238E27FC236}">
                    <a16:creationId xmlns:a16="http://schemas.microsoft.com/office/drawing/2014/main" id="{C48940B8-BC46-4176-88FB-22F38D3D6971}"/>
                  </a:ext>
                </a:extLst>
              </p:cNvPr>
              <p:cNvPicPr/>
              <p:nvPr/>
            </p:nvPicPr>
            <p:blipFill>
              <a:blip r:embed="rId43"/>
              <a:stretch>
                <a:fillRect/>
              </a:stretch>
            </p:blipFill>
            <p:spPr>
              <a:xfrm>
                <a:off x="9416861" y="1269392"/>
                <a:ext cx="50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4" name="Freihand 263">
                <a:extLst>
                  <a:ext uri="{FF2B5EF4-FFF2-40B4-BE49-F238E27FC236}">
                    <a16:creationId xmlns:a16="http://schemas.microsoft.com/office/drawing/2014/main" id="{CC7E7E11-1DC5-400A-9432-1F3ADACD598F}"/>
                  </a:ext>
                </a:extLst>
              </p14:cNvPr>
              <p14:cNvContentPartPr/>
              <p14:nvPr/>
            </p14:nvContentPartPr>
            <p14:xfrm>
              <a:off x="9442421" y="1015952"/>
              <a:ext cx="329400" cy="259920"/>
            </p14:xfrm>
          </p:contentPart>
        </mc:Choice>
        <mc:Fallback>
          <p:pic>
            <p:nvPicPr>
              <p:cNvPr id="264" name="Freihand 263">
                <a:extLst>
                  <a:ext uri="{FF2B5EF4-FFF2-40B4-BE49-F238E27FC236}">
                    <a16:creationId xmlns:a16="http://schemas.microsoft.com/office/drawing/2014/main" id="{CC7E7E11-1DC5-400A-9432-1F3ADACD598F}"/>
                  </a:ext>
                </a:extLst>
              </p:cNvPr>
              <p:cNvPicPr/>
              <p:nvPr/>
            </p:nvPicPr>
            <p:blipFill>
              <a:blip r:embed="rId45"/>
              <a:stretch>
                <a:fillRect/>
              </a:stretch>
            </p:blipFill>
            <p:spPr>
              <a:xfrm>
                <a:off x="9438101" y="1011632"/>
                <a:ext cx="338040" cy="268560"/>
              </a:xfrm>
              <a:prstGeom prst="rect">
                <a:avLst/>
              </a:prstGeom>
            </p:spPr>
          </p:pic>
        </mc:Fallback>
      </mc:AlternateContent>
      <p:grpSp>
        <p:nvGrpSpPr>
          <p:cNvPr id="328" name="Gruppieren 327">
            <a:extLst>
              <a:ext uri="{FF2B5EF4-FFF2-40B4-BE49-F238E27FC236}">
                <a16:creationId xmlns:a16="http://schemas.microsoft.com/office/drawing/2014/main" id="{15352699-A3EA-4C47-B1B7-61700F681174}"/>
              </a:ext>
            </a:extLst>
          </p:cNvPr>
          <p:cNvGrpSpPr/>
          <p:nvPr/>
        </p:nvGrpSpPr>
        <p:grpSpPr>
          <a:xfrm>
            <a:off x="320021" y="1562432"/>
            <a:ext cx="10720800" cy="5222520"/>
            <a:chOff x="320021" y="1562432"/>
            <a:chExt cx="10720800" cy="5222520"/>
          </a:xfrm>
        </p:grpSpPr>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A5DF75E1-8A17-4748-9551-968F1ED86E68}"/>
                    </a:ext>
                  </a:extLst>
                </p14:cNvPr>
                <p14:cNvContentPartPr/>
                <p14:nvPr/>
              </p14:nvContentPartPr>
              <p14:xfrm>
                <a:off x="9568421" y="1799672"/>
                <a:ext cx="84240" cy="127080"/>
              </p14:xfrm>
            </p:contentPart>
          </mc:Choice>
          <mc:Fallback>
            <p:pic>
              <p:nvPicPr>
                <p:cNvPr id="27" name="Freihand 26">
                  <a:extLst>
                    <a:ext uri="{FF2B5EF4-FFF2-40B4-BE49-F238E27FC236}">
                      <a16:creationId xmlns:a16="http://schemas.microsoft.com/office/drawing/2014/main" id="{A5DF75E1-8A17-4748-9551-968F1ED86E68}"/>
                    </a:ext>
                  </a:extLst>
                </p:cNvPr>
                <p:cNvPicPr/>
                <p:nvPr/>
              </p:nvPicPr>
              <p:blipFill>
                <a:blip r:embed="rId47"/>
                <a:stretch>
                  <a:fillRect/>
                </a:stretch>
              </p:blipFill>
              <p:spPr>
                <a:xfrm>
                  <a:off x="9564101" y="1795352"/>
                  <a:ext cx="92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BA4AC858-3C52-4A0F-9416-E416F40CFF62}"/>
                    </a:ext>
                  </a:extLst>
                </p14:cNvPr>
                <p14:cNvContentPartPr/>
                <p14:nvPr/>
              </p14:nvContentPartPr>
              <p14:xfrm>
                <a:off x="9680741" y="1735592"/>
                <a:ext cx="168120" cy="276840"/>
              </p14:xfrm>
            </p:contentPart>
          </mc:Choice>
          <mc:Fallback>
            <p:pic>
              <p:nvPicPr>
                <p:cNvPr id="28" name="Freihand 27">
                  <a:extLst>
                    <a:ext uri="{FF2B5EF4-FFF2-40B4-BE49-F238E27FC236}">
                      <a16:creationId xmlns:a16="http://schemas.microsoft.com/office/drawing/2014/main" id="{BA4AC858-3C52-4A0F-9416-E416F40CFF62}"/>
                    </a:ext>
                  </a:extLst>
                </p:cNvPr>
                <p:cNvPicPr/>
                <p:nvPr/>
              </p:nvPicPr>
              <p:blipFill>
                <a:blip r:embed="rId49"/>
                <a:stretch>
                  <a:fillRect/>
                </a:stretch>
              </p:blipFill>
              <p:spPr>
                <a:xfrm>
                  <a:off x="9676421" y="1731272"/>
                  <a:ext cx="1767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0DE6F24F-5169-4A08-9AF8-ECD30B8D0788}"/>
                    </a:ext>
                  </a:extLst>
                </p14:cNvPr>
                <p14:cNvContentPartPr/>
                <p14:nvPr/>
              </p14:nvContentPartPr>
              <p14:xfrm>
                <a:off x="9881261" y="1838192"/>
                <a:ext cx="17640" cy="20520"/>
              </p14:xfrm>
            </p:contentPart>
          </mc:Choice>
          <mc:Fallback>
            <p:pic>
              <p:nvPicPr>
                <p:cNvPr id="29" name="Freihand 28">
                  <a:extLst>
                    <a:ext uri="{FF2B5EF4-FFF2-40B4-BE49-F238E27FC236}">
                      <a16:creationId xmlns:a16="http://schemas.microsoft.com/office/drawing/2014/main" id="{0DE6F24F-5169-4A08-9AF8-ECD30B8D0788}"/>
                    </a:ext>
                  </a:extLst>
                </p:cNvPr>
                <p:cNvPicPr/>
                <p:nvPr/>
              </p:nvPicPr>
              <p:blipFill>
                <a:blip r:embed="rId51"/>
                <a:stretch>
                  <a:fillRect/>
                </a:stretch>
              </p:blipFill>
              <p:spPr>
                <a:xfrm>
                  <a:off x="9876941" y="1833872"/>
                  <a:ext cx="26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0A4FF435-63CC-4C1F-AF92-BAF8464B7283}"/>
                    </a:ext>
                  </a:extLst>
                </p14:cNvPr>
                <p14:cNvContentPartPr/>
                <p14:nvPr/>
              </p14:nvContentPartPr>
              <p14:xfrm>
                <a:off x="10042181" y="1691672"/>
                <a:ext cx="333720" cy="177840"/>
              </p14:xfrm>
            </p:contentPart>
          </mc:Choice>
          <mc:Fallback>
            <p:pic>
              <p:nvPicPr>
                <p:cNvPr id="30" name="Freihand 29">
                  <a:extLst>
                    <a:ext uri="{FF2B5EF4-FFF2-40B4-BE49-F238E27FC236}">
                      <a16:creationId xmlns:a16="http://schemas.microsoft.com/office/drawing/2014/main" id="{0A4FF435-63CC-4C1F-AF92-BAF8464B7283}"/>
                    </a:ext>
                  </a:extLst>
                </p:cNvPr>
                <p:cNvPicPr/>
                <p:nvPr/>
              </p:nvPicPr>
              <p:blipFill>
                <a:blip r:embed="rId53"/>
                <a:stretch>
                  <a:fillRect/>
                </a:stretch>
              </p:blipFill>
              <p:spPr>
                <a:xfrm>
                  <a:off x="10037861" y="1687352"/>
                  <a:ext cx="3423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FFA5B3C4-6B7D-4CB8-B909-26320471857E}"/>
                    </a:ext>
                  </a:extLst>
                </p14:cNvPr>
                <p14:cNvContentPartPr/>
                <p14:nvPr/>
              </p14:nvContentPartPr>
              <p14:xfrm>
                <a:off x="10234781" y="1650632"/>
                <a:ext cx="13680" cy="18720"/>
              </p14:xfrm>
            </p:contentPart>
          </mc:Choice>
          <mc:Fallback>
            <p:pic>
              <p:nvPicPr>
                <p:cNvPr id="31" name="Freihand 30">
                  <a:extLst>
                    <a:ext uri="{FF2B5EF4-FFF2-40B4-BE49-F238E27FC236}">
                      <a16:creationId xmlns:a16="http://schemas.microsoft.com/office/drawing/2014/main" id="{FFA5B3C4-6B7D-4CB8-B909-26320471857E}"/>
                    </a:ext>
                  </a:extLst>
                </p:cNvPr>
                <p:cNvPicPr/>
                <p:nvPr/>
              </p:nvPicPr>
              <p:blipFill>
                <a:blip r:embed="rId55"/>
                <a:stretch>
                  <a:fillRect/>
                </a:stretch>
              </p:blipFill>
              <p:spPr>
                <a:xfrm>
                  <a:off x="10230461" y="1646312"/>
                  <a:ext cx="22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9FB32025-DA8D-4FAA-9C0C-065C3D44D645}"/>
                    </a:ext>
                  </a:extLst>
                </p14:cNvPr>
                <p14:cNvContentPartPr/>
                <p14:nvPr/>
              </p14:nvContentPartPr>
              <p14:xfrm>
                <a:off x="10580021" y="1677632"/>
                <a:ext cx="129960" cy="122400"/>
              </p14:xfrm>
            </p:contentPart>
          </mc:Choice>
          <mc:Fallback>
            <p:pic>
              <p:nvPicPr>
                <p:cNvPr id="32" name="Freihand 31">
                  <a:extLst>
                    <a:ext uri="{FF2B5EF4-FFF2-40B4-BE49-F238E27FC236}">
                      <a16:creationId xmlns:a16="http://schemas.microsoft.com/office/drawing/2014/main" id="{9FB32025-DA8D-4FAA-9C0C-065C3D44D645}"/>
                    </a:ext>
                  </a:extLst>
                </p:cNvPr>
                <p:cNvPicPr/>
                <p:nvPr/>
              </p:nvPicPr>
              <p:blipFill>
                <a:blip r:embed="rId57"/>
                <a:stretch>
                  <a:fillRect/>
                </a:stretch>
              </p:blipFill>
              <p:spPr>
                <a:xfrm>
                  <a:off x="10575701" y="1673312"/>
                  <a:ext cx="138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A184BEF2-4CF4-4613-92B6-64F4151EE0EF}"/>
                    </a:ext>
                  </a:extLst>
                </p14:cNvPr>
                <p14:cNvContentPartPr/>
                <p14:nvPr/>
              </p14:nvContentPartPr>
              <p14:xfrm>
                <a:off x="10728701" y="1720472"/>
                <a:ext cx="233640" cy="91440"/>
              </p14:xfrm>
            </p:contentPart>
          </mc:Choice>
          <mc:Fallback>
            <p:pic>
              <p:nvPicPr>
                <p:cNvPr id="33" name="Freihand 32">
                  <a:extLst>
                    <a:ext uri="{FF2B5EF4-FFF2-40B4-BE49-F238E27FC236}">
                      <a16:creationId xmlns:a16="http://schemas.microsoft.com/office/drawing/2014/main" id="{A184BEF2-4CF4-4613-92B6-64F4151EE0EF}"/>
                    </a:ext>
                  </a:extLst>
                </p:cNvPr>
                <p:cNvPicPr/>
                <p:nvPr/>
              </p:nvPicPr>
              <p:blipFill>
                <a:blip r:embed="rId59"/>
                <a:stretch>
                  <a:fillRect/>
                </a:stretch>
              </p:blipFill>
              <p:spPr>
                <a:xfrm>
                  <a:off x="10724381" y="1716152"/>
                  <a:ext cx="242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094059EC-DF08-4E63-8726-8F1E82D197E0}"/>
                    </a:ext>
                  </a:extLst>
                </p14:cNvPr>
                <p14:cNvContentPartPr/>
                <p14:nvPr/>
              </p14:nvContentPartPr>
              <p14:xfrm>
                <a:off x="10929941" y="1761872"/>
                <a:ext cx="110880" cy="102600"/>
              </p14:xfrm>
            </p:contentPart>
          </mc:Choice>
          <mc:Fallback>
            <p:pic>
              <p:nvPicPr>
                <p:cNvPr id="34" name="Freihand 33">
                  <a:extLst>
                    <a:ext uri="{FF2B5EF4-FFF2-40B4-BE49-F238E27FC236}">
                      <a16:creationId xmlns:a16="http://schemas.microsoft.com/office/drawing/2014/main" id="{094059EC-DF08-4E63-8726-8F1E82D197E0}"/>
                    </a:ext>
                  </a:extLst>
                </p:cNvPr>
                <p:cNvPicPr/>
                <p:nvPr/>
              </p:nvPicPr>
              <p:blipFill>
                <a:blip r:embed="rId61"/>
                <a:stretch>
                  <a:fillRect/>
                </a:stretch>
              </p:blipFill>
              <p:spPr>
                <a:xfrm>
                  <a:off x="10925621" y="1757552"/>
                  <a:ext cx="119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63680AE5-2DEC-4D0B-A30A-93AEFDD3A9CD}"/>
                    </a:ext>
                  </a:extLst>
                </p14:cNvPr>
                <p14:cNvContentPartPr/>
                <p14:nvPr/>
              </p14:nvContentPartPr>
              <p14:xfrm>
                <a:off x="10003301" y="2114672"/>
                <a:ext cx="16560" cy="133200"/>
              </p14:xfrm>
            </p:contentPart>
          </mc:Choice>
          <mc:Fallback>
            <p:pic>
              <p:nvPicPr>
                <p:cNvPr id="35" name="Freihand 34">
                  <a:extLst>
                    <a:ext uri="{FF2B5EF4-FFF2-40B4-BE49-F238E27FC236}">
                      <a16:creationId xmlns:a16="http://schemas.microsoft.com/office/drawing/2014/main" id="{63680AE5-2DEC-4D0B-A30A-93AEFDD3A9CD}"/>
                    </a:ext>
                  </a:extLst>
                </p:cNvPr>
                <p:cNvPicPr/>
                <p:nvPr/>
              </p:nvPicPr>
              <p:blipFill>
                <a:blip r:embed="rId63"/>
                <a:stretch>
                  <a:fillRect/>
                </a:stretch>
              </p:blipFill>
              <p:spPr>
                <a:xfrm>
                  <a:off x="9998981" y="2110352"/>
                  <a:ext cx="25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3659F99D-1CDA-4668-8F17-E0F14E43439F}"/>
                    </a:ext>
                  </a:extLst>
                </p14:cNvPr>
                <p14:cNvContentPartPr/>
                <p14:nvPr/>
              </p14:nvContentPartPr>
              <p14:xfrm>
                <a:off x="9906821" y="2053832"/>
                <a:ext cx="178560" cy="167400"/>
              </p14:xfrm>
            </p:contentPart>
          </mc:Choice>
          <mc:Fallback>
            <p:pic>
              <p:nvPicPr>
                <p:cNvPr id="36" name="Freihand 35">
                  <a:extLst>
                    <a:ext uri="{FF2B5EF4-FFF2-40B4-BE49-F238E27FC236}">
                      <a16:creationId xmlns:a16="http://schemas.microsoft.com/office/drawing/2014/main" id="{3659F99D-1CDA-4668-8F17-E0F14E43439F}"/>
                    </a:ext>
                  </a:extLst>
                </p:cNvPr>
                <p:cNvPicPr/>
                <p:nvPr/>
              </p:nvPicPr>
              <p:blipFill>
                <a:blip r:embed="rId65"/>
                <a:stretch>
                  <a:fillRect/>
                </a:stretch>
              </p:blipFill>
              <p:spPr>
                <a:xfrm>
                  <a:off x="9902501" y="2049512"/>
                  <a:ext cx="187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D5F857D0-816B-46F6-A37F-39A979CD7745}"/>
                    </a:ext>
                  </a:extLst>
                </p14:cNvPr>
                <p14:cNvContentPartPr/>
                <p14:nvPr/>
              </p14:nvContentPartPr>
              <p14:xfrm>
                <a:off x="10151261" y="2100992"/>
                <a:ext cx="22680" cy="101160"/>
              </p14:xfrm>
            </p:contentPart>
          </mc:Choice>
          <mc:Fallback>
            <p:pic>
              <p:nvPicPr>
                <p:cNvPr id="37" name="Freihand 36">
                  <a:extLst>
                    <a:ext uri="{FF2B5EF4-FFF2-40B4-BE49-F238E27FC236}">
                      <a16:creationId xmlns:a16="http://schemas.microsoft.com/office/drawing/2014/main" id="{D5F857D0-816B-46F6-A37F-39A979CD7745}"/>
                    </a:ext>
                  </a:extLst>
                </p:cNvPr>
                <p:cNvPicPr/>
                <p:nvPr/>
              </p:nvPicPr>
              <p:blipFill>
                <a:blip r:embed="rId67"/>
                <a:stretch>
                  <a:fillRect/>
                </a:stretch>
              </p:blipFill>
              <p:spPr>
                <a:xfrm>
                  <a:off x="10146941" y="2096672"/>
                  <a:ext cx="31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6D89DF28-F56B-4933-935C-E2787BF220CF}"/>
                    </a:ext>
                  </a:extLst>
                </p14:cNvPr>
                <p14:cNvContentPartPr/>
                <p14:nvPr/>
              </p14:nvContentPartPr>
              <p14:xfrm>
                <a:off x="10168181" y="2034392"/>
                <a:ext cx="177120" cy="189000"/>
              </p14:xfrm>
            </p:contentPart>
          </mc:Choice>
          <mc:Fallback>
            <p:pic>
              <p:nvPicPr>
                <p:cNvPr id="38" name="Freihand 37">
                  <a:extLst>
                    <a:ext uri="{FF2B5EF4-FFF2-40B4-BE49-F238E27FC236}">
                      <a16:creationId xmlns:a16="http://schemas.microsoft.com/office/drawing/2014/main" id="{6D89DF28-F56B-4933-935C-E2787BF220CF}"/>
                    </a:ext>
                  </a:extLst>
                </p:cNvPr>
                <p:cNvPicPr/>
                <p:nvPr/>
              </p:nvPicPr>
              <p:blipFill>
                <a:blip r:embed="rId69"/>
                <a:stretch>
                  <a:fillRect/>
                </a:stretch>
              </p:blipFill>
              <p:spPr>
                <a:xfrm>
                  <a:off x="10163861" y="2030072"/>
                  <a:ext cx="185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3069A737-064D-4123-BDAE-23FB783B58B6}"/>
                    </a:ext>
                  </a:extLst>
                </p14:cNvPr>
                <p14:cNvContentPartPr/>
                <p14:nvPr/>
              </p14:nvContentPartPr>
              <p14:xfrm>
                <a:off x="10564541" y="1992272"/>
                <a:ext cx="361800" cy="160920"/>
              </p14:xfrm>
            </p:contentPart>
          </mc:Choice>
          <mc:Fallback>
            <p:pic>
              <p:nvPicPr>
                <p:cNvPr id="41" name="Freihand 40">
                  <a:extLst>
                    <a:ext uri="{FF2B5EF4-FFF2-40B4-BE49-F238E27FC236}">
                      <a16:creationId xmlns:a16="http://schemas.microsoft.com/office/drawing/2014/main" id="{3069A737-064D-4123-BDAE-23FB783B58B6}"/>
                    </a:ext>
                  </a:extLst>
                </p:cNvPr>
                <p:cNvPicPr/>
                <p:nvPr/>
              </p:nvPicPr>
              <p:blipFill>
                <a:blip r:embed="rId71"/>
                <a:stretch>
                  <a:fillRect/>
                </a:stretch>
              </p:blipFill>
              <p:spPr>
                <a:xfrm>
                  <a:off x="10560221" y="1987952"/>
                  <a:ext cx="3704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05098D88-2D54-4CD7-8DF8-0D18236A702C}"/>
                    </a:ext>
                  </a:extLst>
                </p14:cNvPr>
                <p14:cNvContentPartPr/>
                <p14:nvPr/>
              </p14:nvContentPartPr>
              <p14:xfrm>
                <a:off x="9928421" y="2431112"/>
                <a:ext cx="19800" cy="89640"/>
              </p14:xfrm>
            </p:contentPart>
          </mc:Choice>
          <mc:Fallback>
            <p:pic>
              <p:nvPicPr>
                <p:cNvPr id="42" name="Freihand 41">
                  <a:extLst>
                    <a:ext uri="{FF2B5EF4-FFF2-40B4-BE49-F238E27FC236}">
                      <a16:creationId xmlns:a16="http://schemas.microsoft.com/office/drawing/2014/main" id="{05098D88-2D54-4CD7-8DF8-0D18236A702C}"/>
                    </a:ext>
                  </a:extLst>
                </p:cNvPr>
                <p:cNvPicPr/>
                <p:nvPr/>
              </p:nvPicPr>
              <p:blipFill>
                <a:blip r:embed="rId73"/>
                <a:stretch>
                  <a:fillRect/>
                </a:stretch>
              </p:blipFill>
              <p:spPr>
                <a:xfrm>
                  <a:off x="9924101" y="2426792"/>
                  <a:ext cx="28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E2100BBC-7512-43D2-8D45-A19ACEC5D962}"/>
                    </a:ext>
                  </a:extLst>
                </p14:cNvPr>
                <p14:cNvContentPartPr/>
                <p14:nvPr/>
              </p14:nvContentPartPr>
              <p14:xfrm>
                <a:off x="9917621" y="2388272"/>
                <a:ext cx="118080" cy="47880"/>
              </p14:xfrm>
            </p:contentPart>
          </mc:Choice>
          <mc:Fallback>
            <p:pic>
              <p:nvPicPr>
                <p:cNvPr id="43" name="Freihand 42">
                  <a:extLst>
                    <a:ext uri="{FF2B5EF4-FFF2-40B4-BE49-F238E27FC236}">
                      <a16:creationId xmlns:a16="http://schemas.microsoft.com/office/drawing/2014/main" id="{E2100BBC-7512-43D2-8D45-A19ACEC5D962}"/>
                    </a:ext>
                  </a:extLst>
                </p:cNvPr>
                <p:cNvPicPr/>
                <p:nvPr/>
              </p:nvPicPr>
              <p:blipFill>
                <a:blip r:embed="rId75"/>
                <a:stretch>
                  <a:fillRect/>
                </a:stretch>
              </p:blipFill>
              <p:spPr>
                <a:xfrm>
                  <a:off x="9913301" y="2383952"/>
                  <a:ext cx="126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5C27C31B-353B-4C1F-A392-14E1B5BE8FE9}"/>
                    </a:ext>
                  </a:extLst>
                </p14:cNvPr>
                <p14:cNvContentPartPr/>
                <p14:nvPr/>
              </p14:nvContentPartPr>
              <p14:xfrm>
                <a:off x="9925541" y="2431112"/>
                <a:ext cx="130320" cy="86400"/>
              </p14:xfrm>
            </p:contentPart>
          </mc:Choice>
          <mc:Fallback>
            <p:pic>
              <p:nvPicPr>
                <p:cNvPr id="44" name="Freihand 43">
                  <a:extLst>
                    <a:ext uri="{FF2B5EF4-FFF2-40B4-BE49-F238E27FC236}">
                      <a16:creationId xmlns:a16="http://schemas.microsoft.com/office/drawing/2014/main" id="{5C27C31B-353B-4C1F-A392-14E1B5BE8FE9}"/>
                    </a:ext>
                  </a:extLst>
                </p:cNvPr>
                <p:cNvPicPr/>
                <p:nvPr/>
              </p:nvPicPr>
              <p:blipFill>
                <a:blip r:embed="rId77"/>
                <a:stretch>
                  <a:fillRect/>
                </a:stretch>
              </p:blipFill>
              <p:spPr>
                <a:xfrm>
                  <a:off x="9921221" y="2426792"/>
                  <a:ext cx="138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C95D6DF7-2070-430A-930E-9E0B19436C45}"/>
                    </a:ext>
                  </a:extLst>
                </p14:cNvPr>
                <p14:cNvContentPartPr/>
                <p14:nvPr/>
              </p14:nvContentPartPr>
              <p14:xfrm>
                <a:off x="10052261" y="2429672"/>
                <a:ext cx="172080" cy="68400"/>
              </p14:xfrm>
            </p:contentPart>
          </mc:Choice>
          <mc:Fallback>
            <p:pic>
              <p:nvPicPr>
                <p:cNvPr id="45" name="Freihand 44">
                  <a:extLst>
                    <a:ext uri="{FF2B5EF4-FFF2-40B4-BE49-F238E27FC236}">
                      <a16:creationId xmlns:a16="http://schemas.microsoft.com/office/drawing/2014/main" id="{C95D6DF7-2070-430A-930E-9E0B19436C45}"/>
                    </a:ext>
                  </a:extLst>
                </p:cNvPr>
                <p:cNvPicPr/>
                <p:nvPr/>
              </p:nvPicPr>
              <p:blipFill>
                <a:blip r:embed="rId79"/>
                <a:stretch>
                  <a:fillRect/>
                </a:stretch>
              </p:blipFill>
              <p:spPr>
                <a:xfrm>
                  <a:off x="10047941" y="2425352"/>
                  <a:ext cx="180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EF4A4E1E-E0DE-4093-A749-223E08330039}"/>
                    </a:ext>
                  </a:extLst>
                </p14:cNvPr>
                <p14:cNvContentPartPr/>
                <p14:nvPr/>
              </p14:nvContentPartPr>
              <p14:xfrm>
                <a:off x="10258541" y="2395472"/>
                <a:ext cx="183960" cy="95040"/>
              </p14:xfrm>
            </p:contentPart>
          </mc:Choice>
          <mc:Fallback>
            <p:pic>
              <p:nvPicPr>
                <p:cNvPr id="46" name="Freihand 45">
                  <a:extLst>
                    <a:ext uri="{FF2B5EF4-FFF2-40B4-BE49-F238E27FC236}">
                      <a16:creationId xmlns:a16="http://schemas.microsoft.com/office/drawing/2014/main" id="{EF4A4E1E-E0DE-4093-A749-223E08330039}"/>
                    </a:ext>
                  </a:extLst>
                </p:cNvPr>
                <p:cNvPicPr/>
                <p:nvPr/>
              </p:nvPicPr>
              <p:blipFill>
                <a:blip r:embed="rId81"/>
                <a:stretch>
                  <a:fillRect/>
                </a:stretch>
              </p:blipFill>
              <p:spPr>
                <a:xfrm>
                  <a:off x="10254221" y="2391152"/>
                  <a:ext cx="192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4E1C691E-D57A-40F7-BA48-56D2A5E4983E}"/>
                    </a:ext>
                  </a:extLst>
                </p14:cNvPr>
                <p14:cNvContentPartPr/>
                <p14:nvPr/>
              </p14:nvContentPartPr>
              <p14:xfrm>
                <a:off x="10322261" y="2431112"/>
                <a:ext cx="110160" cy="18720"/>
              </p14:xfrm>
            </p:contentPart>
          </mc:Choice>
          <mc:Fallback>
            <p:pic>
              <p:nvPicPr>
                <p:cNvPr id="47" name="Freihand 46">
                  <a:extLst>
                    <a:ext uri="{FF2B5EF4-FFF2-40B4-BE49-F238E27FC236}">
                      <a16:creationId xmlns:a16="http://schemas.microsoft.com/office/drawing/2014/main" id="{4E1C691E-D57A-40F7-BA48-56D2A5E4983E}"/>
                    </a:ext>
                  </a:extLst>
                </p:cNvPr>
                <p:cNvPicPr/>
                <p:nvPr/>
              </p:nvPicPr>
              <p:blipFill>
                <a:blip r:embed="rId83"/>
                <a:stretch>
                  <a:fillRect/>
                </a:stretch>
              </p:blipFill>
              <p:spPr>
                <a:xfrm>
                  <a:off x="10317941" y="2426792"/>
                  <a:ext cx="118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C17D1AD8-F53F-418A-AF48-CBF226E579E9}"/>
                    </a:ext>
                  </a:extLst>
                </p14:cNvPr>
                <p14:cNvContentPartPr/>
                <p14:nvPr/>
              </p14:nvContentPartPr>
              <p14:xfrm>
                <a:off x="10438541" y="2407712"/>
                <a:ext cx="156240" cy="51840"/>
              </p14:xfrm>
            </p:contentPart>
          </mc:Choice>
          <mc:Fallback>
            <p:pic>
              <p:nvPicPr>
                <p:cNvPr id="48" name="Freihand 47">
                  <a:extLst>
                    <a:ext uri="{FF2B5EF4-FFF2-40B4-BE49-F238E27FC236}">
                      <a16:creationId xmlns:a16="http://schemas.microsoft.com/office/drawing/2014/main" id="{C17D1AD8-F53F-418A-AF48-CBF226E579E9}"/>
                    </a:ext>
                  </a:extLst>
                </p:cNvPr>
                <p:cNvPicPr/>
                <p:nvPr/>
              </p:nvPicPr>
              <p:blipFill>
                <a:blip r:embed="rId85"/>
                <a:stretch>
                  <a:fillRect/>
                </a:stretch>
              </p:blipFill>
              <p:spPr>
                <a:xfrm>
                  <a:off x="10434221" y="2403392"/>
                  <a:ext cx="164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A34DF831-82CF-44B7-9524-D8703523A930}"/>
                    </a:ext>
                  </a:extLst>
                </p14:cNvPr>
                <p14:cNvContentPartPr/>
                <p14:nvPr/>
              </p14:nvContentPartPr>
              <p14:xfrm>
                <a:off x="10646981" y="2385392"/>
                <a:ext cx="126720" cy="70200"/>
              </p14:xfrm>
            </p:contentPart>
          </mc:Choice>
          <mc:Fallback>
            <p:pic>
              <p:nvPicPr>
                <p:cNvPr id="49" name="Freihand 48">
                  <a:extLst>
                    <a:ext uri="{FF2B5EF4-FFF2-40B4-BE49-F238E27FC236}">
                      <a16:creationId xmlns:a16="http://schemas.microsoft.com/office/drawing/2014/main" id="{A34DF831-82CF-44B7-9524-D8703523A930}"/>
                    </a:ext>
                  </a:extLst>
                </p:cNvPr>
                <p:cNvPicPr/>
                <p:nvPr/>
              </p:nvPicPr>
              <p:blipFill>
                <a:blip r:embed="rId87"/>
                <a:stretch>
                  <a:fillRect/>
                </a:stretch>
              </p:blipFill>
              <p:spPr>
                <a:xfrm>
                  <a:off x="10642661" y="2381072"/>
                  <a:ext cx="135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D4D631A1-4454-404D-82BA-AC4DE2D7806F}"/>
                    </a:ext>
                  </a:extLst>
                </p14:cNvPr>
                <p14:cNvContentPartPr/>
                <p14:nvPr/>
              </p14:nvContentPartPr>
              <p14:xfrm>
                <a:off x="3098141" y="4896752"/>
                <a:ext cx="200160" cy="113760"/>
              </p14:xfrm>
            </p:contentPart>
          </mc:Choice>
          <mc:Fallback>
            <p:pic>
              <p:nvPicPr>
                <p:cNvPr id="51" name="Freihand 50">
                  <a:extLst>
                    <a:ext uri="{FF2B5EF4-FFF2-40B4-BE49-F238E27FC236}">
                      <a16:creationId xmlns:a16="http://schemas.microsoft.com/office/drawing/2014/main" id="{D4D631A1-4454-404D-82BA-AC4DE2D7806F}"/>
                    </a:ext>
                  </a:extLst>
                </p:cNvPr>
                <p:cNvPicPr/>
                <p:nvPr/>
              </p:nvPicPr>
              <p:blipFill>
                <a:blip r:embed="rId89"/>
                <a:stretch>
                  <a:fillRect/>
                </a:stretch>
              </p:blipFill>
              <p:spPr>
                <a:xfrm>
                  <a:off x="3093821" y="4892432"/>
                  <a:ext cx="208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427A711A-7B99-43F7-B3E6-5C6A6810AFC9}"/>
                    </a:ext>
                  </a:extLst>
                </p14:cNvPr>
                <p14:cNvContentPartPr/>
                <p14:nvPr/>
              </p14:nvContentPartPr>
              <p14:xfrm>
                <a:off x="3351581" y="4933832"/>
                <a:ext cx="33840" cy="60480"/>
              </p14:xfrm>
            </p:contentPart>
          </mc:Choice>
          <mc:Fallback>
            <p:pic>
              <p:nvPicPr>
                <p:cNvPr id="52" name="Freihand 51">
                  <a:extLst>
                    <a:ext uri="{FF2B5EF4-FFF2-40B4-BE49-F238E27FC236}">
                      <a16:creationId xmlns:a16="http://schemas.microsoft.com/office/drawing/2014/main" id="{427A711A-7B99-43F7-B3E6-5C6A6810AFC9}"/>
                    </a:ext>
                  </a:extLst>
                </p:cNvPr>
                <p:cNvPicPr/>
                <p:nvPr/>
              </p:nvPicPr>
              <p:blipFill>
                <a:blip r:embed="rId91"/>
                <a:stretch>
                  <a:fillRect/>
                </a:stretch>
              </p:blipFill>
              <p:spPr>
                <a:xfrm>
                  <a:off x="3347261" y="4929512"/>
                  <a:ext cx="42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284352FA-ECAB-490B-952E-A5E9B09661CE}"/>
                    </a:ext>
                  </a:extLst>
                </p14:cNvPr>
                <p14:cNvContentPartPr/>
                <p14:nvPr/>
              </p14:nvContentPartPr>
              <p14:xfrm>
                <a:off x="3395501" y="4813232"/>
                <a:ext cx="109080" cy="168480"/>
              </p14:xfrm>
            </p:contentPart>
          </mc:Choice>
          <mc:Fallback>
            <p:pic>
              <p:nvPicPr>
                <p:cNvPr id="53" name="Freihand 52">
                  <a:extLst>
                    <a:ext uri="{FF2B5EF4-FFF2-40B4-BE49-F238E27FC236}">
                      <a16:creationId xmlns:a16="http://schemas.microsoft.com/office/drawing/2014/main" id="{284352FA-ECAB-490B-952E-A5E9B09661CE}"/>
                    </a:ext>
                  </a:extLst>
                </p:cNvPr>
                <p:cNvPicPr/>
                <p:nvPr/>
              </p:nvPicPr>
              <p:blipFill>
                <a:blip r:embed="rId93"/>
                <a:stretch>
                  <a:fillRect/>
                </a:stretch>
              </p:blipFill>
              <p:spPr>
                <a:xfrm>
                  <a:off x="3391181" y="4808912"/>
                  <a:ext cx="117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B744BC77-6E2F-485E-8481-6636465ECF4B}"/>
                    </a:ext>
                  </a:extLst>
                </p14:cNvPr>
                <p14:cNvContentPartPr/>
                <p14:nvPr/>
              </p14:nvContentPartPr>
              <p14:xfrm>
                <a:off x="3668021" y="4808192"/>
                <a:ext cx="127080" cy="143280"/>
              </p14:xfrm>
            </p:contentPart>
          </mc:Choice>
          <mc:Fallback>
            <p:pic>
              <p:nvPicPr>
                <p:cNvPr id="54" name="Freihand 53">
                  <a:extLst>
                    <a:ext uri="{FF2B5EF4-FFF2-40B4-BE49-F238E27FC236}">
                      <a16:creationId xmlns:a16="http://schemas.microsoft.com/office/drawing/2014/main" id="{B744BC77-6E2F-485E-8481-6636465ECF4B}"/>
                    </a:ext>
                  </a:extLst>
                </p:cNvPr>
                <p:cNvPicPr/>
                <p:nvPr/>
              </p:nvPicPr>
              <p:blipFill>
                <a:blip r:embed="rId95"/>
                <a:stretch>
                  <a:fillRect/>
                </a:stretch>
              </p:blipFill>
              <p:spPr>
                <a:xfrm>
                  <a:off x="3663701" y="4803872"/>
                  <a:ext cx="135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F6063DB8-CD54-4937-A66D-F0562387151E}"/>
                    </a:ext>
                  </a:extLst>
                </p14:cNvPr>
                <p14:cNvContentPartPr/>
                <p14:nvPr/>
              </p14:nvContentPartPr>
              <p14:xfrm>
                <a:off x="3794381" y="4875152"/>
                <a:ext cx="86040" cy="77040"/>
              </p14:xfrm>
            </p:contentPart>
          </mc:Choice>
          <mc:Fallback>
            <p:pic>
              <p:nvPicPr>
                <p:cNvPr id="55" name="Freihand 54">
                  <a:extLst>
                    <a:ext uri="{FF2B5EF4-FFF2-40B4-BE49-F238E27FC236}">
                      <a16:creationId xmlns:a16="http://schemas.microsoft.com/office/drawing/2014/main" id="{F6063DB8-CD54-4937-A66D-F0562387151E}"/>
                    </a:ext>
                  </a:extLst>
                </p:cNvPr>
                <p:cNvPicPr/>
                <p:nvPr/>
              </p:nvPicPr>
              <p:blipFill>
                <a:blip r:embed="rId97"/>
                <a:stretch>
                  <a:fillRect/>
                </a:stretch>
              </p:blipFill>
              <p:spPr>
                <a:xfrm>
                  <a:off x="3790061" y="4870832"/>
                  <a:ext cx="94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D2DE1482-31DB-4A61-B878-90CD3BE09E28}"/>
                    </a:ext>
                  </a:extLst>
                </p14:cNvPr>
                <p14:cNvContentPartPr/>
                <p14:nvPr/>
              </p14:nvContentPartPr>
              <p14:xfrm>
                <a:off x="3907781" y="4777952"/>
                <a:ext cx="119880" cy="155880"/>
              </p14:xfrm>
            </p:contentPart>
          </mc:Choice>
          <mc:Fallback>
            <p:pic>
              <p:nvPicPr>
                <p:cNvPr id="56" name="Freihand 55">
                  <a:extLst>
                    <a:ext uri="{FF2B5EF4-FFF2-40B4-BE49-F238E27FC236}">
                      <a16:creationId xmlns:a16="http://schemas.microsoft.com/office/drawing/2014/main" id="{D2DE1482-31DB-4A61-B878-90CD3BE09E28}"/>
                    </a:ext>
                  </a:extLst>
                </p:cNvPr>
                <p:cNvPicPr/>
                <p:nvPr/>
              </p:nvPicPr>
              <p:blipFill>
                <a:blip r:embed="rId99"/>
                <a:stretch>
                  <a:fillRect/>
                </a:stretch>
              </p:blipFill>
              <p:spPr>
                <a:xfrm>
                  <a:off x="3903461" y="4773632"/>
                  <a:ext cx="128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3C596B5C-1785-450F-B6F7-3B58BC760173}"/>
                    </a:ext>
                  </a:extLst>
                </p14:cNvPr>
                <p14:cNvContentPartPr/>
                <p14:nvPr/>
              </p14:nvContentPartPr>
              <p14:xfrm>
                <a:off x="4257341" y="4846712"/>
                <a:ext cx="4320" cy="74160"/>
              </p14:xfrm>
            </p:contentPart>
          </mc:Choice>
          <mc:Fallback>
            <p:pic>
              <p:nvPicPr>
                <p:cNvPr id="57" name="Freihand 56">
                  <a:extLst>
                    <a:ext uri="{FF2B5EF4-FFF2-40B4-BE49-F238E27FC236}">
                      <a16:creationId xmlns:a16="http://schemas.microsoft.com/office/drawing/2014/main" id="{3C596B5C-1785-450F-B6F7-3B58BC760173}"/>
                    </a:ext>
                  </a:extLst>
                </p:cNvPr>
                <p:cNvPicPr/>
                <p:nvPr/>
              </p:nvPicPr>
              <p:blipFill>
                <a:blip r:embed="rId101"/>
                <a:stretch>
                  <a:fillRect/>
                </a:stretch>
              </p:blipFill>
              <p:spPr>
                <a:xfrm>
                  <a:off x="4253021" y="4842392"/>
                  <a:ext cx="12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B4503041-CC2B-4BC2-BC2C-9F637A36C7CA}"/>
                    </a:ext>
                  </a:extLst>
                </p14:cNvPr>
                <p14:cNvContentPartPr/>
                <p14:nvPr/>
              </p14:nvContentPartPr>
              <p14:xfrm>
                <a:off x="4246901" y="4827632"/>
                <a:ext cx="52920" cy="5040"/>
              </p14:xfrm>
            </p:contentPart>
          </mc:Choice>
          <mc:Fallback>
            <p:pic>
              <p:nvPicPr>
                <p:cNvPr id="58" name="Freihand 57">
                  <a:extLst>
                    <a:ext uri="{FF2B5EF4-FFF2-40B4-BE49-F238E27FC236}">
                      <a16:creationId xmlns:a16="http://schemas.microsoft.com/office/drawing/2014/main" id="{B4503041-CC2B-4BC2-BC2C-9F637A36C7CA}"/>
                    </a:ext>
                  </a:extLst>
                </p:cNvPr>
                <p:cNvPicPr/>
                <p:nvPr/>
              </p:nvPicPr>
              <p:blipFill>
                <a:blip r:embed="rId103"/>
                <a:stretch>
                  <a:fillRect/>
                </a:stretch>
              </p:blipFill>
              <p:spPr>
                <a:xfrm>
                  <a:off x="4242581" y="4823312"/>
                  <a:ext cx="61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4558E212-6864-4621-AE11-6C79F83504EF}"/>
                    </a:ext>
                  </a:extLst>
                </p14:cNvPr>
                <p14:cNvContentPartPr/>
                <p14:nvPr/>
              </p14:nvContentPartPr>
              <p14:xfrm>
                <a:off x="4304861" y="4845632"/>
                <a:ext cx="72000" cy="89280"/>
              </p14:xfrm>
            </p:contentPart>
          </mc:Choice>
          <mc:Fallback>
            <p:pic>
              <p:nvPicPr>
                <p:cNvPr id="59" name="Freihand 58">
                  <a:extLst>
                    <a:ext uri="{FF2B5EF4-FFF2-40B4-BE49-F238E27FC236}">
                      <a16:creationId xmlns:a16="http://schemas.microsoft.com/office/drawing/2014/main" id="{4558E212-6864-4621-AE11-6C79F83504EF}"/>
                    </a:ext>
                  </a:extLst>
                </p:cNvPr>
                <p:cNvPicPr/>
                <p:nvPr/>
              </p:nvPicPr>
              <p:blipFill>
                <a:blip r:embed="rId105"/>
                <a:stretch>
                  <a:fillRect/>
                </a:stretch>
              </p:blipFill>
              <p:spPr>
                <a:xfrm>
                  <a:off x="4300541" y="4841312"/>
                  <a:ext cx="80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231B1A32-DFC0-45AB-886F-39266F8BDF3C}"/>
                    </a:ext>
                  </a:extLst>
                </p14:cNvPr>
                <p14:cNvContentPartPr/>
                <p14:nvPr/>
              </p14:nvContentPartPr>
              <p14:xfrm>
                <a:off x="4377221" y="4765712"/>
                <a:ext cx="99720" cy="151920"/>
              </p14:xfrm>
            </p:contentPart>
          </mc:Choice>
          <mc:Fallback>
            <p:pic>
              <p:nvPicPr>
                <p:cNvPr id="60" name="Freihand 59">
                  <a:extLst>
                    <a:ext uri="{FF2B5EF4-FFF2-40B4-BE49-F238E27FC236}">
                      <a16:creationId xmlns:a16="http://schemas.microsoft.com/office/drawing/2014/main" id="{231B1A32-DFC0-45AB-886F-39266F8BDF3C}"/>
                    </a:ext>
                  </a:extLst>
                </p:cNvPr>
                <p:cNvPicPr/>
                <p:nvPr/>
              </p:nvPicPr>
              <p:blipFill>
                <a:blip r:embed="rId107"/>
                <a:stretch>
                  <a:fillRect/>
                </a:stretch>
              </p:blipFill>
              <p:spPr>
                <a:xfrm>
                  <a:off x="4372901" y="4761392"/>
                  <a:ext cx="108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AC50128E-82FE-43AF-BB37-6B22197D5782}"/>
                    </a:ext>
                  </a:extLst>
                </p14:cNvPr>
                <p14:cNvContentPartPr/>
                <p14:nvPr/>
              </p14:nvContentPartPr>
              <p14:xfrm>
                <a:off x="4651181" y="4813232"/>
                <a:ext cx="136800" cy="98280"/>
              </p14:xfrm>
            </p:contentPart>
          </mc:Choice>
          <mc:Fallback>
            <p:pic>
              <p:nvPicPr>
                <p:cNvPr id="61" name="Freihand 60">
                  <a:extLst>
                    <a:ext uri="{FF2B5EF4-FFF2-40B4-BE49-F238E27FC236}">
                      <a16:creationId xmlns:a16="http://schemas.microsoft.com/office/drawing/2014/main" id="{AC50128E-82FE-43AF-BB37-6B22197D5782}"/>
                    </a:ext>
                  </a:extLst>
                </p:cNvPr>
                <p:cNvPicPr/>
                <p:nvPr/>
              </p:nvPicPr>
              <p:blipFill>
                <a:blip r:embed="rId109"/>
                <a:stretch>
                  <a:fillRect/>
                </a:stretch>
              </p:blipFill>
              <p:spPr>
                <a:xfrm>
                  <a:off x="4646861" y="4808912"/>
                  <a:ext cx="145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2D336240-E780-4177-A4EA-BE1F1ABFFF97}"/>
                    </a:ext>
                  </a:extLst>
                </p14:cNvPr>
                <p14:cNvContentPartPr/>
                <p14:nvPr/>
              </p14:nvContentPartPr>
              <p14:xfrm>
                <a:off x="4776821" y="4825112"/>
                <a:ext cx="103680" cy="84240"/>
              </p14:xfrm>
            </p:contentPart>
          </mc:Choice>
          <mc:Fallback>
            <p:pic>
              <p:nvPicPr>
                <p:cNvPr id="62" name="Freihand 61">
                  <a:extLst>
                    <a:ext uri="{FF2B5EF4-FFF2-40B4-BE49-F238E27FC236}">
                      <a16:creationId xmlns:a16="http://schemas.microsoft.com/office/drawing/2014/main" id="{2D336240-E780-4177-A4EA-BE1F1ABFFF97}"/>
                    </a:ext>
                  </a:extLst>
                </p:cNvPr>
                <p:cNvPicPr/>
                <p:nvPr/>
              </p:nvPicPr>
              <p:blipFill>
                <a:blip r:embed="rId111"/>
                <a:stretch>
                  <a:fillRect/>
                </a:stretch>
              </p:blipFill>
              <p:spPr>
                <a:xfrm>
                  <a:off x="4772501" y="4820792"/>
                  <a:ext cx="112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9D21A807-6FCC-4904-AA86-D439B591BEC7}"/>
                    </a:ext>
                  </a:extLst>
                </p14:cNvPr>
                <p14:cNvContentPartPr/>
                <p14:nvPr/>
              </p14:nvContentPartPr>
              <p14:xfrm>
                <a:off x="4885541" y="4815392"/>
                <a:ext cx="92520" cy="97560"/>
              </p14:xfrm>
            </p:contentPart>
          </mc:Choice>
          <mc:Fallback>
            <p:pic>
              <p:nvPicPr>
                <p:cNvPr id="63" name="Freihand 62">
                  <a:extLst>
                    <a:ext uri="{FF2B5EF4-FFF2-40B4-BE49-F238E27FC236}">
                      <a16:creationId xmlns:a16="http://schemas.microsoft.com/office/drawing/2014/main" id="{9D21A807-6FCC-4904-AA86-D439B591BEC7}"/>
                    </a:ext>
                  </a:extLst>
                </p:cNvPr>
                <p:cNvPicPr/>
                <p:nvPr/>
              </p:nvPicPr>
              <p:blipFill>
                <a:blip r:embed="rId113"/>
                <a:stretch>
                  <a:fillRect/>
                </a:stretch>
              </p:blipFill>
              <p:spPr>
                <a:xfrm>
                  <a:off x="4881221" y="4811072"/>
                  <a:ext cx="101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D9016B68-E528-45FC-910C-69F6039E5E89}"/>
                    </a:ext>
                  </a:extLst>
                </p14:cNvPr>
                <p14:cNvContentPartPr/>
                <p14:nvPr/>
              </p14:nvContentPartPr>
              <p14:xfrm>
                <a:off x="5216381" y="4834832"/>
                <a:ext cx="16560" cy="87840"/>
              </p14:xfrm>
            </p:contentPart>
          </mc:Choice>
          <mc:Fallback>
            <p:pic>
              <p:nvPicPr>
                <p:cNvPr id="64" name="Freihand 63">
                  <a:extLst>
                    <a:ext uri="{FF2B5EF4-FFF2-40B4-BE49-F238E27FC236}">
                      <a16:creationId xmlns:a16="http://schemas.microsoft.com/office/drawing/2014/main" id="{D9016B68-E528-45FC-910C-69F6039E5E89}"/>
                    </a:ext>
                  </a:extLst>
                </p:cNvPr>
                <p:cNvPicPr/>
                <p:nvPr/>
              </p:nvPicPr>
              <p:blipFill>
                <a:blip r:embed="rId115"/>
                <a:stretch>
                  <a:fillRect/>
                </a:stretch>
              </p:blipFill>
              <p:spPr>
                <a:xfrm>
                  <a:off x="5212061" y="4830512"/>
                  <a:ext cx="25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12E7D27B-32BD-488B-B1D5-A3B4FA06ACF8}"/>
                    </a:ext>
                  </a:extLst>
                </p14:cNvPr>
                <p14:cNvContentPartPr/>
                <p14:nvPr/>
              </p14:nvContentPartPr>
              <p14:xfrm>
                <a:off x="5138621" y="4775432"/>
                <a:ext cx="189720" cy="162360"/>
              </p14:xfrm>
            </p:contentPart>
          </mc:Choice>
          <mc:Fallback>
            <p:pic>
              <p:nvPicPr>
                <p:cNvPr id="65" name="Freihand 64">
                  <a:extLst>
                    <a:ext uri="{FF2B5EF4-FFF2-40B4-BE49-F238E27FC236}">
                      <a16:creationId xmlns:a16="http://schemas.microsoft.com/office/drawing/2014/main" id="{12E7D27B-32BD-488B-B1D5-A3B4FA06ACF8}"/>
                    </a:ext>
                  </a:extLst>
                </p:cNvPr>
                <p:cNvPicPr/>
                <p:nvPr/>
              </p:nvPicPr>
              <p:blipFill>
                <a:blip r:embed="rId117"/>
                <a:stretch>
                  <a:fillRect/>
                </a:stretch>
              </p:blipFill>
              <p:spPr>
                <a:xfrm>
                  <a:off x="5134301" y="4771112"/>
                  <a:ext cx="198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DA95D081-6E9D-44DE-BACA-A420F0F4EC63}"/>
                    </a:ext>
                  </a:extLst>
                </p14:cNvPr>
                <p14:cNvContentPartPr/>
                <p14:nvPr/>
              </p14:nvContentPartPr>
              <p14:xfrm>
                <a:off x="5362181" y="4802432"/>
                <a:ext cx="16560" cy="90000"/>
              </p14:xfrm>
            </p:contentPart>
          </mc:Choice>
          <mc:Fallback>
            <p:pic>
              <p:nvPicPr>
                <p:cNvPr id="66" name="Freihand 65">
                  <a:extLst>
                    <a:ext uri="{FF2B5EF4-FFF2-40B4-BE49-F238E27FC236}">
                      <a16:creationId xmlns:a16="http://schemas.microsoft.com/office/drawing/2014/main" id="{DA95D081-6E9D-44DE-BACA-A420F0F4EC63}"/>
                    </a:ext>
                  </a:extLst>
                </p:cNvPr>
                <p:cNvPicPr/>
                <p:nvPr/>
              </p:nvPicPr>
              <p:blipFill>
                <a:blip r:embed="rId119"/>
                <a:stretch>
                  <a:fillRect/>
                </a:stretch>
              </p:blipFill>
              <p:spPr>
                <a:xfrm>
                  <a:off x="5357861" y="4798112"/>
                  <a:ext cx="25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706488AD-B862-435A-A249-4FEB39A98444}"/>
                    </a:ext>
                  </a:extLst>
                </p14:cNvPr>
                <p14:cNvContentPartPr/>
                <p14:nvPr/>
              </p14:nvContentPartPr>
              <p14:xfrm>
                <a:off x="5385941" y="4754552"/>
                <a:ext cx="143280" cy="167040"/>
              </p14:xfrm>
            </p:contentPart>
          </mc:Choice>
          <mc:Fallback>
            <p:pic>
              <p:nvPicPr>
                <p:cNvPr id="67" name="Freihand 66">
                  <a:extLst>
                    <a:ext uri="{FF2B5EF4-FFF2-40B4-BE49-F238E27FC236}">
                      <a16:creationId xmlns:a16="http://schemas.microsoft.com/office/drawing/2014/main" id="{706488AD-B862-435A-A249-4FEB39A98444}"/>
                    </a:ext>
                  </a:extLst>
                </p:cNvPr>
                <p:cNvPicPr/>
                <p:nvPr/>
              </p:nvPicPr>
              <p:blipFill>
                <a:blip r:embed="rId121"/>
                <a:stretch>
                  <a:fillRect/>
                </a:stretch>
              </p:blipFill>
              <p:spPr>
                <a:xfrm>
                  <a:off x="5381621" y="4750232"/>
                  <a:ext cx="151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CA8FAE5E-CD78-4DC4-BD86-7532FF5AB99E}"/>
                    </a:ext>
                  </a:extLst>
                </p14:cNvPr>
                <p14:cNvContentPartPr/>
                <p14:nvPr/>
              </p14:nvContentPartPr>
              <p14:xfrm>
                <a:off x="5696621" y="4838072"/>
                <a:ext cx="178920" cy="44280"/>
              </p14:xfrm>
            </p:contentPart>
          </mc:Choice>
          <mc:Fallback>
            <p:pic>
              <p:nvPicPr>
                <p:cNvPr id="68" name="Freihand 67">
                  <a:extLst>
                    <a:ext uri="{FF2B5EF4-FFF2-40B4-BE49-F238E27FC236}">
                      <a16:creationId xmlns:a16="http://schemas.microsoft.com/office/drawing/2014/main" id="{CA8FAE5E-CD78-4DC4-BD86-7532FF5AB99E}"/>
                    </a:ext>
                  </a:extLst>
                </p:cNvPr>
                <p:cNvPicPr/>
                <p:nvPr/>
              </p:nvPicPr>
              <p:blipFill>
                <a:blip r:embed="rId123"/>
                <a:stretch>
                  <a:fillRect/>
                </a:stretch>
              </p:blipFill>
              <p:spPr>
                <a:xfrm>
                  <a:off x="5692301" y="4833752"/>
                  <a:ext cx="1875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90FB9504-89DF-49BE-BBC4-172841D3B1F3}"/>
                    </a:ext>
                  </a:extLst>
                </p14:cNvPr>
                <p14:cNvContentPartPr/>
                <p14:nvPr/>
              </p14:nvContentPartPr>
              <p14:xfrm>
                <a:off x="5838461" y="4776152"/>
                <a:ext cx="24120" cy="10440"/>
              </p14:xfrm>
            </p:contentPart>
          </mc:Choice>
          <mc:Fallback>
            <p:pic>
              <p:nvPicPr>
                <p:cNvPr id="69" name="Freihand 68">
                  <a:extLst>
                    <a:ext uri="{FF2B5EF4-FFF2-40B4-BE49-F238E27FC236}">
                      <a16:creationId xmlns:a16="http://schemas.microsoft.com/office/drawing/2014/main" id="{90FB9504-89DF-49BE-BBC4-172841D3B1F3}"/>
                    </a:ext>
                  </a:extLst>
                </p:cNvPr>
                <p:cNvPicPr/>
                <p:nvPr/>
              </p:nvPicPr>
              <p:blipFill>
                <a:blip r:embed="rId125"/>
                <a:stretch>
                  <a:fillRect/>
                </a:stretch>
              </p:blipFill>
              <p:spPr>
                <a:xfrm>
                  <a:off x="5834141" y="4771832"/>
                  <a:ext cx="32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4BDE3ABC-2E07-4826-B14C-0F98379DFE1A}"/>
                    </a:ext>
                  </a:extLst>
                </p14:cNvPr>
                <p14:cNvContentPartPr/>
                <p14:nvPr/>
              </p14:nvContentPartPr>
              <p14:xfrm>
                <a:off x="6038981" y="4782272"/>
                <a:ext cx="20160" cy="131760"/>
              </p14:xfrm>
            </p:contentPart>
          </mc:Choice>
          <mc:Fallback>
            <p:pic>
              <p:nvPicPr>
                <p:cNvPr id="70" name="Freihand 69">
                  <a:extLst>
                    <a:ext uri="{FF2B5EF4-FFF2-40B4-BE49-F238E27FC236}">
                      <a16:creationId xmlns:a16="http://schemas.microsoft.com/office/drawing/2014/main" id="{4BDE3ABC-2E07-4826-B14C-0F98379DFE1A}"/>
                    </a:ext>
                  </a:extLst>
                </p:cNvPr>
                <p:cNvPicPr/>
                <p:nvPr/>
              </p:nvPicPr>
              <p:blipFill>
                <a:blip r:embed="rId127"/>
                <a:stretch>
                  <a:fillRect/>
                </a:stretch>
              </p:blipFill>
              <p:spPr>
                <a:xfrm>
                  <a:off x="6034661" y="4777952"/>
                  <a:ext cx="28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Freihand 70">
                  <a:extLst>
                    <a:ext uri="{FF2B5EF4-FFF2-40B4-BE49-F238E27FC236}">
                      <a16:creationId xmlns:a16="http://schemas.microsoft.com/office/drawing/2014/main" id="{7D72B1A4-D9A2-42C4-8FA4-74BD8187D937}"/>
                    </a:ext>
                  </a:extLst>
                </p14:cNvPr>
                <p14:cNvContentPartPr/>
                <p14:nvPr/>
              </p14:nvContentPartPr>
              <p14:xfrm>
                <a:off x="5936381" y="4757432"/>
                <a:ext cx="222120" cy="143640"/>
              </p14:xfrm>
            </p:contentPart>
          </mc:Choice>
          <mc:Fallback>
            <p:pic>
              <p:nvPicPr>
                <p:cNvPr id="71" name="Freihand 70">
                  <a:extLst>
                    <a:ext uri="{FF2B5EF4-FFF2-40B4-BE49-F238E27FC236}">
                      <a16:creationId xmlns:a16="http://schemas.microsoft.com/office/drawing/2014/main" id="{7D72B1A4-D9A2-42C4-8FA4-74BD8187D937}"/>
                    </a:ext>
                  </a:extLst>
                </p:cNvPr>
                <p:cNvPicPr/>
                <p:nvPr/>
              </p:nvPicPr>
              <p:blipFill>
                <a:blip r:embed="rId129"/>
                <a:stretch>
                  <a:fillRect/>
                </a:stretch>
              </p:blipFill>
              <p:spPr>
                <a:xfrm>
                  <a:off x="5932061" y="4753112"/>
                  <a:ext cx="230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24EE8526-83B0-4AC2-AB2C-4734B0708A99}"/>
                    </a:ext>
                  </a:extLst>
                </p14:cNvPr>
                <p14:cNvContentPartPr/>
                <p14:nvPr/>
              </p14:nvContentPartPr>
              <p14:xfrm>
                <a:off x="6442181" y="4847072"/>
                <a:ext cx="159120" cy="13680"/>
              </p14:xfrm>
            </p:contentPart>
          </mc:Choice>
          <mc:Fallback>
            <p:pic>
              <p:nvPicPr>
                <p:cNvPr id="78" name="Freihand 77">
                  <a:extLst>
                    <a:ext uri="{FF2B5EF4-FFF2-40B4-BE49-F238E27FC236}">
                      <a16:creationId xmlns:a16="http://schemas.microsoft.com/office/drawing/2014/main" id="{24EE8526-83B0-4AC2-AB2C-4734B0708A99}"/>
                    </a:ext>
                  </a:extLst>
                </p:cNvPr>
                <p:cNvPicPr/>
                <p:nvPr/>
              </p:nvPicPr>
              <p:blipFill>
                <a:blip r:embed="rId131"/>
                <a:stretch>
                  <a:fillRect/>
                </a:stretch>
              </p:blipFill>
              <p:spPr>
                <a:xfrm>
                  <a:off x="6437861" y="4842752"/>
                  <a:ext cx="167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F181DCE9-E2A0-4A5D-9963-47CEF4BD8960}"/>
                    </a:ext>
                  </a:extLst>
                </p14:cNvPr>
                <p14:cNvContentPartPr/>
                <p14:nvPr/>
              </p14:nvContentPartPr>
              <p14:xfrm>
                <a:off x="6442181" y="4879112"/>
                <a:ext cx="181440" cy="13320"/>
              </p14:xfrm>
            </p:contentPart>
          </mc:Choice>
          <mc:Fallback>
            <p:pic>
              <p:nvPicPr>
                <p:cNvPr id="79" name="Freihand 78">
                  <a:extLst>
                    <a:ext uri="{FF2B5EF4-FFF2-40B4-BE49-F238E27FC236}">
                      <a16:creationId xmlns:a16="http://schemas.microsoft.com/office/drawing/2014/main" id="{F181DCE9-E2A0-4A5D-9963-47CEF4BD8960}"/>
                    </a:ext>
                  </a:extLst>
                </p:cNvPr>
                <p:cNvPicPr/>
                <p:nvPr/>
              </p:nvPicPr>
              <p:blipFill>
                <a:blip r:embed="rId133"/>
                <a:stretch>
                  <a:fillRect/>
                </a:stretch>
              </p:blipFill>
              <p:spPr>
                <a:xfrm>
                  <a:off x="6437861" y="4874792"/>
                  <a:ext cx="190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96F70414-3D07-405E-859D-2DAEC8BEFFD2}"/>
                    </a:ext>
                  </a:extLst>
                </p14:cNvPr>
                <p14:cNvContentPartPr/>
                <p14:nvPr/>
              </p14:nvContentPartPr>
              <p14:xfrm>
                <a:off x="6415541" y="4712792"/>
                <a:ext cx="196920" cy="100440"/>
              </p14:xfrm>
            </p:contentPart>
          </mc:Choice>
          <mc:Fallback>
            <p:pic>
              <p:nvPicPr>
                <p:cNvPr id="80" name="Freihand 79">
                  <a:extLst>
                    <a:ext uri="{FF2B5EF4-FFF2-40B4-BE49-F238E27FC236}">
                      <a16:creationId xmlns:a16="http://schemas.microsoft.com/office/drawing/2014/main" id="{96F70414-3D07-405E-859D-2DAEC8BEFFD2}"/>
                    </a:ext>
                  </a:extLst>
                </p:cNvPr>
                <p:cNvPicPr/>
                <p:nvPr/>
              </p:nvPicPr>
              <p:blipFill>
                <a:blip r:embed="rId135"/>
                <a:stretch>
                  <a:fillRect/>
                </a:stretch>
              </p:blipFill>
              <p:spPr>
                <a:xfrm>
                  <a:off x="6411221" y="4708472"/>
                  <a:ext cx="205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4599ED48-1FEE-4020-9297-5A44F8F92AB2}"/>
                    </a:ext>
                  </a:extLst>
                </p14:cNvPr>
                <p14:cNvContentPartPr/>
                <p14:nvPr/>
              </p14:nvContentPartPr>
              <p14:xfrm>
                <a:off x="6749261" y="4752392"/>
                <a:ext cx="123840" cy="133560"/>
              </p14:xfrm>
            </p:contentPart>
          </mc:Choice>
          <mc:Fallback>
            <p:pic>
              <p:nvPicPr>
                <p:cNvPr id="82" name="Freihand 81">
                  <a:extLst>
                    <a:ext uri="{FF2B5EF4-FFF2-40B4-BE49-F238E27FC236}">
                      <a16:creationId xmlns:a16="http://schemas.microsoft.com/office/drawing/2014/main" id="{4599ED48-1FEE-4020-9297-5A44F8F92AB2}"/>
                    </a:ext>
                  </a:extLst>
                </p:cNvPr>
                <p:cNvPicPr/>
                <p:nvPr/>
              </p:nvPicPr>
              <p:blipFill>
                <a:blip r:embed="rId137"/>
                <a:stretch>
                  <a:fillRect/>
                </a:stretch>
              </p:blipFill>
              <p:spPr>
                <a:xfrm>
                  <a:off x="6744941" y="4748072"/>
                  <a:ext cx="132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34CC43B0-D823-42B3-91CD-63822CB1CC75}"/>
                    </a:ext>
                  </a:extLst>
                </p14:cNvPr>
                <p14:cNvContentPartPr/>
                <p14:nvPr/>
              </p14:nvContentPartPr>
              <p14:xfrm>
                <a:off x="6842501" y="4802432"/>
                <a:ext cx="83160" cy="151200"/>
              </p14:xfrm>
            </p:contentPart>
          </mc:Choice>
          <mc:Fallback>
            <p:pic>
              <p:nvPicPr>
                <p:cNvPr id="83" name="Freihand 82">
                  <a:extLst>
                    <a:ext uri="{FF2B5EF4-FFF2-40B4-BE49-F238E27FC236}">
                      <a16:creationId xmlns:a16="http://schemas.microsoft.com/office/drawing/2014/main" id="{34CC43B0-D823-42B3-91CD-63822CB1CC75}"/>
                    </a:ext>
                  </a:extLst>
                </p:cNvPr>
                <p:cNvPicPr/>
                <p:nvPr/>
              </p:nvPicPr>
              <p:blipFill>
                <a:blip r:embed="rId139"/>
                <a:stretch>
                  <a:fillRect/>
                </a:stretch>
              </p:blipFill>
              <p:spPr>
                <a:xfrm>
                  <a:off x="6838181" y="4798112"/>
                  <a:ext cx="91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F1E85620-A2BF-412D-B6D3-3E97E7AB2A74}"/>
                    </a:ext>
                  </a:extLst>
                </p14:cNvPr>
                <p14:cNvContentPartPr/>
                <p14:nvPr/>
              </p14:nvContentPartPr>
              <p14:xfrm>
                <a:off x="7003061" y="4807112"/>
                <a:ext cx="8640" cy="88560"/>
              </p14:xfrm>
            </p:contentPart>
          </mc:Choice>
          <mc:Fallback>
            <p:pic>
              <p:nvPicPr>
                <p:cNvPr id="84" name="Freihand 83">
                  <a:extLst>
                    <a:ext uri="{FF2B5EF4-FFF2-40B4-BE49-F238E27FC236}">
                      <a16:creationId xmlns:a16="http://schemas.microsoft.com/office/drawing/2014/main" id="{F1E85620-A2BF-412D-B6D3-3E97E7AB2A74}"/>
                    </a:ext>
                  </a:extLst>
                </p:cNvPr>
                <p:cNvPicPr/>
                <p:nvPr/>
              </p:nvPicPr>
              <p:blipFill>
                <a:blip r:embed="rId141"/>
                <a:stretch>
                  <a:fillRect/>
                </a:stretch>
              </p:blipFill>
              <p:spPr>
                <a:xfrm>
                  <a:off x="6998741" y="4802792"/>
                  <a:ext cx="17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3A1DC8A8-B96B-481B-A71F-A3A612B6D6C7}"/>
                    </a:ext>
                  </a:extLst>
                </p14:cNvPr>
                <p14:cNvContentPartPr/>
                <p14:nvPr/>
              </p14:nvContentPartPr>
              <p14:xfrm>
                <a:off x="7048061" y="4780832"/>
                <a:ext cx="103320" cy="113400"/>
              </p14:xfrm>
            </p:contentPart>
          </mc:Choice>
          <mc:Fallback>
            <p:pic>
              <p:nvPicPr>
                <p:cNvPr id="85" name="Freihand 84">
                  <a:extLst>
                    <a:ext uri="{FF2B5EF4-FFF2-40B4-BE49-F238E27FC236}">
                      <a16:creationId xmlns:a16="http://schemas.microsoft.com/office/drawing/2014/main" id="{3A1DC8A8-B96B-481B-A71F-A3A612B6D6C7}"/>
                    </a:ext>
                  </a:extLst>
                </p:cNvPr>
                <p:cNvPicPr/>
                <p:nvPr/>
              </p:nvPicPr>
              <p:blipFill>
                <a:blip r:embed="rId143"/>
                <a:stretch>
                  <a:fillRect/>
                </a:stretch>
              </p:blipFill>
              <p:spPr>
                <a:xfrm>
                  <a:off x="7043741" y="4776512"/>
                  <a:ext cx="111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74252DF4-E208-472E-A04F-342EFB97416B}"/>
                    </a:ext>
                  </a:extLst>
                </p14:cNvPr>
                <p14:cNvContentPartPr/>
                <p14:nvPr/>
              </p14:nvContentPartPr>
              <p14:xfrm>
                <a:off x="7284581" y="4783352"/>
                <a:ext cx="15120" cy="83880"/>
              </p14:xfrm>
            </p:contentPart>
          </mc:Choice>
          <mc:Fallback>
            <p:pic>
              <p:nvPicPr>
                <p:cNvPr id="87" name="Freihand 86">
                  <a:extLst>
                    <a:ext uri="{FF2B5EF4-FFF2-40B4-BE49-F238E27FC236}">
                      <a16:creationId xmlns:a16="http://schemas.microsoft.com/office/drawing/2014/main" id="{74252DF4-E208-472E-A04F-342EFB97416B}"/>
                    </a:ext>
                  </a:extLst>
                </p:cNvPr>
                <p:cNvPicPr/>
                <p:nvPr/>
              </p:nvPicPr>
              <p:blipFill>
                <a:blip r:embed="rId145"/>
                <a:stretch>
                  <a:fillRect/>
                </a:stretch>
              </p:blipFill>
              <p:spPr>
                <a:xfrm>
                  <a:off x="7280261" y="4779032"/>
                  <a:ext cx="23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4BB70F35-6B15-464E-B346-88274CBDCBC2}"/>
                    </a:ext>
                  </a:extLst>
                </p14:cNvPr>
                <p14:cNvContentPartPr/>
                <p14:nvPr/>
              </p14:nvContentPartPr>
              <p14:xfrm>
                <a:off x="7217981" y="4756352"/>
                <a:ext cx="128160" cy="128880"/>
              </p14:xfrm>
            </p:contentPart>
          </mc:Choice>
          <mc:Fallback>
            <p:pic>
              <p:nvPicPr>
                <p:cNvPr id="88" name="Freihand 87">
                  <a:extLst>
                    <a:ext uri="{FF2B5EF4-FFF2-40B4-BE49-F238E27FC236}">
                      <a16:creationId xmlns:a16="http://schemas.microsoft.com/office/drawing/2014/main" id="{4BB70F35-6B15-464E-B346-88274CBDCBC2}"/>
                    </a:ext>
                  </a:extLst>
                </p:cNvPr>
                <p:cNvPicPr/>
                <p:nvPr/>
              </p:nvPicPr>
              <p:blipFill>
                <a:blip r:embed="rId147"/>
                <a:stretch>
                  <a:fillRect/>
                </a:stretch>
              </p:blipFill>
              <p:spPr>
                <a:xfrm>
                  <a:off x="7213661" y="4752032"/>
                  <a:ext cx="136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Freihand 88">
                  <a:extLst>
                    <a:ext uri="{FF2B5EF4-FFF2-40B4-BE49-F238E27FC236}">
                      <a16:creationId xmlns:a16="http://schemas.microsoft.com/office/drawing/2014/main" id="{675C7646-4457-4B74-BE54-E4577AD28197}"/>
                    </a:ext>
                  </a:extLst>
                </p14:cNvPr>
                <p14:cNvContentPartPr/>
                <p14:nvPr/>
              </p14:nvContentPartPr>
              <p14:xfrm>
                <a:off x="7378541" y="4767512"/>
                <a:ext cx="30600" cy="100440"/>
              </p14:xfrm>
            </p:contentPart>
          </mc:Choice>
          <mc:Fallback>
            <p:pic>
              <p:nvPicPr>
                <p:cNvPr id="89" name="Freihand 88">
                  <a:extLst>
                    <a:ext uri="{FF2B5EF4-FFF2-40B4-BE49-F238E27FC236}">
                      <a16:creationId xmlns:a16="http://schemas.microsoft.com/office/drawing/2014/main" id="{675C7646-4457-4B74-BE54-E4577AD28197}"/>
                    </a:ext>
                  </a:extLst>
                </p:cNvPr>
                <p:cNvPicPr/>
                <p:nvPr/>
              </p:nvPicPr>
              <p:blipFill>
                <a:blip r:embed="rId149"/>
                <a:stretch>
                  <a:fillRect/>
                </a:stretch>
              </p:blipFill>
              <p:spPr>
                <a:xfrm>
                  <a:off x="7374221" y="4763192"/>
                  <a:ext cx="39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Freihand 89">
                  <a:extLst>
                    <a:ext uri="{FF2B5EF4-FFF2-40B4-BE49-F238E27FC236}">
                      <a16:creationId xmlns:a16="http://schemas.microsoft.com/office/drawing/2014/main" id="{67032003-C46A-488A-B0B0-2FF7DDEA83D6}"/>
                    </a:ext>
                  </a:extLst>
                </p14:cNvPr>
                <p14:cNvContentPartPr/>
                <p14:nvPr/>
              </p14:nvContentPartPr>
              <p14:xfrm>
                <a:off x="7444061" y="4818992"/>
                <a:ext cx="42840" cy="61560"/>
              </p14:xfrm>
            </p:contentPart>
          </mc:Choice>
          <mc:Fallback>
            <p:pic>
              <p:nvPicPr>
                <p:cNvPr id="90" name="Freihand 89">
                  <a:extLst>
                    <a:ext uri="{FF2B5EF4-FFF2-40B4-BE49-F238E27FC236}">
                      <a16:creationId xmlns:a16="http://schemas.microsoft.com/office/drawing/2014/main" id="{67032003-C46A-488A-B0B0-2FF7DDEA83D6}"/>
                    </a:ext>
                  </a:extLst>
                </p:cNvPr>
                <p:cNvPicPr/>
                <p:nvPr/>
              </p:nvPicPr>
              <p:blipFill>
                <a:blip r:embed="rId151"/>
                <a:stretch>
                  <a:fillRect/>
                </a:stretch>
              </p:blipFill>
              <p:spPr>
                <a:xfrm>
                  <a:off x="7439741" y="4814672"/>
                  <a:ext cx="51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641649C0-1E5A-4006-A38E-EEFBA9B0A890}"/>
                    </a:ext>
                  </a:extLst>
                </p14:cNvPr>
                <p14:cNvContentPartPr/>
                <p14:nvPr/>
              </p14:nvContentPartPr>
              <p14:xfrm>
                <a:off x="7601021" y="4792712"/>
                <a:ext cx="122400" cy="95040"/>
              </p14:xfrm>
            </p:contentPart>
          </mc:Choice>
          <mc:Fallback>
            <p:pic>
              <p:nvPicPr>
                <p:cNvPr id="92" name="Freihand 91">
                  <a:extLst>
                    <a:ext uri="{FF2B5EF4-FFF2-40B4-BE49-F238E27FC236}">
                      <a16:creationId xmlns:a16="http://schemas.microsoft.com/office/drawing/2014/main" id="{641649C0-1E5A-4006-A38E-EEFBA9B0A890}"/>
                    </a:ext>
                  </a:extLst>
                </p:cNvPr>
                <p:cNvPicPr/>
                <p:nvPr/>
              </p:nvPicPr>
              <p:blipFill>
                <a:blip r:embed="rId153"/>
                <a:stretch>
                  <a:fillRect/>
                </a:stretch>
              </p:blipFill>
              <p:spPr>
                <a:xfrm>
                  <a:off x="7596701" y="4788392"/>
                  <a:ext cx="131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8F2E1552-4F50-4E72-94F2-738DAE615463}"/>
                    </a:ext>
                  </a:extLst>
                </p14:cNvPr>
                <p14:cNvContentPartPr/>
                <p14:nvPr/>
              </p14:nvContentPartPr>
              <p14:xfrm>
                <a:off x="7554221" y="4828712"/>
                <a:ext cx="166320" cy="8640"/>
              </p14:xfrm>
            </p:contentPart>
          </mc:Choice>
          <mc:Fallback>
            <p:pic>
              <p:nvPicPr>
                <p:cNvPr id="93" name="Freihand 92">
                  <a:extLst>
                    <a:ext uri="{FF2B5EF4-FFF2-40B4-BE49-F238E27FC236}">
                      <a16:creationId xmlns:a16="http://schemas.microsoft.com/office/drawing/2014/main" id="{8F2E1552-4F50-4E72-94F2-738DAE615463}"/>
                    </a:ext>
                  </a:extLst>
                </p:cNvPr>
                <p:cNvPicPr/>
                <p:nvPr/>
              </p:nvPicPr>
              <p:blipFill>
                <a:blip r:embed="rId155"/>
                <a:stretch>
                  <a:fillRect/>
                </a:stretch>
              </p:blipFill>
              <p:spPr>
                <a:xfrm>
                  <a:off x="7549901" y="4824392"/>
                  <a:ext cx="174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FF9C1F11-8B85-41FD-8C92-2EE96BF2058D}"/>
                    </a:ext>
                  </a:extLst>
                </p14:cNvPr>
                <p14:cNvContentPartPr/>
                <p14:nvPr/>
              </p14:nvContentPartPr>
              <p14:xfrm>
                <a:off x="7560341" y="4846352"/>
                <a:ext cx="161640" cy="5400"/>
              </p14:xfrm>
            </p:contentPart>
          </mc:Choice>
          <mc:Fallback>
            <p:pic>
              <p:nvPicPr>
                <p:cNvPr id="94" name="Freihand 93">
                  <a:extLst>
                    <a:ext uri="{FF2B5EF4-FFF2-40B4-BE49-F238E27FC236}">
                      <a16:creationId xmlns:a16="http://schemas.microsoft.com/office/drawing/2014/main" id="{FF9C1F11-8B85-41FD-8C92-2EE96BF2058D}"/>
                    </a:ext>
                  </a:extLst>
                </p:cNvPr>
                <p:cNvPicPr/>
                <p:nvPr/>
              </p:nvPicPr>
              <p:blipFill>
                <a:blip r:embed="rId157"/>
                <a:stretch>
                  <a:fillRect/>
                </a:stretch>
              </p:blipFill>
              <p:spPr>
                <a:xfrm>
                  <a:off x="7556021" y="4842032"/>
                  <a:ext cx="170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BC4C8F07-5062-4929-9362-47E6C264C515}"/>
                    </a:ext>
                  </a:extLst>
                </p14:cNvPr>
                <p14:cNvContentPartPr/>
                <p14:nvPr/>
              </p14:nvContentPartPr>
              <p14:xfrm>
                <a:off x="3063581" y="5136512"/>
                <a:ext cx="201960" cy="137160"/>
              </p14:xfrm>
            </p:contentPart>
          </mc:Choice>
          <mc:Fallback>
            <p:pic>
              <p:nvPicPr>
                <p:cNvPr id="96" name="Freihand 95">
                  <a:extLst>
                    <a:ext uri="{FF2B5EF4-FFF2-40B4-BE49-F238E27FC236}">
                      <a16:creationId xmlns:a16="http://schemas.microsoft.com/office/drawing/2014/main" id="{BC4C8F07-5062-4929-9362-47E6C264C515}"/>
                    </a:ext>
                  </a:extLst>
                </p:cNvPr>
                <p:cNvPicPr/>
                <p:nvPr/>
              </p:nvPicPr>
              <p:blipFill>
                <a:blip r:embed="rId159"/>
                <a:stretch>
                  <a:fillRect/>
                </a:stretch>
              </p:blipFill>
              <p:spPr>
                <a:xfrm>
                  <a:off x="3059261" y="5132192"/>
                  <a:ext cx="210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F7AE7835-C585-4A66-982B-5893952968CB}"/>
                    </a:ext>
                  </a:extLst>
                </p14:cNvPr>
                <p14:cNvContentPartPr/>
                <p14:nvPr/>
              </p14:nvContentPartPr>
              <p14:xfrm>
                <a:off x="3291461" y="5199512"/>
                <a:ext cx="20880" cy="74880"/>
              </p14:xfrm>
            </p:contentPart>
          </mc:Choice>
          <mc:Fallback>
            <p:pic>
              <p:nvPicPr>
                <p:cNvPr id="97" name="Freihand 96">
                  <a:extLst>
                    <a:ext uri="{FF2B5EF4-FFF2-40B4-BE49-F238E27FC236}">
                      <a16:creationId xmlns:a16="http://schemas.microsoft.com/office/drawing/2014/main" id="{F7AE7835-C585-4A66-982B-5893952968CB}"/>
                    </a:ext>
                  </a:extLst>
                </p:cNvPr>
                <p:cNvPicPr/>
                <p:nvPr/>
              </p:nvPicPr>
              <p:blipFill>
                <a:blip r:embed="rId161"/>
                <a:stretch>
                  <a:fillRect/>
                </a:stretch>
              </p:blipFill>
              <p:spPr>
                <a:xfrm>
                  <a:off x="3287141" y="5195192"/>
                  <a:ext cx="29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8F91253F-AFB0-40DC-B564-E1E2ABECC6BA}"/>
                    </a:ext>
                  </a:extLst>
                </p14:cNvPr>
                <p14:cNvContentPartPr/>
                <p14:nvPr/>
              </p14:nvContentPartPr>
              <p14:xfrm>
                <a:off x="3338261" y="5119232"/>
                <a:ext cx="109800" cy="141480"/>
              </p14:xfrm>
            </p:contentPart>
          </mc:Choice>
          <mc:Fallback>
            <p:pic>
              <p:nvPicPr>
                <p:cNvPr id="98" name="Freihand 97">
                  <a:extLst>
                    <a:ext uri="{FF2B5EF4-FFF2-40B4-BE49-F238E27FC236}">
                      <a16:creationId xmlns:a16="http://schemas.microsoft.com/office/drawing/2014/main" id="{8F91253F-AFB0-40DC-B564-E1E2ABECC6BA}"/>
                    </a:ext>
                  </a:extLst>
                </p:cNvPr>
                <p:cNvPicPr/>
                <p:nvPr/>
              </p:nvPicPr>
              <p:blipFill>
                <a:blip r:embed="rId163"/>
                <a:stretch>
                  <a:fillRect/>
                </a:stretch>
              </p:blipFill>
              <p:spPr>
                <a:xfrm>
                  <a:off x="3333941" y="5114912"/>
                  <a:ext cx="118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8768015F-DEC8-4CC3-A1DF-A45BCA6D52E8}"/>
                    </a:ext>
                  </a:extLst>
                </p14:cNvPr>
                <p14:cNvContentPartPr/>
                <p14:nvPr/>
              </p14:nvContentPartPr>
              <p14:xfrm>
                <a:off x="3645341" y="5081432"/>
                <a:ext cx="140400" cy="135000"/>
              </p14:xfrm>
            </p:contentPart>
          </mc:Choice>
          <mc:Fallback>
            <p:pic>
              <p:nvPicPr>
                <p:cNvPr id="99" name="Freihand 98">
                  <a:extLst>
                    <a:ext uri="{FF2B5EF4-FFF2-40B4-BE49-F238E27FC236}">
                      <a16:creationId xmlns:a16="http://schemas.microsoft.com/office/drawing/2014/main" id="{8768015F-DEC8-4CC3-A1DF-A45BCA6D52E8}"/>
                    </a:ext>
                  </a:extLst>
                </p:cNvPr>
                <p:cNvPicPr/>
                <p:nvPr/>
              </p:nvPicPr>
              <p:blipFill>
                <a:blip r:embed="rId165"/>
                <a:stretch>
                  <a:fillRect/>
                </a:stretch>
              </p:blipFill>
              <p:spPr>
                <a:xfrm>
                  <a:off x="3641021" y="5077112"/>
                  <a:ext cx="149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0EC130D1-84D0-4709-91AC-E19F57224692}"/>
                    </a:ext>
                  </a:extLst>
                </p14:cNvPr>
                <p14:cNvContentPartPr/>
                <p14:nvPr/>
              </p14:nvContentPartPr>
              <p14:xfrm>
                <a:off x="3787541" y="5150912"/>
                <a:ext cx="83160" cy="54000"/>
              </p14:xfrm>
            </p:contentPart>
          </mc:Choice>
          <mc:Fallback>
            <p:pic>
              <p:nvPicPr>
                <p:cNvPr id="100" name="Freihand 99">
                  <a:extLst>
                    <a:ext uri="{FF2B5EF4-FFF2-40B4-BE49-F238E27FC236}">
                      <a16:creationId xmlns:a16="http://schemas.microsoft.com/office/drawing/2014/main" id="{0EC130D1-84D0-4709-91AC-E19F57224692}"/>
                    </a:ext>
                  </a:extLst>
                </p:cNvPr>
                <p:cNvPicPr/>
                <p:nvPr/>
              </p:nvPicPr>
              <p:blipFill>
                <a:blip r:embed="rId167"/>
                <a:stretch>
                  <a:fillRect/>
                </a:stretch>
              </p:blipFill>
              <p:spPr>
                <a:xfrm>
                  <a:off x="3783221" y="5146592"/>
                  <a:ext cx="91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29D312FA-5DBE-4B2B-8EC1-4813AAE9E64A}"/>
                    </a:ext>
                  </a:extLst>
                </p14:cNvPr>
                <p14:cNvContentPartPr/>
                <p14:nvPr/>
              </p14:nvContentPartPr>
              <p14:xfrm>
                <a:off x="3893021" y="5080712"/>
                <a:ext cx="120600" cy="127440"/>
              </p14:xfrm>
            </p:contentPart>
          </mc:Choice>
          <mc:Fallback>
            <p:pic>
              <p:nvPicPr>
                <p:cNvPr id="101" name="Freihand 100">
                  <a:extLst>
                    <a:ext uri="{FF2B5EF4-FFF2-40B4-BE49-F238E27FC236}">
                      <a16:creationId xmlns:a16="http://schemas.microsoft.com/office/drawing/2014/main" id="{29D312FA-5DBE-4B2B-8EC1-4813AAE9E64A}"/>
                    </a:ext>
                  </a:extLst>
                </p:cNvPr>
                <p:cNvPicPr/>
                <p:nvPr/>
              </p:nvPicPr>
              <p:blipFill>
                <a:blip r:embed="rId169"/>
                <a:stretch>
                  <a:fillRect/>
                </a:stretch>
              </p:blipFill>
              <p:spPr>
                <a:xfrm>
                  <a:off x="3888701" y="5076392"/>
                  <a:ext cx="129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6180EEB7-8052-4D90-817F-A749D56B320B}"/>
                    </a:ext>
                  </a:extLst>
                </p14:cNvPr>
                <p14:cNvContentPartPr/>
                <p14:nvPr/>
              </p14:nvContentPartPr>
              <p14:xfrm>
                <a:off x="4186061" y="5081072"/>
                <a:ext cx="330480" cy="119160"/>
              </p14:xfrm>
            </p:contentPart>
          </mc:Choice>
          <mc:Fallback>
            <p:pic>
              <p:nvPicPr>
                <p:cNvPr id="104" name="Freihand 103">
                  <a:extLst>
                    <a:ext uri="{FF2B5EF4-FFF2-40B4-BE49-F238E27FC236}">
                      <a16:creationId xmlns:a16="http://schemas.microsoft.com/office/drawing/2014/main" id="{6180EEB7-8052-4D90-817F-A749D56B320B}"/>
                    </a:ext>
                  </a:extLst>
                </p:cNvPr>
                <p:cNvPicPr/>
                <p:nvPr/>
              </p:nvPicPr>
              <p:blipFill>
                <a:blip r:embed="rId171"/>
                <a:stretch>
                  <a:fillRect/>
                </a:stretch>
              </p:blipFill>
              <p:spPr>
                <a:xfrm>
                  <a:off x="4181741" y="5076752"/>
                  <a:ext cx="339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08C092CB-5868-4272-BCB7-DCE8A6F6BE41}"/>
                    </a:ext>
                  </a:extLst>
                </p14:cNvPr>
                <p14:cNvContentPartPr/>
                <p14:nvPr/>
              </p14:nvContentPartPr>
              <p14:xfrm>
                <a:off x="4739021" y="5069912"/>
                <a:ext cx="184320" cy="126000"/>
              </p14:xfrm>
            </p:contentPart>
          </mc:Choice>
          <mc:Fallback>
            <p:pic>
              <p:nvPicPr>
                <p:cNvPr id="105" name="Freihand 104">
                  <a:extLst>
                    <a:ext uri="{FF2B5EF4-FFF2-40B4-BE49-F238E27FC236}">
                      <a16:creationId xmlns:a16="http://schemas.microsoft.com/office/drawing/2014/main" id="{08C092CB-5868-4272-BCB7-DCE8A6F6BE41}"/>
                    </a:ext>
                  </a:extLst>
                </p:cNvPr>
                <p:cNvPicPr/>
                <p:nvPr/>
              </p:nvPicPr>
              <p:blipFill>
                <a:blip r:embed="rId173"/>
                <a:stretch>
                  <a:fillRect/>
                </a:stretch>
              </p:blipFill>
              <p:spPr>
                <a:xfrm>
                  <a:off x="4734701" y="5065592"/>
                  <a:ext cx="192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363190FA-A5AF-4797-A19E-077A3F8171D4}"/>
                    </a:ext>
                  </a:extLst>
                </p14:cNvPr>
                <p14:cNvContentPartPr/>
                <p14:nvPr/>
              </p14:nvContentPartPr>
              <p14:xfrm>
                <a:off x="4952141" y="5050112"/>
                <a:ext cx="291240" cy="149040"/>
              </p14:xfrm>
            </p:contentPart>
          </mc:Choice>
          <mc:Fallback>
            <p:pic>
              <p:nvPicPr>
                <p:cNvPr id="106" name="Freihand 105">
                  <a:extLst>
                    <a:ext uri="{FF2B5EF4-FFF2-40B4-BE49-F238E27FC236}">
                      <a16:creationId xmlns:a16="http://schemas.microsoft.com/office/drawing/2014/main" id="{363190FA-A5AF-4797-A19E-077A3F8171D4}"/>
                    </a:ext>
                  </a:extLst>
                </p:cNvPr>
                <p:cNvPicPr/>
                <p:nvPr/>
              </p:nvPicPr>
              <p:blipFill>
                <a:blip r:embed="rId175"/>
                <a:stretch>
                  <a:fillRect/>
                </a:stretch>
              </p:blipFill>
              <p:spPr>
                <a:xfrm>
                  <a:off x="4947821" y="5045792"/>
                  <a:ext cx="299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2F795653-5FB6-4A10-A5BF-2E8BFACCFE6A}"/>
                    </a:ext>
                  </a:extLst>
                </p14:cNvPr>
                <p14:cNvContentPartPr/>
                <p14:nvPr/>
              </p14:nvContentPartPr>
              <p14:xfrm>
                <a:off x="4722821" y="5057312"/>
                <a:ext cx="133920" cy="28080"/>
              </p14:xfrm>
            </p:contentPart>
          </mc:Choice>
          <mc:Fallback>
            <p:pic>
              <p:nvPicPr>
                <p:cNvPr id="107" name="Freihand 106">
                  <a:extLst>
                    <a:ext uri="{FF2B5EF4-FFF2-40B4-BE49-F238E27FC236}">
                      <a16:creationId xmlns:a16="http://schemas.microsoft.com/office/drawing/2014/main" id="{2F795653-5FB6-4A10-A5BF-2E8BFACCFE6A}"/>
                    </a:ext>
                  </a:extLst>
                </p:cNvPr>
                <p:cNvPicPr/>
                <p:nvPr/>
              </p:nvPicPr>
              <p:blipFill>
                <a:blip r:embed="rId177"/>
                <a:stretch>
                  <a:fillRect/>
                </a:stretch>
              </p:blipFill>
              <p:spPr>
                <a:xfrm>
                  <a:off x="4718501" y="5052992"/>
                  <a:ext cx="142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881D80AF-F86F-42BE-9A1C-1F81CC0706B7}"/>
                    </a:ext>
                  </a:extLst>
                </p14:cNvPr>
                <p14:cNvContentPartPr/>
                <p14:nvPr/>
              </p14:nvContentPartPr>
              <p14:xfrm>
                <a:off x="5326181" y="5112032"/>
                <a:ext cx="97920" cy="61920"/>
              </p14:xfrm>
            </p:contentPart>
          </mc:Choice>
          <mc:Fallback>
            <p:pic>
              <p:nvPicPr>
                <p:cNvPr id="108" name="Freihand 107">
                  <a:extLst>
                    <a:ext uri="{FF2B5EF4-FFF2-40B4-BE49-F238E27FC236}">
                      <a16:creationId xmlns:a16="http://schemas.microsoft.com/office/drawing/2014/main" id="{881D80AF-F86F-42BE-9A1C-1F81CC0706B7}"/>
                    </a:ext>
                  </a:extLst>
                </p:cNvPr>
                <p:cNvPicPr/>
                <p:nvPr/>
              </p:nvPicPr>
              <p:blipFill>
                <a:blip r:embed="rId179"/>
                <a:stretch>
                  <a:fillRect/>
                </a:stretch>
              </p:blipFill>
              <p:spPr>
                <a:xfrm>
                  <a:off x="5321861" y="5107712"/>
                  <a:ext cx="106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2F5B19F9-FB47-4932-87AA-24E098E1CF5C}"/>
                    </a:ext>
                  </a:extLst>
                </p14:cNvPr>
                <p14:cNvContentPartPr/>
                <p14:nvPr/>
              </p14:nvContentPartPr>
              <p14:xfrm>
                <a:off x="5451461" y="5123192"/>
                <a:ext cx="154440" cy="35640"/>
              </p14:xfrm>
            </p:contentPart>
          </mc:Choice>
          <mc:Fallback>
            <p:pic>
              <p:nvPicPr>
                <p:cNvPr id="109" name="Freihand 108">
                  <a:extLst>
                    <a:ext uri="{FF2B5EF4-FFF2-40B4-BE49-F238E27FC236}">
                      <a16:creationId xmlns:a16="http://schemas.microsoft.com/office/drawing/2014/main" id="{2F5B19F9-FB47-4932-87AA-24E098E1CF5C}"/>
                    </a:ext>
                  </a:extLst>
                </p:cNvPr>
                <p:cNvPicPr/>
                <p:nvPr/>
              </p:nvPicPr>
              <p:blipFill>
                <a:blip r:embed="rId181"/>
                <a:stretch>
                  <a:fillRect/>
                </a:stretch>
              </p:blipFill>
              <p:spPr>
                <a:xfrm>
                  <a:off x="5447141" y="5118872"/>
                  <a:ext cx="163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B931E6A6-FC8C-4A1C-A7C1-68125BBC606E}"/>
                    </a:ext>
                  </a:extLst>
                </p14:cNvPr>
                <p14:cNvContentPartPr/>
                <p14:nvPr/>
              </p14:nvContentPartPr>
              <p14:xfrm>
                <a:off x="5822261" y="5049752"/>
                <a:ext cx="14760" cy="125640"/>
              </p14:xfrm>
            </p:contentPart>
          </mc:Choice>
          <mc:Fallback>
            <p:pic>
              <p:nvPicPr>
                <p:cNvPr id="110" name="Freihand 109">
                  <a:extLst>
                    <a:ext uri="{FF2B5EF4-FFF2-40B4-BE49-F238E27FC236}">
                      <a16:creationId xmlns:a16="http://schemas.microsoft.com/office/drawing/2014/main" id="{B931E6A6-FC8C-4A1C-A7C1-68125BBC606E}"/>
                    </a:ext>
                  </a:extLst>
                </p:cNvPr>
                <p:cNvPicPr/>
                <p:nvPr/>
              </p:nvPicPr>
              <p:blipFill>
                <a:blip r:embed="rId183"/>
                <a:stretch>
                  <a:fillRect/>
                </a:stretch>
              </p:blipFill>
              <p:spPr>
                <a:xfrm>
                  <a:off x="5817941" y="5045432"/>
                  <a:ext cx="23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C59450C4-05AE-4C81-A1BE-1D35934E9DF3}"/>
                    </a:ext>
                  </a:extLst>
                </p14:cNvPr>
                <p14:cNvContentPartPr/>
                <p14:nvPr/>
              </p14:nvContentPartPr>
              <p14:xfrm>
                <a:off x="5749181" y="5025272"/>
                <a:ext cx="197640" cy="137160"/>
              </p14:xfrm>
            </p:contentPart>
          </mc:Choice>
          <mc:Fallback>
            <p:pic>
              <p:nvPicPr>
                <p:cNvPr id="111" name="Freihand 110">
                  <a:extLst>
                    <a:ext uri="{FF2B5EF4-FFF2-40B4-BE49-F238E27FC236}">
                      <a16:creationId xmlns:a16="http://schemas.microsoft.com/office/drawing/2014/main" id="{C59450C4-05AE-4C81-A1BE-1D35934E9DF3}"/>
                    </a:ext>
                  </a:extLst>
                </p:cNvPr>
                <p:cNvPicPr/>
                <p:nvPr/>
              </p:nvPicPr>
              <p:blipFill>
                <a:blip r:embed="rId185"/>
                <a:stretch>
                  <a:fillRect/>
                </a:stretch>
              </p:blipFill>
              <p:spPr>
                <a:xfrm>
                  <a:off x="5744861" y="5020952"/>
                  <a:ext cx="206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76B22365-8344-479E-8AFD-922AF180CBD2}"/>
                    </a:ext>
                  </a:extLst>
                </p14:cNvPr>
                <p14:cNvContentPartPr/>
                <p14:nvPr/>
              </p14:nvContentPartPr>
              <p14:xfrm>
                <a:off x="6051221" y="5108072"/>
                <a:ext cx="328320" cy="56160"/>
              </p14:xfrm>
            </p:contentPart>
          </mc:Choice>
          <mc:Fallback>
            <p:pic>
              <p:nvPicPr>
                <p:cNvPr id="113" name="Freihand 112">
                  <a:extLst>
                    <a:ext uri="{FF2B5EF4-FFF2-40B4-BE49-F238E27FC236}">
                      <a16:creationId xmlns:a16="http://schemas.microsoft.com/office/drawing/2014/main" id="{76B22365-8344-479E-8AFD-922AF180CBD2}"/>
                    </a:ext>
                  </a:extLst>
                </p:cNvPr>
                <p:cNvPicPr/>
                <p:nvPr/>
              </p:nvPicPr>
              <p:blipFill>
                <a:blip r:embed="rId187"/>
                <a:stretch>
                  <a:fillRect/>
                </a:stretch>
              </p:blipFill>
              <p:spPr>
                <a:xfrm>
                  <a:off x="6046901" y="5103752"/>
                  <a:ext cx="336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1457E848-0EF1-4CAB-852B-A39904AF43C7}"/>
                    </a:ext>
                  </a:extLst>
                </p14:cNvPr>
                <p14:cNvContentPartPr/>
                <p14:nvPr/>
              </p14:nvContentPartPr>
              <p14:xfrm>
                <a:off x="6616781" y="5089352"/>
                <a:ext cx="12600" cy="100440"/>
              </p14:xfrm>
            </p:contentPart>
          </mc:Choice>
          <mc:Fallback>
            <p:pic>
              <p:nvPicPr>
                <p:cNvPr id="114" name="Freihand 113">
                  <a:extLst>
                    <a:ext uri="{FF2B5EF4-FFF2-40B4-BE49-F238E27FC236}">
                      <a16:creationId xmlns:a16="http://schemas.microsoft.com/office/drawing/2014/main" id="{1457E848-0EF1-4CAB-852B-A39904AF43C7}"/>
                    </a:ext>
                  </a:extLst>
                </p:cNvPr>
                <p:cNvPicPr/>
                <p:nvPr/>
              </p:nvPicPr>
              <p:blipFill>
                <a:blip r:embed="rId189"/>
                <a:stretch>
                  <a:fillRect/>
                </a:stretch>
              </p:blipFill>
              <p:spPr>
                <a:xfrm>
                  <a:off x="6612461" y="5085032"/>
                  <a:ext cx="21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7C17C0AD-FC82-4C48-8391-D19667DD48DC}"/>
                    </a:ext>
                  </a:extLst>
                </p14:cNvPr>
                <p14:cNvContentPartPr/>
                <p14:nvPr/>
              </p14:nvContentPartPr>
              <p14:xfrm>
                <a:off x="6545501" y="5036792"/>
                <a:ext cx="174960" cy="150120"/>
              </p14:xfrm>
            </p:contentPart>
          </mc:Choice>
          <mc:Fallback>
            <p:pic>
              <p:nvPicPr>
                <p:cNvPr id="115" name="Freihand 114">
                  <a:extLst>
                    <a:ext uri="{FF2B5EF4-FFF2-40B4-BE49-F238E27FC236}">
                      <a16:creationId xmlns:a16="http://schemas.microsoft.com/office/drawing/2014/main" id="{7C17C0AD-FC82-4C48-8391-D19667DD48DC}"/>
                    </a:ext>
                  </a:extLst>
                </p:cNvPr>
                <p:cNvPicPr/>
                <p:nvPr/>
              </p:nvPicPr>
              <p:blipFill>
                <a:blip r:embed="rId191"/>
                <a:stretch>
                  <a:fillRect/>
                </a:stretch>
              </p:blipFill>
              <p:spPr>
                <a:xfrm>
                  <a:off x="6541181" y="5032472"/>
                  <a:ext cx="183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846A5EA9-2772-4D0A-9323-AF00E161D03A}"/>
                    </a:ext>
                  </a:extLst>
                </p14:cNvPr>
                <p14:cNvContentPartPr/>
                <p14:nvPr/>
              </p14:nvContentPartPr>
              <p14:xfrm>
                <a:off x="6759701" y="5090792"/>
                <a:ext cx="20160" cy="81000"/>
              </p14:xfrm>
            </p:contentPart>
          </mc:Choice>
          <mc:Fallback>
            <p:pic>
              <p:nvPicPr>
                <p:cNvPr id="116" name="Freihand 115">
                  <a:extLst>
                    <a:ext uri="{FF2B5EF4-FFF2-40B4-BE49-F238E27FC236}">
                      <a16:creationId xmlns:a16="http://schemas.microsoft.com/office/drawing/2014/main" id="{846A5EA9-2772-4D0A-9323-AF00E161D03A}"/>
                    </a:ext>
                  </a:extLst>
                </p:cNvPr>
                <p:cNvPicPr/>
                <p:nvPr/>
              </p:nvPicPr>
              <p:blipFill>
                <a:blip r:embed="rId193"/>
                <a:stretch>
                  <a:fillRect/>
                </a:stretch>
              </p:blipFill>
              <p:spPr>
                <a:xfrm>
                  <a:off x="6755381" y="5086472"/>
                  <a:ext cx="28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99B48936-0718-409A-A203-2324ADF4CF51}"/>
                    </a:ext>
                  </a:extLst>
                </p14:cNvPr>
                <p14:cNvContentPartPr/>
                <p14:nvPr/>
              </p14:nvContentPartPr>
              <p14:xfrm>
                <a:off x="6759341" y="5046872"/>
                <a:ext cx="156600" cy="136800"/>
              </p14:xfrm>
            </p:contentPart>
          </mc:Choice>
          <mc:Fallback>
            <p:pic>
              <p:nvPicPr>
                <p:cNvPr id="117" name="Freihand 116">
                  <a:extLst>
                    <a:ext uri="{FF2B5EF4-FFF2-40B4-BE49-F238E27FC236}">
                      <a16:creationId xmlns:a16="http://schemas.microsoft.com/office/drawing/2014/main" id="{99B48936-0718-409A-A203-2324ADF4CF51}"/>
                    </a:ext>
                  </a:extLst>
                </p:cNvPr>
                <p:cNvPicPr/>
                <p:nvPr/>
              </p:nvPicPr>
              <p:blipFill>
                <a:blip r:embed="rId195"/>
                <a:stretch>
                  <a:fillRect/>
                </a:stretch>
              </p:blipFill>
              <p:spPr>
                <a:xfrm>
                  <a:off x="6755021" y="5042552"/>
                  <a:ext cx="165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D3108DBD-8E1F-485D-AD28-767869A5CEE6}"/>
                    </a:ext>
                  </a:extLst>
                </p14:cNvPr>
                <p14:cNvContentPartPr/>
                <p14:nvPr/>
              </p14:nvContentPartPr>
              <p14:xfrm>
                <a:off x="6960941" y="5078912"/>
                <a:ext cx="310680" cy="87120"/>
              </p14:xfrm>
            </p:contentPart>
          </mc:Choice>
          <mc:Fallback>
            <p:pic>
              <p:nvPicPr>
                <p:cNvPr id="118" name="Freihand 117">
                  <a:extLst>
                    <a:ext uri="{FF2B5EF4-FFF2-40B4-BE49-F238E27FC236}">
                      <a16:creationId xmlns:a16="http://schemas.microsoft.com/office/drawing/2014/main" id="{D3108DBD-8E1F-485D-AD28-767869A5CEE6}"/>
                    </a:ext>
                  </a:extLst>
                </p:cNvPr>
                <p:cNvPicPr/>
                <p:nvPr/>
              </p:nvPicPr>
              <p:blipFill>
                <a:blip r:embed="rId197"/>
                <a:stretch>
                  <a:fillRect/>
                </a:stretch>
              </p:blipFill>
              <p:spPr>
                <a:xfrm>
                  <a:off x="6956621" y="5074592"/>
                  <a:ext cx="319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E610FC2A-0071-4CC2-92EF-81A75794803B}"/>
                    </a:ext>
                  </a:extLst>
                </p14:cNvPr>
                <p14:cNvContentPartPr/>
                <p14:nvPr/>
              </p14:nvContentPartPr>
              <p14:xfrm>
                <a:off x="7420301" y="5056232"/>
                <a:ext cx="146520" cy="104400"/>
              </p14:xfrm>
            </p:contentPart>
          </mc:Choice>
          <mc:Fallback>
            <p:pic>
              <p:nvPicPr>
                <p:cNvPr id="119" name="Freihand 118">
                  <a:extLst>
                    <a:ext uri="{FF2B5EF4-FFF2-40B4-BE49-F238E27FC236}">
                      <a16:creationId xmlns:a16="http://schemas.microsoft.com/office/drawing/2014/main" id="{E610FC2A-0071-4CC2-92EF-81A75794803B}"/>
                    </a:ext>
                  </a:extLst>
                </p:cNvPr>
                <p:cNvPicPr/>
                <p:nvPr/>
              </p:nvPicPr>
              <p:blipFill>
                <a:blip r:embed="rId199"/>
                <a:stretch>
                  <a:fillRect/>
                </a:stretch>
              </p:blipFill>
              <p:spPr>
                <a:xfrm>
                  <a:off x="7415981" y="5051912"/>
                  <a:ext cx="155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9F8A8CBD-9E48-439F-9516-FDA12419CF34}"/>
                    </a:ext>
                  </a:extLst>
                </p14:cNvPr>
                <p14:cNvContentPartPr/>
                <p14:nvPr/>
              </p14:nvContentPartPr>
              <p14:xfrm>
                <a:off x="7363061" y="5114552"/>
                <a:ext cx="196920" cy="10080"/>
              </p14:xfrm>
            </p:contentPart>
          </mc:Choice>
          <mc:Fallback>
            <p:pic>
              <p:nvPicPr>
                <p:cNvPr id="120" name="Freihand 119">
                  <a:extLst>
                    <a:ext uri="{FF2B5EF4-FFF2-40B4-BE49-F238E27FC236}">
                      <a16:creationId xmlns:a16="http://schemas.microsoft.com/office/drawing/2014/main" id="{9F8A8CBD-9E48-439F-9516-FDA12419CF34}"/>
                    </a:ext>
                  </a:extLst>
                </p:cNvPr>
                <p:cNvPicPr/>
                <p:nvPr/>
              </p:nvPicPr>
              <p:blipFill>
                <a:blip r:embed="rId201"/>
                <a:stretch>
                  <a:fillRect/>
                </a:stretch>
              </p:blipFill>
              <p:spPr>
                <a:xfrm>
                  <a:off x="7358741" y="5110232"/>
                  <a:ext cx="205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1" name="Freihand 120">
                  <a:extLst>
                    <a:ext uri="{FF2B5EF4-FFF2-40B4-BE49-F238E27FC236}">
                      <a16:creationId xmlns:a16="http://schemas.microsoft.com/office/drawing/2014/main" id="{6D098055-1171-4C19-A083-09A808E9A058}"/>
                    </a:ext>
                  </a:extLst>
                </p14:cNvPr>
                <p14:cNvContentPartPr/>
                <p14:nvPr/>
              </p14:nvContentPartPr>
              <p14:xfrm>
                <a:off x="7403741" y="5105912"/>
                <a:ext cx="367920" cy="39600"/>
              </p14:xfrm>
            </p:contentPart>
          </mc:Choice>
          <mc:Fallback>
            <p:pic>
              <p:nvPicPr>
                <p:cNvPr id="121" name="Freihand 120">
                  <a:extLst>
                    <a:ext uri="{FF2B5EF4-FFF2-40B4-BE49-F238E27FC236}">
                      <a16:creationId xmlns:a16="http://schemas.microsoft.com/office/drawing/2014/main" id="{6D098055-1171-4C19-A083-09A808E9A058}"/>
                    </a:ext>
                  </a:extLst>
                </p:cNvPr>
                <p:cNvPicPr/>
                <p:nvPr/>
              </p:nvPicPr>
              <p:blipFill>
                <a:blip r:embed="rId203"/>
                <a:stretch>
                  <a:fillRect/>
                </a:stretch>
              </p:blipFill>
              <p:spPr>
                <a:xfrm>
                  <a:off x="7399421" y="5101592"/>
                  <a:ext cx="376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2" name="Freihand 121">
                  <a:extLst>
                    <a:ext uri="{FF2B5EF4-FFF2-40B4-BE49-F238E27FC236}">
                      <a16:creationId xmlns:a16="http://schemas.microsoft.com/office/drawing/2014/main" id="{617EF5CF-9959-465B-89F3-FD20EC4099D1}"/>
                    </a:ext>
                  </a:extLst>
                </p14:cNvPr>
                <p14:cNvContentPartPr/>
                <p14:nvPr/>
              </p14:nvContentPartPr>
              <p14:xfrm>
                <a:off x="7780661" y="5002232"/>
                <a:ext cx="133560" cy="133560"/>
              </p14:xfrm>
            </p:contentPart>
          </mc:Choice>
          <mc:Fallback>
            <p:pic>
              <p:nvPicPr>
                <p:cNvPr id="122" name="Freihand 121">
                  <a:extLst>
                    <a:ext uri="{FF2B5EF4-FFF2-40B4-BE49-F238E27FC236}">
                      <a16:creationId xmlns:a16="http://schemas.microsoft.com/office/drawing/2014/main" id="{617EF5CF-9959-465B-89F3-FD20EC4099D1}"/>
                    </a:ext>
                  </a:extLst>
                </p:cNvPr>
                <p:cNvPicPr/>
                <p:nvPr/>
              </p:nvPicPr>
              <p:blipFill>
                <a:blip r:embed="rId205"/>
                <a:stretch>
                  <a:fillRect/>
                </a:stretch>
              </p:blipFill>
              <p:spPr>
                <a:xfrm>
                  <a:off x="7776341" y="4997912"/>
                  <a:ext cx="142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3" name="Freihand 122">
                  <a:extLst>
                    <a:ext uri="{FF2B5EF4-FFF2-40B4-BE49-F238E27FC236}">
                      <a16:creationId xmlns:a16="http://schemas.microsoft.com/office/drawing/2014/main" id="{C5F0041C-F546-4510-9F65-1AB3A73B39AE}"/>
                    </a:ext>
                  </a:extLst>
                </p14:cNvPr>
                <p14:cNvContentPartPr/>
                <p14:nvPr/>
              </p14:nvContentPartPr>
              <p14:xfrm>
                <a:off x="7791821" y="5079992"/>
                <a:ext cx="99360" cy="5760"/>
              </p14:xfrm>
            </p:contentPart>
          </mc:Choice>
          <mc:Fallback>
            <p:pic>
              <p:nvPicPr>
                <p:cNvPr id="123" name="Freihand 122">
                  <a:extLst>
                    <a:ext uri="{FF2B5EF4-FFF2-40B4-BE49-F238E27FC236}">
                      <a16:creationId xmlns:a16="http://schemas.microsoft.com/office/drawing/2014/main" id="{C5F0041C-F546-4510-9F65-1AB3A73B39AE}"/>
                    </a:ext>
                  </a:extLst>
                </p:cNvPr>
                <p:cNvPicPr/>
                <p:nvPr/>
              </p:nvPicPr>
              <p:blipFill>
                <a:blip r:embed="rId207"/>
                <a:stretch>
                  <a:fillRect/>
                </a:stretch>
              </p:blipFill>
              <p:spPr>
                <a:xfrm>
                  <a:off x="7787501" y="5075672"/>
                  <a:ext cx="108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4" name="Freihand 123">
                  <a:extLst>
                    <a:ext uri="{FF2B5EF4-FFF2-40B4-BE49-F238E27FC236}">
                      <a16:creationId xmlns:a16="http://schemas.microsoft.com/office/drawing/2014/main" id="{BEE055E9-D4FC-43B0-8BBE-4C91E239B272}"/>
                    </a:ext>
                  </a:extLst>
                </p14:cNvPr>
                <p14:cNvContentPartPr/>
                <p14:nvPr/>
              </p14:nvContentPartPr>
              <p14:xfrm>
                <a:off x="7888661" y="5043632"/>
                <a:ext cx="198720" cy="75960"/>
              </p14:xfrm>
            </p:contentPart>
          </mc:Choice>
          <mc:Fallback>
            <p:pic>
              <p:nvPicPr>
                <p:cNvPr id="124" name="Freihand 123">
                  <a:extLst>
                    <a:ext uri="{FF2B5EF4-FFF2-40B4-BE49-F238E27FC236}">
                      <a16:creationId xmlns:a16="http://schemas.microsoft.com/office/drawing/2014/main" id="{BEE055E9-D4FC-43B0-8BBE-4C91E239B272}"/>
                    </a:ext>
                  </a:extLst>
                </p:cNvPr>
                <p:cNvPicPr/>
                <p:nvPr/>
              </p:nvPicPr>
              <p:blipFill>
                <a:blip r:embed="rId209"/>
                <a:stretch>
                  <a:fillRect/>
                </a:stretch>
              </p:blipFill>
              <p:spPr>
                <a:xfrm>
                  <a:off x="7884341" y="5039312"/>
                  <a:ext cx="207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1A5611E1-6503-4093-9F9D-F279E2708F4B}"/>
                    </a:ext>
                  </a:extLst>
                </p14:cNvPr>
                <p14:cNvContentPartPr/>
                <p14:nvPr/>
              </p14:nvContentPartPr>
              <p14:xfrm>
                <a:off x="8120501" y="5041472"/>
                <a:ext cx="106200" cy="63360"/>
              </p14:xfrm>
            </p:contentPart>
          </mc:Choice>
          <mc:Fallback>
            <p:pic>
              <p:nvPicPr>
                <p:cNvPr id="125" name="Freihand 124">
                  <a:extLst>
                    <a:ext uri="{FF2B5EF4-FFF2-40B4-BE49-F238E27FC236}">
                      <a16:creationId xmlns:a16="http://schemas.microsoft.com/office/drawing/2014/main" id="{1A5611E1-6503-4093-9F9D-F279E2708F4B}"/>
                    </a:ext>
                  </a:extLst>
                </p:cNvPr>
                <p:cNvPicPr/>
                <p:nvPr/>
              </p:nvPicPr>
              <p:blipFill>
                <a:blip r:embed="rId211"/>
                <a:stretch>
                  <a:fillRect/>
                </a:stretch>
              </p:blipFill>
              <p:spPr>
                <a:xfrm>
                  <a:off x="8116181" y="5037152"/>
                  <a:ext cx="114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6" name="Freihand 125">
                  <a:extLst>
                    <a:ext uri="{FF2B5EF4-FFF2-40B4-BE49-F238E27FC236}">
                      <a16:creationId xmlns:a16="http://schemas.microsoft.com/office/drawing/2014/main" id="{3935899F-E6CD-4563-B86E-D7FA0204E9BF}"/>
                    </a:ext>
                  </a:extLst>
                </p14:cNvPr>
                <p14:cNvContentPartPr/>
                <p14:nvPr/>
              </p14:nvContentPartPr>
              <p14:xfrm>
                <a:off x="8260541" y="4909712"/>
                <a:ext cx="109080" cy="142920"/>
              </p14:xfrm>
            </p:contentPart>
          </mc:Choice>
          <mc:Fallback>
            <p:pic>
              <p:nvPicPr>
                <p:cNvPr id="126" name="Freihand 125">
                  <a:extLst>
                    <a:ext uri="{FF2B5EF4-FFF2-40B4-BE49-F238E27FC236}">
                      <a16:creationId xmlns:a16="http://schemas.microsoft.com/office/drawing/2014/main" id="{3935899F-E6CD-4563-B86E-D7FA0204E9BF}"/>
                    </a:ext>
                  </a:extLst>
                </p:cNvPr>
                <p:cNvPicPr/>
                <p:nvPr/>
              </p:nvPicPr>
              <p:blipFill>
                <a:blip r:embed="rId213"/>
                <a:stretch>
                  <a:fillRect/>
                </a:stretch>
              </p:blipFill>
              <p:spPr>
                <a:xfrm>
                  <a:off x="8255861" y="4905392"/>
                  <a:ext cx="117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7" name="Freihand 126">
                  <a:extLst>
                    <a:ext uri="{FF2B5EF4-FFF2-40B4-BE49-F238E27FC236}">
                      <a16:creationId xmlns:a16="http://schemas.microsoft.com/office/drawing/2014/main" id="{8219145F-7375-47ED-9E7D-9FE49CD6A729}"/>
                    </a:ext>
                  </a:extLst>
                </p14:cNvPr>
                <p14:cNvContentPartPr/>
                <p14:nvPr/>
              </p14:nvContentPartPr>
              <p14:xfrm>
                <a:off x="8296901" y="5097632"/>
                <a:ext cx="22680" cy="28080"/>
              </p14:xfrm>
            </p:contentPart>
          </mc:Choice>
          <mc:Fallback>
            <p:pic>
              <p:nvPicPr>
                <p:cNvPr id="127" name="Freihand 126">
                  <a:extLst>
                    <a:ext uri="{FF2B5EF4-FFF2-40B4-BE49-F238E27FC236}">
                      <a16:creationId xmlns:a16="http://schemas.microsoft.com/office/drawing/2014/main" id="{8219145F-7375-47ED-9E7D-9FE49CD6A729}"/>
                    </a:ext>
                  </a:extLst>
                </p:cNvPr>
                <p:cNvPicPr/>
                <p:nvPr/>
              </p:nvPicPr>
              <p:blipFill>
                <a:blip r:embed="rId215"/>
                <a:stretch>
                  <a:fillRect/>
                </a:stretch>
              </p:blipFill>
              <p:spPr>
                <a:xfrm>
                  <a:off x="8292581" y="5093312"/>
                  <a:ext cx="31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9" name="Freihand 128">
                  <a:extLst>
                    <a:ext uri="{FF2B5EF4-FFF2-40B4-BE49-F238E27FC236}">
                      <a16:creationId xmlns:a16="http://schemas.microsoft.com/office/drawing/2014/main" id="{8225B7A8-695A-4D90-90C2-A8428EA51236}"/>
                    </a:ext>
                  </a:extLst>
                </p14:cNvPr>
                <p14:cNvContentPartPr/>
                <p14:nvPr/>
              </p14:nvContentPartPr>
              <p14:xfrm>
                <a:off x="3059981" y="5451512"/>
                <a:ext cx="5400" cy="128880"/>
              </p14:xfrm>
            </p:contentPart>
          </mc:Choice>
          <mc:Fallback>
            <p:pic>
              <p:nvPicPr>
                <p:cNvPr id="129" name="Freihand 128">
                  <a:extLst>
                    <a:ext uri="{FF2B5EF4-FFF2-40B4-BE49-F238E27FC236}">
                      <a16:creationId xmlns:a16="http://schemas.microsoft.com/office/drawing/2014/main" id="{8225B7A8-695A-4D90-90C2-A8428EA51236}"/>
                    </a:ext>
                  </a:extLst>
                </p:cNvPr>
                <p:cNvPicPr/>
                <p:nvPr/>
              </p:nvPicPr>
              <p:blipFill>
                <a:blip r:embed="rId217"/>
                <a:stretch>
                  <a:fillRect/>
                </a:stretch>
              </p:blipFill>
              <p:spPr>
                <a:xfrm>
                  <a:off x="3055661" y="5447192"/>
                  <a:ext cx="14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Freihand 129">
                  <a:extLst>
                    <a:ext uri="{FF2B5EF4-FFF2-40B4-BE49-F238E27FC236}">
                      <a16:creationId xmlns:a16="http://schemas.microsoft.com/office/drawing/2014/main" id="{D57B9289-C2FD-4938-85FC-11897533F043}"/>
                    </a:ext>
                  </a:extLst>
                </p14:cNvPr>
                <p14:cNvContentPartPr/>
                <p14:nvPr/>
              </p14:nvContentPartPr>
              <p14:xfrm>
                <a:off x="2979341" y="5417672"/>
                <a:ext cx="148680" cy="192600"/>
              </p14:xfrm>
            </p:contentPart>
          </mc:Choice>
          <mc:Fallback>
            <p:pic>
              <p:nvPicPr>
                <p:cNvPr id="130" name="Freihand 129">
                  <a:extLst>
                    <a:ext uri="{FF2B5EF4-FFF2-40B4-BE49-F238E27FC236}">
                      <a16:creationId xmlns:a16="http://schemas.microsoft.com/office/drawing/2014/main" id="{D57B9289-C2FD-4938-85FC-11897533F043}"/>
                    </a:ext>
                  </a:extLst>
                </p:cNvPr>
                <p:cNvPicPr/>
                <p:nvPr/>
              </p:nvPicPr>
              <p:blipFill>
                <a:blip r:embed="rId219"/>
                <a:stretch>
                  <a:fillRect/>
                </a:stretch>
              </p:blipFill>
              <p:spPr>
                <a:xfrm>
                  <a:off x="2975021" y="5413352"/>
                  <a:ext cx="1573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A5A7D50F-81D6-409F-88FE-B0D5F366EEEE}"/>
                    </a:ext>
                  </a:extLst>
                </p14:cNvPr>
                <p14:cNvContentPartPr/>
                <p14:nvPr/>
              </p14:nvContentPartPr>
              <p14:xfrm>
                <a:off x="3203261" y="5466272"/>
                <a:ext cx="19800" cy="78120"/>
              </p14:xfrm>
            </p:contentPart>
          </mc:Choice>
          <mc:Fallback>
            <p:pic>
              <p:nvPicPr>
                <p:cNvPr id="131" name="Freihand 130">
                  <a:extLst>
                    <a:ext uri="{FF2B5EF4-FFF2-40B4-BE49-F238E27FC236}">
                      <a16:creationId xmlns:a16="http://schemas.microsoft.com/office/drawing/2014/main" id="{A5A7D50F-81D6-409F-88FE-B0D5F366EEEE}"/>
                    </a:ext>
                  </a:extLst>
                </p:cNvPr>
                <p:cNvPicPr/>
                <p:nvPr/>
              </p:nvPicPr>
              <p:blipFill>
                <a:blip r:embed="rId221"/>
                <a:stretch>
                  <a:fillRect/>
                </a:stretch>
              </p:blipFill>
              <p:spPr>
                <a:xfrm>
                  <a:off x="3198941" y="5461952"/>
                  <a:ext cx="28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90D373ED-2224-46DB-9B88-22B4ABBDF17D}"/>
                    </a:ext>
                  </a:extLst>
                </p14:cNvPr>
                <p14:cNvContentPartPr/>
                <p14:nvPr/>
              </p14:nvContentPartPr>
              <p14:xfrm>
                <a:off x="3273461" y="5447912"/>
                <a:ext cx="7560" cy="137160"/>
              </p14:xfrm>
            </p:contentPart>
          </mc:Choice>
          <mc:Fallback>
            <p:pic>
              <p:nvPicPr>
                <p:cNvPr id="132" name="Freihand 131">
                  <a:extLst>
                    <a:ext uri="{FF2B5EF4-FFF2-40B4-BE49-F238E27FC236}">
                      <a16:creationId xmlns:a16="http://schemas.microsoft.com/office/drawing/2014/main" id="{90D373ED-2224-46DB-9B88-22B4ABBDF17D}"/>
                    </a:ext>
                  </a:extLst>
                </p:cNvPr>
                <p:cNvPicPr/>
                <p:nvPr/>
              </p:nvPicPr>
              <p:blipFill>
                <a:blip r:embed="rId223"/>
                <a:stretch>
                  <a:fillRect/>
                </a:stretch>
              </p:blipFill>
              <p:spPr>
                <a:xfrm>
                  <a:off x="3269141" y="5443592"/>
                  <a:ext cx="16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B3B320F5-54FC-4697-B2CF-B1DF88F1AD16}"/>
                    </a:ext>
                  </a:extLst>
                </p14:cNvPr>
                <p14:cNvContentPartPr/>
                <p14:nvPr/>
              </p14:nvContentPartPr>
              <p14:xfrm>
                <a:off x="3185981" y="5418032"/>
                <a:ext cx="155880" cy="84600"/>
              </p14:xfrm>
            </p:contentPart>
          </mc:Choice>
          <mc:Fallback>
            <p:pic>
              <p:nvPicPr>
                <p:cNvPr id="133" name="Freihand 132">
                  <a:extLst>
                    <a:ext uri="{FF2B5EF4-FFF2-40B4-BE49-F238E27FC236}">
                      <a16:creationId xmlns:a16="http://schemas.microsoft.com/office/drawing/2014/main" id="{B3B320F5-54FC-4697-B2CF-B1DF88F1AD16}"/>
                    </a:ext>
                  </a:extLst>
                </p:cNvPr>
                <p:cNvPicPr/>
                <p:nvPr/>
              </p:nvPicPr>
              <p:blipFill>
                <a:blip r:embed="rId225"/>
                <a:stretch>
                  <a:fillRect/>
                </a:stretch>
              </p:blipFill>
              <p:spPr>
                <a:xfrm>
                  <a:off x="3181661" y="5413712"/>
                  <a:ext cx="164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B725D9A2-3F02-43D7-9FC4-B5AE6A0DE8A6}"/>
                    </a:ext>
                  </a:extLst>
                </p14:cNvPr>
                <p14:cNvContentPartPr/>
                <p14:nvPr/>
              </p14:nvContentPartPr>
              <p14:xfrm>
                <a:off x="3488741" y="5322992"/>
                <a:ext cx="134640" cy="187200"/>
              </p14:xfrm>
            </p:contentPart>
          </mc:Choice>
          <mc:Fallback>
            <p:pic>
              <p:nvPicPr>
                <p:cNvPr id="134" name="Freihand 133">
                  <a:extLst>
                    <a:ext uri="{FF2B5EF4-FFF2-40B4-BE49-F238E27FC236}">
                      <a16:creationId xmlns:a16="http://schemas.microsoft.com/office/drawing/2014/main" id="{B725D9A2-3F02-43D7-9FC4-B5AE6A0DE8A6}"/>
                    </a:ext>
                  </a:extLst>
                </p:cNvPr>
                <p:cNvPicPr/>
                <p:nvPr/>
              </p:nvPicPr>
              <p:blipFill>
                <a:blip r:embed="rId227"/>
                <a:stretch>
                  <a:fillRect/>
                </a:stretch>
              </p:blipFill>
              <p:spPr>
                <a:xfrm>
                  <a:off x="3484421" y="5318672"/>
                  <a:ext cx="143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5F77B174-C50A-4542-8FE4-5A474C20DFBE}"/>
                    </a:ext>
                  </a:extLst>
                </p14:cNvPr>
                <p14:cNvContentPartPr/>
                <p14:nvPr/>
              </p14:nvContentPartPr>
              <p14:xfrm>
                <a:off x="3635261" y="5419112"/>
                <a:ext cx="65160" cy="70560"/>
              </p14:xfrm>
            </p:contentPart>
          </mc:Choice>
          <mc:Fallback>
            <p:pic>
              <p:nvPicPr>
                <p:cNvPr id="135" name="Freihand 134">
                  <a:extLst>
                    <a:ext uri="{FF2B5EF4-FFF2-40B4-BE49-F238E27FC236}">
                      <a16:creationId xmlns:a16="http://schemas.microsoft.com/office/drawing/2014/main" id="{5F77B174-C50A-4542-8FE4-5A474C20DFBE}"/>
                    </a:ext>
                  </a:extLst>
                </p:cNvPr>
                <p:cNvPicPr/>
                <p:nvPr/>
              </p:nvPicPr>
              <p:blipFill>
                <a:blip r:embed="rId229"/>
                <a:stretch>
                  <a:fillRect/>
                </a:stretch>
              </p:blipFill>
              <p:spPr>
                <a:xfrm>
                  <a:off x="3630941" y="5414792"/>
                  <a:ext cx="73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6" name="Freihand 135">
                  <a:extLst>
                    <a:ext uri="{FF2B5EF4-FFF2-40B4-BE49-F238E27FC236}">
                      <a16:creationId xmlns:a16="http://schemas.microsoft.com/office/drawing/2014/main" id="{518339E6-AA38-42AF-B292-B6B4693320BD}"/>
                    </a:ext>
                  </a:extLst>
                </p14:cNvPr>
                <p14:cNvContentPartPr/>
                <p14:nvPr/>
              </p14:nvContentPartPr>
              <p14:xfrm>
                <a:off x="3744701" y="5330552"/>
                <a:ext cx="101880" cy="159840"/>
              </p14:xfrm>
            </p:contentPart>
          </mc:Choice>
          <mc:Fallback>
            <p:pic>
              <p:nvPicPr>
                <p:cNvPr id="136" name="Freihand 135">
                  <a:extLst>
                    <a:ext uri="{FF2B5EF4-FFF2-40B4-BE49-F238E27FC236}">
                      <a16:creationId xmlns:a16="http://schemas.microsoft.com/office/drawing/2014/main" id="{518339E6-AA38-42AF-B292-B6B4693320BD}"/>
                    </a:ext>
                  </a:extLst>
                </p:cNvPr>
                <p:cNvPicPr/>
                <p:nvPr/>
              </p:nvPicPr>
              <p:blipFill>
                <a:blip r:embed="rId231"/>
                <a:stretch>
                  <a:fillRect/>
                </a:stretch>
              </p:blipFill>
              <p:spPr>
                <a:xfrm>
                  <a:off x="3740381" y="5326232"/>
                  <a:ext cx="110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7" name="Freihand 136">
                  <a:extLst>
                    <a:ext uri="{FF2B5EF4-FFF2-40B4-BE49-F238E27FC236}">
                      <a16:creationId xmlns:a16="http://schemas.microsoft.com/office/drawing/2014/main" id="{C184ABB8-5324-49AE-A88F-E16A2186952C}"/>
                    </a:ext>
                  </a:extLst>
                </p14:cNvPr>
                <p14:cNvContentPartPr/>
                <p14:nvPr/>
              </p14:nvContentPartPr>
              <p14:xfrm>
                <a:off x="3891221" y="5321192"/>
                <a:ext cx="97920" cy="157320"/>
              </p14:xfrm>
            </p:contentPart>
          </mc:Choice>
          <mc:Fallback>
            <p:pic>
              <p:nvPicPr>
                <p:cNvPr id="137" name="Freihand 136">
                  <a:extLst>
                    <a:ext uri="{FF2B5EF4-FFF2-40B4-BE49-F238E27FC236}">
                      <a16:creationId xmlns:a16="http://schemas.microsoft.com/office/drawing/2014/main" id="{C184ABB8-5324-49AE-A88F-E16A2186952C}"/>
                    </a:ext>
                  </a:extLst>
                </p:cNvPr>
                <p:cNvPicPr/>
                <p:nvPr/>
              </p:nvPicPr>
              <p:blipFill>
                <a:blip r:embed="rId233"/>
                <a:stretch>
                  <a:fillRect/>
                </a:stretch>
              </p:blipFill>
              <p:spPr>
                <a:xfrm>
                  <a:off x="3886901" y="5316872"/>
                  <a:ext cx="106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8" name="Freihand 137">
                  <a:extLst>
                    <a:ext uri="{FF2B5EF4-FFF2-40B4-BE49-F238E27FC236}">
                      <a16:creationId xmlns:a16="http://schemas.microsoft.com/office/drawing/2014/main" id="{28FF589C-CB9F-4C28-8F17-6E2C61929CC8}"/>
                    </a:ext>
                  </a:extLst>
                </p14:cNvPr>
                <p14:cNvContentPartPr/>
                <p14:nvPr/>
              </p14:nvContentPartPr>
              <p14:xfrm>
                <a:off x="3939101" y="5450072"/>
                <a:ext cx="35640" cy="13320"/>
              </p14:xfrm>
            </p:contentPart>
          </mc:Choice>
          <mc:Fallback>
            <p:pic>
              <p:nvPicPr>
                <p:cNvPr id="138" name="Freihand 137">
                  <a:extLst>
                    <a:ext uri="{FF2B5EF4-FFF2-40B4-BE49-F238E27FC236}">
                      <a16:creationId xmlns:a16="http://schemas.microsoft.com/office/drawing/2014/main" id="{28FF589C-CB9F-4C28-8F17-6E2C61929CC8}"/>
                    </a:ext>
                  </a:extLst>
                </p:cNvPr>
                <p:cNvPicPr/>
                <p:nvPr/>
              </p:nvPicPr>
              <p:blipFill>
                <a:blip r:embed="rId235"/>
                <a:stretch>
                  <a:fillRect/>
                </a:stretch>
              </p:blipFill>
              <p:spPr>
                <a:xfrm>
                  <a:off x="3934781" y="5445752"/>
                  <a:ext cx="44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9" name="Freihand 138">
                  <a:extLst>
                    <a:ext uri="{FF2B5EF4-FFF2-40B4-BE49-F238E27FC236}">
                      <a16:creationId xmlns:a16="http://schemas.microsoft.com/office/drawing/2014/main" id="{7B3F280C-9E38-48E5-A509-A656B4B44265}"/>
                    </a:ext>
                  </a:extLst>
                </p14:cNvPr>
                <p14:cNvContentPartPr/>
                <p14:nvPr/>
              </p14:nvContentPartPr>
              <p14:xfrm>
                <a:off x="3983021" y="5314352"/>
                <a:ext cx="633600" cy="172440"/>
              </p14:xfrm>
            </p:contentPart>
          </mc:Choice>
          <mc:Fallback>
            <p:pic>
              <p:nvPicPr>
                <p:cNvPr id="139" name="Freihand 138">
                  <a:extLst>
                    <a:ext uri="{FF2B5EF4-FFF2-40B4-BE49-F238E27FC236}">
                      <a16:creationId xmlns:a16="http://schemas.microsoft.com/office/drawing/2014/main" id="{7B3F280C-9E38-48E5-A509-A656B4B44265}"/>
                    </a:ext>
                  </a:extLst>
                </p:cNvPr>
                <p:cNvPicPr/>
                <p:nvPr/>
              </p:nvPicPr>
              <p:blipFill>
                <a:blip r:embed="rId237"/>
                <a:stretch>
                  <a:fillRect/>
                </a:stretch>
              </p:blipFill>
              <p:spPr>
                <a:xfrm>
                  <a:off x="3978701" y="5310032"/>
                  <a:ext cx="642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0" name="Freihand 139">
                  <a:extLst>
                    <a:ext uri="{FF2B5EF4-FFF2-40B4-BE49-F238E27FC236}">
                      <a16:creationId xmlns:a16="http://schemas.microsoft.com/office/drawing/2014/main" id="{E8D9A471-B76E-4FBE-B4D2-A58927948E2D}"/>
                    </a:ext>
                  </a:extLst>
                </p14:cNvPr>
                <p14:cNvContentPartPr/>
                <p14:nvPr/>
              </p14:nvContentPartPr>
              <p14:xfrm>
                <a:off x="4471901" y="5250992"/>
                <a:ext cx="30600" cy="9720"/>
              </p14:xfrm>
            </p:contentPart>
          </mc:Choice>
          <mc:Fallback>
            <p:pic>
              <p:nvPicPr>
                <p:cNvPr id="140" name="Freihand 139">
                  <a:extLst>
                    <a:ext uri="{FF2B5EF4-FFF2-40B4-BE49-F238E27FC236}">
                      <a16:creationId xmlns:a16="http://schemas.microsoft.com/office/drawing/2014/main" id="{E8D9A471-B76E-4FBE-B4D2-A58927948E2D}"/>
                    </a:ext>
                  </a:extLst>
                </p:cNvPr>
                <p:cNvPicPr/>
                <p:nvPr/>
              </p:nvPicPr>
              <p:blipFill>
                <a:blip r:embed="rId239"/>
                <a:stretch>
                  <a:fillRect/>
                </a:stretch>
              </p:blipFill>
              <p:spPr>
                <a:xfrm>
                  <a:off x="4467581" y="5246672"/>
                  <a:ext cx="39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 name="Freihand 140">
                  <a:extLst>
                    <a:ext uri="{FF2B5EF4-FFF2-40B4-BE49-F238E27FC236}">
                      <a16:creationId xmlns:a16="http://schemas.microsoft.com/office/drawing/2014/main" id="{C9F4181D-ED35-4F57-99D1-EE0945986062}"/>
                    </a:ext>
                  </a:extLst>
                </p14:cNvPr>
                <p14:cNvContentPartPr/>
                <p14:nvPr/>
              </p14:nvContentPartPr>
              <p14:xfrm>
                <a:off x="4766381" y="5261432"/>
                <a:ext cx="264600" cy="132120"/>
              </p14:xfrm>
            </p:contentPart>
          </mc:Choice>
          <mc:Fallback>
            <p:pic>
              <p:nvPicPr>
                <p:cNvPr id="141" name="Freihand 140">
                  <a:extLst>
                    <a:ext uri="{FF2B5EF4-FFF2-40B4-BE49-F238E27FC236}">
                      <a16:creationId xmlns:a16="http://schemas.microsoft.com/office/drawing/2014/main" id="{C9F4181D-ED35-4F57-99D1-EE0945986062}"/>
                    </a:ext>
                  </a:extLst>
                </p:cNvPr>
                <p:cNvPicPr/>
                <p:nvPr/>
              </p:nvPicPr>
              <p:blipFill>
                <a:blip r:embed="rId241"/>
                <a:stretch>
                  <a:fillRect/>
                </a:stretch>
              </p:blipFill>
              <p:spPr>
                <a:xfrm>
                  <a:off x="4762061" y="5257112"/>
                  <a:ext cx="273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2" name="Freihand 141">
                  <a:extLst>
                    <a:ext uri="{FF2B5EF4-FFF2-40B4-BE49-F238E27FC236}">
                      <a16:creationId xmlns:a16="http://schemas.microsoft.com/office/drawing/2014/main" id="{3B87B62F-F93D-4801-8A6E-63AC1F75A8C6}"/>
                    </a:ext>
                  </a:extLst>
                </p14:cNvPr>
                <p14:cNvContentPartPr/>
                <p14:nvPr/>
              </p14:nvContentPartPr>
              <p14:xfrm>
                <a:off x="4948181" y="5259632"/>
                <a:ext cx="22680" cy="7200"/>
              </p14:xfrm>
            </p:contentPart>
          </mc:Choice>
          <mc:Fallback>
            <p:pic>
              <p:nvPicPr>
                <p:cNvPr id="142" name="Freihand 141">
                  <a:extLst>
                    <a:ext uri="{FF2B5EF4-FFF2-40B4-BE49-F238E27FC236}">
                      <a16:creationId xmlns:a16="http://schemas.microsoft.com/office/drawing/2014/main" id="{3B87B62F-F93D-4801-8A6E-63AC1F75A8C6}"/>
                    </a:ext>
                  </a:extLst>
                </p:cNvPr>
                <p:cNvPicPr/>
                <p:nvPr/>
              </p:nvPicPr>
              <p:blipFill>
                <a:blip r:embed="rId243"/>
                <a:stretch>
                  <a:fillRect/>
                </a:stretch>
              </p:blipFill>
              <p:spPr>
                <a:xfrm>
                  <a:off x="4943861" y="5255312"/>
                  <a:ext cx="31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3" name="Freihand 142">
                  <a:extLst>
                    <a:ext uri="{FF2B5EF4-FFF2-40B4-BE49-F238E27FC236}">
                      <a16:creationId xmlns:a16="http://schemas.microsoft.com/office/drawing/2014/main" id="{FFBB991E-6733-445A-8ADE-5BF8380BA24C}"/>
                    </a:ext>
                  </a:extLst>
                </p14:cNvPr>
                <p14:cNvContentPartPr/>
                <p14:nvPr/>
              </p14:nvContentPartPr>
              <p14:xfrm>
                <a:off x="5113781" y="5308592"/>
                <a:ext cx="221400" cy="73440"/>
              </p14:xfrm>
            </p:contentPart>
          </mc:Choice>
          <mc:Fallback>
            <p:pic>
              <p:nvPicPr>
                <p:cNvPr id="143" name="Freihand 142">
                  <a:extLst>
                    <a:ext uri="{FF2B5EF4-FFF2-40B4-BE49-F238E27FC236}">
                      <a16:creationId xmlns:a16="http://schemas.microsoft.com/office/drawing/2014/main" id="{FFBB991E-6733-445A-8ADE-5BF8380BA24C}"/>
                    </a:ext>
                  </a:extLst>
                </p:cNvPr>
                <p:cNvPicPr/>
                <p:nvPr/>
              </p:nvPicPr>
              <p:blipFill>
                <a:blip r:embed="rId245"/>
                <a:stretch>
                  <a:fillRect/>
                </a:stretch>
              </p:blipFill>
              <p:spPr>
                <a:xfrm>
                  <a:off x="5109461" y="5304272"/>
                  <a:ext cx="230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4" name="Freihand 143">
                  <a:extLst>
                    <a:ext uri="{FF2B5EF4-FFF2-40B4-BE49-F238E27FC236}">
                      <a16:creationId xmlns:a16="http://schemas.microsoft.com/office/drawing/2014/main" id="{46E9927F-EEA0-4C80-A142-50424A5429EF}"/>
                    </a:ext>
                  </a:extLst>
                </p14:cNvPr>
                <p14:cNvContentPartPr/>
                <p14:nvPr/>
              </p14:nvContentPartPr>
              <p14:xfrm>
                <a:off x="5484221" y="5294552"/>
                <a:ext cx="23400" cy="123120"/>
              </p14:xfrm>
            </p:contentPart>
          </mc:Choice>
          <mc:Fallback>
            <p:pic>
              <p:nvPicPr>
                <p:cNvPr id="144" name="Freihand 143">
                  <a:extLst>
                    <a:ext uri="{FF2B5EF4-FFF2-40B4-BE49-F238E27FC236}">
                      <a16:creationId xmlns:a16="http://schemas.microsoft.com/office/drawing/2014/main" id="{46E9927F-EEA0-4C80-A142-50424A5429EF}"/>
                    </a:ext>
                  </a:extLst>
                </p:cNvPr>
                <p:cNvPicPr/>
                <p:nvPr/>
              </p:nvPicPr>
              <p:blipFill>
                <a:blip r:embed="rId247"/>
                <a:stretch>
                  <a:fillRect/>
                </a:stretch>
              </p:blipFill>
              <p:spPr>
                <a:xfrm>
                  <a:off x="5479901" y="5290232"/>
                  <a:ext cx="32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5" name="Freihand 144">
                  <a:extLst>
                    <a:ext uri="{FF2B5EF4-FFF2-40B4-BE49-F238E27FC236}">
                      <a16:creationId xmlns:a16="http://schemas.microsoft.com/office/drawing/2014/main" id="{D47556FD-5AD9-4705-BB53-948B3FB5CC1E}"/>
                    </a:ext>
                  </a:extLst>
                </p14:cNvPr>
                <p14:cNvContentPartPr/>
                <p14:nvPr/>
              </p14:nvContentPartPr>
              <p14:xfrm>
                <a:off x="5458661" y="5300312"/>
                <a:ext cx="163080" cy="7920"/>
              </p14:xfrm>
            </p:contentPart>
          </mc:Choice>
          <mc:Fallback>
            <p:pic>
              <p:nvPicPr>
                <p:cNvPr id="145" name="Freihand 144">
                  <a:extLst>
                    <a:ext uri="{FF2B5EF4-FFF2-40B4-BE49-F238E27FC236}">
                      <a16:creationId xmlns:a16="http://schemas.microsoft.com/office/drawing/2014/main" id="{D47556FD-5AD9-4705-BB53-948B3FB5CC1E}"/>
                    </a:ext>
                  </a:extLst>
                </p:cNvPr>
                <p:cNvPicPr/>
                <p:nvPr/>
              </p:nvPicPr>
              <p:blipFill>
                <a:blip r:embed="rId249"/>
                <a:stretch>
                  <a:fillRect/>
                </a:stretch>
              </p:blipFill>
              <p:spPr>
                <a:xfrm>
                  <a:off x="5454341" y="5295992"/>
                  <a:ext cx="1717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6" name="Freihand 145">
                  <a:extLst>
                    <a:ext uri="{FF2B5EF4-FFF2-40B4-BE49-F238E27FC236}">
                      <a16:creationId xmlns:a16="http://schemas.microsoft.com/office/drawing/2014/main" id="{13B118B5-EBBB-4798-A250-699183114E10}"/>
                    </a:ext>
                  </a:extLst>
                </p14:cNvPr>
                <p14:cNvContentPartPr/>
                <p14:nvPr/>
              </p14:nvContentPartPr>
              <p14:xfrm>
                <a:off x="5465861" y="5326232"/>
                <a:ext cx="122400" cy="75600"/>
              </p14:xfrm>
            </p:contentPart>
          </mc:Choice>
          <mc:Fallback>
            <p:pic>
              <p:nvPicPr>
                <p:cNvPr id="146" name="Freihand 145">
                  <a:extLst>
                    <a:ext uri="{FF2B5EF4-FFF2-40B4-BE49-F238E27FC236}">
                      <a16:creationId xmlns:a16="http://schemas.microsoft.com/office/drawing/2014/main" id="{13B118B5-EBBB-4798-A250-699183114E10}"/>
                    </a:ext>
                  </a:extLst>
                </p:cNvPr>
                <p:cNvPicPr/>
                <p:nvPr/>
              </p:nvPicPr>
              <p:blipFill>
                <a:blip r:embed="rId251"/>
                <a:stretch>
                  <a:fillRect/>
                </a:stretch>
              </p:blipFill>
              <p:spPr>
                <a:xfrm>
                  <a:off x="5461541" y="5321912"/>
                  <a:ext cx="131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2D12C1E9-3551-438B-B2C0-8633DB5903D9}"/>
                    </a:ext>
                  </a:extLst>
                </p14:cNvPr>
                <p14:cNvContentPartPr/>
                <p14:nvPr/>
              </p14:nvContentPartPr>
              <p14:xfrm>
                <a:off x="5592941" y="5357552"/>
                <a:ext cx="162360" cy="39960"/>
              </p14:xfrm>
            </p:contentPart>
          </mc:Choice>
          <mc:Fallback>
            <p:pic>
              <p:nvPicPr>
                <p:cNvPr id="147" name="Freihand 146">
                  <a:extLst>
                    <a:ext uri="{FF2B5EF4-FFF2-40B4-BE49-F238E27FC236}">
                      <a16:creationId xmlns:a16="http://schemas.microsoft.com/office/drawing/2014/main" id="{2D12C1E9-3551-438B-B2C0-8633DB5903D9}"/>
                    </a:ext>
                  </a:extLst>
                </p:cNvPr>
                <p:cNvPicPr/>
                <p:nvPr/>
              </p:nvPicPr>
              <p:blipFill>
                <a:blip r:embed="rId253"/>
                <a:stretch>
                  <a:fillRect/>
                </a:stretch>
              </p:blipFill>
              <p:spPr>
                <a:xfrm>
                  <a:off x="5588621" y="5353232"/>
                  <a:ext cx="171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8" name="Freihand 147">
                  <a:extLst>
                    <a:ext uri="{FF2B5EF4-FFF2-40B4-BE49-F238E27FC236}">
                      <a16:creationId xmlns:a16="http://schemas.microsoft.com/office/drawing/2014/main" id="{E9847760-F69F-4187-89B9-BF6981DA9944}"/>
                    </a:ext>
                  </a:extLst>
                </p14:cNvPr>
                <p14:cNvContentPartPr/>
                <p14:nvPr/>
              </p14:nvContentPartPr>
              <p14:xfrm>
                <a:off x="5695181" y="5298872"/>
                <a:ext cx="40320" cy="6480"/>
              </p14:xfrm>
            </p:contentPart>
          </mc:Choice>
          <mc:Fallback>
            <p:pic>
              <p:nvPicPr>
                <p:cNvPr id="148" name="Freihand 147">
                  <a:extLst>
                    <a:ext uri="{FF2B5EF4-FFF2-40B4-BE49-F238E27FC236}">
                      <a16:creationId xmlns:a16="http://schemas.microsoft.com/office/drawing/2014/main" id="{E9847760-F69F-4187-89B9-BF6981DA9944}"/>
                    </a:ext>
                  </a:extLst>
                </p:cNvPr>
                <p:cNvPicPr/>
                <p:nvPr/>
              </p:nvPicPr>
              <p:blipFill>
                <a:blip r:embed="rId255"/>
                <a:stretch>
                  <a:fillRect/>
                </a:stretch>
              </p:blipFill>
              <p:spPr>
                <a:xfrm>
                  <a:off x="5690861" y="5294552"/>
                  <a:ext cx="48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 name="Freihand 148">
                  <a:extLst>
                    <a:ext uri="{FF2B5EF4-FFF2-40B4-BE49-F238E27FC236}">
                      <a16:creationId xmlns:a16="http://schemas.microsoft.com/office/drawing/2014/main" id="{138B290D-DC36-4516-9BAC-637247CB22F6}"/>
                    </a:ext>
                  </a:extLst>
                </p14:cNvPr>
                <p14:cNvContentPartPr/>
                <p14:nvPr/>
              </p14:nvContentPartPr>
              <p14:xfrm>
                <a:off x="5798141" y="5341712"/>
                <a:ext cx="142560" cy="63000"/>
              </p14:xfrm>
            </p:contentPart>
          </mc:Choice>
          <mc:Fallback>
            <p:pic>
              <p:nvPicPr>
                <p:cNvPr id="149" name="Freihand 148">
                  <a:extLst>
                    <a:ext uri="{FF2B5EF4-FFF2-40B4-BE49-F238E27FC236}">
                      <a16:creationId xmlns:a16="http://schemas.microsoft.com/office/drawing/2014/main" id="{138B290D-DC36-4516-9BAC-637247CB22F6}"/>
                    </a:ext>
                  </a:extLst>
                </p:cNvPr>
                <p:cNvPicPr/>
                <p:nvPr/>
              </p:nvPicPr>
              <p:blipFill>
                <a:blip r:embed="rId257"/>
                <a:stretch>
                  <a:fillRect/>
                </a:stretch>
              </p:blipFill>
              <p:spPr>
                <a:xfrm>
                  <a:off x="5793821" y="5337392"/>
                  <a:ext cx="151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89DBB110-5876-4227-80A0-8978D71818AE}"/>
                    </a:ext>
                  </a:extLst>
                </p14:cNvPr>
                <p14:cNvContentPartPr/>
                <p14:nvPr/>
              </p14:nvContentPartPr>
              <p14:xfrm>
                <a:off x="5947901" y="5334152"/>
                <a:ext cx="64800" cy="63000"/>
              </p14:xfrm>
            </p:contentPart>
          </mc:Choice>
          <mc:Fallback>
            <p:pic>
              <p:nvPicPr>
                <p:cNvPr id="150" name="Freihand 149">
                  <a:extLst>
                    <a:ext uri="{FF2B5EF4-FFF2-40B4-BE49-F238E27FC236}">
                      <a16:creationId xmlns:a16="http://schemas.microsoft.com/office/drawing/2014/main" id="{89DBB110-5876-4227-80A0-8978D71818AE}"/>
                    </a:ext>
                  </a:extLst>
                </p:cNvPr>
                <p:cNvPicPr/>
                <p:nvPr/>
              </p:nvPicPr>
              <p:blipFill>
                <a:blip r:embed="rId259"/>
                <a:stretch>
                  <a:fillRect/>
                </a:stretch>
              </p:blipFill>
              <p:spPr>
                <a:xfrm>
                  <a:off x="5943581" y="5329832"/>
                  <a:ext cx="73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1" name="Freihand 150">
                  <a:extLst>
                    <a:ext uri="{FF2B5EF4-FFF2-40B4-BE49-F238E27FC236}">
                      <a16:creationId xmlns:a16="http://schemas.microsoft.com/office/drawing/2014/main" id="{14CE3E44-382A-46A1-9656-957C88E9B63A}"/>
                    </a:ext>
                  </a:extLst>
                </p14:cNvPr>
                <p14:cNvContentPartPr/>
                <p14:nvPr/>
              </p14:nvContentPartPr>
              <p14:xfrm>
                <a:off x="6040421" y="5285552"/>
                <a:ext cx="347400" cy="78480"/>
              </p14:xfrm>
            </p:contentPart>
          </mc:Choice>
          <mc:Fallback>
            <p:pic>
              <p:nvPicPr>
                <p:cNvPr id="151" name="Freihand 150">
                  <a:extLst>
                    <a:ext uri="{FF2B5EF4-FFF2-40B4-BE49-F238E27FC236}">
                      <a16:creationId xmlns:a16="http://schemas.microsoft.com/office/drawing/2014/main" id="{14CE3E44-382A-46A1-9656-957C88E9B63A}"/>
                    </a:ext>
                  </a:extLst>
                </p:cNvPr>
                <p:cNvPicPr/>
                <p:nvPr/>
              </p:nvPicPr>
              <p:blipFill>
                <a:blip r:embed="rId261"/>
                <a:stretch>
                  <a:fillRect/>
                </a:stretch>
              </p:blipFill>
              <p:spPr>
                <a:xfrm>
                  <a:off x="6036101" y="5281232"/>
                  <a:ext cx="356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3" name="Freihand 152">
                  <a:extLst>
                    <a:ext uri="{FF2B5EF4-FFF2-40B4-BE49-F238E27FC236}">
                      <a16:creationId xmlns:a16="http://schemas.microsoft.com/office/drawing/2014/main" id="{688E2167-5687-4E75-AC8D-75B6B3CA0E1B}"/>
                    </a:ext>
                  </a:extLst>
                </p14:cNvPr>
                <p14:cNvContentPartPr/>
                <p14:nvPr/>
              </p14:nvContentPartPr>
              <p14:xfrm>
                <a:off x="6353621" y="5295272"/>
                <a:ext cx="106200" cy="105120"/>
              </p14:xfrm>
            </p:contentPart>
          </mc:Choice>
          <mc:Fallback>
            <p:pic>
              <p:nvPicPr>
                <p:cNvPr id="153" name="Freihand 152">
                  <a:extLst>
                    <a:ext uri="{FF2B5EF4-FFF2-40B4-BE49-F238E27FC236}">
                      <a16:creationId xmlns:a16="http://schemas.microsoft.com/office/drawing/2014/main" id="{688E2167-5687-4E75-AC8D-75B6B3CA0E1B}"/>
                    </a:ext>
                  </a:extLst>
                </p:cNvPr>
                <p:cNvPicPr/>
                <p:nvPr/>
              </p:nvPicPr>
              <p:blipFill>
                <a:blip r:embed="rId263"/>
                <a:stretch>
                  <a:fillRect/>
                </a:stretch>
              </p:blipFill>
              <p:spPr>
                <a:xfrm>
                  <a:off x="6349301" y="5290952"/>
                  <a:ext cx="114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4" name="Freihand 153">
                  <a:extLst>
                    <a:ext uri="{FF2B5EF4-FFF2-40B4-BE49-F238E27FC236}">
                      <a16:creationId xmlns:a16="http://schemas.microsoft.com/office/drawing/2014/main" id="{FC4353EA-D2E8-408C-BA39-7464AB5DFDD4}"/>
                    </a:ext>
                  </a:extLst>
                </p14:cNvPr>
                <p14:cNvContentPartPr/>
                <p14:nvPr/>
              </p14:nvContentPartPr>
              <p14:xfrm>
                <a:off x="6366221" y="5322992"/>
                <a:ext cx="86400" cy="12600"/>
              </p14:xfrm>
            </p:contentPart>
          </mc:Choice>
          <mc:Fallback>
            <p:pic>
              <p:nvPicPr>
                <p:cNvPr id="154" name="Freihand 153">
                  <a:extLst>
                    <a:ext uri="{FF2B5EF4-FFF2-40B4-BE49-F238E27FC236}">
                      <a16:creationId xmlns:a16="http://schemas.microsoft.com/office/drawing/2014/main" id="{FC4353EA-D2E8-408C-BA39-7464AB5DFDD4}"/>
                    </a:ext>
                  </a:extLst>
                </p:cNvPr>
                <p:cNvPicPr/>
                <p:nvPr/>
              </p:nvPicPr>
              <p:blipFill>
                <a:blip r:embed="rId265"/>
                <a:stretch>
                  <a:fillRect/>
                </a:stretch>
              </p:blipFill>
              <p:spPr>
                <a:xfrm>
                  <a:off x="6361901" y="5318672"/>
                  <a:ext cx="95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5" name="Freihand 154">
                  <a:extLst>
                    <a:ext uri="{FF2B5EF4-FFF2-40B4-BE49-F238E27FC236}">
                      <a16:creationId xmlns:a16="http://schemas.microsoft.com/office/drawing/2014/main" id="{A9D665AB-3FA9-4428-8B96-945DEE2EE0F8}"/>
                    </a:ext>
                  </a:extLst>
                </p14:cNvPr>
                <p14:cNvContentPartPr/>
                <p14:nvPr/>
              </p14:nvContentPartPr>
              <p14:xfrm>
                <a:off x="6463781" y="5318312"/>
                <a:ext cx="64080" cy="48240"/>
              </p14:xfrm>
            </p:contentPart>
          </mc:Choice>
          <mc:Fallback>
            <p:pic>
              <p:nvPicPr>
                <p:cNvPr id="155" name="Freihand 154">
                  <a:extLst>
                    <a:ext uri="{FF2B5EF4-FFF2-40B4-BE49-F238E27FC236}">
                      <a16:creationId xmlns:a16="http://schemas.microsoft.com/office/drawing/2014/main" id="{A9D665AB-3FA9-4428-8B96-945DEE2EE0F8}"/>
                    </a:ext>
                  </a:extLst>
                </p:cNvPr>
                <p:cNvPicPr/>
                <p:nvPr/>
              </p:nvPicPr>
              <p:blipFill>
                <a:blip r:embed="rId267"/>
                <a:stretch>
                  <a:fillRect/>
                </a:stretch>
              </p:blipFill>
              <p:spPr>
                <a:xfrm>
                  <a:off x="6459461" y="5313992"/>
                  <a:ext cx="72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6" name="Freihand 155">
                  <a:extLst>
                    <a:ext uri="{FF2B5EF4-FFF2-40B4-BE49-F238E27FC236}">
                      <a16:creationId xmlns:a16="http://schemas.microsoft.com/office/drawing/2014/main" id="{D8EE68B2-F6E4-443D-AD57-8D49FC0B6513}"/>
                    </a:ext>
                  </a:extLst>
                </p14:cNvPr>
                <p14:cNvContentPartPr/>
                <p14:nvPr/>
              </p14:nvContentPartPr>
              <p14:xfrm>
                <a:off x="6560261" y="5232992"/>
                <a:ext cx="107640" cy="147960"/>
              </p14:xfrm>
            </p:contentPart>
          </mc:Choice>
          <mc:Fallback>
            <p:pic>
              <p:nvPicPr>
                <p:cNvPr id="156" name="Freihand 155">
                  <a:extLst>
                    <a:ext uri="{FF2B5EF4-FFF2-40B4-BE49-F238E27FC236}">
                      <a16:creationId xmlns:a16="http://schemas.microsoft.com/office/drawing/2014/main" id="{D8EE68B2-F6E4-443D-AD57-8D49FC0B6513}"/>
                    </a:ext>
                  </a:extLst>
                </p:cNvPr>
                <p:cNvPicPr/>
                <p:nvPr/>
              </p:nvPicPr>
              <p:blipFill>
                <a:blip r:embed="rId269"/>
                <a:stretch>
                  <a:fillRect/>
                </a:stretch>
              </p:blipFill>
              <p:spPr>
                <a:xfrm>
                  <a:off x="6555941" y="5228672"/>
                  <a:ext cx="116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8" name="Freihand 157">
                  <a:extLst>
                    <a:ext uri="{FF2B5EF4-FFF2-40B4-BE49-F238E27FC236}">
                      <a16:creationId xmlns:a16="http://schemas.microsoft.com/office/drawing/2014/main" id="{5247DC27-A501-4DF8-8878-81B1303D6E11}"/>
                    </a:ext>
                  </a:extLst>
                </p14:cNvPr>
                <p14:cNvContentPartPr/>
                <p14:nvPr/>
              </p14:nvContentPartPr>
              <p14:xfrm>
                <a:off x="3444461" y="5668952"/>
                <a:ext cx="14400" cy="106200"/>
              </p14:xfrm>
            </p:contentPart>
          </mc:Choice>
          <mc:Fallback>
            <p:pic>
              <p:nvPicPr>
                <p:cNvPr id="158" name="Freihand 157">
                  <a:extLst>
                    <a:ext uri="{FF2B5EF4-FFF2-40B4-BE49-F238E27FC236}">
                      <a16:creationId xmlns:a16="http://schemas.microsoft.com/office/drawing/2014/main" id="{5247DC27-A501-4DF8-8878-81B1303D6E11}"/>
                    </a:ext>
                  </a:extLst>
                </p:cNvPr>
                <p:cNvPicPr/>
                <p:nvPr/>
              </p:nvPicPr>
              <p:blipFill>
                <a:blip r:embed="rId271"/>
                <a:stretch>
                  <a:fillRect/>
                </a:stretch>
              </p:blipFill>
              <p:spPr>
                <a:xfrm>
                  <a:off x="3440141" y="5664632"/>
                  <a:ext cx="23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9" name="Freihand 158">
                  <a:extLst>
                    <a:ext uri="{FF2B5EF4-FFF2-40B4-BE49-F238E27FC236}">
                      <a16:creationId xmlns:a16="http://schemas.microsoft.com/office/drawing/2014/main" id="{63AB1527-5DC6-424B-A971-E71627ECC0D5}"/>
                    </a:ext>
                  </a:extLst>
                </p14:cNvPr>
                <p14:cNvContentPartPr/>
                <p14:nvPr/>
              </p14:nvContentPartPr>
              <p14:xfrm>
                <a:off x="3435821" y="5645192"/>
                <a:ext cx="138240" cy="24120"/>
              </p14:xfrm>
            </p:contentPart>
          </mc:Choice>
          <mc:Fallback>
            <p:pic>
              <p:nvPicPr>
                <p:cNvPr id="159" name="Freihand 158">
                  <a:extLst>
                    <a:ext uri="{FF2B5EF4-FFF2-40B4-BE49-F238E27FC236}">
                      <a16:creationId xmlns:a16="http://schemas.microsoft.com/office/drawing/2014/main" id="{63AB1527-5DC6-424B-A971-E71627ECC0D5}"/>
                    </a:ext>
                  </a:extLst>
                </p:cNvPr>
                <p:cNvPicPr/>
                <p:nvPr/>
              </p:nvPicPr>
              <p:blipFill>
                <a:blip r:embed="rId273"/>
                <a:stretch>
                  <a:fillRect/>
                </a:stretch>
              </p:blipFill>
              <p:spPr>
                <a:xfrm>
                  <a:off x="3431501" y="5640872"/>
                  <a:ext cx="146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0" name="Freihand 159">
                  <a:extLst>
                    <a:ext uri="{FF2B5EF4-FFF2-40B4-BE49-F238E27FC236}">
                      <a16:creationId xmlns:a16="http://schemas.microsoft.com/office/drawing/2014/main" id="{73397A74-A53C-4A57-85B6-C79F34B4374E}"/>
                    </a:ext>
                  </a:extLst>
                </p14:cNvPr>
                <p14:cNvContentPartPr/>
                <p14:nvPr/>
              </p14:nvContentPartPr>
              <p14:xfrm>
                <a:off x="3429341" y="5681552"/>
                <a:ext cx="145080" cy="108000"/>
              </p14:xfrm>
            </p:contentPart>
          </mc:Choice>
          <mc:Fallback>
            <p:pic>
              <p:nvPicPr>
                <p:cNvPr id="160" name="Freihand 159">
                  <a:extLst>
                    <a:ext uri="{FF2B5EF4-FFF2-40B4-BE49-F238E27FC236}">
                      <a16:creationId xmlns:a16="http://schemas.microsoft.com/office/drawing/2014/main" id="{73397A74-A53C-4A57-85B6-C79F34B4374E}"/>
                    </a:ext>
                  </a:extLst>
                </p:cNvPr>
                <p:cNvPicPr/>
                <p:nvPr/>
              </p:nvPicPr>
              <p:blipFill>
                <a:blip r:embed="rId275"/>
                <a:stretch>
                  <a:fillRect/>
                </a:stretch>
              </p:blipFill>
              <p:spPr>
                <a:xfrm>
                  <a:off x="3425021" y="5677232"/>
                  <a:ext cx="153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1" name="Freihand 160">
                  <a:extLst>
                    <a:ext uri="{FF2B5EF4-FFF2-40B4-BE49-F238E27FC236}">
                      <a16:creationId xmlns:a16="http://schemas.microsoft.com/office/drawing/2014/main" id="{B41CC822-B735-4387-905D-CE7CC34A4B0C}"/>
                    </a:ext>
                  </a:extLst>
                </p14:cNvPr>
                <p14:cNvContentPartPr/>
                <p14:nvPr/>
              </p14:nvContentPartPr>
              <p14:xfrm>
                <a:off x="3620141" y="5666792"/>
                <a:ext cx="136800" cy="93960"/>
              </p14:xfrm>
            </p:contentPart>
          </mc:Choice>
          <mc:Fallback>
            <p:pic>
              <p:nvPicPr>
                <p:cNvPr id="161" name="Freihand 160">
                  <a:extLst>
                    <a:ext uri="{FF2B5EF4-FFF2-40B4-BE49-F238E27FC236}">
                      <a16:creationId xmlns:a16="http://schemas.microsoft.com/office/drawing/2014/main" id="{B41CC822-B735-4387-905D-CE7CC34A4B0C}"/>
                    </a:ext>
                  </a:extLst>
                </p:cNvPr>
                <p:cNvPicPr/>
                <p:nvPr/>
              </p:nvPicPr>
              <p:blipFill>
                <a:blip r:embed="rId277"/>
                <a:stretch>
                  <a:fillRect/>
                </a:stretch>
              </p:blipFill>
              <p:spPr>
                <a:xfrm>
                  <a:off x="3615821" y="5662472"/>
                  <a:ext cx="145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2" name="Freihand 161">
                  <a:extLst>
                    <a:ext uri="{FF2B5EF4-FFF2-40B4-BE49-F238E27FC236}">
                      <a16:creationId xmlns:a16="http://schemas.microsoft.com/office/drawing/2014/main" id="{11579FDB-BF9E-4150-9651-BE9F8415018E}"/>
                    </a:ext>
                  </a:extLst>
                </p14:cNvPr>
                <p14:cNvContentPartPr/>
                <p14:nvPr/>
              </p14:nvContentPartPr>
              <p14:xfrm>
                <a:off x="3880061" y="5698112"/>
                <a:ext cx="103320" cy="8280"/>
              </p14:xfrm>
            </p:contentPart>
          </mc:Choice>
          <mc:Fallback>
            <p:pic>
              <p:nvPicPr>
                <p:cNvPr id="162" name="Freihand 161">
                  <a:extLst>
                    <a:ext uri="{FF2B5EF4-FFF2-40B4-BE49-F238E27FC236}">
                      <a16:creationId xmlns:a16="http://schemas.microsoft.com/office/drawing/2014/main" id="{11579FDB-BF9E-4150-9651-BE9F8415018E}"/>
                    </a:ext>
                  </a:extLst>
                </p:cNvPr>
                <p:cNvPicPr/>
                <p:nvPr/>
              </p:nvPicPr>
              <p:blipFill>
                <a:blip r:embed="rId279"/>
                <a:stretch>
                  <a:fillRect/>
                </a:stretch>
              </p:blipFill>
              <p:spPr>
                <a:xfrm>
                  <a:off x="3875741" y="5693792"/>
                  <a:ext cx="111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3" name="Freihand 162">
                  <a:extLst>
                    <a:ext uri="{FF2B5EF4-FFF2-40B4-BE49-F238E27FC236}">
                      <a16:creationId xmlns:a16="http://schemas.microsoft.com/office/drawing/2014/main" id="{62B691B1-65D3-443C-9A7E-47A007F7106E}"/>
                    </a:ext>
                  </a:extLst>
                </p14:cNvPr>
                <p14:cNvContentPartPr/>
                <p14:nvPr/>
              </p14:nvContentPartPr>
              <p14:xfrm>
                <a:off x="4063301" y="5643032"/>
                <a:ext cx="2880" cy="81360"/>
              </p14:xfrm>
            </p:contentPart>
          </mc:Choice>
          <mc:Fallback>
            <p:pic>
              <p:nvPicPr>
                <p:cNvPr id="163" name="Freihand 162">
                  <a:extLst>
                    <a:ext uri="{FF2B5EF4-FFF2-40B4-BE49-F238E27FC236}">
                      <a16:creationId xmlns:a16="http://schemas.microsoft.com/office/drawing/2014/main" id="{62B691B1-65D3-443C-9A7E-47A007F7106E}"/>
                    </a:ext>
                  </a:extLst>
                </p:cNvPr>
                <p:cNvPicPr/>
                <p:nvPr/>
              </p:nvPicPr>
              <p:blipFill>
                <a:blip r:embed="rId281"/>
                <a:stretch>
                  <a:fillRect/>
                </a:stretch>
              </p:blipFill>
              <p:spPr>
                <a:xfrm>
                  <a:off x="4058981" y="5638712"/>
                  <a:ext cx="11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4" name="Freihand 163">
                  <a:extLst>
                    <a:ext uri="{FF2B5EF4-FFF2-40B4-BE49-F238E27FC236}">
                      <a16:creationId xmlns:a16="http://schemas.microsoft.com/office/drawing/2014/main" id="{8B55F387-3229-4AD5-942F-C065FCBCA322}"/>
                    </a:ext>
                  </a:extLst>
                </p14:cNvPr>
                <p14:cNvContentPartPr/>
                <p14:nvPr/>
              </p14:nvContentPartPr>
              <p14:xfrm>
                <a:off x="3959261" y="5627192"/>
                <a:ext cx="163080" cy="130680"/>
              </p14:xfrm>
            </p:contentPart>
          </mc:Choice>
          <mc:Fallback>
            <p:pic>
              <p:nvPicPr>
                <p:cNvPr id="164" name="Freihand 163">
                  <a:extLst>
                    <a:ext uri="{FF2B5EF4-FFF2-40B4-BE49-F238E27FC236}">
                      <a16:creationId xmlns:a16="http://schemas.microsoft.com/office/drawing/2014/main" id="{8B55F387-3229-4AD5-942F-C065FCBCA322}"/>
                    </a:ext>
                  </a:extLst>
                </p:cNvPr>
                <p:cNvPicPr/>
                <p:nvPr/>
              </p:nvPicPr>
              <p:blipFill>
                <a:blip r:embed="rId283"/>
                <a:stretch>
                  <a:fillRect/>
                </a:stretch>
              </p:blipFill>
              <p:spPr>
                <a:xfrm>
                  <a:off x="3954941" y="5622872"/>
                  <a:ext cx="171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5" name="Freihand 164">
                  <a:extLst>
                    <a:ext uri="{FF2B5EF4-FFF2-40B4-BE49-F238E27FC236}">
                      <a16:creationId xmlns:a16="http://schemas.microsoft.com/office/drawing/2014/main" id="{DF67099C-FF53-4EF9-8856-801F6DBE35C7}"/>
                    </a:ext>
                  </a:extLst>
                </p14:cNvPr>
                <p14:cNvContentPartPr/>
                <p14:nvPr/>
              </p14:nvContentPartPr>
              <p14:xfrm>
                <a:off x="4201541" y="5632592"/>
                <a:ext cx="171360" cy="38520"/>
              </p14:xfrm>
            </p:contentPart>
          </mc:Choice>
          <mc:Fallback>
            <p:pic>
              <p:nvPicPr>
                <p:cNvPr id="165" name="Freihand 164">
                  <a:extLst>
                    <a:ext uri="{FF2B5EF4-FFF2-40B4-BE49-F238E27FC236}">
                      <a16:creationId xmlns:a16="http://schemas.microsoft.com/office/drawing/2014/main" id="{DF67099C-FF53-4EF9-8856-801F6DBE35C7}"/>
                    </a:ext>
                  </a:extLst>
                </p:cNvPr>
                <p:cNvPicPr/>
                <p:nvPr/>
              </p:nvPicPr>
              <p:blipFill>
                <a:blip r:embed="rId285"/>
                <a:stretch>
                  <a:fillRect/>
                </a:stretch>
              </p:blipFill>
              <p:spPr>
                <a:xfrm>
                  <a:off x="4197221" y="5628272"/>
                  <a:ext cx="1800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6" name="Freihand 165">
                  <a:extLst>
                    <a:ext uri="{FF2B5EF4-FFF2-40B4-BE49-F238E27FC236}">
                      <a16:creationId xmlns:a16="http://schemas.microsoft.com/office/drawing/2014/main" id="{2C6E6FDF-C1A5-4DDA-9644-99BE6E0EA2DA}"/>
                    </a:ext>
                  </a:extLst>
                </p14:cNvPr>
                <p14:cNvContentPartPr/>
                <p14:nvPr/>
              </p14:nvContentPartPr>
              <p14:xfrm>
                <a:off x="4201541" y="5676512"/>
                <a:ext cx="182160" cy="58320"/>
              </p14:xfrm>
            </p:contentPart>
          </mc:Choice>
          <mc:Fallback>
            <p:pic>
              <p:nvPicPr>
                <p:cNvPr id="166" name="Freihand 165">
                  <a:extLst>
                    <a:ext uri="{FF2B5EF4-FFF2-40B4-BE49-F238E27FC236}">
                      <a16:creationId xmlns:a16="http://schemas.microsoft.com/office/drawing/2014/main" id="{2C6E6FDF-C1A5-4DDA-9644-99BE6E0EA2DA}"/>
                    </a:ext>
                  </a:extLst>
                </p:cNvPr>
                <p:cNvPicPr/>
                <p:nvPr/>
              </p:nvPicPr>
              <p:blipFill>
                <a:blip r:embed="rId287"/>
                <a:stretch>
                  <a:fillRect/>
                </a:stretch>
              </p:blipFill>
              <p:spPr>
                <a:xfrm>
                  <a:off x="4197221" y="5672192"/>
                  <a:ext cx="190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8" name="Freihand 167">
                  <a:extLst>
                    <a:ext uri="{FF2B5EF4-FFF2-40B4-BE49-F238E27FC236}">
                      <a16:creationId xmlns:a16="http://schemas.microsoft.com/office/drawing/2014/main" id="{174E0DF4-1342-4577-957D-899D49764E43}"/>
                    </a:ext>
                  </a:extLst>
                </p14:cNvPr>
                <p14:cNvContentPartPr/>
                <p14:nvPr/>
              </p14:nvContentPartPr>
              <p14:xfrm>
                <a:off x="4459661" y="5570672"/>
                <a:ext cx="108360" cy="165960"/>
              </p14:xfrm>
            </p:contentPart>
          </mc:Choice>
          <mc:Fallback>
            <p:pic>
              <p:nvPicPr>
                <p:cNvPr id="168" name="Freihand 167">
                  <a:extLst>
                    <a:ext uri="{FF2B5EF4-FFF2-40B4-BE49-F238E27FC236}">
                      <a16:creationId xmlns:a16="http://schemas.microsoft.com/office/drawing/2014/main" id="{174E0DF4-1342-4577-957D-899D49764E43}"/>
                    </a:ext>
                  </a:extLst>
                </p:cNvPr>
                <p:cNvPicPr/>
                <p:nvPr/>
              </p:nvPicPr>
              <p:blipFill>
                <a:blip r:embed="rId289"/>
                <a:stretch>
                  <a:fillRect/>
                </a:stretch>
              </p:blipFill>
              <p:spPr>
                <a:xfrm>
                  <a:off x="4455341" y="5566352"/>
                  <a:ext cx="117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 name="Freihand 168">
                  <a:extLst>
                    <a:ext uri="{FF2B5EF4-FFF2-40B4-BE49-F238E27FC236}">
                      <a16:creationId xmlns:a16="http://schemas.microsoft.com/office/drawing/2014/main" id="{97584296-93E7-454E-97EE-87A0273FDADA}"/>
                    </a:ext>
                  </a:extLst>
                </p14:cNvPr>
                <p14:cNvContentPartPr/>
                <p14:nvPr/>
              </p14:nvContentPartPr>
              <p14:xfrm>
                <a:off x="4608341" y="5564192"/>
                <a:ext cx="117720" cy="144720"/>
              </p14:xfrm>
            </p:contentPart>
          </mc:Choice>
          <mc:Fallback>
            <p:pic>
              <p:nvPicPr>
                <p:cNvPr id="169" name="Freihand 168">
                  <a:extLst>
                    <a:ext uri="{FF2B5EF4-FFF2-40B4-BE49-F238E27FC236}">
                      <a16:creationId xmlns:a16="http://schemas.microsoft.com/office/drawing/2014/main" id="{97584296-93E7-454E-97EE-87A0273FDADA}"/>
                    </a:ext>
                  </a:extLst>
                </p:cNvPr>
                <p:cNvPicPr/>
                <p:nvPr/>
              </p:nvPicPr>
              <p:blipFill>
                <a:blip r:embed="rId291"/>
                <a:stretch>
                  <a:fillRect/>
                </a:stretch>
              </p:blipFill>
              <p:spPr>
                <a:xfrm>
                  <a:off x="4604021" y="5559872"/>
                  <a:ext cx="126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Freihand 169">
                  <a:extLst>
                    <a:ext uri="{FF2B5EF4-FFF2-40B4-BE49-F238E27FC236}">
                      <a16:creationId xmlns:a16="http://schemas.microsoft.com/office/drawing/2014/main" id="{F3712F75-C890-4F04-BAFF-FBA2EA0E9E25}"/>
                    </a:ext>
                  </a:extLst>
                </p14:cNvPr>
                <p14:cNvContentPartPr/>
                <p14:nvPr/>
              </p14:nvContentPartPr>
              <p14:xfrm>
                <a:off x="4813901" y="5562752"/>
                <a:ext cx="168840" cy="144720"/>
              </p14:xfrm>
            </p:contentPart>
          </mc:Choice>
          <mc:Fallback>
            <p:pic>
              <p:nvPicPr>
                <p:cNvPr id="170" name="Freihand 169">
                  <a:extLst>
                    <a:ext uri="{FF2B5EF4-FFF2-40B4-BE49-F238E27FC236}">
                      <a16:creationId xmlns:a16="http://schemas.microsoft.com/office/drawing/2014/main" id="{F3712F75-C890-4F04-BAFF-FBA2EA0E9E25}"/>
                    </a:ext>
                  </a:extLst>
                </p:cNvPr>
                <p:cNvPicPr/>
                <p:nvPr/>
              </p:nvPicPr>
              <p:blipFill>
                <a:blip r:embed="rId293"/>
                <a:stretch>
                  <a:fillRect/>
                </a:stretch>
              </p:blipFill>
              <p:spPr>
                <a:xfrm>
                  <a:off x="4809581" y="5558432"/>
                  <a:ext cx="177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1" name="Freihand 170">
                  <a:extLst>
                    <a:ext uri="{FF2B5EF4-FFF2-40B4-BE49-F238E27FC236}">
                      <a16:creationId xmlns:a16="http://schemas.microsoft.com/office/drawing/2014/main" id="{B389BD92-EA0C-42BC-B988-FC8F99A9F322}"/>
                    </a:ext>
                  </a:extLst>
                </p14:cNvPr>
                <p14:cNvContentPartPr/>
                <p14:nvPr/>
              </p14:nvContentPartPr>
              <p14:xfrm>
                <a:off x="4993901" y="5558432"/>
                <a:ext cx="19800" cy="30600"/>
              </p14:xfrm>
            </p:contentPart>
          </mc:Choice>
          <mc:Fallback>
            <p:pic>
              <p:nvPicPr>
                <p:cNvPr id="171" name="Freihand 170">
                  <a:extLst>
                    <a:ext uri="{FF2B5EF4-FFF2-40B4-BE49-F238E27FC236}">
                      <a16:creationId xmlns:a16="http://schemas.microsoft.com/office/drawing/2014/main" id="{B389BD92-EA0C-42BC-B988-FC8F99A9F322}"/>
                    </a:ext>
                  </a:extLst>
                </p:cNvPr>
                <p:cNvPicPr/>
                <p:nvPr/>
              </p:nvPicPr>
              <p:blipFill>
                <a:blip r:embed="rId295"/>
                <a:stretch>
                  <a:fillRect/>
                </a:stretch>
              </p:blipFill>
              <p:spPr>
                <a:xfrm>
                  <a:off x="4989581" y="5554112"/>
                  <a:ext cx="28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Freihand 171">
                  <a:extLst>
                    <a:ext uri="{FF2B5EF4-FFF2-40B4-BE49-F238E27FC236}">
                      <a16:creationId xmlns:a16="http://schemas.microsoft.com/office/drawing/2014/main" id="{F232E2A8-7CE5-4FE5-9193-3E890487A0A6}"/>
                    </a:ext>
                  </a:extLst>
                </p14:cNvPr>
                <p14:cNvContentPartPr/>
                <p14:nvPr/>
              </p14:nvContentPartPr>
              <p14:xfrm>
                <a:off x="5018021" y="5620352"/>
                <a:ext cx="77760" cy="64080"/>
              </p14:xfrm>
            </p:contentPart>
          </mc:Choice>
          <mc:Fallback>
            <p:pic>
              <p:nvPicPr>
                <p:cNvPr id="172" name="Freihand 171">
                  <a:extLst>
                    <a:ext uri="{FF2B5EF4-FFF2-40B4-BE49-F238E27FC236}">
                      <a16:creationId xmlns:a16="http://schemas.microsoft.com/office/drawing/2014/main" id="{F232E2A8-7CE5-4FE5-9193-3E890487A0A6}"/>
                    </a:ext>
                  </a:extLst>
                </p:cNvPr>
                <p:cNvPicPr/>
                <p:nvPr/>
              </p:nvPicPr>
              <p:blipFill>
                <a:blip r:embed="rId297"/>
                <a:stretch>
                  <a:fillRect/>
                </a:stretch>
              </p:blipFill>
              <p:spPr>
                <a:xfrm>
                  <a:off x="5013701" y="5616032"/>
                  <a:ext cx="86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4" name="Freihand 173">
                  <a:extLst>
                    <a:ext uri="{FF2B5EF4-FFF2-40B4-BE49-F238E27FC236}">
                      <a16:creationId xmlns:a16="http://schemas.microsoft.com/office/drawing/2014/main" id="{A24881A7-42B8-4482-A591-BED392E52385}"/>
                    </a:ext>
                  </a:extLst>
                </p14:cNvPr>
                <p14:cNvContentPartPr/>
                <p14:nvPr/>
              </p14:nvContentPartPr>
              <p14:xfrm>
                <a:off x="5631101" y="5536832"/>
                <a:ext cx="139680" cy="130680"/>
              </p14:xfrm>
            </p:contentPart>
          </mc:Choice>
          <mc:Fallback>
            <p:pic>
              <p:nvPicPr>
                <p:cNvPr id="174" name="Freihand 173">
                  <a:extLst>
                    <a:ext uri="{FF2B5EF4-FFF2-40B4-BE49-F238E27FC236}">
                      <a16:creationId xmlns:a16="http://schemas.microsoft.com/office/drawing/2014/main" id="{A24881A7-42B8-4482-A591-BED392E52385}"/>
                    </a:ext>
                  </a:extLst>
                </p:cNvPr>
                <p:cNvPicPr/>
                <p:nvPr/>
              </p:nvPicPr>
              <p:blipFill>
                <a:blip r:embed="rId299"/>
                <a:stretch>
                  <a:fillRect/>
                </a:stretch>
              </p:blipFill>
              <p:spPr>
                <a:xfrm>
                  <a:off x="5626781" y="5532512"/>
                  <a:ext cx="148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5" name="Freihand 174">
                  <a:extLst>
                    <a:ext uri="{FF2B5EF4-FFF2-40B4-BE49-F238E27FC236}">
                      <a16:creationId xmlns:a16="http://schemas.microsoft.com/office/drawing/2014/main" id="{09D92A4E-4B48-4905-A4D1-497E24D45B2C}"/>
                    </a:ext>
                  </a:extLst>
                </p14:cNvPr>
                <p14:cNvContentPartPr/>
                <p14:nvPr/>
              </p14:nvContentPartPr>
              <p14:xfrm>
                <a:off x="5576381" y="5592272"/>
                <a:ext cx="120600" cy="2520"/>
              </p14:xfrm>
            </p:contentPart>
          </mc:Choice>
          <mc:Fallback>
            <p:pic>
              <p:nvPicPr>
                <p:cNvPr id="175" name="Freihand 174">
                  <a:extLst>
                    <a:ext uri="{FF2B5EF4-FFF2-40B4-BE49-F238E27FC236}">
                      <a16:creationId xmlns:a16="http://schemas.microsoft.com/office/drawing/2014/main" id="{09D92A4E-4B48-4905-A4D1-497E24D45B2C}"/>
                    </a:ext>
                  </a:extLst>
                </p:cNvPr>
                <p:cNvPicPr/>
                <p:nvPr/>
              </p:nvPicPr>
              <p:blipFill>
                <a:blip r:embed="rId301"/>
                <a:stretch>
                  <a:fillRect/>
                </a:stretch>
              </p:blipFill>
              <p:spPr>
                <a:xfrm>
                  <a:off x="5572061" y="5587952"/>
                  <a:ext cx="129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6" name="Freihand 175">
                  <a:extLst>
                    <a:ext uri="{FF2B5EF4-FFF2-40B4-BE49-F238E27FC236}">
                      <a16:creationId xmlns:a16="http://schemas.microsoft.com/office/drawing/2014/main" id="{BFDEDDD6-12F0-4EF4-A0C9-9B307893819A}"/>
                    </a:ext>
                  </a:extLst>
                </p14:cNvPr>
                <p14:cNvContentPartPr/>
                <p14:nvPr/>
              </p14:nvContentPartPr>
              <p14:xfrm>
                <a:off x="5535701" y="5594792"/>
                <a:ext cx="154080" cy="25200"/>
              </p14:xfrm>
            </p:contentPart>
          </mc:Choice>
          <mc:Fallback>
            <p:pic>
              <p:nvPicPr>
                <p:cNvPr id="176" name="Freihand 175">
                  <a:extLst>
                    <a:ext uri="{FF2B5EF4-FFF2-40B4-BE49-F238E27FC236}">
                      <a16:creationId xmlns:a16="http://schemas.microsoft.com/office/drawing/2014/main" id="{BFDEDDD6-12F0-4EF4-A0C9-9B307893819A}"/>
                    </a:ext>
                  </a:extLst>
                </p:cNvPr>
                <p:cNvPicPr/>
                <p:nvPr/>
              </p:nvPicPr>
              <p:blipFill>
                <a:blip r:embed="rId303"/>
                <a:stretch>
                  <a:fillRect/>
                </a:stretch>
              </p:blipFill>
              <p:spPr>
                <a:xfrm>
                  <a:off x="5531381" y="5590472"/>
                  <a:ext cx="162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7" name="Freihand 176">
                  <a:extLst>
                    <a:ext uri="{FF2B5EF4-FFF2-40B4-BE49-F238E27FC236}">
                      <a16:creationId xmlns:a16="http://schemas.microsoft.com/office/drawing/2014/main" id="{4F20A3D0-8215-49FB-8A1C-195844ECBF7E}"/>
                    </a:ext>
                  </a:extLst>
                </p14:cNvPr>
                <p14:cNvContentPartPr/>
                <p14:nvPr/>
              </p14:nvContentPartPr>
              <p14:xfrm>
                <a:off x="5331941" y="5542592"/>
                <a:ext cx="19080" cy="108720"/>
              </p14:xfrm>
            </p:contentPart>
          </mc:Choice>
          <mc:Fallback>
            <p:pic>
              <p:nvPicPr>
                <p:cNvPr id="177" name="Freihand 176">
                  <a:extLst>
                    <a:ext uri="{FF2B5EF4-FFF2-40B4-BE49-F238E27FC236}">
                      <a16:creationId xmlns:a16="http://schemas.microsoft.com/office/drawing/2014/main" id="{4F20A3D0-8215-49FB-8A1C-195844ECBF7E}"/>
                    </a:ext>
                  </a:extLst>
                </p:cNvPr>
                <p:cNvPicPr/>
                <p:nvPr/>
              </p:nvPicPr>
              <p:blipFill>
                <a:blip r:embed="rId305"/>
                <a:stretch>
                  <a:fillRect/>
                </a:stretch>
              </p:blipFill>
              <p:spPr>
                <a:xfrm>
                  <a:off x="5327621" y="5538272"/>
                  <a:ext cx="27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8" name="Freihand 177">
                  <a:extLst>
                    <a:ext uri="{FF2B5EF4-FFF2-40B4-BE49-F238E27FC236}">
                      <a16:creationId xmlns:a16="http://schemas.microsoft.com/office/drawing/2014/main" id="{7E860AE5-4C0E-4CC9-B3E8-71CA268AF91D}"/>
                    </a:ext>
                  </a:extLst>
                </p14:cNvPr>
                <p14:cNvContentPartPr/>
                <p14:nvPr/>
              </p14:nvContentPartPr>
              <p14:xfrm>
                <a:off x="5328341" y="5534672"/>
                <a:ext cx="112320" cy="48960"/>
              </p14:xfrm>
            </p:contentPart>
          </mc:Choice>
          <mc:Fallback>
            <p:pic>
              <p:nvPicPr>
                <p:cNvPr id="178" name="Freihand 177">
                  <a:extLst>
                    <a:ext uri="{FF2B5EF4-FFF2-40B4-BE49-F238E27FC236}">
                      <a16:creationId xmlns:a16="http://schemas.microsoft.com/office/drawing/2014/main" id="{7E860AE5-4C0E-4CC9-B3E8-71CA268AF91D}"/>
                    </a:ext>
                  </a:extLst>
                </p:cNvPr>
                <p:cNvPicPr/>
                <p:nvPr/>
              </p:nvPicPr>
              <p:blipFill>
                <a:blip r:embed="rId307"/>
                <a:stretch>
                  <a:fillRect/>
                </a:stretch>
              </p:blipFill>
              <p:spPr>
                <a:xfrm>
                  <a:off x="5324021" y="5530352"/>
                  <a:ext cx="120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9" name="Freihand 178">
                  <a:extLst>
                    <a:ext uri="{FF2B5EF4-FFF2-40B4-BE49-F238E27FC236}">
                      <a16:creationId xmlns:a16="http://schemas.microsoft.com/office/drawing/2014/main" id="{24CA110D-20D9-41BD-B95B-F7D7F1B1E48A}"/>
                    </a:ext>
                  </a:extLst>
                </p14:cNvPr>
                <p14:cNvContentPartPr/>
                <p14:nvPr/>
              </p14:nvContentPartPr>
              <p14:xfrm>
                <a:off x="5321141" y="5643032"/>
                <a:ext cx="110160" cy="6120"/>
              </p14:xfrm>
            </p:contentPart>
          </mc:Choice>
          <mc:Fallback>
            <p:pic>
              <p:nvPicPr>
                <p:cNvPr id="179" name="Freihand 178">
                  <a:extLst>
                    <a:ext uri="{FF2B5EF4-FFF2-40B4-BE49-F238E27FC236}">
                      <a16:creationId xmlns:a16="http://schemas.microsoft.com/office/drawing/2014/main" id="{24CA110D-20D9-41BD-B95B-F7D7F1B1E48A}"/>
                    </a:ext>
                  </a:extLst>
                </p:cNvPr>
                <p:cNvPicPr/>
                <p:nvPr/>
              </p:nvPicPr>
              <p:blipFill>
                <a:blip r:embed="rId309"/>
                <a:stretch>
                  <a:fillRect/>
                </a:stretch>
              </p:blipFill>
              <p:spPr>
                <a:xfrm>
                  <a:off x="5316821" y="5638712"/>
                  <a:ext cx="118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0" name="Freihand 179">
                  <a:extLst>
                    <a:ext uri="{FF2B5EF4-FFF2-40B4-BE49-F238E27FC236}">
                      <a16:creationId xmlns:a16="http://schemas.microsoft.com/office/drawing/2014/main" id="{8A18147F-871D-4380-804D-BBA512EAA292}"/>
                    </a:ext>
                  </a:extLst>
                </p14:cNvPr>
                <p14:cNvContentPartPr/>
                <p14:nvPr/>
              </p14:nvContentPartPr>
              <p14:xfrm>
                <a:off x="5452181" y="5540072"/>
                <a:ext cx="94320" cy="110880"/>
              </p14:xfrm>
            </p:contentPart>
          </mc:Choice>
          <mc:Fallback>
            <p:pic>
              <p:nvPicPr>
                <p:cNvPr id="180" name="Freihand 179">
                  <a:extLst>
                    <a:ext uri="{FF2B5EF4-FFF2-40B4-BE49-F238E27FC236}">
                      <a16:creationId xmlns:a16="http://schemas.microsoft.com/office/drawing/2014/main" id="{8A18147F-871D-4380-804D-BBA512EAA292}"/>
                    </a:ext>
                  </a:extLst>
                </p:cNvPr>
                <p:cNvPicPr/>
                <p:nvPr/>
              </p:nvPicPr>
              <p:blipFill>
                <a:blip r:embed="rId311"/>
                <a:stretch>
                  <a:fillRect/>
                </a:stretch>
              </p:blipFill>
              <p:spPr>
                <a:xfrm>
                  <a:off x="5447861" y="5535752"/>
                  <a:ext cx="102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2" name="Freihand 181">
                  <a:extLst>
                    <a:ext uri="{FF2B5EF4-FFF2-40B4-BE49-F238E27FC236}">
                      <a16:creationId xmlns:a16="http://schemas.microsoft.com/office/drawing/2014/main" id="{BD43538F-82CB-4CEC-97B4-D2E3C617F8D6}"/>
                    </a:ext>
                  </a:extLst>
                </p14:cNvPr>
                <p14:cNvContentPartPr/>
                <p14:nvPr/>
              </p14:nvContentPartPr>
              <p14:xfrm>
                <a:off x="5871221" y="5573552"/>
                <a:ext cx="186840" cy="7560"/>
              </p14:xfrm>
            </p:contentPart>
          </mc:Choice>
          <mc:Fallback>
            <p:pic>
              <p:nvPicPr>
                <p:cNvPr id="182" name="Freihand 181">
                  <a:extLst>
                    <a:ext uri="{FF2B5EF4-FFF2-40B4-BE49-F238E27FC236}">
                      <a16:creationId xmlns:a16="http://schemas.microsoft.com/office/drawing/2014/main" id="{BD43538F-82CB-4CEC-97B4-D2E3C617F8D6}"/>
                    </a:ext>
                  </a:extLst>
                </p:cNvPr>
                <p:cNvPicPr/>
                <p:nvPr/>
              </p:nvPicPr>
              <p:blipFill>
                <a:blip r:embed="rId313"/>
                <a:stretch>
                  <a:fillRect/>
                </a:stretch>
              </p:blipFill>
              <p:spPr>
                <a:xfrm>
                  <a:off x="5866901" y="5569232"/>
                  <a:ext cx="195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3" name="Freihand 182">
                  <a:extLst>
                    <a:ext uri="{FF2B5EF4-FFF2-40B4-BE49-F238E27FC236}">
                      <a16:creationId xmlns:a16="http://schemas.microsoft.com/office/drawing/2014/main" id="{600A3D0F-D1E4-4AEB-AEE7-B99A30E814D9}"/>
                    </a:ext>
                  </a:extLst>
                </p14:cNvPr>
                <p14:cNvContentPartPr/>
                <p14:nvPr/>
              </p14:nvContentPartPr>
              <p14:xfrm>
                <a:off x="5911901" y="5601632"/>
                <a:ext cx="170640" cy="20160"/>
              </p14:xfrm>
            </p:contentPart>
          </mc:Choice>
          <mc:Fallback>
            <p:pic>
              <p:nvPicPr>
                <p:cNvPr id="183" name="Freihand 182">
                  <a:extLst>
                    <a:ext uri="{FF2B5EF4-FFF2-40B4-BE49-F238E27FC236}">
                      <a16:creationId xmlns:a16="http://schemas.microsoft.com/office/drawing/2014/main" id="{600A3D0F-D1E4-4AEB-AEE7-B99A30E814D9}"/>
                    </a:ext>
                  </a:extLst>
                </p:cNvPr>
                <p:cNvPicPr/>
                <p:nvPr/>
              </p:nvPicPr>
              <p:blipFill>
                <a:blip r:embed="rId315"/>
                <a:stretch>
                  <a:fillRect/>
                </a:stretch>
              </p:blipFill>
              <p:spPr>
                <a:xfrm>
                  <a:off x="5907581" y="5597312"/>
                  <a:ext cx="179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4" name="Freihand 183">
                  <a:extLst>
                    <a:ext uri="{FF2B5EF4-FFF2-40B4-BE49-F238E27FC236}">
                      <a16:creationId xmlns:a16="http://schemas.microsoft.com/office/drawing/2014/main" id="{8DF39BBF-E2FE-4301-A2DF-7B5E9D5FC2EA}"/>
                    </a:ext>
                  </a:extLst>
                </p14:cNvPr>
                <p14:cNvContentPartPr/>
                <p14:nvPr/>
              </p14:nvContentPartPr>
              <p14:xfrm>
                <a:off x="5843501" y="5547272"/>
                <a:ext cx="246600" cy="63360"/>
              </p14:xfrm>
            </p:contentPart>
          </mc:Choice>
          <mc:Fallback>
            <p:pic>
              <p:nvPicPr>
                <p:cNvPr id="184" name="Freihand 183">
                  <a:extLst>
                    <a:ext uri="{FF2B5EF4-FFF2-40B4-BE49-F238E27FC236}">
                      <a16:creationId xmlns:a16="http://schemas.microsoft.com/office/drawing/2014/main" id="{8DF39BBF-E2FE-4301-A2DF-7B5E9D5FC2EA}"/>
                    </a:ext>
                  </a:extLst>
                </p:cNvPr>
                <p:cNvPicPr/>
                <p:nvPr/>
              </p:nvPicPr>
              <p:blipFill>
                <a:blip r:embed="rId317"/>
                <a:stretch>
                  <a:fillRect/>
                </a:stretch>
              </p:blipFill>
              <p:spPr>
                <a:xfrm>
                  <a:off x="5839181" y="5542952"/>
                  <a:ext cx="255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5" name="Freihand 184">
                  <a:extLst>
                    <a:ext uri="{FF2B5EF4-FFF2-40B4-BE49-F238E27FC236}">
                      <a16:creationId xmlns:a16="http://schemas.microsoft.com/office/drawing/2014/main" id="{D657F465-0A98-4DF0-94AF-A5021C5A2F50}"/>
                    </a:ext>
                  </a:extLst>
                </p14:cNvPr>
                <p14:cNvContentPartPr/>
                <p14:nvPr/>
              </p14:nvContentPartPr>
              <p14:xfrm>
                <a:off x="5892461" y="5603432"/>
                <a:ext cx="210600" cy="38520"/>
              </p14:xfrm>
            </p:contentPart>
          </mc:Choice>
          <mc:Fallback>
            <p:pic>
              <p:nvPicPr>
                <p:cNvPr id="185" name="Freihand 184">
                  <a:extLst>
                    <a:ext uri="{FF2B5EF4-FFF2-40B4-BE49-F238E27FC236}">
                      <a16:creationId xmlns:a16="http://schemas.microsoft.com/office/drawing/2014/main" id="{D657F465-0A98-4DF0-94AF-A5021C5A2F50}"/>
                    </a:ext>
                  </a:extLst>
                </p:cNvPr>
                <p:cNvPicPr/>
                <p:nvPr/>
              </p:nvPicPr>
              <p:blipFill>
                <a:blip r:embed="rId319"/>
                <a:stretch>
                  <a:fillRect/>
                </a:stretch>
              </p:blipFill>
              <p:spPr>
                <a:xfrm>
                  <a:off x="5888141" y="5599112"/>
                  <a:ext cx="219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6" name="Freihand 185">
                  <a:extLst>
                    <a:ext uri="{FF2B5EF4-FFF2-40B4-BE49-F238E27FC236}">
                      <a16:creationId xmlns:a16="http://schemas.microsoft.com/office/drawing/2014/main" id="{DEAE8ED4-6276-413F-850B-02129F285859}"/>
                    </a:ext>
                  </a:extLst>
                </p14:cNvPr>
                <p14:cNvContentPartPr/>
                <p14:nvPr/>
              </p14:nvContentPartPr>
              <p14:xfrm>
                <a:off x="6170741" y="5515592"/>
                <a:ext cx="140040" cy="142200"/>
              </p14:xfrm>
            </p:contentPart>
          </mc:Choice>
          <mc:Fallback>
            <p:pic>
              <p:nvPicPr>
                <p:cNvPr id="186" name="Freihand 185">
                  <a:extLst>
                    <a:ext uri="{FF2B5EF4-FFF2-40B4-BE49-F238E27FC236}">
                      <a16:creationId xmlns:a16="http://schemas.microsoft.com/office/drawing/2014/main" id="{DEAE8ED4-6276-413F-850B-02129F285859}"/>
                    </a:ext>
                  </a:extLst>
                </p:cNvPr>
                <p:cNvPicPr/>
                <p:nvPr/>
              </p:nvPicPr>
              <p:blipFill>
                <a:blip r:embed="rId321"/>
                <a:stretch>
                  <a:fillRect/>
                </a:stretch>
              </p:blipFill>
              <p:spPr>
                <a:xfrm>
                  <a:off x="6166421" y="5511272"/>
                  <a:ext cx="148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7" name="Freihand 186">
                  <a:extLst>
                    <a:ext uri="{FF2B5EF4-FFF2-40B4-BE49-F238E27FC236}">
                      <a16:creationId xmlns:a16="http://schemas.microsoft.com/office/drawing/2014/main" id="{79A51E2F-4C28-4293-B800-06894D8931D8}"/>
                    </a:ext>
                  </a:extLst>
                </p14:cNvPr>
                <p14:cNvContentPartPr/>
                <p14:nvPr/>
              </p14:nvContentPartPr>
              <p14:xfrm>
                <a:off x="6335981" y="5507672"/>
                <a:ext cx="142920" cy="120240"/>
              </p14:xfrm>
            </p:contentPart>
          </mc:Choice>
          <mc:Fallback>
            <p:pic>
              <p:nvPicPr>
                <p:cNvPr id="187" name="Freihand 186">
                  <a:extLst>
                    <a:ext uri="{FF2B5EF4-FFF2-40B4-BE49-F238E27FC236}">
                      <a16:creationId xmlns:a16="http://schemas.microsoft.com/office/drawing/2014/main" id="{79A51E2F-4C28-4293-B800-06894D8931D8}"/>
                    </a:ext>
                  </a:extLst>
                </p:cNvPr>
                <p:cNvPicPr/>
                <p:nvPr/>
              </p:nvPicPr>
              <p:blipFill>
                <a:blip r:embed="rId323"/>
                <a:stretch>
                  <a:fillRect/>
                </a:stretch>
              </p:blipFill>
              <p:spPr>
                <a:xfrm>
                  <a:off x="6331661" y="5503352"/>
                  <a:ext cx="151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8" name="Freihand 187">
                  <a:extLst>
                    <a:ext uri="{FF2B5EF4-FFF2-40B4-BE49-F238E27FC236}">
                      <a16:creationId xmlns:a16="http://schemas.microsoft.com/office/drawing/2014/main" id="{378175AA-224E-468D-8A06-1514A5096C89}"/>
                    </a:ext>
                  </a:extLst>
                </p14:cNvPr>
                <p14:cNvContentPartPr/>
                <p14:nvPr/>
              </p14:nvContentPartPr>
              <p14:xfrm>
                <a:off x="6358661" y="5505512"/>
                <a:ext cx="162360" cy="5760"/>
              </p14:xfrm>
            </p:contentPart>
          </mc:Choice>
          <mc:Fallback>
            <p:pic>
              <p:nvPicPr>
                <p:cNvPr id="188" name="Freihand 187">
                  <a:extLst>
                    <a:ext uri="{FF2B5EF4-FFF2-40B4-BE49-F238E27FC236}">
                      <a16:creationId xmlns:a16="http://schemas.microsoft.com/office/drawing/2014/main" id="{378175AA-224E-468D-8A06-1514A5096C89}"/>
                    </a:ext>
                  </a:extLst>
                </p:cNvPr>
                <p:cNvPicPr/>
                <p:nvPr/>
              </p:nvPicPr>
              <p:blipFill>
                <a:blip r:embed="rId325"/>
                <a:stretch>
                  <a:fillRect/>
                </a:stretch>
              </p:blipFill>
              <p:spPr>
                <a:xfrm>
                  <a:off x="6354341" y="5501192"/>
                  <a:ext cx="171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9" name="Freihand 188">
                  <a:extLst>
                    <a:ext uri="{FF2B5EF4-FFF2-40B4-BE49-F238E27FC236}">
                      <a16:creationId xmlns:a16="http://schemas.microsoft.com/office/drawing/2014/main" id="{F0EB7FA2-FE18-4C10-9C31-BB5E4AA2FD65}"/>
                    </a:ext>
                  </a:extLst>
                </p14:cNvPr>
                <p14:cNvContentPartPr/>
                <p14:nvPr/>
              </p14:nvContentPartPr>
              <p14:xfrm>
                <a:off x="6544421" y="5498672"/>
                <a:ext cx="120600" cy="102600"/>
              </p14:xfrm>
            </p:contentPart>
          </mc:Choice>
          <mc:Fallback>
            <p:pic>
              <p:nvPicPr>
                <p:cNvPr id="189" name="Freihand 188">
                  <a:extLst>
                    <a:ext uri="{FF2B5EF4-FFF2-40B4-BE49-F238E27FC236}">
                      <a16:creationId xmlns:a16="http://schemas.microsoft.com/office/drawing/2014/main" id="{F0EB7FA2-FE18-4C10-9C31-BB5E4AA2FD65}"/>
                    </a:ext>
                  </a:extLst>
                </p:cNvPr>
                <p:cNvPicPr/>
                <p:nvPr/>
              </p:nvPicPr>
              <p:blipFill>
                <a:blip r:embed="rId327"/>
                <a:stretch>
                  <a:fillRect/>
                </a:stretch>
              </p:blipFill>
              <p:spPr>
                <a:xfrm>
                  <a:off x="6540101" y="5494352"/>
                  <a:ext cx="129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1" name="Freihand 190">
                  <a:extLst>
                    <a:ext uri="{FF2B5EF4-FFF2-40B4-BE49-F238E27FC236}">
                      <a16:creationId xmlns:a16="http://schemas.microsoft.com/office/drawing/2014/main" id="{8AE353ED-3FD6-484A-AC40-E87AAC212E76}"/>
                    </a:ext>
                  </a:extLst>
                </p14:cNvPr>
                <p14:cNvContentPartPr/>
                <p14:nvPr/>
              </p14:nvContentPartPr>
              <p14:xfrm>
                <a:off x="4264901" y="5929592"/>
                <a:ext cx="122040" cy="151560"/>
              </p14:xfrm>
            </p:contentPart>
          </mc:Choice>
          <mc:Fallback>
            <p:pic>
              <p:nvPicPr>
                <p:cNvPr id="191" name="Freihand 190">
                  <a:extLst>
                    <a:ext uri="{FF2B5EF4-FFF2-40B4-BE49-F238E27FC236}">
                      <a16:creationId xmlns:a16="http://schemas.microsoft.com/office/drawing/2014/main" id="{8AE353ED-3FD6-484A-AC40-E87AAC212E76}"/>
                    </a:ext>
                  </a:extLst>
                </p:cNvPr>
                <p:cNvPicPr/>
                <p:nvPr/>
              </p:nvPicPr>
              <p:blipFill>
                <a:blip r:embed="rId329"/>
                <a:stretch>
                  <a:fillRect/>
                </a:stretch>
              </p:blipFill>
              <p:spPr>
                <a:xfrm>
                  <a:off x="4260581" y="5925272"/>
                  <a:ext cx="130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2" name="Freihand 191">
                  <a:extLst>
                    <a:ext uri="{FF2B5EF4-FFF2-40B4-BE49-F238E27FC236}">
                      <a16:creationId xmlns:a16="http://schemas.microsoft.com/office/drawing/2014/main" id="{457FB03A-7B27-4463-979A-03722139641F}"/>
                    </a:ext>
                  </a:extLst>
                </p14:cNvPr>
                <p14:cNvContentPartPr/>
                <p14:nvPr/>
              </p14:nvContentPartPr>
              <p14:xfrm>
                <a:off x="4182821" y="5907632"/>
                <a:ext cx="82800" cy="74520"/>
              </p14:xfrm>
            </p:contentPart>
          </mc:Choice>
          <mc:Fallback>
            <p:pic>
              <p:nvPicPr>
                <p:cNvPr id="192" name="Freihand 191">
                  <a:extLst>
                    <a:ext uri="{FF2B5EF4-FFF2-40B4-BE49-F238E27FC236}">
                      <a16:creationId xmlns:a16="http://schemas.microsoft.com/office/drawing/2014/main" id="{457FB03A-7B27-4463-979A-03722139641F}"/>
                    </a:ext>
                  </a:extLst>
                </p:cNvPr>
                <p:cNvPicPr/>
                <p:nvPr/>
              </p:nvPicPr>
              <p:blipFill>
                <a:blip r:embed="rId331"/>
                <a:stretch>
                  <a:fillRect/>
                </a:stretch>
              </p:blipFill>
              <p:spPr>
                <a:xfrm>
                  <a:off x="4178501" y="5903312"/>
                  <a:ext cx="91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3" name="Freihand 192">
                  <a:extLst>
                    <a:ext uri="{FF2B5EF4-FFF2-40B4-BE49-F238E27FC236}">
                      <a16:creationId xmlns:a16="http://schemas.microsoft.com/office/drawing/2014/main" id="{9F201C7C-8A54-4A07-8FD9-8438852A863C}"/>
                    </a:ext>
                  </a:extLst>
                </p14:cNvPr>
                <p14:cNvContentPartPr/>
                <p14:nvPr/>
              </p14:nvContentPartPr>
              <p14:xfrm>
                <a:off x="4359221" y="6004832"/>
                <a:ext cx="44640" cy="61920"/>
              </p14:xfrm>
            </p:contentPart>
          </mc:Choice>
          <mc:Fallback>
            <p:pic>
              <p:nvPicPr>
                <p:cNvPr id="193" name="Freihand 192">
                  <a:extLst>
                    <a:ext uri="{FF2B5EF4-FFF2-40B4-BE49-F238E27FC236}">
                      <a16:creationId xmlns:a16="http://schemas.microsoft.com/office/drawing/2014/main" id="{9F201C7C-8A54-4A07-8FD9-8438852A863C}"/>
                    </a:ext>
                  </a:extLst>
                </p:cNvPr>
                <p:cNvPicPr/>
                <p:nvPr/>
              </p:nvPicPr>
              <p:blipFill>
                <a:blip r:embed="rId333"/>
                <a:stretch>
                  <a:fillRect/>
                </a:stretch>
              </p:blipFill>
              <p:spPr>
                <a:xfrm>
                  <a:off x="4354901" y="6000512"/>
                  <a:ext cx="53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4" name="Freihand 193">
                  <a:extLst>
                    <a:ext uri="{FF2B5EF4-FFF2-40B4-BE49-F238E27FC236}">
                      <a16:creationId xmlns:a16="http://schemas.microsoft.com/office/drawing/2014/main" id="{AFAED842-CED9-4CF8-B10E-4EFA7EE29260}"/>
                    </a:ext>
                  </a:extLst>
                </p14:cNvPr>
                <p14:cNvContentPartPr/>
                <p14:nvPr/>
              </p14:nvContentPartPr>
              <p14:xfrm>
                <a:off x="4482341" y="5967392"/>
                <a:ext cx="137880" cy="6480"/>
              </p14:xfrm>
            </p:contentPart>
          </mc:Choice>
          <mc:Fallback>
            <p:pic>
              <p:nvPicPr>
                <p:cNvPr id="194" name="Freihand 193">
                  <a:extLst>
                    <a:ext uri="{FF2B5EF4-FFF2-40B4-BE49-F238E27FC236}">
                      <a16:creationId xmlns:a16="http://schemas.microsoft.com/office/drawing/2014/main" id="{AFAED842-CED9-4CF8-B10E-4EFA7EE29260}"/>
                    </a:ext>
                  </a:extLst>
                </p:cNvPr>
                <p:cNvPicPr/>
                <p:nvPr/>
              </p:nvPicPr>
              <p:blipFill>
                <a:blip r:embed="rId335"/>
                <a:stretch>
                  <a:fillRect/>
                </a:stretch>
              </p:blipFill>
              <p:spPr>
                <a:xfrm>
                  <a:off x="4478021" y="5963072"/>
                  <a:ext cx="146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5" name="Freihand 194">
                  <a:extLst>
                    <a:ext uri="{FF2B5EF4-FFF2-40B4-BE49-F238E27FC236}">
                      <a16:creationId xmlns:a16="http://schemas.microsoft.com/office/drawing/2014/main" id="{1415F323-BC07-454B-9ED2-FA9AECA535D9}"/>
                    </a:ext>
                  </a:extLst>
                </p14:cNvPr>
                <p14:cNvContentPartPr/>
                <p14:nvPr/>
              </p14:nvContentPartPr>
              <p14:xfrm>
                <a:off x="4719581" y="5907632"/>
                <a:ext cx="15840" cy="102240"/>
              </p14:xfrm>
            </p:contentPart>
          </mc:Choice>
          <mc:Fallback>
            <p:pic>
              <p:nvPicPr>
                <p:cNvPr id="195" name="Freihand 194">
                  <a:extLst>
                    <a:ext uri="{FF2B5EF4-FFF2-40B4-BE49-F238E27FC236}">
                      <a16:creationId xmlns:a16="http://schemas.microsoft.com/office/drawing/2014/main" id="{1415F323-BC07-454B-9ED2-FA9AECA535D9}"/>
                    </a:ext>
                  </a:extLst>
                </p:cNvPr>
                <p:cNvPicPr/>
                <p:nvPr/>
              </p:nvPicPr>
              <p:blipFill>
                <a:blip r:embed="rId337"/>
                <a:stretch>
                  <a:fillRect/>
                </a:stretch>
              </p:blipFill>
              <p:spPr>
                <a:xfrm>
                  <a:off x="4715261" y="5903312"/>
                  <a:ext cx="24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6" name="Freihand 195">
                  <a:extLst>
                    <a:ext uri="{FF2B5EF4-FFF2-40B4-BE49-F238E27FC236}">
                      <a16:creationId xmlns:a16="http://schemas.microsoft.com/office/drawing/2014/main" id="{72A4C76F-895B-434E-A45A-2388238155F6}"/>
                    </a:ext>
                  </a:extLst>
                </p14:cNvPr>
                <p14:cNvContentPartPr/>
                <p14:nvPr/>
              </p14:nvContentPartPr>
              <p14:xfrm>
                <a:off x="4593581" y="5897552"/>
                <a:ext cx="216000" cy="124200"/>
              </p14:xfrm>
            </p:contentPart>
          </mc:Choice>
          <mc:Fallback>
            <p:pic>
              <p:nvPicPr>
                <p:cNvPr id="196" name="Freihand 195">
                  <a:extLst>
                    <a:ext uri="{FF2B5EF4-FFF2-40B4-BE49-F238E27FC236}">
                      <a16:creationId xmlns:a16="http://schemas.microsoft.com/office/drawing/2014/main" id="{72A4C76F-895B-434E-A45A-2388238155F6}"/>
                    </a:ext>
                  </a:extLst>
                </p:cNvPr>
                <p:cNvPicPr/>
                <p:nvPr/>
              </p:nvPicPr>
              <p:blipFill>
                <a:blip r:embed="rId339"/>
                <a:stretch>
                  <a:fillRect/>
                </a:stretch>
              </p:blipFill>
              <p:spPr>
                <a:xfrm>
                  <a:off x="4589261" y="5893232"/>
                  <a:ext cx="224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8" name="Freihand 197">
                  <a:extLst>
                    <a:ext uri="{FF2B5EF4-FFF2-40B4-BE49-F238E27FC236}">
                      <a16:creationId xmlns:a16="http://schemas.microsoft.com/office/drawing/2014/main" id="{6E58ADEE-CF45-45FF-B55F-A1EF3BABBDE9}"/>
                    </a:ext>
                  </a:extLst>
                </p14:cNvPr>
                <p14:cNvContentPartPr/>
                <p14:nvPr/>
              </p14:nvContentPartPr>
              <p14:xfrm>
                <a:off x="4867901" y="5837072"/>
                <a:ext cx="171000" cy="317880"/>
              </p14:xfrm>
            </p:contentPart>
          </mc:Choice>
          <mc:Fallback>
            <p:pic>
              <p:nvPicPr>
                <p:cNvPr id="198" name="Freihand 197">
                  <a:extLst>
                    <a:ext uri="{FF2B5EF4-FFF2-40B4-BE49-F238E27FC236}">
                      <a16:creationId xmlns:a16="http://schemas.microsoft.com/office/drawing/2014/main" id="{6E58ADEE-CF45-45FF-B55F-A1EF3BABBDE9}"/>
                    </a:ext>
                  </a:extLst>
                </p:cNvPr>
                <p:cNvPicPr/>
                <p:nvPr/>
              </p:nvPicPr>
              <p:blipFill>
                <a:blip r:embed="rId341"/>
                <a:stretch>
                  <a:fillRect/>
                </a:stretch>
              </p:blipFill>
              <p:spPr>
                <a:xfrm>
                  <a:off x="4863581" y="5832752"/>
                  <a:ext cx="1796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9" name="Freihand 198">
                  <a:extLst>
                    <a:ext uri="{FF2B5EF4-FFF2-40B4-BE49-F238E27FC236}">
                      <a16:creationId xmlns:a16="http://schemas.microsoft.com/office/drawing/2014/main" id="{093CE81A-D850-4283-BF41-813057A926AB}"/>
                    </a:ext>
                  </a:extLst>
                </p14:cNvPr>
                <p14:cNvContentPartPr/>
                <p14:nvPr/>
              </p14:nvContentPartPr>
              <p14:xfrm>
                <a:off x="5143301" y="5908712"/>
                <a:ext cx="155880" cy="129600"/>
              </p14:xfrm>
            </p:contentPart>
          </mc:Choice>
          <mc:Fallback>
            <p:pic>
              <p:nvPicPr>
                <p:cNvPr id="199" name="Freihand 198">
                  <a:extLst>
                    <a:ext uri="{FF2B5EF4-FFF2-40B4-BE49-F238E27FC236}">
                      <a16:creationId xmlns:a16="http://schemas.microsoft.com/office/drawing/2014/main" id="{093CE81A-D850-4283-BF41-813057A926AB}"/>
                    </a:ext>
                  </a:extLst>
                </p:cNvPr>
                <p:cNvPicPr/>
                <p:nvPr/>
              </p:nvPicPr>
              <p:blipFill>
                <a:blip r:embed="rId343"/>
                <a:stretch>
                  <a:fillRect/>
                </a:stretch>
              </p:blipFill>
              <p:spPr>
                <a:xfrm>
                  <a:off x="5138981" y="5904392"/>
                  <a:ext cx="164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0" name="Freihand 199">
                  <a:extLst>
                    <a:ext uri="{FF2B5EF4-FFF2-40B4-BE49-F238E27FC236}">
                      <a16:creationId xmlns:a16="http://schemas.microsoft.com/office/drawing/2014/main" id="{3497A1B1-049E-47E9-AC71-AF8A8D57E86C}"/>
                    </a:ext>
                  </a:extLst>
                </p14:cNvPr>
                <p14:cNvContentPartPr/>
                <p14:nvPr/>
              </p14:nvContentPartPr>
              <p14:xfrm>
                <a:off x="5082101" y="5954792"/>
                <a:ext cx="186840" cy="34560"/>
              </p14:xfrm>
            </p:contentPart>
          </mc:Choice>
          <mc:Fallback>
            <p:pic>
              <p:nvPicPr>
                <p:cNvPr id="200" name="Freihand 199">
                  <a:extLst>
                    <a:ext uri="{FF2B5EF4-FFF2-40B4-BE49-F238E27FC236}">
                      <a16:creationId xmlns:a16="http://schemas.microsoft.com/office/drawing/2014/main" id="{3497A1B1-049E-47E9-AC71-AF8A8D57E86C}"/>
                    </a:ext>
                  </a:extLst>
                </p:cNvPr>
                <p:cNvPicPr/>
                <p:nvPr/>
              </p:nvPicPr>
              <p:blipFill>
                <a:blip r:embed="rId345"/>
                <a:stretch>
                  <a:fillRect/>
                </a:stretch>
              </p:blipFill>
              <p:spPr>
                <a:xfrm>
                  <a:off x="5077781" y="5950472"/>
                  <a:ext cx="195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1" name="Freihand 200">
                  <a:extLst>
                    <a:ext uri="{FF2B5EF4-FFF2-40B4-BE49-F238E27FC236}">
                      <a16:creationId xmlns:a16="http://schemas.microsoft.com/office/drawing/2014/main" id="{7944E5A2-7729-43FA-9FA7-C458D2F43266}"/>
                    </a:ext>
                  </a:extLst>
                </p14:cNvPr>
                <p14:cNvContentPartPr/>
                <p14:nvPr/>
              </p14:nvContentPartPr>
              <p14:xfrm>
                <a:off x="5079581" y="5950472"/>
                <a:ext cx="387360" cy="61560"/>
              </p14:xfrm>
            </p:contentPart>
          </mc:Choice>
          <mc:Fallback>
            <p:pic>
              <p:nvPicPr>
                <p:cNvPr id="201" name="Freihand 200">
                  <a:extLst>
                    <a:ext uri="{FF2B5EF4-FFF2-40B4-BE49-F238E27FC236}">
                      <a16:creationId xmlns:a16="http://schemas.microsoft.com/office/drawing/2014/main" id="{7944E5A2-7729-43FA-9FA7-C458D2F43266}"/>
                    </a:ext>
                  </a:extLst>
                </p:cNvPr>
                <p:cNvPicPr/>
                <p:nvPr/>
              </p:nvPicPr>
              <p:blipFill>
                <a:blip r:embed="rId347"/>
                <a:stretch>
                  <a:fillRect/>
                </a:stretch>
              </p:blipFill>
              <p:spPr>
                <a:xfrm>
                  <a:off x="5075261" y="5946152"/>
                  <a:ext cx="3960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2" name="Freihand 201">
                  <a:extLst>
                    <a:ext uri="{FF2B5EF4-FFF2-40B4-BE49-F238E27FC236}">
                      <a16:creationId xmlns:a16="http://schemas.microsoft.com/office/drawing/2014/main" id="{075966A7-E6FD-489D-B06F-C3AF96C1900F}"/>
                    </a:ext>
                  </a:extLst>
                </p14:cNvPr>
                <p14:cNvContentPartPr/>
                <p14:nvPr/>
              </p14:nvContentPartPr>
              <p14:xfrm>
                <a:off x="5489981" y="5887112"/>
                <a:ext cx="154440" cy="124560"/>
              </p14:xfrm>
            </p:contentPart>
          </mc:Choice>
          <mc:Fallback>
            <p:pic>
              <p:nvPicPr>
                <p:cNvPr id="202" name="Freihand 201">
                  <a:extLst>
                    <a:ext uri="{FF2B5EF4-FFF2-40B4-BE49-F238E27FC236}">
                      <a16:creationId xmlns:a16="http://schemas.microsoft.com/office/drawing/2014/main" id="{075966A7-E6FD-489D-B06F-C3AF96C1900F}"/>
                    </a:ext>
                  </a:extLst>
                </p:cNvPr>
                <p:cNvPicPr/>
                <p:nvPr/>
              </p:nvPicPr>
              <p:blipFill>
                <a:blip r:embed="rId349"/>
                <a:stretch>
                  <a:fillRect/>
                </a:stretch>
              </p:blipFill>
              <p:spPr>
                <a:xfrm>
                  <a:off x="5485661" y="5882792"/>
                  <a:ext cx="163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3" name="Freihand 202">
                  <a:extLst>
                    <a:ext uri="{FF2B5EF4-FFF2-40B4-BE49-F238E27FC236}">
                      <a16:creationId xmlns:a16="http://schemas.microsoft.com/office/drawing/2014/main" id="{6592A42E-4895-433D-9EC0-6CE1C07F0968}"/>
                    </a:ext>
                  </a:extLst>
                </p14:cNvPr>
                <p14:cNvContentPartPr/>
                <p14:nvPr/>
              </p14:nvContentPartPr>
              <p14:xfrm>
                <a:off x="5483861" y="5948672"/>
                <a:ext cx="148680" cy="6480"/>
              </p14:xfrm>
            </p:contentPart>
          </mc:Choice>
          <mc:Fallback>
            <p:pic>
              <p:nvPicPr>
                <p:cNvPr id="203" name="Freihand 202">
                  <a:extLst>
                    <a:ext uri="{FF2B5EF4-FFF2-40B4-BE49-F238E27FC236}">
                      <a16:creationId xmlns:a16="http://schemas.microsoft.com/office/drawing/2014/main" id="{6592A42E-4895-433D-9EC0-6CE1C07F0968}"/>
                    </a:ext>
                  </a:extLst>
                </p:cNvPr>
                <p:cNvPicPr/>
                <p:nvPr/>
              </p:nvPicPr>
              <p:blipFill>
                <a:blip r:embed="rId351"/>
                <a:stretch>
                  <a:fillRect/>
                </a:stretch>
              </p:blipFill>
              <p:spPr>
                <a:xfrm>
                  <a:off x="5479541" y="5944352"/>
                  <a:ext cx="157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4" name="Freihand 203">
                  <a:extLst>
                    <a:ext uri="{FF2B5EF4-FFF2-40B4-BE49-F238E27FC236}">
                      <a16:creationId xmlns:a16="http://schemas.microsoft.com/office/drawing/2014/main" id="{D1D8A495-C0F8-4B6E-9056-E2E09E1229FA}"/>
                    </a:ext>
                  </a:extLst>
                </p14:cNvPr>
                <p14:cNvContentPartPr/>
                <p14:nvPr/>
              </p14:nvContentPartPr>
              <p14:xfrm>
                <a:off x="5683661" y="5919152"/>
                <a:ext cx="2880" cy="71280"/>
              </p14:xfrm>
            </p:contentPart>
          </mc:Choice>
          <mc:Fallback>
            <p:pic>
              <p:nvPicPr>
                <p:cNvPr id="204" name="Freihand 203">
                  <a:extLst>
                    <a:ext uri="{FF2B5EF4-FFF2-40B4-BE49-F238E27FC236}">
                      <a16:creationId xmlns:a16="http://schemas.microsoft.com/office/drawing/2014/main" id="{D1D8A495-C0F8-4B6E-9056-E2E09E1229FA}"/>
                    </a:ext>
                  </a:extLst>
                </p:cNvPr>
                <p:cNvPicPr/>
                <p:nvPr/>
              </p:nvPicPr>
              <p:blipFill>
                <a:blip r:embed="rId353"/>
                <a:stretch>
                  <a:fillRect/>
                </a:stretch>
              </p:blipFill>
              <p:spPr>
                <a:xfrm>
                  <a:off x="5679341" y="5914832"/>
                  <a:ext cx="11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5" name="Freihand 204">
                  <a:extLst>
                    <a:ext uri="{FF2B5EF4-FFF2-40B4-BE49-F238E27FC236}">
                      <a16:creationId xmlns:a16="http://schemas.microsoft.com/office/drawing/2014/main" id="{C7561CB0-0D15-402F-BF6F-59205BDF2BD9}"/>
                    </a:ext>
                  </a:extLst>
                </p14:cNvPr>
                <p14:cNvContentPartPr/>
                <p14:nvPr/>
              </p14:nvContentPartPr>
              <p14:xfrm>
                <a:off x="5658821" y="5905832"/>
                <a:ext cx="363240" cy="84240"/>
              </p14:xfrm>
            </p:contentPart>
          </mc:Choice>
          <mc:Fallback>
            <p:pic>
              <p:nvPicPr>
                <p:cNvPr id="205" name="Freihand 204">
                  <a:extLst>
                    <a:ext uri="{FF2B5EF4-FFF2-40B4-BE49-F238E27FC236}">
                      <a16:creationId xmlns:a16="http://schemas.microsoft.com/office/drawing/2014/main" id="{C7561CB0-0D15-402F-BF6F-59205BDF2BD9}"/>
                    </a:ext>
                  </a:extLst>
                </p:cNvPr>
                <p:cNvPicPr/>
                <p:nvPr/>
              </p:nvPicPr>
              <p:blipFill>
                <a:blip r:embed="rId355"/>
                <a:stretch>
                  <a:fillRect/>
                </a:stretch>
              </p:blipFill>
              <p:spPr>
                <a:xfrm>
                  <a:off x="5654501" y="5901512"/>
                  <a:ext cx="371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6" name="Freihand 205">
                  <a:extLst>
                    <a:ext uri="{FF2B5EF4-FFF2-40B4-BE49-F238E27FC236}">
                      <a16:creationId xmlns:a16="http://schemas.microsoft.com/office/drawing/2014/main" id="{80829B81-B9CC-481A-8FE8-F5EF98B388E1}"/>
                    </a:ext>
                  </a:extLst>
                </p14:cNvPr>
                <p14:cNvContentPartPr/>
                <p14:nvPr/>
              </p14:nvContentPartPr>
              <p14:xfrm>
                <a:off x="6209621" y="5882072"/>
                <a:ext cx="111600" cy="103320"/>
              </p14:xfrm>
            </p:contentPart>
          </mc:Choice>
          <mc:Fallback>
            <p:pic>
              <p:nvPicPr>
                <p:cNvPr id="206" name="Freihand 205">
                  <a:extLst>
                    <a:ext uri="{FF2B5EF4-FFF2-40B4-BE49-F238E27FC236}">
                      <a16:creationId xmlns:a16="http://schemas.microsoft.com/office/drawing/2014/main" id="{80829B81-B9CC-481A-8FE8-F5EF98B388E1}"/>
                    </a:ext>
                  </a:extLst>
                </p:cNvPr>
                <p:cNvPicPr/>
                <p:nvPr/>
              </p:nvPicPr>
              <p:blipFill>
                <a:blip r:embed="rId357"/>
                <a:stretch>
                  <a:fillRect/>
                </a:stretch>
              </p:blipFill>
              <p:spPr>
                <a:xfrm>
                  <a:off x="6205301" y="5877752"/>
                  <a:ext cx="120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7" name="Freihand 206">
                  <a:extLst>
                    <a:ext uri="{FF2B5EF4-FFF2-40B4-BE49-F238E27FC236}">
                      <a16:creationId xmlns:a16="http://schemas.microsoft.com/office/drawing/2014/main" id="{4D960460-2DDD-4E73-939A-F3B9FF1B8999}"/>
                    </a:ext>
                  </a:extLst>
                </p14:cNvPr>
                <p14:cNvContentPartPr/>
                <p14:nvPr/>
              </p14:nvContentPartPr>
              <p14:xfrm>
                <a:off x="6352541" y="5903312"/>
                <a:ext cx="135000" cy="75240"/>
              </p14:xfrm>
            </p:contentPart>
          </mc:Choice>
          <mc:Fallback>
            <p:pic>
              <p:nvPicPr>
                <p:cNvPr id="207" name="Freihand 206">
                  <a:extLst>
                    <a:ext uri="{FF2B5EF4-FFF2-40B4-BE49-F238E27FC236}">
                      <a16:creationId xmlns:a16="http://schemas.microsoft.com/office/drawing/2014/main" id="{4D960460-2DDD-4E73-939A-F3B9FF1B8999}"/>
                    </a:ext>
                  </a:extLst>
                </p:cNvPr>
                <p:cNvPicPr/>
                <p:nvPr/>
              </p:nvPicPr>
              <p:blipFill>
                <a:blip r:embed="rId359"/>
                <a:stretch>
                  <a:fillRect/>
                </a:stretch>
              </p:blipFill>
              <p:spPr>
                <a:xfrm>
                  <a:off x="6348221" y="5898992"/>
                  <a:ext cx="143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0" name="Freihand 209">
                  <a:extLst>
                    <a:ext uri="{FF2B5EF4-FFF2-40B4-BE49-F238E27FC236}">
                      <a16:creationId xmlns:a16="http://schemas.microsoft.com/office/drawing/2014/main" id="{E38FF204-6B6E-4972-B7FC-B07553735C47}"/>
                    </a:ext>
                  </a:extLst>
                </p14:cNvPr>
                <p14:cNvContentPartPr/>
                <p14:nvPr/>
              </p14:nvContentPartPr>
              <p14:xfrm>
                <a:off x="6206381" y="5830592"/>
                <a:ext cx="164160" cy="141480"/>
              </p14:xfrm>
            </p:contentPart>
          </mc:Choice>
          <mc:Fallback>
            <p:pic>
              <p:nvPicPr>
                <p:cNvPr id="210" name="Freihand 209">
                  <a:extLst>
                    <a:ext uri="{FF2B5EF4-FFF2-40B4-BE49-F238E27FC236}">
                      <a16:creationId xmlns:a16="http://schemas.microsoft.com/office/drawing/2014/main" id="{E38FF204-6B6E-4972-B7FC-B07553735C47}"/>
                    </a:ext>
                  </a:extLst>
                </p:cNvPr>
                <p:cNvPicPr/>
                <p:nvPr/>
              </p:nvPicPr>
              <p:blipFill>
                <a:blip r:embed="rId361"/>
                <a:stretch>
                  <a:fillRect/>
                </a:stretch>
              </p:blipFill>
              <p:spPr>
                <a:xfrm>
                  <a:off x="6202061" y="5826272"/>
                  <a:ext cx="172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1" name="Freihand 210">
                  <a:extLst>
                    <a:ext uri="{FF2B5EF4-FFF2-40B4-BE49-F238E27FC236}">
                      <a16:creationId xmlns:a16="http://schemas.microsoft.com/office/drawing/2014/main" id="{0B0EC474-AA6E-46B0-9845-BEFA1001DC4D}"/>
                    </a:ext>
                  </a:extLst>
                </p14:cNvPr>
                <p14:cNvContentPartPr/>
                <p14:nvPr/>
              </p14:nvContentPartPr>
              <p14:xfrm>
                <a:off x="6290261" y="5905472"/>
                <a:ext cx="240840" cy="52200"/>
              </p14:xfrm>
            </p:contentPart>
          </mc:Choice>
          <mc:Fallback>
            <p:pic>
              <p:nvPicPr>
                <p:cNvPr id="211" name="Freihand 210">
                  <a:extLst>
                    <a:ext uri="{FF2B5EF4-FFF2-40B4-BE49-F238E27FC236}">
                      <a16:creationId xmlns:a16="http://schemas.microsoft.com/office/drawing/2014/main" id="{0B0EC474-AA6E-46B0-9845-BEFA1001DC4D}"/>
                    </a:ext>
                  </a:extLst>
                </p:cNvPr>
                <p:cNvPicPr/>
                <p:nvPr/>
              </p:nvPicPr>
              <p:blipFill>
                <a:blip r:embed="rId363"/>
                <a:stretch>
                  <a:fillRect/>
                </a:stretch>
              </p:blipFill>
              <p:spPr>
                <a:xfrm>
                  <a:off x="6285941" y="5901152"/>
                  <a:ext cx="249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3" name="Freihand 212">
                  <a:extLst>
                    <a:ext uri="{FF2B5EF4-FFF2-40B4-BE49-F238E27FC236}">
                      <a16:creationId xmlns:a16="http://schemas.microsoft.com/office/drawing/2014/main" id="{F016E2EB-8158-44A0-995F-C52D09D438C7}"/>
                    </a:ext>
                  </a:extLst>
                </p14:cNvPr>
                <p14:cNvContentPartPr/>
                <p14:nvPr/>
              </p14:nvContentPartPr>
              <p14:xfrm>
                <a:off x="6543701" y="5884232"/>
                <a:ext cx="181080" cy="197280"/>
              </p14:xfrm>
            </p:contentPart>
          </mc:Choice>
          <mc:Fallback>
            <p:pic>
              <p:nvPicPr>
                <p:cNvPr id="213" name="Freihand 212">
                  <a:extLst>
                    <a:ext uri="{FF2B5EF4-FFF2-40B4-BE49-F238E27FC236}">
                      <a16:creationId xmlns:a16="http://schemas.microsoft.com/office/drawing/2014/main" id="{F016E2EB-8158-44A0-995F-C52D09D438C7}"/>
                    </a:ext>
                  </a:extLst>
                </p:cNvPr>
                <p:cNvPicPr/>
                <p:nvPr/>
              </p:nvPicPr>
              <p:blipFill>
                <a:blip r:embed="rId365"/>
                <a:stretch>
                  <a:fillRect/>
                </a:stretch>
              </p:blipFill>
              <p:spPr>
                <a:xfrm>
                  <a:off x="6539381" y="5879912"/>
                  <a:ext cx="1897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4" name="Freihand 213">
                  <a:extLst>
                    <a:ext uri="{FF2B5EF4-FFF2-40B4-BE49-F238E27FC236}">
                      <a16:creationId xmlns:a16="http://schemas.microsoft.com/office/drawing/2014/main" id="{9EB9732C-8DED-4493-ABD0-88755D608E4C}"/>
                    </a:ext>
                  </a:extLst>
                </p14:cNvPr>
                <p14:cNvContentPartPr/>
                <p14:nvPr/>
              </p14:nvContentPartPr>
              <p14:xfrm>
                <a:off x="6698861" y="5881712"/>
                <a:ext cx="141840" cy="165240"/>
              </p14:xfrm>
            </p:contentPart>
          </mc:Choice>
          <mc:Fallback>
            <p:pic>
              <p:nvPicPr>
                <p:cNvPr id="214" name="Freihand 213">
                  <a:extLst>
                    <a:ext uri="{FF2B5EF4-FFF2-40B4-BE49-F238E27FC236}">
                      <a16:creationId xmlns:a16="http://schemas.microsoft.com/office/drawing/2014/main" id="{9EB9732C-8DED-4493-ABD0-88755D608E4C}"/>
                    </a:ext>
                  </a:extLst>
                </p:cNvPr>
                <p:cNvPicPr/>
                <p:nvPr/>
              </p:nvPicPr>
              <p:blipFill>
                <a:blip r:embed="rId367"/>
                <a:stretch>
                  <a:fillRect/>
                </a:stretch>
              </p:blipFill>
              <p:spPr>
                <a:xfrm>
                  <a:off x="6694541" y="5877392"/>
                  <a:ext cx="150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5" name="Freihand 214">
                  <a:extLst>
                    <a:ext uri="{FF2B5EF4-FFF2-40B4-BE49-F238E27FC236}">
                      <a16:creationId xmlns:a16="http://schemas.microsoft.com/office/drawing/2014/main" id="{5647A555-06F7-4A2E-9F8A-1E64036FC6AC}"/>
                    </a:ext>
                  </a:extLst>
                </p14:cNvPr>
                <p14:cNvContentPartPr/>
                <p14:nvPr/>
              </p14:nvContentPartPr>
              <p14:xfrm>
                <a:off x="6950501" y="5838152"/>
                <a:ext cx="142560" cy="78480"/>
              </p14:xfrm>
            </p:contentPart>
          </mc:Choice>
          <mc:Fallback>
            <p:pic>
              <p:nvPicPr>
                <p:cNvPr id="215" name="Freihand 214">
                  <a:extLst>
                    <a:ext uri="{FF2B5EF4-FFF2-40B4-BE49-F238E27FC236}">
                      <a16:creationId xmlns:a16="http://schemas.microsoft.com/office/drawing/2014/main" id="{5647A555-06F7-4A2E-9F8A-1E64036FC6AC}"/>
                    </a:ext>
                  </a:extLst>
                </p:cNvPr>
                <p:cNvPicPr/>
                <p:nvPr/>
              </p:nvPicPr>
              <p:blipFill>
                <a:blip r:embed="rId369"/>
                <a:stretch>
                  <a:fillRect/>
                </a:stretch>
              </p:blipFill>
              <p:spPr>
                <a:xfrm>
                  <a:off x="6946181" y="5833832"/>
                  <a:ext cx="151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6" name="Freihand 215">
                  <a:extLst>
                    <a:ext uri="{FF2B5EF4-FFF2-40B4-BE49-F238E27FC236}">
                      <a16:creationId xmlns:a16="http://schemas.microsoft.com/office/drawing/2014/main" id="{40984FA4-66D0-44E2-A7A2-7A4053B1FDB0}"/>
                    </a:ext>
                  </a:extLst>
                </p14:cNvPr>
                <p14:cNvContentPartPr/>
                <p14:nvPr/>
              </p14:nvContentPartPr>
              <p14:xfrm>
                <a:off x="7128701" y="5816552"/>
                <a:ext cx="74160" cy="72360"/>
              </p14:xfrm>
            </p:contentPart>
          </mc:Choice>
          <mc:Fallback>
            <p:pic>
              <p:nvPicPr>
                <p:cNvPr id="216" name="Freihand 215">
                  <a:extLst>
                    <a:ext uri="{FF2B5EF4-FFF2-40B4-BE49-F238E27FC236}">
                      <a16:creationId xmlns:a16="http://schemas.microsoft.com/office/drawing/2014/main" id="{40984FA4-66D0-44E2-A7A2-7A4053B1FDB0}"/>
                    </a:ext>
                  </a:extLst>
                </p:cNvPr>
                <p:cNvPicPr/>
                <p:nvPr/>
              </p:nvPicPr>
              <p:blipFill>
                <a:blip r:embed="rId371"/>
                <a:stretch>
                  <a:fillRect/>
                </a:stretch>
              </p:blipFill>
              <p:spPr>
                <a:xfrm>
                  <a:off x="7124381" y="5812232"/>
                  <a:ext cx="82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7" name="Freihand 216">
                  <a:extLst>
                    <a:ext uri="{FF2B5EF4-FFF2-40B4-BE49-F238E27FC236}">
                      <a16:creationId xmlns:a16="http://schemas.microsoft.com/office/drawing/2014/main" id="{3FD66703-BD69-4C8F-9C72-CE9097CD71D7}"/>
                    </a:ext>
                  </a:extLst>
                </p14:cNvPr>
                <p14:cNvContentPartPr/>
                <p14:nvPr/>
              </p14:nvContentPartPr>
              <p14:xfrm>
                <a:off x="7156781" y="5776592"/>
                <a:ext cx="245160" cy="120240"/>
              </p14:xfrm>
            </p:contentPart>
          </mc:Choice>
          <mc:Fallback>
            <p:pic>
              <p:nvPicPr>
                <p:cNvPr id="217" name="Freihand 216">
                  <a:extLst>
                    <a:ext uri="{FF2B5EF4-FFF2-40B4-BE49-F238E27FC236}">
                      <a16:creationId xmlns:a16="http://schemas.microsoft.com/office/drawing/2014/main" id="{3FD66703-BD69-4C8F-9C72-CE9097CD71D7}"/>
                    </a:ext>
                  </a:extLst>
                </p:cNvPr>
                <p:cNvPicPr/>
                <p:nvPr/>
              </p:nvPicPr>
              <p:blipFill>
                <a:blip r:embed="rId373"/>
                <a:stretch>
                  <a:fillRect/>
                </a:stretch>
              </p:blipFill>
              <p:spPr>
                <a:xfrm>
                  <a:off x="7152461" y="5772272"/>
                  <a:ext cx="253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8" name="Freihand 217">
                  <a:extLst>
                    <a:ext uri="{FF2B5EF4-FFF2-40B4-BE49-F238E27FC236}">
                      <a16:creationId xmlns:a16="http://schemas.microsoft.com/office/drawing/2014/main" id="{E3E086B7-20EB-4E90-BAF0-15F58CC4286B}"/>
                    </a:ext>
                  </a:extLst>
                </p14:cNvPr>
                <p14:cNvContentPartPr/>
                <p14:nvPr/>
              </p14:nvContentPartPr>
              <p14:xfrm>
                <a:off x="7264781" y="5733392"/>
                <a:ext cx="119880" cy="64800"/>
              </p14:xfrm>
            </p:contentPart>
          </mc:Choice>
          <mc:Fallback>
            <p:pic>
              <p:nvPicPr>
                <p:cNvPr id="218" name="Freihand 217">
                  <a:extLst>
                    <a:ext uri="{FF2B5EF4-FFF2-40B4-BE49-F238E27FC236}">
                      <a16:creationId xmlns:a16="http://schemas.microsoft.com/office/drawing/2014/main" id="{E3E086B7-20EB-4E90-BAF0-15F58CC4286B}"/>
                    </a:ext>
                  </a:extLst>
                </p:cNvPr>
                <p:cNvPicPr/>
                <p:nvPr/>
              </p:nvPicPr>
              <p:blipFill>
                <a:blip r:embed="rId375"/>
                <a:stretch>
                  <a:fillRect/>
                </a:stretch>
              </p:blipFill>
              <p:spPr>
                <a:xfrm>
                  <a:off x="7260461" y="5729072"/>
                  <a:ext cx="128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9" name="Freihand 218">
                  <a:extLst>
                    <a:ext uri="{FF2B5EF4-FFF2-40B4-BE49-F238E27FC236}">
                      <a16:creationId xmlns:a16="http://schemas.microsoft.com/office/drawing/2014/main" id="{2E8293F2-5D5A-46F9-828C-059564E26812}"/>
                    </a:ext>
                  </a:extLst>
                </p14:cNvPr>
                <p14:cNvContentPartPr/>
                <p14:nvPr/>
              </p14:nvContentPartPr>
              <p14:xfrm>
                <a:off x="7385741" y="5848232"/>
                <a:ext cx="103680" cy="55800"/>
              </p14:xfrm>
            </p:contentPart>
          </mc:Choice>
          <mc:Fallback>
            <p:pic>
              <p:nvPicPr>
                <p:cNvPr id="219" name="Freihand 218">
                  <a:extLst>
                    <a:ext uri="{FF2B5EF4-FFF2-40B4-BE49-F238E27FC236}">
                      <a16:creationId xmlns:a16="http://schemas.microsoft.com/office/drawing/2014/main" id="{2E8293F2-5D5A-46F9-828C-059564E26812}"/>
                    </a:ext>
                  </a:extLst>
                </p:cNvPr>
                <p:cNvPicPr/>
                <p:nvPr/>
              </p:nvPicPr>
              <p:blipFill>
                <a:blip r:embed="rId377"/>
                <a:stretch>
                  <a:fillRect/>
                </a:stretch>
              </p:blipFill>
              <p:spPr>
                <a:xfrm>
                  <a:off x="7381421" y="5843912"/>
                  <a:ext cx="112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1" name="Freihand 220">
                  <a:extLst>
                    <a:ext uri="{FF2B5EF4-FFF2-40B4-BE49-F238E27FC236}">
                      <a16:creationId xmlns:a16="http://schemas.microsoft.com/office/drawing/2014/main" id="{B83569A0-AC9F-4259-81ED-BDB981CE6B32}"/>
                    </a:ext>
                  </a:extLst>
                </p14:cNvPr>
                <p14:cNvContentPartPr/>
                <p14:nvPr/>
              </p14:nvContentPartPr>
              <p14:xfrm>
                <a:off x="6909461" y="5789192"/>
                <a:ext cx="179640" cy="113760"/>
              </p14:xfrm>
            </p:contentPart>
          </mc:Choice>
          <mc:Fallback>
            <p:pic>
              <p:nvPicPr>
                <p:cNvPr id="221" name="Freihand 220">
                  <a:extLst>
                    <a:ext uri="{FF2B5EF4-FFF2-40B4-BE49-F238E27FC236}">
                      <a16:creationId xmlns:a16="http://schemas.microsoft.com/office/drawing/2014/main" id="{B83569A0-AC9F-4259-81ED-BDB981CE6B32}"/>
                    </a:ext>
                  </a:extLst>
                </p:cNvPr>
                <p:cNvPicPr/>
                <p:nvPr/>
              </p:nvPicPr>
              <p:blipFill>
                <a:blip r:embed="rId379"/>
                <a:stretch>
                  <a:fillRect/>
                </a:stretch>
              </p:blipFill>
              <p:spPr>
                <a:xfrm>
                  <a:off x="6905141" y="5784872"/>
                  <a:ext cx="188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3" name="Freihand 222">
                  <a:extLst>
                    <a:ext uri="{FF2B5EF4-FFF2-40B4-BE49-F238E27FC236}">
                      <a16:creationId xmlns:a16="http://schemas.microsoft.com/office/drawing/2014/main" id="{DEFF810F-749E-4A0E-8531-7648CBD9859C}"/>
                    </a:ext>
                  </a:extLst>
                </p14:cNvPr>
                <p14:cNvContentPartPr/>
                <p14:nvPr/>
              </p14:nvContentPartPr>
              <p14:xfrm>
                <a:off x="4677821" y="6354392"/>
                <a:ext cx="262440" cy="21240"/>
              </p14:xfrm>
            </p:contentPart>
          </mc:Choice>
          <mc:Fallback>
            <p:pic>
              <p:nvPicPr>
                <p:cNvPr id="223" name="Freihand 222">
                  <a:extLst>
                    <a:ext uri="{FF2B5EF4-FFF2-40B4-BE49-F238E27FC236}">
                      <a16:creationId xmlns:a16="http://schemas.microsoft.com/office/drawing/2014/main" id="{DEFF810F-749E-4A0E-8531-7648CBD9859C}"/>
                    </a:ext>
                  </a:extLst>
                </p:cNvPr>
                <p:cNvPicPr/>
                <p:nvPr/>
              </p:nvPicPr>
              <p:blipFill>
                <a:blip r:embed="rId381"/>
                <a:stretch>
                  <a:fillRect/>
                </a:stretch>
              </p:blipFill>
              <p:spPr>
                <a:xfrm>
                  <a:off x="4673501" y="6350072"/>
                  <a:ext cx="271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4" name="Freihand 223">
                  <a:extLst>
                    <a:ext uri="{FF2B5EF4-FFF2-40B4-BE49-F238E27FC236}">
                      <a16:creationId xmlns:a16="http://schemas.microsoft.com/office/drawing/2014/main" id="{3F2B189D-E344-4BC2-8DA6-6636CEEE1CC5}"/>
                    </a:ext>
                  </a:extLst>
                </p14:cNvPr>
                <p14:cNvContentPartPr/>
                <p14:nvPr/>
              </p14:nvContentPartPr>
              <p14:xfrm>
                <a:off x="4721381" y="6364832"/>
                <a:ext cx="255600" cy="32760"/>
              </p14:xfrm>
            </p:contentPart>
          </mc:Choice>
          <mc:Fallback>
            <p:pic>
              <p:nvPicPr>
                <p:cNvPr id="224" name="Freihand 223">
                  <a:extLst>
                    <a:ext uri="{FF2B5EF4-FFF2-40B4-BE49-F238E27FC236}">
                      <a16:creationId xmlns:a16="http://schemas.microsoft.com/office/drawing/2014/main" id="{3F2B189D-E344-4BC2-8DA6-6636CEEE1CC5}"/>
                    </a:ext>
                  </a:extLst>
                </p:cNvPr>
                <p:cNvPicPr/>
                <p:nvPr/>
              </p:nvPicPr>
              <p:blipFill>
                <a:blip r:embed="rId383"/>
                <a:stretch>
                  <a:fillRect/>
                </a:stretch>
              </p:blipFill>
              <p:spPr>
                <a:xfrm>
                  <a:off x="4717061" y="6360512"/>
                  <a:ext cx="264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5" name="Freihand 224">
                  <a:extLst>
                    <a:ext uri="{FF2B5EF4-FFF2-40B4-BE49-F238E27FC236}">
                      <a16:creationId xmlns:a16="http://schemas.microsoft.com/office/drawing/2014/main" id="{42F7345C-3EE6-4AD3-BE21-3401698994A6}"/>
                    </a:ext>
                  </a:extLst>
                </p14:cNvPr>
                <p14:cNvContentPartPr/>
                <p14:nvPr/>
              </p14:nvContentPartPr>
              <p14:xfrm>
                <a:off x="4927661" y="6302552"/>
                <a:ext cx="154800" cy="157680"/>
              </p14:xfrm>
            </p:contentPart>
          </mc:Choice>
          <mc:Fallback>
            <p:pic>
              <p:nvPicPr>
                <p:cNvPr id="225" name="Freihand 224">
                  <a:extLst>
                    <a:ext uri="{FF2B5EF4-FFF2-40B4-BE49-F238E27FC236}">
                      <a16:creationId xmlns:a16="http://schemas.microsoft.com/office/drawing/2014/main" id="{42F7345C-3EE6-4AD3-BE21-3401698994A6}"/>
                    </a:ext>
                  </a:extLst>
                </p:cNvPr>
                <p:cNvPicPr/>
                <p:nvPr/>
              </p:nvPicPr>
              <p:blipFill>
                <a:blip r:embed="rId385"/>
                <a:stretch>
                  <a:fillRect/>
                </a:stretch>
              </p:blipFill>
              <p:spPr>
                <a:xfrm>
                  <a:off x="4923341" y="6298232"/>
                  <a:ext cx="163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6" name="Freihand 225">
                  <a:extLst>
                    <a:ext uri="{FF2B5EF4-FFF2-40B4-BE49-F238E27FC236}">
                      <a16:creationId xmlns:a16="http://schemas.microsoft.com/office/drawing/2014/main" id="{FC49EF33-6E0C-4B52-8710-503540410B87}"/>
                    </a:ext>
                  </a:extLst>
                </p14:cNvPr>
                <p14:cNvContentPartPr/>
                <p14:nvPr/>
              </p14:nvContentPartPr>
              <p14:xfrm>
                <a:off x="5312141" y="6256832"/>
                <a:ext cx="11880" cy="139680"/>
              </p14:xfrm>
            </p:contentPart>
          </mc:Choice>
          <mc:Fallback>
            <p:pic>
              <p:nvPicPr>
                <p:cNvPr id="226" name="Freihand 225">
                  <a:extLst>
                    <a:ext uri="{FF2B5EF4-FFF2-40B4-BE49-F238E27FC236}">
                      <a16:creationId xmlns:a16="http://schemas.microsoft.com/office/drawing/2014/main" id="{FC49EF33-6E0C-4B52-8710-503540410B87}"/>
                    </a:ext>
                  </a:extLst>
                </p:cNvPr>
                <p:cNvPicPr/>
                <p:nvPr/>
              </p:nvPicPr>
              <p:blipFill>
                <a:blip r:embed="rId387"/>
                <a:stretch>
                  <a:fillRect/>
                </a:stretch>
              </p:blipFill>
              <p:spPr>
                <a:xfrm>
                  <a:off x="5307821" y="6252512"/>
                  <a:ext cx="20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7" name="Freihand 226">
                  <a:extLst>
                    <a:ext uri="{FF2B5EF4-FFF2-40B4-BE49-F238E27FC236}">
                      <a16:creationId xmlns:a16="http://schemas.microsoft.com/office/drawing/2014/main" id="{CE40D19D-5118-4AA0-94E1-09A2BA6944FF}"/>
                    </a:ext>
                  </a:extLst>
                </p14:cNvPr>
                <p14:cNvContentPartPr/>
                <p14:nvPr/>
              </p14:nvContentPartPr>
              <p14:xfrm>
                <a:off x="5208461" y="6210032"/>
                <a:ext cx="217440" cy="182880"/>
              </p14:xfrm>
            </p:contentPart>
          </mc:Choice>
          <mc:Fallback>
            <p:pic>
              <p:nvPicPr>
                <p:cNvPr id="227" name="Freihand 226">
                  <a:extLst>
                    <a:ext uri="{FF2B5EF4-FFF2-40B4-BE49-F238E27FC236}">
                      <a16:creationId xmlns:a16="http://schemas.microsoft.com/office/drawing/2014/main" id="{CE40D19D-5118-4AA0-94E1-09A2BA6944FF}"/>
                    </a:ext>
                  </a:extLst>
                </p:cNvPr>
                <p:cNvPicPr/>
                <p:nvPr/>
              </p:nvPicPr>
              <p:blipFill>
                <a:blip r:embed="rId389"/>
                <a:stretch>
                  <a:fillRect/>
                </a:stretch>
              </p:blipFill>
              <p:spPr>
                <a:xfrm>
                  <a:off x="5204141" y="6205712"/>
                  <a:ext cx="226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8" name="Freihand 227">
                  <a:extLst>
                    <a:ext uri="{FF2B5EF4-FFF2-40B4-BE49-F238E27FC236}">
                      <a16:creationId xmlns:a16="http://schemas.microsoft.com/office/drawing/2014/main" id="{115B9A06-5CBA-43CE-9870-F7EF54660CD6}"/>
                    </a:ext>
                  </a:extLst>
                </p14:cNvPr>
                <p14:cNvContentPartPr/>
                <p14:nvPr/>
              </p14:nvContentPartPr>
              <p14:xfrm>
                <a:off x="5501141" y="6249272"/>
                <a:ext cx="55080" cy="114120"/>
              </p14:xfrm>
            </p:contentPart>
          </mc:Choice>
          <mc:Fallback>
            <p:pic>
              <p:nvPicPr>
                <p:cNvPr id="228" name="Freihand 227">
                  <a:extLst>
                    <a:ext uri="{FF2B5EF4-FFF2-40B4-BE49-F238E27FC236}">
                      <a16:creationId xmlns:a16="http://schemas.microsoft.com/office/drawing/2014/main" id="{115B9A06-5CBA-43CE-9870-F7EF54660CD6}"/>
                    </a:ext>
                  </a:extLst>
                </p:cNvPr>
                <p:cNvPicPr/>
                <p:nvPr/>
              </p:nvPicPr>
              <p:blipFill>
                <a:blip r:embed="rId391"/>
                <a:stretch>
                  <a:fillRect/>
                </a:stretch>
              </p:blipFill>
              <p:spPr>
                <a:xfrm>
                  <a:off x="5496821" y="6244952"/>
                  <a:ext cx="63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9" name="Freihand 228">
                  <a:extLst>
                    <a:ext uri="{FF2B5EF4-FFF2-40B4-BE49-F238E27FC236}">
                      <a16:creationId xmlns:a16="http://schemas.microsoft.com/office/drawing/2014/main" id="{34D1041F-5BAB-4311-94DF-76BD91FEBAF6}"/>
                    </a:ext>
                  </a:extLst>
                </p14:cNvPr>
                <p14:cNvContentPartPr/>
                <p14:nvPr/>
              </p14:nvContentPartPr>
              <p14:xfrm>
                <a:off x="5518421" y="6199232"/>
                <a:ext cx="230760" cy="163800"/>
              </p14:xfrm>
            </p:contentPart>
          </mc:Choice>
          <mc:Fallback>
            <p:pic>
              <p:nvPicPr>
                <p:cNvPr id="229" name="Freihand 228">
                  <a:extLst>
                    <a:ext uri="{FF2B5EF4-FFF2-40B4-BE49-F238E27FC236}">
                      <a16:creationId xmlns:a16="http://schemas.microsoft.com/office/drawing/2014/main" id="{34D1041F-5BAB-4311-94DF-76BD91FEBAF6}"/>
                    </a:ext>
                  </a:extLst>
                </p:cNvPr>
                <p:cNvPicPr/>
                <p:nvPr/>
              </p:nvPicPr>
              <p:blipFill>
                <a:blip r:embed="rId393"/>
                <a:stretch>
                  <a:fillRect/>
                </a:stretch>
              </p:blipFill>
              <p:spPr>
                <a:xfrm>
                  <a:off x="5514101" y="6194912"/>
                  <a:ext cx="239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0" name="Freihand 229">
                  <a:extLst>
                    <a:ext uri="{FF2B5EF4-FFF2-40B4-BE49-F238E27FC236}">
                      <a16:creationId xmlns:a16="http://schemas.microsoft.com/office/drawing/2014/main" id="{EE41F7FB-6B33-4CB0-ABEA-3EEB7BDEBBCB}"/>
                    </a:ext>
                  </a:extLst>
                </p14:cNvPr>
                <p14:cNvContentPartPr/>
                <p14:nvPr/>
              </p14:nvContentPartPr>
              <p14:xfrm>
                <a:off x="5958701" y="6176912"/>
                <a:ext cx="170280" cy="133200"/>
              </p14:xfrm>
            </p:contentPart>
          </mc:Choice>
          <mc:Fallback>
            <p:pic>
              <p:nvPicPr>
                <p:cNvPr id="230" name="Freihand 229">
                  <a:extLst>
                    <a:ext uri="{FF2B5EF4-FFF2-40B4-BE49-F238E27FC236}">
                      <a16:creationId xmlns:a16="http://schemas.microsoft.com/office/drawing/2014/main" id="{EE41F7FB-6B33-4CB0-ABEA-3EEB7BDEBBCB}"/>
                    </a:ext>
                  </a:extLst>
                </p:cNvPr>
                <p:cNvPicPr/>
                <p:nvPr/>
              </p:nvPicPr>
              <p:blipFill>
                <a:blip r:embed="rId395"/>
                <a:stretch>
                  <a:fillRect/>
                </a:stretch>
              </p:blipFill>
              <p:spPr>
                <a:xfrm>
                  <a:off x="5954381" y="6172592"/>
                  <a:ext cx="178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1" name="Freihand 230">
                  <a:extLst>
                    <a:ext uri="{FF2B5EF4-FFF2-40B4-BE49-F238E27FC236}">
                      <a16:creationId xmlns:a16="http://schemas.microsoft.com/office/drawing/2014/main" id="{6DDF94A7-AD56-4666-92F8-8277DD1EA394}"/>
                    </a:ext>
                  </a:extLst>
                </p14:cNvPr>
                <p14:cNvContentPartPr/>
                <p14:nvPr/>
              </p14:nvContentPartPr>
              <p14:xfrm>
                <a:off x="5907221" y="6229112"/>
                <a:ext cx="227160" cy="44280"/>
              </p14:xfrm>
            </p:contentPart>
          </mc:Choice>
          <mc:Fallback>
            <p:pic>
              <p:nvPicPr>
                <p:cNvPr id="231" name="Freihand 230">
                  <a:extLst>
                    <a:ext uri="{FF2B5EF4-FFF2-40B4-BE49-F238E27FC236}">
                      <a16:creationId xmlns:a16="http://schemas.microsoft.com/office/drawing/2014/main" id="{6DDF94A7-AD56-4666-92F8-8277DD1EA394}"/>
                    </a:ext>
                  </a:extLst>
                </p:cNvPr>
                <p:cNvPicPr/>
                <p:nvPr/>
              </p:nvPicPr>
              <p:blipFill>
                <a:blip r:embed="rId397"/>
                <a:stretch>
                  <a:fillRect/>
                </a:stretch>
              </p:blipFill>
              <p:spPr>
                <a:xfrm>
                  <a:off x="5902901" y="6224792"/>
                  <a:ext cx="235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2" name="Freihand 231">
                  <a:extLst>
                    <a:ext uri="{FF2B5EF4-FFF2-40B4-BE49-F238E27FC236}">
                      <a16:creationId xmlns:a16="http://schemas.microsoft.com/office/drawing/2014/main" id="{3A37BAD5-B970-4705-B69A-F9DB65B91E11}"/>
                    </a:ext>
                  </a:extLst>
                </p14:cNvPr>
                <p14:cNvContentPartPr/>
                <p14:nvPr/>
              </p14:nvContentPartPr>
              <p14:xfrm>
                <a:off x="6196661" y="6219032"/>
                <a:ext cx="166680" cy="12240"/>
              </p14:xfrm>
            </p:contentPart>
          </mc:Choice>
          <mc:Fallback>
            <p:pic>
              <p:nvPicPr>
                <p:cNvPr id="232" name="Freihand 231">
                  <a:extLst>
                    <a:ext uri="{FF2B5EF4-FFF2-40B4-BE49-F238E27FC236}">
                      <a16:creationId xmlns:a16="http://schemas.microsoft.com/office/drawing/2014/main" id="{3A37BAD5-B970-4705-B69A-F9DB65B91E11}"/>
                    </a:ext>
                  </a:extLst>
                </p:cNvPr>
                <p:cNvPicPr/>
                <p:nvPr/>
              </p:nvPicPr>
              <p:blipFill>
                <a:blip r:embed="rId399"/>
                <a:stretch>
                  <a:fillRect/>
                </a:stretch>
              </p:blipFill>
              <p:spPr>
                <a:xfrm>
                  <a:off x="6192341" y="6214712"/>
                  <a:ext cx="175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3" name="Freihand 232">
                  <a:extLst>
                    <a:ext uri="{FF2B5EF4-FFF2-40B4-BE49-F238E27FC236}">
                      <a16:creationId xmlns:a16="http://schemas.microsoft.com/office/drawing/2014/main" id="{BD3D6BDC-4C6D-4F0E-997B-A748BD806DF2}"/>
                    </a:ext>
                  </a:extLst>
                </p14:cNvPr>
                <p14:cNvContentPartPr/>
                <p14:nvPr/>
              </p14:nvContentPartPr>
              <p14:xfrm>
                <a:off x="6368741" y="6136232"/>
                <a:ext cx="182880" cy="126000"/>
              </p14:xfrm>
            </p:contentPart>
          </mc:Choice>
          <mc:Fallback>
            <p:pic>
              <p:nvPicPr>
                <p:cNvPr id="233" name="Freihand 232">
                  <a:extLst>
                    <a:ext uri="{FF2B5EF4-FFF2-40B4-BE49-F238E27FC236}">
                      <a16:creationId xmlns:a16="http://schemas.microsoft.com/office/drawing/2014/main" id="{BD3D6BDC-4C6D-4F0E-997B-A748BD806DF2}"/>
                    </a:ext>
                  </a:extLst>
                </p:cNvPr>
                <p:cNvPicPr/>
                <p:nvPr/>
              </p:nvPicPr>
              <p:blipFill>
                <a:blip r:embed="rId401"/>
                <a:stretch>
                  <a:fillRect/>
                </a:stretch>
              </p:blipFill>
              <p:spPr>
                <a:xfrm>
                  <a:off x="6364421" y="6131912"/>
                  <a:ext cx="191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4" name="Freihand 233">
                  <a:extLst>
                    <a:ext uri="{FF2B5EF4-FFF2-40B4-BE49-F238E27FC236}">
                      <a16:creationId xmlns:a16="http://schemas.microsoft.com/office/drawing/2014/main" id="{CD790DD7-B459-4C56-91BD-9D0505934C8E}"/>
                    </a:ext>
                  </a:extLst>
                </p14:cNvPr>
                <p14:cNvContentPartPr/>
                <p14:nvPr/>
              </p14:nvContentPartPr>
              <p14:xfrm>
                <a:off x="6398981" y="6194192"/>
                <a:ext cx="134640" cy="7200"/>
              </p14:xfrm>
            </p:contentPart>
          </mc:Choice>
          <mc:Fallback>
            <p:pic>
              <p:nvPicPr>
                <p:cNvPr id="234" name="Freihand 233">
                  <a:extLst>
                    <a:ext uri="{FF2B5EF4-FFF2-40B4-BE49-F238E27FC236}">
                      <a16:creationId xmlns:a16="http://schemas.microsoft.com/office/drawing/2014/main" id="{CD790DD7-B459-4C56-91BD-9D0505934C8E}"/>
                    </a:ext>
                  </a:extLst>
                </p:cNvPr>
                <p:cNvPicPr/>
                <p:nvPr/>
              </p:nvPicPr>
              <p:blipFill>
                <a:blip r:embed="rId403"/>
                <a:stretch>
                  <a:fillRect/>
                </a:stretch>
              </p:blipFill>
              <p:spPr>
                <a:xfrm>
                  <a:off x="6394661" y="6189872"/>
                  <a:ext cx="143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5" name="Freihand 234">
                  <a:extLst>
                    <a:ext uri="{FF2B5EF4-FFF2-40B4-BE49-F238E27FC236}">
                      <a16:creationId xmlns:a16="http://schemas.microsoft.com/office/drawing/2014/main" id="{4AF56203-4A1B-4618-B5D2-1B8C7C6BB8E2}"/>
                    </a:ext>
                  </a:extLst>
                </p14:cNvPr>
                <p14:cNvContentPartPr/>
                <p14:nvPr/>
              </p14:nvContentPartPr>
              <p14:xfrm>
                <a:off x="6584741" y="6200312"/>
                <a:ext cx="268200" cy="34200"/>
              </p14:xfrm>
            </p:contentPart>
          </mc:Choice>
          <mc:Fallback>
            <p:pic>
              <p:nvPicPr>
                <p:cNvPr id="235" name="Freihand 234">
                  <a:extLst>
                    <a:ext uri="{FF2B5EF4-FFF2-40B4-BE49-F238E27FC236}">
                      <a16:creationId xmlns:a16="http://schemas.microsoft.com/office/drawing/2014/main" id="{4AF56203-4A1B-4618-B5D2-1B8C7C6BB8E2}"/>
                    </a:ext>
                  </a:extLst>
                </p:cNvPr>
                <p:cNvPicPr/>
                <p:nvPr/>
              </p:nvPicPr>
              <p:blipFill>
                <a:blip r:embed="rId405"/>
                <a:stretch>
                  <a:fillRect/>
                </a:stretch>
              </p:blipFill>
              <p:spPr>
                <a:xfrm>
                  <a:off x="6580421" y="6195992"/>
                  <a:ext cx="276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6" name="Freihand 235">
                  <a:extLst>
                    <a:ext uri="{FF2B5EF4-FFF2-40B4-BE49-F238E27FC236}">
                      <a16:creationId xmlns:a16="http://schemas.microsoft.com/office/drawing/2014/main" id="{85D9E349-68EA-455D-A618-895B6BF622FE}"/>
                    </a:ext>
                  </a:extLst>
                </p14:cNvPr>
                <p14:cNvContentPartPr/>
                <p14:nvPr/>
              </p14:nvContentPartPr>
              <p14:xfrm>
                <a:off x="7122221" y="6173312"/>
                <a:ext cx="188640" cy="52920"/>
              </p14:xfrm>
            </p:contentPart>
          </mc:Choice>
          <mc:Fallback>
            <p:pic>
              <p:nvPicPr>
                <p:cNvPr id="236" name="Freihand 235">
                  <a:extLst>
                    <a:ext uri="{FF2B5EF4-FFF2-40B4-BE49-F238E27FC236}">
                      <a16:creationId xmlns:a16="http://schemas.microsoft.com/office/drawing/2014/main" id="{85D9E349-68EA-455D-A618-895B6BF622FE}"/>
                    </a:ext>
                  </a:extLst>
                </p:cNvPr>
                <p:cNvPicPr/>
                <p:nvPr/>
              </p:nvPicPr>
              <p:blipFill>
                <a:blip r:embed="rId407"/>
                <a:stretch>
                  <a:fillRect/>
                </a:stretch>
              </p:blipFill>
              <p:spPr>
                <a:xfrm>
                  <a:off x="7117901" y="6168992"/>
                  <a:ext cx="197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7" name="Freihand 236">
                  <a:extLst>
                    <a:ext uri="{FF2B5EF4-FFF2-40B4-BE49-F238E27FC236}">
                      <a16:creationId xmlns:a16="http://schemas.microsoft.com/office/drawing/2014/main" id="{9EB7AB85-B20E-43F8-9546-482D62F196CA}"/>
                    </a:ext>
                  </a:extLst>
                </p14:cNvPr>
                <p14:cNvContentPartPr/>
                <p14:nvPr/>
              </p14:nvContentPartPr>
              <p14:xfrm>
                <a:off x="7302221" y="6108512"/>
                <a:ext cx="111960" cy="97560"/>
              </p14:xfrm>
            </p:contentPart>
          </mc:Choice>
          <mc:Fallback>
            <p:pic>
              <p:nvPicPr>
                <p:cNvPr id="237" name="Freihand 236">
                  <a:extLst>
                    <a:ext uri="{FF2B5EF4-FFF2-40B4-BE49-F238E27FC236}">
                      <a16:creationId xmlns:a16="http://schemas.microsoft.com/office/drawing/2014/main" id="{9EB7AB85-B20E-43F8-9546-482D62F196CA}"/>
                    </a:ext>
                  </a:extLst>
                </p:cNvPr>
                <p:cNvPicPr/>
                <p:nvPr/>
              </p:nvPicPr>
              <p:blipFill>
                <a:blip r:embed="rId409"/>
                <a:stretch>
                  <a:fillRect/>
                </a:stretch>
              </p:blipFill>
              <p:spPr>
                <a:xfrm>
                  <a:off x="7297901" y="6104192"/>
                  <a:ext cx="120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8" name="Freihand 237">
                  <a:extLst>
                    <a:ext uri="{FF2B5EF4-FFF2-40B4-BE49-F238E27FC236}">
                      <a16:creationId xmlns:a16="http://schemas.microsoft.com/office/drawing/2014/main" id="{BE641320-4C31-4155-88F2-B4C098333211}"/>
                    </a:ext>
                  </a:extLst>
                </p14:cNvPr>
                <p14:cNvContentPartPr/>
                <p14:nvPr/>
              </p14:nvContentPartPr>
              <p14:xfrm>
                <a:off x="7418141" y="6150272"/>
                <a:ext cx="196560" cy="156960"/>
              </p14:xfrm>
            </p:contentPart>
          </mc:Choice>
          <mc:Fallback>
            <p:pic>
              <p:nvPicPr>
                <p:cNvPr id="238" name="Freihand 237">
                  <a:extLst>
                    <a:ext uri="{FF2B5EF4-FFF2-40B4-BE49-F238E27FC236}">
                      <a16:creationId xmlns:a16="http://schemas.microsoft.com/office/drawing/2014/main" id="{BE641320-4C31-4155-88F2-B4C098333211}"/>
                    </a:ext>
                  </a:extLst>
                </p:cNvPr>
                <p:cNvPicPr/>
                <p:nvPr/>
              </p:nvPicPr>
              <p:blipFill>
                <a:blip r:embed="rId411"/>
                <a:stretch>
                  <a:fillRect/>
                </a:stretch>
              </p:blipFill>
              <p:spPr>
                <a:xfrm>
                  <a:off x="7413821" y="6145952"/>
                  <a:ext cx="205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9" name="Freihand 238">
                  <a:extLst>
                    <a:ext uri="{FF2B5EF4-FFF2-40B4-BE49-F238E27FC236}">
                      <a16:creationId xmlns:a16="http://schemas.microsoft.com/office/drawing/2014/main" id="{75D667CA-EBE2-4C05-AA22-A94CA1323CE4}"/>
                    </a:ext>
                  </a:extLst>
                </p14:cNvPr>
                <p14:cNvContentPartPr/>
                <p14:nvPr/>
              </p14:nvContentPartPr>
              <p14:xfrm>
                <a:off x="7649261" y="6140192"/>
                <a:ext cx="77760" cy="52920"/>
              </p14:xfrm>
            </p:contentPart>
          </mc:Choice>
          <mc:Fallback>
            <p:pic>
              <p:nvPicPr>
                <p:cNvPr id="239" name="Freihand 238">
                  <a:extLst>
                    <a:ext uri="{FF2B5EF4-FFF2-40B4-BE49-F238E27FC236}">
                      <a16:creationId xmlns:a16="http://schemas.microsoft.com/office/drawing/2014/main" id="{75D667CA-EBE2-4C05-AA22-A94CA1323CE4}"/>
                    </a:ext>
                  </a:extLst>
                </p:cNvPr>
                <p:cNvPicPr/>
                <p:nvPr/>
              </p:nvPicPr>
              <p:blipFill>
                <a:blip r:embed="rId413"/>
                <a:stretch>
                  <a:fillRect/>
                </a:stretch>
              </p:blipFill>
              <p:spPr>
                <a:xfrm>
                  <a:off x="7644941" y="6135872"/>
                  <a:ext cx="86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0" name="Freihand 239">
                  <a:extLst>
                    <a:ext uri="{FF2B5EF4-FFF2-40B4-BE49-F238E27FC236}">
                      <a16:creationId xmlns:a16="http://schemas.microsoft.com/office/drawing/2014/main" id="{6680DA5D-029A-4EAF-80B8-8F9AB95BBD5A}"/>
                    </a:ext>
                  </a:extLst>
                </p14:cNvPr>
                <p14:cNvContentPartPr/>
                <p14:nvPr/>
              </p14:nvContentPartPr>
              <p14:xfrm>
                <a:off x="7766981" y="6046592"/>
                <a:ext cx="119160" cy="127080"/>
              </p14:xfrm>
            </p:contentPart>
          </mc:Choice>
          <mc:Fallback>
            <p:pic>
              <p:nvPicPr>
                <p:cNvPr id="240" name="Freihand 239">
                  <a:extLst>
                    <a:ext uri="{FF2B5EF4-FFF2-40B4-BE49-F238E27FC236}">
                      <a16:creationId xmlns:a16="http://schemas.microsoft.com/office/drawing/2014/main" id="{6680DA5D-029A-4EAF-80B8-8F9AB95BBD5A}"/>
                    </a:ext>
                  </a:extLst>
                </p:cNvPr>
                <p:cNvPicPr/>
                <p:nvPr/>
              </p:nvPicPr>
              <p:blipFill>
                <a:blip r:embed="rId415"/>
                <a:stretch>
                  <a:fillRect/>
                </a:stretch>
              </p:blipFill>
              <p:spPr>
                <a:xfrm>
                  <a:off x="7762661" y="6042272"/>
                  <a:ext cx="127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1" name="Freihand 240">
                  <a:extLst>
                    <a:ext uri="{FF2B5EF4-FFF2-40B4-BE49-F238E27FC236}">
                      <a16:creationId xmlns:a16="http://schemas.microsoft.com/office/drawing/2014/main" id="{784E2591-D685-4718-9250-EAA80D159BDF}"/>
                    </a:ext>
                  </a:extLst>
                </p14:cNvPr>
                <p14:cNvContentPartPr/>
                <p14:nvPr/>
              </p14:nvContentPartPr>
              <p14:xfrm>
                <a:off x="7923941" y="6127952"/>
                <a:ext cx="112320" cy="38880"/>
              </p14:xfrm>
            </p:contentPart>
          </mc:Choice>
          <mc:Fallback>
            <p:pic>
              <p:nvPicPr>
                <p:cNvPr id="241" name="Freihand 240">
                  <a:extLst>
                    <a:ext uri="{FF2B5EF4-FFF2-40B4-BE49-F238E27FC236}">
                      <a16:creationId xmlns:a16="http://schemas.microsoft.com/office/drawing/2014/main" id="{784E2591-D685-4718-9250-EAA80D159BDF}"/>
                    </a:ext>
                  </a:extLst>
                </p:cNvPr>
                <p:cNvPicPr/>
                <p:nvPr/>
              </p:nvPicPr>
              <p:blipFill>
                <a:blip r:embed="rId417"/>
                <a:stretch>
                  <a:fillRect/>
                </a:stretch>
              </p:blipFill>
              <p:spPr>
                <a:xfrm>
                  <a:off x="7919621" y="6123632"/>
                  <a:ext cx="120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2" name="Freihand 241">
                  <a:extLst>
                    <a:ext uri="{FF2B5EF4-FFF2-40B4-BE49-F238E27FC236}">
                      <a16:creationId xmlns:a16="http://schemas.microsoft.com/office/drawing/2014/main" id="{B7405B78-25C6-4F03-B891-0420E38FA6AF}"/>
                    </a:ext>
                  </a:extLst>
                </p14:cNvPr>
                <p14:cNvContentPartPr/>
                <p14:nvPr/>
              </p14:nvContentPartPr>
              <p14:xfrm>
                <a:off x="8066141" y="6037232"/>
                <a:ext cx="172080" cy="141480"/>
              </p14:xfrm>
            </p:contentPart>
          </mc:Choice>
          <mc:Fallback>
            <p:pic>
              <p:nvPicPr>
                <p:cNvPr id="242" name="Freihand 241">
                  <a:extLst>
                    <a:ext uri="{FF2B5EF4-FFF2-40B4-BE49-F238E27FC236}">
                      <a16:creationId xmlns:a16="http://schemas.microsoft.com/office/drawing/2014/main" id="{B7405B78-25C6-4F03-B891-0420E38FA6AF}"/>
                    </a:ext>
                  </a:extLst>
                </p:cNvPr>
                <p:cNvPicPr/>
                <p:nvPr/>
              </p:nvPicPr>
              <p:blipFill>
                <a:blip r:embed="rId419"/>
                <a:stretch>
                  <a:fillRect/>
                </a:stretch>
              </p:blipFill>
              <p:spPr>
                <a:xfrm>
                  <a:off x="8061821" y="6032912"/>
                  <a:ext cx="180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3" name="Freihand 242">
                  <a:extLst>
                    <a:ext uri="{FF2B5EF4-FFF2-40B4-BE49-F238E27FC236}">
                      <a16:creationId xmlns:a16="http://schemas.microsoft.com/office/drawing/2014/main" id="{60EF1AD3-2AD2-41B8-96BF-66D267408ECF}"/>
                    </a:ext>
                  </a:extLst>
                </p14:cNvPr>
                <p14:cNvContentPartPr/>
                <p14:nvPr/>
              </p14:nvContentPartPr>
              <p14:xfrm>
                <a:off x="8059301" y="6064952"/>
                <a:ext cx="131400" cy="11160"/>
              </p14:xfrm>
            </p:contentPart>
          </mc:Choice>
          <mc:Fallback>
            <p:pic>
              <p:nvPicPr>
                <p:cNvPr id="243" name="Freihand 242">
                  <a:extLst>
                    <a:ext uri="{FF2B5EF4-FFF2-40B4-BE49-F238E27FC236}">
                      <a16:creationId xmlns:a16="http://schemas.microsoft.com/office/drawing/2014/main" id="{60EF1AD3-2AD2-41B8-96BF-66D267408ECF}"/>
                    </a:ext>
                  </a:extLst>
                </p:cNvPr>
                <p:cNvPicPr/>
                <p:nvPr/>
              </p:nvPicPr>
              <p:blipFill>
                <a:blip r:embed="rId421"/>
                <a:stretch>
                  <a:fillRect/>
                </a:stretch>
              </p:blipFill>
              <p:spPr>
                <a:xfrm>
                  <a:off x="8054981" y="6060632"/>
                  <a:ext cx="140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4" name="Freihand 243">
                  <a:extLst>
                    <a:ext uri="{FF2B5EF4-FFF2-40B4-BE49-F238E27FC236}">
                      <a16:creationId xmlns:a16="http://schemas.microsoft.com/office/drawing/2014/main" id="{CD8F342F-B917-47B3-8693-D47D01929EE8}"/>
                    </a:ext>
                  </a:extLst>
                </p14:cNvPr>
                <p14:cNvContentPartPr/>
                <p14:nvPr/>
              </p14:nvContentPartPr>
              <p14:xfrm>
                <a:off x="8278901" y="6030392"/>
                <a:ext cx="28440" cy="169200"/>
              </p14:xfrm>
            </p:contentPart>
          </mc:Choice>
          <mc:Fallback>
            <p:pic>
              <p:nvPicPr>
                <p:cNvPr id="244" name="Freihand 243">
                  <a:extLst>
                    <a:ext uri="{FF2B5EF4-FFF2-40B4-BE49-F238E27FC236}">
                      <a16:creationId xmlns:a16="http://schemas.microsoft.com/office/drawing/2014/main" id="{CD8F342F-B917-47B3-8693-D47D01929EE8}"/>
                    </a:ext>
                  </a:extLst>
                </p:cNvPr>
                <p:cNvPicPr/>
                <p:nvPr/>
              </p:nvPicPr>
              <p:blipFill>
                <a:blip r:embed="rId423"/>
                <a:stretch>
                  <a:fillRect/>
                </a:stretch>
              </p:blipFill>
              <p:spPr>
                <a:xfrm>
                  <a:off x="8274581" y="6026072"/>
                  <a:ext cx="370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5" name="Freihand 244">
                  <a:extLst>
                    <a:ext uri="{FF2B5EF4-FFF2-40B4-BE49-F238E27FC236}">
                      <a16:creationId xmlns:a16="http://schemas.microsoft.com/office/drawing/2014/main" id="{6C325839-32FF-471B-BFD3-ECD9446A461F}"/>
                    </a:ext>
                  </a:extLst>
                </p14:cNvPr>
                <p14:cNvContentPartPr/>
                <p14:nvPr/>
              </p14:nvContentPartPr>
              <p14:xfrm>
                <a:off x="8214821" y="6087272"/>
                <a:ext cx="166680" cy="41400"/>
              </p14:xfrm>
            </p:contentPart>
          </mc:Choice>
          <mc:Fallback>
            <p:pic>
              <p:nvPicPr>
                <p:cNvPr id="245" name="Freihand 244">
                  <a:extLst>
                    <a:ext uri="{FF2B5EF4-FFF2-40B4-BE49-F238E27FC236}">
                      <a16:creationId xmlns:a16="http://schemas.microsoft.com/office/drawing/2014/main" id="{6C325839-32FF-471B-BFD3-ECD9446A461F}"/>
                    </a:ext>
                  </a:extLst>
                </p:cNvPr>
                <p:cNvPicPr/>
                <p:nvPr/>
              </p:nvPicPr>
              <p:blipFill>
                <a:blip r:embed="rId425"/>
                <a:stretch>
                  <a:fillRect/>
                </a:stretch>
              </p:blipFill>
              <p:spPr>
                <a:xfrm>
                  <a:off x="8210501" y="6082952"/>
                  <a:ext cx="175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8" name="Freihand 247">
                  <a:extLst>
                    <a:ext uri="{FF2B5EF4-FFF2-40B4-BE49-F238E27FC236}">
                      <a16:creationId xmlns:a16="http://schemas.microsoft.com/office/drawing/2014/main" id="{BE1DF483-5D70-4372-9752-050173ACCCEF}"/>
                    </a:ext>
                  </a:extLst>
                </p14:cNvPr>
                <p14:cNvContentPartPr/>
                <p14:nvPr/>
              </p14:nvContentPartPr>
              <p14:xfrm>
                <a:off x="6434261" y="6421712"/>
                <a:ext cx="173520" cy="130680"/>
              </p14:xfrm>
            </p:contentPart>
          </mc:Choice>
          <mc:Fallback>
            <p:pic>
              <p:nvPicPr>
                <p:cNvPr id="248" name="Freihand 247">
                  <a:extLst>
                    <a:ext uri="{FF2B5EF4-FFF2-40B4-BE49-F238E27FC236}">
                      <a16:creationId xmlns:a16="http://schemas.microsoft.com/office/drawing/2014/main" id="{BE1DF483-5D70-4372-9752-050173ACCCEF}"/>
                    </a:ext>
                  </a:extLst>
                </p:cNvPr>
                <p:cNvPicPr/>
                <p:nvPr/>
              </p:nvPicPr>
              <p:blipFill>
                <a:blip r:embed="rId427"/>
                <a:stretch>
                  <a:fillRect/>
                </a:stretch>
              </p:blipFill>
              <p:spPr>
                <a:xfrm>
                  <a:off x="6429941" y="6417392"/>
                  <a:ext cx="182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9" name="Freihand 248">
                  <a:extLst>
                    <a:ext uri="{FF2B5EF4-FFF2-40B4-BE49-F238E27FC236}">
                      <a16:creationId xmlns:a16="http://schemas.microsoft.com/office/drawing/2014/main" id="{CBB6091D-6FFA-47F1-A975-91E0DDE9F6A2}"/>
                    </a:ext>
                  </a:extLst>
                </p14:cNvPr>
                <p14:cNvContentPartPr/>
                <p14:nvPr/>
              </p14:nvContentPartPr>
              <p14:xfrm>
                <a:off x="6679781" y="6415952"/>
                <a:ext cx="186840" cy="114120"/>
              </p14:xfrm>
            </p:contentPart>
          </mc:Choice>
          <mc:Fallback>
            <p:pic>
              <p:nvPicPr>
                <p:cNvPr id="249" name="Freihand 248">
                  <a:extLst>
                    <a:ext uri="{FF2B5EF4-FFF2-40B4-BE49-F238E27FC236}">
                      <a16:creationId xmlns:a16="http://schemas.microsoft.com/office/drawing/2014/main" id="{CBB6091D-6FFA-47F1-A975-91E0DDE9F6A2}"/>
                    </a:ext>
                  </a:extLst>
                </p:cNvPr>
                <p:cNvPicPr/>
                <p:nvPr/>
              </p:nvPicPr>
              <p:blipFill>
                <a:blip r:embed="rId429"/>
                <a:stretch>
                  <a:fillRect/>
                </a:stretch>
              </p:blipFill>
              <p:spPr>
                <a:xfrm>
                  <a:off x="6675461" y="6411632"/>
                  <a:ext cx="195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0" name="Freihand 249">
                  <a:extLst>
                    <a:ext uri="{FF2B5EF4-FFF2-40B4-BE49-F238E27FC236}">
                      <a16:creationId xmlns:a16="http://schemas.microsoft.com/office/drawing/2014/main" id="{DAD085AD-053E-429D-B3EF-14216C5FD2FC}"/>
                    </a:ext>
                  </a:extLst>
                </p14:cNvPr>
                <p14:cNvContentPartPr/>
                <p14:nvPr/>
              </p14:nvContentPartPr>
              <p14:xfrm>
                <a:off x="6897581" y="6487592"/>
                <a:ext cx="112680" cy="10080"/>
              </p14:xfrm>
            </p:contentPart>
          </mc:Choice>
          <mc:Fallback>
            <p:pic>
              <p:nvPicPr>
                <p:cNvPr id="250" name="Freihand 249">
                  <a:extLst>
                    <a:ext uri="{FF2B5EF4-FFF2-40B4-BE49-F238E27FC236}">
                      <a16:creationId xmlns:a16="http://schemas.microsoft.com/office/drawing/2014/main" id="{DAD085AD-053E-429D-B3EF-14216C5FD2FC}"/>
                    </a:ext>
                  </a:extLst>
                </p:cNvPr>
                <p:cNvPicPr/>
                <p:nvPr/>
              </p:nvPicPr>
              <p:blipFill>
                <a:blip r:embed="rId431"/>
                <a:stretch>
                  <a:fillRect/>
                </a:stretch>
              </p:blipFill>
              <p:spPr>
                <a:xfrm>
                  <a:off x="6893261" y="6483272"/>
                  <a:ext cx="121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1" name="Freihand 250">
                  <a:extLst>
                    <a:ext uri="{FF2B5EF4-FFF2-40B4-BE49-F238E27FC236}">
                      <a16:creationId xmlns:a16="http://schemas.microsoft.com/office/drawing/2014/main" id="{70576661-E19F-4B46-A586-8613EF54ACD2}"/>
                    </a:ext>
                  </a:extLst>
                </p14:cNvPr>
                <p14:cNvContentPartPr/>
                <p14:nvPr/>
              </p14:nvContentPartPr>
              <p14:xfrm>
                <a:off x="7142741" y="6421712"/>
                <a:ext cx="17640" cy="99000"/>
              </p14:xfrm>
            </p:contentPart>
          </mc:Choice>
          <mc:Fallback>
            <p:pic>
              <p:nvPicPr>
                <p:cNvPr id="251" name="Freihand 250">
                  <a:extLst>
                    <a:ext uri="{FF2B5EF4-FFF2-40B4-BE49-F238E27FC236}">
                      <a16:creationId xmlns:a16="http://schemas.microsoft.com/office/drawing/2014/main" id="{70576661-E19F-4B46-A586-8613EF54ACD2}"/>
                    </a:ext>
                  </a:extLst>
                </p:cNvPr>
                <p:cNvPicPr/>
                <p:nvPr/>
              </p:nvPicPr>
              <p:blipFill>
                <a:blip r:embed="rId433"/>
                <a:stretch>
                  <a:fillRect/>
                </a:stretch>
              </p:blipFill>
              <p:spPr>
                <a:xfrm>
                  <a:off x="7138421" y="6417392"/>
                  <a:ext cx="26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2" name="Freihand 251">
                  <a:extLst>
                    <a:ext uri="{FF2B5EF4-FFF2-40B4-BE49-F238E27FC236}">
                      <a16:creationId xmlns:a16="http://schemas.microsoft.com/office/drawing/2014/main" id="{D65608F7-0609-4299-AEE1-C463DFF05A48}"/>
                    </a:ext>
                  </a:extLst>
                </p14:cNvPr>
                <p14:cNvContentPartPr/>
                <p14:nvPr/>
              </p14:nvContentPartPr>
              <p14:xfrm>
                <a:off x="7158581" y="6383552"/>
                <a:ext cx="146520" cy="138960"/>
              </p14:xfrm>
            </p:contentPart>
          </mc:Choice>
          <mc:Fallback>
            <p:pic>
              <p:nvPicPr>
                <p:cNvPr id="252" name="Freihand 251">
                  <a:extLst>
                    <a:ext uri="{FF2B5EF4-FFF2-40B4-BE49-F238E27FC236}">
                      <a16:creationId xmlns:a16="http://schemas.microsoft.com/office/drawing/2014/main" id="{D65608F7-0609-4299-AEE1-C463DFF05A48}"/>
                    </a:ext>
                  </a:extLst>
                </p:cNvPr>
                <p:cNvPicPr/>
                <p:nvPr/>
              </p:nvPicPr>
              <p:blipFill>
                <a:blip r:embed="rId435"/>
                <a:stretch>
                  <a:fillRect/>
                </a:stretch>
              </p:blipFill>
              <p:spPr>
                <a:xfrm>
                  <a:off x="7154261" y="6379232"/>
                  <a:ext cx="155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3" name="Freihand 252">
                  <a:extLst>
                    <a:ext uri="{FF2B5EF4-FFF2-40B4-BE49-F238E27FC236}">
                      <a16:creationId xmlns:a16="http://schemas.microsoft.com/office/drawing/2014/main" id="{73900177-1AF6-4E3E-873B-38F000B2F55E}"/>
                    </a:ext>
                  </a:extLst>
                </p14:cNvPr>
                <p14:cNvContentPartPr/>
                <p14:nvPr/>
              </p14:nvContentPartPr>
              <p14:xfrm>
                <a:off x="7424261" y="6401912"/>
                <a:ext cx="30600" cy="87480"/>
              </p14:xfrm>
            </p:contentPart>
          </mc:Choice>
          <mc:Fallback>
            <p:pic>
              <p:nvPicPr>
                <p:cNvPr id="253" name="Freihand 252">
                  <a:extLst>
                    <a:ext uri="{FF2B5EF4-FFF2-40B4-BE49-F238E27FC236}">
                      <a16:creationId xmlns:a16="http://schemas.microsoft.com/office/drawing/2014/main" id="{73900177-1AF6-4E3E-873B-38F000B2F55E}"/>
                    </a:ext>
                  </a:extLst>
                </p:cNvPr>
                <p:cNvPicPr/>
                <p:nvPr/>
              </p:nvPicPr>
              <p:blipFill>
                <a:blip r:embed="rId437"/>
                <a:stretch>
                  <a:fillRect/>
                </a:stretch>
              </p:blipFill>
              <p:spPr>
                <a:xfrm>
                  <a:off x="7419941" y="6397592"/>
                  <a:ext cx="39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4" name="Freihand 253">
                  <a:extLst>
                    <a:ext uri="{FF2B5EF4-FFF2-40B4-BE49-F238E27FC236}">
                      <a16:creationId xmlns:a16="http://schemas.microsoft.com/office/drawing/2014/main" id="{5094029B-7B0C-4570-B217-9C6761B96748}"/>
                    </a:ext>
                  </a:extLst>
                </p14:cNvPr>
                <p14:cNvContentPartPr/>
                <p14:nvPr/>
              </p14:nvContentPartPr>
              <p14:xfrm>
                <a:off x="7345781" y="6359792"/>
                <a:ext cx="168840" cy="141120"/>
              </p14:xfrm>
            </p:contentPart>
          </mc:Choice>
          <mc:Fallback>
            <p:pic>
              <p:nvPicPr>
                <p:cNvPr id="254" name="Freihand 253">
                  <a:extLst>
                    <a:ext uri="{FF2B5EF4-FFF2-40B4-BE49-F238E27FC236}">
                      <a16:creationId xmlns:a16="http://schemas.microsoft.com/office/drawing/2014/main" id="{5094029B-7B0C-4570-B217-9C6761B96748}"/>
                    </a:ext>
                  </a:extLst>
                </p:cNvPr>
                <p:cNvPicPr/>
                <p:nvPr/>
              </p:nvPicPr>
              <p:blipFill>
                <a:blip r:embed="rId439"/>
                <a:stretch>
                  <a:fillRect/>
                </a:stretch>
              </p:blipFill>
              <p:spPr>
                <a:xfrm>
                  <a:off x="7341461" y="6355472"/>
                  <a:ext cx="177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5" name="Freihand 254">
                  <a:extLst>
                    <a:ext uri="{FF2B5EF4-FFF2-40B4-BE49-F238E27FC236}">
                      <a16:creationId xmlns:a16="http://schemas.microsoft.com/office/drawing/2014/main" id="{F169710F-2E02-497C-B8A8-A406FAE1C22D}"/>
                    </a:ext>
                  </a:extLst>
                </p14:cNvPr>
                <p14:cNvContentPartPr/>
                <p14:nvPr/>
              </p14:nvContentPartPr>
              <p14:xfrm>
                <a:off x="7564301" y="6365912"/>
                <a:ext cx="47160" cy="126000"/>
              </p14:xfrm>
            </p:contentPart>
          </mc:Choice>
          <mc:Fallback>
            <p:pic>
              <p:nvPicPr>
                <p:cNvPr id="255" name="Freihand 254">
                  <a:extLst>
                    <a:ext uri="{FF2B5EF4-FFF2-40B4-BE49-F238E27FC236}">
                      <a16:creationId xmlns:a16="http://schemas.microsoft.com/office/drawing/2014/main" id="{F169710F-2E02-497C-B8A8-A406FAE1C22D}"/>
                    </a:ext>
                  </a:extLst>
                </p:cNvPr>
                <p:cNvPicPr/>
                <p:nvPr/>
              </p:nvPicPr>
              <p:blipFill>
                <a:blip r:embed="rId441"/>
                <a:stretch>
                  <a:fillRect/>
                </a:stretch>
              </p:blipFill>
              <p:spPr>
                <a:xfrm>
                  <a:off x="7559981" y="6361592"/>
                  <a:ext cx="55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6" name="Freihand 255">
                  <a:extLst>
                    <a:ext uri="{FF2B5EF4-FFF2-40B4-BE49-F238E27FC236}">
                      <a16:creationId xmlns:a16="http://schemas.microsoft.com/office/drawing/2014/main" id="{7B2D2569-7C85-4783-A5D7-B9B59C495163}"/>
                    </a:ext>
                  </a:extLst>
                </p14:cNvPr>
                <p14:cNvContentPartPr/>
                <p14:nvPr/>
              </p14:nvContentPartPr>
              <p14:xfrm>
                <a:off x="7631981" y="6410912"/>
                <a:ext cx="76320" cy="79560"/>
              </p14:xfrm>
            </p:contentPart>
          </mc:Choice>
          <mc:Fallback>
            <p:pic>
              <p:nvPicPr>
                <p:cNvPr id="256" name="Freihand 255">
                  <a:extLst>
                    <a:ext uri="{FF2B5EF4-FFF2-40B4-BE49-F238E27FC236}">
                      <a16:creationId xmlns:a16="http://schemas.microsoft.com/office/drawing/2014/main" id="{7B2D2569-7C85-4783-A5D7-B9B59C495163}"/>
                    </a:ext>
                  </a:extLst>
                </p:cNvPr>
                <p:cNvPicPr/>
                <p:nvPr/>
              </p:nvPicPr>
              <p:blipFill>
                <a:blip r:embed="rId443"/>
                <a:stretch>
                  <a:fillRect/>
                </a:stretch>
              </p:blipFill>
              <p:spPr>
                <a:xfrm>
                  <a:off x="7627661" y="6406592"/>
                  <a:ext cx="84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7" name="Freihand 256">
                  <a:extLst>
                    <a:ext uri="{FF2B5EF4-FFF2-40B4-BE49-F238E27FC236}">
                      <a16:creationId xmlns:a16="http://schemas.microsoft.com/office/drawing/2014/main" id="{7D1BBE08-C36E-42DC-8BDF-2F89D4462B37}"/>
                    </a:ext>
                  </a:extLst>
                </p14:cNvPr>
                <p14:cNvContentPartPr/>
                <p14:nvPr/>
              </p14:nvContentPartPr>
              <p14:xfrm>
                <a:off x="7777781" y="6381392"/>
                <a:ext cx="144360" cy="77760"/>
              </p14:xfrm>
            </p:contentPart>
          </mc:Choice>
          <mc:Fallback>
            <p:pic>
              <p:nvPicPr>
                <p:cNvPr id="257" name="Freihand 256">
                  <a:extLst>
                    <a:ext uri="{FF2B5EF4-FFF2-40B4-BE49-F238E27FC236}">
                      <a16:creationId xmlns:a16="http://schemas.microsoft.com/office/drawing/2014/main" id="{7D1BBE08-C36E-42DC-8BDF-2F89D4462B37}"/>
                    </a:ext>
                  </a:extLst>
                </p:cNvPr>
                <p:cNvPicPr/>
                <p:nvPr/>
              </p:nvPicPr>
              <p:blipFill>
                <a:blip r:embed="rId445"/>
                <a:stretch>
                  <a:fillRect/>
                </a:stretch>
              </p:blipFill>
              <p:spPr>
                <a:xfrm>
                  <a:off x="7773461" y="6377072"/>
                  <a:ext cx="153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8" name="Freihand 257">
                  <a:extLst>
                    <a:ext uri="{FF2B5EF4-FFF2-40B4-BE49-F238E27FC236}">
                      <a16:creationId xmlns:a16="http://schemas.microsoft.com/office/drawing/2014/main" id="{48748BB0-5575-438B-9885-BF2C838896F0}"/>
                    </a:ext>
                  </a:extLst>
                </p14:cNvPr>
                <p14:cNvContentPartPr/>
                <p14:nvPr/>
              </p14:nvContentPartPr>
              <p14:xfrm>
                <a:off x="7728821" y="6446552"/>
                <a:ext cx="194400" cy="11160"/>
              </p14:xfrm>
            </p:contentPart>
          </mc:Choice>
          <mc:Fallback>
            <p:pic>
              <p:nvPicPr>
                <p:cNvPr id="258" name="Freihand 257">
                  <a:extLst>
                    <a:ext uri="{FF2B5EF4-FFF2-40B4-BE49-F238E27FC236}">
                      <a16:creationId xmlns:a16="http://schemas.microsoft.com/office/drawing/2014/main" id="{48748BB0-5575-438B-9885-BF2C838896F0}"/>
                    </a:ext>
                  </a:extLst>
                </p:cNvPr>
                <p:cNvPicPr/>
                <p:nvPr/>
              </p:nvPicPr>
              <p:blipFill>
                <a:blip r:embed="rId447"/>
                <a:stretch>
                  <a:fillRect/>
                </a:stretch>
              </p:blipFill>
              <p:spPr>
                <a:xfrm>
                  <a:off x="7724501" y="6442232"/>
                  <a:ext cx="203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0" name="Freihand 259">
                  <a:extLst>
                    <a:ext uri="{FF2B5EF4-FFF2-40B4-BE49-F238E27FC236}">
                      <a16:creationId xmlns:a16="http://schemas.microsoft.com/office/drawing/2014/main" id="{63B2212A-A1D2-4CFA-8097-33DDDE8026A5}"/>
                    </a:ext>
                  </a:extLst>
                </p14:cNvPr>
                <p14:cNvContentPartPr/>
                <p14:nvPr/>
              </p14:nvContentPartPr>
              <p14:xfrm>
                <a:off x="6362981" y="6237752"/>
                <a:ext cx="1737000" cy="500040"/>
              </p14:xfrm>
            </p:contentPart>
          </mc:Choice>
          <mc:Fallback>
            <p:pic>
              <p:nvPicPr>
                <p:cNvPr id="260" name="Freihand 259">
                  <a:extLst>
                    <a:ext uri="{FF2B5EF4-FFF2-40B4-BE49-F238E27FC236}">
                      <a16:creationId xmlns:a16="http://schemas.microsoft.com/office/drawing/2014/main" id="{63B2212A-A1D2-4CFA-8097-33DDDE8026A5}"/>
                    </a:ext>
                  </a:extLst>
                </p:cNvPr>
                <p:cNvPicPr/>
                <p:nvPr/>
              </p:nvPicPr>
              <p:blipFill>
                <a:blip r:embed="rId449"/>
                <a:stretch>
                  <a:fillRect/>
                </a:stretch>
              </p:blipFill>
              <p:spPr>
                <a:xfrm>
                  <a:off x="6358661" y="6233432"/>
                  <a:ext cx="174564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1" name="Freihand 260">
                  <a:extLst>
                    <a:ext uri="{FF2B5EF4-FFF2-40B4-BE49-F238E27FC236}">
                      <a16:creationId xmlns:a16="http://schemas.microsoft.com/office/drawing/2014/main" id="{EA5512F8-B677-475B-B049-05B3655C0CAF}"/>
                    </a:ext>
                  </a:extLst>
                </p14:cNvPr>
                <p14:cNvContentPartPr/>
                <p14:nvPr/>
              </p14:nvContentPartPr>
              <p14:xfrm>
                <a:off x="7206821" y="1562432"/>
                <a:ext cx="2562480" cy="4638600"/>
              </p14:xfrm>
            </p:contentPart>
          </mc:Choice>
          <mc:Fallback>
            <p:pic>
              <p:nvPicPr>
                <p:cNvPr id="261" name="Freihand 260">
                  <a:extLst>
                    <a:ext uri="{FF2B5EF4-FFF2-40B4-BE49-F238E27FC236}">
                      <a16:creationId xmlns:a16="http://schemas.microsoft.com/office/drawing/2014/main" id="{EA5512F8-B677-475B-B049-05B3655C0CAF}"/>
                    </a:ext>
                  </a:extLst>
                </p:cNvPr>
                <p:cNvPicPr/>
                <p:nvPr/>
              </p:nvPicPr>
              <p:blipFill>
                <a:blip r:embed="rId451"/>
                <a:stretch>
                  <a:fillRect/>
                </a:stretch>
              </p:blipFill>
              <p:spPr>
                <a:xfrm>
                  <a:off x="7202501" y="1558112"/>
                  <a:ext cx="2571120" cy="4647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6" name="Freihand 265">
                  <a:extLst>
                    <a:ext uri="{FF2B5EF4-FFF2-40B4-BE49-F238E27FC236}">
                      <a16:creationId xmlns:a16="http://schemas.microsoft.com/office/drawing/2014/main" id="{A5F100B4-E335-4C5F-A62D-990CD43AC665}"/>
                    </a:ext>
                  </a:extLst>
                </p14:cNvPr>
                <p14:cNvContentPartPr/>
                <p14:nvPr/>
              </p14:nvContentPartPr>
              <p14:xfrm>
                <a:off x="7127261" y="5836712"/>
                <a:ext cx="386640" cy="361800"/>
              </p14:xfrm>
            </p:contentPart>
          </mc:Choice>
          <mc:Fallback>
            <p:pic>
              <p:nvPicPr>
                <p:cNvPr id="266" name="Freihand 265">
                  <a:extLst>
                    <a:ext uri="{FF2B5EF4-FFF2-40B4-BE49-F238E27FC236}">
                      <a16:creationId xmlns:a16="http://schemas.microsoft.com/office/drawing/2014/main" id="{A5F100B4-E335-4C5F-A62D-990CD43AC665}"/>
                    </a:ext>
                  </a:extLst>
                </p:cNvPr>
                <p:cNvPicPr/>
                <p:nvPr/>
              </p:nvPicPr>
              <p:blipFill>
                <a:blip r:embed="rId453"/>
                <a:stretch>
                  <a:fillRect/>
                </a:stretch>
              </p:blipFill>
              <p:spPr>
                <a:xfrm>
                  <a:off x="7122941" y="5832392"/>
                  <a:ext cx="39528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8" name="Freihand 267">
                  <a:extLst>
                    <a:ext uri="{FF2B5EF4-FFF2-40B4-BE49-F238E27FC236}">
                      <a16:creationId xmlns:a16="http://schemas.microsoft.com/office/drawing/2014/main" id="{5F2FFBEF-4601-456D-BB35-C636393841B7}"/>
                    </a:ext>
                  </a:extLst>
                </p14:cNvPr>
                <p14:cNvContentPartPr/>
                <p14:nvPr/>
              </p14:nvContentPartPr>
              <p14:xfrm>
                <a:off x="3354461" y="6415592"/>
                <a:ext cx="2930400" cy="150480"/>
              </p14:xfrm>
            </p:contentPart>
          </mc:Choice>
          <mc:Fallback>
            <p:pic>
              <p:nvPicPr>
                <p:cNvPr id="268" name="Freihand 267">
                  <a:extLst>
                    <a:ext uri="{FF2B5EF4-FFF2-40B4-BE49-F238E27FC236}">
                      <a16:creationId xmlns:a16="http://schemas.microsoft.com/office/drawing/2014/main" id="{5F2FFBEF-4601-456D-BB35-C636393841B7}"/>
                    </a:ext>
                  </a:extLst>
                </p:cNvPr>
                <p:cNvPicPr/>
                <p:nvPr/>
              </p:nvPicPr>
              <p:blipFill>
                <a:blip r:embed="rId455"/>
                <a:stretch>
                  <a:fillRect/>
                </a:stretch>
              </p:blipFill>
              <p:spPr>
                <a:xfrm>
                  <a:off x="3350141" y="6411272"/>
                  <a:ext cx="2939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9" name="Freihand 268">
                  <a:extLst>
                    <a:ext uri="{FF2B5EF4-FFF2-40B4-BE49-F238E27FC236}">
                      <a16:creationId xmlns:a16="http://schemas.microsoft.com/office/drawing/2014/main" id="{645E5841-1D3E-4750-8F6A-A67FEFF02AE1}"/>
                    </a:ext>
                  </a:extLst>
                </p14:cNvPr>
                <p14:cNvContentPartPr/>
                <p14:nvPr/>
              </p14:nvContentPartPr>
              <p14:xfrm>
                <a:off x="3130901" y="6327032"/>
                <a:ext cx="380160" cy="171000"/>
              </p14:xfrm>
            </p:contentPart>
          </mc:Choice>
          <mc:Fallback>
            <p:pic>
              <p:nvPicPr>
                <p:cNvPr id="269" name="Freihand 268">
                  <a:extLst>
                    <a:ext uri="{FF2B5EF4-FFF2-40B4-BE49-F238E27FC236}">
                      <a16:creationId xmlns:a16="http://schemas.microsoft.com/office/drawing/2014/main" id="{645E5841-1D3E-4750-8F6A-A67FEFF02AE1}"/>
                    </a:ext>
                  </a:extLst>
                </p:cNvPr>
                <p:cNvPicPr/>
                <p:nvPr/>
              </p:nvPicPr>
              <p:blipFill>
                <a:blip r:embed="rId457"/>
                <a:stretch>
                  <a:fillRect/>
                </a:stretch>
              </p:blipFill>
              <p:spPr>
                <a:xfrm>
                  <a:off x="3126581" y="6322712"/>
                  <a:ext cx="3888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0" name="Freihand 269">
                  <a:extLst>
                    <a:ext uri="{FF2B5EF4-FFF2-40B4-BE49-F238E27FC236}">
                      <a16:creationId xmlns:a16="http://schemas.microsoft.com/office/drawing/2014/main" id="{644DB5CD-3499-4EF8-8506-B8D8D3717085}"/>
                    </a:ext>
                  </a:extLst>
                </p14:cNvPr>
                <p14:cNvContentPartPr/>
                <p14:nvPr/>
              </p14:nvContentPartPr>
              <p14:xfrm>
                <a:off x="1637621" y="6099872"/>
                <a:ext cx="185760" cy="109800"/>
              </p14:xfrm>
            </p:contentPart>
          </mc:Choice>
          <mc:Fallback>
            <p:pic>
              <p:nvPicPr>
                <p:cNvPr id="270" name="Freihand 269">
                  <a:extLst>
                    <a:ext uri="{FF2B5EF4-FFF2-40B4-BE49-F238E27FC236}">
                      <a16:creationId xmlns:a16="http://schemas.microsoft.com/office/drawing/2014/main" id="{644DB5CD-3499-4EF8-8506-B8D8D3717085}"/>
                    </a:ext>
                  </a:extLst>
                </p:cNvPr>
                <p:cNvPicPr/>
                <p:nvPr/>
              </p:nvPicPr>
              <p:blipFill>
                <a:blip r:embed="rId459"/>
                <a:stretch>
                  <a:fillRect/>
                </a:stretch>
              </p:blipFill>
              <p:spPr>
                <a:xfrm>
                  <a:off x="1633301" y="6095552"/>
                  <a:ext cx="194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1" name="Freihand 270">
                  <a:extLst>
                    <a:ext uri="{FF2B5EF4-FFF2-40B4-BE49-F238E27FC236}">
                      <a16:creationId xmlns:a16="http://schemas.microsoft.com/office/drawing/2014/main" id="{3520F1FE-D2FC-4CF3-B890-48B0B7B28049}"/>
                    </a:ext>
                  </a:extLst>
                </p14:cNvPr>
                <p14:cNvContentPartPr/>
                <p14:nvPr/>
              </p14:nvContentPartPr>
              <p14:xfrm>
                <a:off x="1825901" y="5983592"/>
                <a:ext cx="221400" cy="207360"/>
              </p14:xfrm>
            </p:contentPart>
          </mc:Choice>
          <mc:Fallback>
            <p:pic>
              <p:nvPicPr>
                <p:cNvPr id="271" name="Freihand 270">
                  <a:extLst>
                    <a:ext uri="{FF2B5EF4-FFF2-40B4-BE49-F238E27FC236}">
                      <a16:creationId xmlns:a16="http://schemas.microsoft.com/office/drawing/2014/main" id="{3520F1FE-D2FC-4CF3-B890-48B0B7B28049}"/>
                    </a:ext>
                  </a:extLst>
                </p:cNvPr>
                <p:cNvPicPr/>
                <p:nvPr/>
              </p:nvPicPr>
              <p:blipFill>
                <a:blip r:embed="rId461"/>
                <a:stretch>
                  <a:fillRect/>
                </a:stretch>
              </p:blipFill>
              <p:spPr>
                <a:xfrm>
                  <a:off x="1821581" y="5979272"/>
                  <a:ext cx="230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2" name="Freihand 271">
                  <a:extLst>
                    <a:ext uri="{FF2B5EF4-FFF2-40B4-BE49-F238E27FC236}">
                      <a16:creationId xmlns:a16="http://schemas.microsoft.com/office/drawing/2014/main" id="{86ECC9CF-2589-495A-B4B4-38A1131E1494}"/>
                    </a:ext>
                  </a:extLst>
                </p14:cNvPr>
                <p14:cNvContentPartPr/>
                <p14:nvPr/>
              </p14:nvContentPartPr>
              <p14:xfrm>
                <a:off x="2091221" y="6039032"/>
                <a:ext cx="250560" cy="137520"/>
              </p14:xfrm>
            </p:contentPart>
          </mc:Choice>
          <mc:Fallback>
            <p:pic>
              <p:nvPicPr>
                <p:cNvPr id="272" name="Freihand 271">
                  <a:extLst>
                    <a:ext uri="{FF2B5EF4-FFF2-40B4-BE49-F238E27FC236}">
                      <a16:creationId xmlns:a16="http://schemas.microsoft.com/office/drawing/2014/main" id="{86ECC9CF-2589-495A-B4B4-38A1131E1494}"/>
                    </a:ext>
                  </a:extLst>
                </p:cNvPr>
                <p:cNvPicPr/>
                <p:nvPr/>
              </p:nvPicPr>
              <p:blipFill>
                <a:blip r:embed="rId463"/>
                <a:stretch>
                  <a:fillRect/>
                </a:stretch>
              </p:blipFill>
              <p:spPr>
                <a:xfrm>
                  <a:off x="2086901" y="6034712"/>
                  <a:ext cx="259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3" name="Freihand 272">
                  <a:extLst>
                    <a:ext uri="{FF2B5EF4-FFF2-40B4-BE49-F238E27FC236}">
                      <a16:creationId xmlns:a16="http://schemas.microsoft.com/office/drawing/2014/main" id="{4FC23080-8087-44AB-8086-CEA2784EBB42}"/>
                    </a:ext>
                  </a:extLst>
                </p14:cNvPr>
                <p14:cNvContentPartPr/>
                <p14:nvPr/>
              </p14:nvContentPartPr>
              <p14:xfrm>
                <a:off x="2337461" y="6060272"/>
                <a:ext cx="37080" cy="21240"/>
              </p14:xfrm>
            </p:contentPart>
          </mc:Choice>
          <mc:Fallback>
            <p:pic>
              <p:nvPicPr>
                <p:cNvPr id="273" name="Freihand 272">
                  <a:extLst>
                    <a:ext uri="{FF2B5EF4-FFF2-40B4-BE49-F238E27FC236}">
                      <a16:creationId xmlns:a16="http://schemas.microsoft.com/office/drawing/2014/main" id="{4FC23080-8087-44AB-8086-CEA2784EBB42}"/>
                    </a:ext>
                  </a:extLst>
                </p:cNvPr>
                <p:cNvPicPr/>
                <p:nvPr/>
              </p:nvPicPr>
              <p:blipFill>
                <a:blip r:embed="rId465"/>
                <a:stretch>
                  <a:fillRect/>
                </a:stretch>
              </p:blipFill>
              <p:spPr>
                <a:xfrm>
                  <a:off x="2333141" y="6055952"/>
                  <a:ext cx="45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4" name="Freihand 273">
                  <a:extLst>
                    <a:ext uri="{FF2B5EF4-FFF2-40B4-BE49-F238E27FC236}">
                      <a16:creationId xmlns:a16="http://schemas.microsoft.com/office/drawing/2014/main" id="{A8162A84-CD06-43EE-A8E1-B38142B8A103}"/>
                    </a:ext>
                  </a:extLst>
                </p14:cNvPr>
                <p14:cNvContentPartPr/>
                <p14:nvPr/>
              </p14:nvContentPartPr>
              <p14:xfrm>
                <a:off x="2387141" y="5999432"/>
                <a:ext cx="209880" cy="165240"/>
              </p14:xfrm>
            </p:contentPart>
          </mc:Choice>
          <mc:Fallback>
            <p:pic>
              <p:nvPicPr>
                <p:cNvPr id="274" name="Freihand 273">
                  <a:extLst>
                    <a:ext uri="{FF2B5EF4-FFF2-40B4-BE49-F238E27FC236}">
                      <a16:creationId xmlns:a16="http://schemas.microsoft.com/office/drawing/2014/main" id="{A8162A84-CD06-43EE-A8E1-B38142B8A103}"/>
                    </a:ext>
                  </a:extLst>
                </p:cNvPr>
                <p:cNvPicPr/>
                <p:nvPr/>
              </p:nvPicPr>
              <p:blipFill>
                <a:blip r:embed="rId467"/>
                <a:stretch>
                  <a:fillRect/>
                </a:stretch>
              </p:blipFill>
              <p:spPr>
                <a:xfrm>
                  <a:off x="2382821" y="5995112"/>
                  <a:ext cx="218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5" name="Freihand 274">
                  <a:extLst>
                    <a:ext uri="{FF2B5EF4-FFF2-40B4-BE49-F238E27FC236}">
                      <a16:creationId xmlns:a16="http://schemas.microsoft.com/office/drawing/2014/main" id="{1AAD8E48-9143-42B4-9EBD-B404A8DF8DD5}"/>
                    </a:ext>
                  </a:extLst>
                </p14:cNvPr>
                <p14:cNvContentPartPr/>
                <p14:nvPr/>
              </p14:nvContentPartPr>
              <p14:xfrm>
                <a:off x="2649221" y="6096272"/>
                <a:ext cx="133920" cy="57240"/>
              </p14:xfrm>
            </p:contentPart>
          </mc:Choice>
          <mc:Fallback>
            <p:pic>
              <p:nvPicPr>
                <p:cNvPr id="275" name="Freihand 274">
                  <a:extLst>
                    <a:ext uri="{FF2B5EF4-FFF2-40B4-BE49-F238E27FC236}">
                      <a16:creationId xmlns:a16="http://schemas.microsoft.com/office/drawing/2014/main" id="{1AAD8E48-9143-42B4-9EBD-B404A8DF8DD5}"/>
                    </a:ext>
                  </a:extLst>
                </p:cNvPr>
                <p:cNvPicPr/>
                <p:nvPr/>
              </p:nvPicPr>
              <p:blipFill>
                <a:blip r:embed="rId469"/>
                <a:stretch>
                  <a:fillRect/>
                </a:stretch>
              </p:blipFill>
              <p:spPr>
                <a:xfrm>
                  <a:off x="2644901" y="6091952"/>
                  <a:ext cx="142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6" name="Freihand 275">
                  <a:extLst>
                    <a:ext uri="{FF2B5EF4-FFF2-40B4-BE49-F238E27FC236}">
                      <a16:creationId xmlns:a16="http://schemas.microsoft.com/office/drawing/2014/main" id="{E8EC413B-5304-4CDC-AA1E-33E0C3303AAB}"/>
                    </a:ext>
                  </a:extLst>
                </p14:cNvPr>
                <p14:cNvContentPartPr/>
                <p14:nvPr/>
              </p14:nvContentPartPr>
              <p14:xfrm>
                <a:off x="1680461" y="5962712"/>
                <a:ext cx="202680" cy="32400"/>
              </p14:xfrm>
            </p:contentPart>
          </mc:Choice>
          <mc:Fallback>
            <p:pic>
              <p:nvPicPr>
                <p:cNvPr id="276" name="Freihand 275">
                  <a:extLst>
                    <a:ext uri="{FF2B5EF4-FFF2-40B4-BE49-F238E27FC236}">
                      <a16:creationId xmlns:a16="http://schemas.microsoft.com/office/drawing/2014/main" id="{E8EC413B-5304-4CDC-AA1E-33E0C3303AAB}"/>
                    </a:ext>
                  </a:extLst>
                </p:cNvPr>
                <p:cNvPicPr/>
                <p:nvPr/>
              </p:nvPicPr>
              <p:blipFill>
                <a:blip r:embed="rId471"/>
                <a:stretch>
                  <a:fillRect/>
                </a:stretch>
              </p:blipFill>
              <p:spPr>
                <a:xfrm>
                  <a:off x="1676141" y="5958392"/>
                  <a:ext cx="211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7" name="Freihand 276">
                  <a:extLst>
                    <a:ext uri="{FF2B5EF4-FFF2-40B4-BE49-F238E27FC236}">
                      <a16:creationId xmlns:a16="http://schemas.microsoft.com/office/drawing/2014/main" id="{0626DB9F-8C06-4B02-BED2-BEDF843FC54B}"/>
                    </a:ext>
                  </a:extLst>
                </p14:cNvPr>
                <p14:cNvContentPartPr/>
                <p14:nvPr/>
              </p14:nvContentPartPr>
              <p14:xfrm>
                <a:off x="1514141" y="6303632"/>
                <a:ext cx="295200" cy="211320"/>
              </p14:xfrm>
            </p:contentPart>
          </mc:Choice>
          <mc:Fallback>
            <p:pic>
              <p:nvPicPr>
                <p:cNvPr id="277" name="Freihand 276">
                  <a:extLst>
                    <a:ext uri="{FF2B5EF4-FFF2-40B4-BE49-F238E27FC236}">
                      <a16:creationId xmlns:a16="http://schemas.microsoft.com/office/drawing/2014/main" id="{0626DB9F-8C06-4B02-BED2-BEDF843FC54B}"/>
                    </a:ext>
                  </a:extLst>
                </p:cNvPr>
                <p:cNvPicPr/>
                <p:nvPr/>
              </p:nvPicPr>
              <p:blipFill>
                <a:blip r:embed="rId473"/>
                <a:stretch>
                  <a:fillRect/>
                </a:stretch>
              </p:blipFill>
              <p:spPr>
                <a:xfrm>
                  <a:off x="1509821" y="6299312"/>
                  <a:ext cx="3038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8" name="Freihand 277">
                  <a:extLst>
                    <a:ext uri="{FF2B5EF4-FFF2-40B4-BE49-F238E27FC236}">
                      <a16:creationId xmlns:a16="http://schemas.microsoft.com/office/drawing/2014/main" id="{6BA062C7-F1B2-4332-BBCC-5AD76DF89B6B}"/>
                    </a:ext>
                  </a:extLst>
                </p14:cNvPr>
                <p14:cNvContentPartPr/>
                <p14:nvPr/>
              </p14:nvContentPartPr>
              <p14:xfrm>
                <a:off x="1805741" y="6328112"/>
                <a:ext cx="364320" cy="237600"/>
              </p14:xfrm>
            </p:contentPart>
          </mc:Choice>
          <mc:Fallback>
            <p:pic>
              <p:nvPicPr>
                <p:cNvPr id="278" name="Freihand 277">
                  <a:extLst>
                    <a:ext uri="{FF2B5EF4-FFF2-40B4-BE49-F238E27FC236}">
                      <a16:creationId xmlns:a16="http://schemas.microsoft.com/office/drawing/2014/main" id="{6BA062C7-F1B2-4332-BBCC-5AD76DF89B6B}"/>
                    </a:ext>
                  </a:extLst>
                </p:cNvPr>
                <p:cNvPicPr/>
                <p:nvPr/>
              </p:nvPicPr>
              <p:blipFill>
                <a:blip r:embed="rId475"/>
                <a:stretch>
                  <a:fillRect/>
                </a:stretch>
              </p:blipFill>
              <p:spPr>
                <a:xfrm>
                  <a:off x="1801421" y="6323792"/>
                  <a:ext cx="3729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9" name="Freihand 278">
                  <a:extLst>
                    <a:ext uri="{FF2B5EF4-FFF2-40B4-BE49-F238E27FC236}">
                      <a16:creationId xmlns:a16="http://schemas.microsoft.com/office/drawing/2014/main" id="{21BF93AA-2FBB-47E0-948C-8C930CCEC4C8}"/>
                    </a:ext>
                  </a:extLst>
                </p14:cNvPr>
                <p14:cNvContentPartPr/>
                <p14:nvPr/>
              </p14:nvContentPartPr>
              <p14:xfrm>
                <a:off x="2185181" y="6400472"/>
                <a:ext cx="161640" cy="49320"/>
              </p14:xfrm>
            </p:contentPart>
          </mc:Choice>
          <mc:Fallback>
            <p:pic>
              <p:nvPicPr>
                <p:cNvPr id="279" name="Freihand 278">
                  <a:extLst>
                    <a:ext uri="{FF2B5EF4-FFF2-40B4-BE49-F238E27FC236}">
                      <a16:creationId xmlns:a16="http://schemas.microsoft.com/office/drawing/2014/main" id="{21BF93AA-2FBB-47E0-948C-8C930CCEC4C8}"/>
                    </a:ext>
                  </a:extLst>
                </p:cNvPr>
                <p:cNvPicPr/>
                <p:nvPr/>
              </p:nvPicPr>
              <p:blipFill>
                <a:blip r:embed="rId477"/>
                <a:stretch>
                  <a:fillRect/>
                </a:stretch>
              </p:blipFill>
              <p:spPr>
                <a:xfrm>
                  <a:off x="2180861" y="6396152"/>
                  <a:ext cx="170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0" name="Freihand 279">
                  <a:extLst>
                    <a:ext uri="{FF2B5EF4-FFF2-40B4-BE49-F238E27FC236}">
                      <a16:creationId xmlns:a16="http://schemas.microsoft.com/office/drawing/2014/main" id="{C2A34477-7CC2-4F56-B2AF-54EE2667A57F}"/>
                    </a:ext>
                  </a:extLst>
                </p14:cNvPr>
                <p14:cNvContentPartPr/>
                <p14:nvPr/>
              </p14:nvContentPartPr>
              <p14:xfrm>
                <a:off x="2023181" y="6279872"/>
                <a:ext cx="66600" cy="3960"/>
              </p14:xfrm>
            </p:contentPart>
          </mc:Choice>
          <mc:Fallback>
            <p:pic>
              <p:nvPicPr>
                <p:cNvPr id="280" name="Freihand 279">
                  <a:extLst>
                    <a:ext uri="{FF2B5EF4-FFF2-40B4-BE49-F238E27FC236}">
                      <a16:creationId xmlns:a16="http://schemas.microsoft.com/office/drawing/2014/main" id="{C2A34477-7CC2-4F56-B2AF-54EE2667A57F}"/>
                    </a:ext>
                  </a:extLst>
                </p:cNvPr>
                <p:cNvPicPr/>
                <p:nvPr/>
              </p:nvPicPr>
              <p:blipFill>
                <a:blip r:embed="rId479"/>
                <a:stretch>
                  <a:fillRect/>
                </a:stretch>
              </p:blipFill>
              <p:spPr>
                <a:xfrm>
                  <a:off x="2018861" y="6275552"/>
                  <a:ext cx="75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4" name="Freihand 283">
                  <a:extLst>
                    <a:ext uri="{FF2B5EF4-FFF2-40B4-BE49-F238E27FC236}">
                      <a16:creationId xmlns:a16="http://schemas.microsoft.com/office/drawing/2014/main" id="{C588A5C1-9F0F-4337-B6A1-576095FB8C21}"/>
                    </a:ext>
                  </a:extLst>
                </p14:cNvPr>
                <p14:cNvContentPartPr/>
                <p14:nvPr/>
              </p14:nvContentPartPr>
              <p14:xfrm>
                <a:off x="2415221" y="6395072"/>
                <a:ext cx="227160" cy="61200"/>
              </p14:xfrm>
            </p:contentPart>
          </mc:Choice>
          <mc:Fallback>
            <p:pic>
              <p:nvPicPr>
                <p:cNvPr id="284" name="Freihand 283">
                  <a:extLst>
                    <a:ext uri="{FF2B5EF4-FFF2-40B4-BE49-F238E27FC236}">
                      <a16:creationId xmlns:a16="http://schemas.microsoft.com/office/drawing/2014/main" id="{C588A5C1-9F0F-4337-B6A1-576095FB8C21}"/>
                    </a:ext>
                  </a:extLst>
                </p:cNvPr>
                <p:cNvPicPr/>
                <p:nvPr/>
              </p:nvPicPr>
              <p:blipFill>
                <a:blip r:embed="rId481"/>
                <a:stretch>
                  <a:fillRect/>
                </a:stretch>
              </p:blipFill>
              <p:spPr>
                <a:xfrm>
                  <a:off x="2410901" y="6390752"/>
                  <a:ext cx="235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5" name="Freihand 284">
                  <a:extLst>
                    <a:ext uri="{FF2B5EF4-FFF2-40B4-BE49-F238E27FC236}">
                      <a16:creationId xmlns:a16="http://schemas.microsoft.com/office/drawing/2014/main" id="{42D01E0D-E7D6-4A75-AE1A-68E721C1E24D}"/>
                    </a:ext>
                  </a:extLst>
                </p14:cNvPr>
                <p14:cNvContentPartPr/>
                <p14:nvPr/>
              </p14:nvContentPartPr>
              <p14:xfrm>
                <a:off x="2654981" y="6323072"/>
                <a:ext cx="431640" cy="222840"/>
              </p14:xfrm>
            </p:contentPart>
          </mc:Choice>
          <mc:Fallback>
            <p:pic>
              <p:nvPicPr>
                <p:cNvPr id="285" name="Freihand 284">
                  <a:extLst>
                    <a:ext uri="{FF2B5EF4-FFF2-40B4-BE49-F238E27FC236}">
                      <a16:creationId xmlns:a16="http://schemas.microsoft.com/office/drawing/2014/main" id="{42D01E0D-E7D6-4A75-AE1A-68E721C1E24D}"/>
                    </a:ext>
                  </a:extLst>
                </p:cNvPr>
                <p:cNvPicPr/>
                <p:nvPr/>
              </p:nvPicPr>
              <p:blipFill>
                <a:blip r:embed="rId483"/>
                <a:stretch>
                  <a:fillRect/>
                </a:stretch>
              </p:blipFill>
              <p:spPr>
                <a:xfrm>
                  <a:off x="2650661" y="6318752"/>
                  <a:ext cx="440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6" name="Freihand 285">
                  <a:extLst>
                    <a:ext uri="{FF2B5EF4-FFF2-40B4-BE49-F238E27FC236}">
                      <a16:creationId xmlns:a16="http://schemas.microsoft.com/office/drawing/2014/main" id="{B5EBF1F0-5E2F-4892-83B8-E460624C03E0}"/>
                    </a:ext>
                  </a:extLst>
                </p14:cNvPr>
                <p14:cNvContentPartPr/>
                <p14:nvPr/>
              </p14:nvContentPartPr>
              <p14:xfrm>
                <a:off x="1564181" y="6612512"/>
                <a:ext cx="523440" cy="109800"/>
              </p14:xfrm>
            </p:contentPart>
          </mc:Choice>
          <mc:Fallback>
            <p:pic>
              <p:nvPicPr>
                <p:cNvPr id="286" name="Freihand 285">
                  <a:extLst>
                    <a:ext uri="{FF2B5EF4-FFF2-40B4-BE49-F238E27FC236}">
                      <a16:creationId xmlns:a16="http://schemas.microsoft.com/office/drawing/2014/main" id="{B5EBF1F0-5E2F-4892-83B8-E460624C03E0}"/>
                    </a:ext>
                  </a:extLst>
                </p:cNvPr>
                <p:cNvPicPr/>
                <p:nvPr/>
              </p:nvPicPr>
              <p:blipFill>
                <a:blip r:embed="rId485"/>
                <a:stretch>
                  <a:fillRect/>
                </a:stretch>
              </p:blipFill>
              <p:spPr>
                <a:xfrm>
                  <a:off x="1559861" y="6608192"/>
                  <a:ext cx="532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7" name="Freihand 286">
                  <a:extLst>
                    <a:ext uri="{FF2B5EF4-FFF2-40B4-BE49-F238E27FC236}">
                      <a16:creationId xmlns:a16="http://schemas.microsoft.com/office/drawing/2014/main" id="{0E579D25-81CC-4B51-AD85-EAA6921D64AB}"/>
                    </a:ext>
                  </a:extLst>
                </p14:cNvPr>
                <p14:cNvContentPartPr/>
                <p14:nvPr/>
              </p14:nvContentPartPr>
              <p14:xfrm>
                <a:off x="2039381" y="6547352"/>
                <a:ext cx="360" cy="360"/>
              </p14:xfrm>
            </p:contentPart>
          </mc:Choice>
          <mc:Fallback>
            <p:pic>
              <p:nvPicPr>
                <p:cNvPr id="287" name="Freihand 286">
                  <a:extLst>
                    <a:ext uri="{FF2B5EF4-FFF2-40B4-BE49-F238E27FC236}">
                      <a16:creationId xmlns:a16="http://schemas.microsoft.com/office/drawing/2014/main" id="{0E579D25-81CC-4B51-AD85-EAA6921D64AB}"/>
                    </a:ext>
                  </a:extLst>
                </p:cNvPr>
                <p:cNvPicPr/>
                <p:nvPr/>
              </p:nvPicPr>
              <p:blipFill>
                <a:blip r:embed="rId19"/>
                <a:stretch>
                  <a:fillRect/>
                </a:stretch>
              </p:blipFill>
              <p:spPr>
                <a:xfrm>
                  <a:off x="2035061" y="6543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88" name="Freihand 287">
                  <a:extLst>
                    <a:ext uri="{FF2B5EF4-FFF2-40B4-BE49-F238E27FC236}">
                      <a16:creationId xmlns:a16="http://schemas.microsoft.com/office/drawing/2014/main" id="{CE264132-060D-48A5-A6CE-8332C16DE756}"/>
                    </a:ext>
                  </a:extLst>
                </p14:cNvPr>
                <p14:cNvContentPartPr/>
                <p14:nvPr/>
              </p14:nvContentPartPr>
              <p14:xfrm>
                <a:off x="2267621" y="6553472"/>
                <a:ext cx="331200" cy="121320"/>
              </p14:xfrm>
            </p:contentPart>
          </mc:Choice>
          <mc:Fallback>
            <p:pic>
              <p:nvPicPr>
                <p:cNvPr id="288" name="Freihand 287">
                  <a:extLst>
                    <a:ext uri="{FF2B5EF4-FFF2-40B4-BE49-F238E27FC236}">
                      <a16:creationId xmlns:a16="http://schemas.microsoft.com/office/drawing/2014/main" id="{CE264132-060D-48A5-A6CE-8332C16DE756}"/>
                    </a:ext>
                  </a:extLst>
                </p:cNvPr>
                <p:cNvPicPr/>
                <p:nvPr/>
              </p:nvPicPr>
              <p:blipFill>
                <a:blip r:embed="rId488"/>
                <a:stretch>
                  <a:fillRect/>
                </a:stretch>
              </p:blipFill>
              <p:spPr>
                <a:xfrm>
                  <a:off x="2263301" y="6549152"/>
                  <a:ext cx="339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89" name="Freihand 288">
                  <a:extLst>
                    <a:ext uri="{FF2B5EF4-FFF2-40B4-BE49-F238E27FC236}">
                      <a16:creationId xmlns:a16="http://schemas.microsoft.com/office/drawing/2014/main" id="{5387C585-CC6D-4E29-BDF0-5C90C79810D9}"/>
                    </a:ext>
                  </a:extLst>
                </p14:cNvPr>
                <p14:cNvContentPartPr/>
                <p14:nvPr/>
              </p14:nvContentPartPr>
              <p14:xfrm>
                <a:off x="2568941" y="6521432"/>
                <a:ext cx="360" cy="360"/>
              </p14:xfrm>
            </p:contentPart>
          </mc:Choice>
          <mc:Fallback>
            <p:pic>
              <p:nvPicPr>
                <p:cNvPr id="289" name="Freihand 288">
                  <a:extLst>
                    <a:ext uri="{FF2B5EF4-FFF2-40B4-BE49-F238E27FC236}">
                      <a16:creationId xmlns:a16="http://schemas.microsoft.com/office/drawing/2014/main" id="{5387C585-CC6D-4E29-BDF0-5C90C79810D9}"/>
                    </a:ext>
                  </a:extLst>
                </p:cNvPr>
                <p:cNvPicPr/>
                <p:nvPr/>
              </p:nvPicPr>
              <p:blipFill>
                <a:blip r:embed="rId19"/>
                <a:stretch>
                  <a:fillRect/>
                </a:stretch>
              </p:blipFill>
              <p:spPr>
                <a:xfrm>
                  <a:off x="2564621" y="6517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0" name="Freihand 289">
                  <a:extLst>
                    <a:ext uri="{FF2B5EF4-FFF2-40B4-BE49-F238E27FC236}">
                      <a16:creationId xmlns:a16="http://schemas.microsoft.com/office/drawing/2014/main" id="{8498DEF4-0DE2-4ABB-9E97-7DB0792D2998}"/>
                    </a:ext>
                  </a:extLst>
                </p14:cNvPr>
                <p14:cNvContentPartPr/>
                <p14:nvPr/>
              </p14:nvContentPartPr>
              <p14:xfrm>
                <a:off x="2669741" y="6518192"/>
                <a:ext cx="185400" cy="171360"/>
              </p14:xfrm>
            </p:contentPart>
          </mc:Choice>
          <mc:Fallback>
            <p:pic>
              <p:nvPicPr>
                <p:cNvPr id="290" name="Freihand 289">
                  <a:extLst>
                    <a:ext uri="{FF2B5EF4-FFF2-40B4-BE49-F238E27FC236}">
                      <a16:creationId xmlns:a16="http://schemas.microsoft.com/office/drawing/2014/main" id="{8498DEF4-0DE2-4ABB-9E97-7DB0792D2998}"/>
                    </a:ext>
                  </a:extLst>
                </p:cNvPr>
                <p:cNvPicPr/>
                <p:nvPr/>
              </p:nvPicPr>
              <p:blipFill>
                <a:blip r:embed="rId491"/>
                <a:stretch>
                  <a:fillRect/>
                </a:stretch>
              </p:blipFill>
              <p:spPr>
                <a:xfrm>
                  <a:off x="2665421" y="6513872"/>
                  <a:ext cx="194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1" name="Freihand 290">
                  <a:extLst>
                    <a:ext uri="{FF2B5EF4-FFF2-40B4-BE49-F238E27FC236}">
                      <a16:creationId xmlns:a16="http://schemas.microsoft.com/office/drawing/2014/main" id="{97753234-4A76-4DAE-BB2B-BD4F039FAE95}"/>
                    </a:ext>
                  </a:extLst>
                </p14:cNvPr>
                <p14:cNvContentPartPr/>
                <p14:nvPr/>
              </p14:nvContentPartPr>
              <p14:xfrm>
                <a:off x="2871701" y="6509912"/>
                <a:ext cx="186480" cy="160560"/>
              </p14:xfrm>
            </p:contentPart>
          </mc:Choice>
          <mc:Fallback>
            <p:pic>
              <p:nvPicPr>
                <p:cNvPr id="291" name="Freihand 290">
                  <a:extLst>
                    <a:ext uri="{FF2B5EF4-FFF2-40B4-BE49-F238E27FC236}">
                      <a16:creationId xmlns:a16="http://schemas.microsoft.com/office/drawing/2014/main" id="{97753234-4A76-4DAE-BB2B-BD4F039FAE95}"/>
                    </a:ext>
                  </a:extLst>
                </p:cNvPr>
                <p:cNvPicPr/>
                <p:nvPr/>
              </p:nvPicPr>
              <p:blipFill>
                <a:blip r:embed="rId493"/>
                <a:stretch>
                  <a:fillRect/>
                </a:stretch>
              </p:blipFill>
              <p:spPr>
                <a:xfrm>
                  <a:off x="2867381" y="6505592"/>
                  <a:ext cx="195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2" name="Freihand 291">
                  <a:extLst>
                    <a:ext uri="{FF2B5EF4-FFF2-40B4-BE49-F238E27FC236}">
                      <a16:creationId xmlns:a16="http://schemas.microsoft.com/office/drawing/2014/main" id="{80C0038A-7B59-4380-939C-1CDC8E4754B9}"/>
                    </a:ext>
                  </a:extLst>
                </p14:cNvPr>
                <p14:cNvContentPartPr/>
                <p14:nvPr/>
              </p14:nvContentPartPr>
              <p14:xfrm>
                <a:off x="3049901" y="6536192"/>
                <a:ext cx="447480" cy="153720"/>
              </p14:xfrm>
            </p:contentPart>
          </mc:Choice>
          <mc:Fallback>
            <p:pic>
              <p:nvPicPr>
                <p:cNvPr id="292" name="Freihand 291">
                  <a:extLst>
                    <a:ext uri="{FF2B5EF4-FFF2-40B4-BE49-F238E27FC236}">
                      <a16:creationId xmlns:a16="http://schemas.microsoft.com/office/drawing/2014/main" id="{80C0038A-7B59-4380-939C-1CDC8E4754B9}"/>
                    </a:ext>
                  </a:extLst>
                </p:cNvPr>
                <p:cNvPicPr/>
                <p:nvPr/>
              </p:nvPicPr>
              <p:blipFill>
                <a:blip r:embed="rId495"/>
                <a:stretch>
                  <a:fillRect/>
                </a:stretch>
              </p:blipFill>
              <p:spPr>
                <a:xfrm>
                  <a:off x="3045581" y="6531872"/>
                  <a:ext cx="456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3" name="Freihand 292">
                  <a:extLst>
                    <a:ext uri="{FF2B5EF4-FFF2-40B4-BE49-F238E27FC236}">
                      <a16:creationId xmlns:a16="http://schemas.microsoft.com/office/drawing/2014/main" id="{6C002CBB-AD52-41E5-8FB3-2CF5690D728F}"/>
                    </a:ext>
                  </a:extLst>
                </p14:cNvPr>
                <p14:cNvContentPartPr/>
                <p14:nvPr/>
              </p14:nvContentPartPr>
              <p14:xfrm>
                <a:off x="3554261" y="6603152"/>
                <a:ext cx="332640" cy="79560"/>
              </p14:xfrm>
            </p:contentPart>
          </mc:Choice>
          <mc:Fallback>
            <p:pic>
              <p:nvPicPr>
                <p:cNvPr id="293" name="Freihand 292">
                  <a:extLst>
                    <a:ext uri="{FF2B5EF4-FFF2-40B4-BE49-F238E27FC236}">
                      <a16:creationId xmlns:a16="http://schemas.microsoft.com/office/drawing/2014/main" id="{6C002CBB-AD52-41E5-8FB3-2CF5690D728F}"/>
                    </a:ext>
                  </a:extLst>
                </p:cNvPr>
                <p:cNvPicPr/>
                <p:nvPr/>
              </p:nvPicPr>
              <p:blipFill>
                <a:blip r:embed="rId497"/>
                <a:stretch>
                  <a:fillRect/>
                </a:stretch>
              </p:blipFill>
              <p:spPr>
                <a:xfrm>
                  <a:off x="3549941" y="6598832"/>
                  <a:ext cx="341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4" name="Freihand 293">
                  <a:extLst>
                    <a:ext uri="{FF2B5EF4-FFF2-40B4-BE49-F238E27FC236}">
                      <a16:creationId xmlns:a16="http://schemas.microsoft.com/office/drawing/2014/main" id="{6ABA2620-040A-4944-8223-39995381E85C}"/>
                    </a:ext>
                  </a:extLst>
                </p14:cNvPr>
                <p14:cNvContentPartPr/>
                <p14:nvPr/>
              </p14:nvContentPartPr>
              <p14:xfrm>
                <a:off x="3825701" y="6631952"/>
                <a:ext cx="221760" cy="151560"/>
              </p14:xfrm>
            </p:contentPart>
          </mc:Choice>
          <mc:Fallback>
            <p:pic>
              <p:nvPicPr>
                <p:cNvPr id="294" name="Freihand 293">
                  <a:extLst>
                    <a:ext uri="{FF2B5EF4-FFF2-40B4-BE49-F238E27FC236}">
                      <a16:creationId xmlns:a16="http://schemas.microsoft.com/office/drawing/2014/main" id="{6ABA2620-040A-4944-8223-39995381E85C}"/>
                    </a:ext>
                  </a:extLst>
                </p:cNvPr>
                <p:cNvPicPr/>
                <p:nvPr/>
              </p:nvPicPr>
              <p:blipFill>
                <a:blip r:embed="rId499"/>
                <a:stretch>
                  <a:fillRect/>
                </a:stretch>
              </p:blipFill>
              <p:spPr>
                <a:xfrm>
                  <a:off x="3821381" y="6627632"/>
                  <a:ext cx="230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5" name="Freihand 294">
                  <a:extLst>
                    <a:ext uri="{FF2B5EF4-FFF2-40B4-BE49-F238E27FC236}">
                      <a16:creationId xmlns:a16="http://schemas.microsoft.com/office/drawing/2014/main" id="{53B936F8-155C-4A91-9302-E2072AF3F24A}"/>
                    </a:ext>
                  </a:extLst>
                </p14:cNvPr>
                <p14:cNvContentPartPr/>
                <p14:nvPr/>
              </p14:nvContentPartPr>
              <p14:xfrm>
                <a:off x="1483901" y="6669752"/>
                <a:ext cx="2967840" cy="115200"/>
              </p14:xfrm>
            </p:contentPart>
          </mc:Choice>
          <mc:Fallback>
            <p:pic>
              <p:nvPicPr>
                <p:cNvPr id="295" name="Freihand 294">
                  <a:extLst>
                    <a:ext uri="{FF2B5EF4-FFF2-40B4-BE49-F238E27FC236}">
                      <a16:creationId xmlns:a16="http://schemas.microsoft.com/office/drawing/2014/main" id="{53B936F8-155C-4A91-9302-E2072AF3F24A}"/>
                    </a:ext>
                  </a:extLst>
                </p:cNvPr>
                <p:cNvPicPr/>
                <p:nvPr/>
              </p:nvPicPr>
              <p:blipFill>
                <a:blip r:embed="rId501"/>
                <a:stretch>
                  <a:fillRect/>
                </a:stretch>
              </p:blipFill>
              <p:spPr>
                <a:xfrm>
                  <a:off x="1479581" y="6665432"/>
                  <a:ext cx="2976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7" name="Freihand 296">
                  <a:extLst>
                    <a:ext uri="{FF2B5EF4-FFF2-40B4-BE49-F238E27FC236}">
                      <a16:creationId xmlns:a16="http://schemas.microsoft.com/office/drawing/2014/main" id="{33E259D7-4368-4122-A910-727A1EA627C2}"/>
                    </a:ext>
                  </a:extLst>
                </p14:cNvPr>
                <p14:cNvContentPartPr/>
                <p14:nvPr/>
              </p14:nvContentPartPr>
              <p14:xfrm>
                <a:off x="431261" y="5536112"/>
                <a:ext cx="26640" cy="160560"/>
              </p14:xfrm>
            </p:contentPart>
          </mc:Choice>
          <mc:Fallback>
            <p:pic>
              <p:nvPicPr>
                <p:cNvPr id="297" name="Freihand 296">
                  <a:extLst>
                    <a:ext uri="{FF2B5EF4-FFF2-40B4-BE49-F238E27FC236}">
                      <a16:creationId xmlns:a16="http://schemas.microsoft.com/office/drawing/2014/main" id="{33E259D7-4368-4122-A910-727A1EA627C2}"/>
                    </a:ext>
                  </a:extLst>
                </p:cNvPr>
                <p:cNvPicPr/>
                <p:nvPr/>
              </p:nvPicPr>
              <p:blipFill>
                <a:blip r:embed="rId503"/>
                <a:stretch>
                  <a:fillRect/>
                </a:stretch>
              </p:blipFill>
              <p:spPr>
                <a:xfrm>
                  <a:off x="426941" y="5531792"/>
                  <a:ext cx="35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8" name="Freihand 297">
                  <a:extLst>
                    <a:ext uri="{FF2B5EF4-FFF2-40B4-BE49-F238E27FC236}">
                      <a16:creationId xmlns:a16="http://schemas.microsoft.com/office/drawing/2014/main" id="{0AE44B32-BF02-4DE9-AFB8-923D848BC368}"/>
                    </a:ext>
                  </a:extLst>
                </p14:cNvPr>
                <p14:cNvContentPartPr/>
                <p14:nvPr/>
              </p14:nvContentPartPr>
              <p14:xfrm>
                <a:off x="320021" y="5490032"/>
                <a:ext cx="244800" cy="217800"/>
              </p14:xfrm>
            </p:contentPart>
          </mc:Choice>
          <mc:Fallback>
            <p:pic>
              <p:nvPicPr>
                <p:cNvPr id="298" name="Freihand 297">
                  <a:extLst>
                    <a:ext uri="{FF2B5EF4-FFF2-40B4-BE49-F238E27FC236}">
                      <a16:creationId xmlns:a16="http://schemas.microsoft.com/office/drawing/2014/main" id="{0AE44B32-BF02-4DE9-AFB8-923D848BC368}"/>
                    </a:ext>
                  </a:extLst>
                </p:cNvPr>
                <p:cNvPicPr/>
                <p:nvPr/>
              </p:nvPicPr>
              <p:blipFill>
                <a:blip r:embed="rId505"/>
                <a:stretch>
                  <a:fillRect/>
                </a:stretch>
              </p:blipFill>
              <p:spPr>
                <a:xfrm>
                  <a:off x="315701" y="5485712"/>
                  <a:ext cx="253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9" name="Freihand 298">
                  <a:extLst>
                    <a:ext uri="{FF2B5EF4-FFF2-40B4-BE49-F238E27FC236}">
                      <a16:creationId xmlns:a16="http://schemas.microsoft.com/office/drawing/2014/main" id="{87BF2547-C3B8-4DDB-AF0E-3B28ADA689C3}"/>
                    </a:ext>
                  </a:extLst>
                </p14:cNvPr>
                <p14:cNvContentPartPr/>
                <p14:nvPr/>
              </p14:nvContentPartPr>
              <p14:xfrm>
                <a:off x="591101" y="5497952"/>
                <a:ext cx="47880" cy="129240"/>
              </p14:xfrm>
            </p:contentPart>
          </mc:Choice>
          <mc:Fallback>
            <p:pic>
              <p:nvPicPr>
                <p:cNvPr id="299" name="Freihand 298">
                  <a:extLst>
                    <a:ext uri="{FF2B5EF4-FFF2-40B4-BE49-F238E27FC236}">
                      <a16:creationId xmlns:a16="http://schemas.microsoft.com/office/drawing/2014/main" id="{87BF2547-C3B8-4DDB-AF0E-3B28ADA689C3}"/>
                    </a:ext>
                  </a:extLst>
                </p:cNvPr>
                <p:cNvPicPr/>
                <p:nvPr/>
              </p:nvPicPr>
              <p:blipFill>
                <a:blip r:embed="rId507"/>
                <a:stretch>
                  <a:fillRect/>
                </a:stretch>
              </p:blipFill>
              <p:spPr>
                <a:xfrm>
                  <a:off x="586781" y="5493632"/>
                  <a:ext cx="56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0" name="Freihand 299">
                  <a:extLst>
                    <a:ext uri="{FF2B5EF4-FFF2-40B4-BE49-F238E27FC236}">
                      <a16:creationId xmlns:a16="http://schemas.microsoft.com/office/drawing/2014/main" id="{35295BE9-E2F1-4664-BDD3-FFAD6A58F589}"/>
                    </a:ext>
                  </a:extLst>
                </p14:cNvPr>
                <p14:cNvContentPartPr/>
                <p14:nvPr/>
              </p14:nvContentPartPr>
              <p14:xfrm>
                <a:off x="592541" y="5476352"/>
                <a:ext cx="28800" cy="360"/>
              </p14:xfrm>
            </p:contentPart>
          </mc:Choice>
          <mc:Fallback>
            <p:pic>
              <p:nvPicPr>
                <p:cNvPr id="300" name="Freihand 299">
                  <a:extLst>
                    <a:ext uri="{FF2B5EF4-FFF2-40B4-BE49-F238E27FC236}">
                      <a16:creationId xmlns:a16="http://schemas.microsoft.com/office/drawing/2014/main" id="{35295BE9-E2F1-4664-BDD3-FFAD6A58F589}"/>
                    </a:ext>
                  </a:extLst>
                </p:cNvPr>
                <p:cNvPicPr/>
                <p:nvPr/>
              </p:nvPicPr>
              <p:blipFill>
                <a:blip r:embed="rId509"/>
                <a:stretch>
                  <a:fillRect/>
                </a:stretch>
              </p:blipFill>
              <p:spPr>
                <a:xfrm>
                  <a:off x="588221" y="5472032"/>
                  <a:ext cx="37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1" name="Freihand 300">
                  <a:extLst>
                    <a:ext uri="{FF2B5EF4-FFF2-40B4-BE49-F238E27FC236}">
                      <a16:creationId xmlns:a16="http://schemas.microsoft.com/office/drawing/2014/main" id="{CB1F6673-B35C-4D3D-AB86-41E10A785117}"/>
                    </a:ext>
                  </a:extLst>
                </p14:cNvPr>
                <p14:cNvContentPartPr/>
                <p14:nvPr/>
              </p14:nvContentPartPr>
              <p14:xfrm>
                <a:off x="572381" y="5424872"/>
                <a:ext cx="223200" cy="166320"/>
              </p14:xfrm>
            </p:contentPart>
          </mc:Choice>
          <mc:Fallback>
            <p:pic>
              <p:nvPicPr>
                <p:cNvPr id="301" name="Freihand 300">
                  <a:extLst>
                    <a:ext uri="{FF2B5EF4-FFF2-40B4-BE49-F238E27FC236}">
                      <a16:creationId xmlns:a16="http://schemas.microsoft.com/office/drawing/2014/main" id="{CB1F6673-B35C-4D3D-AB86-41E10A785117}"/>
                    </a:ext>
                  </a:extLst>
                </p:cNvPr>
                <p:cNvPicPr/>
                <p:nvPr/>
              </p:nvPicPr>
              <p:blipFill>
                <a:blip r:embed="rId511"/>
                <a:stretch>
                  <a:fillRect/>
                </a:stretch>
              </p:blipFill>
              <p:spPr>
                <a:xfrm>
                  <a:off x="568061" y="5420552"/>
                  <a:ext cx="231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3" name="Freihand 302">
                  <a:extLst>
                    <a:ext uri="{FF2B5EF4-FFF2-40B4-BE49-F238E27FC236}">
                      <a16:creationId xmlns:a16="http://schemas.microsoft.com/office/drawing/2014/main" id="{E431C4DA-266B-49B3-882B-EC7C4543B034}"/>
                    </a:ext>
                  </a:extLst>
                </p14:cNvPr>
                <p14:cNvContentPartPr/>
                <p14:nvPr/>
              </p14:nvContentPartPr>
              <p14:xfrm>
                <a:off x="933821" y="5418752"/>
                <a:ext cx="144360" cy="113040"/>
              </p14:xfrm>
            </p:contentPart>
          </mc:Choice>
          <mc:Fallback>
            <p:pic>
              <p:nvPicPr>
                <p:cNvPr id="303" name="Freihand 302">
                  <a:extLst>
                    <a:ext uri="{FF2B5EF4-FFF2-40B4-BE49-F238E27FC236}">
                      <a16:creationId xmlns:a16="http://schemas.microsoft.com/office/drawing/2014/main" id="{E431C4DA-266B-49B3-882B-EC7C4543B034}"/>
                    </a:ext>
                  </a:extLst>
                </p:cNvPr>
                <p:cNvPicPr/>
                <p:nvPr/>
              </p:nvPicPr>
              <p:blipFill>
                <a:blip r:embed="rId513"/>
                <a:stretch>
                  <a:fillRect/>
                </a:stretch>
              </p:blipFill>
              <p:spPr>
                <a:xfrm>
                  <a:off x="929501" y="5414432"/>
                  <a:ext cx="153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4" name="Freihand 303">
                  <a:extLst>
                    <a:ext uri="{FF2B5EF4-FFF2-40B4-BE49-F238E27FC236}">
                      <a16:creationId xmlns:a16="http://schemas.microsoft.com/office/drawing/2014/main" id="{D9EEE9A2-4892-4A87-9DD8-7B479D36E7EB}"/>
                    </a:ext>
                  </a:extLst>
                </p14:cNvPr>
                <p14:cNvContentPartPr/>
                <p14:nvPr/>
              </p14:nvContentPartPr>
              <p14:xfrm>
                <a:off x="917621" y="5445032"/>
                <a:ext cx="136080" cy="35640"/>
              </p14:xfrm>
            </p:contentPart>
          </mc:Choice>
          <mc:Fallback>
            <p:pic>
              <p:nvPicPr>
                <p:cNvPr id="304" name="Freihand 303">
                  <a:extLst>
                    <a:ext uri="{FF2B5EF4-FFF2-40B4-BE49-F238E27FC236}">
                      <a16:creationId xmlns:a16="http://schemas.microsoft.com/office/drawing/2014/main" id="{D9EEE9A2-4892-4A87-9DD8-7B479D36E7EB}"/>
                    </a:ext>
                  </a:extLst>
                </p:cNvPr>
                <p:cNvPicPr/>
                <p:nvPr/>
              </p:nvPicPr>
              <p:blipFill>
                <a:blip r:embed="rId515"/>
                <a:stretch>
                  <a:fillRect/>
                </a:stretch>
              </p:blipFill>
              <p:spPr>
                <a:xfrm>
                  <a:off x="913301" y="5440712"/>
                  <a:ext cx="144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5" name="Freihand 304">
                  <a:extLst>
                    <a:ext uri="{FF2B5EF4-FFF2-40B4-BE49-F238E27FC236}">
                      <a16:creationId xmlns:a16="http://schemas.microsoft.com/office/drawing/2014/main" id="{54440589-BFE6-41A7-B436-825A79B292BB}"/>
                    </a:ext>
                  </a:extLst>
                </p14:cNvPr>
                <p14:cNvContentPartPr/>
                <p14:nvPr/>
              </p14:nvContentPartPr>
              <p14:xfrm>
                <a:off x="877661" y="5456552"/>
                <a:ext cx="164880" cy="65160"/>
              </p14:xfrm>
            </p:contentPart>
          </mc:Choice>
          <mc:Fallback>
            <p:pic>
              <p:nvPicPr>
                <p:cNvPr id="305" name="Freihand 304">
                  <a:extLst>
                    <a:ext uri="{FF2B5EF4-FFF2-40B4-BE49-F238E27FC236}">
                      <a16:creationId xmlns:a16="http://schemas.microsoft.com/office/drawing/2014/main" id="{54440589-BFE6-41A7-B436-825A79B292BB}"/>
                    </a:ext>
                  </a:extLst>
                </p:cNvPr>
                <p:cNvPicPr/>
                <p:nvPr/>
              </p:nvPicPr>
              <p:blipFill>
                <a:blip r:embed="rId517"/>
                <a:stretch>
                  <a:fillRect/>
                </a:stretch>
              </p:blipFill>
              <p:spPr>
                <a:xfrm>
                  <a:off x="873341" y="5452232"/>
                  <a:ext cx="173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6" name="Freihand 305">
                  <a:extLst>
                    <a:ext uri="{FF2B5EF4-FFF2-40B4-BE49-F238E27FC236}">
                      <a16:creationId xmlns:a16="http://schemas.microsoft.com/office/drawing/2014/main" id="{14B846F5-F934-46A1-84C4-F5230729EBD0}"/>
                    </a:ext>
                  </a:extLst>
                </p14:cNvPr>
                <p14:cNvContentPartPr/>
                <p14:nvPr/>
              </p14:nvContentPartPr>
              <p14:xfrm>
                <a:off x="1134341" y="5428112"/>
                <a:ext cx="97920" cy="27720"/>
              </p14:xfrm>
            </p:contentPart>
          </mc:Choice>
          <mc:Fallback>
            <p:pic>
              <p:nvPicPr>
                <p:cNvPr id="306" name="Freihand 305">
                  <a:extLst>
                    <a:ext uri="{FF2B5EF4-FFF2-40B4-BE49-F238E27FC236}">
                      <a16:creationId xmlns:a16="http://schemas.microsoft.com/office/drawing/2014/main" id="{14B846F5-F934-46A1-84C4-F5230729EBD0}"/>
                    </a:ext>
                  </a:extLst>
                </p:cNvPr>
                <p:cNvPicPr/>
                <p:nvPr/>
              </p:nvPicPr>
              <p:blipFill>
                <a:blip r:embed="rId519"/>
                <a:stretch>
                  <a:fillRect/>
                </a:stretch>
              </p:blipFill>
              <p:spPr>
                <a:xfrm>
                  <a:off x="1130021" y="5423792"/>
                  <a:ext cx="106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7" name="Freihand 306">
                  <a:extLst>
                    <a:ext uri="{FF2B5EF4-FFF2-40B4-BE49-F238E27FC236}">
                      <a16:creationId xmlns:a16="http://schemas.microsoft.com/office/drawing/2014/main" id="{69E8F9EF-1F11-4658-86ED-705C3BB6E525}"/>
                    </a:ext>
                  </a:extLst>
                </p14:cNvPr>
                <p14:cNvContentPartPr/>
                <p14:nvPr/>
              </p14:nvContentPartPr>
              <p14:xfrm>
                <a:off x="1252061" y="5321192"/>
                <a:ext cx="141840" cy="146520"/>
              </p14:xfrm>
            </p:contentPart>
          </mc:Choice>
          <mc:Fallback>
            <p:pic>
              <p:nvPicPr>
                <p:cNvPr id="307" name="Freihand 306">
                  <a:extLst>
                    <a:ext uri="{FF2B5EF4-FFF2-40B4-BE49-F238E27FC236}">
                      <a16:creationId xmlns:a16="http://schemas.microsoft.com/office/drawing/2014/main" id="{69E8F9EF-1F11-4658-86ED-705C3BB6E525}"/>
                    </a:ext>
                  </a:extLst>
                </p:cNvPr>
                <p:cNvPicPr/>
                <p:nvPr/>
              </p:nvPicPr>
              <p:blipFill>
                <a:blip r:embed="rId521"/>
                <a:stretch>
                  <a:fillRect/>
                </a:stretch>
              </p:blipFill>
              <p:spPr>
                <a:xfrm>
                  <a:off x="1247741" y="5316872"/>
                  <a:ext cx="150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8" name="Freihand 307">
                  <a:extLst>
                    <a:ext uri="{FF2B5EF4-FFF2-40B4-BE49-F238E27FC236}">
                      <a16:creationId xmlns:a16="http://schemas.microsoft.com/office/drawing/2014/main" id="{7A84CA84-562D-49A4-924F-809A190D569A}"/>
                    </a:ext>
                  </a:extLst>
                </p14:cNvPr>
                <p14:cNvContentPartPr/>
                <p14:nvPr/>
              </p14:nvContentPartPr>
              <p14:xfrm>
                <a:off x="1413701" y="5291312"/>
                <a:ext cx="317520" cy="90000"/>
              </p14:xfrm>
            </p:contentPart>
          </mc:Choice>
          <mc:Fallback>
            <p:pic>
              <p:nvPicPr>
                <p:cNvPr id="308" name="Freihand 307">
                  <a:extLst>
                    <a:ext uri="{FF2B5EF4-FFF2-40B4-BE49-F238E27FC236}">
                      <a16:creationId xmlns:a16="http://schemas.microsoft.com/office/drawing/2014/main" id="{7A84CA84-562D-49A4-924F-809A190D569A}"/>
                    </a:ext>
                  </a:extLst>
                </p:cNvPr>
                <p:cNvPicPr/>
                <p:nvPr/>
              </p:nvPicPr>
              <p:blipFill>
                <a:blip r:embed="rId523"/>
                <a:stretch>
                  <a:fillRect/>
                </a:stretch>
              </p:blipFill>
              <p:spPr>
                <a:xfrm>
                  <a:off x="1409381" y="5286992"/>
                  <a:ext cx="326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0" name="Freihand 309">
                  <a:extLst>
                    <a:ext uri="{FF2B5EF4-FFF2-40B4-BE49-F238E27FC236}">
                      <a16:creationId xmlns:a16="http://schemas.microsoft.com/office/drawing/2014/main" id="{35E60CBE-EEB5-4157-B578-F1C7F12EB0A8}"/>
                    </a:ext>
                  </a:extLst>
                </p14:cNvPr>
                <p14:cNvContentPartPr/>
                <p14:nvPr/>
              </p14:nvContentPartPr>
              <p14:xfrm>
                <a:off x="1797101" y="5183312"/>
                <a:ext cx="205560" cy="89640"/>
              </p14:xfrm>
            </p:contentPart>
          </mc:Choice>
          <mc:Fallback>
            <p:pic>
              <p:nvPicPr>
                <p:cNvPr id="310" name="Freihand 309">
                  <a:extLst>
                    <a:ext uri="{FF2B5EF4-FFF2-40B4-BE49-F238E27FC236}">
                      <a16:creationId xmlns:a16="http://schemas.microsoft.com/office/drawing/2014/main" id="{35E60CBE-EEB5-4157-B578-F1C7F12EB0A8}"/>
                    </a:ext>
                  </a:extLst>
                </p:cNvPr>
                <p:cNvPicPr/>
                <p:nvPr/>
              </p:nvPicPr>
              <p:blipFill>
                <a:blip r:embed="rId525"/>
                <a:stretch>
                  <a:fillRect/>
                </a:stretch>
              </p:blipFill>
              <p:spPr>
                <a:xfrm>
                  <a:off x="1792781" y="5178992"/>
                  <a:ext cx="214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1" name="Freihand 310">
                  <a:extLst>
                    <a:ext uri="{FF2B5EF4-FFF2-40B4-BE49-F238E27FC236}">
                      <a16:creationId xmlns:a16="http://schemas.microsoft.com/office/drawing/2014/main" id="{856C9358-F5F6-4D78-B1F7-ABFC63B0206F}"/>
                    </a:ext>
                  </a:extLst>
                </p14:cNvPr>
                <p14:cNvContentPartPr/>
                <p14:nvPr/>
              </p14:nvContentPartPr>
              <p14:xfrm>
                <a:off x="1843181" y="5189432"/>
                <a:ext cx="212400" cy="85320"/>
              </p14:xfrm>
            </p:contentPart>
          </mc:Choice>
          <mc:Fallback>
            <p:pic>
              <p:nvPicPr>
                <p:cNvPr id="311" name="Freihand 310">
                  <a:extLst>
                    <a:ext uri="{FF2B5EF4-FFF2-40B4-BE49-F238E27FC236}">
                      <a16:creationId xmlns:a16="http://schemas.microsoft.com/office/drawing/2014/main" id="{856C9358-F5F6-4D78-B1F7-ABFC63B0206F}"/>
                    </a:ext>
                  </a:extLst>
                </p:cNvPr>
                <p:cNvPicPr/>
                <p:nvPr/>
              </p:nvPicPr>
              <p:blipFill>
                <a:blip r:embed="rId527"/>
                <a:stretch>
                  <a:fillRect/>
                </a:stretch>
              </p:blipFill>
              <p:spPr>
                <a:xfrm>
                  <a:off x="1838861" y="5185112"/>
                  <a:ext cx="221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2" name="Freihand 311">
                  <a:extLst>
                    <a:ext uri="{FF2B5EF4-FFF2-40B4-BE49-F238E27FC236}">
                      <a16:creationId xmlns:a16="http://schemas.microsoft.com/office/drawing/2014/main" id="{D7B05336-6B7B-45A0-9B51-E52F2F4C2AAE}"/>
                    </a:ext>
                  </a:extLst>
                </p14:cNvPr>
                <p14:cNvContentPartPr/>
                <p14:nvPr/>
              </p14:nvContentPartPr>
              <p14:xfrm>
                <a:off x="1555901" y="5067752"/>
                <a:ext cx="139680" cy="93960"/>
              </p14:xfrm>
            </p:contentPart>
          </mc:Choice>
          <mc:Fallback>
            <p:pic>
              <p:nvPicPr>
                <p:cNvPr id="312" name="Freihand 311">
                  <a:extLst>
                    <a:ext uri="{FF2B5EF4-FFF2-40B4-BE49-F238E27FC236}">
                      <a16:creationId xmlns:a16="http://schemas.microsoft.com/office/drawing/2014/main" id="{D7B05336-6B7B-45A0-9B51-E52F2F4C2AAE}"/>
                    </a:ext>
                  </a:extLst>
                </p:cNvPr>
                <p:cNvPicPr/>
                <p:nvPr/>
              </p:nvPicPr>
              <p:blipFill>
                <a:blip r:embed="rId529"/>
                <a:stretch>
                  <a:fillRect/>
                </a:stretch>
              </p:blipFill>
              <p:spPr>
                <a:xfrm>
                  <a:off x="1551581" y="5063432"/>
                  <a:ext cx="148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3" name="Freihand 312">
                  <a:extLst>
                    <a:ext uri="{FF2B5EF4-FFF2-40B4-BE49-F238E27FC236}">
                      <a16:creationId xmlns:a16="http://schemas.microsoft.com/office/drawing/2014/main" id="{A64DA3A7-C268-45CD-912A-33D97C5B4ECB}"/>
                    </a:ext>
                  </a:extLst>
                </p14:cNvPr>
                <p14:cNvContentPartPr/>
                <p14:nvPr/>
              </p14:nvContentPartPr>
              <p14:xfrm>
                <a:off x="1677221" y="5025992"/>
                <a:ext cx="79200" cy="74160"/>
              </p14:xfrm>
            </p:contentPart>
          </mc:Choice>
          <mc:Fallback>
            <p:pic>
              <p:nvPicPr>
                <p:cNvPr id="313" name="Freihand 312">
                  <a:extLst>
                    <a:ext uri="{FF2B5EF4-FFF2-40B4-BE49-F238E27FC236}">
                      <a16:creationId xmlns:a16="http://schemas.microsoft.com/office/drawing/2014/main" id="{A64DA3A7-C268-45CD-912A-33D97C5B4ECB}"/>
                    </a:ext>
                  </a:extLst>
                </p:cNvPr>
                <p:cNvPicPr/>
                <p:nvPr/>
              </p:nvPicPr>
              <p:blipFill>
                <a:blip r:embed="rId531"/>
                <a:stretch>
                  <a:fillRect/>
                </a:stretch>
              </p:blipFill>
              <p:spPr>
                <a:xfrm>
                  <a:off x="1672901" y="5021672"/>
                  <a:ext cx="87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4" name="Freihand 313">
                  <a:extLst>
                    <a:ext uri="{FF2B5EF4-FFF2-40B4-BE49-F238E27FC236}">
                      <a16:creationId xmlns:a16="http://schemas.microsoft.com/office/drawing/2014/main" id="{FFCF38A2-5006-49CF-92AE-C33063C8A0F2}"/>
                    </a:ext>
                  </a:extLst>
                </p14:cNvPr>
                <p14:cNvContentPartPr/>
                <p14:nvPr/>
              </p14:nvContentPartPr>
              <p14:xfrm>
                <a:off x="1730861" y="4968752"/>
                <a:ext cx="124920" cy="92880"/>
              </p14:xfrm>
            </p:contentPart>
          </mc:Choice>
          <mc:Fallback>
            <p:pic>
              <p:nvPicPr>
                <p:cNvPr id="314" name="Freihand 313">
                  <a:extLst>
                    <a:ext uri="{FF2B5EF4-FFF2-40B4-BE49-F238E27FC236}">
                      <a16:creationId xmlns:a16="http://schemas.microsoft.com/office/drawing/2014/main" id="{FFCF38A2-5006-49CF-92AE-C33063C8A0F2}"/>
                    </a:ext>
                  </a:extLst>
                </p:cNvPr>
                <p:cNvPicPr/>
                <p:nvPr/>
              </p:nvPicPr>
              <p:blipFill>
                <a:blip r:embed="rId533"/>
                <a:stretch>
                  <a:fillRect/>
                </a:stretch>
              </p:blipFill>
              <p:spPr>
                <a:xfrm>
                  <a:off x="1726541" y="4964432"/>
                  <a:ext cx="133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5" name="Freihand 314">
                  <a:extLst>
                    <a:ext uri="{FF2B5EF4-FFF2-40B4-BE49-F238E27FC236}">
                      <a16:creationId xmlns:a16="http://schemas.microsoft.com/office/drawing/2014/main" id="{35614CD0-8C5B-4B0F-8F32-A9D581AABFFC}"/>
                    </a:ext>
                  </a:extLst>
                </p14:cNvPr>
                <p14:cNvContentPartPr/>
                <p14:nvPr/>
              </p14:nvContentPartPr>
              <p14:xfrm>
                <a:off x="1868381" y="4914392"/>
                <a:ext cx="112680" cy="86400"/>
              </p14:xfrm>
            </p:contentPart>
          </mc:Choice>
          <mc:Fallback>
            <p:pic>
              <p:nvPicPr>
                <p:cNvPr id="315" name="Freihand 314">
                  <a:extLst>
                    <a:ext uri="{FF2B5EF4-FFF2-40B4-BE49-F238E27FC236}">
                      <a16:creationId xmlns:a16="http://schemas.microsoft.com/office/drawing/2014/main" id="{35614CD0-8C5B-4B0F-8F32-A9D581AABFFC}"/>
                    </a:ext>
                  </a:extLst>
                </p:cNvPr>
                <p:cNvPicPr/>
                <p:nvPr/>
              </p:nvPicPr>
              <p:blipFill>
                <a:blip r:embed="rId535"/>
                <a:stretch>
                  <a:fillRect/>
                </a:stretch>
              </p:blipFill>
              <p:spPr>
                <a:xfrm>
                  <a:off x="1864061" y="4910072"/>
                  <a:ext cx="121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6" name="Freihand 315">
                  <a:extLst>
                    <a:ext uri="{FF2B5EF4-FFF2-40B4-BE49-F238E27FC236}">
                      <a16:creationId xmlns:a16="http://schemas.microsoft.com/office/drawing/2014/main" id="{023C7203-2A2F-4002-B737-E8485FBD01F5}"/>
                    </a:ext>
                  </a:extLst>
                </p14:cNvPr>
                <p14:cNvContentPartPr/>
                <p14:nvPr/>
              </p14:nvContentPartPr>
              <p14:xfrm>
                <a:off x="2138381" y="4973072"/>
                <a:ext cx="131400" cy="196920"/>
              </p14:xfrm>
            </p:contentPart>
          </mc:Choice>
          <mc:Fallback>
            <p:pic>
              <p:nvPicPr>
                <p:cNvPr id="316" name="Freihand 315">
                  <a:extLst>
                    <a:ext uri="{FF2B5EF4-FFF2-40B4-BE49-F238E27FC236}">
                      <a16:creationId xmlns:a16="http://schemas.microsoft.com/office/drawing/2014/main" id="{023C7203-2A2F-4002-B737-E8485FBD01F5}"/>
                    </a:ext>
                  </a:extLst>
                </p:cNvPr>
                <p:cNvPicPr/>
                <p:nvPr/>
              </p:nvPicPr>
              <p:blipFill>
                <a:blip r:embed="rId537"/>
                <a:stretch>
                  <a:fillRect/>
                </a:stretch>
              </p:blipFill>
              <p:spPr>
                <a:xfrm>
                  <a:off x="2134061" y="4968752"/>
                  <a:ext cx="140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7" name="Freihand 316">
                  <a:extLst>
                    <a:ext uri="{FF2B5EF4-FFF2-40B4-BE49-F238E27FC236}">
                      <a16:creationId xmlns:a16="http://schemas.microsoft.com/office/drawing/2014/main" id="{753D58AF-0CF8-4A52-9EC3-254364755713}"/>
                    </a:ext>
                  </a:extLst>
                </p14:cNvPr>
                <p14:cNvContentPartPr/>
                <p14:nvPr/>
              </p14:nvContentPartPr>
              <p14:xfrm>
                <a:off x="2302901" y="4926632"/>
                <a:ext cx="103680" cy="137160"/>
              </p14:xfrm>
            </p:contentPart>
          </mc:Choice>
          <mc:Fallback>
            <p:pic>
              <p:nvPicPr>
                <p:cNvPr id="317" name="Freihand 316">
                  <a:extLst>
                    <a:ext uri="{FF2B5EF4-FFF2-40B4-BE49-F238E27FC236}">
                      <a16:creationId xmlns:a16="http://schemas.microsoft.com/office/drawing/2014/main" id="{753D58AF-0CF8-4A52-9EC3-254364755713}"/>
                    </a:ext>
                  </a:extLst>
                </p:cNvPr>
                <p:cNvPicPr/>
                <p:nvPr/>
              </p:nvPicPr>
              <p:blipFill>
                <a:blip r:embed="rId539"/>
                <a:stretch>
                  <a:fillRect/>
                </a:stretch>
              </p:blipFill>
              <p:spPr>
                <a:xfrm>
                  <a:off x="2298581" y="4922312"/>
                  <a:ext cx="112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18" name="Freihand 317">
                  <a:extLst>
                    <a:ext uri="{FF2B5EF4-FFF2-40B4-BE49-F238E27FC236}">
                      <a16:creationId xmlns:a16="http://schemas.microsoft.com/office/drawing/2014/main" id="{B3D1690E-2E12-4093-921F-D7AB6825D1B2}"/>
                    </a:ext>
                  </a:extLst>
                </p14:cNvPr>
                <p14:cNvContentPartPr/>
                <p14:nvPr/>
              </p14:nvContentPartPr>
              <p14:xfrm>
                <a:off x="2441141" y="5023832"/>
                <a:ext cx="21600" cy="78480"/>
              </p14:xfrm>
            </p:contentPart>
          </mc:Choice>
          <mc:Fallback>
            <p:pic>
              <p:nvPicPr>
                <p:cNvPr id="318" name="Freihand 317">
                  <a:extLst>
                    <a:ext uri="{FF2B5EF4-FFF2-40B4-BE49-F238E27FC236}">
                      <a16:creationId xmlns:a16="http://schemas.microsoft.com/office/drawing/2014/main" id="{B3D1690E-2E12-4093-921F-D7AB6825D1B2}"/>
                    </a:ext>
                  </a:extLst>
                </p:cNvPr>
                <p:cNvPicPr/>
                <p:nvPr/>
              </p:nvPicPr>
              <p:blipFill>
                <a:blip r:embed="rId541"/>
                <a:stretch>
                  <a:fillRect/>
                </a:stretch>
              </p:blipFill>
              <p:spPr>
                <a:xfrm>
                  <a:off x="2436821" y="5019512"/>
                  <a:ext cx="302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9" name="Freihand 318">
                  <a:extLst>
                    <a:ext uri="{FF2B5EF4-FFF2-40B4-BE49-F238E27FC236}">
                      <a16:creationId xmlns:a16="http://schemas.microsoft.com/office/drawing/2014/main" id="{46D5D1A6-0BE0-4D40-8B7D-1AAFFC957C71}"/>
                    </a:ext>
                  </a:extLst>
                </p14:cNvPr>
                <p14:cNvContentPartPr/>
                <p14:nvPr/>
              </p14:nvContentPartPr>
              <p14:xfrm>
                <a:off x="2481461" y="4907552"/>
                <a:ext cx="137160" cy="107280"/>
              </p14:xfrm>
            </p:contentPart>
          </mc:Choice>
          <mc:Fallback>
            <p:pic>
              <p:nvPicPr>
                <p:cNvPr id="319" name="Freihand 318">
                  <a:extLst>
                    <a:ext uri="{FF2B5EF4-FFF2-40B4-BE49-F238E27FC236}">
                      <a16:creationId xmlns:a16="http://schemas.microsoft.com/office/drawing/2014/main" id="{46D5D1A6-0BE0-4D40-8B7D-1AAFFC957C71}"/>
                    </a:ext>
                  </a:extLst>
                </p:cNvPr>
                <p:cNvPicPr/>
                <p:nvPr/>
              </p:nvPicPr>
              <p:blipFill>
                <a:blip r:embed="rId543"/>
                <a:stretch>
                  <a:fillRect/>
                </a:stretch>
              </p:blipFill>
              <p:spPr>
                <a:xfrm>
                  <a:off x="2477141" y="4903232"/>
                  <a:ext cx="145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0" name="Freihand 319">
                  <a:extLst>
                    <a:ext uri="{FF2B5EF4-FFF2-40B4-BE49-F238E27FC236}">
                      <a16:creationId xmlns:a16="http://schemas.microsoft.com/office/drawing/2014/main" id="{6201F836-FD18-4D62-B3F8-FB0892A488AB}"/>
                    </a:ext>
                  </a:extLst>
                </p14:cNvPr>
                <p14:cNvContentPartPr/>
                <p14:nvPr/>
              </p14:nvContentPartPr>
              <p14:xfrm>
                <a:off x="2680541" y="4863632"/>
                <a:ext cx="39600" cy="101520"/>
              </p14:xfrm>
            </p:contentPart>
          </mc:Choice>
          <mc:Fallback>
            <p:pic>
              <p:nvPicPr>
                <p:cNvPr id="320" name="Freihand 319">
                  <a:extLst>
                    <a:ext uri="{FF2B5EF4-FFF2-40B4-BE49-F238E27FC236}">
                      <a16:creationId xmlns:a16="http://schemas.microsoft.com/office/drawing/2014/main" id="{6201F836-FD18-4D62-B3F8-FB0892A488AB}"/>
                    </a:ext>
                  </a:extLst>
                </p:cNvPr>
                <p:cNvPicPr/>
                <p:nvPr/>
              </p:nvPicPr>
              <p:blipFill>
                <a:blip r:embed="rId545"/>
                <a:stretch>
                  <a:fillRect/>
                </a:stretch>
              </p:blipFill>
              <p:spPr>
                <a:xfrm>
                  <a:off x="2676221" y="4859312"/>
                  <a:ext cx="48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1" name="Freihand 320">
                  <a:extLst>
                    <a:ext uri="{FF2B5EF4-FFF2-40B4-BE49-F238E27FC236}">
                      <a16:creationId xmlns:a16="http://schemas.microsoft.com/office/drawing/2014/main" id="{EEB8329E-DF80-4987-9627-3D0557631675}"/>
                    </a:ext>
                  </a:extLst>
                </p14:cNvPr>
                <p14:cNvContentPartPr/>
                <p14:nvPr/>
              </p14:nvContentPartPr>
              <p14:xfrm>
                <a:off x="2589461" y="4822592"/>
                <a:ext cx="157320" cy="142920"/>
              </p14:xfrm>
            </p:contentPart>
          </mc:Choice>
          <mc:Fallback>
            <p:pic>
              <p:nvPicPr>
                <p:cNvPr id="321" name="Freihand 320">
                  <a:extLst>
                    <a:ext uri="{FF2B5EF4-FFF2-40B4-BE49-F238E27FC236}">
                      <a16:creationId xmlns:a16="http://schemas.microsoft.com/office/drawing/2014/main" id="{EEB8329E-DF80-4987-9627-3D0557631675}"/>
                    </a:ext>
                  </a:extLst>
                </p:cNvPr>
                <p:cNvPicPr/>
                <p:nvPr/>
              </p:nvPicPr>
              <p:blipFill>
                <a:blip r:embed="rId547"/>
                <a:stretch>
                  <a:fillRect/>
                </a:stretch>
              </p:blipFill>
              <p:spPr>
                <a:xfrm>
                  <a:off x="2585141" y="4818272"/>
                  <a:ext cx="165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2" name="Freihand 321">
                  <a:extLst>
                    <a:ext uri="{FF2B5EF4-FFF2-40B4-BE49-F238E27FC236}">
                      <a16:creationId xmlns:a16="http://schemas.microsoft.com/office/drawing/2014/main" id="{E42E2119-C360-4F1D-A5BF-CF6DFD718BFD}"/>
                    </a:ext>
                  </a:extLst>
                </p14:cNvPr>
                <p14:cNvContentPartPr/>
                <p14:nvPr/>
              </p14:nvContentPartPr>
              <p14:xfrm>
                <a:off x="2775221" y="4807832"/>
                <a:ext cx="17640" cy="82440"/>
              </p14:xfrm>
            </p:contentPart>
          </mc:Choice>
          <mc:Fallback>
            <p:pic>
              <p:nvPicPr>
                <p:cNvPr id="322" name="Freihand 321">
                  <a:extLst>
                    <a:ext uri="{FF2B5EF4-FFF2-40B4-BE49-F238E27FC236}">
                      <a16:creationId xmlns:a16="http://schemas.microsoft.com/office/drawing/2014/main" id="{E42E2119-C360-4F1D-A5BF-CF6DFD718BFD}"/>
                    </a:ext>
                  </a:extLst>
                </p:cNvPr>
                <p:cNvPicPr/>
                <p:nvPr/>
              </p:nvPicPr>
              <p:blipFill>
                <a:blip r:embed="rId549"/>
                <a:stretch>
                  <a:fillRect/>
                </a:stretch>
              </p:blipFill>
              <p:spPr>
                <a:xfrm>
                  <a:off x="2770901" y="4803512"/>
                  <a:ext cx="2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3" name="Freihand 322">
                  <a:extLst>
                    <a:ext uri="{FF2B5EF4-FFF2-40B4-BE49-F238E27FC236}">
                      <a16:creationId xmlns:a16="http://schemas.microsoft.com/office/drawing/2014/main" id="{4C79ADA9-09FF-490F-812A-3E979EFFE7B4}"/>
                    </a:ext>
                  </a:extLst>
                </p14:cNvPr>
                <p14:cNvContentPartPr/>
                <p14:nvPr/>
              </p14:nvContentPartPr>
              <p14:xfrm>
                <a:off x="2799701" y="4821512"/>
                <a:ext cx="87840" cy="62280"/>
              </p14:xfrm>
            </p:contentPart>
          </mc:Choice>
          <mc:Fallback>
            <p:pic>
              <p:nvPicPr>
                <p:cNvPr id="323" name="Freihand 322">
                  <a:extLst>
                    <a:ext uri="{FF2B5EF4-FFF2-40B4-BE49-F238E27FC236}">
                      <a16:creationId xmlns:a16="http://schemas.microsoft.com/office/drawing/2014/main" id="{4C79ADA9-09FF-490F-812A-3E979EFFE7B4}"/>
                    </a:ext>
                  </a:extLst>
                </p:cNvPr>
                <p:cNvPicPr/>
                <p:nvPr/>
              </p:nvPicPr>
              <p:blipFill>
                <a:blip r:embed="rId551"/>
                <a:stretch>
                  <a:fillRect/>
                </a:stretch>
              </p:blipFill>
              <p:spPr>
                <a:xfrm>
                  <a:off x="2795381" y="4817192"/>
                  <a:ext cx="96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4" name="Freihand 323">
                  <a:extLst>
                    <a:ext uri="{FF2B5EF4-FFF2-40B4-BE49-F238E27FC236}">
                      <a16:creationId xmlns:a16="http://schemas.microsoft.com/office/drawing/2014/main" id="{A69E1428-8023-4D89-A451-D1FB636D2C41}"/>
                    </a:ext>
                  </a:extLst>
                </p14:cNvPr>
                <p14:cNvContentPartPr/>
                <p14:nvPr/>
              </p14:nvContentPartPr>
              <p14:xfrm>
                <a:off x="2489381" y="5155232"/>
                <a:ext cx="147600" cy="103680"/>
              </p14:xfrm>
            </p:contentPart>
          </mc:Choice>
          <mc:Fallback>
            <p:pic>
              <p:nvPicPr>
                <p:cNvPr id="324" name="Freihand 323">
                  <a:extLst>
                    <a:ext uri="{FF2B5EF4-FFF2-40B4-BE49-F238E27FC236}">
                      <a16:creationId xmlns:a16="http://schemas.microsoft.com/office/drawing/2014/main" id="{A69E1428-8023-4D89-A451-D1FB636D2C41}"/>
                    </a:ext>
                  </a:extLst>
                </p:cNvPr>
                <p:cNvPicPr/>
                <p:nvPr/>
              </p:nvPicPr>
              <p:blipFill>
                <a:blip r:embed="rId553"/>
                <a:stretch>
                  <a:fillRect/>
                </a:stretch>
              </p:blipFill>
              <p:spPr>
                <a:xfrm>
                  <a:off x="2485061" y="5150912"/>
                  <a:ext cx="156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5" name="Freihand 324">
                  <a:extLst>
                    <a:ext uri="{FF2B5EF4-FFF2-40B4-BE49-F238E27FC236}">
                      <a16:creationId xmlns:a16="http://schemas.microsoft.com/office/drawing/2014/main" id="{13314753-607A-4719-B05A-F51C63250108}"/>
                    </a:ext>
                  </a:extLst>
                </p14:cNvPr>
                <p14:cNvContentPartPr/>
                <p14:nvPr/>
              </p14:nvContentPartPr>
              <p14:xfrm>
                <a:off x="2414501" y="5136512"/>
                <a:ext cx="226080" cy="109080"/>
              </p14:xfrm>
            </p:contentPart>
          </mc:Choice>
          <mc:Fallback>
            <p:pic>
              <p:nvPicPr>
                <p:cNvPr id="325" name="Freihand 324">
                  <a:extLst>
                    <a:ext uri="{FF2B5EF4-FFF2-40B4-BE49-F238E27FC236}">
                      <a16:creationId xmlns:a16="http://schemas.microsoft.com/office/drawing/2014/main" id="{13314753-607A-4719-B05A-F51C63250108}"/>
                    </a:ext>
                  </a:extLst>
                </p:cNvPr>
                <p:cNvPicPr/>
                <p:nvPr/>
              </p:nvPicPr>
              <p:blipFill>
                <a:blip r:embed="rId555"/>
                <a:stretch>
                  <a:fillRect/>
                </a:stretch>
              </p:blipFill>
              <p:spPr>
                <a:xfrm>
                  <a:off x="2410181" y="5132192"/>
                  <a:ext cx="234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27" name="Freihand 326">
                  <a:extLst>
                    <a:ext uri="{FF2B5EF4-FFF2-40B4-BE49-F238E27FC236}">
                      <a16:creationId xmlns:a16="http://schemas.microsoft.com/office/drawing/2014/main" id="{7D892BF4-3E70-4132-A904-13AE48249382}"/>
                    </a:ext>
                  </a:extLst>
                </p14:cNvPr>
                <p14:cNvContentPartPr/>
                <p14:nvPr/>
              </p14:nvContentPartPr>
              <p14:xfrm>
                <a:off x="1907621" y="4673192"/>
                <a:ext cx="1105920" cy="866520"/>
              </p14:xfrm>
            </p:contentPart>
          </mc:Choice>
          <mc:Fallback>
            <p:pic>
              <p:nvPicPr>
                <p:cNvPr id="327" name="Freihand 326">
                  <a:extLst>
                    <a:ext uri="{FF2B5EF4-FFF2-40B4-BE49-F238E27FC236}">
                      <a16:creationId xmlns:a16="http://schemas.microsoft.com/office/drawing/2014/main" id="{7D892BF4-3E70-4132-A904-13AE48249382}"/>
                    </a:ext>
                  </a:extLst>
                </p:cNvPr>
                <p:cNvPicPr/>
                <p:nvPr/>
              </p:nvPicPr>
              <p:blipFill>
                <a:blip r:embed="rId557"/>
                <a:stretch>
                  <a:fillRect/>
                </a:stretch>
              </p:blipFill>
              <p:spPr>
                <a:xfrm>
                  <a:off x="1903301" y="4668872"/>
                  <a:ext cx="1114560" cy="87516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320B0A4-1351-4CC3-B952-808E497BCE56}"/>
                  </a:ext>
                </a:extLst>
              </p14:cNvPr>
              <p14:cNvContentPartPr/>
              <p14:nvPr/>
            </p14:nvContentPartPr>
            <p14:xfrm>
              <a:off x="3004699" y="5077472"/>
              <a:ext cx="48600" cy="583200"/>
            </p14:xfrm>
          </p:contentPart>
        </mc:Choice>
        <mc:Fallback xmlns="">
          <p:pic>
            <p:nvPicPr>
              <p:cNvPr id="2" name="Freihand 1">
                <a:extLst>
                  <a:ext uri="{FF2B5EF4-FFF2-40B4-BE49-F238E27FC236}">
                    <a16:creationId xmlns:a16="http://schemas.microsoft.com/office/drawing/2014/main" id="{D320B0A4-1351-4CC3-B952-808E497BCE56}"/>
                  </a:ext>
                </a:extLst>
              </p:cNvPr>
              <p:cNvPicPr/>
              <p:nvPr/>
            </p:nvPicPr>
            <p:blipFill>
              <a:blip r:embed="rId4"/>
              <a:stretch>
                <a:fillRect/>
              </a:stretch>
            </p:blipFill>
            <p:spPr>
              <a:xfrm>
                <a:off x="3000379" y="5073152"/>
                <a:ext cx="572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E204C9B-7EB2-4AB4-B509-4B0783A51193}"/>
                  </a:ext>
                </a:extLst>
              </p14:cNvPr>
              <p14:cNvContentPartPr/>
              <p14:nvPr/>
            </p14:nvContentPartPr>
            <p14:xfrm>
              <a:off x="3051139" y="5015192"/>
              <a:ext cx="1374480" cy="692280"/>
            </p14:xfrm>
          </p:contentPart>
        </mc:Choice>
        <mc:Fallback xmlns="">
          <p:pic>
            <p:nvPicPr>
              <p:cNvPr id="3" name="Freihand 2">
                <a:extLst>
                  <a:ext uri="{FF2B5EF4-FFF2-40B4-BE49-F238E27FC236}">
                    <a16:creationId xmlns:a16="http://schemas.microsoft.com/office/drawing/2014/main" id="{5E204C9B-7EB2-4AB4-B509-4B0783A51193}"/>
                  </a:ext>
                </a:extLst>
              </p:cNvPr>
              <p:cNvPicPr/>
              <p:nvPr/>
            </p:nvPicPr>
            <p:blipFill>
              <a:blip r:embed="rId6"/>
              <a:stretch>
                <a:fillRect/>
              </a:stretch>
            </p:blipFill>
            <p:spPr>
              <a:xfrm>
                <a:off x="3046819" y="5010872"/>
                <a:ext cx="138312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F407FBE-71B9-4CD9-B1F7-4C5377C058F5}"/>
                  </a:ext>
                </a:extLst>
              </p14:cNvPr>
              <p14:cNvContentPartPr/>
              <p14:nvPr/>
            </p14:nvContentPartPr>
            <p14:xfrm>
              <a:off x="2975179" y="5619992"/>
              <a:ext cx="1470240" cy="133920"/>
            </p14:xfrm>
          </p:contentPart>
        </mc:Choice>
        <mc:Fallback xmlns="">
          <p:pic>
            <p:nvPicPr>
              <p:cNvPr id="4" name="Freihand 3">
                <a:extLst>
                  <a:ext uri="{FF2B5EF4-FFF2-40B4-BE49-F238E27FC236}">
                    <a16:creationId xmlns:a16="http://schemas.microsoft.com/office/drawing/2014/main" id="{4F407FBE-71B9-4CD9-B1F7-4C5377C058F5}"/>
                  </a:ext>
                </a:extLst>
              </p:cNvPr>
              <p:cNvPicPr/>
              <p:nvPr/>
            </p:nvPicPr>
            <p:blipFill>
              <a:blip r:embed="rId8"/>
              <a:stretch>
                <a:fillRect/>
              </a:stretch>
            </p:blipFill>
            <p:spPr>
              <a:xfrm>
                <a:off x="2970859" y="5615672"/>
                <a:ext cx="1478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52BDAAE-B300-4F74-8AD5-ACE99DC2125D}"/>
                  </a:ext>
                </a:extLst>
              </p14:cNvPr>
              <p14:cNvContentPartPr/>
              <p14:nvPr/>
            </p14:nvContentPartPr>
            <p14:xfrm>
              <a:off x="2816779" y="4915832"/>
              <a:ext cx="149760" cy="113400"/>
            </p14:xfrm>
          </p:contentPart>
        </mc:Choice>
        <mc:Fallback xmlns="">
          <p:pic>
            <p:nvPicPr>
              <p:cNvPr id="9" name="Freihand 8">
                <a:extLst>
                  <a:ext uri="{FF2B5EF4-FFF2-40B4-BE49-F238E27FC236}">
                    <a16:creationId xmlns:a16="http://schemas.microsoft.com/office/drawing/2014/main" id="{752BDAAE-B300-4F74-8AD5-ACE99DC2125D}"/>
                  </a:ext>
                </a:extLst>
              </p:cNvPr>
              <p:cNvPicPr/>
              <p:nvPr/>
            </p:nvPicPr>
            <p:blipFill>
              <a:blip r:embed="rId10"/>
              <a:stretch>
                <a:fillRect/>
              </a:stretch>
            </p:blipFill>
            <p:spPr>
              <a:xfrm>
                <a:off x="2812459" y="4911512"/>
                <a:ext cx="158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45966BA-4FA5-459A-B067-8EF93AAFA5DC}"/>
                  </a:ext>
                </a:extLst>
              </p14:cNvPr>
              <p14:cNvContentPartPr/>
              <p14:nvPr/>
            </p14:nvContentPartPr>
            <p14:xfrm>
              <a:off x="3000019" y="4866872"/>
              <a:ext cx="147960" cy="116640"/>
            </p14:xfrm>
          </p:contentPart>
        </mc:Choice>
        <mc:Fallback xmlns="">
          <p:pic>
            <p:nvPicPr>
              <p:cNvPr id="10" name="Freihand 9">
                <a:extLst>
                  <a:ext uri="{FF2B5EF4-FFF2-40B4-BE49-F238E27FC236}">
                    <a16:creationId xmlns:a16="http://schemas.microsoft.com/office/drawing/2014/main" id="{B45966BA-4FA5-459A-B067-8EF93AAFA5DC}"/>
                  </a:ext>
                </a:extLst>
              </p:cNvPr>
              <p:cNvPicPr/>
              <p:nvPr/>
            </p:nvPicPr>
            <p:blipFill>
              <a:blip r:embed="rId12"/>
              <a:stretch>
                <a:fillRect/>
              </a:stretch>
            </p:blipFill>
            <p:spPr>
              <a:xfrm>
                <a:off x="2995699" y="4862552"/>
                <a:ext cx="156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25CA6E05-5661-47E3-9705-6A5CAA0B656E}"/>
                  </a:ext>
                </a:extLst>
              </p14:cNvPr>
              <p14:cNvContentPartPr/>
              <p14:nvPr/>
            </p14:nvContentPartPr>
            <p14:xfrm>
              <a:off x="2903539" y="5846432"/>
              <a:ext cx="86400" cy="141840"/>
            </p14:xfrm>
          </p:contentPart>
        </mc:Choice>
        <mc:Fallback xmlns="">
          <p:pic>
            <p:nvPicPr>
              <p:cNvPr id="12" name="Freihand 11">
                <a:extLst>
                  <a:ext uri="{FF2B5EF4-FFF2-40B4-BE49-F238E27FC236}">
                    <a16:creationId xmlns:a16="http://schemas.microsoft.com/office/drawing/2014/main" id="{25CA6E05-5661-47E3-9705-6A5CAA0B656E}"/>
                  </a:ext>
                </a:extLst>
              </p:cNvPr>
              <p:cNvPicPr/>
              <p:nvPr/>
            </p:nvPicPr>
            <p:blipFill>
              <a:blip r:embed="rId14"/>
              <a:stretch>
                <a:fillRect/>
              </a:stretch>
            </p:blipFill>
            <p:spPr>
              <a:xfrm>
                <a:off x="2899219" y="5842112"/>
                <a:ext cx="95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0CB3C03-6D3A-49E9-B923-19C269F0C3E8}"/>
                  </a:ext>
                </a:extLst>
              </p14:cNvPr>
              <p14:cNvContentPartPr/>
              <p14:nvPr/>
            </p14:nvContentPartPr>
            <p14:xfrm>
              <a:off x="2803459" y="5783072"/>
              <a:ext cx="236160" cy="45720"/>
            </p14:xfrm>
          </p:contentPart>
        </mc:Choice>
        <mc:Fallback xmlns="">
          <p:pic>
            <p:nvPicPr>
              <p:cNvPr id="13" name="Freihand 12">
                <a:extLst>
                  <a:ext uri="{FF2B5EF4-FFF2-40B4-BE49-F238E27FC236}">
                    <a16:creationId xmlns:a16="http://schemas.microsoft.com/office/drawing/2014/main" id="{60CB3C03-6D3A-49E9-B923-19C269F0C3E8}"/>
                  </a:ext>
                </a:extLst>
              </p:cNvPr>
              <p:cNvPicPr/>
              <p:nvPr/>
            </p:nvPicPr>
            <p:blipFill>
              <a:blip r:embed="rId16"/>
              <a:stretch>
                <a:fillRect/>
              </a:stretch>
            </p:blipFill>
            <p:spPr>
              <a:xfrm>
                <a:off x="2799139" y="5778752"/>
                <a:ext cx="244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F8A52C7A-0C41-44E6-B3A2-A6FD5826B142}"/>
                  </a:ext>
                </a:extLst>
              </p14:cNvPr>
              <p14:cNvContentPartPr/>
              <p14:nvPr/>
            </p14:nvContentPartPr>
            <p14:xfrm>
              <a:off x="4167859" y="5789192"/>
              <a:ext cx="73080" cy="159480"/>
            </p14:xfrm>
          </p:contentPart>
        </mc:Choice>
        <mc:Fallback xmlns="">
          <p:pic>
            <p:nvPicPr>
              <p:cNvPr id="15" name="Freihand 14">
                <a:extLst>
                  <a:ext uri="{FF2B5EF4-FFF2-40B4-BE49-F238E27FC236}">
                    <a16:creationId xmlns:a16="http://schemas.microsoft.com/office/drawing/2014/main" id="{F8A52C7A-0C41-44E6-B3A2-A6FD5826B142}"/>
                  </a:ext>
                </a:extLst>
              </p:cNvPr>
              <p:cNvPicPr/>
              <p:nvPr/>
            </p:nvPicPr>
            <p:blipFill>
              <a:blip r:embed="rId18"/>
              <a:stretch>
                <a:fillRect/>
              </a:stretch>
            </p:blipFill>
            <p:spPr>
              <a:xfrm>
                <a:off x="4163539" y="5784872"/>
                <a:ext cx="81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B06B4ECA-1264-4A20-9A28-DDE80952ABFD}"/>
                  </a:ext>
                </a:extLst>
              </p14:cNvPr>
              <p14:cNvContentPartPr/>
              <p14:nvPr/>
            </p14:nvContentPartPr>
            <p14:xfrm>
              <a:off x="4224019" y="5799272"/>
              <a:ext cx="47160" cy="147600"/>
            </p14:xfrm>
          </p:contentPart>
        </mc:Choice>
        <mc:Fallback xmlns="">
          <p:pic>
            <p:nvPicPr>
              <p:cNvPr id="16" name="Freihand 15">
                <a:extLst>
                  <a:ext uri="{FF2B5EF4-FFF2-40B4-BE49-F238E27FC236}">
                    <a16:creationId xmlns:a16="http://schemas.microsoft.com/office/drawing/2014/main" id="{B06B4ECA-1264-4A20-9A28-DDE80952ABFD}"/>
                  </a:ext>
                </a:extLst>
              </p:cNvPr>
              <p:cNvPicPr/>
              <p:nvPr/>
            </p:nvPicPr>
            <p:blipFill>
              <a:blip r:embed="rId20"/>
              <a:stretch>
                <a:fillRect/>
              </a:stretch>
            </p:blipFill>
            <p:spPr>
              <a:xfrm>
                <a:off x="4219699" y="5794952"/>
                <a:ext cx="55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FDDCB7FD-9ABC-4D60-A1F3-64C14DFBD180}"/>
                  </a:ext>
                </a:extLst>
              </p14:cNvPr>
              <p14:cNvContentPartPr/>
              <p14:nvPr/>
            </p14:nvContentPartPr>
            <p14:xfrm>
              <a:off x="4173979" y="5787032"/>
              <a:ext cx="202680" cy="135720"/>
            </p14:xfrm>
          </p:contentPart>
        </mc:Choice>
        <mc:Fallback xmlns="">
          <p:pic>
            <p:nvPicPr>
              <p:cNvPr id="17" name="Freihand 16">
                <a:extLst>
                  <a:ext uri="{FF2B5EF4-FFF2-40B4-BE49-F238E27FC236}">
                    <a16:creationId xmlns:a16="http://schemas.microsoft.com/office/drawing/2014/main" id="{FDDCB7FD-9ABC-4D60-A1F3-64C14DFBD180}"/>
                  </a:ext>
                </a:extLst>
              </p:cNvPr>
              <p:cNvPicPr/>
              <p:nvPr/>
            </p:nvPicPr>
            <p:blipFill>
              <a:blip r:embed="rId22"/>
              <a:stretch>
                <a:fillRect/>
              </a:stretch>
            </p:blipFill>
            <p:spPr>
              <a:xfrm>
                <a:off x="4169659" y="5782712"/>
                <a:ext cx="211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5CDCD8B-18D5-4772-ABD6-97BDCBB56BC9}"/>
                  </a:ext>
                </a:extLst>
              </p14:cNvPr>
              <p14:cNvContentPartPr/>
              <p14:nvPr/>
            </p14:nvContentPartPr>
            <p14:xfrm>
              <a:off x="4446499" y="5771192"/>
              <a:ext cx="86760" cy="112320"/>
            </p14:xfrm>
          </p:contentPart>
        </mc:Choice>
        <mc:Fallback xmlns="">
          <p:pic>
            <p:nvPicPr>
              <p:cNvPr id="18" name="Freihand 17">
                <a:extLst>
                  <a:ext uri="{FF2B5EF4-FFF2-40B4-BE49-F238E27FC236}">
                    <a16:creationId xmlns:a16="http://schemas.microsoft.com/office/drawing/2014/main" id="{85CDCD8B-18D5-4772-ABD6-97BDCBB56BC9}"/>
                  </a:ext>
                </a:extLst>
              </p:cNvPr>
              <p:cNvPicPr/>
              <p:nvPr/>
            </p:nvPicPr>
            <p:blipFill>
              <a:blip r:embed="rId24"/>
              <a:stretch>
                <a:fillRect/>
              </a:stretch>
            </p:blipFill>
            <p:spPr>
              <a:xfrm>
                <a:off x="4442179" y="5766872"/>
                <a:ext cx="95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4FCD203C-8D34-403E-AD53-756951358A76}"/>
                  </a:ext>
                </a:extLst>
              </p14:cNvPr>
              <p14:cNvContentPartPr/>
              <p14:nvPr/>
            </p14:nvContentPartPr>
            <p14:xfrm>
              <a:off x="4490059" y="5836352"/>
              <a:ext cx="72360" cy="54000"/>
            </p14:xfrm>
          </p:contentPart>
        </mc:Choice>
        <mc:Fallback xmlns="">
          <p:pic>
            <p:nvPicPr>
              <p:cNvPr id="19" name="Freihand 18">
                <a:extLst>
                  <a:ext uri="{FF2B5EF4-FFF2-40B4-BE49-F238E27FC236}">
                    <a16:creationId xmlns:a16="http://schemas.microsoft.com/office/drawing/2014/main" id="{4FCD203C-8D34-403E-AD53-756951358A76}"/>
                  </a:ext>
                </a:extLst>
              </p:cNvPr>
              <p:cNvPicPr/>
              <p:nvPr/>
            </p:nvPicPr>
            <p:blipFill>
              <a:blip r:embed="rId26"/>
              <a:stretch>
                <a:fillRect/>
              </a:stretch>
            </p:blipFill>
            <p:spPr>
              <a:xfrm>
                <a:off x="4485739" y="5832032"/>
                <a:ext cx="81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5495CCC7-CF43-4CB0-8B80-53ECA6D2F09A}"/>
                  </a:ext>
                </a:extLst>
              </p14:cNvPr>
              <p14:cNvContentPartPr/>
              <p14:nvPr/>
            </p14:nvContentPartPr>
            <p14:xfrm>
              <a:off x="4243459" y="4755992"/>
              <a:ext cx="84240" cy="168120"/>
            </p14:xfrm>
          </p:contentPart>
        </mc:Choice>
        <mc:Fallback xmlns="">
          <p:pic>
            <p:nvPicPr>
              <p:cNvPr id="20" name="Freihand 19">
                <a:extLst>
                  <a:ext uri="{FF2B5EF4-FFF2-40B4-BE49-F238E27FC236}">
                    <a16:creationId xmlns:a16="http://schemas.microsoft.com/office/drawing/2014/main" id="{5495CCC7-CF43-4CB0-8B80-53ECA6D2F09A}"/>
                  </a:ext>
                </a:extLst>
              </p:cNvPr>
              <p:cNvPicPr/>
              <p:nvPr/>
            </p:nvPicPr>
            <p:blipFill>
              <a:blip r:embed="rId28"/>
              <a:stretch>
                <a:fillRect/>
              </a:stretch>
            </p:blipFill>
            <p:spPr>
              <a:xfrm>
                <a:off x="4239139" y="4751672"/>
                <a:ext cx="92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3EAC8A7-2A04-4946-B9B2-98F412E4E525}"/>
                  </a:ext>
                </a:extLst>
              </p14:cNvPr>
              <p14:cNvContentPartPr/>
              <p14:nvPr/>
            </p14:nvContentPartPr>
            <p14:xfrm>
              <a:off x="4269739" y="4791632"/>
              <a:ext cx="105840" cy="120960"/>
            </p14:xfrm>
          </p:contentPart>
        </mc:Choice>
        <mc:Fallback xmlns="">
          <p:pic>
            <p:nvPicPr>
              <p:cNvPr id="21" name="Freihand 20">
                <a:extLst>
                  <a:ext uri="{FF2B5EF4-FFF2-40B4-BE49-F238E27FC236}">
                    <a16:creationId xmlns:a16="http://schemas.microsoft.com/office/drawing/2014/main" id="{03EAC8A7-2A04-4946-B9B2-98F412E4E525}"/>
                  </a:ext>
                </a:extLst>
              </p:cNvPr>
              <p:cNvPicPr/>
              <p:nvPr/>
            </p:nvPicPr>
            <p:blipFill>
              <a:blip r:embed="rId30"/>
              <a:stretch>
                <a:fillRect/>
              </a:stretch>
            </p:blipFill>
            <p:spPr>
              <a:xfrm>
                <a:off x="4265419" y="4787312"/>
                <a:ext cx="114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86B0DCB-76B3-47CC-A4B2-2152C8A31F70}"/>
                  </a:ext>
                </a:extLst>
              </p14:cNvPr>
              <p14:cNvContentPartPr/>
              <p14:nvPr/>
            </p14:nvContentPartPr>
            <p14:xfrm>
              <a:off x="4371259" y="4764272"/>
              <a:ext cx="102600" cy="153360"/>
            </p14:xfrm>
          </p:contentPart>
        </mc:Choice>
        <mc:Fallback xmlns="">
          <p:pic>
            <p:nvPicPr>
              <p:cNvPr id="22" name="Freihand 21">
                <a:extLst>
                  <a:ext uri="{FF2B5EF4-FFF2-40B4-BE49-F238E27FC236}">
                    <a16:creationId xmlns:a16="http://schemas.microsoft.com/office/drawing/2014/main" id="{A86B0DCB-76B3-47CC-A4B2-2152C8A31F70}"/>
                  </a:ext>
                </a:extLst>
              </p:cNvPr>
              <p:cNvPicPr/>
              <p:nvPr/>
            </p:nvPicPr>
            <p:blipFill>
              <a:blip r:embed="rId32"/>
              <a:stretch>
                <a:fillRect/>
              </a:stretch>
            </p:blipFill>
            <p:spPr>
              <a:xfrm>
                <a:off x="4366939" y="4759952"/>
                <a:ext cx="111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A99CF3D-3079-43A3-AB89-CB2A53001242}"/>
                  </a:ext>
                </a:extLst>
              </p14:cNvPr>
              <p14:cNvContentPartPr/>
              <p14:nvPr/>
            </p14:nvContentPartPr>
            <p14:xfrm>
              <a:off x="4521739" y="4754192"/>
              <a:ext cx="92520" cy="155520"/>
            </p14:xfrm>
          </p:contentPart>
        </mc:Choice>
        <mc:Fallback xmlns="">
          <p:pic>
            <p:nvPicPr>
              <p:cNvPr id="23" name="Freihand 22">
                <a:extLst>
                  <a:ext uri="{FF2B5EF4-FFF2-40B4-BE49-F238E27FC236}">
                    <a16:creationId xmlns:a16="http://schemas.microsoft.com/office/drawing/2014/main" id="{4A99CF3D-3079-43A3-AB89-CB2A53001242}"/>
                  </a:ext>
                </a:extLst>
              </p:cNvPr>
              <p:cNvPicPr/>
              <p:nvPr/>
            </p:nvPicPr>
            <p:blipFill>
              <a:blip r:embed="rId34"/>
              <a:stretch>
                <a:fillRect/>
              </a:stretch>
            </p:blipFill>
            <p:spPr>
              <a:xfrm>
                <a:off x="4517419" y="4749872"/>
                <a:ext cx="101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9F62FD61-9E41-471F-9AF5-600DCBA02E64}"/>
                  </a:ext>
                </a:extLst>
              </p14:cNvPr>
              <p14:cNvContentPartPr/>
              <p14:nvPr/>
            </p14:nvContentPartPr>
            <p14:xfrm>
              <a:off x="4731979" y="5244512"/>
              <a:ext cx="226800" cy="64080"/>
            </p14:xfrm>
          </p:contentPart>
        </mc:Choice>
        <mc:Fallback xmlns="">
          <p:pic>
            <p:nvPicPr>
              <p:cNvPr id="26" name="Freihand 25">
                <a:extLst>
                  <a:ext uri="{FF2B5EF4-FFF2-40B4-BE49-F238E27FC236}">
                    <a16:creationId xmlns:a16="http://schemas.microsoft.com/office/drawing/2014/main" id="{9F62FD61-9E41-471F-9AF5-600DCBA02E64}"/>
                  </a:ext>
                </a:extLst>
              </p:cNvPr>
              <p:cNvPicPr/>
              <p:nvPr/>
            </p:nvPicPr>
            <p:blipFill>
              <a:blip r:embed="rId36"/>
              <a:stretch>
                <a:fillRect/>
              </a:stretch>
            </p:blipFill>
            <p:spPr>
              <a:xfrm>
                <a:off x="4727659" y="5240192"/>
                <a:ext cx="235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D9011886-8525-4D00-9F31-3EFDE9B611B6}"/>
                  </a:ext>
                </a:extLst>
              </p14:cNvPr>
              <p14:cNvContentPartPr/>
              <p14:nvPr/>
            </p14:nvContentPartPr>
            <p14:xfrm>
              <a:off x="4928899" y="5177912"/>
              <a:ext cx="103320" cy="185040"/>
            </p14:xfrm>
          </p:contentPart>
        </mc:Choice>
        <mc:Fallback xmlns="">
          <p:pic>
            <p:nvPicPr>
              <p:cNvPr id="27" name="Freihand 26">
                <a:extLst>
                  <a:ext uri="{FF2B5EF4-FFF2-40B4-BE49-F238E27FC236}">
                    <a16:creationId xmlns:a16="http://schemas.microsoft.com/office/drawing/2014/main" id="{D9011886-8525-4D00-9F31-3EFDE9B611B6}"/>
                  </a:ext>
                </a:extLst>
              </p:cNvPr>
              <p:cNvPicPr/>
              <p:nvPr/>
            </p:nvPicPr>
            <p:blipFill>
              <a:blip r:embed="rId38"/>
              <a:stretch>
                <a:fillRect/>
              </a:stretch>
            </p:blipFill>
            <p:spPr>
              <a:xfrm>
                <a:off x="4924579" y="5173592"/>
                <a:ext cx="111960" cy="193680"/>
              </a:xfrm>
              <a:prstGeom prst="rect">
                <a:avLst/>
              </a:prstGeom>
            </p:spPr>
          </p:pic>
        </mc:Fallback>
      </mc:AlternateContent>
      <p:grpSp>
        <p:nvGrpSpPr>
          <p:cNvPr id="68" name="Gruppieren 67">
            <a:extLst>
              <a:ext uri="{FF2B5EF4-FFF2-40B4-BE49-F238E27FC236}">
                <a16:creationId xmlns:a16="http://schemas.microsoft.com/office/drawing/2014/main" id="{0CE7CEE1-43C5-4551-8AE3-261374B39E96}"/>
              </a:ext>
            </a:extLst>
          </p:cNvPr>
          <p:cNvGrpSpPr/>
          <p:nvPr/>
        </p:nvGrpSpPr>
        <p:grpSpPr>
          <a:xfrm>
            <a:off x="5248579" y="4735832"/>
            <a:ext cx="2338560" cy="1308240"/>
            <a:chOff x="5248579" y="4735832"/>
            <a:chExt cx="2338560" cy="1308240"/>
          </a:xfrm>
        </p:grpSpPr>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118CC0E9-1035-43AF-96B5-307BC5577EED}"/>
                    </a:ext>
                  </a:extLst>
                </p14:cNvPr>
                <p14:cNvContentPartPr/>
                <p14:nvPr/>
              </p14:nvContentPartPr>
              <p14:xfrm>
                <a:off x="5248579" y="5009792"/>
                <a:ext cx="362880" cy="171000"/>
              </p14:xfrm>
            </p:contentPart>
          </mc:Choice>
          <mc:Fallback xmlns="">
            <p:pic>
              <p:nvPicPr>
                <p:cNvPr id="28" name="Freihand 27">
                  <a:extLst>
                    <a:ext uri="{FF2B5EF4-FFF2-40B4-BE49-F238E27FC236}">
                      <a16:creationId xmlns:a16="http://schemas.microsoft.com/office/drawing/2014/main" id="{118CC0E9-1035-43AF-96B5-307BC5577EED}"/>
                    </a:ext>
                  </a:extLst>
                </p:cNvPr>
                <p:cNvPicPr/>
                <p:nvPr/>
              </p:nvPicPr>
              <p:blipFill>
                <a:blip r:embed="rId40"/>
                <a:stretch>
                  <a:fillRect/>
                </a:stretch>
              </p:blipFill>
              <p:spPr>
                <a:xfrm>
                  <a:off x="5244259" y="5005472"/>
                  <a:ext cx="371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18FA036-A59B-4262-B430-5535C5EB43A1}"/>
                    </a:ext>
                  </a:extLst>
                </p14:cNvPr>
                <p14:cNvContentPartPr/>
                <p14:nvPr/>
              </p14:nvContentPartPr>
              <p14:xfrm>
                <a:off x="5549899" y="4959392"/>
                <a:ext cx="29880" cy="14040"/>
              </p14:xfrm>
            </p:contentPart>
          </mc:Choice>
          <mc:Fallback xmlns="">
            <p:pic>
              <p:nvPicPr>
                <p:cNvPr id="29" name="Freihand 28">
                  <a:extLst>
                    <a:ext uri="{FF2B5EF4-FFF2-40B4-BE49-F238E27FC236}">
                      <a16:creationId xmlns:a16="http://schemas.microsoft.com/office/drawing/2014/main" id="{418FA036-A59B-4262-B430-5535C5EB43A1}"/>
                    </a:ext>
                  </a:extLst>
                </p:cNvPr>
                <p:cNvPicPr/>
                <p:nvPr/>
              </p:nvPicPr>
              <p:blipFill>
                <a:blip r:embed="rId42"/>
                <a:stretch>
                  <a:fillRect/>
                </a:stretch>
              </p:blipFill>
              <p:spPr>
                <a:xfrm>
                  <a:off x="5545579" y="4955072"/>
                  <a:ext cx="38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12B0DCD6-3A6A-4F72-9D99-11AD0D896A33}"/>
                    </a:ext>
                  </a:extLst>
                </p14:cNvPr>
                <p14:cNvContentPartPr/>
                <p14:nvPr/>
              </p14:nvContentPartPr>
              <p14:xfrm>
                <a:off x="5667619" y="4933472"/>
                <a:ext cx="179280" cy="139320"/>
              </p14:xfrm>
            </p:contentPart>
          </mc:Choice>
          <mc:Fallback xmlns="">
            <p:pic>
              <p:nvPicPr>
                <p:cNvPr id="30" name="Freihand 29">
                  <a:extLst>
                    <a:ext uri="{FF2B5EF4-FFF2-40B4-BE49-F238E27FC236}">
                      <a16:creationId xmlns:a16="http://schemas.microsoft.com/office/drawing/2014/main" id="{12B0DCD6-3A6A-4F72-9D99-11AD0D896A33}"/>
                    </a:ext>
                  </a:extLst>
                </p:cNvPr>
                <p:cNvPicPr/>
                <p:nvPr/>
              </p:nvPicPr>
              <p:blipFill>
                <a:blip r:embed="rId44"/>
                <a:stretch>
                  <a:fillRect/>
                </a:stretch>
              </p:blipFill>
              <p:spPr>
                <a:xfrm>
                  <a:off x="5663299" y="4929152"/>
                  <a:ext cx="187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85327F9B-E19E-4984-98E4-57C349CCAE9F}"/>
                    </a:ext>
                  </a:extLst>
                </p14:cNvPr>
                <p14:cNvContentPartPr/>
                <p14:nvPr/>
              </p14:nvContentPartPr>
              <p14:xfrm>
                <a:off x="5948419" y="4896392"/>
                <a:ext cx="286200" cy="117000"/>
              </p14:xfrm>
            </p:contentPart>
          </mc:Choice>
          <mc:Fallback xmlns="">
            <p:pic>
              <p:nvPicPr>
                <p:cNvPr id="31" name="Freihand 30">
                  <a:extLst>
                    <a:ext uri="{FF2B5EF4-FFF2-40B4-BE49-F238E27FC236}">
                      <a16:creationId xmlns:a16="http://schemas.microsoft.com/office/drawing/2014/main" id="{85327F9B-E19E-4984-98E4-57C349CCAE9F}"/>
                    </a:ext>
                  </a:extLst>
                </p:cNvPr>
                <p:cNvPicPr/>
                <p:nvPr/>
              </p:nvPicPr>
              <p:blipFill>
                <a:blip r:embed="rId46"/>
                <a:stretch>
                  <a:fillRect/>
                </a:stretch>
              </p:blipFill>
              <p:spPr>
                <a:xfrm>
                  <a:off x="5944099" y="4892072"/>
                  <a:ext cx="294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1FAC9776-FD5C-496F-B0A1-A0BBF7CBC583}"/>
                    </a:ext>
                  </a:extLst>
                </p14:cNvPr>
                <p14:cNvContentPartPr/>
                <p14:nvPr/>
              </p14:nvContentPartPr>
              <p14:xfrm>
                <a:off x="6367459" y="4795592"/>
                <a:ext cx="389520" cy="114120"/>
              </p14:xfrm>
            </p:contentPart>
          </mc:Choice>
          <mc:Fallback xmlns="">
            <p:pic>
              <p:nvPicPr>
                <p:cNvPr id="32" name="Freihand 31">
                  <a:extLst>
                    <a:ext uri="{FF2B5EF4-FFF2-40B4-BE49-F238E27FC236}">
                      <a16:creationId xmlns:a16="http://schemas.microsoft.com/office/drawing/2014/main" id="{1FAC9776-FD5C-496F-B0A1-A0BBF7CBC583}"/>
                    </a:ext>
                  </a:extLst>
                </p:cNvPr>
                <p:cNvPicPr/>
                <p:nvPr/>
              </p:nvPicPr>
              <p:blipFill>
                <a:blip r:embed="rId48"/>
                <a:stretch>
                  <a:fillRect/>
                </a:stretch>
              </p:blipFill>
              <p:spPr>
                <a:xfrm>
                  <a:off x="6363139" y="4791272"/>
                  <a:ext cx="398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62A2C965-A08A-4078-A830-49450FB44B05}"/>
                    </a:ext>
                  </a:extLst>
                </p14:cNvPr>
                <p14:cNvContentPartPr/>
                <p14:nvPr/>
              </p14:nvContentPartPr>
              <p14:xfrm>
                <a:off x="6736459" y="4735832"/>
                <a:ext cx="20160" cy="23760"/>
              </p14:xfrm>
            </p:contentPart>
          </mc:Choice>
          <mc:Fallback xmlns="">
            <p:pic>
              <p:nvPicPr>
                <p:cNvPr id="33" name="Freihand 32">
                  <a:extLst>
                    <a:ext uri="{FF2B5EF4-FFF2-40B4-BE49-F238E27FC236}">
                      <a16:creationId xmlns:a16="http://schemas.microsoft.com/office/drawing/2014/main" id="{62A2C965-A08A-4078-A830-49450FB44B05}"/>
                    </a:ext>
                  </a:extLst>
                </p:cNvPr>
                <p:cNvPicPr/>
                <p:nvPr/>
              </p:nvPicPr>
              <p:blipFill>
                <a:blip r:embed="rId50"/>
                <a:stretch>
                  <a:fillRect/>
                </a:stretch>
              </p:blipFill>
              <p:spPr>
                <a:xfrm>
                  <a:off x="6732139" y="4731512"/>
                  <a:ext cx="28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E6E04E5D-D5A3-4015-BC47-837E07C46272}"/>
                    </a:ext>
                  </a:extLst>
                </p14:cNvPr>
                <p14:cNvContentPartPr/>
                <p14:nvPr/>
              </p14:nvContentPartPr>
              <p14:xfrm>
                <a:off x="6825739" y="4767152"/>
                <a:ext cx="298080" cy="55800"/>
              </p14:xfrm>
            </p:contentPart>
          </mc:Choice>
          <mc:Fallback xmlns="">
            <p:pic>
              <p:nvPicPr>
                <p:cNvPr id="34" name="Freihand 33">
                  <a:extLst>
                    <a:ext uri="{FF2B5EF4-FFF2-40B4-BE49-F238E27FC236}">
                      <a16:creationId xmlns:a16="http://schemas.microsoft.com/office/drawing/2014/main" id="{E6E04E5D-D5A3-4015-BC47-837E07C46272}"/>
                    </a:ext>
                  </a:extLst>
                </p:cNvPr>
                <p:cNvPicPr/>
                <p:nvPr/>
              </p:nvPicPr>
              <p:blipFill>
                <a:blip r:embed="rId52"/>
                <a:stretch>
                  <a:fillRect/>
                </a:stretch>
              </p:blipFill>
              <p:spPr>
                <a:xfrm>
                  <a:off x="6821419" y="4762832"/>
                  <a:ext cx="306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26EBDFD5-5AE7-446A-9EE7-8ACA74A09E61}"/>
                    </a:ext>
                  </a:extLst>
                </p14:cNvPr>
                <p14:cNvContentPartPr/>
                <p14:nvPr/>
              </p14:nvContentPartPr>
              <p14:xfrm>
                <a:off x="5437219" y="5371952"/>
                <a:ext cx="149760" cy="152640"/>
              </p14:xfrm>
            </p:contentPart>
          </mc:Choice>
          <mc:Fallback xmlns="">
            <p:pic>
              <p:nvPicPr>
                <p:cNvPr id="35" name="Freihand 34">
                  <a:extLst>
                    <a:ext uri="{FF2B5EF4-FFF2-40B4-BE49-F238E27FC236}">
                      <a16:creationId xmlns:a16="http://schemas.microsoft.com/office/drawing/2014/main" id="{26EBDFD5-5AE7-446A-9EE7-8ACA74A09E61}"/>
                    </a:ext>
                  </a:extLst>
                </p:cNvPr>
                <p:cNvPicPr/>
                <p:nvPr/>
              </p:nvPicPr>
              <p:blipFill>
                <a:blip r:embed="rId54"/>
                <a:stretch>
                  <a:fillRect/>
                </a:stretch>
              </p:blipFill>
              <p:spPr>
                <a:xfrm>
                  <a:off x="5432899" y="5367632"/>
                  <a:ext cx="15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CD695046-8B7B-40C6-A830-1AFF0EDF9492}"/>
                    </a:ext>
                  </a:extLst>
                </p14:cNvPr>
                <p14:cNvContentPartPr/>
                <p14:nvPr/>
              </p14:nvContentPartPr>
              <p14:xfrm>
                <a:off x="5625139" y="5383112"/>
                <a:ext cx="47160" cy="25920"/>
              </p14:xfrm>
            </p:contentPart>
          </mc:Choice>
          <mc:Fallback xmlns="">
            <p:pic>
              <p:nvPicPr>
                <p:cNvPr id="36" name="Freihand 35">
                  <a:extLst>
                    <a:ext uri="{FF2B5EF4-FFF2-40B4-BE49-F238E27FC236}">
                      <a16:creationId xmlns:a16="http://schemas.microsoft.com/office/drawing/2014/main" id="{CD695046-8B7B-40C6-A830-1AFF0EDF9492}"/>
                    </a:ext>
                  </a:extLst>
                </p:cNvPr>
                <p:cNvPicPr/>
                <p:nvPr/>
              </p:nvPicPr>
              <p:blipFill>
                <a:blip r:embed="rId56"/>
                <a:stretch>
                  <a:fillRect/>
                </a:stretch>
              </p:blipFill>
              <p:spPr>
                <a:xfrm>
                  <a:off x="5620819" y="5378792"/>
                  <a:ext cx="55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FCCC809E-0556-4F33-B1FE-E6FD87E58580}"/>
                    </a:ext>
                  </a:extLst>
                </p14:cNvPr>
                <p14:cNvContentPartPr/>
                <p14:nvPr/>
              </p14:nvContentPartPr>
              <p14:xfrm>
                <a:off x="5746099" y="5306432"/>
                <a:ext cx="79200" cy="118080"/>
              </p14:xfrm>
            </p:contentPart>
          </mc:Choice>
          <mc:Fallback xmlns="">
            <p:pic>
              <p:nvPicPr>
                <p:cNvPr id="37" name="Freihand 36">
                  <a:extLst>
                    <a:ext uri="{FF2B5EF4-FFF2-40B4-BE49-F238E27FC236}">
                      <a16:creationId xmlns:a16="http://schemas.microsoft.com/office/drawing/2014/main" id="{FCCC809E-0556-4F33-B1FE-E6FD87E58580}"/>
                    </a:ext>
                  </a:extLst>
                </p:cNvPr>
                <p:cNvPicPr/>
                <p:nvPr/>
              </p:nvPicPr>
              <p:blipFill>
                <a:blip r:embed="rId58"/>
                <a:stretch>
                  <a:fillRect/>
                </a:stretch>
              </p:blipFill>
              <p:spPr>
                <a:xfrm>
                  <a:off x="5741779" y="5302112"/>
                  <a:ext cx="87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E33D3949-1C75-49D0-8EAE-7FB03AB0CF5E}"/>
                    </a:ext>
                  </a:extLst>
                </p14:cNvPr>
                <p14:cNvContentPartPr/>
                <p14:nvPr/>
              </p14:nvContentPartPr>
              <p14:xfrm>
                <a:off x="5923939" y="5288792"/>
                <a:ext cx="83880" cy="43920"/>
              </p14:xfrm>
            </p:contentPart>
          </mc:Choice>
          <mc:Fallback xmlns="">
            <p:pic>
              <p:nvPicPr>
                <p:cNvPr id="38" name="Freihand 37">
                  <a:extLst>
                    <a:ext uri="{FF2B5EF4-FFF2-40B4-BE49-F238E27FC236}">
                      <a16:creationId xmlns:a16="http://schemas.microsoft.com/office/drawing/2014/main" id="{E33D3949-1C75-49D0-8EAE-7FB03AB0CF5E}"/>
                    </a:ext>
                  </a:extLst>
                </p:cNvPr>
                <p:cNvPicPr/>
                <p:nvPr/>
              </p:nvPicPr>
              <p:blipFill>
                <a:blip r:embed="rId60"/>
                <a:stretch>
                  <a:fillRect/>
                </a:stretch>
              </p:blipFill>
              <p:spPr>
                <a:xfrm>
                  <a:off x="5919619" y="5284472"/>
                  <a:ext cx="92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3D2E69D1-EA13-4E3B-86FC-CF7296B3C55F}"/>
                    </a:ext>
                  </a:extLst>
                </p14:cNvPr>
                <p14:cNvContentPartPr/>
                <p14:nvPr/>
              </p14:nvContentPartPr>
              <p14:xfrm>
                <a:off x="6045979" y="5180792"/>
                <a:ext cx="96120" cy="167400"/>
              </p14:xfrm>
            </p:contentPart>
          </mc:Choice>
          <mc:Fallback xmlns="">
            <p:pic>
              <p:nvPicPr>
                <p:cNvPr id="39" name="Freihand 38">
                  <a:extLst>
                    <a:ext uri="{FF2B5EF4-FFF2-40B4-BE49-F238E27FC236}">
                      <a16:creationId xmlns:a16="http://schemas.microsoft.com/office/drawing/2014/main" id="{3D2E69D1-EA13-4E3B-86FC-CF7296B3C55F}"/>
                    </a:ext>
                  </a:extLst>
                </p:cNvPr>
                <p:cNvPicPr/>
                <p:nvPr/>
              </p:nvPicPr>
              <p:blipFill>
                <a:blip r:embed="rId62"/>
                <a:stretch>
                  <a:fillRect/>
                </a:stretch>
              </p:blipFill>
              <p:spPr>
                <a:xfrm>
                  <a:off x="6041659" y="5176472"/>
                  <a:ext cx="104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74B37CB-99EC-42C8-9575-1FA82DB6C6A3}"/>
                    </a:ext>
                  </a:extLst>
                </p14:cNvPr>
                <p14:cNvContentPartPr/>
                <p14:nvPr/>
              </p14:nvContentPartPr>
              <p14:xfrm>
                <a:off x="6088459" y="5249552"/>
                <a:ext cx="94320" cy="24840"/>
              </p14:xfrm>
            </p:contentPart>
          </mc:Choice>
          <mc:Fallback xmlns="">
            <p:pic>
              <p:nvPicPr>
                <p:cNvPr id="40" name="Freihand 39">
                  <a:extLst>
                    <a:ext uri="{FF2B5EF4-FFF2-40B4-BE49-F238E27FC236}">
                      <a16:creationId xmlns:a16="http://schemas.microsoft.com/office/drawing/2014/main" id="{574B37CB-99EC-42C8-9575-1FA82DB6C6A3}"/>
                    </a:ext>
                  </a:extLst>
                </p:cNvPr>
                <p:cNvPicPr/>
                <p:nvPr/>
              </p:nvPicPr>
              <p:blipFill>
                <a:blip r:embed="rId64"/>
                <a:stretch>
                  <a:fillRect/>
                </a:stretch>
              </p:blipFill>
              <p:spPr>
                <a:xfrm>
                  <a:off x="6084139" y="5245232"/>
                  <a:ext cx="102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39FEBBBB-87D7-4188-919A-EEDE3FE08E81}"/>
                    </a:ext>
                  </a:extLst>
                </p14:cNvPr>
                <p14:cNvContentPartPr/>
                <p14:nvPr/>
              </p14:nvContentPartPr>
              <p14:xfrm>
                <a:off x="6308059" y="5159552"/>
                <a:ext cx="110520" cy="103320"/>
              </p14:xfrm>
            </p:contentPart>
          </mc:Choice>
          <mc:Fallback xmlns="">
            <p:pic>
              <p:nvPicPr>
                <p:cNvPr id="44" name="Freihand 43">
                  <a:extLst>
                    <a:ext uri="{FF2B5EF4-FFF2-40B4-BE49-F238E27FC236}">
                      <a16:creationId xmlns:a16="http://schemas.microsoft.com/office/drawing/2014/main" id="{39FEBBBB-87D7-4188-919A-EEDE3FE08E81}"/>
                    </a:ext>
                  </a:extLst>
                </p:cNvPr>
                <p:cNvPicPr/>
                <p:nvPr/>
              </p:nvPicPr>
              <p:blipFill>
                <a:blip r:embed="rId66"/>
                <a:stretch>
                  <a:fillRect/>
                </a:stretch>
              </p:blipFill>
              <p:spPr>
                <a:xfrm>
                  <a:off x="6303739" y="5155232"/>
                  <a:ext cx="119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7A45ADC9-0000-42A0-A4A5-6631F7583800}"/>
                    </a:ext>
                  </a:extLst>
                </p14:cNvPr>
                <p14:cNvContentPartPr/>
                <p14:nvPr/>
              </p14:nvContentPartPr>
              <p14:xfrm>
                <a:off x="6443059" y="5144432"/>
                <a:ext cx="81000" cy="94320"/>
              </p14:xfrm>
            </p:contentPart>
          </mc:Choice>
          <mc:Fallback xmlns="">
            <p:pic>
              <p:nvPicPr>
                <p:cNvPr id="45" name="Freihand 44">
                  <a:extLst>
                    <a:ext uri="{FF2B5EF4-FFF2-40B4-BE49-F238E27FC236}">
                      <a16:creationId xmlns:a16="http://schemas.microsoft.com/office/drawing/2014/main" id="{7A45ADC9-0000-42A0-A4A5-6631F7583800}"/>
                    </a:ext>
                  </a:extLst>
                </p:cNvPr>
                <p:cNvPicPr/>
                <p:nvPr/>
              </p:nvPicPr>
              <p:blipFill>
                <a:blip r:embed="rId68"/>
                <a:stretch>
                  <a:fillRect/>
                </a:stretch>
              </p:blipFill>
              <p:spPr>
                <a:xfrm>
                  <a:off x="6438739" y="5140112"/>
                  <a:ext cx="89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CA7151A8-6D7B-4FB2-8F0D-D047A23279A6}"/>
                    </a:ext>
                  </a:extLst>
                </p14:cNvPr>
                <p14:cNvContentPartPr/>
                <p14:nvPr/>
              </p14:nvContentPartPr>
              <p14:xfrm>
                <a:off x="6531979" y="5025992"/>
                <a:ext cx="95040" cy="177120"/>
              </p14:xfrm>
            </p:contentPart>
          </mc:Choice>
          <mc:Fallback xmlns="">
            <p:pic>
              <p:nvPicPr>
                <p:cNvPr id="46" name="Freihand 45">
                  <a:extLst>
                    <a:ext uri="{FF2B5EF4-FFF2-40B4-BE49-F238E27FC236}">
                      <a16:creationId xmlns:a16="http://schemas.microsoft.com/office/drawing/2014/main" id="{CA7151A8-6D7B-4FB2-8F0D-D047A23279A6}"/>
                    </a:ext>
                  </a:extLst>
                </p:cNvPr>
                <p:cNvPicPr/>
                <p:nvPr/>
              </p:nvPicPr>
              <p:blipFill>
                <a:blip r:embed="rId70"/>
                <a:stretch>
                  <a:fillRect/>
                </a:stretch>
              </p:blipFill>
              <p:spPr>
                <a:xfrm>
                  <a:off x="6527659" y="5021672"/>
                  <a:ext cx="103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34A7CF58-3CAE-48BB-B010-83021B315259}"/>
                    </a:ext>
                  </a:extLst>
                </p14:cNvPr>
                <p14:cNvContentPartPr/>
                <p14:nvPr/>
              </p14:nvContentPartPr>
              <p14:xfrm>
                <a:off x="6589939" y="5142272"/>
                <a:ext cx="55800" cy="36360"/>
              </p14:xfrm>
            </p:contentPart>
          </mc:Choice>
          <mc:Fallback xmlns="">
            <p:pic>
              <p:nvPicPr>
                <p:cNvPr id="47" name="Freihand 46">
                  <a:extLst>
                    <a:ext uri="{FF2B5EF4-FFF2-40B4-BE49-F238E27FC236}">
                      <a16:creationId xmlns:a16="http://schemas.microsoft.com/office/drawing/2014/main" id="{34A7CF58-3CAE-48BB-B010-83021B315259}"/>
                    </a:ext>
                  </a:extLst>
                </p:cNvPr>
                <p:cNvPicPr/>
                <p:nvPr/>
              </p:nvPicPr>
              <p:blipFill>
                <a:blip r:embed="rId72"/>
                <a:stretch>
                  <a:fillRect/>
                </a:stretch>
              </p:blipFill>
              <p:spPr>
                <a:xfrm>
                  <a:off x="6585619" y="5137952"/>
                  <a:ext cx="64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9443352A-9B03-4954-B706-C90FEC55BA3C}"/>
                    </a:ext>
                  </a:extLst>
                </p14:cNvPr>
                <p14:cNvContentPartPr/>
                <p14:nvPr/>
              </p14:nvContentPartPr>
              <p14:xfrm>
                <a:off x="5551339" y="5575352"/>
                <a:ext cx="365400" cy="267480"/>
              </p14:xfrm>
            </p:contentPart>
          </mc:Choice>
          <mc:Fallback xmlns="">
            <p:pic>
              <p:nvPicPr>
                <p:cNvPr id="48" name="Freihand 47">
                  <a:extLst>
                    <a:ext uri="{FF2B5EF4-FFF2-40B4-BE49-F238E27FC236}">
                      <a16:creationId xmlns:a16="http://schemas.microsoft.com/office/drawing/2014/main" id="{9443352A-9B03-4954-B706-C90FEC55BA3C}"/>
                    </a:ext>
                  </a:extLst>
                </p:cNvPr>
                <p:cNvPicPr/>
                <p:nvPr/>
              </p:nvPicPr>
              <p:blipFill>
                <a:blip r:embed="rId74"/>
                <a:stretch>
                  <a:fillRect/>
                </a:stretch>
              </p:blipFill>
              <p:spPr>
                <a:xfrm>
                  <a:off x="5547019" y="5571032"/>
                  <a:ext cx="374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63B02CF4-0CD2-429F-A853-0B23777155BC}"/>
                    </a:ext>
                  </a:extLst>
                </p14:cNvPr>
                <p14:cNvContentPartPr/>
                <p14:nvPr/>
              </p14:nvContentPartPr>
              <p14:xfrm>
                <a:off x="5819899" y="5590112"/>
                <a:ext cx="45360" cy="8640"/>
              </p14:xfrm>
            </p:contentPart>
          </mc:Choice>
          <mc:Fallback xmlns="">
            <p:pic>
              <p:nvPicPr>
                <p:cNvPr id="49" name="Freihand 48">
                  <a:extLst>
                    <a:ext uri="{FF2B5EF4-FFF2-40B4-BE49-F238E27FC236}">
                      <a16:creationId xmlns:a16="http://schemas.microsoft.com/office/drawing/2014/main" id="{63B02CF4-0CD2-429F-A853-0B23777155BC}"/>
                    </a:ext>
                  </a:extLst>
                </p:cNvPr>
                <p:cNvPicPr/>
                <p:nvPr/>
              </p:nvPicPr>
              <p:blipFill>
                <a:blip r:embed="rId76"/>
                <a:stretch>
                  <a:fillRect/>
                </a:stretch>
              </p:blipFill>
              <p:spPr>
                <a:xfrm>
                  <a:off x="5815579" y="5585792"/>
                  <a:ext cx="54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03E06D2-D5BD-4EC1-B88B-F1535D224750}"/>
                    </a:ext>
                  </a:extLst>
                </p14:cNvPr>
                <p14:cNvContentPartPr/>
                <p14:nvPr/>
              </p14:nvContentPartPr>
              <p14:xfrm>
                <a:off x="5926459" y="5611712"/>
                <a:ext cx="78120" cy="87840"/>
              </p14:xfrm>
            </p:contentPart>
          </mc:Choice>
          <mc:Fallback xmlns="">
            <p:pic>
              <p:nvPicPr>
                <p:cNvPr id="50" name="Freihand 49">
                  <a:extLst>
                    <a:ext uri="{FF2B5EF4-FFF2-40B4-BE49-F238E27FC236}">
                      <a16:creationId xmlns:a16="http://schemas.microsoft.com/office/drawing/2014/main" id="{603E06D2-D5BD-4EC1-B88B-F1535D224750}"/>
                    </a:ext>
                  </a:extLst>
                </p:cNvPr>
                <p:cNvPicPr/>
                <p:nvPr/>
              </p:nvPicPr>
              <p:blipFill>
                <a:blip r:embed="rId78"/>
                <a:stretch>
                  <a:fillRect/>
                </a:stretch>
              </p:blipFill>
              <p:spPr>
                <a:xfrm>
                  <a:off x="5922139" y="5607392"/>
                  <a:ext cx="86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8CD9C999-3F21-428B-89CE-83C76F0624B0}"/>
                    </a:ext>
                  </a:extLst>
                </p14:cNvPr>
                <p14:cNvContentPartPr/>
                <p14:nvPr/>
              </p14:nvContentPartPr>
              <p14:xfrm>
                <a:off x="6025459" y="5493632"/>
                <a:ext cx="148680" cy="182880"/>
              </p14:xfrm>
            </p:contentPart>
          </mc:Choice>
          <mc:Fallback xmlns="">
            <p:pic>
              <p:nvPicPr>
                <p:cNvPr id="51" name="Freihand 50">
                  <a:extLst>
                    <a:ext uri="{FF2B5EF4-FFF2-40B4-BE49-F238E27FC236}">
                      <a16:creationId xmlns:a16="http://schemas.microsoft.com/office/drawing/2014/main" id="{8CD9C999-3F21-428B-89CE-83C76F0624B0}"/>
                    </a:ext>
                  </a:extLst>
                </p:cNvPr>
                <p:cNvPicPr/>
                <p:nvPr/>
              </p:nvPicPr>
              <p:blipFill>
                <a:blip r:embed="rId80"/>
                <a:stretch>
                  <a:fillRect/>
                </a:stretch>
              </p:blipFill>
              <p:spPr>
                <a:xfrm>
                  <a:off x="6021139" y="5489312"/>
                  <a:ext cx="157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79189FD3-F5DE-48C6-A786-9F192C6B1222}"/>
                    </a:ext>
                  </a:extLst>
                </p14:cNvPr>
                <p14:cNvContentPartPr/>
                <p14:nvPr/>
              </p14:nvContentPartPr>
              <p14:xfrm>
                <a:off x="6181699" y="5397872"/>
                <a:ext cx="326160" cy="196560"/>
              </p14:xfrm>
            </p:contentPart>
          </mc:Choice>
          <mc:Fallback xmlns="">
            <p:pic>
              <p:nvPicPr>
                <p:cNvPr id="52" name="Freihand 51">
                  <a:extLst>
                    <a:ext uri="{FF2B5EF4-FFF2-40B4-BE49-F238E27FC236}">
                      <a16:creationId xmlns:a16="http://schemas.microsoft.com/office/drawing/2014/main" id="{79189FD3-F5DE-48C6-A786-9F192C6B1222}"/>
                    </a:ext>
                  </a:extLst>
                </p:cNvPr>
                <p:cNvPicPr/>
                <p:nvPr/>
              </p:nvPicPr>
              <p:blipFill>
                <a:blip r:embed="rId82"/>
                <a:stretch>
                  <a:fillRect/>
                </a:stretch>
              </p:blipFill>
              <p:spPr>
                <a:xfrm>
                  <a:off x="6177379" y="5393552"/>
                  <a:ext cx="334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2622BCEF-4987-4362-A9E1-57B7C09B3B5A}"/>
                    </a:ext>
                  </a:extLst>
                </p14:cNvPr>
                <p14:cNvContentPartPr/>
                <p14:nvPr/>
              </p14:nvContentPartPr>
              <p14:xfrm>
                <a:off x="6557539" y="5378792"/>
                <a:ext cx="67680" cy="176400"/>
              </p14:xfrm>
            </p:contentPart>
          </mc:Choice>
          <mc:Fallback xmlns="">
            <p:pic>
              <p:nvPicPr>
                <p:cNvPr id="53" name="Freihand 52">
                  <a:extLst>
                    <a:ext uri="{FF2B5EF4-FFF2-40B4-BE49-F238E27FC236}">
                      <a16:creationId xmlns:a16="http://schemas.microsoft.com/office/drawing/2014/main" id="{2622BCEF-4987-4362-A9E1-57B7C09B3B5A}"/>
                    </a:ext>
                  </a:extLst>
                </p:cNvPr>
                <p:cNvPicPr/>
                <p:nvPr/>
              </p:nvPicPr>
              <p:blipFill>
                <a:blip r:embed="rId84"/>
                <a:stretch>
                  <a:fillRect/>
                </a:stretch>
              </p:blipFill>
              <p:spPr>
                <a:xfrm>
                  <a:off x="6553219" y="5374472"/>
                  <a:ext cx="76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00B17ABC-E841-4328-AF83-2E1652210095}"/>
                    </a:ext>
                  </a:extLst>
                </p14:cNvPr>
                <p14:cNvContentPartPr/>
                <p14:nvPr/>
              </p14:nvContentPartPr>
              <p14:xfrm>
                <a:off x="6642859" y="5289512"/>
                <a:ext cx="261000" cy="141840"/>
              </p14:xfrm>
            </p:contentPart>
          </mc:Choice>
          <mc:Fallback xmlns="">
            <p:pic>
              <p:nvPicPr>
                <p:cNvPr id="54" name="Freihand 53">
                  <a:extLst>
                    <a:ext uri="{FF2B5EF4-FFF2-40B4-BE49-F238E27FC236}">
                      <a16:creationId xmlns:a16="http://schemas.microsoft.com/office/drawing/2014/main" id="{00B17ABC-E841-4328-AF83-2E1652210095}"/>
                    </a:ext>
                  </a:extLst>
                </p:cNvPr>
                <p:cNvPicPr/>
                <p:nvPr/>
              </p:nvPicPr>
              <p:blipFill>
                <a:blip r:embed="rId86"/>
                <a:stretch>
                  <a:fillRect/>
                </a:stretch>
              </p:blipFill>
              <p:spPr>
                <a:xfrm>
                  <a:off x="6638539" y="5285192"/>
                  <a:ext cx="269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1C7B4592-DE05-4EE6-899C-60586D1CDBB8}"/>
                    </a:ext>
                  </a:extLst>
                </p14:cNvPr>
                <p14:cNvContentPartPr/>
                <p14:nvPr/>
              </p14:nvContentPartPr>
              <p14:xfrm>
                <a:off x="6894499" y="5189792"/>
                <a:ext cx="145800" cy="154440"/>
              </p14:xfrm>
            </p:contentPart>
          </mc:Choice>
          <mc:Fallback xmlns="">
            <p:pic>
              <p:nvPicPr>
                <p:cNvPr id="55" name="Freihand 54">
                  <a:extLst>
                    <a:ext uri="{FF2B5EF4-FFF2-40B4-BE49-F238E27FC236}">
                      <a16:creationId xmlns:a16="http://schemas.microsoft.com/office/drawing/2014/main" id="{1C7B4592-DE05-4EE6-899C-60586D1CDBB8}"/>
                    </a:ext>
                  </a:extLst>
                </p:cNvPr>
                <p:cNvPicPr/>
                <p:nvPr/>
              </p:nvPicPr>
              <p:blipFill>
                <a:blip r:embed="rId88"/>
                <a:stretch>
                  <a:fillRect/>
                </a:stretch>
              </p:blipFill>
              <p:spPr>
                <a:xfrm>
                  <a:off x="6890179" y="5185472"/>
                  <a:ext cx="154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59E5726E-652A-4C86-AC41-FC0A21D610E8}"/>
                    </a:ext>
                  </a:extLst>
                </p14:cNvPr>
                <p14:cNvContentPartPr/>
                <p14:nvPr/>
              </p14:nvContentPartPr>
              <p14:xfrm>
                <a:off x="7004659" y="5182952"/>
                <a:ext cx="116640" cy="121320"/>
              </p14:xfrm>
            </p:contentPart>
          </mc:Choice>
          <mc:Fallback xmlns="">
            <p:pic>
              <p:nvPicPr>
                <p:cNvPr id="56" name="Freihand 55">
                  <a:extLst>
                    <a:ext uri="{FF2B5EF4-FFF2-40B4-BE49-F238E27FC236}">
                      <a16:creationId xmlns:a16="http://schemas.microsoft.com/office/drawing/2014/main" id="{59E5726E-652A-4C86-AC41-FC0A21D610E8}"/>
                    </a:ext>
                  </a:extLst>
                </p:cNvPr>
                <p:cNvPicPr/>
                <p:nvPr/>
              </p:nvPicPr>
              <p:blipFill>
                <a:blip r:embed="rId90"/>
                <a:stretch>
                  <a:fillRect/>
                </a:stretch>
              </p:blipFill>
              <p:spPr>
                <a:xfrm>
                  <a:off x="7000339" y="5178632"/>
                  <a:ext cx="125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EB7C609C-E46F-422B-9B39-A6253E44D4CC}"/>
                    </a:ext>
                  </a:extLst>
                </p14:cNvPr>
                <p14:cNvContentPartPr/>
                <p14:nvPr/>
              </p14:nvContentPartPr>
              <p14:xfrm>
                <a:off x="7121299" y="5113472"/>
                <a:ext cx="272160" cy="147600"/>
              </p14:xfrm>
            </p:contentPart>
          </mc:Choice>
          <mc:Fallback xmlns="">
            <p:pic>
              <p:nvPicPr>
                <p:cNvPr id="57" name="Freihand 56">
                  <a:extLst>
                    <a:ext uri="{FF2B5EF4-FFF2-40B4-BE49-F238E27FC236}">
                      <a16:creationId xmlns:a16="http://schemas.microsoft.com/office/drawing/2014/main" id="{EB7C609C-E46F-422B-9B39-A6253E44D4CC}"/>
                    </a:ext>
                  </a:extLst>
                </p:cNvPr>
                <p:cNvPicPr/>
                <p:nvPr/>
              </p:nvPicPr>
              <p:blipFill>
                <a:blip r:embed="rId92"/>
                <a:stretch>
                  <a:fillRect/>
                </a:stretch>
              </p:blipFill>
              <p:spPr>
                <a:xfrm>
                  <a:off x="7116979" y="5109152"/>
                  <a:ext cx="28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0387FB03-FF97-48A8-9712-79D054C3602C}"/>
                    </a:ext>
                  </a:extLst>
                </p14:cNvPr>
                <p14:cNvContentPartPr/>
                <p14:nvPr/>
              </p14:nvContentPartPr>
              <p14:xfrm>
                <a:off x="6795499" y="5081792"/>
                <a:ext cx="55080" cy="17640"/>
              </p14:xfrm>
            </p:contentPart>
          </mc:Choice>
          <mc:Fallback xmlns="">
            <p:pic>
              <p:nvPicPr>
                <p:cNvPr id="58" name="Freihand 57">
                  <a:extLst>
                    <a:ext uri="{FF2B5EF4-FFF2-40B4-BE49-F238E27FC236}">
                      <a16:creationId xmlns:a16="http://schemas.microsoft.com/office/drawing/2014/main" id="{0387FB03-FF97-48A8-9712-79D054C3602C}"/>
                    </a:ext>
                  </a:extLst>
                </p:cNvPr>
                <p:cNvPicPr/>
                <p:nvPr/>
              </p:nvPicPr>
              <p:blipFill>
                <a:blip r:embed="rId94"/>
                <a:stretch>
                  <a:fillRect/>
                </a:stretch>
              </p:blipFill>
              <p:spPr>
                <a:xfrm>
                  <a:off x="6791179" y="5077472"/>
                  <a:ext cx="63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F403E963-3CA9-42C9-9588-903CF678186C}"/>
                    </a:ext>
                  </a:extLst>
                </p14:cNvPr>
                <p14:cNvContentPartPr/>
                <p14:nvPr/>
              </p14:nvContentPartPr>
              <p14:xfrm>
                <a:off x="6096739" y="5846432"/>
                <a:ext cx="172440" cy="197640"/>
              </p14:xfrm>
            </p:contentPart>
          </mc:Choice>
          <mc:Fallback xmlns="">
            <p:pic>
              <p:nvPicPr>
                <p:cNvPr id="59" name="Freihand 58">
                  <a:extLst>
                    <a:ext uri="{FF2B5EF4-FFF2-40B4-BE49-F238E27FC236}">
                      <a16:creationId xmlns:a16="http://schemas.microsoft.com/office/drawing/2014/main" id="{F403E963-3CA9-42C9-9588-903CF678186C}"/>
                    </a:ext>
                  </a:extLst>
                </p:cNvPr>
                <p:cNvPicPr/>
                <p:nvPr/>
              </p:nvPicPr>
              <p:blipFill>
                <a:blip r:embed="rId96"/>
                <a:stretch>
                  <a:fillRect/>
                </a:stretch>
              </p:blipFill>
              <p:spPr>
                <a:xfrm>
                  <a:off x="6092419" y="5842112"/>
                  <a:ext cx="181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0529264D-F92A-4AC1-A3C1-A044211D09B6}"/>
                    </a:ext>
                  </a:extLst>
                </p14:cNvPr>
                <p14:cNvContentPartPr/>
                <p14:nvPr/>
              </p14:nvContentPartPr>
              <p14:xfrm>
                <a:off x="6088459" y="5899352"/>
                <a:ext cx="134640" cy="34200"/>
              </p14:xfrm>
            </p:contentPart>
          </mc:Choice>
          <mc:Fallback xmlns="">
            <p:pic>
              <p:nvPicPr>
                <p:cNvPr id="60" name="Freihand 59">
                  <a:extLst>
                    <a:ext uri="{FF2B5EF4-FFF2-40B4-BE49-F238E27FC236}">
                      <a16:creationId xmlns:a16="http://schemas.microsoft.com/office/drawing/2014/main" id="{0529264D-F92A-4AC1-A3C1-A044211D09B6}"/>
                    </a:ext>
                  </a:extLst>
                </p:cNvPr>
                <p:cNvPicPr/>
                <p:nvPr/>
              </p:nvPicPr>
              <p:blipFill>
                <a:blip r:embed="rId98"/>
                <a:stretch>
                  <a:fillRect/>
                </a:stretch>
              </p:blipFill>
              <p:spPr>
                <a:xfrm>
                  <a:off x="6084139" y="5895032"/>
                  <a:ext cx="143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6262B184-75E4-426C-8A9B-4FCF7BD2354D}"/>
                    </a:ext>
                  </a:extLst>
                </p14:cNvPr>
                <p14:cNvContentPartPr/>
                <p14:nvPr/>
              </p14:nvContentPartPr>
              <p14:xfrm>
                <a:off x="6252979" y="5880992"/>
                <a:ext cx="42840" cy="86400"/>
              </p14:xfrm>
            </p:contentPart>
          </mc:Choice>
          <mc:Fallback xmlns="">
            <p:pic>
              <p:nvPicPr>
                <p:cNvPr id="61" name="Freihand 60">
                  <a:extLst>
                    <a:ext uri="{FF2B5EF4-FFF2-40B4-BE49-F238E27FC236}">
                      <a16:creationId xmlns:a16="http://schemas.microsoft.com/office/drawing/2014/main" id="{6262B184-75E4-426C-8A9B-4FCF7BD2354D}"/>
                    </a:ext>
                  </a:extLst>
                </p:cNvPr>
                <p:cNvPicPr/>
                <p:nvPr/>
              </p:nvPicPr>
              <p:blipFill>
                <a:blip r:embed="rId100"/>
                <a:stretch>
                  <a:fillRect/>
                </a:stretch>
              </p:blipFill>
              <p:spPr>
                <a:xfrm>
                  <a:off x="6248659" y="5876672"/>
                  <a:ext cx="51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EC3CB042-9587-4714-9CC5-8FA7D9F4E8A5}"/>
                    </a:ext>
                  </a:extLst>
                </p14:cNvPr>
                <p14:cNvContentPartPr/>
                <p14:nvPr/>
              </p14:nvContentPartPr>
              <p14:xfrm>
                <a:off x="6293299" y="5708912"/>
                <a:ext cx="311400" cy="199080"/>
              </p14:xfrm>
            </p:contentPart>
          </mc:Choice>
          <mc:Fallback xmlns="">
            <p:pic>
              <p:nvPicPr>
                <p:cNvPr id="62" name="Freihand 61">
                  <a:extLst>
                    <a:ext uri="{FF2B5EF4-FFF2-40B4-BE49-F238E27FC236}">
                      <a16:creationId xmlns:a16="http://schemas.microsoft.com/office/drawing/2014/main" id="{EC3CB042-9587-4714-9CC5-8FA7D9F4E8A5}"/>
                    </a:ext>
                  </a:extLst>
                </p:cNvPr>
                <p:cNvPicPr/>
                <p:nvPr/>
              </p:nvPicPr>
              <p:blipFill>
                <a:blip r:embed="rId102"/>
                <a:stretch>
                  <a:fillRect/>
                </a:stretch>
              </p:blipFill>
              <p:spPr>
                <a:xfrm>
                  <a:off x="6288979" y="5704592"/>
                  <a:ext cx="320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AD876687-B499-4D4B-A5E2-010BF5FC6254}"/>
                    </a:ext>
                  </a:extLst>
                </p14:cNvPr>
                <p14:cNvContentPartPr/>
                <p14:nvPr/>
              </p14:nvContentPartPr>
              <p14:xfrm>
                <a:off x="6341899" y="5657072"/>
                <a:ext cx="29160" cy="360"/>
              </p14:xfrm>
            </p:contentPart>
          </mc:Choice>
          <mc:Fallback xmlns="">
            <p:pic>
              <p:nvPicPr>
                <p:cNvPr id="63" name="Freihand 62">
                  <a:extLst>
                    <a:ext uri="{FF2B5EF4-FFF2-40B4-BE49-F238E27FC236}">
                      <a16:creationId xmlns:a16="http://schemas.microsoft.com/office/drawing/2014/main" id="{AD876687-B499-4D4B-A5E2-010BF5FC6254}"/>
                    </a:ext>
                  </a:extLst>
                </p:cNvPr>
                <p:cNvPicPr/>
                <p:nvPr/>
              </p:nvPicPr>
              <p:blipFill>
                <a:blip r:embed="rId104"/>
                <a:stretch>
                  <a:fillRect/>
                </a:stretch>
              </p:blipFill>
              <p:spPr>
                <a:xfrm>
                  <a:off x="6337579" y="5652752"/>
                  <a:ext cx="37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4D82757B-1042-49B2-A2F0-FD7B5F18AF7C}"/>
                    </a:ext>
                  </a:extLst>
                </p14:cNvPr>
                <p14:cNvContentPartPr/>
                <p14:nvPr/>
              </p14:nvContentPartPr>
              <p14:xfrm>
                <a:off x="6737179" y="5552312"/>
                <a:ext cx="573840" cy="251280"/>
              </p14:xfrm>
            </p:contentPart>
          </mc:Choice>
          <mc:Fallback xmlns="">
            <p:pic>
              <p:nvPicPr>
                <p:cNvPr id="64" name="Freihand 63">
                  <a:extLst>
                    <a:ext uri="{FF2B5EF4-FFF2-40B4-BE49-F238E27FC236}">
                      <a16:creationId xmlns:a16="http://schemas.microsoft.com/office/drawing/2014/main" id="{4D82757B-1042-49B2-A2F0-FD7B5F18AF7C}"/>
                    </a:ext>
                  </a:extLst>
                </p:cNvPr>
                <p:cNvPicPr/>
                <p:nvPr/>
              </p:nvPicPr>
              <p:blipFill>
                <a:blip r:embed="rId106"/>
                <a:stretch>
                  <a:fillRect/>
                </a:stretch>
              </p:blipFill>
              <p:spPr>
                <a:xfrm>
                  <a:off x="6732859" y="5547992"/>
                  <a:ext cx="582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6D46998E-1AA3-4FA9-B5A2-9FDCE0513E2A}"/>
                    </a:ext>
                  </a:extLst>
                </p14:cNvPr>
                <p14:cNvContentPartPr/>
                <p14:nvPr/>
              </p14:nvContentPartPr>
              <p14:xfrm>
                <a:off x="7316779" y="5380952"/>
                <a:ext cx="270360" cy="206640"/>
              </p14:xfrm>
            </p:contentPart>
          </mc:Choice>
          <mc:Fallback xmlns="">
            <p:pic>
              <p:nvPicPr>
                <p:cNvPr id="66" name="Freihand 65">
                  <a:extLst>
                    <a:ext uri="{FF2B5EF4-FFF2-40B4-BE49-F238E27FC236}">
                      <a16:creationId xmlns:a16="http://schemas.microsoft.com/office/drawing/2014/main" id="{6D46998E-1AA3-4FA9-B5A2-9FDCE0513E2A}"/>
                    </a:ext>
                  </a:extLst>
                </p:cNvPr>
                <p:cNvPicPr/>
                <p:nvPr/>
              </p:nvPicPr>
              <p:blipFill>
                <a:blip r:embed="rId108"/>
                <a:stretch>
                  <a:fillRect/>
                </a:stretch>
              </p:blipFill>
              <p:spPr>
                <a:xfrm>
                  <a:off x="7312459" y="5376632"/>
                  <a:ext cx="279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526B029C-4112-4E77-8AB0-14810F3BAED3}"/>
                    </a:ext>
                  </a:extLst>
                </p14:cNvPr>
                <p14:cNvContentPartPr/>
                <p14:nvPr/>
              </p14:nvContentPartPr>
              <p14:xfrm>
                <a:off x="7200499" y="5438552"/>
                <a:ext cx="34920" cy="13320"/>
              </p14:xfrm>
            </p:contentPart>
          </mc:Choice>
          <mc:Fallback xmlns="">
            <p:pic>
              <p:nvPicPr>
                <p:cNvPr id="67" name="Freihand 66">
                  <a:extLst>
                    <a:ext uri="{FF2B5EF4-FFF2-40B4-BE49-F238E27FC236}">
                      <a16:creationId xmlns:a16="http://schemas.microsoft.com/office/drawing/2014/main" id="{526B029C-4112-4E77-8AB0-14810F3BAED3}"/>
                    </a:ext>
                  </a:extLst>
                </p:cNvPr>
                <p:cNvPicPr/>
                <p:nvPr/>
              </p:nvPicPr>
              <p:blipFill>
                <a:blip r:embed="rId110"/>
                <a:stretch>
                  <a:fillRect/>
                </a:stretch>
              </p:blipFill>
              <p:spPr>
                <a:xfrm>
                  <a:off x="7196179" y="5434232"/>
                  <a:ext cx="4356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167F5753-E904-473E-9376-68C489CF15F2}"/>
                  </a:ext>
                </a:extLst>
              </p14:cNvPr>
              <p14:cNvContentPartPr/>
              <p14:nvPr/>
            </p14:nvContentPartPr>
            <p14:xfrm>
              <a:off x="604939" y="2376032"/>
              <a:ext cx="1843560" cy="39240"/>
            </p14:xfrm>
          </p:contentPart>
        </mc:Choice>
        <mc:Fallback xmlns="">
          <p:pic>
            <p:nvPicPr>
              <p:cNvPr id="69" name="Freihand 68">
                <a:extLst>
                  <a:ext uri="{FF2B5EF4-FFF2-40B4-BE49-F238E27FC236}">
                    <a16:creationId xmlns:a16="http://schemas.microsoft.com/office/drawing/2014/main" id="{167F5753-E904-473E-9376-68C489CF15F2}"/>
                  </a:ext>
                </a:extLst>
              </p:cNvPr>
              <p:cNvPicPr/>
              <p:nvPr/>
            </p:nvPicPr>
            <p:blipFill>
              <a:blip r:embed="rId112"/>
              <a:stretch>
                <a:fillRect/>
              </a:stretch>
            </p:blipFill>
            <p:spPr>
              <a:xfrm>
                <a:off x="600619" y="2371712"/>
                <a:ext cx="1852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534FE6DC-5428-4C9D-80B7-923E2E8ADED3}"/>
                  </a:ext>
                </a:extLst>
              </p14:cNvPr>
              <p14:cNvContentPartPr/>
              <p14:nvPr/>
            </p14:nvContentPartPr>
            <p14:xfrm>
              <a:off x="8011579" y="2439752"/>
              <a:ext cx="2572560" cy="40680"/>
            </p14:xfrm>
          </p:contentPart>
        </mc:Choice>
        <mc:Fallback xmlns="">
          <p:pic>
            <p:nvPicPr>
              <p:cNvPr id="70" name="Freihand 69">
                <a:extLst>
                  <a:ext uri="{FF2B5EF4-FFF2-40B4-BE49-F238E27FC236}">
                    <a16:creationId xmlns:a16="http://schemas.microsoft.com/office/drawing/2014/main" id="{534FE6DC-5428-4C9D-80B7-923E2E8ADED3}"/>
                  </a:ext>
                </a:extLst>
              </p:cNvPr>
              <p:cNvPicPr/>
              <p:nvPr/>
            </p:nvPicPr>
            <p:blipFill>
              <a:blip r:embed="rId114"/>
              <a:stretch>
                <a:fillRect/>
              </a:stretch>
            </p:blipFill>
            <p:spPr>
              <a:xfrm>
                <a:off x="8007259" y="2435432"/>
                <a:ext cx="2581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B2AA5919-89FD-4978-B982-1CDF67F74359}"/>
                  </a:ext>
                </a:extLst>
              </p14:cNvPr>
              <p14:cNvContentPartPr/>
              <p14:nvPr/>
            </p14:nvContentPartPr>
            <p14:xfrm>
              <a:off x="3605899" y="2387912"/>
              <a:ext cx="4131720" cy="94320"/>
            </p14:xfrm>
          </p:contentPart>
        </mc:Choice>
        <mc:Fallback xmlns="">
          <p:pic>
            <p:nvPicPr>
              <p:cNvPr id="71" name="Freihand 70">
                <a:extLst>
                  <a:ext uri="{FF2B5EF4-FFF2-40B4-BE49-F238E27FC236}">
                    <a16:creationId xmlns:a16="http://schemas.microsoft.com/office/drawing/2014/main" id="{B2AA5919-89FD-4978-B982-1CDF67F74359}"/>
                  </a:ext>
                </a:extLst>
              </p:cNvPr>
              <p:cNvPicPr/>
              <p:nvPr/>
            </p:nvPicPr>
            <p:blipFill>
              <a:blip r:embed="rId116"/>
              <a:stretch>
                <a:fillRect/>
              </a:stretch>
            </p:blipFill>
            <p:spPr>
              <a:xfrm>
                <a:off x="3601579" y="2383592"/>
                <a:ext cx="4140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CD77F88A-42D8-42D0-9E9A-B6727B405FA0}"/>
                  </a:ext>
                </a:extLst>
              </p14:cNvPr>
              <p14:cNvContentPartPr/>
              <p14:nvPr/>
            </p14:nvContentPartPr>
            <p14:xfrm>
              <a:off x="10064299" y="2864912"/>
              <a:ext cx="207000" cy="294480"/>
            </p14:xfrm>
          </p:contentPart>
        </mc:Choice>
        <mc:Fallback xmlns="">
          <p:pic>
            <p:nvPicPr>
              <p:cNvPr id="72" name="Freihand 71">
                <a:extLst>
                  <a:ext uri="{FF2B5EF4-FFF2-40B4-BE49-F238E27FC236}">
                    <a16:creationId xmlns:a16="http://schemas.microsoft.com/office/drawing/2014/main" id="{CD77F88A-42D8-42D0-9E9A-B6727B405FA0}"/>
                  </a:ext>
                </a:extLst>
              </p:cNvPr>
              <p:cNvPicPr/>
              <p:nvPr/>
            </p:nvPicPr>
            <p:blipFill>
              <a:blip r:embed="rId118"/>
              <a:stretch>
                <a:fillRect/>
              </a:stretch>
            </p:blipFill>
            <p:spPr>
              <a:xfrm>
                <a:off x="10059979" y="2860592"/>
                <a:ext cx="215640" cy="303120"/>
              </a:xfrm>
              <a:prstGeom prst="rect">
                <a:avLst/>
              </a:prstGeom>
            </p:spPr>
          </p:pic>
        </mc:Fallback>
      </mc:AlternateContent>
      <p:grpSp>
        <p:nvGrpSpPr>
          <p:cNvPr id="75" name="Gruppieren 74">
            <a:extLst>
              <a:ext uri="{FF2B5EF4-FFF2-40B4-BE49-F238E27FC236}">
                <a16:creationId xmlns:a16="http://schemas.microsoft.com/office/drawing/2014/main" id="{1ABE7E93-D046-4D4E-90F6-5E162652D450}"/>
              </a:ext>
            </a:extLst>
          </p:cNvPr>
          <p:cNvGrpSpPr/>
          <p:nvPr/>
        </p:nvGrpSpPr>
        <p:grpSpPr>
          <a:xfrm>
            <a:off x="3698059" y="3166232"/>
            <a:ext cx="7291440" cy="102240"/>
            <a:chOff x="3698059" y="3166232"/>
            <a:chExt cx="7291440" cy="102240"/>
          </a:xfrm>
        </p:grpSpPr>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C8409340-DACE-4CAB-8C69-9380B1FC6271}"/>
                    </a:ext>
                  </a:extLst>
                </p14:cNvPr>
                <p14:cNvContentPartPr/>
                <p14:nvPr/>
              </p14:nvContentPartPr>
              <p14:xfrm>
                <a:off x="9027859" y="3166232"/>
                <a:ext cx="1961640" cy="61560"/>
              </p14:xfrm>
            </p:contentPart>
          </mc:Choice>
          <mc:Fallback xmlns="">
            <p:pic>
              <p:nvPicPr>
                <p:cNvPr id="73" name="Freihand 72">
                  <a:extLst>
                    <a:ext uri="{FF2B5EF4-FFF2-40B4-BE49-F238E27FC236}">
                      <a16:creationId xmlns:a16="http://schemas.microsoft.com/office/drawing/2014/main" id="{C8409340-DACE-4CAB-8C69-9380B1FC6271}"/>
                    </a:ext>
                  </a:extLst>
                </p:cNvPr>
                <p:cNvPicPr/>
                <p:nvPr/>
              </p:nvPicPr>
              <p:blipFill>
                <a:blip r:embed="rId120"/>
                <a:stretch>
                  <a:fillRect/>
                </a:stretch>
              </p:blipFill>
              <p:spPr>
                <a:xfrm>
                  <a:off x="9023539" y="3161912"/>
                  <a:ext cx="197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50A895E3-717E-412D-8A38-900CFB07C86F}"/>
                    </a:ext>
                  </a:extLst>
                </p14:cNvPr>
                <p14:cNvContentPartPr/>
                <p14:nvPr/>
              </p14:nvContentPartPr>
              <p14:xfrm>
                <a:off x="3698059" y="3180632"/>
                <a:ext cx="5139000" cy="87840"/>
              </p14:xfrm>
            </p:contentPart>
          </mc:Choice>
          <mc:Fallback xmlns="">
            <p:pic>
              <p:nvPicPr>
                <p:cNvPr id="74" name="Freihand 73">
                  <a:extLst>
                    <a:ext uri="{FF2B5EF4-FFF2-40B4-BE49-F238E27FC236}">
                      <a16:creationId xmlns:a16="http://schemas.microsoft.com/office/drawing/2014/main" id="{50A895E3-717E-412D-8A38-900CFB07C86F}"/>
                    </a:ext>
                  </a:extLst>
                </p:cNvPr>
                <p:cNvPicPr/>
                <p:nvPr/>
              </p:nvPicPr>
              <p:blipFill>
                <a:blip r:embed="rId122"/>
                <a:stretch>
                  <a:fillRect/>
                </a:stretch>
              </p:blipFill>
              <p:spPr>
                <a:xfrm>
                  <a:off x="3693739" y="3176312"/>
                  <a:ext cx="5147640" cy="96480"/>
                </a:xfrm>
                <a:prstGeom prst="rect">
                  <a:avLst/>
                </a:prstGeom>
              </p:spPr>
            </p:pic>
          </mc:Fallback>
        </mc:AlternateContent>
      </p:grpSp>
      <p:grpSp>
        <p:nvGrpSpPr>
          <p:cNvPr id="104" name="Gruppieren 103">
            <a:extLst>
              <a:ext uri="{FF2B5EF4-FFF2-40B4-BE49-F238E27FC236}">
                <a16:creationId xmlns:a16="http://schemas.microsoft.com/office/drawing/2014/main" id="{0D79559B-D5C0-43F2-9F42-32E05078F6E9}"/>
              </a:ext>
            </a:extLst>
          </p:cNvPr>
          <p:cNvGrpSpPr/>
          <p:nvPr/>
        </p:nvGrpSpPr>
        <p:grpSpPr>
          <a:xfrm>
            <a:off x="6519739" y="2444432"/>
            <a:ext cx="3776400" cy="354600"/>
            <a:chOff x="6519739" y="2444432"/>
            <a:chExt cx="3776400" cy="354600"/>
          </a:xfrm>
        </p:grpSpPr>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5D4187CD-35A5-4BEC-A926-8BE9BE3516C0}"/>
                    </a:ext>
                  </a:extLst>
                </p14:cNvPr>
                <p14:cNvContentPartPr/>
                <p14:nvPr/>
              </p14:nvContentPartPr>
              <p14:xfrm>
                <a:off x="6749419" y="2623712"/>
                <a:ext cx="131400" cy="167760"/>
              </p14:xfrm>
            </p:contentPart>
          </mc:Choice>
          <mc:Fallback xmlns="">
            <p:pic>
              <p:nvPicPr>
                <p:cNvPr id="76" name="Freihand 75">
                  <a:extLst>
                    <a:ext uri="{FF2B5EF4-FFF2-40B4-BE49-F238E27FC236}">
                      <a16:creationId xmlns:a16="http://schemas.microsoft.com/office/drawing/2014/main" id="{5D4187CD-35A5-4BEC-A926-8BE9BE3516C0}"/>
                    </a:ext>
                  </a:extLst>
                </p:cNvPr>
                <p:cNvPicPr/>
                <p:nvPr/>
              </p:nvPicPr>
              <p:blipFill>
                <a:blip r:embed="rId124"/>
                <a:stretch>
                  <a:fillRect/>
                </a:stretch>
              </p:blipFill>
              <p:spPr>
                <a:xfrm>
                  <a:off x="6745099" y="2619392"/>
                  <a:ext cx="140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BF2E00C4-4337-4B85-BFEB-82AF2FF3548A}"/>
                    </a:ext>
                  </a:extLst>
                </p14:cNvPr>
                <p14:cNvContentPartPr/>
                <p14:nvPr/>
              </p14:nvContentPartPr>
              <p14:xfrm>
                <a:off x="6696139" y="2683112"/>
                <a:ext cx="133920" cy="115920"/>
              </p14:xfrm>
            </p:contentPart>
          </mc:Choice>
          <mc:Fallback xmlns="">
            <p:pic>
              <p:nvPicPr>
                <p:cNvPr id="77" name="Freihand 76">
                  <a:extLst>
                    <a:ext uri="{FF2B5EF4-FFF2-40B4-BE49-F238E27FC236}">
                      <a16:creationId xmlns:a16="http://schemas.microsoft.com/office/drawing/2014/main" id="{BF2E00C4-4337-4B85-BFEB-82AF2FF3548A}"/>
                    </a:ext>
                  </a:extLst>
                </p:cNvPr>
                <p:cNvPicPr/>
                <p:nvPr/>
              </p:nvPicPr>
              <p:blipFill>
                <a:blip r:embed="rId126"/>
                <a:stretch>
                  <a:fillRect/>
                </a:stretch>
              </p:blipFill>
              <p:spPr>
                <a:xfrm>
                  <a:off x="6691819" y="2678792"/>
                  <a:ext cx="142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9D83D14F-38EB-49DB-ACB1-A062E9AE3D06}"/>
                    </a:ext>
                  </a:extLst>
                </p14:cNvPr>
                <p14:cNvContentPartPr/>
                <p14:nvPr/>
              </p14:nvContentPartPr>
              <p14:xfrm>
                <a:off x="7027339" y="2524352"/>
                <a:ext cx="118440" cy="133200"/>
              </p14:xfrm>
            </p:contentPart>
          </mc:Choice>
          <mc:Fallback xmlns="">
            <p:pic>
              <p:nvPicPr>
                <p:cNvPr id="78" name="Freihand 77">
                  <a:extLst>
                    <a:ext uri="{FF2B5EF4-FFF2-40B4-BE49-F238E27FC236}">
                      <a16:creationId xmlns:a16="http://schemas.microsoft.com/office/drawing/2014/main" id="{9D83D14F-38EB-49DB-ACB1-A062E9AE3D06}"/>
                    </a:ext>
                  </a:extLst>
                </p:cNvPr>
                <p:cNvPicPr/>
                <p:nvPr/>
              </p:nvPicPr>
              <p:blipFill>
                <a:blip r:embed="rId128"/>
                <a:stretch>
                  <a:fillRect/>
                </a:stretch>
              </p:blipFill>
              <p:spPr>
                <a:xfrm>
                  <a:off x="7023019" y="2520032"/>
                  <a:ext cx="12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485CE3A9-FE95-422D-BE6E-C8DD2D278737}"/>
                    </a:ext>
                  </a:extLst>
                </p14:cNvPr>
                <p14:cNvContentPartPr/>
                <p14:nvPr/>
              </p14:nvContentPartPr>
              <p14:xfrm>
                <a:off x="7081699" y="2621552"/>
                <a:ext cx="78840" cy="49320"/>
              </p14:xfrm>
            </p:contentPart>
          </mc:Choice>
          <mc:Fallback xmlns="">
            <p:pic>
              <p:nvPicPr>
                <p:cNvPr id="79" name="Freihand 78">
                  <a:extLst>
                    <a:ext uri="{FF2B5EF4-FFF2-40B4-BE49-F238E27FC236}">
                      <a16:creationId xmlns:a16="http://schemas.microsoft.com/office/drawing/2014/main" id="{485CE3A9-FE95-422D-BE6E-C8DD2D278737}"/>
                    </a:ext>
                  </a:extLst>
                </p:cNvPr>
                <p:cNvPicPr/>
                <p:nvPr/>
              </p:nvPicPr>
              <p:blipFill>
                <a:blip r:embed="rId130"/>
                <a:stretch>
                  <a:fillRect/>
                </a:stretch>
              </p:blipFill>
              <p:spPr>
                <a:xfrm>
                  <a:off x="7077379" y="2617232"/>
                  <a:ext cx="87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E606745B-841F-4068-93F1-7AE2C52279A1}"/>
                    </a:ext>
                  </a:extLst>
                </p14:cNvPr>
                <p14:cNvContentPartPr/>
                <p14:nvPr/>
              </p14:nvContentPartPr>
              <p14:xfrm>
                <a:off x="7192939" y="2558192"/>
                <a:ext cx="78480" cy="110880"/>
              </p14:xfrm>
            </p:contentPart>
          </mc:Choice>
          <mc:Fallback xmlns="">
            <p:pic>
              <p:nvPicPr>
                <p:cNvPr id="80" name="Freihand 79">
                  <a:extLst>
                    <a:ext uri="{FF2B5EF4-FFF2-40B4-BE49-F238E27FC236}">
                      <a16:creationId xmlns:a16="http://schemas.microsoft.com/office/drawing/2014/main" id="{E606745B-841F-4068-93F1-7AE2C52279A1}"/>
                    </a:ext>
                  </a:extLst>
                </p:cNvPr>
                <p:cNvPicPr/>
                <p:nvPr/>
              </p:nvPicPr>
              <p:blipFill>
                <a:blip r:embed="rId132"/>
                <a:stretch>
                  <a:fillRect/>
                </a:stretch>
              </p:blipFill>
              <p:spPr>
                <a:xfrm>
                  <a:off x="7188619" y="2553872"/>
                  <a:ext cx="87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48EB7B06-E42F-49DA-9B51-2B367B1AB5B7}"/>
                    </a:ext>
                  </a:extLst>
                </p14:cNvPr>
                <p14:cNvContentPartPr/>
                <p14:nvPr/>
              </p14:nvContentPartPr>
              <p14:xfrm>
                <a:off x="6519739" y="2495552"/>
                <a:ext cx="124560" cy="139680"/>
              </p14:xfrm>
            </p:contentPart>
          </mc:Choice>
          <mc:Fallback xmlns="">
            <p:pic>
              <p:nvPicPr>
                <p:cNvPr id="81" name="Freihand 80">
                  <a:extLst>
                    <a:ext uri="{FF2B5EF4-FFF2-40B4-BE49-F238E27FC236}">
                      <a16:creationId xmlns:a16="http://schemas.microsoft.com/office/drawing/2014/main" id="{48EB7B06-E42F-49DA-9B51-2B367B1AB5B7}"/>
                    </a:ext>
                  </a:extLst>
                </p:cNvPr>
                <p:cNvPicPr/>
                <p:nvPr/>
              </p:nvPicPr>
              <p:blipFill>
                <a:blip r:embed="rId134"/>
                <a:stretch>
                  <a:fillRect/>
                </a:stretch>
              </p:blipFill>
              <p:spPr>
                <a:xfrm>
                  <a:off x="6515419" y="2491232"/>
                  <a:ext cx="13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0E41B14D-875C-4C2E-B268-D140158414DC}"/>
                    </a:ext>
                  </a:extLst>
                </p14:cNvPr>
                <p14:cNvContentPartPr/>
                <p14:nvPr/>
              </p14:nvContentPartPr>
              <p14:xfrm>
                <a:off x="6588499" y="2583032"/>
                <a:ext cx="59400" cy="24840"/>
              </p14:xfrm>
            </p:contentPart>
          </mc:Choice>
          <mc:Fallback xmlns="">
            <p:pic>
              <p:nvPicPr>
                <p:cNvPr id="82" name="Freihand 81">
                  <a:extLst>
                    <a:ext uri="{FF2B5EF4-FFF2-40B4-BE49-F238E27FC236}">
                      <a16:creationId xmlns:a16="http://schemas.microsoft.com/office/drawing/2014/main" id="{0E41B14D-875C-4C2E-B268-D140158414DC}"/>
                    </a:ext>
                  </a:extLst>
                </p:cNvPr>
                <p:cNvPicPr/>
                <p:nvPr/>
              </p:nvPicPr>
              <p:blipFill>
                <a:blip r:embed="rId136"/>
                <a:stretch>
                  <a:fillRect/>
                </a:stretch>
              </p:blipFill>
              <p:spPr>
                <a:xfrm>
                  <a:off x="6584179" y="2578712"/>
                  <a:ext cx="68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B43A78B4-EDB3-4661-8EEE-52A25ADDAE5D}"/>
                    </a:ext>
                  </a:extLst>
                </p14:cNvPr>
                <p14:cNvContentPartPr/>
                <p14:nvPr/>
              </p14:nvContentPartPr>
              <p14:xfrm>
                <a:off x="6646099" y="2554952"/>
                <a:ext cx="223200" cy="54720"/>
              </p14:xfrm>
            </p:contentPart>
          </mc:Choice>
          <mc:Fallback xmlns="">
            <p:pic>
              <p:nvPicPr>
                <p:cNvPr id="83" name="Freihand 82">
                  <a:extLst>
                    <a:ext uri="{FF2B5EF4-FFF2-40B4-BE49-F238E27FC236}">
                      <a16:creationId xmlns:a16="http://schemas.microsoft.com/office/drawing/2014/main" id="{B43A78B4-EDB3-4661-8EEE-52A25ADDAE5D}"/>
                    </a:ext>
                  </a:extLst>
                </p:cNvPr>
                <p:cNvPicPr/>
                <p:nvPr/>
              </p:nvPicPr>
              <p:blipFill>
                <a:blip r:embed="rId138"/>
                <a:stretch>
                  <a:fillRect/>
                </a:stretch>
              </p:blipFill>
              <p:spPr>
                <a:xfrm>
                  <a:off x="6641779" y="2550632"/>
                  <a:ext cx="231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C50821EA-8DE4-40A5-91BF-4FC97A365637}"/>
                    </a:ext>
                  </a:extLst>
                </p14:cNvPr>
                <p14:cNvContentPartPr/>
                <p14:nvPr/>
              </p14:nvContentPartPr>
              <p14:xfrm>
                <a:off x="6906379" y="2462072"/>
                <a:ext cx="94680" cy="91440"/>
              </p14:xfrm>
            </p:contentPart>
          </mc:Choice>
          <mc:Fallback xmlns="">
            <p:pic>
              <p:nvPicPr>
                <p:cNvPr id="84" name="Freihand 83">
                  <a:extLst>
                    <a:ext uri="{FF2B5EF4-FFF2-40B4-BE49-F238E27FC236}">
                      <a16:creationId xmlns:a16="http://schemas.microsoft.com/office/drawing/2014/main" id="{C50821EA-8DE4-40A5-91BF-4FC97A365637}"/>
                    </a:ext>
                  </a:extLst>
                </p:cNvPr>
                <p:cNvPicPr/>
                <p:nvPr/>
              </p:nvPicPr>
              <p:blipFill>
                <a:blip r:embed="rId140"/>
                <a:stretch>
                  <a:fillRect/>
                </a:stretch>
              </p:blipFill>
              <p:spPr>
                <a:xfrm>
                  <a:off x="6902059" y="2457752"/>
                  <a:ext cx="103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F2B5F717-B890-4253-8564-4762CF0D36E6}"/>
                    </a:ext>
                  </a:extLst>
                </p14:cNvPr>
                <p14:cNvContentPartPr/>
                <p14:nvPr/>
              </p14:nvContentPartPr>
              <p14:xfrm>
                <a:off x="6996739" y="2468912"/>
                <a:ext cx="86400" cy="56880"/>
              </p14:xfrm>
            </p:contentPart>
          </mc:Choice>
          <mc:Fallback xmlns="">
            <p:pic>
              <p:nvPicPr>
                <p:cNvPr id="85" name="Freihand 84">
                  <a:extLst>
                    <a:ext uri="{FF2B5EF4-FFF2-40B4-BE49-F238E27FC236}">
                      <a16:creationId xmlns:a16="http://schemas.microsoft.com/office/drawing/2014/main" id="{F2B5F717-B890-4253-8564-4762CF0D36E6}"/>
                    </a:ext>
                  </a:extLst>
                </p:cNvPr>
                <p:cNvPicPr/>
                <p:nvPr/>
              </p:nvPicPr>
              <p:blipFill>
                <a:blip r:embed="rId142"/>
                <a:stretch>
                  <a:fillRect/>
                </a:stretch>
              </p:blipFill>
              <p:spPr>
                <a:xfrm>
                  <a:off x="6992419" y="2464592"/>
                  <a:ext cx="95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E275CE5F-310F-4AEF-84D8-7305766D262B}"/>
                    </a:ext>
                  </a:extLst>
                </p14:cNvPr>
                <p14:cNvContentPartPr/>
                <p14:nvPr/>
              </p14:nvContentPartPr>
              <p14:xfrm>
                <a:off x="7095019" y="2444432"/>
                <a:ext cx="61920" cy="77760"/>
              </p14:xfrm>
            </p:contentPart>
          </mc:Choice>
          <mc:Fallback xmlns="">
            <p:pic>
              <p:nvPicPr>
                <p:cNvPr id="86" name="Freihand 85">
                  <a:extLst>
                    <a:ext uri="{FF2B5EF4-FFF2-40B4-BE49-F238E27FC236}">
                      <a16:creationId xmlns:a16="http://schemas.microsoft.com/office/drawing/2014/main" id="{E275CE5F-310F-4AEF-84D8-7305766D262B}"/>
                    </a:ext>
                  </a:extLst>
                </p:cNvPr>
                <p:cNvPicPr/>
                <p:nvPr/>
              </p:nvPicPr>
              <p:blipFill>
                <a:blip r:embed="rId144"/>
                <a:stretch>
                  <a:fillRect/>
                </a:stretch>
              </p:blipFill>
              <p:spPr>
                <a:xfrm>
                  <a:off x="7090699" y="2440112"/>
                  <a:ext cx="70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20912145-F99B-4430-9A43-D55309A3CB97}"/>
                    </a:ext>
                  </a:extLst>
                </p14:cNvPr>
                <p14:cNvContentPartPr/>
                <p14:nvPr/>
              </p14:nvContentPartPr>
              <p14:xfrm>
                <a:off x="7322539" y="2584832"/>
                <a:ext cx="262440" cy="81000"/>
              </p14:xfrm>
            </p:contentPart>
          </mc:Choice>
          <mc:Fallback xmlns="">
            <p:pic>
              <p:nvPicPr>
                <p:cNvPr id="87" name="Freihand 86">
                  <a:extLst>
                    <a:ext uri="{FF2B5EF4-FFF2-40B4-BE49-F238E27FC236}">
                      <a16:creationId xmlns:a16="http://schemas.microsoft.com/office/drawing/2014/main" id="{20912145-F99B-4430-9A43-D55309A3CB97}"/>
                    </a:ext>
                  </a:extLst>
                </p:cNvPr>
                <p:cNvPicPr/>
                <p:nvPr/>
              </p:nvPicPr>
              <p:blipFill>
                <a:blip r:embed="rId146"/>
                <a:stretch>
                  <a:fillRect/>
                </a:stretch>
              </p:blipFill>
              <p:spPr>
                <a:xfrm>
                  <a:off x="7318219" y="2580512"/>
                  <a:ext cx="271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5CC02211-FFDC-48DE-86DC-16AA9EE889B3}"/>
                    </a:ext>
                  </a:extLst>
                </p14:cNvPr>
                <p14:cNvContentPartPr/>
                <p14:nvPr/>
              </p14:nvContentPartPr>
              <p14:xfrm>
                <a:off x="7618459" y="2585912"/>
                <a:ext cx="86400" cy="89280"/>
              </p14:xfrm>
            </p:contentPart>
          </mc:Choice>
          <mc:Fallback xmlns="">
            <p:pic>
              <p:nvPicPr>
                <p:cNvPr id="88" name="Freihand 87">
                  <a:extLst>
                    <a:ext uri="{FF2B5EF4-FFF2-40B4-BE49-F238E27FC236}">
                      <a16:creationId xmlns:a16="http://schemas.microsoft.com/office/drawing/2014/main" id="{5CC02211-FFDC-48DE-86DC-16AA9EE889B3}"/>
                    </a:ext>
                  </a:extLst>
                </p:cNvPr>
                <p:cNvPicPr/>
                <p:nvPr/>
              </p:nvPicPr>
              <p:blipFill>
                <a:blip r:embed="rId148"/>
                <a:stretch>
                  <a:fillRect/>
                </a:stretch>
              </p:blipFill>
              <p:spPr>
                <a:xfrm>
                  <a:off x="7614139" y="2581592"/>
                  <a:ext cx="9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4A6173B7-0041-497C-B714-1F52E348D781}"/>
                    </a:ext>
                  </a:extLst>
                </p14:cNvPr>
                <p14:cNvContentPartPr/>
                <p14:nvPr/>
              </p14:nvContentPartPr>
              <p14:xfrm>
                <a:off x="7606219" y="2597072"/>
                <a:ext cx="94680" cy="29880"/>
              </p14:xfrm>
            </p:contentPart>
          </mc:Choice>
          <mc:Fallback xmlns="">
            <p:pic>
              <p:nvPicPr>
                <p:cNvPr id="89" name="Freihand 88">
                  <a:extLst>
                    <a:ext uri="{FF2B5EF4-FFF2-40B4-BE49-F238E27FC236}">
                      <a16:creationId xmlns:a16="http://schemas.microsoft.com/office/drawing/2014/main" id="{4A6173B7-0041-497C-B714-1F52E348D781}"/>
                    </a:ext>
                  </a:extLst>
                </p:cNvPr>
                <p:cNvPicPr/>
                <p:nvPr/>
              </p:nvPicPr>
              <p:blipFill>
                <a:blip r:embed="rId150"/>
                <a:stretch>
                  <a:fillRect/>
                </a:stretch>
              </p:blipFill>
              <p:spPr>
                <a:xfrm>
                  <a:off x="7601899" y="2592752"/>
                  <a:ext cx="103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8EC4FF96-6C29-4ABB-91BE-CD061A6AD44A}"/>
                    </a:ext>
                  </a:extLst>
                </p14:cNvPr>
                <p14:cNvContentPartPr/>
                <p14:nvPr/>
              </p14:nvContentPartPr>
              <p14:xfrm>
                <a:off x="7723219" y="2516792"/>
                <a:ext cx="258480" cy="129960"/>
              </p14:xfrm>
            </p:contentPart>
          </mc:Choice>
          <mc:Fallback xmlns="">
            <p:pic>
              <p:nvPicPr>
                <p:cNvPr id="90" name="Freihand 89">
                  <a:extLst>
                    <a:ext uri="{FF2B5EF4-FFF2-40B4-BE49-F238E27FC236}">
                      <a16:creationId xmlns:a16="http://schemas.microsoft.com/office/drawing/2014/main" id="{8EC4FF96-6C29-4ABB-91BE-CD061A6AD44A}"/>
                    </a:ext>
                  </a:extLst>
                </p:cNvPr>
                <p:cNvPicPr/>
                <p:nvPr/>
              </p:nvPicPr>
              <p:blipFill>
                <a:blip r:embed="rId152"/>
                <a:stretch>
                  <a:fillRect/>
                </a:stretch>
              </p:blipFill>
              <p:spPr>
                <a:xfrm>
                  <a:off x="7718899" y="2512472"/>
                  <a:ext cx="267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124FEB0B-2F9D-4528-A901-DF0B552A7F6A}"/>
                    </a:ext>
                  </a:extLst>
                </p14:cNvPr>
                <p14:cNvContentPartPr/>
                <p14:nvPr/>
              </p14:nvContentPartPr>
              <p14:xfrm>
                <a:off x="7786219" y="2474312"/>
                <a:ext cx="360" cy="360"/>
              </p14:xfrm>
            </p:contentPart>
          </mc:Choice>
          <mc:Fallback xmlns="">
            <p:pic>
              <p:nvPicPr>
                <p:cNvPr id="91" name="Freihand 90">
                  <a:extLst>
                    <a:ext uri="{FF2B5EF4-FFF2-40B4-BE49-F238E27FC236}">
                      <a16:creationId xmlns:a16="http://schemas.microsoft.com/office/drawing/2014/main" id="{124FEB0B-2F9D-4528-A901-DF0B552A7F6A}"/>
                    </a:ext>
                  </a:extLst>
                </p:cNvPr>
                <p:cNvPicPr/>
                <p:nvPr/>
              </p:nvPicPr>
              <p:blipFill>
                <a:blip r:embed="rId154"/>
                <a:stretch>
                  <a:fillRect/>
                </a:stretch>
              </p:blipFill>
              <p:spPr>
                <a:xfrm>
                  <a:off x="7781899" y="2469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47A56C14-9063-411D-9105-F038ED848966}"/>
                    </a:ext>
                  </a:extLst>
                </p14:cNvPr>
                <p14:cNvContentPartPr/>
                <p14:nvPr/>
              </p14:nvContentPartPr>
              <p14:xfrm>
                <a:off x="8088259" y="2570792"/>
                <a:ext cx="85680" cy="104040"/>
              </p14:xfrm>
            </p:contentPart>
          </mc:Choice>
          <mc:Fallback xmlns="">
            <p:pic>
              <p:nvPicPr>
                <p:cNvPr id="92" name="Freihand 91">
                  <a:extLst>
                    <a:ext uri="{FF2B5EF4-FFF2-40B4-BE49-F238E27FC236}">
                      <a16:creationId xmlns:a16="http://schemas.microsoft.com/office/drawing/2014/main" id="{47A56C14-9063-411D-9105-F038ED848966}"/>
                    </a:ext>
                  </a:extLst>
                </p:cNvPr>
                <p:cNvPicPr/>
                <p:nvPr/>
              </p:nvPicPr>
              <p:blipFill>
                <a:blip r:embed="rId156"/>
                <a:stretch>
                  <a:fillRect/>
                </a:stretch>
              </p:blipFill>
              <p:spPr>
                <a:xfrm>
                  <a:off x="8083939" y="2566472"/>
                  <a:ext cx="94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90FDB643-2AB4-4EA9-B8C1-55A73CF08D35}"/>
                    </a:ext>
                  </a:extLst>
                </p14:cNvPr>
                <p14:cNvContentPartPr/>
                <p14:nvPr/>
              </p14:nvContentPartPr>
              <p14:xfrm>
                <a:off x="8185819" y="2582312"/>
                <a:ext cx="108360" cy="66600"/>
              </p14:xfrm>
            </p:contentPart>
          </mc:Choice>
          <mc:Fallback xmlns="">
            <p:pic>
              <p:nvPicPr>
                <p:cNvPr id="93" name="Freihand 92">
                  <a:extLst>
                    <a:ext uri="{FF2B5EF4-FFF2-40B4-BE49-F238E27FC236}">
                      <a16:creationId xmlns:a16="http://schemas.microsoft.com/office/drawing/2014/main" id="{90FDB643-2AB4-4EA9-B8C1-55A73CF08D35}"/>
                    </a:ext>
                  </a:extLst>
                </p:cNvPr>
                <p:cNvPicPr/>
                <p:nvPr/>
              </p:nvPicPr>
              <p:blipFill>
                <a:blip r:embed="rId158"/>
                <a:stretch>
                  <a:fillRect/>
                </a:stretch>
              </p:blipFill>
              <p:spPr>
                <a:xfrm>
                  <a:off x="8181499" y="2577992"/>
                  <a:ext cx="11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2BBD7BDA-F0F8-48E5-924D-E63F4427C15E}"/>
                    </a:ext>
                  </a:extLst>
                </p14:cNvPr>
                <p14:cNvContentPartPr/>
                <p14:nvPr/>
              </p14:nvContentPartPr>
              <p14:xfrm>
                <a:off x="8308939" y="2503472"/>
                <a:ext cx="91080" cy="132120"/>
              </p14:xfrm>
            </p:contentPart>
          </mc:Choice>
          <mc:Fallback xmlns="">
            <p:pic>
              <p:nvPicPr>
                <p:cNvPr id="94" name="Freihand 93">
                  <a:extLst>
                    <a:ext uri="{FF2B5EF4-FFF2-40B4-BE49-F238E27FC236}">
                      <a16:creationId xmlns:a16="http://schemas.microsoft.com/office/drawing/2014/main" id="{2BBD7BDA-F0F8-48E5-924D-E63F4427C15E}"/>
                    </a:ext>
                  </a:extLst>
                </p:cNvPr>
                <p:cNvPicPr/>
                <p:nvPr/>
              </p:nvPicPr>
              <p:blipFill>
                <a:blip r:embed="rId160"/>
                <a:stretch>
                  <a:fillRect/>
                </a:stretch>
              </p:blipFill>
              <p:spPr>
                <a:xfrm>
                  <a:off x="8304619" y="2499152"/>
                  <a:ext cx="9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CB0D9E20-FC15-4317-814C-F1F487318CA6}"/>
                    </a:ext>
                  </a:extLst>
                </p14:cNvPr>
                <p14:cNvContentPartPr/>
                <p14:nvPr/>
              </p14:nvContentPartPr>
              <p14:xfrm>
                <a:off x="8414059" y="2563952"/>
                <a:ext cx="75600" cy="85680"/>
              </p14:xfrm>
            </p:contentPart>
          </mc:Choice>
          <mc:Fallback xmlns="">
            <p:pic>
              <p:nvPicPr>
                <p:cNvPr id="95" name="Freihand 94">
                  <a:extLst>
                    <a:ext uri="{FF2B5EF4-FFF2-40B4-BE49-F238E27FC236}">
                      <a16:creationId xmlns:a16="http://schemas.microsoft.com/office/drawing/2014/main" id="{CB0D9E20-FC15-4317-814C-F1F487318CA6}"/>
                    </a:ext>
                  </a:extLst>
                </p:cNvPr>
                <p:cNvPicPr/>
                <p:nvPr/>
              </p:nvPicPr>
              <p:blipFill>
                <a:blip r:embed="rId162"/>
                <a:stretch>
                  <a:fillRect/>
                </a:stretch>
              </p:blipFill>
              <p:spPr>
                <a:xfrm>
                  <a:off x="8409739" y="2559632"/>
                  <a:ext cx="84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B2C89AE5-1A4C-4DB0-87A8-8427071AF646}"/>
                    </a:ext>
                  </a:extLst>
                </p14:cNvPr>
                <p14:cNvContentPartPr/>
                <p14:nvPr/>
              </p14:nvContentPartPr>
              <p14:xfrm>
                <a:off x="8521339" y="2575832"/>
                <a:ext cx="272160" cy="43920"/>
              </p14:xfrm>
            </p:contentPart>
          </mc:Choice>
          <mc:Fallback xmlns="">
            <p:pic>
              <p:nvPicPr>
                <p:cNvPr id="96" name="Freihand 95">
                  <a:extLst>
                    <a:ext uri="{FF2B5EF4-FFF2-40B4-BE49-F238E27FC236}">
                      <a16:creationId xmlns:a16="http://schemas.microsoft.com/office/drawing/2014/main" id="{B2C89AE5-1A4C-4DB0-87A8-8427071AF646}"/>
                    </a:ext>
                  </a:extLst>
                </p:cNvPr>
                <p:cNvPicPr/>
                <p:nvPr/>
              </p:nvPicPr>
              <p:blipFill>
                <a:blip r:embed="rId164"/>
                <a:stretch>
                  <a:fillRect/>
                </a:stretch>
              </p:blipFill>
              <p:spPr>
                <a:xfrm>
                  <a:off x="8517019" y="2571512"/>
                  <a:ext cx="280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8238F95E-B9F6-4595-839B-E92C94871676}"/>
                    </a:ext>
                  </a:extLst>
                </p14:cNvPr>
                <p14:cNvContentPartPr/>
                <p14:nvPr/>
              </p14:nvContentPartPr>
              <p14:xfrm>
                <a:off x="8822299" y="2565032"/>
                <a:ext cx="163440" cy="39240"/>
              </p14:xfrm>
            </p:contentPart>
          </mc:Choice>
          <mc:Fallback xmlns="">
            <p:pic>
              <p:nvPicPr>
                <p:cNvPr id="97" name="Freihand 96">
                  <a:extLst>
                    <a:ext uri="{FF2B5EF4-FFF2-40B4-BE49-F238E27FC236}">
                      <a16:creationId xmlns:a16="http://schemas.microsoft.com/office/drawing/2014/main" id="{8238F95E-B9F6-4595-839B-E92C94871676}"/>
                    </a:ext>
                  </a:extLst>
                </p:cNvPr>
                <p:cNvPicPr/>
                <p:nvPr/>
              </p:nvPicPr>
              <p:blipFill>
                <a:blip r:embed="rId166"/>
                <a:stretch>
                  <a:fillRect/>
                </a:stretch>
              </p:blipFill>
              <p:spPr>
                <a:xfrm>
                  <a:off x="8817979" y="2560712"/>
                  <a:ext cx="172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A2334E9F-2530-4E87-AF22-993872933476}"/>
                    </a:ext>
                  </a:extLst>
                </p14:cNvPr>
                <p14:cNvContentPartPr/>
                <p14:nvPr/>
              </p14:nvContentPartPr>
              <p14:xfrm>
                <a:off x="9057379" y="2507792"/>
                <a:ext cx="232200" cy="129240"/>
              </p14:xfrm>
            </p:contentPart>
          </mc:Choice>
          <mc:Fallback xmlns="">
            <p:pic>
              <p:nvPicPr>
                <p:cNvPr id="98" name="Freihand 97">
                  <a:extLst>
                    <a:ext uri="{FF2B5EF4-FFF2-40B4-BE49-F238E27FC236}">
                      <a16:creationId xmlns:a16="http://schemas.microsoft.com/office/drawing/2014/main" id="{A2334E9F-2530-4E87-AF22-993872933476}"/>
                    </a:ext>
                  </a:extLst>
                </p:cNvPr>
                <p:cNvPicPr/>
                <p:nvPr/>
              </p:nvPicPr>
              <p:blipFill>
                <a:blip r:embed="rId168"/>
                <a:stretch>
                  <a:fillRect/>
                </a:stretch>
              </p:blipFill>
              <p:spPr>
                <a:xfrm>
                  <a:off x="9053059" y="2503472"/>
                  <a:ext cx="240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5B305FFC-E60C-4E24-8AAF-38B8941914F6}"/>
                    </a:ext>
                  </a:extLst>
                </p14:cNvPr>
                <p14:cNvContentPartPr/>
                <p14:nvPr/>
              </p14:nvContentPartPr>
              <p14:xfrm>
                <a:off x="9163579" y="2483672"/>
                <a:ext cx="360" cy="360"/>
              </p14:xfrm>
            </p:contentPart>
          </mc:Choice>
          <mc:Fallback xmlns="">
            <p:pic>
              <p:nvPicPr>
                <p:cNvPr id="99" name="Freihand 98">
                  <a:extLst>
                    <a:ext uri="{FF2B5EF4-FFF2-40B4-BE49-F238E27FC236}">
                      <a16:creationId xmlns:a16="http://schemas.microsoft.com/office/drawing/2014/main" id="{5B305FFC-E60C-4E24-8AAF-38B8941914F6}"/>
                    </a:ext>
                  </a:extLst>
                </p:cNvPr>
                <p:cNvPicPr/>
                <p:nvPr/>
              </p:nvPicPr>
              <p:blipFill>
                <a:blip r:embed="rId154"/>
                <a:stretch>
                  <a:fillRect/>
                </a:stretch>
              </p:blipFill>
              <p:spPr>
                <a:xfrm>
                  <a:off x="9159259" y="2479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E01E6EF8-793D-4754-85F9-B3D5B02F8923}"/>
                    </a:ext>
                  </a:extLst>
                </p14:cNvPr>
                <p14:cNvContentPartPr/>
                <p14:nvPr/>
              </p14:nvContentPartPr>
              <p14:xfrm>
                <a:off x="9425659" y="2545232"/>
                <a:ext cx="343800" cy="90360"/>
              </p14:xfrm>
            </p:contentPart>
          </mc:Choice>
          <mc:Fallback xmlns="">
            <p:pic>
              <p:nvPicPr>
                <p:cNvPr id="100" name="Freihand 99">
                  <a:extLst>
                    <a:ext uri="{FF2B5EF4-FFF2-40B4-BE49-F238E27FC236}">
                      <a16:creationId xmlns:a16="http://schemas.microsoft.com/office/drawing/2014/main" id="{E01E6EF8-793D-4754-85F9-B3D5B02F8923}"/>
                    </a:ext>
                  </a:extLst>
                </p:cNvPr>
                <p:cNvPicPr/>
                <p:nvPr/>
              </p:nvPicPr>
              <p:blipFill>
                <a:blip r:embed="rId171"/>
                <a:stretch>
                  <a:fillRect/>
                </a:stretch>
              </p:blipFill>
              <p:spPr>
                <a:xfrm>
                  <a:off x="9421339" y="2540912"/>
                  <a:ext cx="352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CA55D075-A702-4AAD-9FE5-69D0A980BA4A}"/>
                    </a:ext>
                  </a:extLst>
                </p14:cNvPr>
                <p14:cNvContentPartPr/>
                <p14:nvPr/>
              </p14:nvContentPartPr>
              <p14:xfrm>
                <a:off x="9786019" y="2514272"/>
                <a:ext cx="129240" cy="105120"/>
              </p14:xfrm>
            </p:contentPart>
          </mc:Choice>
          <mc:Fallback xmlns="">
            <p:pic>
              <p:nvPicPr>
                <p:cNvPr id="101" name="Freihand 100">
                  <a:extLst>
                    <a:ext uri="{FF2B5EF4-FFF2-40B4-BE49-F238E27FC236}">
                      <a16:creationId xmlns:a16="http://schemas.microsoft.com/office/drawing/2014/main" id="{CA55D075-A702-4AAD-9FE5-69D0A980BA4A}"/>
                    </a:ext>
                  </a:extLst>
                </p:cNvPr>
                <p:cNvPicPr/>
                <p:nvPr/>
              </p:nvPicPr>
              <p:blipFill>
                <a:blip r:embed="rId173"/>
                <a:stretch>
                  <a:fillRect/>
                </a:stretch>
              </p:blipFill>
              <p:spPr>
                <a:xfrm>
                  <a:off x="9781699" y="2509952"/>
                  <a:ext cx="13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786BDBFF-955D-4663-8FA2-DF62CCC4B151}"/>
                    </a:ext>
                  </a:extLst>
                </p14:cNvPr>
                <p14:cNvContentPartPr/>
                <p14:nvPr/>
              </p14:nvContentPartPr>
              <p14:xfrm>
                <a:off x="9941899" y="2527232"/>
                <a:ext cx="245160" cy="72000"/>
              </p14:xfrm>
            </p:contentPart>
          </mc:Choice>
          <mc:Fallback xmlns="">
            <p:pic>
              <p:nvPicPr>
                <p:cNvPr id="102" name="Freihand 101">
                  <a:extLst>
                    <a:ext uri="{FF2B5EF4-FFF2-40B4-BE49-F238E27FC236}">
                      <a16:creationId xmlns:a16="http://schemas.microsoft.com/office/drawing/2014/main" id="{786BDBFF-955D-4663-8FA2-DF62CCC4B151}"/>
                    </a:ext>
                  </a:extLst>
                </p:cNvPr>
                <p:cNvPicPr/>
                <p:nvPr/>
              </p:nvPicPr>
              <p:blipFill>
                <a:blip r:embed="rId175"/>
                <a:stretch>
                  <a:fillRect/>
                </a:stretch>
              </p:blipFill>
              <p:spPr>
                <a:xfrm>
                  <a:off x="9937579" y="2522912"/>
                  <a:ext cx="253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EFDA2EF9-F496-41D1-825F-73925C9B2FA1}"/>
                    </a:ext>
                  </a:extLst>
                </p14:cNvPr>
                <p14:cNvContentPartPr/>
                <p14:nvPr/>
              </p14:nvContentPartPr>
              <p14:xfrm>
                <a:off x="10257259" y="2455592"/>
                <a:ext cx="38880" cy="192240"/>
              </p14:xfrm>
            </p:contentPart>
          </mc:Choice>
          <mc:Fallback xmlns="">
            <p:pic>
              <p:nvPicPr>
                <p:cNvPr id="103" name="Freihand 102">
                  <a:extLst>
                    <a:ext uri="{FF2B5EF4-FFF2-40B4-BE49-F238E27FC236}">
                      <a16:creationId xmlns:a16="http://schemas.microsoft.com/office/drawing/2014/main" id="{EFDA2EF9-F496-41D1-825F-73925C9B2FA1}"/>
                    </a:ext>
                  </a:extLst>
                </p:cNvPr>
                <p:cNvPicPr/>
                <p:nvPr/>
              </p:nvPicPr>
              <p:blipFill>
                <a:blip r:embed="rId177"/>
                <a:stretch>
                  <a:fillRect/>
                </a:stretch>
              </p:blipFill>
              <p:spPr>
                <a:xfrm>
                  <a:off x="10252939" y="2451272"/>
                  <a:ext cx="4752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5C550A1C-BF3A-42F8-A920-6C38FB91C565}"/>
                  </a:ext>
                </a:extLst>
              </p14:cNvPr>
              <p14:cNvContentPartPr/>
              <p14:nvPr/>
            </p14:nvContentPartPr>
            <p14:xfrm>
              <a:off x="5956699" y="3939512"/>
              <a:ext cx="2604240" cy="76320"/>
            </p14:xfrm>
          </p:contentPart>
        </mc:Choice>
        <mc:Fallback xmlns="">
          <p:pic>
            <p:nvPicPr>
              <p:cNvPr id="105" name="Freihand 104">
                <a:extLst>
                  <a:ext uri="{FF2B5EF4-FFF2-40B4-BE49-F238E27FC236}">
                    <a16:creationId xmlns:a16="http://schemas.microsoft.com/office/drawing/2014/main" id="{5C550A1C-BF3A-42F8-A920-6C38FB91C565}"/>
                  </a:ext>
                </a:extLst>
              </p:cNvPr>
              <p:cNvPicPr/>
              <p:nvPr/>
            </p:nvPicPr>
            <p:blipFill>
              <a:blip r:embed="rId179"/>
              <a:stretch>
                <a:fillRect/>
              </a:stretch>
            </p:blipFill>
            <p:spPr>
              <a:xfrm>
                <a:off x="5952379" y="3935192"/>
                <a:ext cx="2612880" cy="84960"/>
              </a:xfrm>
              <a:prstGeom prst="rect">
                <a:avLst/>
              </a:prstGeom>
            </p:spPr>
          </p:pic>
        </mc:Fallback>
      </mc:AlternateContent>
      <p:grpSp>
        <p:nvGrpSpPr>
          <p:cNvPr id="121" name="Gruppieren 120">
            <a:extLst>
              <a:ext uri="{FF2B5EF4-FFF2-40B4-BE49-F238E27FC236}">
                <a16:creationId xmlns:a16="http://schemas.microsoft.com/office/drawing/2014/main" id="{9D7CB0A5-D4BA-43E4-8B59-393C89D4E849}"/>
              </a:ext>
            </a:extLst>
          </p:cNvPr>
          <p:cNvGrpSpPr/>
          <p:nvPr/>
        </p:nvGrpSpPr>
        <p:grpSpPr>
          <a:xfrm>
            <a:off x="6427939" y="3923312"/>
            <a:ext cx="1741320" cy="233280"/>
            <a:chOff x="6427939" y="3923312"/>
            <a:chExt cx="1741320" cy="233280"/>
          </a:xfrm>
        </p:grpSpPr>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6621508C-D730-4569-9866-0A2CDD9ABCDD}"/>
                    </a:ext>
                  </a:extLst>
                </p14:cNvPr>
                <p14:cNvContentPartPr/>
                <p14:nvPr/>
              </p14:nvContentPartPr>
              <p14:xfrm>
                <a:off x="6427939" y="4014392"/>
                <a:ext cx="129600" cy="122760"/>
              </p14:xfrm>
            </p:contentPart>
          </mc:Choice>
          <mc:Fallback xmlns="">
            <p:pic>
              <p:nvPicPr>
                <p:cNvPr id="106" name="Freihand 105">
                  <a:extLst>
                    <a:ext uri="{FF2B5EF4-FFF2-40B4-BE49-F238E27FC236}">
                      <a16:creationId xmlns:a16="http://schemas.microsoft.com/office/drawing/2014/main" id="{6621508C-D730-4569-9866-0A2CDD9ABCDD}"/>
                    </a:ext>
                  </a:extLst>
                </p:cNvPr>
                <p:cNvPicPr/>
                <p:nvPr/>
              </p:nvPicPr>
              <p:blipFill>
                <a:blip r:embed="rId181"/>
                <a:stretch>
                  <a:fillRect/>
                </a:stretch>
              </p:blipFill>
              <p:spPr>
                <a:xfrm>
                  <a:off x="6423619" y="4010072"/>
                  <a:ext cx="138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D1C5246D-AED9-46F1-A4CE-5028FE20F0F4}"/>
                    </a:ext>
                  </a:extLst>
                </p14:cNvPr>
                <p14:cNvContentPartPr/>
                <p14:nvPr/>
              </p14:nvContentPartPr>
              <p14:xfrm>
                <a:off x="6531979" y="4056512"/>
                <a:ext cx="154440" cy="100080"/>
              </p14:xfrm>
            </p:contentPart>
          </mc:Choice>
          <mc:Fallback xmlns="">
            <p:pic>
              <p:nvPicPr>
                <p:cNvPr id="107" name="Freihand 106">
                  <a:extLst>
                    <a:ext uri="{FF2B5EF4-FFF2-40B4-BE49-F238E27FC236}">
                      <a16:creationId xmlns:a16="http://schemas.microsoft.com/office/drawing/2014/main" id="{D1C5246D-AED9-46F1-A4CE-5028FE20F0F4}"/>
                    </a:ext>
                  </a:extLst>
                </p:cNvPr>
                <p:cNvPicPr/>
                <p:nvPr/>
              </p:nvPicPr>
              <p:blipFill>
                <a:blip r:embed="rId183"/>
                <a:stretch>
                  <a:fillRect/>
                </a:stretch>
              </p:blipFill>
              <p:spPr>
                <a:xfrm>
                  <a:off x="6527659" y="4052192"/>
                  <a:ext cx="163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Freihand 107">
                  <a:extLst>
                    <a:ext uri="{FF2B5EF4-FFF2-40B4-BE49-F238E27FC236}">
                      <a16:creationId xmlns:a16="http://schemas.microsoft.com/office/drawing/2014/main" id="{2CFD7001-939A-47A9-A2F1-360E0678AF93}"/>
                    </a:ext>
                  </a:extLst>
                </p14:cNvPr>
                <p14:cNvContentPartPr/>
                <p14:nvPr/>
              </p14:nvContentPartPr>
              <p14:xfrm>
                <a:off x="6694699" y="3979832"/>
                <a:ext cx="360" cy="360"/>
              </p14:xfrm>
            </p:contentPart>
          </mc:Choice>
          <mc:Fallback xmlns="">
            <p:pic>
              <p:nvPicPr>
                <p:cNvPr id="108" name="Freihand 107">
                  <a:extLst>
                    <a:ext uri="{FF2B5EF4-FFF2-40B4-BE49-F238E27FC236}">
                      <a16:creationId xmlns:a16="http://schemas.microsoft.com/office/drawing/2014/main" id="{2CFD7001-939A-47A9-A2F1-360E0678AF93}"/>
                    </a:ext>
                  </a:extLst>
                </p:cNvPr>
                <p:cNvPicPr/>
                <p:nvPr/>
              </p:nvPicPr>
              <p:blipFill>
                <a:blip r:embed="rId154"/>
                <a:stretch>
                  <a:fillRect/>
                </a:stretch>
              </p:blipFill>
              <p:spPr>
                <a:xfrm>
                  <a:off x="6690379" y="3975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01D5A133-DCDD-45ED-9009-2AF45B7EBE64}"/>
                    </a:ext>
                  </a:extLst>
                </p14:cNvPr>
                <p14:cNvContentPartPr/>
                <p14:nvPr/>
              </p14:nvContentPartPr>
              <p14:xfrm>
                <a:off x="6682819" y="3980912"/>
                <a:ext cx="168120" cy="144720"/>
              </p14:xfrm>
            </p:contentPart>
          </mc:Choice>
          <mc:Fallback xmlns="">
            <p:pic>
              <p:nvPicPr>
                <p:cNvPr id="109" name="Freihand 108">
                  <a:extLst>
                    <a:ext uri="{FF2B5EF4-FFF2-40B4-BE49-F238E27FC236}">
                      <a16:creationId xmlns:a16="http://schemas.microsoft.com/office/drawing/2014/main" id="{01D5A133-DCDD-45ED-9009-2AF45B7EBE64}"/>
                    </a:ext>
                  </a:extLst>
                </p:cNvPr>
                <p:cNvPicPr/>
                <p:nvPr/>
              </p:nvPicPr>
              <p:blipFill>
                <a:blip r:embed="rId186"/>
                <a:stretch>
                  <a:fillRect/>
                </a:stretch>
              </p:blipFill>
              <p:spPr>
                <a:xfrm>
                  <a:off x="6678499" y="3976592"/>
                  <a:ext cx="17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0D516455-DB52-4F62-85FD-A35B7C86344A}"/>
                    </a:ext>
                  </a:extLst>
                </p14:cNvPr>
                <p14:cNvContentPartPr/>
                <p14:nvPr/>
              </p14:nvContentPartPr>
              <p14:xfrm>
                <a:off x="6867139" y="4034552"/>
                <a:ext cx="99720" cy="84240"/>
              </p14:xfrm>
            </p:contentPart>
          </mc:Choice>
          <mc:Fallback xmlns="">
            <p:pic>
              <p:nvPicPr>
                <p:cNvPr id="110" name="Freihand 109">
                  <a:extLst>
                    <a:ext uri="{FF2B5EF4-FFF2-40B4-BE49-F238E27FC236}">
                      <a16:creationId xmlns:a16="http://schemas.microsoft.com/office/drawing/2014/main" id="{0D516455-DB52-4F62-85FD-A35B7C86344A}"/>
                    </a:ext>
                  </a:extLst>
                </p:cNvPr>
                <p:cNvPicPr/>
                <p:nvPr/>
              </p:nvPicPr>
              <p:blipFill>
                <a:blip r:embed="rId188"/>
                <a:stretch>
                  <a:fillRect/>
                </a:stretch>
              </p:blipFill>
              <p:spPr>
                <a:xfrm>
                  <a:off x="6862819" y="4030232"/>
                  <a:ext cx="108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F9CC8C9B-E643-4E34-BE0A-4A7507FE79C0}"/>
                    </a:ext>
                  </a:extLst>
                </p14:cNvPr>
                <p14:cNvContentPartPr/>
                <p14:nvPr/>
              </p14:nvContentPartPr>
              <p14:xfrm>
                <a:off x="6966139" y="3963272"/>
                <a:ext cx="131400" cy="165240"/>
              </p14:xfrm>
            </p:contentPart>
          </mc:Choice>
          <mc:Fallback xmlns="">
            <p:pic>
              <p:nvPicPr>
                <p:cNvPr id="111" name="Freihand 110">
                  <a:extLst>
                    <a:ext uri="{FF2B5EF4-FFF2-40B4-BE49-F238E27FC236}">
                      <a16:creationId xmlns:a16="http://schemas.microsoft.com/office/drawing/2014/main" id="{F9CC8C9B-E643-4E34-BE0A-4A7507FE79C0}"/>
                    </a:ext>
                  </a:extLst>
                </p:cNvPr>
                <p:cNvPicPr/>
                <p:nvPr/>
              </p:nvPicPr>
              <p:blipFill>
                <a:blip r:embed="rId190"/>
                <a:stretch>
                  <a:fillRect/>
                </a:stretch>
              </p:blipFill>
              <p:spPr>
                <a:xfrm>
                  <a:off x="6961819" y="3958952"/>
                  <a:ext cx="140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49504DAD-5A95-4D35-A3EE-5D24325368C9}"/>
                    </a:ext>
                  </a:extLst>
                </p14:cNvPr>
                <p14:cNvContentPartPr/>
                <p14:nvPr/>
              </p14:nvContentPartPr>
              <p14:xfrm>
                <a:off x="7145779" y="4028432"/>
                <a:ext cx="18360" cy="63000"/>
              </p14:xfrm>
            </p:contentPart>
          </mc:Choice>
          <mc:Fallback xmlns="">
            <p:pic>
              <p:nvPicPr>
                <p:cNvPr id="112" name="Freihand 111">
                  <a:extLst>
                    <a:ext uri="{FF2B5EF4-FFF2-40B4-BE49-F238E27FC236}">
                      <a16:creationId xmlns:a16="http://schemas.microsoft.com/office/drawing/2014/main" id="{49504DAD-5A95-4D35-A3EE-5D24325368C9}"/>
                    </a:ext>
                  </a:extLst>
                </p:cNvPr>
                <p:cNvPicPr/>
                <p:nvPr/>
              </p:nvPicPr>
              <p:blipFill>
                <a:blip r:embed="rId192"/>
                <a:stretch>
                  <a:fillRect/>
                </a:stretch>
              </p:blipFill>
              <p:spPr>
                <a:xfrm>
                  <a:off x="7141459" y="4024112"/>
                  <a:ext cx="27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98C77E0F-FD76-4DC7-8B96-751F7587A008}"/>
                    </a:ext>
                  </a:extLst>
                </p14:cNvPr>
                <p14:cNvContentPartPr/>
                <p14:nvPr/>
              </p14:nvContentPartPr>
              <p14:xfrm>
                <a:off x="7197979" y="3989552"/>
                <a:ext cx="59400" cy="117360"/>
              </p14:xfrm>
            </p:contentPart>
          </mc:Choice>
          <mc:Fallback xmlns="">
            <p:pic>
              <p:nvPicPr>
                <p:cNvPr id="113" name="Freihand 112">
                  <a:extLst>
                    <a:ext uri="{FF2B5EF4-FFF2-40B4-BE49-F238E27FC236}">
                      <a16:creationId xmlns:a16="http://schemas.microsoft.com/office/drawing/2014/main" id="{98C77E0F-FD76-4DC7-8B96-751F7587A008}"/>
                    </a:ext>
                  </a:extLst>
                </p:cNvPr>
                <p:cNvPicPr/>
                <p:nvPr/>
              </p:nvPicPr>
              <p:blipFill>
                <a:blip r:embed="rId194"/>
                <a:stretch>
                  <a:fillRect/>
                </a:stretch>
              </p:blipFill>
              <p:spPr>
                <a:xfrm>
                  <a:off x="7193659" y="3985232"/>
                  <a:ext cx="68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0E54D74C-153D-45B1-B2A6-22E8CA73B1BD}"/>
                    </a:ext>
                  </a:extLst>
                </p14:cNvPr>
                <p14:cNvContentPartPr/>
                <p14:nvPr/>
              </p14:nvContentPartPr>
              <p14:xfrm>
                <a:off x="7267459" y="3966872"/>
                <a:ext cx="343440" cy="131400"/>
              </p14:xfrm>
            </p:contentPart>
          </mc:Choice>
          <mc:Fallback xmlns="">
            <p:pic>
              <p:nvPicPr>
                <p:cNvPr id="114" name="Freihand 113">
                  <a:extLst>
                    <a:ext uri="{FF2B5EF4-FFF2-40B4-BE49-F238E27FC236}">
                      <a16:creationId xmlns:a16="http://schemas.microsoft.com/office/drawing/2014/main" id="{0E54D74C-153D-45B1-B2A6-22E8CA73B1BD}"/>
                    </a:ext>
                  </a:extLst>
                </p:cNvPr>
                <p:cNvPicPr/>
                <p:nvPr/>
              </p:nvPicPr>
              <p:blipFill>
                <a:blip r:embed="rId196"/>
                <a:stretch>
                  <a:fillRect/>
                </a:stretch>
              </p:blipFill>
              <p:spPr>
                <a:xfrm>
                  <a:off x="7263139" y="3962552"/>
                  <a:ext cx="352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496DDA42-004A-446A-9575-E04F2ECF3AD0}"/>
                    </a:ext>
                  </a:extLst>
                </p14:cNvPr>
                <p14:cNvContentPartPr/>
                <p14:nvPr/>
              </p14:nvContentPartPr>
              <p14:xfrm>
                <a:off x="7696579" y="3969032"/>
                <a:ext cx="132120" cy="96120"/>
              </p14:xfrm>
            </p:contentPart>
          </mc:Choice>
          <mc:Fallback xmlns="">
            <p:pic>
              <p:nvPicPr>
                <p:cNvPr id="115" name="Freihand 114">
                  <a:extLst>
                    <a:ext uri="{FF2B5EF4-FFF2-40B4-BE49-F238E27FC236}">
                      <a16:creationId xmlns:a16="http://schemas.microsoft.com/office/drawing/2014/main" id="{496DDA42-004A-446A-9575-E04F2ECF3AD0}"/>
                    </a:ext>
                  </a:extLst>
                </p:cNvPr>
                <p:cNvPicPr/>
                <p:nvPr/>
              </p:nvPicPr>
              <p:blipFill>
                <a:blip r:embed="rId198"/>
                <a:stretch>
                  <a:fillRect/>
                </a:stretch>
              </p:blipFill>
              <p:spPr>
                <a:xfrm>
                  <a:off x="7692259" y="3964712"/>
                  <a:ext cx="140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D3CE36F7-58A7-47B5-949F-1B710D55DE65}"/>
                    </a:ext>
                  </a:extLst>
                </p14:cNvPr>
                <p14:cNvContentPartPr/>
                <p14:nvPr/>
              </p14:nvContentPartPr>
              <p14:xfrm>
                <a:off x="7811779" y="3985952"/>
                <a:ext cx="90720" cy="84600"/>
              </p14:xfrm>
            </p:contentPart>
          </mc:Choice>
          <mc:Fallback xmlns="">
            <p:pic>
              <p:nvPicPr>
                <p:cNvPr id="116" name="Freihand 115">
                  <a:extLst>
                    <a:ext uri="{FF2B5EF4-FFF2-40B4-BE49-F238E27FC236}">
                      <a16:creationId xmlns:a16="http://schemas.microsoft.com/office/drawing/2014/main" id="{D3CE36F7-58A7-47B5-949F-1B710D55DE65}"/>
                    </a:ext>
                  </a:extLst>
                </p:cNvPr>
                <p:cNvPicPr/>
                <p:nvPr/>
              </p:nvPicPr>
              <p:blipFill>
                <a:blip r:embed="rId200"/>
                <a:stretch>
                  <a:fillRect/>
                </a:stretch>
              </p:blipFill>
              <p:spPr>
                <a:xfrm>
                  <a:off x="7807459" y="3981632"/>
                  <a:ext cx="9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7371C9A3-75E3-43FA-9BFB-8D17F866F0B2}"/>
                    </a:ext>
                  </a:extLst>
                </p14:cNvPr>
                <p14:cNvContentPartPr/>
                <p14:nvPr/>
              </p14:nvContentPartPr>
              <p14:xfrm>
                <a:off x="7926979" y="3963992"/>
                <a:ext cx="119520" cy="88920"/>
              </p14:xfrm>
            </p:contentPart>
          </mc:Choice>
          <mc:Fallback xmlns="">
            <p:pic>
              <p:nvPicPr>
                <p:cNvPr id="117" name="Freihand 116">
                  <a:extLst>
                    <a:ext uri="{FF2B5EF4-FFF2-40B4-BE49-F238E27FC236}">
                      <a16:creationId xmlns:a16="http://schemas.microsoft.com/office/drawing/2014/main" id="{7371C9A3-75E3-43FA-9BFB-8D17F866F0B2}"/>
                    </a:ext>
                  </a:extLst>
                </p:cNvPr>
                <p:cNvPicPr/>
                <p:nvPr/>
              </p:nvPicPr>
              <p:blipFill>
                <a:blip r:embed="rId202"/>
                <a:stretch>
                  <a:fillRect/>
                </a:stretch>
              </p:blipFill>
              <p:spPr>
                <a:xfrm>
                  <a:off x="7922659" y="3959672"/>
                  <a:ext cx="128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78AF9689-0247-4880-A2AF-7618C158ABC5}"/>
                    </a:ext>
                  </a:extLst>
                </p14:cNvPr>
                <p14:cNvContentPartPr/>
                <p14:nvPr/>
              </p14:nvContentPartPr>
              <p14:xfrm>
                <a:off x="8067019" y="3952112"/>
                <a:ext cx="102240" cy="136440"/>
              </p14:xfrm>
            </p:contentPart>
          </mc:Choice>
          <mc:Fallback xmlns="">
            <p:pic>
              <p:nvPicPr>
                <p:cNvPr id="118" name="Freihand 117">
                  <a:extLst>
                    <a:ext uri="{FF2B5EF4-FFF2-40B4-BE49-F238E27FC236}">
                      <a16:creationId xmlns:a16="http://schemas.microsoft.com/office/drawing/2014/main" id="{78AF9689-0247-4880-A2AF-7618C158ABC5}"/>
                    </a:ext>
                  </a:extLst>
                </p:cNvPr>
                <p:cNvPicPr/>
                <p:nvPr/>
              </p:nvPicPr>
              <p:blipFill>
                <a:blip r:embed="rId204"/>
                <a:stretch>
                  <a:fillRect/>
                </a:stretch>
              </p:blipFill>
              <p:spPr>
                <a:xfrm>
                  <a:off x="8062699" y="3947792"/>
                  <a:ext cx="110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773991DA-F2C7-4AFD-9093-5DCFF343BF56}"/>
                    </a:ext>
                  </a:extLst>
                </p14:cNvPr>
                <p14:cNvContentPartPr/>
                <p14:nvPr/>
              </p14:nvContentPartPr>
              <p14:xfrm>
                <a:off x="6603979" y="3923312"/>
                <a:ext cx="473040" cy="38160"/>
              </p14:xfrm>
            </p:contentPart>
          </mc:Choice>
          <mc:Fallback xmlns="">
            <p:pic>
              <p:nvPicPr>
                <p:cNvPr id="120" name="Freihand 119">
                  <a:extLst>
                    <a:ext uri="{FF2B5EF4-FFF2-40B4-BE49-F238E27FC236}">
                      <a16:creationId xmlns:a16="http://schemas.microsoft.com/office/drawing/2014/main" id="{773991DA-F2C7-4AFD-9093-5DCFF343BF56}"/>
                    </a:ext>
                  </a:extLst>
                </p:cNvPr>
                <p:cNvPicPr/>
                <p:nvPr/>
              </p:nvPicPr>
              <p:blipFill>
                <a:blip r:embed="rId206"/>
                <a:stretch>
                  <a:fillRect/>
                </a:stretch>
              </p:blipFill>
              <p:spPr>
                <a:xfrm>
                  <a:off x="6599659" y="3918992"/>
                  <a:ext cx="48168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81364DCB-31E6-4313-BEE8-BCD20502C633}"/>
                  </a:ext>
                </a:extLst>
              </p14:cNvPr>
              <p14:cNvContentPartPr/>
              <p14:nvPr/>
            </p14:nvContentPartPr>
            <p14:xfrm>
              <a:off x="3615979" y="3980912"/>
              <a:ext cx="2310480" cy="70560"/>
            </p14:xfrm>
          </p:contentPart>
        </mc:Choice>
        <mc:Fallback xmlns="">
          <p:pic>
            <p:nvPicPr>
              <p:cNvPr id="122" name="Freihand 121">
                <a:extLst>
                  <a:ext uri="{FF2B5EF4-FFF2-40B4-BE49-F238E27FC236}">
                    <a16:creationId xmlns:a16="http://schemas.microsoft.com/office/drawing/2014/main" id="{81364DCB-31E6-4313-BEE8-BCD20502C633}"/>
                  </a:ext>
                </a:extLst>
              </p:cNvPr>
              <p:cNvPicPr/>
              <p:nvPr/>
            </p:nvPicPr>
            <p:blipFill>
              <a:blip r:embed="rId208"/>
              <a:stretch>
                <a:fillRect/>
              </a:stretch>
            </p:blipFill>
            <p:spPr>
              <a:xfrm>
                <a:off x="3611659" y="3976592"/>
                <a:ext cx="2319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89FD296C-0332-4920-A0DD-D991D2AC9863}"/>
                  </a:ext>
                </a:extLst>
              </p14:cNvPr>
              <p14:cNvContentPartPr/>
              <p14:nvPr/>
            </p14:nvContentPartPr>
            <p14:xfrm>
              <a:off x="505219" y="3128432"/>
              <a:ext cx="2160000" cy="101880"/>
            </p14:xfrm>
          </p:contentPart>
        </mc:Choice>
        <mc:Fallback xmlns="">
          <p:pic>
            <p:nvPicPr>
              <p:cNvPr id="123" name="Freihand 122">
                <a:extLst>
                  <a:ext uri="{FF2B5EF4-FFF2-40B4-BE49-F238E27FC236}">
                    <a16:creationId xmlns:a16="http://schemas.microsoft.com/office/drawing/2014/main" id="{89FD296C-0332-4920-A0DD-D991D2AC9863}"/>
                  </a:ext>
                </a:extLst>
              </p:cNvPr>
              <p:cNvPicPr/>
              <p:nvPr/>
            </p:nvPicPr>
            <p:blipFill>
              <a:blip r:embed="rId210"/>
              <a:stretch>
                <a:fillRect/>
              </a:stretch>
            </p:blipFill>
            <p:spPr>
              <a:xfrm>
                <a:off x="500899" y="3124112"/>
                <a:ext cx="2168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A82904D5-95D4-4E25-9331-2AA1AC0DAB69}"/>
                  </a:ext>
                </a:extLst>
              </p14:cNvPr>
              <p14:cNvContentPartPr/>
              <p14:nvPr/>
            </p14:nvContentPartPr>
            <p14:xfrm>
              <a:off x="807619" y="4074152"/>
              <a:ext cx="2628360" cy="37800"/>
            </p14:xfrm>
          </p:contentPart>
        </mc:Choice>
        <mc:Fallback xmlns="">
          <p:pic>
            <p:nvPicPr>
              <p:cNvPr id="124" name="Freihand 123">
                <a:extLst>
                  <a:ext uri="{FF2B5EF4-FFF2-40B4-BE49-F238E27FC236}">
                    <a16:creationId xmlns:a16="http://schemas.microsoft.com/office/drawing/2014/main" id="{A82904D5-95D4-4E25-9331-2AA1AC0DAB69}"/>
                  </a:ext>
                </a:extLst>
              </p:cNvPr>
              <p:cNvPicPr/>
              <p:nvPr/>
            </p:nvPicPr>
            <p:blipFill>
              <a:blip r:embed="rId212"/>
              <a:stretch>
                <a:fillRect/>
              </a:stretch>
            </p:blipFill>
            <p:spPr>
              <a:xfrm>
                <a:off x="803299" y="4069832"/>
                <a:ext cx="2637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 name="Freihand 7">
                <a:extLst>
                  <a:ext uri="{FF2B5EF4-FFF2-40B4-BE49-F238E27FC236}">
                    <a16:creationId xmlns:a16="http://schemas.microsoft.com/office/drawing/2014/main" id="{E9B7D425-2055-421C-A93C-6CEDE3287C62}"/>
                  </a:ext>
                </a:extLst>
              </p14:cNvPr>
              <p14:cNvContentPartPr/>
              <p14:nvPr/>
            </p14:nvContentPartPr>
            <p14:xfrm>
              <a:off x="219739" y="1834952"/>
              <a:ext cx="2704320" cy="865800"/>
            </p14:xfrm>
          </p:contentPart>
        </mc:Choice>
        <mc:Fallback xmlns="">
          <p:pic>
            <p:nvPicPr>
              <p:cNvPr id="8" name="Freihand 7">
                <a:extLst>
                  <a:ext uri="{FF2B5EF4-FFF2-40B4-BE49-F238E27FC236}">
                    <a16:creationId xmlns:a16="http://schemas.microsoft.com/office/drawing/2014/main" id="{E9B7D425-2055-421C-A93C-6CEDE3287C62}"/>
                  </a:ext>
                </a:extLst>
              </p:cNvPr>
              <p:cNvPicPr/>
              <p:nvPr/>
            </p:nvPicPr>
            <p:blipFill>
              <a:blip r:embed="rId214"/>
              <a:stretch>
                <a:fillRect/>
              </a:stretch>
            </p:blipFill>
            <p:spPr>
              <a:xfrm>
                <a:off x="215419" y="1830632"/>
                <a:ext cx="271296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 name="Freihand 10">
                <a:extLst>
                  <a:ext uri="{FF2B5EF4-FFF2-40B4-BE49-F238E27FC236}">
                    <a16:creationId xmlns:a16="http://schemas.microsoft.com/office/drawing/2014/main" id="{212F817F-AE4D-4C29-A14F-2DD286DC950C}"/>
                  </a:ext>
                </a:extLst>
              </p14:cNvPr>
              <p14:cNvContentPartPr/>
              <p14:nvPr/>
            </p14:nvContentPartPr>
            <p14:xfrm>
              <a:off x="106339" y="2666192"/>
              <a:ext cx="2881800" cy="779400"/>
            </p14:xfrm>
          </p:contentPart>
        </mc:Choice>
        <mc:Fallback xmlns="">
          <p:pic>
            <p:nvPicPr>
              <p:cNvPr id="11" name="Freihand 10">
                <a:extLst>
                  <a:ext uri="{FF2B5EF4-FFF2-40B4-BE49-F238E27FC236}">
                    <a16:creationId xmlns:a16="http://schemas.microsoft.com/office/drawing/2014/main" id="{212F817F-AE4D-4C29-A14F-2DD286DC950C}"/>
                  </a:ext>
                </a:extLst>
              </p:cNvPr>
              <p:cNvPicPr/>
              <p:nvPr/>
            </p:nvPicPr>
            <p:blipFill>
              <a:blip r:embed="rId216"/>
              <a:stretch>
                <a:fillRect/>
              </a:stretch>
            </p:blipFill>
            <p:spPr>
              <a:xfrm>
                <a:off x="102019" y="2661872"/>
                <a:ext cx="2890440" cy="788040"/>
              </a:xfrm>
              <a:prstGeom prst="rect">
                <a:avLst/>
              </a:prstGeom>
            </p:spPr>
          </p:pic>
        </mc:Fallback>
      </mc:AlternateContent>
      <p:grpSp>
        <p:nvGrpSpPr>
          <p:cNvPr id="25" name="Gruppieren 24">
            <a:extLst>
              <a:ext uri="{FF2B5EF4-FFF2-40B4-BE49-F238E27FC236}">
                <a16:creationId xmlns:a16="http://schemas.microsoft.com/office/drawing/2014/main" id="{5F8C333C-4F59-4A0A-A8A2-7CBEB790136A}"/>
              </a:ext>
            </a:extLst>
          </p:cNvPr>
          <p:cNvGrpSpPr/>
          <p:nvPr/>
        </p:nvGrpSpPr>
        <p:grpSpPr>
          <a:xfrm>
            <a:off x="123979" y="3432992"/>
            <a:ext cx="5991480" cy="902160"/>
            <a:chOff x="123979" y="3432992"/>
            <a:chExt cx="5991480" cy="902160"/>
          </a:xfrm>
        </p:grpSpPr>
        <mc:AlternateContent xmlns:mc="http://schemas.openxmlformats.org/markup-compatibility/2006" xmlns:p14="http://schemas.microsoft.com/office/powerpoint/2010/main">
          <mc:Choice Requires="p14">
            <p:contentPart p14:bwMode="auto" r:id="rId217">
              <p14:nvContentPartPr>
                <p14:cNvPr id="14" name="Freihand 13">
                  <a:extLst>
                    <a:ext uri="{FF2B5EF4-FFF2-40B4-BE49-F238E27FC236}">
                      <a16:creationId xmlns:a16="http://schemas.microsoft.com/office/drawing/2014/main" id="{E6B2CBCA-9611-4B9C-B7AD-5F1850997E3B}"/>
                    </a:ext>
                  </a:extLst>
                </p14:cNvPr>
                <p14:cNvContentPartPr/>
                <p14:nvPr/>
              </p14:nvContentPartPr>
              <p14:xfrm>
                <a:off x="123979" y="3432992"/>
                <a:ext cx="3463200" cy="902160"/>
              </p14:xfrm>
            </p:contentPart>
          </mc:Choice>
          <mc:Fallback xmlns="">
            <p:pic>
              <p:nvPicPr>
                <p:cNvPr id="14" name="Freihand 13">
                  <a:extLst>
                    <a:ext uri="{FF2B5EF4-FFF2-40B4-BE49-F238E27FC236}">
                      <a16:creationId xmlns:a16="http://schemas.microsoft.com/office/drawing/2014/main" id="{E6B2CBCA-9611-4B9C-B7AD-5F1850997E3B}"/>
                    </a:ext>
                  </a:extLst>
                </p:cNvPr>
                <p:cNvPicPr/>
                <p:nvPr/>
              </p:nvPicPr>
              <p:blipFill>
                <a:blip r:embed="rId218"/>
                <a:stretch>
                  <a:fillRect/>
                </a:stretch>
              </p:blipFill>
              <p:spPr>
                <a:xfrm>
                  <a:off x="119659" y="3428672"/>
                  <a:ext cx="3471840" cy="910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4" name="Freihand 23">
                  <a:extLst>
                    <a:ext uri="{FF2B5EF4-FFF2-40B4-BE49-F238E27FC236}">
                      <a16:creationId xmlns:a16="http://schemas.microsoft.com/office/drawing/2014/main" id="{4492A265-8E67-4B72-B824-C5D438985BCE}"/>
                    </a:ext>
                  </a:extLst>
                </p14:cNvPr>
                <p14:cNvContentPartPr/>
                <p14:nvPr/>
              </p14:nvContentPartPr>
              <p14:xfrm>
                <a:off x="3590059" y="4030952"/>
                <a:ext cx="2525400" cy="82800"/>
              </p14:xfrm>
            </p:contentPart>
          </mc:Choice>
          <mc:Fallback xmlns="">
            <p:pic>
              <p:nvPicPr>
                <p:cNvPr id="24" name="Freihand 23">
                  <a:extLst>
                    <a:ext uri="{FF2B5EF4-FFF2-40B4-BE49-F238E27FC236}">
                      <a16:creationId xmlns:a16="http://schemas.microsoft.com/office/drawing/2014/main" id="{4492A265-8E67-4B72-B824-C5D438985BCE}"/>
                    </a:ext>
                  </a:extLst>
                </p:cNvPr>
                <p:cNvPicPr/>
                <p:nvPr/>
              </p:nvPicPr>
              <p:blipFill>
                <a:blip r:embed="rId220"/>
                <a:stretch>
                  <a:fillRect/>
                </a:stretch>
              </p:blipFill>
              <p:spPr>
                <a:xfrm>
                  <a:off x="3585739" y="4026632"/>
                  <a:ext cx="2534040" cy="91440"/>
                </a:xfrm>
                <a:prstGeom prst="rect">
                  <a:avLst/>
                </a:prstGeom>
              </p:spPr>
            </p:pic>
          </mc:Fallback>
        </mc:AlternateContent>
      </p:grpSp>
      <p:grpSp>
        <p:nvGrpSpPr>
          <p:cNvPr id="65" name="Gruppieren 64">
            <a:extLst>
              <a:ext uri="{FF2B5EF4-FFF2-40B4-BE49-F238E27FC236}">
                <a16:creationId xmlns:a16="http://schemas.microsoft.com/office/drawing/2014/main" id="{1A7AE4FD-AB72-458A-B05E-E8A16E742AFF}"/>
              </a:ext>
            </a:extLst>
          </p:cNvPr>
          <p:cNvGrpSpPr/>
          <p:nvPr/>
        </p:nvGrpSpPr>
        <p:grpSpPr>
          <a:xfrm>
            <a:off x="11079499" y="2833592"/>
            <a:ext cx="353160" cy="887760"/>
            <a:chOff x="11079499" y="2833592"/>
            <a:chExt cx="353160" cy="887760"/>
          </a:xfrm>
        </p:grpSpPr>
        <mc:AlternateContent xmlns:mc="http://schemas.openxmlformats.org/markup-compatibility/2006" xmlns:p14="http://schemas.microsoft.com/office/powerpoint/2010/main">
          <mc:Choice Requires="p14">
            <p:contentPart p14:bwMode="auto" r:id="rId221">
              <p14:nvContentPartPr>
                <p14:cNvPr id="41" name="Freihand 40">
                  <a:extLst>
                    <a:ext uri="{FF2B5EF4-FFF2-40B4-BE49-F238E27FC236}">
                      <a16:creationId xmlns:a16="http://schemas.microsoft.com/office/drawing/2014/main" id="{1899D94C-BD95-4D71-A8AF-C62D7E9ADFF6}"/>
                    </a:ext>
                  </a:extLst>
                </p14:cNvPr>
                <p14:cNvContentPartPr/>
                <p14:nvPr/>
              </p14:nvContentPartPr>
              <p14:xfrm>
                <a:off x="11132779" y="2930792"/>
                <a:ext cx="249120" cy="711000"/>
              </p14:xfrm>
            </p:contentPart>
          </mc:Choice>
          <mc:Fallback xmlns="">
            <p:pic>
              <p:nvPicPr>
                <p:cNvPr id="41" name="Freihand 40">
                  <a:extLst>
                    <a:ext uri="{FF2B5EF4-FFF2-40B4-BE49-F238E27FC236}">
                      <a16:creationId xmlns:a16="http://schemas.microsoft.com/office/drawing/2014/main" id="{1899D94C-BD95-4D71-A8AF-C62D7E9ADFF6}"/>
                    </a:ext>
                  </a:extLst>
                </p:cNvPr>
                <p:cNvPicPr/>
                <p:nvPr/>
              </p:nvPicPr>
              <p:blipFill>
                <a:blip r:embed="rId222"/>
                <a:stretch>
                  <a:fillRect/>
                </a:stretch>
              </p:blipFill>
              <p:spPr>
                <a:xfrm>
                  <a:off x="11128459" y="2926472"/>
                  <a:ext cx="257760"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2" name="Freihand 41">
                  <a:extLst>
                    <a:ext uri="{FF2B5EF4-FFF2-40B4-BE49-F238E27FC236}">
                      <a16:creationId xmlns:a16="http://schemas.microsoft.com/office/drawing/2014/main" id="{F432E5EF-CAD0-41F4-971F-54F597C2C5B0}"/>
                    </a:ext>
                  </a:extLst>
                </p14:cNvPr>
                <p14:cNvContentPartPr/>
                <p14:nvPr/>
              </p14:nvContentPartPr>
              <p14:xfrm>
                <a:off x="11079499" y="3464672"/>
                <a:ext cx="218880" cy="256680"/>
              </p14:xfrm>
            </p:contentPart>
          </mc:Choice>
          <mc:Fallback xmlns="">
            <p:pic>
              <p:nvPicPr>
                <p:cNvPr id="42" name="Freihand 41">
                  <a:extLst>
                    <a:ext uri="{FF2B5EF4-FFF2-40B4-BE49-F238E27FC236}">
                      <a16:creationId xmlns:a16="http://schemas.microsoft.com/office/drawing/2014/main" id="{F432E5EF-CAD0-41F4-971F-54F597C2C5B0}"/>
                    </a:ext>
                  </a:extLst>
                </p:cNvPr>
                <p:cNvPicPr/>
                <p:nvPr/>
              </p:nvPicPr>
              <p:blipFill>
                <a:blip r:embed="rId224"/>
                <a:stretch>
                  <a:fillRect/>
                </a:stretch>
              </p:blipFill>
              <p:spPr>
                <a:xfrm>
                  <a:off x="11075179" y="3460352"/>
                  <a:ext cx="2275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3" name="Freihand 42">
                  <a:extLst>
                    <a:ext uri="{FF2B5EF4-FFF2-40B4-BE49-F238E27FC236}">
                      <a16:creationId xmlns:a16="http://schemas.microsoft.com/office/drawing/2014/main" id="{266F01C8-C1E2-44C7-87A4-0B3B1FB02E3D}"/>
                    </a:ext>
                  </a:extLst>
                </p14:cNvPr>
                <p14:cNvContentPartPr/>
                <p14:nvPr/>
              </p14:nvContentPartPr>
              <p14:xfrm>
                <a:off x="11194339" y="2833592"/>
                <a:ext cx="238320" cy="282960"/>
              </p14:xfrm>
            </p:contentPart>
          </mc:Choice>
          <mc:Fallback xmlns="">
            <p:pic>
              <p:nvPicPr>
                <p:cNvPr id="43" name="Freihand 42">
                  <a:extLst>
                    <a:ext uri="{FF2B5EF4-FFF2-40B4-BE49-F238E27FC236}">
                      <a16:creationId xmlns:a16="http://schemas.microsoft.com/office/drawing/2014/main" id="{266F01C8-C1E2-44C7-87A4-0B3B1FB02E3D}"/>
                    </a:ext>
                  </a:extLst>
                </p:cNvPr>
                <p:cNvPicPr/>
                <p:nvPr/>
              </p:nvPicPr>
              <p:blipFill>
                <a:blip r:embed="rId226"/>
                <a:stretch>
                  <a:fillRect/>
                </a:stretch>
              </p:blipFill>
              <p:spPr>
                <a:xfrm>
                  <a:off x="11190019" y="2829272"/>
                  <a:ext cx="246960" cy="29160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9F2062-BB2F-4A49-B60B-DC34025DDE23}"/>
                  </a:ext>
                </a:extLst>
              </p14:cNvPr>
              <p14:cNvContentPartPr/>
              <p14:nvPr/>
            </p14:nvContentPartPr>
            <p14:xfrm>
              <a:off x="6454421" y="636512"/>
              <a:ext cx="1812960" cy="25200"/>
            </p14:xfrm>
          </p:contentPart>
        </mc:Choice>
        <mc:Fallback xmlns="">
          <p:pic>
            <p:nvPicPr>
              <p:cNvPr id="2" name="Freihand 1">
                <a:extLst>
                  <a:ext uri="{FF2B5EF4-FFF2-40B4-BE49-F238E27FC236}">
                    <a16:creationId xmlns:a16="http://schemas.microsoft.com/office/drawing/2014/main" id="{A49F2062-BB2F-4A49-B60B-DC34025DDE23}"/>
                  </a:ext>
                </a:extLst>
              </p:cNvPr>
              <p:cNvPicPr/>
              <p:nvPr/>
            </p:nvPicPr>
            <p:blipFill>
              <a:blip r:embed="rId4"/>
              <a:stretch>
                <a:fillRect/>
              </a:stretch>
            </p:blipFill>
            <p:spPr>
              <a:xfrm>
                <a:off x="6450101" y="632192"/>
                <a:ext cx="1821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D6AEF4A-6E77-4611-9054-872976D40AB5}"/>
                  </a:ext>
                </a:extLst>
              </p14:cNvPr>
              <p14:cNvContentPartPr/>
              <p14:nvPr/>
            </p14:nvContentPartPr>
            <p14:xfrm>
              <a:off x="7715861" y="140072"/>
              <a:ext cx="800280" cy="588240"/>
            </p14:xfrm>
          </p:contentPart>
        </mc:Choice>
        <mc:Fallback xmlns="">
          <p:pic>
            <p:nvPicPr>
              <p:cNvPr id="3" name="Freihand 2">
                <a:extLst>
                  <a:ext uri="{FF2B5EF4-FFF2-40B4-BE49-F238E27FC236}">
                    <a16:creationId xmlns:a16="http://schemas.microsoft.com/office/drawing/2014/main" id="{3D6AEF4A-6E77-4611-9054-872976D40AB5}"/>
                  </a:ext>
                </a:extLst>
              </p:cNvPr>
              <p:cNvPicPr/>
              <p:nvPr/>
            </p:nvPicPr>
            <p:blipFill>
              <a:blip r:embed="rId6"/>
              <a:stretch>
                <a:fillRect/>
              </a:stretch>
            </p:blipFill>
            <p:spPr>
              <a:xfrm>
                <a:off x="7711541" y="135752"/>
                <a:ext cx="8089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A6C6CA7-8980-4C21-93C1-4E0D4B28AE48}"/>
                  </a:ext>
                </a:extLst>
              </p14:cNvPr>
              <p14:cNvContentPartPr/>
              <p14:nvPr/>
            </p14:nvContentPartPr>
            <p14:xfrm>
              <a:off x="863621" y="3166952"/>
              <a:ext cx="6634800" cy="117000"/>
            </p14:xfrm>
          </p:contentPart>
        </mc:Choice>
        <mc:Fallback xmlns="">
          <p:pic>
            <p:nvPicPr>
              <p:cNvPr id="4" name="Freihand 3">
                <a:extLst>
                  <a:ext uri="{FF2B5EF4-FFF2-40B4-BE49-F238E27FC236}">
                    <a16:creationId xmlns:a16="http://schemas.microsoft.com/office/drawing/2014/main" id="{5A6C6CA7-8980-4C21-93C1-4E0D4B28AE48}"/>
                  </a:ext>
                </a:extLst>
              </p:cNvPr>
              <p:cNvPicPr/>
              <p:nvPr/>
            </p:nvPicPr>
            <p:blipFill>
              <a:blip r:embed="rId8"/>
              <a:stretch>
                <a:fillRect/>
              </a:stretch>
            </p:blipFill>
            <p:spPr>
              <a:xfrm>
                <a:off x="859301" y="3162632"/>
                <a:ext cx="6643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E97674F3-30F5-47B5-9AD0-53D989B89AF6}"/>
                  </a:ext>
                </a:extLst>
              </p14:cNvPr>
              <p14:cNvContentPartPr/>
              <p14:nvPr/>
            </p14:nvContentPartPr>
            <p14:xfrm>
              <a:off x="307781" y="3549992"/>
              <a:ext cx="4181400" cy="49320"/>
            </p14:xfrm>
          </p:contentPart>
        </mc:Choice>
        <mc:Fallback xmlns="">
          <p:pic>
            <p:nvPicPr>
              <p:cNvPr id="5" name="Freihand 4">
                <a:extLst>
                  <a:ext uri="{FF2B5EF4-FFF2-40B4-BE49-F238E27FC236}">
                    <a16:creationId xmlns:a16="http://schemas.microsoft.com/office/drawing/2014/main" id="{E97674F3-30F5-47B5-9AD0-53D989B89AF6}"/>
                  </a:ext>
                </a:extLst>
              </p:cNvPr>
              <p:cNvPicPr/>
              <p:nvPr/>
            </p:nvPicPr>
            <p:blipFill>
              <a:blip r:embed="rId10"/>
              <a:stretch>
                <a:fillRect/>
              </a:stretch>
            </p:blipFill>
            <p:spPr>
              <a:xfrm>
                <a:off x="303461" y="3545672"/>
                <a:ext cx="4190040" cy="57960"/>
              </a:xfrm>
              <a:prstGeom prst="rect">
                <a:avLst/>
              </a:prstGeom>
            </p:spPr>
          </p:pic>
        </mc:Fallback>
      </mc:AlternateContent>
    </p:spTree>
    <p:extLst>
      <p:ext uri="{BB962C8B-B14F-4D97-AF65-F5344CB8AC3E}">
        <p14:creationId xmlns:p14="http://schemas.microsoft.com/office/powerpoint/2010/main" val="2256895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7FF4B108-42F1-41DD-ABF2-0CB079163E51}"/>
              </a:ext>
            </a:extLst>
          </p:cNvPr>
          <p:cNvGrpSpPr/>
          <p:nvPr/>
        </p:nvGrpSpPr>
        <p:grpSpPr>
          <a:xfrm>
            <a:off x="957581" y="5774792"/>
            <a:ext cx="834120" cy="112320"/>
            <a:chOff x="957581" y="5774792"/>
            <a:chExt cx="834120" cy="112320"/>
          </a:xfrm>
        </p:grpSpPr>
        <mc:AlternateContent xmlns:mc="http://schemas.openxmlformats.org/markup-compatibility/2006" xmlns:p14="http://schemas.microsoft.com/office/powerpoint/2010/main">
          <mc:Choice Requires="p14">
            <p:contentPart p14:bwMode="auto" r:id="rId3">
              <p14:nvContentPartPr>
                <p14:cNvPr id="33" name="Freihand 32">
                  <a:extLst>
                    <a:ext uri="{FF2B5EF4-FFF2-40B4-BE49-F238E27FC236}">
                      <a16:creationId xmlns:a16="http://schemas.microsoft.com/office/drawing/2014/main" id="{32CF7DF7-620E-4349-BE6B-CF02D54FBB32}"/>
                    </a:ext>
                  </a:extLst>
                </p14:cNvPr>
                <p14:cNvContentPartPr/>
                <p14:nvPr/>
              </p14:nvContentPartPr>
              <p14:xfrm>
                <a:off x="958301" y="5833112"/>
                <a:ext cx="9360" cy="7560"/>
              </p14:xfrm>
            </p:contentPart>
          </mc:Choice>
          <mc:Fallback xmlns="">
            <p:pic>
              <p:nvPicPr>
                <p:cNvPr id="33" name="Freihand 32">
                  <a:extLst>
                    <a:ext uri="{FF2B5EF4-FFF2-40B4-BE49-F238E27FC236}">
                      <a16:creationId xmlns:a16="http://schemas.microsoft.com/office/drawing/2014/main" id="{32CF7DF7-620E-4349-BE6B-CF02D54FBB32}"/>
                    </a:ext>
                  </a:extLst>
                </p:cNvPr>
                <p:cNvPicPr/>
                <p:nvPr/>
              </p:nvPicPr>
              <p:blipFill>
                <a:blip r:embed="rId4"/>
                <a:stretch>
                  <a:fillRect/>
                </a:stretch>
              </p:blipFill>
              <p:spPr>
                <a:xfrm>
                  <a:off x="953981" y="5828792"/>
                  <a:ext cx="18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Freihand 33">
                  <a:extLst>
                    <a:ext uri="{FF2B5EF4-FFF2-40B4-BE49-F238E27FC236}">
                      <a16:creationId xmlns:a16="http://schemas.microsoft.com/office/drawing/2014/main" id="{C8F76234-85F7-450A-B9BA-36292C43CB76}"/>
                    </a:ext>
                  </a:extLst>
                </p14:cNvPr>
                <p14:cNvContentPartPr/>
                <p14:nvPr/>
              </p14:nvContentPartPr>
              <p14:xfrm>
                <a:off x="957581" y="5774792"/>
                <a:ext cx="834120" cy="112320"/>
              </p14:xfrm>
            </p:contentPart>
          </mc:Choice>
          <mc:Fallback xmlns="">
            <p:pic>
              <p:nvPicPr>
                <p:cNvPr id="34" name="Freihand 33">
                  <a:extLst>
                    <a:ext uri="{FF2B5EF4-FFF2-40B4-BE49-F238E27FC236}">
                      <a16:creationId xmlns:a16="http://schemas.microsoft.com/office/drawing/2014/main" id="{C8F76234-85F7-450A-B9BA-36292C43CB76}"/>
                    </a:ext>
                  </a:extLst>
                </p:cNvPr>
                <p:cNvPicPr/>
                <p:nvPr/>
              </p:nvPicPr>
              <p:blipFill>
                <a:blip r:embed="rId6"/>
                <a:stretch>
                  <a:fillRect/>
                </a:stretch>
              </p:blipFill>
              <p:spPr>
                <a:xfrm>
                  <a:off x="953261" y="5770472"/>
                  <a:ext cx="84276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36" name="Freihand 35">
                <a:extLst>
                  <a:ext uri="{FF2B5EF4-FFF2-40B4-BE49-F238E27FC236}">
                    <a16:creationId xmlns:a16="http://schemas.microsoft.com/office/drawing/2014/main" id="{41C6342B-9B96-4E25-987E-C9D282D294E6}"/>
                  </a:ext>
                </a:extLst>
              </p14:cNvPr>
              <p14:cNvContentPartPr/>
              <p14:nvPr/>
            </p14:nvContentPartPr>
            <p14:xfrm>
              <a:off x="2043701" y="3029432"/>
              <a:ext cx="876240" cy="221400"/>
            </p14:xfrm>
          </p:contentPart>
        </mc:Choice>
        <mc:Fallback xmlns="">
          <p:pic>
            <p:nvPicPr>
              <p:cNvPr id="36" name="Freihand 35">
                <a:extLst>
                  <a:ext uri="{FF2B5EF4-FFF2-40B4-BE49-F238E27FC236}">
                    <a16:creationId xmlns:a16="http://schemas.microsoft.com/office/drawing/2014/main" id="{41C6342B-9B96-4E25-987E-C9D282D294E6}"/>
                  </a:ext>
                </a:extLst>
              </p:cNvPr>
              <p:cNvPicPr/>
              <p:nvPr/>
            </p:nvPicPr>
            <p:blipFill>
              <a:blip r:embed="rId8"/>
              <a:stretch>
                <a:fillRect/>
              </a:stretch>
            </p:blipFill>
            <p:spPr>
              <a:xfrm>
                <a:off x="2039381" y="3025112"/>
                <a:ext cx="884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EF0A366D-5491-475D-A53A-82AA81CFF845}"/>
                  </a:ext>
                </a:extLst>
              </p14:cNvPr>
              <p14:cNvContentPartPr/>
              <p14:nvPr/>
            </p14:nvContentPartPr>
            <p14:xfrm>
              <a:off x="3760541" y="6088352"/>
              <a:ext cx="870120" cy="42480"/>
            </p14:xfrm>
          </p:contentPart>
        </mc:Choice>
        <mc:Fallback xmlns="">
          <p:pic>
            <p:nvPicPr>
              <p:cNvPr id="37" name="Freihand 36">
                <a:extLst>
                  <a:ext uri="{FF2B5EF4-FFF2-40B4-BE49-F238E27FC236}">
                    <a16:creationId xmlns:a16="http://schemas.microsoft.com/office/drawing/2014/main" id="{EF0A366D-5491-475D-A53A-82AA81CFF845}"/>
                  </a:ext>
                </a:extLst>
              </p:cNvPr>
              <p:cNvPicPr/>
              <p:nvPr/>
            </p:nvPicPr>
            <p:blipFill>
              <a:blip r:embed="rId10"/>
              <a:stretch>
                <a:fillRect/>
              </a:stretch>
            </p:blipFill>
            <p:spPr>
              <a:xfrm>
                <a:off x="3756221" y="6084032"/>
                <a:ext cx="878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7" name="Freihand 56">
                <a:extLst>
                  <a:ext uri="{FF2B5EF4-FFF2-40B4-BE49-F238E27FC236}">
                    <a16:creationId xmlns:a16="http://schemas.microsoft.com/office/drawing/2014/main" id="{BEE74196-0216-4B7C-BA08-8FEA5B124E7D}"/>
                  </a:ext>
                </a:extLst>
              </p14:cNvPr>
              <p14:cNvContentPartPr/>
              <p14:nvPr/>
            </p14:nvContentPartPr>
            <p14:xfrm>
              <a:off x="7667261" y="2391152"/>
              <a:ext cx="22680" cy="473400"/>
            </p14:xfrm>
          </p:contentPart>
        </mc:Choice>
        <mc:Fallback xmlns="">
          <p:pic>
            <p:nvPicPr>
              <p:cNvPr id="57" name="Freihand 56">
                <a:extLst>
                  <a:ext uri="{FF2B5EF4-FFF2-40B4-BE49-F238E27FC236}">
                    <a16:creationId xmlns:a16="http://schemas.microsoft.com/office/drawing/2014/main" id="{BEE74196-0216-4B7C-BA08-8FEA5B124E7D}"/>
                  </a:ext>
                </a:extLst>
              </p:cNvPr>
              <p:cNvPicPr/>
              <p:nvPr/>
            </p:nvPicPr>
            <p:blipFill>
              <a:blip r:embed="rId12"/>
              <a:stretch>
                <a:fillRect/>
              </a:stretch>
            </p:blipFill>
            <p:spPr>
              <a:xfrm>
                <a:off x="7662941" y="2386832"/>
                <a:ext cx="3132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 name="Freihand 57">
                <a:extLst>
                  <a:ext uri="{FF2B5EF4-FFF2-40B4-BE49-F238E27FC236}">
                    <a16:creationId xmlns:a16="http://schemas.microsoft.com/office/drawing/2014/main" id="{FE254771-CB2C-41F0-9F7B-32C7E1288E84}"/>
                  </a:ext>
                </a:extLst>
              </p14:cNvPr>
              <p14:cNvContentPartPr/>
              <p14:nvPr/>
            </p14:nvContentPartPr>
            <p14:xfrm>
              <a:off x="424421" y="4301672"/>
              <a:ext cx="73080" cy="524520"/>
            </p14:xfrm>
          </p:contentPart>
        </mc:Choice>
        <mc:Fallback xmlns="">
          <p:pic>
            <p:nvPicPr>
              <p:cNvPr id="58" name="Freihand 57">
                <a:extLst>
                  <a:ext uri="{FF2B5EF4-FFF2-40B4-BE49-F238E27FC236}">
                    <a16:creationId xmlns:a16="http://schemas.microsoft.com/office/drawing/2014/main" id="{FE254771-CB2C-41F0-9F7B-32C7E1288E84}"/>
                  </a:ext>
                </a:extLst>
              </p:cNvPr>
              <p:cNvPicPr/>
              <p:nvPr/>
            </p:nvPicPr>
            <p:blipFill>
              <a:blip r:embed="rId14"/>
              <a:stretch>
                <a:fillRect/>
              </a:stretch>
            </p:blipFill>
            <p:spPr>
              <a:xfrm>
                <a:off x="420101" y="4297352"/>
                <a:ext cx="8172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9" name="Freihand 58">
                <a:extLst>
                  <a:ext uri="{FF2B5EF4-FFF2-40B4-BE49-F238E27FC236}">
                    <a16:creationId xmlns:a16="http://schemas.microsoft.com/office/drawing/2014/main" id="{99EAD5BD-7CFA-4810-8050-E8CA7FABF8FB}"/>
                  </a:ext>
                </a:extLst>
              </p14:cNvPr>
              <p14:cNvContentPartPr/>
              <p14:nvPr/>
            </p14:nvContentPartPr>
            <p14:xfrm>
              <a:off x="668861" y="1803992"/>
              <a:ext cx="6708600" cy="162000"/>
            </p14:xfrm>
          </p:contentPart>
        </mc:Choice>
        <mc:Fallback xmlns="">
          <p:pic>
            <p:nvPicPr>
              <p:cNvPr id="59" name="Freihand 58">
                <a:extLst>
                  <a:ext uri="{FF2B5EF4-FFF2-40B4-BE49-F238E27FC236}">
                    <a16:creationId xmlns:a16="http://schemas.microsoft.com/office/drawing/2014/main" id="{99EAD5BD-7CFA-4810-8050-E8CA7FABF8FB}"/>
                  </a:ext>
                </a:extLst>
              </p:cNvPr>
              <p:cNvPicPr/>
              <p:nvPr/>
            </p:nvPicPr>
            <p:blipFill>
              <a:blip r:embed="rId16"/>
              <a:stretch>
                <a:fillRect/>
              </a:stretch>
            </p:blipFill>
            <p:spPr>
              <a:xfrm>
                <a:off x="664541" y="1799672"/>
                <a:ext cx="6717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 name="Freihand 1">
                <a:extLst>
                  <a:ext uri="{FF2B5EF4-FFF2-40B4-BE49-F238E27FC236}">
                    <a16:creationId xmlns:a16="http://schemas.microsoft.com/office/drawing/2014/main" id="{365ACA18-4A56-4AF8-8D59-647E68789842}"/>
                  </a:ext>
                </a:extLst>
              </p14:cNvPr>
              <p14:cNvContentPartPr/>
              <p14:nvPr/>
            </p14:nvContentPartPr>
            <p14:xfrm>
              <a:off x="8760221" y="2336072"/>
              <a:ext cx="235440" cy="95040"/>
            </p14:xfrm>
          </p:contentPart>
        </mc:Choice>
        <mc:Fallback xmlns="">
          <p:pic>
            <p:nvPicPr>
              <p:cNvPr id="2" name="Freihand 1">
                <a:extLst>
                  <a:ext uri="{FF2B5EF4-FFF2-40B4-BE49-F238E27FC236}">
                    <a16:creationId xmlns:a16="http://schemas.microsoft.com/office/drawing/2014/main" id="{365ACA18-4A56-4AF8-8D59-647E68789842}"/>
                  </a:ext>
                </a:extLst>
              </p:cNvPr>
              <p:cNvPicPr/>
              <p:nvPr/>
            </p:nvPicPr>
            <p:blipFill>
              <a:blip r:embed="rId18"/>
              <a:stretch>
                <a:fillRect/>
              </a:stretch>
            </p:blipFill>
            <p:spPr>
              <a:xfrm>
                <a:off x="8755901" y="2331752"/>
                <a:ext cx="244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Freihand 3">
                <a:extLst>
                  <a:ext uri="{FF2B5EF4-FFF2-40B4-BE49-F238E27FC236}">
                    <a16:creationId xmlns:a16="http://schemas.microsoft.com/office/drawing/2014/main" id="{DE6A08D3-D7C7-439E-9EC9-18BA75B1E1FF}"/>
                  </a:ext>
                </a:extLst>
              </p14:cNvPr>
              <p14:cNvContentPartPr/>
              <p14:nvPr/>
            </p14:nvContentPartPr>
            <p14:xfrm>
              <a:off x="8673461" y="2261192"/>
              <a:ext cx="214920" cy="212400"/>
            </p14:xfrm>
          </p:contentPart>
        </mc:Choice>
        <mc:Fallback xmlns="">
          <p:pic>
            <p:nvPicPr>
              <p:cNvPr id="4" name="Freihand 3">
                <a:extLst>
                  <a:ext uri="{FF2B5EF4-FFF2-40B4-BE49-F238E27FC236}">
                    <a16:creationId xmlns:a16="http://schemas.microsoft.com/office/drawing/2014/main" id="{DE6A08D3-D7C7-439E-9EC9-18BA75B1E1FF}"/>
                  </a:ext>
                </a:extLst>
              </p:cNvPr>
              <p:cNvPicPr/>
              <p:nvPr/>
            </p:nvPicPr>
            <p:blipFill>
              <a:blip r:embed="rId20"/>
              <a:stretch>
                <a:fillRect/>
              </a:stretch>
            </p:blipFill>
            <p:spPr>
              <a:xfrm>
                <a:off x="8669141" y="2256872"/>
                <a:ext cx="223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Freihand 4">
                <a:extLst>
                  <a:ext uri="{FF2B5EF4-FFF2-40B4-BE49-F238E27FC236}">
                    <a16:creationId xmlns:a16="http://schemas.microsoft.com/office/drawing/2014/main" id="{A32BC4E2-0079-4199-B3B0-29F841E40A64}"/>
                  </a:ext>
                </a:extLst>
              </p14:cNvPr>
              <p14:cNvContentPartPr/>
              <p14:nvPr/>
            </p14:nvContentPartPr>
            <p14:xfrm>
              <a:off x="9149741" y="2144192"/>
              <a:ext cx="106920" cy="221760"/>
            </p14:xfrm>
          </p:contentPart>
        </mc:Choice>
        <mc:Fallback xmlns="">
          <p:pic>
            <p:nvPicPr>
              <p:cNvPr id="5" name="Freihand 4">
                <a:extLst>
                  <a:ext uri="{FF2B5EF4-FFF2-40B4-BE49-F238E27FC236}">
                    <a16:creationId xmlns:a16="http://schemas.microsoft.com/office/drawing/2014/main" id="{A32BC4E2-0079-4199-B3B0-29F841E40A64}"/>
                  </a:ext>
                </a:extLst>
              </p:cNvPr>
              <p:cNvPicPr/>
              <p:nvPr/>
            </p:nvPicPr>
            <p:blipFill>
              <a:blip r:embed="rId22"/>
              <a:stretch>
                <a:fillRect/>
              </a:stretch>
            </p:blipFill>
            <p:spPr>
              <a:xfrm>
                <a:off x="9145421" y="2139872"/>
                <a:ext cx="115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 name="Freihand 5">
                <a:extLst>
                  <a:ext uri="{FF2B5EF4-FFF2-40B4-BE49-F238E27FC236}">
                    <a16:creationId xmlns:a16="http://schemas.microsoft.com/office/drawing/2014/main" id="{42C0C3C6-64F1-477B-B417-113B896E7584}"/>
                  </a:ext>
                </a:extLst>
              </p14:cNvPr>
              <p14:cNvContentPartPr/>
              <p14:nvPr/>
            </p14:nvContentPartPr>
            <p14:xfrm>
              <a:off x="9261701" y="2218712"/>
              <a:ext cx="242640" cy="101520"/>
            </p14:xfrm>
          </p:contentPart>
        </mc:Choice>
        <mc:Fallback xmlns="">
          <p:pic>
            <p:nvPicPr>
              <p:cNvPr id="6" name="Freihand 5">
                <a:extLst>
                  <a:ext uri="{FF2B5EF4-FFF2-40B4-BE49-F238E27FC236}">
                    <a16:creationId xmlns:a16="http://schemas.microsoft.com/office/drawing/2014/main" id="{42C0C3C6-64F1-477B-B417-113B896E7584}"/>
                  </a:ext>
                </a:extLst>
              </p:cNvPr>
              <p:cNvPicPr/>
              <p:nvPr/>
            </p:nvPicPr>
            <p:blipFill>
              <a:blip r:embed="rId24"/>
              <a:stretch>
                <a:fillRect/>
              </a:stretch>
            </p:blipFill>
            <p:spPr>
              <a:xfrm>
                <a:off x="9257381" y="2214392"/>
                <a:ext cx="251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 name="Freihand 6">
                <a:extLst>
                  <a:ext uri="{FF2B5EF4-FFF2-40B4-BE49-F238E27FC236}">
                    <a16:creationId xmlns:a16="http://schemas.microsoft.com/office/drawing/2014/main" id="{811B2B7A-4F46-465E-8624-F88985E08FAC}"/>
                  </a:ext>
                </a:extLst>
              </p14:cNvPr>
              <p14:cNvContentPartPr/>
              <p14:nvPr/>
            </p14:nvContentPartPr>
            <p14:xfrm>
              <a:off x="9533501" y="2174792"/>
              <a:ext cx="123840" cy="263160"/>
            </p14:xfrm>
          </p:contentPart>
        </mc:Choice>
        <mc:Fallback xmlns="">
          <p:pic>
            <p:nvPicPr>
              <p:cNvPr id="7" name="Freihand 6">
                <a:extLst>
                  <a:ext uri="{FF2B5EF4-FFF2-40B4-BE49-F238E27FC236}">
                    <a16:creationId xmlns:a16="http://schemas.microsoft.com/office/drawing/2014/main" id="{811B2B7A-4F46-465E-8624-F88985E08FAC}"/>
                  </a:ext>
                </a:extLst>
              </p:cNvPr>
              <p:cNvPicPr/>
              <p:nvPr/>
            </p:nvPicPr>
            <p:blipFill>
              <a:blip r:embed="rId26"/>
              <a:stretch>
                <a:fillRect/>
              </a:stretch>
            </p:blipFill>
            <p:spPr>
              <a:xfrm>
                <a:off x="9529181" y="2170472"/>
                <a:ext cx="132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 name="Freihand 7">
                <a:extLst>
                  <a:ext uri="{FF2B5EF4-FFF2-40B4-BE49-F238E27FC236}">
                    <a16:creationId xmlns:a16="http://schemas.microsoft.com/office/drawing/2014/main" id="{FAD7D7A9-3DDB-4F90-89BD-1ED37BF42429}"/>
                  </a:ext>
                </a:extLst>
              </p14:cNvPr>
              <p14:cNvContentPartPr/>
              <p14:nvPr/>
            </p14:nvContentPartPr>
            <p14:xfrm>
              <a:off x="9656981" y="1958072"/>
              <a:ext cx="201600" cy="355320"/>
            </p14:xfrm>
          </p:contentPart>
        </mc:Choice>
        <mc:Fallback xmlns="">
          <p:pic>
            <p:nvPicPr>
              <p:cNvPr id="8" name="Freihand 7">
                <a:extLst>
                  <a:ext uri="{FF2B5EF4-FFF2-40B4-BE49-F238E27FC236}">
                    <a16:creationId xmlns:a16="http://schemas.microsoft.com/office/drawing/2014/main" id="{FAD7D7A9-3DDB-4F90-89BD-1ED37BF42429}"/>
                  </a:ext>
                </a:extLst>
              </p:cNvPr>
              <p:cNvPicPr/>
              <p:nvPr/>
            </p:nvPicPr>
            <p:blipFill>
              <a:blip r:embed="rId28"/>
              <a:stretch>
                <a:fillRect/>
              </a:stretch>
            </p:blipFill>
            <p:spPr>
              <a:xfrm>
                <a:off x="9652661" y="1953752"/>
                <a:ext cx="2102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848AE510-7313-47B2-BD85-4A15CD426EF2}"/>
                  </a:ext>
                </a:extLst>
              </p14:cNvPr>
              <p14:cNvContentPartPr/>
              <p14:nvPr/>
            </p14:nvContentPartPr>
            <p14:xfrm>
              <a:off x="9867221" y="1986872"/>
              <a:ext cx="114480" cy="132840"/>
            </p14:xfrm>
          </p:contentPart>
        </mc:Choice>
        <mc:Fallback xmlns="">
          <p:pic>
            <p:nvPicPr>
              <p:cNvPr id="12" name="Freihand 11">
                <a:extLst>
                  <a:ext uri="{FF2B5EF4-FFF2-40B4-BE49-F238E27FC236}">
                    <a16:creationId xmlns:a16="http://schemas.microsoft.com/office/drawing/2014/main" id="{848AE510-7313-47B2-BD85-4A15CD426EF2}"/>
                  </a:ext>
                </a:extLst>
              </p:cNvPr>
              <p:cNvPicPr/>
              <p:nvPr/>
            </p:nvPicPr>
            <p:blipFill>
              <a:blip r:embed="rId30"/>
              <a:stretch>
                <a:fillRect/>
              </a:stretch>
            </p:blipFill>
            <p:spPr>
              <a:xfrm>
                <a:off x="9862901" y="1982552"/>
                <a:ext cx="123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522355DE-6C15-4307-9D77-5537074BF24B}"/>
                  </a:ext>
                </a:extLst>
              </p14:cNvPr>
              <p14:cNvContentPartPr/>
              <p14:nvPr/>
            </p14:nvContentPartPr>
            <p14:xfrm>
              <a:off x="9970901" y="1895072"/>
              <a:ext cx="171000" cy="174960"/>
            </p14:xfrm>
          </p:contentPart>
        </mc:Choice>
        <mc:Fallback xmlns="">
          <p:pic>
            <p:nvPicPr>
              <p:cNvPr id="15" name="Freihand 14">
                <a:extLst>
                  <a:ext uri="{FF2B5EF4-FFF2-40B4-BE49-F238E27FC236}">
                    <a16:creationId xmlns:a16="http://schemas.microsoft.com/office/drawing/2014/main" id="{522355DE-6C15-4307-9D77-5537074BF24B}"/>
                  </a:ext>
                </a:extLst>
              </p:cNvPr>
              <p:cNvPicPr/>
              <p:nvPr/>
            </p:nvPicPr>
            <p:blipFill>
              <a:blip r:embed="rId32"/>
              <a:stretch>
                <a:fillRect/>
              </a:stretch>
            </p:blipFill>
            <p:spPr>
              <a:xfrm>
                <a:off x="9966581" y="1890752"/>
                <a:ext cx="179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1867C90C-6DE8-42B5-8959-87B39B943063}"/>
                  </a:ext>
                </a:extLst>
              </p14:cNvPr>
              <p14:cNvContentPartPr/>
              <p14:nvPr/>
            </p14:nvContentPartPr>
            <p14:xfrm>
              <a:off x="10110941" y="1891472"/>
              <a:ext cx="360" cy="360"/>
            </p14:xfrm>
          </p:contentPart>
        </mc:Choice>
        <mc:Fallback xmlns="">
          <p:pic>
            <p:nvPicPr>
              <p:cNvPr id="18" name="Freihand 17">
                <a:extLst>
                  <a:ext uri="{FF2B5EF4-FFF2-40B4-BE49-F238E27FC236}">
                    <a16:creationId xmlns:a16="http://schemas.microsoft.com/office/drawing/2014/main" id="{1867C90C-6DE8-42B5-8959-87B39B943063}"/>
                  </a:ext>
                </a:extLst>
              </p:cNvPr>
              <p:cNvPicPr/>
              <p:nvPr/>
            </p:nvPicPr>
            <p:blipFill>
              <a:blip r:embed="rId34"/>
              <a:stretch>
                <a:fillRect/>
              </a:stretch>
            </p:blipFill>
            <p:spPr>
              <a:xfrm>
                <a:off x="10106621" y="1887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3FD8485C-5B5A-4F33-8066-A554F701F191}"/>
                  </a:ext>
                </a:extLst>
              </p14:cNvPr>
              <p14:cNvContentPartPr/>
              <p14:nvPr/>
            </p14:nvContentPartPr>
            <p14:xfrm>
              <a:off x="10181861" y="1918112"/>
              <a:ext cx="94680" cy="254520"/>
            </p14:xfrm>
          </p:contentPart>
        </mc:Choice>
        <mc:Fallback xmlns="">
          <p:pic>
            <p:nvPicPr>
              <p:cNvPr id="22" name="Freihand 21">
                <a:extLst>
                  <a:ext uri="{FF2B5EF4-FFF2-40B4-BE49-F238E27FC236}">
                    <a16:creationId xmlns:a16="http://schemas.microsoft.com/office/drawing/2014/main" id="{3FD8485C-5B5A-4F33-8066-A554F701F191}"/>
                  </a:ext>
                </a:extLst>
              </p:cNvPr>
              <p:cNvPicPr/>
              <p:nvPr/>
            </p:nvPicPr>
            <p:blipFill>
              <a:blip r:embed="rId36"/>
              <a:stretch>
                <a:fillRect/>
              </a:stretch>
            </p:blipFill>
            <p:spPr>
              <a:xfrm>
                <a:off x="10177541" y="1913792"/>
                <a:ext cx="103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F5D0E89D-6BE1-4963-9781-33B3740A27F1}"/>
                  </a:ext>
                </a:extLst>
              </p14:cNvPr>
              <p14:cNvContentPartPr/>
              <p14:nvPr/>
            </p14:nvContentPartPr>
            <p14:xfrm>
              <a:off x="10283741" y="1843952"/>
              <a:ext cx="141840" cy="131400"/>
            </p14:xfrm>
          </p:contentPart>
        </mc:Choice>
        <mc:Fallback xmlns="">
          <p:pic>
            <p:nvPicPr>
              <p:cNvPr id="24" name="Freihand 23">
                <a:extLst>
                  <a:ext uri="{FF2B5EF4-FFF2-40B4-BE49-F238E27FC236}">
                    <a16:creationId xmlns:a16="http://schemas.microsoft.com/office/drawing/2014/main" id="{F5D0E89D-6BE1-4963-9781-33B3740A27F1}"/>
                  </a:ext>
                </a:extLst>
              </p:cNvPr>
              <p:cNvPicPr/>
              <p:nvPr/>
            </p:nvPicPr>
            <p:blipFill>
              <a:blip r:embed="rId38"/>
              <a:stretch>
                <a:fillRect/>
              </a:stretch>
            </p:blipFill>
            <p:spPr>
              <a:xfrm>
                <a:off x="10279421" y="1839632"/>
                <a:ext cx="150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304C1A7-8D93-46BB-990A-98EB2F62A379}"/>
                  </a:ext>
                </a:extLst>
              </p14:cNvPr>
              <p14:cNvContentPartPr/>
              <p14:nvPr/>
            </p14:nvContentPartPr>
            <p14:xfrm>
              <a:off x="10572461" y="1686272"/>
              <a:ext cx="41400" cy="168840"/>
            </p14:xfrm>
          </p:contentPart>
        </mc:Choice>
        <mc:Fallback xmlns="">
          <p:pic>
            <p:nvPicPr>
              <p:cNvPr id="25" name="Freihand 24">
                <a:extLst>
                  <a:ext uri="{FF2B5EF4-FFF2-40B4-BE49-F238E27FC236}">
                    <a16:creationId xmlns:a16="http://schemas.microsoft.com/office/drawing/2014/main" id="{C304C1A7-8D93-46BB-990A-98EB2F62A379}"/>
                  </a:ext>
                </a:extLst>
              </p:cNvPr>
              <p:cNvPicPr/>
              <p:nvPr/>
            </p:nvPicPr>
            <p:blipFill>
              <a:blip r:embed="rId40"/>
              <a:stretch>
                <a:fillRect/>
              </a:stretch>
            </p:blipFill>
            <p:spPr>
              <a:xfrm>
                <a:off x="10568141" y="1681952"/>
                <a:ext cx="50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DA61A36-C324-4293-B653-C4883268A799}"/>
                  </a:ext>
                </a:extLst>
              </p14:cNvPr>
              <p14:cNvContentPartPr/>
              <p14:nvPr/>
            </p14:nvContentPartPr>
            <p14:xfrm>
              <a:off x="10441781" y="1608512"/>
              <a:ext cx="187920" cy="117360"/>
            </p14:xfrm>
          </p:contentPart>
        </mc:Choice>
        <mc:Fallback xmlns="">
          <p:pic>
            <p:nvPicPr>
              <p:cNvPr id="26" name="Freihand 25">
                <a:extLst>
                  <a:ext uri="{FF2B5EF4-FFF2-40B4-BE49-F238E27FC236}">
                    <a16:creationId xmlns:a16="http://schemas.microsoft.com/office/drawing/2014/main" id="{DDA61A36-C324-4293-B653-C4883268A799}"/>
                  </a:ext>
                </a:extLst>
              </p:cNvPr>
              <p:cNvPicPr/>
              <p:nvPr/>
            </p:nvPicPr>
            <p:blipFill>
              <a:blip r:embed="rId42"/>
              <a:stretch>
                <a:fillRect/>
              </a:stretch>
            </p:blipFill>
            <p:spPr>
              <a:xfrm>
                <a:off x="10437461" y="1604192"/>
                <a:ext cx="196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F24B36B3-7E3F-48B5-8862-82D3B3447710}"/>
                  </a:ext>
                </a:extLst>
              </p14:cNvPr>
              <p14:cNvContentPartPr/>
              <p14:nvPr/>
            </p14:nvContentPartPr>
            <p14:xfrm>
              <a:off x="10661741" y="1597352"/>
              <a:ext cx="344160" cy="179280"/>
            </p14:xfrm>
          </p:contentPart>
        </mc:Choice>
        <mc:Fallback xmlns="">
          <p:pic>
            <p:nvPicPr>
              <p:cNvPr id="27" name="Freihand 26">
                <a:extLst>
                  <a:ext uri="{FF2B5EF4-FFF2-40B4-BE49-F238E27FC236}">
                    <a16:creationId xmlns:a16="http://schemas.microsoft.com/office/drawing/2014/main" id="{F24B36B3-7E3F-48B5-8862-82D3B3447710}"/>
                  </a:ext>
                </a:extLst>
              </p:cNvPr>
              <p:cNvPicPr/>
              <p:nvPr/>
            </p:nvPicPr>
            <p:blipFill>
              <a:blip r:embed="rId44"/>
              <a:stretch>
                <a:fillRect/>
              </a:stretch>
            </p:blipFill>
            <p:spPr>
              <a:xfrm>
                <a:off x="10657421" y="1593032"/>
                <a:ext cx="352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660EC2E6-3231-4E5E-9FC6-CAC81B05341A}"/>
                  </a:ext>
                </a:extLst>
              </p14:cNvPr>
              <p14:cNvContentPartPr/>
              <p14:nvPr/>
            </p14:nvContentPartPr>
            <p14:xfrm>
              <a:off x="11025341" y="1428512"/>
              <a:ext cx="173160" cy="182880"/>
            </p14:xfrm>
          </p:contentPart>
        </mc:Choice>
        <mc:Fallback xmlns="">
          <p:pic>
            <p:nvPicPr>
              <p:cNvPr id="31" name="Freihand 30">
                <a:extLst>
                  <a:ext uri="{FF2B5EF4-FFF2-40B4-BE49-F238E27FC236}">
                    <a16:creationId xmlns:a16="http://schemas.microsoft.com/office/drawing/2014/main" id="{660EC2E6-3231-4E5E-9FC6-CAC81B05341A}"/>
                  </a:ext>
                </a:extLst>
              </p:cNvPr>
              <p:cNvPicPr/>
              <p:nvPr/>
            </p:nvPicPr>
            <p:blipFill>
              <a:blip r:embed="rId46"/>
              <a:stretch>
                <a:fillRect/>
              </a:stretch>
            </p:blipFill>
            <p:spPr>
              <a:xfrm>
                <a:off x="11021021" y="1424192"/>
                <a:ext cx="181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0" name="Freihand 59">
                <a:extLst>
                  <a:ext uri="{FF2B5EF4-FFF2-40B4-BE49-F238E27FC236}">
                    <a16:creationId xmlns:a16="http://schemas.microsoft.com/office/drawing/2014/main" id="{D9F0E8BE-CACA-4460-9B54-326D2231661C}"/>
                  </a:ext>
                </a:extLst>
              </p14:cNvPr>
              <p14:cNvContentPartPr/>
              <p14:nvPr/>
            </p14:nvContentPartPr>
            <p14:xfrm>
              <a:off x="3020741" y="1269032"/>
              <a:ext cx="164160" cy="308520"/>
            </p14:xfrm>
          </p:contentPart>
        </mc:Choice>
        <mc:Fallback xmlns="">
          <p:pic>
            <p:nvPicPr>
              <p:cNvPr id="60" name="Freihand 59">
                <a:extLst>
                  <a:ext uri="{FF2B5EF4-FFF2-40B4-BE49-F238E27FC236}">
                    <a16:creationId xmlns:a16="http://schemas.microsoft.com/office/drawing/2014/main" id="{D9F0E8BE-CACA-4460-9B54-326D2231661C}"/>
                  </a:ext>
                </a:extLst>
              </p:cNvPr>
              <p:cNvPicPr/>
              <p:nvPr/>
            </p:nvPicPr>
            <p:blipFill>
              <a:blip r:embed="rId48"/>
              <a:stretch>
                <a:fillRect/>
              </a:stretch>
            </p:blipFill>
            <p:spPr>
              <a:xfrm>
                <a:off x="3016421" y="1264712"/>
                <a:ext cx="1728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Freihand 60">
                <a:extLst>
                  <a:ext uri="{FF2B5EF4-FFF2-40B4-BE49-F238E27FC236}">
                    <a16:creationId xmlns:a16="http://schemas.microsoft.com/office/drawing/2014/main" id="{DEF32736-C032-45EE-AF07-EC33309E8C87}"/>
                  </a:ext>
                </a:extLst>
              </p14:cNvPr>
              <p14:cNvContentPartPr/>
              <p14:nvPr/>
            </p14:nvContentPartPr>
            <p14:xfrm>
              <a:off x="3007061" y="1415192"/>
              <a:ext cx="217440" cy="21600"/>
            </p14:xfrm>
          </p:contentPart>
        </mc:Choice>
        <mc:Fallback xmlns="">
          <p:pic>
            <p:nvPicPr>
              <p:cNvPr id="61" name="Freihand 60">
                <a:extLst>
                  <a:ext uri="{FF2B5EF4-FFF2-40B4-BE49-F238E27FC236}">
                    <a16:creationId xmlns:a16="http://schemas.microsoft.com/office/drawing/2014/main" id="{DEF32736-C032-45EE-AF07-EC33309E8C87}"/>
                  </a:ext>
                </a:extLst>
              </p:cNvPr>
              <p:cNvPicPr/>
              <p:nvPr/>
            </p:nvPicPr>
            <p:blipFill>
              <a:blip r:embed="rId50"/>
              <a:stretch>
                <a:fillRect/>
              </a:stretch>
            </p:blipFill>
            <p:spPr>
              <a:xfrm>
                <a:off x="3002741" y="1410872"/>
                <a:ext cx="226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995EAE0E-0D91-4BBD-8D90-9F39B9C401B6}"/>
                  </a:ext>
                </a:extLst>
              </p14:cNvPr>
              <p14:cNvContentPartPr/>
              <p14:nvPr/>
            </p14:nvContentPartPr>
            <p14:xfrm>
              <a:off x="3329261" y="1424552"/>
              <a:ext cx="104400" cy="9720"/>
            </p14:xfrm>
          </p:contentPart>
        </mc:Choice>
        <mc:Fallback xmlns="">
          <p:pic>
            <p:nvPicPr>
              <p:cNvPr id="62" name="Freihand 61">
                <a:extLst>
                  <a:ext uri="{FF2B5EF4-FFF2-40B4-BE49-F238E27FC236}">
                    <a16:creationId xmlns:a16="http://schemas.microsoft.com/office/drawing/2014/main" id="{995EAE0E-0D91-4BBD-8D90-9F39B9C401B6}"/>
                  </a:ext>
                </a:extLst>
              </p:cNvPr>
              <p:cNvPicPr/>
              <p:nvPr/>
            </p:nvPicPr>
            <p:blipFill>
              <a:blip r:embed="rId52"/>
              <a:stretch>
                <a:fillRect/>
              </a:stretch>
            </p:blipFill>
            <p:spPr>
              <a:xfrm>
                <a:off x="3324941" y="1420232"/>
                <a:ext cx="1130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3242E185-3D58-4E4A-8B50-1B7115568260}"/>
                  </a:ext>
                </a:extLst>
              </p14:cNvPr>
              <p14:cNvContentPartPr/>
              <p14:nvPr/>
            </p14:nvContentPartPr>
            <p14:xfrm>
              <a:off x="3428981" y="1296752"/>
              <a:ext cx="202320" cy="231480"/>
            </p14:xfrm>
          </p:contentPart>
        </mc:Choice>
        <mc:Fallback xmlns="">
          <p:pic>
            <p:nvPicPr>
              <p:cNvPr id="63" name="Freihand 62">
                <a:extLst>
                  <a:ext uri="{FF2B5EF4-FFF2-40B4-BE49-F238E27FC236}">
                    <a16:creationId xmlns:a16="http://schemas.microsoft.com/office/drawing/2014/main" id="{3242E185-3D58-4E4A-8B50-1B7115568260}"/>
                  </a:ext>
                </a:extLst>
              </p:cNvPr>
              <p:cNvPicPr/>
              <p:nvPr/>
            </p:nvPicPr>
            <p:blipFill>
              <a:blip r:embed="rId54"/>
              <a:stretch>
                <a:fillRect/>
              </a:stretch>
            </p:blipFill>
            <p:spPr>
              <a:xfrm>
                <a:off x="3424661" y="1292432"/>
                <a:ext cx="210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4688" name="Freihand 114687">
                <a:extLst>
                  <a:ext uri="{FF2B5EF4-FFF2-40B4-BE49-F238E27FC236}">
                    <a16:creationId xmlns:a16="http://schemas.microsoft.com/office/drawing/2014/main" id="{BC5AD2E7-FC17-4EAD-9874-3BC4780F4DA8}"/>
                  </a:ext>
                </a:extLst>
              </p14:cNvPr>
              <p14:cNvContentPartPr/>
              <p14:nvPr/>
            </p14:nvContentPartPr>
            <p14:xfrm>
              <a:off x="3643181" y="1313672"/>
              <a:ext cx="144360" cy="161640"/>
            </p14:xfrm>
          </p:contentPart>
        </mc:Choice>
        <mc:Fallback xmlns="">
          <p:pic>
            <p:nvPicPr>
              <p:cNvPr id="114688" name="Freihand 114687">
                <a:extLst>
                  <a:ext uri="{FF2B5EF4-FFF2-40B4-BE49-F238E27FC236}">
                    <a16:creationId xmlns:a16="http://schemas.microsoft.com/office/drawing/2014/main" id="{BC5AD2E7-FC17-4EAD-9874-3BC4780F4DA8}"/>
                  </a:ext>
                </a:extLst>
              </p:cNvPr>
              <p:cNvPicPr/>
              <p:nvPr/>
            </p:nvPicPr>
            <p:blipFill>
              <a:blip r:embed="rId56"/>
              <a:stretch>
                <a:fillRect/>
              </a:stretch>
            </p:blipFill>
            <p:spPr>
              <a:xfrm>
                <a:off x="3638861" y="1309352"/>
                <a:ext cx="153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4690" name="Freihand 114689">
                <a:extLst>
                  <a:ext uri="{FF2B5EF4-FFF2-40B4-BE49-F238E27FC236}">
                    <a16:creationId xmlns:a16="http://schemas.microsoft.com/office/drawing/2014/main" id="{D71AD1EA-CD32-478B-961D-CAAFA0999C9C}"/>
                  </a:ext>
                </a:extLst>
              </p14:cNvPr>
              <p14:cNvContentPartPr/>
              <p14:nvPr/>
            </p14:nvContentPartPr>
            <p14:xfrm>
              <a:off x="3851621" y="1258592"/>
              <a:ext cx="145440" cy="304920"/>
            </p14:xfrm>
          </p:contentPart>
        </mc:Choice>
        <mc:Fallback xmlns="">
          <p:pic>
            <p:nvPicPr>
              <p:cNvPr id="114690" name="Freihand 114689">
                <a:extLst>
                  <a:ext uri="{FF2B5EF4-FFF2-40B4-BE49-F238E27FC236}">
                    <a16:creationId xmlns:a16="http://schemas.microsoft.com/office/drawing/2014/main" id="{D71AD1EA-CD32-478B-961D-CAAFA0999C9C}"/>
                  </a:ext>
                </a:extLst>
              </p:cNvPr>
              <p:cNvPicPr/>
              <p:nvPr/>
            </p:nvPicPr>
            <p:blipFill>
              <a:blip r:embed="rId58"/>
              <a:stretch>
                <a:fillRect/>
              </a:stretch>
            </p:blipFill>
            <p:spPr>
              <a:xfrm>
                <a:off x="3847301" y="1254272"/>
                <a:ext cx="1540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4692" name="Freihand 114691">
                <a:extLst>
                  <a:ext uri="{FF2B5EF4-FFF2-40B4-BE49-F238E27FC236}">
                    <a16:creationId xmlns:a16="http://schemas.microsoft.com/office/drawing/2014/main" id="{0E69FCF0-D766-4D41-9215-E7F8D5BB7EEF}"/>
                  </a:ext>
                </a:extLst>
              </p14:cNvPr>
              <p14:cNvContentPartPr/>
              <p14:nvPr/>
            </p14:nvContentPartPr>
            <p14:xfrm>
              <a:off x="4014341" y="1350032"/>
              <a:ext cx="135360" cy="96480"/>
            </p14:xfrm>
          </p:contentPart>
        </mc:Choice>
        <mc:Fallback xmlns="">
          <p:pic>
            <p:nvPicPr>
              <p:cNvPr id="114692" name="Freihand 114691">
                <a:extLst>
                  <a:ext uri="{FF2B5EF4-FFF2-40B4-BE49-F238E27FC236}">
                    <a16:creationId xmlns:a16="http://schemas.microsoft.com/office/drawing/2014/main" id="{0E69FCF0-D766-4D41-9215-E7F8D5BB7EEF}"/>
                  </a:ext>
                </a:extLst>
              </p:cNvPr>
              <p:cNvPicPr/>
              <p:nvPr/>
            </p:nvPicPr>
            <p:blipFill>
              <a:blip r:embed="rId60"/>
              <a:stretch>
                <a:fillRect/>
              </a:stretch>
            </p:blipFill>
            <p:spPr>
              <a:xfrm>
                <a:off x="4010021" y="1345712"/>
                <a:ext cx="144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4693" name="Freihand 114692">
                <a:extLst>
                  <a:ext uri="{FF2B5EF4-FFF2-40B4-BE49-F238E27FC236}">
                    <a16:creationId xmlns:a16="http://schemas.microsoft.com/office/drawing/2014/main" id="{2C515F54-DDB2-4062-8727-F66E35C1A2C3}"/>
                  </a:ext>
                </a:extLst>
              </p14:cNvPr>
              <p14:cNvContentPartPr/>
              <p14:nvPr/>
            </p14:nvContentPartPr>
            <p14:xfrm>
              <a:off x="4171661" y="1245992"/>
              <a:ext cx="217800" cy="195480"/>
            </p14:xfrm>
          </p:contentPart>
        </mc:Choice>
        <mc:Fallback xmlns="">
          <p:pic>
            <p:nvPicPr>
              <p:cNvPr id="114693" name="Freihand 114692">
                <a:extLst>
                  <a:ext uri="{FF2B5EF4-FFF2-40B4-BE49-F238E27FC236}">
                    <a16:creationId xmlns:a16="http://schemas.microsoft.com/office/drawing/2014/main" id="{2C515F54-DDB2-4062-8727-F66E35C1A2C3}"/>
                  </a:ext>
                </a:extLst>
              </p:cNvPr>
              <p:cNvPicPr/>
              <p:nvPr/>
            </p:nvPicPr>
            <p:blipFill>
              <a:blip r:embed="rId62"/>
              <a:stretch>
                <a:fillRect/>
              </a:stretch>
            </p:blipFill>
            <p:spPr>
              <a:xfrm>
                <a:off x="4167341" y="1241672"/>
                <a:ext cx="226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4694" name="Freihand 114693">
                <a:extLst>
                  <a:ext uri="{FF2B5EF4-FFF2-40B4-BE49-F238E27FC236}">
                    <a16:creationId xmlns:a16="http://schemas.microsoft.com/office/drawing/2014/main" id="{81F4E122-309B-457B-B559-09B56B814A74}"/>
                  </a:ext>
                </a:extLst>
              </p14:cNvPr>
              <p14:cNvContentPartPr/>
              <p14:nvPr/>
            </p14:nvContentPartPr>
            <p14:xfrm>
              <a:off x="4388381" y="1329152"/>
              <a:ext cx="106920" cy="103320"/>
            </p14:xfrm>
          </p:contentPart>
        </mc:Choice>
        <mc:Fallback xmlns="">
          <p:pic>
            <p:nvPicPr>
              <p:cNvPr id="114694" name="Freihand 114693">
                <a:extLst>
                  <a:ext uri="{FF2B5EF4-FFF2-40B4-BE49-F238E27FC236}">
                    <a16:creationId xmlns:a16="http://schemas.microsoft.com/office/drawing/2014/main" id="{81F4E122-309B-457B-B559-09B56B814A74}"/>
                  </a:ext>
                </a:extLst>
              </p:cNvPr>
              <p:cNvPicPr/>
              <p:nvPr/>
            </p:nvPicPr>
            <p:blipFill>
              <a:blip r:embed="rId64"/>
              <a:stretch>
                <a:fillRect/>
              </a:stretch>
            </p:blipFill>
            <p:spPr>
              <a:xfrm>
                <a:off x="4384061" y="1324832"/>
                <a:ext cx="11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4696" name="Freihand 114695">
                <a:extLst>
                  <a:ext uri="{FF2B5EF4-FFF2-40B4-BE49-F238E27FC236}">
                    <a16:creationId xmlns:a16="http://schemas.microsoft.com/office/drawing/2014/main" id="{E43EBEB5-E4E3-4D1F-A832-07E718A582FC}"/>
                  </a:ext>
                </a:extLst>
              </p14:cNvPr>
              <p14:cNvContentPartPr/>
              <p14:nvPr/>
            </p14:nvContentPartPr>
            <p14:xfrm>
              <a:off x="4504661" y="1316552"/>
              <a:ext cx="114480" cy="137160"/>
            </p14:xfrm>
          </p:contentPart>
        </mc:Choice>
        <mc:Fallback xmlns="">
          <p:pic>
            <p:nvPicPr>
              <p:cNvPr id="114696" name="Freihand 114695">
                <a:extLst>
                  <a:ext uri="{FF2B5EF4-FFF2-40B4-BE49-F238E27FC236}">
                    <a16:creationId xmlns:a16="http://schemas.microsoft.com/office/drawing/2014/main" id="{E43EBEB5-E4E3-4D1F-A832-07E718A582FC}"/>
                  </a:ext>
                </a:extLst>
              </p:cNvPr>
              <p:cNvPicPr/>
              <p:nvPr/>
            </p:nvPicPr>
            <p:blipFill>
              <a:blip r:embed="rId66"/>
              <a:stretch>
                <a:fillRect/>
              </a:stretch>
            </p:blipFill>
            <p:spPr>
              <a:xfrm>
                <a:off x="4500341" y="1312232"/>
                <a:ext cx="123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4697" name="Freihand 114696">
                <a:extLst>
                  <a:ext uri="{FF2B5EF4-FFF2-40B4-BE49-F238E27FC236}">
                    <a16:creationId xmlns:a16="http://schemas.microsoft.com/office/drawing/2014/main" id="{64E3C70E-509F-4DDE-A4A8-CA146A890F23}"/>
                  </a:ext>
                </a:extLst>
              </p14:cNvPr>
              <p14:cNvContentPartPr/>
              <p14:nvPr/>
            </p14:nvContentPartPr>
            <p14:xfrm>
              <a:off x="4659821" y="1347872"/>
              <a:ext cx="103680" cy="9360"/>
            </p14:xfrm>
          </p:contentPart>
        </mc:Choice>
        <mc:Fallback xmlns="">
          <p:pic>
            <p:nvPicPr>
              <p:cNvPr id="114697" name="Freihand 114696">
                <a:extLst>
                  <a:ext uri="{FF2B5EF4-FFF2-40B4-BE49-F238E27FC236}">
                    <a16:creationId xmlns:a16="http://schemas.microsoft.com/office/drawing/2014/main" id="{64E3C70E-509F-4DDE-A4A8-CA146A890F23}"/>
                  </a:ext>
                </a:extLst>
              </p:cNvPr>
              <p:cNvPicPr/>
              <p:nvPr/>
            </p:nvPicPr>
            <p:blipFill>
              <a:blip r:embed="rId68"/>
              <a:stretch>
                <a:fillRect/>
              </a:stretch>
            </p:blipFill>
            <p:spPr>
              <a:xfrm>
                <a:off x="4655501" y="1343552"/>
                <a:ext cx="112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4698" name="Freihand 114697">
                <a:extLst>
                  <a:ext uri="{FF2B5EF4-FFF2-40B4-BE49-F238E27FC236}">
                    <a16:creationId xmlns:a16="http://schemas.microsoft.com/office/drawing/2014/main" id="{6CF07FD2-2091-4338-A1AD-92F81E9C68DC}"/>
                  </a:ext>
                </a:extLst>
              </p14:cNvPr>
              <p14:cNvContentPartPr/>
              <p14:nvPr/>
            </p14:nvContentPartPr>
            <p14:xfrm>
              <a:off x="4844141" y="1254272"/>
              <a:ext cx="22320" cy="158400"/>
            </p14:xfrm>
          </p:contentPart>
        </mc:Choice>
        <mc:Fallback xmlns="">
          <p:pic>
            <p:nvPicPr>
              <p:cNvPr id="114698" name="Freihand 114697">
                <a:extLst>
                  <a:ext uri="{FF2B5EF4-FFF2-40B4-BE49-F238E27FC236}">
                    <a16:creationId xmlns:a16="http://schemas.microsoft.com/office/drawing/2014/main" id="{6CF07FD2-2091-4338-A1AD-92F81E9C68DC}"/>
                  </a:ext>
                </a:extLst>
              </p:cNvPr>
              <p:cNvPicPr/>
              <p:nvPr/>
            </p:nvPicPr>
            <p:blipFill>
              <a:blip r:embed="rId70"/>
              <a:stretch>
                <a:fillRect/>
              </a:stretch>
            </p:blipFill>
            <p:spPr>
              <a:xfrm>
                <a:off x="4839821" y="1249952"/>
                <a:ext cx="30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4699" name="Freihand 114698">
                <a:extLst>
                  <a:ext uri="{FF2B5EF4-FFF2-40B4-BE49-F238E27FC236}">
                    <a16:creationId xmlns:a16="http://schemas.microsoft.com/office/drawing/2014/main" id="{FDA6B8CA-22F1-4655-B6C8-82BF6621ABF4}"/>
                  </a:ext>
                </a:extLst>
              </p14:cNvPr>
              <p14:cNvContentPartPr/>
              <p14:nvPr/>
            </p14:nvContentPartPr>
            <p14:xfrm>
              <a:off x="4740821" y="1208192"/>
              <a:ext cx="240840" cy="117000"/>
            </p14:xfrm>
          </p:contentPart>
        </mc:Choice>
        <mc:Fallback xmlns="">
          <p:pic>
            <p:nvPicPr>
              <p:cNvPr id="114699" name="Freihand 114698">
                <a:extLst>
                  <a:ext uri="{FF2B5EF4-FFF2-40B4-BE49-F238E27FC236}">
                    <a16:creationId xmlns:a16="http://schemas.microsoft.com/office/drawing/2014/main" id="{FDA6B8CA-22F1-4655-B6C8-82BF6621ABF4}"/>
                  </a:ext>
                </a:extLst>
              </p:cNvPr>
              <p:cNvPicPr/>
              <p:nvPr/>
            </p:nvPicPr>
            <p:blipFill>
              <a:blip r:embed="rId72"/>
              <a:stretch>
                <a:fillRect/>
              </a:stretch>
            </p:blipFill>
            <p:spPr>
              <a:xfrm>
                <a:off x="4736501" y="1203872"/>
                <a:ext cx="249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4700" name="Freihand 114699">
                <a:extLst>
                  <a:ext uri="{FF2B5EF4-FFF2-40B4-BE49-F238E27FC236}">
                    <a16:creationId xmlns:a16="http://schemas.microsoft.com/office/drawing/2014/main" id="{75F1294B-989D-4B71-BAB6-9D64042FDEDA}"/>
                  </a:ext>
                </a:extLst>
              </p14:cNvPr>
              <p14:cNvContentPartPr/>
              <p14:nvPr/>
            </p14:nvContentPartPr>
            <p14:xfrm>
              <a:off x="4939901" y="1292072"/>
              <a:ext cx="277920" cy="99360"/>
            </p14:xfrm>
          </p:contentPart>
        </mc:Choice>
        <mc:Fallback xmlns="">
          <p:pic>
            <p:nvPicPr>
              <p:cNvPr id="114700" name="Freihand 114699">
                <a:extLst>
                  <a:ext uri="{FF2B5EF4-FFF2-40B4-BE49-F238E27FC236}">
                    <a16:creationId xmlns:a16="http://schemas.microsoft.com/office/drawing/2014/main" id="{75F1294B-989D-4B71-BAB6-9D64042FDEDA}"/>
                  </a:ext>
                </a:extLst>
              </p:cNvPr>
              <p:cNvPicPr/>
              <p:nvPr/>
            </p:nvPicPr>
            <p:blipFill>
              <a:blip r:embed="rId74"/>
              <a:stretch>
                <a:fillRect/>
              </a:stretch>
            </p:blipFill>
            <p:spPr>
              <a:xfrm>
                <a:off x="4935581" y="1287752"/>
                <a:ext cx="28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4701" name="Freihand 114700">
                <a:extLst>
                  <a:ext uri="{FF2B5EF4-FFF2-40B4-BE49-F238E27FC236}">
                    <a16:creationId xmlns:a16="http://schemas.microsoft.com/office/drawing/2014/main" id="{8AF758F3-0E34-40E1-9E70-069DD431E6BB}"/>
                  </a:ext>
                </a:extLst>
              </p14:cNvPr>
              <p14:cNvContentPartPr/>
              <p14:nvPr/>
            </p14:nvContentPartPr>
            <p14:xfrm>
              <a:off x="5217461" y="1230872"/>
              <a:ext cx="23400" cy="32040"/>
            </p14:xfrm>
          </p:contentPart>
        </mc:Choice>
        <mc:Fallback xmlns="">
          <p:pic>
            <p:nvPicPr>
              <p:cNvPr id="114701" name="Freihand 114700">
                <a:extLst>
                  <a:ext uri="{FF2B5EF4-FFF2-40B4-BE49-F238E27FC236}">
                    <a16:creationId xmlns:a16="http://schemas.microsoft.com/office/drawing/2014/main" id="{8AF758F3-0E34-40E1-9E70-069DD431E6BB}"/>
                  </a:ext>
                </a:extLst>
              </p:cNvPr>
              <p:cNvPicPr/>
              <p:nvPr/>
            </p:nvPicPr>
            <p:blipFill>
              <a:blip r:embed="rId76"/>
              <a:stretch>
                <a:fillRect/>
              </a:stretch>
            </p:blipFill>
            <p:spPr>
              <a:xfrm>
                <a:off x="5213141" y="1226552"/>
                <a:ext cx="32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4702" name="Freihand 114701">
                <a:extLst>
                  <a:ext uri="{FF2B5EF4-FFF2-40B4-BE49-F238E27FC236}">
                    <a16:creationId xmlns:a16="http://schemas.microsoft.com/office/drawing/2014/main" id="{EAF339BC-F9CC-4D13-A495-6EDF80A0D6CD}"/>
                  </a:ext>
                </a:extLst>
              </p14:cNvPr>
              <p14:cNvContentPartPr/>
              <p14:nvPr/>
            </p14:nvContentPartPr>
            <p14:xfrm>
              <a:off x="5250581" y="1286312"/>
              <a:ext cx="69120" cy="90360"/>
            </p14:xfrm>
          </p:contentPart>
        </mc:Choice>
        <mc:Fallback xmlns="">
          <p:pic>
            <p:nvPicPr>
              <p:cNvPr id="114702" name="Freihand 114701">
                <a:extLst>
                  <a:ext uri="{FF2B5EF4-FFF2-40B4-BE49-F238E27FC236}">
                    <a16:creationId xmlns:a16="http://schemas.microsoft.com/office/drawing/2014/main" id="{EAF339BC-F9CC-4D13-A495-6EDF80A0D6CD}"/>
                  </a:ext>
                </a:extLst>
              </p:cNvPr>
              <p:cNvPicPr/>
              <p:nvPr/>
            </p:nvPicPr>
            <p:blipFill>
              <a:blip r:embed="rId78"/>
              <a:stretch>
                <a:fillRect/>
              </a:stretch>
            </p:blipFill>
            <p:spPr>
              <a:xfrm>
                <a:off x="5246261" y="1281992"/>
                <a:ext cx="77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4703" name="Freihand 114702">
                <a:extLst>
                  <a:ext uri="{FF2B5EF4-FFF2-40B4-BE49-F238E27FC236}">
                    <a16:creationId xmlns:a16="http://schemas.microsoft.com/office/drawing/2014/main" id="{2D66A075-97C6-47DC-9ED9-39191B835D74}"/>
                  </a:ext>
                </a:extLst>
              </p14:cNvPr>
              <p14:cNvContentPartPr/>
              <p14:nvPr/>
            </p14:nvContentPartPr>
            <p14:xfrm>
              <a:off x="5325821" y="1186592"/>
              <a:ext cx="143280" cy="160200"/>
            </p14:xfrm>
          </p:contentPart>
        </mc:Choice>
        <mc:Fallback xmlns="">
          <p:pic>
            <p:nvPicPr>
              <p:cNvPr id="114703" name="Freihand 114702">
                <a:extLst>
                  <a:ext uri="{FF2B5EF4-FFF2-40B4-BE49-F238E27FC236}">
                    <a16:creationId xmlns:a16="http://schemas.microsoft.com/office/drawing/2014/main" id="{2D66A075-97C6-47DC-9ED9-39191B835D74}"/>
                  </a:ext>
                </a:extLst>
              </p:cNvPr>
              <p:cNvPicPr/>
              <p:nvPr/>
            </p:nvPicPr>
            <p:blipFill>
              <a:blip r:embed="rId80"/>
              <a:stretch>
                <a:fillRect/>
              </a:stretch>
            </p:blipFill>
            <p:spPr>
              <a:xfrm>
                <a:off x="5321501" y="1182272"/>
                <a:ext cx="151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4704" name="Freihand 114703">
                <a:extLst>
                  <a:ext uri="{FF2B5EF4-FFF2-40B4-BE49-F238E27FC236}">
                    <a16:creationId xmlns:a16="http://schemas.microsoft.com/office/drawing/2014/main" id="{8ACF1FEC-79A7-4B16-A891-340A2D9F61F4}"/>
                  </a:ext>
                </a:extLst>
              </p14:cNvPr>
              <p14:cNvContentPartPr/>
              <p14:nvPr/>
            </p14:nvContentPartPr>
            <p14:xfrm>
              <a:off x="5492501" y="1261112"/>
              <a:ext cx="261720" cy="99360"/>
            </p14:xfrm>
          </p:contentPart>
        </mc:Choice>
        <mc:Fallback xmlns="">
          <p:pic>
            <p:nvPicPr>
              <p:cNvPr id="114704" name="Freihand 114703">
                <a:extLst>
                  <a:ext uri="{FF2B5EF4-FFF2-40B4-BE49-F238E27FC236}">
                    <a16:creationId xmlns:a16="http://schemas.microsoft.com/office/drawing/2014/main" id="{8ACF1FEC-79A7-4B16-A891-340A2D9F61F4}"/>
                  </a:ext>
                </a:extLst>
              </p:cNvPr>
              <p:cNvPicPr/>
              <p:nvPr/>
            </p:nvPicPr>
            <p:blipFill>
              <a:blip r:embed="rId82"/>
              <a:stretch>
                <a:fillRect/>
              </a:stretch>
            </p:blipFill>
            <p:spPr>
              <a:xfrm>
                <a:off x="5488181" y="1256792"/>
                <a:ext cx="270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4706" name="Freihand 114705">
                <a:extLst>
                  <a:ext uri="{FF2B5EF4-FFF2-40B4-BE49-F238E27FC236}">
                    <a16:creationId xmlns:a16="http://schemas.microsoft.com/office/drawing/2014/main" id="{E314FA7F-FEBD-4B33-9046-78DE8B4E9AA6}"/>
                  </a:ext>
                </a:extLst>
              </p14:cNvPr>
              <p14:cNvContentPartPr/>
              <p14:nvPr/>
            </p14:nvContentPartPr>
            <p14:xfrm>
              <a:off x="6262541" y="2721632"/>
              <a:ext cx="493200" cy="1630080"/>
            </p14:xfrm>
          </p:contentPart>
        </mc:Choice>
        <mc:Fallback xmlns="">
          <p:pic>
            <p:nvPicPr>
              <p:cNvPr id="114706" name="Freihand 114705">
                <a:extLst>
                  <a:ext uri="{FF2B5EF4-FFF2-40B4-BE49-F238E27FC236}">
                    <a16:creationId xmlns:a16="http://schemas.microsoft.com/office/drawing/2014/main" id="{E314FA7F-FEBD-4B33-9046-78DE8B4E9AA6}"/>
                  </a:ext>
                </a:extLst>
              </p:cNvPr>
              <p:cNvPicPr/>
              <p:nvPr/>
            </p:nvPicPr>
            <p:blipFill>
              <a:blip r:embed="rId84"/>
              <a:stretch>
                <a:fillRect/>
              </a:stretch>
            </p:blipFill>
            <p:spPr>
              <a:xfrm>
                <a:off x="6258221" y="2717312"/>
                <a:ext cx="501840" cy="1638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4707" name="Freihand 114706">
                <a:extLst>
                  <a:ext uri="{FF2B5EF4-FFF2-40B4-BE49-F238E27FC236}">
                    <a16:creationId xmlns:a16="http://schemas.microsoft.com/office/drawing/2014/main" id="{F3C10C6F-0171-4CA5-A751-062C73B66D33}"/>
                  </a:ext>
                </a:extLst>
              </p14:cNvPr>
              <p14:cNvContentPartPr/>
              <p14:nvPr/>
            </p14:nvContentPartPr>
            <p14:xfrm>
              <a:off x="2565701" y="2054912"/>
              <a:ext cx="3719160" cy="929880"/>
            </p14:xfrm>
          </p:contentPart>
        </mc:Choice>
        <mc:Fallback xmlns="">
          <p:pic>
            <p:nvPicPr>
              <p:cNvPr id="114707" name="Freihand 114706">
                <a:extLst>
                  <a:ext uri="{FF2B5EF4-FFF2-40B4-BE49-F238E27FC236}">
                    <a16:creationId xmlns:a16="http://schemas.microsoft.com/office/drawing/2014/main" id="{F3C10C6F-0171-4CA5-A751-062C73B66D33}"/>
                  </a:ext>
                </a:extLst>
              </p:cNvPr>
              <p:cNvPicPr/>
              <p:nvPr/>
            </p:nvPicPr>
            <p:blipFill>
              <a:blip r:embed="rId86"/>
              <a:stretch>
                <a:fillRect/>
              </a:stretch>
            </p:blipFill>
            <p:spPr>
              <a:xfrm>
                <a:off x="2561381" y="2050592"/>
                <a:ext cx="3727800" cy="938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4708" name="Freihand 114707">
                <a:extLst>
                  <a:ext uri="{FF2B5EF4-FFF2-40B4-BE49-F238E27FC236}">
                    <a16:creationId xmlns:a16="http://schemas.microsoft.com/office/drawing/2014/main" id="{F1403F95-B86F-4843-8D38-CFC8CA6BDA60}"/>
                  </a:ext>
                </a:extLst>
              </p14:cNvPr>
              <p14:cNvContentPartPr/>
              <p14:nvPr/>
            </p14:nvContentPartPr>
            <p14:xfrm>
              <a:off x="5613101" y="1068152"/>
              <a:ext cx="1211400" cy="903960"/>
            </p14:xfrm>
          </p:contentPart>
        </mc:Choice>
        <mc:Fallback xmlns="">
          <p:pic>
            <p:nvPicPr>
              <p:cNvPr id="114708" name="Freihand 114707">
                <a:extLst>
                  <a:ext uri="{FF2B5EF4-FFF2-40B4-BE49-F238E27FC236}">
                    <a16:creationId xmlns:a16="http://schemas.microsoft.com/office/drawing/2014/main" id="{F1403F95-B86F-4843-8D38-CFC8CA6BDA60}"/>
                  </a:ext>
                </a:extLst>
              </p:cNvPr>
              <p:cNvPicPr/>
              <p:nvPr/>
            </p:nvPicPr>
            <p:blipFill>
              <a:blip r:embed="rId88"/>
              <a:stretch>
                <a:fillRect/>
              </a:stretch>
            </p:blipFill>
            <p:spPr>
              <a:xfrm>
                <a:off x="5608781" y="1063832"/>
                <a:ext cx="1220040" cy="91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4709" name="Freihand 114708">
                <a:extLst>
                  <a:ext uri="{FF2B5EF4-FFF2-40B4-BE49-F238E27FC236}">
                    <a16:creationId xmlns:a16="http://schemas.microsoft.com/office/drawing/2014/main" id="{176DC101-F616-4C96-988B-3149BD62D695}"/>
                  </a:ext>
                </a:extLst>
              </p14:cNvPr>
              <p14:cNvContentPartPr/>
              <p14:nvPr/>
            </p14:nvContentPartPr>
            <p14:xfrm>
              <a:off x="5771501" y="1792112"/>
              <a:ext cx="360" cy="360"/>
            </p14:xfrm>
          </p:contentPart>
        </mc:Choice>
        <mc:Fallback xmlns="">
          <p:pic>
            <p:nvPicPr>
              <p:cNvPr id="114709" name="Freihand 114708">
                <a:extLst>
                  <a:ext uri="{FF2B5EF4-FFF2-40B4-BE49-F238E27FC236}">
                    <a16:creationId xmlns:a16="http://schemas.microsoft.com/office/drawing/2014/main" id="{176DC101-F616-4C96-988B-3149BD62D695}"/>
                  </a:ext>
                </a:extLst>
              </p:cNvPr>
              <p:cNvPicPr/>
              <p:nvPr/>
            </p:nvPicPr>
            <p:blipFill>
              <a:blip r:embed="rId34"/>
              <a:stretch>
                <a:fillRect/>
              </a:stretch>
            </p:blipFill>
            <p:spPr>
              <a:xfrm>
                <a:off x="5767181" y="1787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4710" name="Freihand 114709">
                <a:extLst>
                  <a:ext uri="{FF2B5EF4-FFF2-40B4-BE49-F238E27FC236}">
                    <a16:creationId xmlns:a16="http://schemas.microsoft.com/office/drawing/2014/main" id="{98D41395-1C66-4763-9D64-63E3C8C0A6C3}"/>
                  </a:ext>
                </a:extLst>
              </p14:cNvPr>
              <p14:cNvContentPartPr/>
              <p14:nvPr/>
            </p14:nvContentPartPr>
            <p14:xfrm>
              <a:off x="5544701" y="1676552"/>
              <a:ext cx="334440" cy="320400"/>
            </p14:xfrm>
          </p:contentPart>
        </mc:Choice>
        <mc:Fallback xmlns="">
          <p:pic>
            <p:nvPicPr>
              <p:cNvPr id="114710" name="Freihand 114709">
                <a:extLst>
                  <a:ext uri="{FF2B5EF4-FFF2-40B4-BE49-F238E27FC236}">
                    <a16:creationId xmlns:a16="http://schemas.microsoft.com/office/drawing/2014/main" id="{98D41395-1C66-4763-9D64-63E3C8C0A6C3}"/>
                  </a:ext>
                </a:extLst>
              </p:cNvPr>
              <p:cNvPicPr/>
              <p:nvPr/>
            </p:nvPicPr>
            <p:blipFill>
              <a:blip r:embed="rId91"/>
              <a:stretch>
                <a:fillRect/>
              </a:stretch>
            </p:blipFill>
            <p:spPr>
              <a:xfrm>
                <a:off x="5540381" y="1672232"/>
                <a:ext cx="343080" cy="329040"/>
              </a:xfrm>
              <a:prstGeom prst="rect">
                <a:avLst/>
              </a:prstGeom>
            </p:spPr>
          </p:pic>
        </mc:Fallback>
      </mc:AlternateContent>
      <p:grpSp>
        <p:nvGrpSpPr>
          <p:cNvPr id="114768" name="Gruppieren 114767">
            <a:extLst>
              <a:ext uri="{FF2B5EF4-FFF2-40B4-BE49-F238E27FC236}">
                <a16:creationId xmlns:a16="http://schemas.microsoft.com/office/drawing/2014/main" id="{53C76F9D-386C-4E1D-BD19-62C8AD1C2D08}"/>
              </a:ext>
            </a:extLst>
          </p:cNvPr>
          <p:cNvGrpSpPr/>
          <p:nvPr/>
        </p:nvGrpSpPr>
        <p:grpSpPr>
          <a:xfrm>
            <a:off x="7027181" y="213872"/>
            <a:ext cx="4312080" cy="1209960"/>
            <a:chOff x="7027181" y="213872"/>
            <a:chExt cx="4312080" cy="1209960"/>
          </a:xfrm>
        </p:grpSpPr>
        <mc:AlternateContent xmlns:mc="http://schemas.openxmlformats.org/markup-compatibility/2006" xmlns:p14="http://schemas.microsoft.com/office/powerpoint/2010/main">
          <mc:Choice Requires="p14">
            <p:contentPart p14:bwMode="auto" r:id="rId92">
              <p14:nvContentPartPr>
                <p14:cNvPr id="114711" name="Freihand 114710">
                  <a:extLst>
                    <a:ext uri="{FF2B5EF4-FFF2-40B4-BE49-F238E27FC236}">
                      <a16:creationId xmlns:a16="http://schemas.microsoft.com/office/drawing/2014/main" id="{4EB95233-2CFA-42B0-9C4F-0EA72D87A4A3}"/>
                    </a:ext>
                  </a:extLst>
                </p14:cNvPr>
                <p14:cNvContentPartPr/>
                <p14:nvPr/>
              </p14:nvContentPartPr>
              <p14:xfrm>
                <a:off x="7027181" y="944672"/>
                <a:ext cx="183240" cy="93960"/>
              </p14:xfrm>
            </p:contentPart>
          </mc:Choice>
          <mc:Fallback xmlns="">
            <p:pic>
              <p:nvPicPr>
                <p:cNvPr id="114711" name="Freihand 114710">
                  <a:extLst>
                    <a:ext uri="{FF2B5EF4-FFF2-40B4-BE49-F238E27FC236}">
                      <a16:creationId xmlns:a16="http://schemas.microsoft.com/office/drawing/2014/main" id="{4EB95233-2CFA-42B0-9C4F-0EA72D87A4A3}"/>
                    </a:ext>
                  </a:extLst>
                </p:cNvPr>
                <p:cNvPicPr/>
                <p:nvPr/>
              </p:nvPicPr>
              <p:blipFill>
                <a:blip r:embed="rId93"/>
                <a:stretch>
                  <a:fillRect/>
                </a:stretch>
              </p:blipFill>
              <p:spPr>
                <a:xfrm>
                  <a:off x="7022861" y="940352"/>
                  <a:ext cx="191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4712" name="Freihand 114711">
                  <a:extLst>
                    <a:ext uri="{FF2B5EF4-FFF2-40B4-BE49-F238E27FC236}">
                      <a16:creationId xmlns:a16="http://schemas.microsoft.com/office/drawing/2014/main" id="{7C2A74EE-D1C5-4736-9ACA-7346AB0D5FB5}"/>
                    </a:ext>
                  </a:extLst>
                </p14:cNvPr>
                <p14:cNvContentPartPr/>
                <p14:nvPr/>
              </p14:nvContentPartPr>
              <p14:xfrm>
                <a:off x="7205741" y="855752"/>
                <a:ext cx="128520" cy="155880"/>
              </p14:xfrm>
            </p:contentPart>
          </mc:Choice>
          <mc:Fallback xmlns="">
            <p:pic>
              <p:nvPicPr>
                <p:cNvPr id="114712" name="Freihand 114711">
                  <a:extLst>
                    <a:ext uri="{FF2B5EF4-FFF2-40B4-BE49-F238E27FC236}">
                      <a16:creationId xmlns:a16="http://schemas.microsoft.com/office/drawing/2014/main" id="{7C2A74EE-D1C5-4736-9ACA-7346AB0D5FB5}"/>
                    </a:ext>
                  </a:extLst>
                </p:cNvPr>
                <p:cNvPicPr/>
                <p:nvPr/>
              </p:nvPicPr>
              <p:blipFill>
                <a:blip r:embed="rId95"/>
                <a:stretch>
                  <a:fillRect/>
                </a:stretch>
              </p:blipFill>
              <p:spPr>
                <a:xfrm>
                  <a:off x="7201421" y="851432"/>
                  <a:ext cx="137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4714" name="Freihand 114713">
                  <a:extLst>
                    <a:ext uri="{FF2B5EF4-FFF2-40B4-BE49-F238E27FC236}">
                      <a16:creationId xmlns:a16="http://schemas.microsoft.com/office/drawing/2014/main" id="{FA3085FF-4E62-49D1-A27F-97A043504F00}"/>
                    </a:ext>
                  </a:extLst>
                </p14:cNvPr>
                <p14:cNvContentPartPr/>
                <p14:nvPr/>
              </p14:nvContentPartPr>
              <p14:xfrm>
                <a:off x="7372061" y="793112"/>
                <a:ext cx="88920" cy="186120"/>
              </p14:xfrm>
            </p:contentPart>
          </mc:Choice>
          <mc:Fallback xmlns="">
            <p:pic>
              <p:nvPicPr>
                <p:cNvPr id="114714" name="Freihand 114713">
                  <a:extLst>
                    <a:ext uri="{FF2B5EF4-FFF2-40B4-BE49-F238E27FC236}">
                      <a16:creationId xmlns:a16="http://schemas.microsoft.com/office/drawing/2014/main" id="{FA3085FF-4E62-49D1-A27F-97A043504F00}"/>
                    </a:ext>
                  </a:extLst>
                </p:cNvPr>
                <p:cNvPicPr/>
                <p:nvPr/>
              </p:nvPicPr>
              <p:blipFill>
                <a:blip r:embed="rId97"/>
                <a:stretch>
                  <a:fillRect/>
                </a:stretch>
              </p:blipFill>
              <p:spPr>
                <a:xfrm>
                  <a:off x="7367741" y="788792"/>
                  <a:ext cx="97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4715" name="Freihand 114714">
                  <a:extLst>
                    <a:ext uri="{FF2B5EF4-FFF2-40B4-BE49-F238E27FC236}">
                      <a16:creationId xmlns:a16="http://schemas.microsoft.com/office/drawing/2014/main" id="{72B9173F-1030-42A7-B0FA-3D2C2CCF11E8}"/>
                    </a:ext>
                  </a:extLst>
                </p14:cNvPr>
                <p14:cNvContentPartPr/>
                <p14:nvPr/>
              </p14:nvContentPartPr>
              <p14:xfrm>
                <a:off x="7462781" y="828752"/>
                <a:ext cx="119880" cy="110880"/>
              </p14:xfrm>
            </p:contentPart>
          </mc:Choice>
          <mc:Fallback xmlns="">
            <p:pic>
              <p:nvPicPr>
                <p:cNvPr id="114715" name="Freihand 114714">
                  <a:extLst>
                    <a:ext uri="{FF2B5EF4-FFF2-40B4-BE49-F238E27FC236}">
                      <a16:creationId xmlns:a16="http://schemas.microsoft.com/office/drawing/2014/main" id="{72B9173F-1030-42A7-B0FA-3D2C2CCF11E8}"/>
                    </a:ext>
                  </a:extLst>
                </p:cNvPr>
                <p:cNvPicPr/>
                <p:nvPr/>
              </p:nvPicPr>
              <p:blipFill>
                <a:blip r:embed="rId99"/>
                <a:stretch>
                  <a:fillRect/>
                </a:stretch>
              </p:blipFill>
              <p:spPr>
                <a:xfrm>
                  <a:off x="7458461" y="824432"/>
                  <a:ext cx="128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4716" name="Freihand 114715">
                  <a:extLst>
                    <a:ext uri="{FF2B5EF4-FFF2-40B4-BE49-F238E27FC236}">
                      <a16:creationId xmlns:a16="http://schemas.microsoft.com/office/drawing/2014/main" id="{F320345D-DB40-47FB-9414-454C0B4596F3}"/>
                    </a:ext>
                  </a:extLst>
                </p14:cNvPr>
                <p14:cNvContentPartPr/>
                <p14:nvPr/>
              </p14:nvContentPartPr>
              <p14:xfrm>
                <a:off x="7556381" y="808592"/>
                <a:ext cx="92880" cy="119880"/>
              </p14:xfrm>
            </p:contentPart>
          </mc:Choice>
          <mc:Fallback xmlns="">
            <p:pic>
              <p:nvPicPr>
                <p:cNvPr id="114716" name="Freihand 114715">
                  <a:extLst>
                    <a:ext uri="{FF2B5EF4-FFF2-40B4-BE49-F238E27FC236}">
                      <a16:creationId xmlns:a16="http://schemas.microsoft.com/office/drawing/2014/main" id="{F320345D-DB40-47FB-9414-454C0B4596F3}"/>
                    </a:ext>
                  </a:extLst>
                </p:cNvPr>
                <p:cNvPicPr/>
                <p:nvPr/>
              </p:nvPicPr>
              <p:blipFill>
                <a:blip r:embed="rId101"/>
                <a:stretch>
                  <a:fillRect/>
                </a:stretch>
              </p:blipFill>
              <p:spPr>
                <a:xfrm>
                  <a:off x="7552061" y="804272"/>
                  <a:ext cx="101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4717" name="Freihand 114716">
                  <a:extLst>
                    <a:ext uri="{FF2B5EF4-FFF2-40B4-BE49-F238E27FC236}">
                      <a16:creationId xmlns:a16="http://schemas.microsoft.com/office/drawing/2014/main" id="{209663E6-F2FA-4B1E-93B1-A44B2E2CFEDB}"/>
                    </a:ext>
                  </a:extLst>
                </p14:cNvPr>
                <p14:cNvContentPartPr/>
                <p14:nvPr/>
              </p14:nvContentPartPr>
              <p14:xfrm>
                <a:off x="7654661" y="820472"/>
                <a:ext cx="218520" cy="83520"/>
              </p14:xfrm>
            </p:contentPart>
          </mc:Choice>
          <mc:Fallback xmlns="">
            <p:pic>
              <p:nvPicPr>
                <p:cNvPr id="114717" name="Freihand 114716">
                  <a:extLst>
                    <a:ext uri="{FF2B5EF4-FFF2-40B4-BE49-F238E27FC236}">
                      <a16:creationId xmlns:a16="http://schemas.microsoft.com/office/drawing/2014/main" id="{209663E6-F2FA-4B1E-93B1-A44B2E2CFEDB}"/>
                    </a:ext>
                  </a:extLst>
                </p:cNvPr>
                <p:cNvPicPr/>
                <p:nvPr/>
              </p:nvPicPr>
              <p:blipFill>
                <a:blip r:embed="rId103"/>
                <a:stretch>
                  <a:fillRect/>
                </a:stretch>
              </p:blipFill>
              <p:spPr>
                <a:xfrm>
                  <a:off x="7650341" y="816152"/>
                  <a:ext cx="227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4718" name="Freihand 114717">
                  <a:extLst>
                    <a:ext uri="{FF2B5EF4-FFF2-40B4-BE49-F238E27FC236}">
                      <a16:creationId xmlns:a16="http://schemas.microsoft.com/office/drawing/2014/main" id="{5D93DDB4-8D4F-486B-8205-BA86D810033E}"/>
                    </a:ext>
                  </a:extLst>
                </p14:cNvPr>
                <p14:cNvContentPartPr/>
                <p14:nvPr/>
              </p14:nvContentPartPr>
              <p14:xfrm>
                <a:off x="7916021" y="699512"/>
                <a:ext cx="348120" cy="143640"/>
              </p14:xfrm>
            </p:contentPart>
          </mc:Choice>
          <mc:Fallback xmlns="">
            <p:pic>
              <p:nvPicPr>
                <p:cNvPr id="114718" name="Freihand 114717">
                  <a:extLst>
                    <a:ext uri="{FF2B5EF4-FFF2-40B4-BE49-F238E27FC236}">
                      <a16:creationId xmlns:a16="http://schemas.microsoft.com/office/drawing/2014/main" id="{5D93DDB4-8D4F-486B-8205-BA86D810033E}"/>
                    </a:ext>
                  </a:extLst>
                </p:cNvPr>
                <p:cNvPicPr/>
                <p:nvPr/>
              </p:nvPicPr>
              <p:blipFill>
                <a:blip r:embed="rId105"/>
                <a:stretch>
                  <a:fillRect/>
                </a:stretch>
              </p:blipFill>
              <p:spPr>
                <a:xfrm>
                  <a:off x="7911701" y="695192"/>
                  <a:ext cx="356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4719" name="Freihand 114718">
                  <a:extLst>
                    <a:ext uri="{FF2B5EF4-FFF2-40B4-BE49-F238E27FC236}">
                      <a16:creationId xmlns:a16="http://schemas.microsoft.com/office/drawing/2014/main" id="{96C53E90-94BD-40B6-9D3A-336808159DE0}"/>
                    </a:ext>
                  </a:extLst>
                </p14:cNvPr>
                <p14:cNvContentPartPr/>
                <p14:nvPr/>
              </p14:nvContentPartPr>
              <p14:xfrm>
                <a:off x="8423621" y="659192"/>
                <a:ext cx="24120" cy="77760"/>
              </p14:xfrm>
            </p:contentPart>
          </mc:Choice>
          <mc:Fallback xmlns="">
            <p:pic>
              <p:nvPicPr>
                <p:cNvPr id="114719" name="Freihand 114718">
                  <a:extLst>
                    <a:ext uri="{FF2B5EF4-FFF2-40B4-BE49-F238E27FC236}">
                      <a16:creationId xmlns:a16="http://schemas.microsoft.com/office/drawing/2014/main" id="{96C53E90-94BD-40B6-9D3A-336808159DE0}"/>
                    </a:ext>
                  </a:extLst>
                </p:cNvPr>
                <p:cNvPicPr/>
                <p:nvPr/>
              </p:nvPicPr>
              <p:blipFill>
                <a:blip r:embed="rId107"/>
                <a:stretch>
                  <a:fillRect/>
                </a:stretch>
              </p:blipFill>
              <p:spPr>
                <a:xfrm>
                  <a:off x="8419301" y="654872"/>
                  <a:ext cx="32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4720" name="Freihand 114719">
                  <a:extLst>
                    <a:ext uri="{FF2B5EF4-FFF2-40B4-BE49-F238E27FC236}">
                      <a16:creationId xmlns:a16="http://schemas.microsoft.com/office/drawing/2014/main" id="{34969AAF-CCA3-4BFA-8DFA-612523465E3F}"/>
                    </a:ext>
                  </a:extLst>
                </p14:cNvPr>
                <p14:cNvContentPartPr/>
                <p14:nvPr/>
              </p14:nvContentPartPr>
              <p14:xfrm>
                <a:off x="8412101" y="619592"/>
                <a:ext cx="11160" cy="5760"/>
              </p14:xfrm>
            </p:contentPart>
          </mc:Choice>
          <mc:Fallback xmlns="">
            <p:pic>
              <p:nvPicPr>
                <p:cNvPr id="114720" name="Freihand 114719">
                  <a:extLst>
                    <a:ext uri="{FF2B5EF4-FFF2-40B4-BE49-F238E27FC236}">
                      <a16:creationId xmlns:a16="http://schemas.microsoft.com/office/drawing/2014/main" id="{34969AAF-CCA3-4BFA-8DFA-612523465E3F}"/>
                    </a:ext>
                  </a:extLst>
                </p:cNvPr>
                <p:cNvPicPr/>
                <p:nvPr/>
              </p:nvPicPr>
              <p:blipFill>
                <a:blip r:embed="rId109"/>
                <a:stretch>
                  <a:fillRect/>
                </a:stretch>
              </p:blipFill>
              <p:spPr>
                <a:xfrm>
                  <a:off x="8407781" y="615272"/>
                  <a:ext cx="19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4722" name="Freihand 114721">
                  <a:extLst>
                    <a:ext uri="{FF2B5EF4-FFF2-40B4-BE49-F238E27FC236}">
                      <a16:creationId xmlns:a16="http://schemas.microsoft.com/office/drawing/2014/main" id="{79868D9A-339D-40FE-A7BD-465D361ADCBB}"/>
                    </a:ext>
                  </a:extLst>
                </p14:cNvPr>
                <p14:cNvContentPartPr/>
                <p14:nvPr/>
              </p14:nvContentPartPr>
              <p14:xfrm>
                <a:off x="8367101" y="636512"/>
                <a:ext cx="82440" cy="129600"/>
              </p14:xfrm>
            </p:contentPart>
          </mc:Choice>
          <mc:Fallback xmlns="">
            <p:pic>
              <p:nvPicPr>
                <p:cNvPr id="114722" name="Freihand 114721">
                  <a:extLst>
                    <a:ext uri="{FF2B5EF4-FFF2-40B4-BE49-F238E27FC236}">
                      <a16:creationId xmlns:a16="http://schemas.microsoft.com/office/drawing/2014/main" id="{79868D9A-339D-40FE-A7BD-465D361ADCBB}"/>
                    </a:ext>
                  </a:extLst>
                </p:cNvPr>
                <p:cNvPicPr/>
                <p:nvPr/>
              </p:nvPicPr>
              <p:blipFill>
                <a:blip r:embed="rId111"/>
                <a:stretch>
                  <a:fillRect/>
                </a:stretch>
              </p:blipFill>
              <p:spPr>
                <a:xfrm>
                  <a:off x="8362781" y="632192"/>
                  <a:ext cx="91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4723" name="Freihand 114722">
                  <a:extLst>
                    <a:ext uri="{FF2B5EF4-FFF2-40B4-BE49-F238E27FC236}">
                      <a16:creationId xmlns:a16="http://schemas.microsoft.com/office/drawing/2014/main" id="{8AC356AD-4805-4614-9B0F-ADFDC5DFA24A}"/>
                    </a:ext>
                  </a:extLst>
                </p14:cNvPr>
                <p14:cNvContentPartPr/>
                <p14:nvPr/>
              </p14:nvContentPartPr>
              <p14:xfrm>
                <a:off x="8452061" y="624632"/>
                <a:ext cx="195480" cy="74160"/>
              </p14:xfrm>
            </p:contentPart>
          </mc:Choice>
          <mc:Fallback xmlns="">
            <p:pic>
              <p:nvPicPr>
                <p:cNvPr id="114723" name="Freihand 114722">
                  <a:extLst>
                    <a:ext uri="{FF2B5EF4-FFF2-40B4-BE49-F238E27FC236}">
                      <a16:creationId xmlns:a16="http://schemas.microsoft.com/office/drawing/2014/main" id="{8AC356AD-4805-4614-9B0F-ADFDC5DFA24A}"/>
                    </a:ext>
                  </a:extLst>
                </p:cNvPr>
                <p:cNvPicPr/>
                <p:nvPr/>
              </p:nvPicPr>
              <p:blipFill>
                <a:blip r:embed="rId113"/>
                <a:stretch>
                  <a:fillRect/>
                </a:stretch>
              </p:blipFill>
              <p:spPr>
                <a:xfrm>
                  <a:off x="8447741" y="620312"/>
                  <a:ext cx="204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4724" name="Freihand 114723">
                  <a:extLst>
                    <a:ext uri="{FF2B5EF4-FFF2-40B4-BE49-F238E27FC236}">
                      <a16:creationId xmlns:a16="http://schemas.microsoft.com/office/drawing/2014/main" id="{DB79B332-7F37-4123-BFD1-C57C867C03EC}"/>
                    </a:ext>
                  </a:extLst>
                </p14:cNvPr>
                <p14:cNvContentPartPr/>
                <p14:nvPr/>
              </p14:nvContentPartPr>
              <p14:xfrm>
                <a:off x="8588861" y="524912"/>
                <a:ext cx="22320" cy="22320"/>
              </p14:xfrm>
            </p:contentPart>
          </mc:Choice>
          <mc:Fallback xmlns="">
            <p:pic>
              <p:nvPicPr>
                <p:cNvPr id="114724" name="Freihand 114723">
                  <a:extLst>
                    <a:ext uri="{FF2B5EF4-FFF2-40B4-BE49-F238E27FC236}">
                      <a16:creationId xmlns:a16="http://schemas.microsoft.com/office/drawing/2014/main" id="{DB79B332-7F37-4123-BFD1-C57C867C03EC}"/>
                    </a:ext>
                  </a:extLst>
                </p:cNvPr>
                <p:cNvPicPr/>
                <p:nvPr/>
              </p:nvPicPr>
              <p:blipFill>
                <a:blip r:embed="rId115"/>
                <a:stretch>
                  <a:fillRect/>
                </a:stretch>
              </p:blipFill>
              <p:spPr>
                <a:xfrm>
                  <a:off x="8584541" y="520592"/>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4725" name="Freihand 114724">
                  <a:extLst>
                    <a:ext uri="{FF2B5EF4-FFF2-40B4-BE49-F238E27FC236}">
                      <a16:creationId xmlns:a16="http://schemas.microsoft.com/office/drawing/2014/main" id="{DD498476-BE61-4F28-86A1-D27ACD99F6F4}"/>
                    </a:ext>
                  </a:extLst>
                </p14:cNvPr>
                <p14:cNvContentPartPr/>
                <p14:nvPr/>
              </p14:nvContentPartPr>
              <p14:xfrm>
                <a:off x="8693621" y="513032"/>
                <a:ext cx="136440" cy="144720"/>
              </p14:xfrm>
            </p:contentPart>
          </mc:Choice>
          <mc:Fallback xmlns="">
            <p:pic>
              <p:nvPicPr>
                <p:cNvPr id="114725" name="Freihand 114724">
                  <a:extLst>
                    <a:ext uri="{FF2B5EF4-FFF2-40B4-BE49-F238E27FC236}">
                      <a16:creationId xmlns:a16="http://schemas.microsoft.com/office/drawing/2014/main" id="{DD498476-BE61-4F28-86A1-D27ACD99F6F4}"/>
                    </a:ext>
                  </a:extLst>
                </p:cNvPr>
                <p:cNvPicPr/>
                <p:nvPr/>
              </p:nvPicPr>
              <p:blipFill>
                <a:blip r:embed="rId117"/>
                <a:stretch>
                  <a:fillRect/>
                </a:stretch>
              </p:blipFill>
              <p:spPr>
                <a:xfrm>
                  <a:off x="8689301" y="508712"/>
                  <a:ext cx="145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4727" name="Freihand 114726">
                  <a:extLst>
                    <a:ext uri="{FF2B5EF4-FFF2-40B4-BE49-F238E27FC236}">
                      <a16:creationId xmlns:a16="http://schemas.microsoft.com/office/drawing/2014/main" id="{B892E078-BFA0-42CE-9010-F1D1D9136118}"/>
                    </a:ext>
                  </a:extLst>
                </p14:cNvPr>
                <p14:cNvContentPartPr/>
                <p14:nvPr/>
              </p14:nvContentPartPr>
              <p14:xfrm>
                <a:off x="9055421" y="383792"/>
                <a:ext cx="270720" cy="140760"/>
              </p14:xfrm>
            </p:contentPart>
          </mc:Choice>
          <mc:Fallback xmlns="">
            <p:pic>
              <p:nvPicPr>
                <p:cNvPr id="114727" name="Freihand 114726">
                  <a:extLst>
                    <a:ext uri="{FF2B5EF4-FFF2-40B4-BE49-F238E27FC236}">
                      <a16:creationId xmlns:a16="http://schemas.microsoft.com/office/drawing/2014/main" id="{B892E078-BFA0-42CE-9010-F1D1D9136118}"/>
                    </a:ext>
                  </a:extLst>
                </p:cNvPr>
                <p:cNvPicPr/>
                <p:nvPr/>
              </p:nvPicPr>
              <p:blipFill>
                <a:blip r:embed="rId119"/>
                <a:stretch>
                  <a:fillRect/>
                </a:stretch>
              </p:blipFill>
              <p:spPr>
                <a:xfrm>
                  <a:off x="9051101" y="379472"/>
                  <a:ext cx="27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728" name="Freihand 114727">
                  <a:extLst>
                    <a:ext uri="{FF2B5EF4-FFF2-40B4-BE49-F238E27FC236}">
                      <a16:creationId xmlns:a16="http://schemas.microsoft.com/office/drawing/2014/main" id="{6B953FBE-A204-46E5-AE68-A1B8FB3D7CC7}"/>
                    </a:ext>
                  </a:extLst>
                </p14:cNvPr>
                <p14:cNvContentPartPr/>
                <p14:nvPr/>
              </p14:nvContentPartPr>
              <p14:xfrm>
                <a:off x="9263141" y="299552"/>
                <a:ext cx="360" cy="360"/>
              </p14:xfrm>
            </p:contentPart>
          </mc:Choice>
          <mc:Fallback xmlns="">
            <p:pic>
              <p:nvPicPr>
                <p:cNvPr id="114728" name="Freihand 114727">
                  <a:extLst>
                    <a:ext uri="{FF2B5EF4-FFF2-40B4-BE49-F238E27FC236}">
                      <a16:creationId xmlns:a16="http://schemas.microsoft.com/office/drawing/2014/main" id="{6B953FBE-A204-46E5-AE68-A1B8FB3D7CC7}"/>
                    </a:ext>
                  </a:extLst>
                </p:cNvPr>
                <p:cNvPicPr/>
                <p:nvPr/>
              </p:nvPicPr>
              <p:blipFill>
                <a:blip r:embed="rId34"/>
                <a:stretch>
                  <a:fillRect/>
                </a:stretch>
              </p:blipFill>
              <p:spPr>
                <a:xfrm>
                  <a:off x="9258821" y="295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729" name="Freihand 114728">
                  <a:extLst>
                    <a:ext uri="{FF2B5EF4-FFF2-40B4-BE49-F238E27FC236}">
                      <a16:creationId xmlns:a16="http://schemas.microsoft.com/office/drawing/2014/main" id="{0345D797-3B78-4E37-BFC7-3F7E42CFC18D}"/>
                    </a:ext>
                  </a:extLst>
                </p14:cNvPr>
                <p14:cNvContentPartPr/>
                <p14:nvPr/>
              </p14:nvContentPartPr>
              <p14:xfrm>
                <a:off x="7681661" y="1038632"/>
                <a:ext cx="195120" cy="184320"/>
              </p14:xfrm>
            </p:contentPart>
          </mc:Choice>
          <mc:Fallback xmlns="">
            <p:pic>
              <p:nvPicPr>
                <p:cNvPr id="114729" name="Freihand 114728">
                  <a:extLst>
                    <a:ext uri="{FF2B5EF4-FFF2-40B4-BE49-F238E27FC236}">
                      <a16:creationId xmlns:a16="http://schemas.microsoft.com/office/drawing/2014/main" id="{0345D797-3B78-4E37-BFC7-3F7E42CFC18D}"/>
                    </a:ext>
                  </a:extLst>
                </p:cNvPr>
                <p:cNvPicPr/>
                <p:nvPr/>
              </p:nvPicPr>
              <p:blipFill>
                <a:blip r:embed="rId122"/>
                <a:stretch>
                  <a:fillRect/>
                </a:stretch>
              </p:blipFill>
              <p:spPr>
                <a:xfrm>
                  <a:off x="7677341" y="1034312"/>
                  <a:ext cx="203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730" name="Freihand 114729">
                  <a:extLst>
                    <a:ext uri="{FF2B5EF4-FFF2-40B4-BE49-F238E27FC236}">
                      <a16:creationId xmlns:a16="http://schemas.microsoft.com/office/drawing/2014/main" id="{2DD66C36-0341-4FCD-B1F8-C3CC91D54BFA}"/>
                    </a:ext>
                  </a:extLst>
                </p14:cNvPr>
                <p14:cNvContentPartPr/>
                <p14:nvPr/>
              </p14:nvContentPartPr>
              <p14:xfrm>
                <a:off x="7885781" y="1052672"/>
                <a:ext cx="170640" cy="64440"/>
              </p14:xfrm>
            </p:contentPart>
          </mc:Choice>
          <mc:Fallback xmlns="">
            <p:pic>
              <p:nvPicPr>
                <p:cNvPr id="114730" name="Freihand 114729">
                  <a:extLst>
                    <a:ext uri="{FF2B5EF4-FFF2-40B4-BE49-F238E27FC236}">
                      <a16:creationId xmlns:a16="http://schemas.microsoft.com/office/drawing/2014/main" id="{2DD66C36-0341-4FCD-B1F8-C3CC91D54BFA}"/>
                    </a:ext>
                  </a:extLst>
                </p:cNvPr>
                <p:cNvPicPr/>
                <p:nvPr/>
              </p:nvPicPr>
              <p:blipFill>
                <a:blip r:embed="rId124"/>
                <a:stretch>
                  <a:fillRect/>
                </a:stretch>
              </p:blipFill>
              <p:spPr>
                <a:xfrm>
                  <a:off x="7881461" y="1048352"/>
                  <a:ext cx="179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731" name="Freihand 114730">
                  <a:extLst>
                    <a:ext uri="{FF2B5EF4-FFF2-40B4-BE49-F238E27FC236}">
                      <a16:creationId xmlns:a16="http://schemas.microsoft.com/office/drawing/2014/main" id="{CF4D7280-9BC1-4B33-97D6-673DFA3071DB}"/>
                    </a:ext>
                  </a:extLst>
                </p14:cNvPr>
                <p14:cNvContentPartPr/>
                <p14:nvPr/>
              </p14:nvContentPartPr>
              <p14:xfrm>
                <a:off x="8097821" y="921992"/>
                <a:ext cx="94680" cy="143640"/>
              </p14:xfrm>
            </p:contentPart>
          </mc:Choice>
          <mc:Fallback xmlns="">
            <p:pic>
              <p:nvPicPr>
                <p:cNvPr id="114731" name="Freihand 114730">
                  <a:extLst>
                    <a:ext uri="{FF2B5EF4-FFF2-40B4-BE49-F238E27FC236}">
                      <a16:creationId xmlns:a16="http://schemas.microsoft.com/office/drawing/2014/main" id="{CF4D7280-9BC1-4B33-97D6-673DFA3071DB}"/>
                    </a:ext>
                  </a:extLst>
                </p:cNvPr>
                <p:cNvPicPr/>
                <p:nvPr/>
              </p:nvPicPr>
              <p:blipFill>
                <a:blip r:embed="rId126"/>
                <a:stretch>
                  <a:fillRect/>
                </a:stretch>
              </p:blipFill>
              <p:spPr>
                <a:xfrm>
                  <a:off x="8093501" y="917672"/>
                  <a:ext cx="103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732" name="Freihand 114731">
                  <a:extLst>
                    <a:ext uri="{FF2B5EF4-FFF2-40B4-BE49-F238E27FC236}">
                      <a16:creationId xmlns:a16="http://schemas.microsoft.com/office/drawing/2014/main" id="{01D88330-A9DA-4D1D-8710-D364977124CA}"/>
                    </a:ext>
                  </a:extLst>
                </p14:cNvPr>
                <p14:cNvContentPartPr/>
                <p14:nvPr/>
              </p14:nvContentPartPr>
              <p14:xfrm>
                <a:off x="8232101" y="932432"/>
                <a:ext cx="92880" cy="105480"/>
              </p14:xfrm>
            </p:contentPart>
          </mc:Choice>
          <mc:Fallback xmlns="">
            <p:pic>
              <p:nvPicPr>
                <p:cNvPr id="114732" name="Freihand 114731">
                  <a:extLst>
                    <a:ext uri="{FF2B5EF4-FFF2-40B4-BE49-F238E27FC236}">
                      <a16:creationId xmlns:a16="http://schemas.microsoft.com/office/drawing/2014/main" id="{01D88330-A9DA-4D1D-8710-D364977124CA}"/>
                    </a:ext>
                  </a:extLst>
                </p:cNvPr>
                <p:cNvPicPr/>
                <p:nvPr/>
              </p:nvPicPr>
              <p:blipFill>
                <a:blip r:embed="rId128"/>
                <a:stretch>
                  <a:fillRect/>
                </a:stretch>
              </p:blipFill>
              <p:spPr>
                <a:xfrm>
                  <a:off x="8227781" y="928112"/>
                  <a:ext cx="101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4733" name="Freihand 114732">
                  <a:extLst>
                    <a:ext uri="{FF2B5EF4-FFF2-40B4-BE49-F238E27FC236}">
                      <a16:creationId xmlns:a16="http://schemas.microsoft.com/office/drawing/2014/main" id="{D5B630AB-6217-4534-9DA8-537706B58DBB}"/>
                    </a:ext>
                  </a:extLst>
                </p14:cNvPr>
                <p14:cNvContentPartPr/>
                <p14:nvPr/>
              </p14:nvContentPartPr>
              <p14:xfrm>
                <a:off x="8367821" y="884912"/>
                <a:ext cx="84960" cy="203400"/>
              </p14:xfrm>
            </p:contentPart>
          </mc:Choice>
          <mc:Fallback xmlns="">
            <p:pic>
              <p:nvPicPr>
                <p:cNvPr id="114733" name="Freihand 114732">
                  <a:extLst>
                    <a:ext uri="{FF2B5EF4-FFF2-40B4-BE49-F238E27FC236}">
                      <a16:creationId xmlns:a16="http://schemas.microsoft.com/office/drawing/2014/main" id="{D5B630AB-6217-4534-9DA8-537706B58DBB}"/>
                    </a:ext>
                  </a:extLst>
                </p:cNvPr>
                <p:cNvPicPr/>
                <p:nvPr/>
              </p:nvPicPr>
              <p:blipFill>
                <a:blip r:embed="rId130"/>
                <a:stretch>
                  <a:fillRect/>
                </a:stretch>
              </p:blipFill>
              <p:spPr>
                <a:xfrm>
                  <a:off x="8363501" y="880592"/>
                  <a:ext cx="936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734" name="Freihand 114733">
                  <a:extLst>
                    <a:ext uri="{FF2B5EF4-FFF2-40B4-BE49-F238E27FC236}">
                      <a16:creationId xmlns:a16="http://schemas.microsoft.com/office/drawing/2014/main" id="{9E0AA4B1-90F2-4511-91E0-CF24D3E493F4}"/>
                    </a:ext>
                  </a:extLst>
                </p14:cNvPr>
                <p14:cNvContentPartPr/>
                <p14:nvPr/>
              </p14:nvContentPartPr>
              <p14:xfrm>
                <a:off x="8493821" y="843152"/>
                <a:ext cx="181080" cy="92520"/>
              </p14:xfrm>
            </p:contentPart>
          </mc:Choice>
          <mc:Fallback xmlns="">
            <p:pic>
              <p:nvPicPr>
                <p:cNvPr id="114734" name="Freihand 114733">
                  <a:extLst>
                    <a:ext uri="{FF2B5EF4-FFF2-40B4-BE49-F238E27FC236}">
                      <a16:creationId xmlns:a16="http://schemas.microsoft.com/office/drawing/2014/main" id="{9E0AA4B1-90F2-4511-91E0-CF24D3E493F4}"/>
                    </a:ext>
                  </a:extLst>
                </p:cNvPr>
                <p:cNvPicPr/>
                <p:nvPr/>
              </p:nvPicPr>
              <p:blipFill>
                <a:blip r:embed="rId132"/>
                <a:stretch>
                  <a:fillRect/>
                </a:stretch>
              </p:blipFill>
              <p:spPr>
                <a:xfrm>
                  <a:off x="8489501" y="838832"/>
                  <a:ext cx="189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736" name="Freihand 114735">
                  <a:extLst>
                    <a:ext uri="{FF2B5EF4-FFF2-40B4-BE49-F238E27FC236}">
                      <a16:creationId xmlns:a16="http://schemas.microsoft.com/office/drawing/2014/main" id="{81B81893-D34C-4FBE-9232-21637D065112}"/>
                    </a:ext>
                  </a:extLst>
                </p14:cNvPr>
                <p14:cNvContentPartPr/>
                <p14:nvPr/>
              </p14:nvContentPartPr>
              <p14:xfrm>
                <a:off x="8673101" y="727592"/>
                <a:ext cx="151920" cy="156240"/>
              </p14:xfrm>
            </p:contentPart>
          </mc:Choice>
          <mc:Fallback xmlns="">
            <p:pic>
              <p:nvPicPr>
                <p:cNvPr id="114736" name="Freihand 114735">
                  <a:extLst>
                    <a:ext uri="{FF2B5EF4-FFF2-40B4-BE49-F238E27FC236}">
                      <a16:creationId xmlns:a16="http://schemas.microsoft.com/office/drawing/2014/main" id="{81B81893-D34C-4FBE-9232-21637D065112}"/>
                    </a:ext>
                  </a:extLst>
                </p:cNvPr>
                <p:cNvPicPr/>
                <p:nvPr/>
              </p:nvPicPr>
              <p:blipFill>
                <a:blip r:embed="rId134"/>
                <a:stretch>
                  <a:fillRect/>
                </a:stretch>
              </p:blipFill>
              <p:spPr>
                <a:xfrm>
                  <a:off x="8668781" y="723272"/>
                  <a:ext cx="160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737" name="Freihand 114736">
                  <a:extLst>
                    <a:ext uri="{FF2B5EF4-FFF2-40B4-BE49-F238E27FC236}">
                      <a16:creationId xmlns:a16="http://schemas.microsoft.com/office/drawing/2014/main" id="{EB8501A7-482D-435A-B48A-9AEBFA519D7A}"/>
                    </a:ext>
                  </a:extLst>
                </p14:cNvPr>
                <p14:cNvContentPartPr/>
                <p14:nvPr/>
              </p14:nvContentPartPr>
              <p14:xfrm>
                <a:off x="8852381" y="759992"/>
                <a:ext cx="82080" cy="79920"/>
              </p14:xfrm>
            </p:contentPart>
          </mc:Choice>
          <mc:Fallback xmlns="">
            <p:pic>
              <p:nvPicPr>
                <p:cNvPr id="114737" name="Freihand 114736">
                  <a:extLst>
                    <a:ext uri="{FF2B5EF4-FFF2-40B4-BE49-F238E27FC236}">
                      <a16:creationId xmlns:a16="http://schemas.microsoft.com/office/drawing/2014/main" id="{EB8501A7-482D-435A-B48A-9AEBFA519D7A}"/>
                    </a:ext>
                  </a:extLst>
                </p:cNvPr>
                <p:cNvPicPr/>
                <p:nvPr/>
              </p:nvPicPr>
              <p:blipFill>
                <a:blip r:embed="rId136"/>
                <a:stretch>
                  <a:fillRect/>
                </a:stretch>
              </p:blipFill>
              <p:spPr>
                <a:xfrm>
                  <a:off x="8848061" y="755672"/>
                  <a:ext cx="90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739" name="Freihand 114738">
                  <a:extLst>
                    <a:ext uri="{FF2B5EF4-FFF2-40B4-BE49-F238E27FC236}">
                      <a16:creationId xmlns:a16="http://schemas.microsoft.com/office/drawing/2014/main" id="{E7C9427E-117F-4A99-BC76-87F72C946F9D}"/>
                    </a:ext>
                  </a:extLst>
                </p14:cNvPr>
                <p14:cNvContentPartPr/>
                <p14:nvPr/>
              </p14:nvContentPartPr>
              <p14:xfrm>
                <a:off x="9039221" y="699152"/>
                <a:ext cx="161640" cy="87840"/>
              </p14:xfrm>
            </p:contentPart>
          </mc:Choice>
          <mc:Fallback xmlns="">
            <p:pic>
              <p:nvPicPr>
                <p:cNvPr id="114739" name="Freihand 114738">
                  <a:extLst>
                    <a:ext uri="{FF2B5EF4-FFF2-40B4-BE49-F238E27FC236}">
                      <a16:creationId xmlns:a16="http://schemas.microsoft.com/office/drawing/2014/main" id="{E7C9427E-117F-4A99-BC76-87F72C946F9D}"/>
                    </a:ext>
                  </a:extLst>
                </p:cNvPr>
                <p:cNvPicPr/>
                <p:nvPr/>
              </p:nvPicPr>
              <p:blipFill>
                <a:blip r:embed="rId138"/>
                <a:stretch>
                  <a:fillRect/>
                </a:stretch>
              </p:blipFill>
              <p:spPr>
                <a:xfrm>
                  <a:off x="9034901" y="694832"/>
                  <a:ext cx="170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740" name="Freihand 114739">
                  <a:extLst>
                    <a:ext uri="{FF2B5EF4-FFF2-40B4-BE49-F238E27FC236}">
                      <a16:creationId xmlns:a16="http://schemas.microsoft.com/office/drawing/2014/main" id="{2D576D0C-7653-4164-91D5-353DFAF9F226}"/>
                    </a:ext>
                  </a:extLst>
                </p14:cNvPr>
                <p14:cNvContentPartPr/>
                <p14:nvPr/>
              </p14:nvContentPartPr>
              <p14:xfrm>
                <a:off x="9192221" y="622472"/>
                <a:ext cx="360" cy="360"/>
              </p14:xfrm>
            </p:contentPart>
          </mc:Choice>
          <mc:Fallback xmlns="">
            <p:pic>
              <p:nvPicPr>
                <p:cNvPr id="114740" name="Freihand 114739">
                  <a:extLst>
                    <a:ext uri="{FF2B5EF4-FFF2-40B4-BE49-F238E27FC236}">
                      <a16:creationId xmlns:a16="http://schemas.microsoft.com/office/drawing/2014/main" id="{2D576D0C-7653-4164-91D5-353DFAF9F226}"/>
                    </a:ext>
                  </a:extLst>
                </p:cNvPr>
                <p:cNvPicPr/>
                <p:nvPr/>
              </p:nvPicPr>
              <p:blipFill>
                <a:blip r:embed="rId34"/>
                <a:stretch>
                  <a:fillRect/>
                </a:stretch>
              </p:blipFill>
              <p:spPr>
                <a:xfrm>
                  <a:off x="9187901" y="618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4741" name="Freihand 114740">
                  <a:extLst>
                    <a:ext uri="{FF2B5EF4-FFF2-40B4-BE49-F238E27FC236}">
                      <a16:creationId xmlns:a16="http://schemas.microsoft.com/office/drawing/2014/main" id="{E3DFEDAA-C42D-404C-9242-75987C97D7D5}"/>
                    </a:ext>
                  </a:extLst>
                </p14:cNvPr>
                <p14:cNvContentPartPr/>
                <p14:nvPr/>
              </p14:nvContentPartPr>
              <p14:xfrm>
                <a:off x="9236141" y="567392"/>
                <a:ext cx="263160" cy="167040"/>
              </p14:xfrm>
            </p:contentPart>
          </mc:Choice>
          <mc:Fallback xmlns="">
            <p:pic>
              <p:nvPicPr>
                <p:cNvPr id="114741" name="Freihand 114740">
                  <a:extLst>
                    <a:ext uri="{FF2B5EF4-FFF2-40B4-BE49-F238E27FC236}">
                      <a16:creationId xmlns:a16="http://schemas.microsoft.com/office/drawing/2014/main" id="{E3DFEDAA-C42D-404C-9242-75987C97D7D5}"/>
                    </a:ext>
                  </a:extLst>
                </p:cNvPr>
                <p:cNvPicPr/>
                <p:nvPr/>
              </p:nvPicPr>
              <p:blipFill>
                <a:blip r:embed="rId141"/>
                <a:stretch>
                  <a:fillRect/>
                </a:stretch>
              </p:blipFill>
              <p:spPr>
                <a:xfrm>
                  <a:off x="9231821" y="563072"/>
                  <a:ext cx="271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742" name="Freihand 114741">
                  <a:extLst>
                    <a:ext uri="{FF2B5EF4-FFF2-40B4-BE49-F238E27FC236}">
                      <a16:creationId xmlns:a16="http://schemas.microsoft.com/office/drawing/2014/main" id="{60584AF2-2A00-4878-B9F7-EB8087C71AA3}"/>
                    </a:ext>
                  </a:extLst>
                </p14:cNvPr>
                <p14:cNvContentPartPr/>
                <p14:nvPr/>
              </p14:nvContentPartPr>
              <p14:xfrm>
                <a:off x="9499661" y="562352"/>
                <a:ext cx="65520" cy="83160"/>
              </p14:xfrm>
            </p:contentPart>
          </mc:Choice>
          <mc:Fallback xmlns="">
            <p:pic>
              <p:nvPicPr>
                <p:cNvPr id="114742" name="Freihand 114741">
                  <a:extLst>
                    <a:ext uri="{FF2B5EF4-FFF2-40B4-BE49-F238E27FC236}">
                      <a16:creationId xmlns:a16="http://schemas.microsoft.com/office/drawing/2014/main" id="{60584AF2-2A00-4878-B9F7-EB8087C71AA3}"/>
                    </a:ext>
                  </a:extLst>
                </p:cNvPr>
                <p:cNvPicPr/>
                <p:nvPr/>
              </p:nvPicPr>
              <p:blipFill>
                <a:blip r:embed="rId143"/>
                <a:stretch>
                  <a:fillRect/>
                </a:stretch>
              </p:blipFill>
              <p:spPr>
                <a:xfrm>
                  <a:off x="9495341" y="558032"/>
                  <a:ext cx="74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4743" name="Freihand 114742">
                  <a:extLst>
                    <a:ext uri="{FF2B5EF4-FFF2-40B4-BE49-F238E27FC236}">
                      <a16:creationId xmlns:a16="http://schemas.microsoft.com/office/drawing/2014/main" id="{E2ECE985-BF5A-4979-8A0B-A772D076936A}"/>
                    </a:ext>
                  </a:extLst>
                </p14:cNvPr>
                <p14:cNvContentPartPr/>
                <p14:nvPr/>
              </p14:nvContentPartPr>
              <p14:xfrm>
                <a:off x="9574181" y="525632"/>
                <a:ext cx="63360" cy="108360"/>
              </p14:xfrm>
            </p:contentPart>
          </mc:Choice>
          <mc:Fallback xmlns="">
            <p:pic>
              <p:nvPicPr>
                <p:cNvPr id="114743" name="Freihand 114742">
                  <a:extLst>
                    <a:ext uri="{FF2B5EF4-FFF2-40B4-BE49-F238E27FC236}">
                      <a16:creationId xmlns:a16="http://schemas.microsoft.com/office/drawing/2014/main" id="{E2ECE985-BF5A-4979-8A0B-A772D076936A}"/>
                    </a:ext>
                  </a:extLst>
                </p:cNvPr>
                <p:cNvPicPr/>
                <p:nvPr/>
              </p:nvPicPr>
              <p:blipFill>
                <a:blip r:embed="rId145"/>
                <a:stretch>
                  <a:fillRect/>
                </a:stretch>
              </p:blipFill>
              <p:spPr>
                <a:xfrm>
                  <a:off x="9569861" y="521312"/>
                  <a:ext cx="72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4744" name="Freihand 114743">
                  <a:extLst>
                    <a:ext uri="{FF2B5EF4-FFF2-40B4-BE49-F238E27FC236}">
                      <a16:creationId xmlns:a16="http://schemas.microsoft.com/office/drawing/2014/main" id="{91597E11-8411-476B-B481-3C533B06609A}"/>
                    </a:ext>
                  </a:extLst>
                </p14:cNvPr>
                <p14:cNvContentPartPr/>
                <p14:nvPr/>
              </p14:nvContentPartPr>
              <p14:xfrm>
                <a:off x="9637181" y="400352"/>
                <a:ext cx="321120" cy="206280"/>
              </p14:xfrm>
            </p:contentPart>
          </mc:Choice>
          <mc:Fallback xmlns="">
            <p:pic>
              <p:nvPicPr>
                <p:cNvPr id="114744" name="Freihand 114743">
                  <a:extLst>
                    <a:ext uri="{FF2B5EF4-FFF2-40B4-BE49-F238E27FC236}">
                      <a16:creationId xmlns:a16="http://schemas.microsoft.com/office/drawing/2014/main" id="{91597E11-8411-476B-B481-3C533B06609A}"/>
                    </a:ext>
                  </a:extLst>
                </p:cNvPr>
                <p:cNvPicPr/>
                <p:nvPr/>
              </p:nvPicPr>
              <p:blipFill>
                <a:blip r:embed="rId147"/>
                <a:stretch>
                  <a:fillRect/>
                </a:stretch>
              </p:blipFill>
              <p:spPr>
                <a:xfrm>
                  <a:off x="9632861" y="396032"/>
                  <a:ext cx="3297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745" name="Freihand 114744">
                  <a:extLst>
                    <a:ext uri="{FF2B5EF4-FFF2-40B4-BE49-F238E27FC236}">
                      <a16:creationId xmlns:a16="http://schemas.microsoft.com/office/drawing/2014/main" id="{BD5425BA-B69F-4307-8DF9-88C0387D9DAB}"/>
                    </a:ext>
                  </a:extLst>
                </p14:cNvPr>
                <p14:cNvContentPartPr/>
                <p14:nvPr/>
              </p14:nvContentPartPr>
              <p14:xfrm>
                <a:off x="10112021" y="309992"/>
                <a:ext cx="103320" cy="264960"/>
              </p14:xfrm>
            </p:contentPart>
          </mc:Choice>
          <mc:Fallback xmlns="">
            <p:pic>
              <p:nvPicPr>
                <p:cNvPr id="114745" name="Freihand 114744">
                  <a:extLst>
                    <a:ext uri="{FF2B5EF4-FFF2-40B4-BE49-F238E27FC236}">
                      <a16:creationId xmlns:a16="http://schemas.microsoft.com/office/drawing/2014/main" id="{BD5425BA-B69F-4307-8DF9-88C0387D9DAB}"/>
                    </a:ext>
                  </a:extLst>
                </p:cNvPr>
                <p:cNvPicPr/>
                <p:nvPr/>
              </p:nvPicPr>
              <p:blipFill>
                <a:blip r:embed="rId149"/>
                <a:stretch>
                  <a:fillRect/>
                </a:stretch>
              </p:blipFill>
              <p:spPr>
                <a:xfrm>
                  <a:off x="10107701" y="305672"/>
                  <a:ext cx="1119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746" name="Freihand 114745">
                  <a:extLst>
                    <a:ext uri="{FF2B5EF4-FFF2-40B4-BE49-F238E27FC236}">
                      <a16:creationId xmlns:a16="http://schemas.microsoft.com/office/drawing/2014/main" id="{426A4657-2550-4873-893C-0D81087F7E76}"/>
                    </a:ext>
                  </a:extLst>
                </p14:cNvPr>
                <p14:cNvContentPartPr/>
                <p14:nvPr/>
              </p14:nvContentPartPr>
              <p14:xfrm>
                <a:off x="10234781" y="333752"/>
                <a:ext cx="177120" cy="113400"/>
              </p14:xfrm>
            </p:contentPart>
          </mc:Choice>
          <mc:Fallback xmlns="">
            <p:pic>
              <p:nvPicPr>
                <p:cNvPr id="114746" name="Freihand 114745">
                  <a:extLst>
                    <a:ext uri="{FF2B5EF4-FFF2-40B4-BE49-F238E27FC236}">
                      <a16:creationId xmlns:a16="http://schemas.microsoft.com/office/drawing/2014/main" id="{426A4657-2550-4873-893C-0D81087F7E76}"/>
                    </a:ext>
                  </a:extLst>
                </p:cNvPr>
                <p:cNvPicPr/>
                <p:nvPr/>
              </p:nvPicPr>
              <p:blipFill>
                <a:blip r:embed="rId151"/>
                <a:stretch>
                  <a:fillRect/>
                </a:stretch>
              </p:blipFill>
              <p:spPr>
                <a:xfrm>
                  <a:off x="10230461" y="329432"/>
                  <a:ext cx="185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747" name="Freihand 114746">
                  <a:extLst>
                    <a:ext uri="{FF2B5EF4-FFF2-40B4-BE49-F238E27FC236}">
                      <a16:creationId xmlns:a16="http://schemas.microsoft.com/office/drawing/2014/main" id="{A72DCAAD-9510-4804-B22F-4051109AFE98}"/>
                    </a:ext>
                  </a:extLst>
                </p14:cNvPr>
                <p14:cNvContentPartPr/>
                <p14:nvPr/>
              </p14:nvContentPartPr>
              <p14:xfrm>
                <a:off x="10289501" y="265352"/>
                <a:ext cx="77400" cy="25920"/>
              </p14:xfrm>
            </p:contentPart>
          </mc:Choice>
          <mc:Fallback xmlns="">
            <p:pic>
              <p:nvPicPr>
                <p:cNvPr id="114747" name="Freihand 114746">
                  <a:extLst>
                    <a:ext uri="{FF2B5EF4-FFF2-40B4-BE49-F238E27FC236}">
                      <a16:creationId xmlns:a16="http://schemas.microsoft.com/office/drawing/2014/main" id="{A72DCAAD-9510-4804-B22F-4051109AFE98}"/>
                    </a:ext>
                  </a:extLst>
                </p:cNvPr>
                <p:cNvPicPr/>
                <p:nvPr/>
              </p:nvPicPr>
              <p:blipFill>
                <a:blip r:embed="rId153"/>
                <a:stretch>
                  <a:fillRect/>
                </a:stretch>
              </p:blipFill>
              <p:spPr>
                <a:xfrm>
                  <a:off x="10285181" y="261032"/>
                  <a:ext cx="86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4749" name="Freihand 114748">
                  <a:extLst>
                    <a:ext uri="{FF2B5EF4-FFF2-40B4-BE49-F238E27FC236}">
                      <a16:creationId xmlns:a16="http://schemas.microsoft.com/office/drawing/2014/main" id="{2BAE1372-6D66-484B-B06B-C7E2370A35BB}"/>
                    </a:ext>
                  </a:extLst>
                </p14:cNvPr>
                <p14:cNvContentPartPr/>
                <p14:nvPr/>
              </p14:nvContentPartPr>
              <p14:xfrm>
                <a:off x="8158661" y="1199912"/>
                <a:ext cx="89640" cy="180000"/>
              </p14:xfrm>
            </p:contentPart>
          </mc:Choice>
          <mc:Fallback xmlns="">
            <p:pic>
              <p:nvPicPr>
                <p:cNvPr id="114749" name="Freihand 114748">
                  <a:extLst>
                    <a:ext uri="{FF2B5EF4-FFF2-40B4-BE49-F238E27FC236}">
                      <a16:creationId xmlns:a16="http://schemas.microsoft.com/office/drawing/2014/main" id="{2BAE1372-6D66-484B-B06B-C7E2370A35BB}"/>
                    </a:ext>
                  </a:extLst>
                </p:cNvPr>
                <p:cNvPicPr/>
                <p:nvPr/>
              </p:nvPicPr>
              <p:blipFill>
                <a:blip r:embed="rId155"/>
                <a:stretch>
                  <a:fillRect/>
                </a:stretch>
              </p:blipFill>
              <p:spPr>
                <a:xfrm>
                  <a:off x="8154341" y="1195592"/>
                  <a:ext cx="98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750" name="Freihand 114749">
                  <a:extLst>
                    <a:ext uri="{FF2B5EF4-FFF2-40B4-BE49-F238E27FC236}">
                      <a16:creationId xmlns:a16="http://schemas.microsoft.com/office/drawing/2014/main" id="{97A00FF2-588D-48F1-B99C-DA9B076A4A4E}"/>
                    </a:ext>
                  </a:extLst>
                </p14:cNvPr>
                <p14:cNvContentPartPr/>
                <p14:nvPr/>
              </p14:nvContentPartPr>
              <p14:xfrm>
                <a:off x="8215901" y="1298192"/>
                <a:ext cx="60120" cy="32760"/>
              </p14:xfrm>
            </p:contentPart>
          </mc:Choice>
          <mc:Fallback xmlns="">
            <p:pic>
              <p:nvPicPr>
                <p:cNvPr id="114750" name="Freihand 114749">
                  <a:extLst>
                    <a:ext uri="{FF2B5EF4-FFF2-40B4-BE49-F238E27FC236}">
                      <a16:creationId xmlns:a16="http://schemas.microsoft.com/office/drawing/2014/main" id="{97A00FF2-588D-48F1-B99C-DA9B076A4A4E}"/>
                    </a:ext>
                  </a:extLst>
                </p:cNvPr>
                <p:cNvPicPr/>
                <p:nvPr/>
              </p:nvPicPr>
              <p:blipFill>
                <a:blip r:embed="rId157"/>
                <a:stretch>
                  <a:fillRect/>
                </a:stretch>
              </p:blipFill>
              <p:spPr>
                <a:xfrm>
                  <a:off x="8211581" y="1293872"/>
                  <a:ext cx="68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751" name="Freihand 114750">
                  <a:extLst>
                    <a:ext uri="{FF2B5EF4-FFF2-40B4-BE49-F238E27FC236}">
                      <a16:creationId xmlns:a16="http://schemas.microsoft.com/office/drawing/2014/main" id="{1070BD10-727E-40D1-9EF0-6F64112D9321}"/>
                    </a:ext>
                  </a:extLst>
                </p14:cNvPr>
                <p14:cNvContentPartPr/>
                <p14:nvPr/>
              </p14:nvContentPartPr>
              <p14:xfrm>
                <a:off x="8299421" y="1194152"/>
                <a:ext cx="340560" cy="229680"/>
              </p14:xfrm>
            </p:contentPart>
          </mc:Choice>
          <mc:Fallback xmlns="">
            <p:pic>
              <p:nvPicPr>
                <p:cNvPr id="114751" name="Freihand 114750">
                  <a:extLst>
                    <a:ext uri="{FF2B5EF4-FFF2-40B4-BE49-F238E27FC236}">
                      <a16:creationId xmlns:a16="http://schemas.microsoft.com/office/drawing/2014/main" id="{1070BD10-727E-40D1-9EF0-6F64112D9321}"/>
                    </a:ext>
                  </a:extLst>
                </p:cNvPr>
                <p:cNvPicPr/>
                <p:nvPr/>
              </p:nvPicPr>
              <p:blipFill>
                <a:blip r:embed="rId159"/>
                <a:stretch>
                  <a:fillRect/>
                </a:stretch>
              </p:blipFill>
              <p:spPr>
                <a:xfrm>
                  <a:off x="8295101" y="1189832"/>
                  <a:ext cx="3492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753" name="Freihand 114752">
                  <a:extLst>
                    <a:ext uri="{FF2B5EF4-FFF2-40B4-BE49-F238E27FC236}">
                      <a16:creationId xmlns:a16="http://schemas.microsoft.com/office/drawing/2014/main" id="{3E944BB0-2987-4682-BA9C-0FAF7970DE56}"/>
                    </a:ext>
                  </a:extLst>
                </p14:cNvPr>
                <p14:cNvContentPartPr/>
                <p14:nvPr/>
              </p14:nvContentPartPr>
              <p14:xfrm>
                <a:off x="8667701" y="1008752"/>
                <a:ext cx="343800" cy="185400"/>
              </p14:xfrm>
            </p:contentPart>
          </mc:Choice>
          <mc:Fallback xmlns="">
            <p:pic>
              <p:nvPicPr>
                <p:cNvPr id="114753" name="Freihand 114752">
                  <a:extLst>
                    <a:ext uri="{FF2B5EF4-FFF2-40B4-BE49-F238E27FC236}">
                      <a16:creationId xmlns:a16="http://schemas.microsoft.com/office/drawing/2014/main" id="{3E944BB0-2987-4682-BA9C-0FAF7970DE56}"/>
                    </a:ext>
                  </a:extLst>
                </p:cNvPr>
                <p:cNvPicPr/>
                <p:nvPr/>
              </p:nvPicPr>
              <p:blipFill>
                <a:blip r:embed="rId161"/>
                <a:stretch>
                  <a:fillRect/>
                </a:stretch>
              </p:blipFill>
              <p:spPr>
                <a:xfrm>
                  <a:off x="8663381" y="1004432"/>
                  <a:ext cx="352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754" name="Freihand 114753">
                  <a:extLst>
                    <a:ext uri="{FF2B5EF4-FFF2-40B4-BE49-F238E27FC236}">
                      <a16:creationId xmlns:a16="http://schemas.microsoft.com/office/drawing/2014/main" id="{1185AEE9-0227-4901-9251-33E67BA96E46}"/>
                    </a:ext>
                  </a:extLst>
                </p14:cNvPr>
                <p14:cNvContentPartPr/>
                <p14:nvPr/>
              </p14:nvContentPartPr>
              <p14:xfrm>
                <a:off x="9051461" y="970952"/>
                <a:ext cx="107280" cy="189000"/>
              </p14:xfrm>
            </p:contentPart>
          </mc:Choice>
          <mc:Fallback xmlns="">
            <p:pic>
              <p:nvPicPr>
                <p:cNvPr id="114754" name="Freihand 114753">
                  <a:extLst>
                    <a:ext uri="{FF2B5EF4-FFF2-40B4-BE49-F238E27FC236}">
                      <a16:creationId xmlns:a16="http://schemas.microsoft.com/office/drawing/2014/main" id="{1185AEE9-0227-4901-9251-33E67BA96E46}"/>
                    </a:ext>
                  </a:extLst>
                </p:cNvPr>
                <p:cNvPicPr/>
                <p:nvPr/>
              </p:nvPicPr>
              <p:blipFill>
                <a:blip r:embed="rId163"/>
                <a:stretch>
                  <a:fillRect/>
                </a:stretch>
              </p:blipFill>
              <p:spPr>
                <a:xfrm>
                  <a:off x="9047141" y="966632"/>
                  <a:ext cx="115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755" name="Freihand 114754">
                  <a:extLst>
                    <a:ext uri="{FF2B5EF4-FFF2-40B4-BE49-F238E27FC236}">
                      <a16:creationId xmlns:a16="http://schemas.microsoft.com/office/drawing/2014/main" id="{30DFC0E8-2503-4698-8E59-010DF3ECE7B1}"/>
                    </a:ext>
                  </a:extLst>
                </p14:cNvPr>
                <p14:cNvContentPartPr/>
                <p14:nvPr/>
              </p14:nvContentPartPr>
              <p14:xfrm>
                <a:off x="9177461" y="838472"/>
                <a:ext cx="207360" cy="196560"/>
              </p14:xfrm>
            </p:contentPart>
          </mc:Choice>
          <mc:Fallback xmlns="">
            <p:pic>
              <p:nvPicPr>
                <p:cNvPr id="114755" name="Freihand 114754">
                  <a:extLst>
                    <a:ext uri="{FF2B5EF4-FFF2-40B4-BE49-F238E27FC236}">
                      <a16:creationId xmlns:a16="http://schemas.microsoft.com/office/drawing/2014/main" id="{30DFC0E8-2503-4698-8E59-010DF3ECE7B1}"/>
                    </a:ext>
                  </a:extLst>
                </p:cNvPr>
                <p:cNvPicPr/>
                <p:nvPr/>
              </p:nvPicPr>
              <p:blipFill>
                <a:blip r:embed="rId165"/>
                <a:stretch>
                  <a:fillRect/>
                </a:stretch>
              </p:blipFill>
              <p:spPr>
                <a:xfrm>
                  <a:off x="9173141" y="834152"/>
                  <a:ext cx="216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756" name="Freihand 114755">
                  <a:extLst>
                    <a:ext uri="{FF2B5EF4-FFF2-40B4-BE49-F238E27FC236}">
                      <a16:creationId xmlns:a16="http://schemas.microsoft.com/office/drawing/2014/main" id="{B5778749-0ECE-4201-9746-AAC04AECF464}"/>
                    </a:ext>
                  </a:extLst>
                </p14:cNvPr>
                <p14:cNvContentPartPr/>
                <p14:nvPr/>
              </p14:nvContentPartPr>
              <p14:xfrm>
                <a:off x="9359981" y="759272"/>
                <a:ext cx="69480" cy="166680"/>
              </p14:xfrm>
            </p:contentPart>
          </mc:Choice>
          <mc:Fallback xmlns="">
            <p:pic>
              <p:nvPicPr>
                <p:cNvPr id="114756" name="Freihand 114755">
                  <a:extLst>
                    <a:ext uri="{FF2B5EF4-FFF2-40B4-BE49-F238E27FC236}">
                      <a16:creationId xmlns:a16="http://schemas.microsoft.com/office/drawing/2014/main" id="{B5778749-0ECE-4201-9746-AAC04AECF464}"/>
                    </a:ext>
                  </a:extLst>
                </p:cNvPr>
                <p:cNvPicPr/>
                <p:nvPr/>
              </p:nvPicPr>
              <p:blipFill>
                <a:blip r:embed="rId167"/>
                <a:stretch>
                  <a:fillRect/>
                </a:stretch>
              </p:blipFill>
              <p:spPr>
                <a:xfrm>
                  <a:off x="9355661" y="754952"/>
                  <a:ext cx="78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4757" name="Freihand 114756">
                  <a:extLst>
                    <a:ext uri="{FF2B5EF4-FFF2-40B4-BE49-F238E27FC236}">
                      <a16:creationId xmlns:a16="http://schemas.microsoft.com/office/drawing/2014/main" id="{D4A08FF5-D327-4B29-94E1-14D0006A4D86}"/>
                    </a:ext>
                  </a:extLst>
                </p14:cNvPr>
                <p14:cNvContentPartPr/>
                <p14:nvPr/>
              </p14:nvContentPartPr>
              <p14:xfrm>
                <a:off x="9338741" y="779432"/>
                <a:ext cx="121320" cy="126000"/>
              </p14:xfrm>
            </p:contentPart>
          </mc:Choice>
          <mc:Fallback xmlns="">
            <p:pic>
              <p:nvPicPr>
                <p:cNvPr id="114757" name="Freihand 114756">
                  <a:extLst>
                    <a:ext uri="{FF2B5EF4-FFF2-40B4-BE49-F238E27FC236}">
                      <a16:creationId xmlns:a16="http://schemas.microsoft.com/office/drawing/2014/main" id="{D4A08FF5-D327-4B29-94E1-14D0006A4D86}"/>
                    </a:ext>
                  </a:extLst>
                </p:cNvPr>
                <p:cNvPicPr/>
                <p:nvPr/>
              </p:nvPicPr>
              <p:blipFill>
                <a:blip r:embed="rId169"/>
                <a:stretch>
                  <a:fillRect/>
                </a:stretch>
              </p:blipFill>
              <p:spPr>
                <a:xfrm>
                  <a:off x="9334421" y="775112"/>
                  <a:ext cx="129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758" name="Freihand 114757">
                  <a:extLst>
                    <a:ext uri="{FF2B5EF4-FFF2-40B4-BE49-F238E27FC236}">
                      <a16:creationId xmlns:a16="http://schemas.microsoft.com/office/drawing/2014/main" id="{1CD34A13-9394-40DF-9061-FB9F2598F9F0}"/>
                    </a:ext>
                  </a:extLst>
                </p14:cNvPr>
                <p14:cNvContentPartPr/>
                <p14:nvPr/>
              </p14:nvContentPartPr>
              <p14:xfrm>
                <a:off x="9455741" y="799232"/>
                <a:ext cx="16560" cy="29520"/>
              </p14:xfrm>
            </p:contentPart>
          </mc:Choice>
          <mc:Fallback xmlns="">
            <p:pic>
              <p:nvPicPr>
                <p:cNvPr id="114758" name="Freihand 114757">
                  <a:extLst>
                    <a:ext uri="{FF2B5EF4-FFF2-40B4-BE49-F238E27FC236}">
                      <a16:creationId xmlns:a16="http://schemas.microsoft.com/office/drawing/2014/main" id="{1CD34A13-9394-40DF-9061-FB9F2598F9F0}"/>
                    </a:ext>
                  </a:extLst>
                </p:cNvPr>
                <p:cNvPicPr/>
                <p:nvPr/>
              </p:nvPicPr>
              <p:blipFill>
                <a:blip r:embed="rId171"/>
                <a:stretch>
                  <a:fillRect/>
                </a:stretch>
              </p:blipFill>
              <p:spPr>
                <a:xfrm>
                  <a:off x="9451421" y="794912"/>
                  <a:ext cx="25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759" name="Freihand 114758">
                  <a:extLst>
                    <a:ext uri="{FF2B5EF4-FFF2-40B4-BE49-F238E27FC236}">
                      <a16:creationId xmlns:a16="http://schemas.microsoft.com/office/drawing/2014/main" id="{77206B7C-8366-43F3-AC6E-1CCA9025C901}"/>
                    </a:ext>
                  </a:extLst>
                </p14:cNvPr>
                <p14:cNvContentPartPr/>
                <p14:nvPr/>
              </p14:nvContentPartPr>
              <p14:xfrm>
                <a:off x="9462941" y="822632"/>
                <a:ext cx="86040" cy="81720"/>
              </p14:xfrm>
            </p:contentPart>
          </mc:Choice>
          <mc:Fallback xmlns="">
            <p:pic>
              <p:nvPicPr>
                <p:cNvPr id="114759" name="Freihand 114758">
                  <a:extLst>
                    <a:ext uri="{FF2B5EF4-FFF2-40B4-BE49-F238E27FC236}">
                      <a16:creationId xmlns:a16="http://schemas.microsoft.com/office/drawing/2014/main" id="{77206B7C-8366-43F3-AC6E-1CCA9025C901}"/>
                    </a:ext>
                  </a:extLst>
                </p:cNvPr>
                <p:cNvPicPr/>
                <p:nvPr/>
              </p:nvPicPr>
              <p:blipFill>
                <a:blip r:embed="rId173"/>
                <a:stretch>
                  <a:fillRect/>
                </a:stretch>
              </p:blipFill>
              <p:spPr>
                <a:xfrm>
                  <a:off x="9458621" y="818312"/>
                  <a:ext cx="94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760" name="Freihand 114759">
                  <a:extLst>
                    <a:ext uri="{FF2B5EF4-FFF2-40B4-BE49-F238E27FC236}">
                      <a16:creationId xmlns:a16="http://schemas.microsoft.com/office/drawing/2014/main" id="{22F87387-C7C9-46E1-975C-60882739F048}"/>
                    </a:ext>
                  </a:extLst>
                </p14:cNvPr>
                <p14:cNvContentPartPr/>
                <p14:nvPr/>
              </p14:nvContentPartPr>
              <p14:xfrm>
                <a:off x="9564101" y="758552"/>
                <a:ext cx="207360" cy="119880"/>
              </p14:xfrm>
            </p:contentPart>
          </mc:Choice>
          <mc:Fallback xmlns="">
            <p:pic>
              <p:nvPicPr>
                <p:cNvPr id="114760" name="Freihand 114759">
                  <a:extLst>
                    <a:ext uri="{FF2B5EF4-FFF2-40B4-BE49-F238E27FC236}">
                      <a16:creationId xmlns:a16="http://schemas.microsoft.com/office/drawing/2014/main" id="{22F87387-C7C9-46E1-975C-60882739F048}"/>
                    </a:ext>
                  </a:extLst>
                </p:cNvPr>
                <p:cNvPicPr/>
                <p:nvPr/>
              </p:nvPicPr>
              <p:blipFill>
                <a:blip r:embed="rId175"/>
                <a:stretch>
                  <a:fillRect/>
                </a:stretch>
              </p:blipFill>
              <p:spPr>
                <a:xfrm>
                  <a:off x="9559781" y="754232"/>
                  <a:ext cx="216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761" name="Freihand 114760">
                  <a:extLst>
                    <a:ext uri="{FF2B5EF4-FFF2-40B4-BE49-F238E27FC236}">
                      <a16:creationId xmlns:a16="http://schemas.microsoft.com/office/drawing/2014/main" id="{33FD2853-8528-4CDE-9D80-9C707F284639}"/>
                    </a:ext>
                  </a:extLst>
                </p14:cNvPr>
                <p14:cNvContentPartPr/>
                <p14:nvPr/>
              </p14:nvContentPartPr>
              <p14:xfrm>
                <a:off x="9982421" y="708872"/>
                <a:ext cx="26280" cy="119520"/>
              </p14:xfrm>
            </p:contentPart>
          </mc:Choice>
          <mc:Fallback xmlns="">
            <p:pic>
              <p:nvPicPr>
                <p:cNvPr id="114761" name="Freihand 114760">
                  <a:extLst>
                    <a:ext uri="{FF2B5EF4-FFF2-40B4-BE49-F238E27FC236}">
                      <a16:creationId xmlns:a16="http://schemas.microsoft.com/office/drawing/2014/main" id="{33FD2853-8528-4CDE-9D80-9C707F284639}"/>
                    </a:ext>
                  </a:extLst>
                </p:cNvPr>
                <p:cNvPicPr/>
                <p:nvPr/>
              </p:nvPicPr>
              <p:blipFill>
                <a:blip r:embed="rId177"/>
                <a:stretch>
                  <a:fillRect/>
                </a:stretch>
              </p:blipFill>
              <p:spPr>
                <a:xfrm>
                  <a:off x="9978101" y="704552"/>
                  <a:ext cx="34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762" name="Freihand 114761">
                  <a:extLst>
                    <a:ext uri="{FF2B5EF4-FFF2-40B4-BE49-F238E27FC236}">
                      <a16:creationId xmlns:a16="http://schemas.microsoft.com/office/drawing/2014/main" id="{1AC141D6-390C-4BA7-B058-F6FD9949C752}"/>
                    </a:ext>
                  </a:extLst>
                </p14:cNvPr>
                <p14:cNvContentPartPr/>
                <p14:nvPr/>
              </p14:nvContentPartPr>
              <p14:xfrm>
                <a:off x="9899981" y="648032"/>
                <a:ext cx="186480" cy="98640"/>
              </p14:xfrm>
            </p:contentPart>
          </mc:Choice>
          <mc:Fallback xmlns="">
            <p:pic>
              <p:nvPicPr>
                <p:cNvPr id="114762" name="Freihand 114761">
                  <a:extLst>
                    <a:ext uri="{FF2B5EF4-FFF2-40B4-BE49-F238E27FC236}">
                      <a16:creationId xmlns:a16="http://schemas.microsoft.com/office/drawing/2014/main" id="{1AC141D6-390C-4BA7-B058-F6FD9949C752}"/>
                    </a:ext>
                  </a:extLst>
                </p:cNvPr>
                <p:cNvPicPr/>
                <p:nvPr/>
              </p:nvPicPr>
              <p:blipFill>
                <a:blip r:embed="rId179"/>
                <a:stretch>
                  <a:fillRect/>
                </a:stretch>
              </p:blipFill>
              <p:spPr>
                <a:xfrm>
                  <a:off x="9895661" y="643712"/>
                  <a:ext cx="195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763" name="Freihand 114762">
                  <a:extLst>
                    <a:ext uri="{FF2B5EF4-FFF2-40B4-BE49-F238E27FC236}">
                      <a16:creationId xmlns:a16="http://schemas.microsoft.com/office/drawing/2014/main" id="{2AB159A9-75B4-47A3-AAA3-8BC288ADBCFA}"/>
                    </a:ext>
                  </a:extLst>
                </p14:cNvPr>
                <p14:cNvContentPartPr/>
                <p14:nvPr/>
              </p14:nvContentPartPr>
              <p14:xfrm>
                <a:off x="9909701" y="737672"/>
                <a:ext cx="136080" cy="55440"/>
              </p14:xfrm>
            </p:contentPart>
          </mc:Choice>
          <mc:Fallback xmlns="">
            <p:pic>
              <p:nvPicPr>
                <p:cNvPr id="114763" name="Freihand 114762">
                  <a:extLst>
                    <a:ext uri="{FF2B5EF4-FFF2-40B4-BE49-F238E27FC236}">
                      <a16:creationId xmlns:a16="http://schemas.microsoft.com/office/drawing/2014/main" id="{2AB159A9-75B4-47A3-AAA3-8BC288ADBCFA}"/>
                    </a:ext>
                  </a:extLst>
                </p:cNvPr>
                <p:cNvPicPr/>
                <p:nvPr/>
              </p:nvPicPr>
              <p:blipFill>
                <a:blip r:embed="rId181"/>
                <a:stretch>
                  <a:fillRect/>
                </a:stretch>
              </p:blipFill>
              <p:spPr>
                <a:xfrm>
                  <a:off x="9905381" y="733352"/>
                  <a:ext cx="144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764" name="Freihand 114763">
                  <a:extLst>
                    <a:ext uri="{FF2B5EF4-FFF2-40B4-BE49-F238E27FC236}">
                      <a16:creationId xmlns:a16="http://schemas.microsoft.com/office/drawing/2014/main" id="{68D90B31-C586-4CDF-AEA4-BF0676DDE9E0}"/>
                    </a:ext>
                  </a:extLst>
                </p14:cNvPr>
                <p14:cNvContentPartPr/>
                <p14:nvPr/>
              </p14:nvContentPartPr>
              <p14:xfrm>
                <a:off x="10082501" y="606272"/>
                <a:ext cx="315360" cy="248400"/>
              </p14:xfrm>
            </p:contentPart>
          </mc:Choice>
          <mc:Fallback xmlns="">
            <p:pic>
              <p:nvPicPr>
                <p:cNvPr id="114764" name="Freihand 114763">
                  <a:extLst>
                    <a:ext uri="{FF2B5EF4-FFF2-40B4-BE49-F238E27FC236}">
                      <a16:creationId xmlns:a16="http://schemas.microsoft.com/office/drawing/2014/main" id="{68D90B31-C586-4CDF-AEA4-BF0676DDE9E0}"/>
                    </a:ext>
                  </a:extLst>
                </p:cNvPr>
                <p:cNvPicPr/>
                <p:nvPr/>
              </p:nvPicPr>
              <p:blipFill>
                <a:blip r:embed="rId183"/>
                <a:stretch>
                  <a:fillRect/>
                </a:stretch>
              </p:blipFill>
              <p:spPr>
                <a:xfrm>
                  <a:off x="10078181" y="601952"/>
                  <a:ext cx="324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765" name="Freihand 114764">
                  <a:extLst>
                    <a:ext uri="{FF2B5EF4-FFF2-40B4-BE49-F238E27FC236}">
                      <a16:creationId xmlns:a16="http://schemas.microsoft.com/office/drawing/2014/main" id="{BB750889-FC40-4EAD-9DB3-458146B442F7}"/>
                    </a:ext>
                  </a:extLst>
                </p14:cNvPr>
                <p14:cNvContentPartPr/>
                <p14:nvPr/>
              </p14:nvContentPartPr>
              <p14:xfrm>
                <a:off x="10414421" y="564872"/>
                <a:ext cx="101520" cy="122760"/>
              </p14:xfrm>
            </p:contentPart>
          </mc:Choice>
          <mc:Fallback xmlns="">
            <p:pic>
              <p:nvPicPr>
                <p:cNvPr id="114765" name="Freihand 114764">
                  <a:extLst>
                    <a:ext uri="{FF2B5EF4-FFF2-40B4-BE49-F238E27FC236}">
                      <a16:creationId xmlns:a16="http://schemas.microsoft.com/office/drawing/2014/main" id="{BB750889-FC40-4EAD-9DB3-458146B442F7}"/>
                    </a:ext>
                  </a:extLst>
                </p:cNvPr>
                <p:cNvPicPr/>
                <p:nvPr/>
              </p:nvPicPr>
              <p:blipFill>
                <a:blip r:embed="rId185"/>
                <a:stretch>
                  <a:fillRect/>
                </a:stretch>
              </p:blipFill>
              <p:spPr>
                <a:xfrm>
                  <a:off x="10410101" y="560552"/>
                  <a:ext cx="110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766" name="Freihand 114765">
                  <a:extLst>
                    <a:ext uri="{FF2B5EF4-FFF2-40B4-BE49-F238E27FC236}">
                      <a16:creationId xmlns:a16="http://schemas.microsoft.com/office/drawing/2014/main" id="{23F88AAA-0121-46EB-9FE7-F7C76EE92990}"/>
                    </a:ext>
                  </a:extLst>
                </p14:cNvPr>
                <p14:cNvContentPartPr/>
                <p14:nvPr/>
              </p14:nvContentPartPr>
              <p14:xfrm>
                <a:off x="10484981" y="360032"/>
                <a:ext cx="793440" cy="266760"/>
              </p14:xfrm>
            </p:contentPart>
          </mc:Choice>
          <mc:Fallback xmlns="">
            <p:pic>
              <p:nvPicPr>
                <p:cNvPr id="114766" name="Freihand 114765">
                  <a:extLst>
                    <a:ext uri="{FF2B5EF4-FFF2-40B4-BE49-F238E27FC236}">
                      <a16:creationId xmlns:a16="http://schemas.microsoft.com/office/drawing/2014/main" id="{23F88AAA-0121-46EB-9FE7-F7C76EE92990}"/>
                    </a:ext>
                  </a:extLst>
                </p:cNvPr>
                <p:cNvPicPr/>
                <p:nvPr/>
              </p:nvPicPr>
              <p:blipFill>
                <a:blip r:embed="rId187"/>
                <a:stretch>
                  <a:fillRect/>
                </a:stretch>
              </p:blipFill>
              <p:spPr>
                <a:xfrm>
                  <a:off x="10480661" y="355712"/>
                  <a:ext cx="8020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767" name="Freihand 114766">
                  <a:extLst>
                    <a:ext uri="{FF2B5EF4-FFF2-40B4-BE49-F238E27FC236}">
                      <a16:creationId xmlns:a16="http://schemas.microsoft.com/office/drawing/2014/main" id="{B197A234-7B53-4CEF-8C52-A15CD24C5998}"/>
                    </a:ext>
                  </a:extLst>
                </p14:cNvPr>
                <p14:cNvContentPartPr/>
                <p14:nvPr/>
              </p14:nvContentPartPr>
              <p14:xfrm>
                <a:off x="11321621" y="213872"/>
                <a:ext cx="17640" cy="240840"/>
              </p14:xfrm>
            </p:contentPart>
          </mc:Choice>
          <mc:Fallback xmlns="">
            <p:pic>
              <p:nvPicPr>
                <p:cNvPr id="114767" name="Freihand 114766">
                  <a:extLst>
                    <a:ext uri="{FF2B5EF4-FFF2-40B4-BE49-F238E27FC236}">
                      <a16:creationId xmlns:a16="http://schemas.microsoft.com/office/drawing/2014/main" id="{B197A234-7B53-4CEF-8C52-A15CD24C5998}"/>
                    </a:ext>
                  </a:extLst>
                </p:cNvPr>
                <p:cNvPicPr/>
                <p:nvPr/>
              </p:nvPicPr>
              <p:blipFill>
                <a:blip r:embed="rId189"/>
                <a:stretch>
                  <a:fillRect/>
                </a:stretch>
              </p:blipFill>
              <p:spPr>
                <a:xfrm>
                  <a:off x="11317301" y="209552"/>
                  <a:ext cx="26280" cy="24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14774" name="Freihand 114773">
                <a:extLst>
                  <a:ext uri="{FF2B5EF4-FFF2-40B4-BE49-F238E27FC236}">
                    <a16:creationId xmlns:a16="http://schemas.microsoft.com/office/drawing/2014/main" id="{0CED1B54-FE5E-43A2-BF25-23B928B0E2D4}"/>
                  </a:ext>
                </a:extLst>
              </p14:cNvPr>
              <p14:cNvContentPartPr/>
              <p14:nvPr/>
            </p14:nvContentPartPr>
            <p14:xfrm>
              <a:off x="2229101" y="2953112"/>
              <a:ext cx="448200" cy="392760"/>
            </p14:xfrm>
          </p:contentPart>
        </mc:Choice>
        <mc:Fallback xmlns="">
          <p:pic>
            <p:nvPicPr>
              <p:cNvPr id="114774" name="Freihand 114773">
                <a:extLst>
                  <a:ext uri="{FF2B5EF4-FFF2-40B4-BE49-F238E27FC236}">
                    <a16:creationId xmlns:a16="http://schemas.microsoft.com/office/drawing/2014/main" id="{0CED1B54-FE5E-43A2-BF25-23B928B0E2D4}"/>
                  </a:ext>
                </a:extLst>
              </p:cNvPr>
              <p:cNvPicPr/>
              <p:nvPr/>
            </p:nvPicPr>
            <p:blipFill>
              <a:blip r:embed="rId191"/>
              <a:stretch>
                <a:fillRect/>
              </a:stretch>
            </p:blipFill>
            <p:spPr>
              <a:xfrm>
                <a:off x="2224781" y="2948792"/>
                <a:ext cx="456840" cy="401400"/>
              </a:xfrm>
              <a:prstGeom prst="rect">
                <a:avLst/>
              </a:prstGeom>
            </p:spPr>
          </p:pic>
        </mc:Fallback>
      </mc:AlternateContent>
      <p:grpSp>
        <p:nvGrpSpPr>
          <p:cNvPr id="114778" name="Gruppieren 114777">
            <a:extLst>
              <a:ext uri="{FF2B5EF4-FFF2-40B4-BE49-F238E27FC236}">
                <a16:creationId xmlns:a16="http://schemas.microsoft.com/office/drawing/2014/main" id="{0D2DB0C1-5804-4113-8777-4CB8105654F0}"/>
              </a:ext>
            </a:extLst>
          </p:cNvPr>
          <p:cNvGrpSpPr/>
          <p:nvPr/>
        </p:nvGrpSpPr>
        <p:grpSpPr>
          <a:xfrm>
            <a:off x="4631021" y="3747992"/>
            <a:ext cx="2615760" cy="842400"/>
            <a:chOff x="4631021" y="3747992"/>
            <a:chExt cx="2615760" cy="842400"/>
          </a:xfrm>
        </p:grpSpPr>
        <mc:AlternateContent xmlns:mc="http://schemas.openxmlformats.org/markup-compatibility/2006" xmlns:p14="http://schemas.microsoft.com/office/powerpoint/2010/main">
          <mc:Choice Requires="p14">
            <p:contentPart p14:bwMode="auto" r:id="rId192">
              <p14:nvContentPartPr>
                <p14:cNvPr id="38" name="Freihand 37">
                  <a:extLst>
                    <a:ext uri="{FF2B5EF4-FFF2-40B4-BE49-F238E27FC236}">
                      <a16:creationId xmlns:a16="http://schemas.microsoft.com/office/drawing/2014/main" id="{0D02BA65-7EBB-4D2E-8BF4-5584E14979BC}"/>
                    </a:ext>
                  </a:extLst>
                </p14:cNvPr>
                <p14:cNvContentPartPr/>
                <p14:nvPr/>
              </p14:nvContentPartPr>
              <p14:xfrm>
                <a:off x="6191981" y="4472672"/>
                <a:ext cx="55800" cy="360"/>
              </p14:xfrm>
            </p:contentPart>
          </mc:Choice>
          <mc:Fallback xmlns="">
            <p:pic>
              <p:nvPicPr>
                <p:cNvPr id="38" name="Freihand 37">
                  <a:extLst>
                    <a:ext uri="{FF2B5EF4-FFF2-40B4-BE49-F238E27FC236}">
                      <a16:creationId xmlns:a16="http://schemas.microsoft.com/office/drawing/2014/main" id="{0D02BA65-7EBB-4D2E-8BF4-5584E14979BC}"/>
                    </a:ext>
                  </a:extLst>
                </p:cNvPr>
                <p:cNvPicPr/>
                <p:nvPr/>
              </p:nvPicPr>
              <p:blipFill>
                <a:blip r:embed="rId193"/>
                <a:stretch>
                  <a:fillRect/>
                </a:stretch>
              </p:blipFill>
              <p:spPr>
                <a:xfrm>
                  <a:off x="6187661" y="4468352"/>
                  <a:ext cx="64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 name="Freihand 38">
                  <a:extLst>
                    <a:ext uri="{FF2B5EF4-FFF2-40B4-BE49-F238E27FC236}">
                      <a16:creationId xmlns:a16="http://schemas.microsoft.com/office/drawing/2014/main" id="{3F73CA4A-3FB1-4AFE-B833-943AD529141B}"/>
                    </a:ext>
                  </a:extLst>
                </p14:cNvPr>
                <p14:cNvContentPartPr/>
                <p14:nvPr/>
              </p14:nvContentPartPr>
              <p14:xfrm>
                <a:off x="6062381" y="4407512"/>
                <a:ext cx="1184400" cy="79560"/>
              </p14:xfrm>
            </p:contentPart>
          </mc:Choice>
          <mc:Fallback xmlns="">
            <p:pic>
              <p:nvPicPr>
                <p:cNvPr id="39" name="Freihand 38">
                  <a:extLst>
                    <a:ext uri="{FF2B5EF4-FFF2-40B4-BE49-F238E27FC236}">
                      <a16:creationId xmlns:a16="http://schemas.microsoft.com/office/drawing/2014/main" id="{3F73CA4A-3FB1-4AFE-B833-943AD529141B}"/>
                    </a:ext>
                  </a:extLst>
                </p:cNvPr>
                <p:cNvPicPr/>
                <p:nvPr/>
              </p:nvPicPr>
              <p:blipFill>
                <a:blip r:embed="rId195"/>
                <a:stretch>
                  <a:fillRect/>
                </a:stretch>
              </p:blipFill>
              <p:spPr>
                <a:xfrm>
                  <a:off x="6058061" y="4403192"/>
                  <a:ext cx="1193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4776" name="Freihand 114775">
                  <a:extLst>
                    <a:ext uri="{FF2B5EF4-FFF2-40B4-BE49-F238E27FC236}">
                      <a16:creationId xmlns:a16="http://schemas.microsoft.com/office/drawing/2014/main" id="{C8F76D05-E43B-424C-A3F4-3C2A5DEEF95D}"/>
                    </a:ext>
                  </a:extLst>
                </p14:cNvPr>
                <p14:cNvContentPartPr/>
                <p14:nvPr/>
              </p14:nvContentPartPr>
              <p14:xfrm>
                <a:off x="4631021" y="3747992"/>
                <a:ext cx="1718280" cy="627120"/>
              </p14:xfrm>
            </p:contentPart>
          </mc:Choice>
          <mc:Fallback xmlns="">
            <p:pic>
              <p:nvPicPr>
                <p:cNvPr id="114776" name="Freihand 114775">
                  <a:extLst>
                    <a:ext uri="{FF2B5EF4-FFF2-40B4-BE49-F238E27FC236}">
                      <a16:creationId xmlns:a16="http://schemas.microsoft.com/office/drawing/2014/main" id="{C8F76D05-E43B-424C-A3F4-3C2A5DEEF95D}"/>
                    </a:ext>
                  </a:extLst>
                </p:cNvPr>
                <p:cNvPicPr/>
                <p:nvPr/>
              </p:nvPicPr>
              <p:blipFill>
                <a:blip r:embed="rId197"/>
                <a:stretch>
                  <a:fillRect/>
                </a:stretch>
              </p:blipFill>
              <p:spPr>
                <a:xfrm>
                  <a:off x="4626701" y="3743672"/>
                  <a:ext cx="172692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4777" name="Freihand 114776">
                  <a:extLst>
                    <a:ext uri="{FF2B5EF4-FFF2-40B4-BE49-F238E27FC236}">
                      <a16:creationId xmlns:a16="http://schemas.microsoft.com/office/drawing/2014/main" id="{29DB4E94-CE15-45DC-B0C8-F01E570B3E81}"/>
                    </a:ext>
                  </a:extLst>
                </p14:cNvPr>
                <p14:cNvContentPartPr/>
                <p14:nvPr/>
              </p14:nvContentPartPr>
              <p14:xfrm>
                <a:off x="6122861" y="4180712"/>
                <a:ext cx="526320" cy="409680"/>
              </p14:xfrm>
            </p:contentPart>
          </mc:Choice>
          <mc:Fallback xmlns="">
            <p:pic>
              <p:nvPicPr>
                <p:cNvPr id="114777" name="Freihand 114776">
                  <a:extLst>
                    <a:ext uri="{FF2B5EF4-FFF2-40B4-BE49-F238E27FC236}">
                      <a16:creationId xmlns:a16="http://schemas.microsoft.com/office/drawing/2014/main" id="{29DB4E94-CE15-45DC-B0C8-F01E570B3E81}"/>
                    </a:ext>
                  </a:extLst>
                </p:cNvPr>
                <p:cNvPicPr/>
                <p:nvPr/>
              </p:nvPicPr>
              <p:blipFill>
                <a:blip r:embed="rId199"/>
                <a:stretch>
                  <a:fillRect/>
                </a:stretch>
              </p:blipFill>
              <p:spPr>
                <a:xfrm>
                  <a:off x="6118541" y="4176392"/>
                  <a:ext cx="534960" cy="418320"/>
                </a:xfrm>
                <a:prstGeom prst="rect">
                  <a:avLst/>
                </a:prstGeom>
              </p:spPr>
            </p:pic>
          </mc:Fallback>
        </mc:AlternateContent>
      </p:grpSp>
      <p:grpSp>
        <p:nvGrpSpPr>
          <p:cNvPr id="114788" name="Gruppieren 114787">
            <a:extLst>
              <a:ext uri="{FF2B5EF4-FFF2-40B4-BE49-F238E27FC236}">
                <a16:creationId xmlns:a16="http://schemas.microsoft.com/office/drawing/2014/main" id="{C2909706-67C5-4735-AB2C-C1A77F01134D}"/>
              </a:ext>
            </a:extLst>
          </p:cNvPr>
          <p:cNvGrpSpPr/>
          <p:nvPr/>
        </p:nvGrpSpPr>
        <p:grpSpPr>
          <a:xfrm>
            <a:off x="7797581" y="2750432"/>
            <a:ext cx="2226240" cy="940680"/>
            <a:chOff x="7797581" y="2750432"/>
            <a:chExt cx="2226240" cy="940680"/>
          </a:xfrm>
        </p:grpSpPr>
        <mc:AlternateContent xmlns:mc="http://schemas.openxmlformats.org/markup-compatibility/2006" xmlns:p14="http://schemas.microsoft.com/office/powerpoint/2010/main">
          <mc:Choice Requires="p14">
            <p:contentPart p14:bwMode="auto" r:id="rId200">
              <p14:nvContentPartPr>
                <p14:cNvPr id="41" name="Freihand 40">
                  <a:extLst>
                    <a:ext uri="{FF2B5EF4-FFF2-40B4-BE49-F238E27FC236}">
                      <a16:creationId xmlns:a16="http://schemas.microsoft.com/office/drawing/2014/main" id="{C46971DA-19A4-4A47-9050-B00EFA6AF363}"/>
                    </a:ext>
                  </a:extLst>
                </p14:cNvPr>
                <p14:cNvContentPartPr/>
                <p14:nvPr/>
              </p14:nvContentPartPr>
              <p14:xfrm>
                <a:off x="7797581" y="2750432"/>
                <a:ext cx="415440" cy="940680"/>
              </p14:xfrm>
            </p:contentPart>
          </mc:Choice>
          <mc:Fallback xmlns="">
            <p:pic>
              <p:nvPicPr>
                <p:cNvPr id="41" name="Freihand 40">
                  <a:extLst>
                    <a:ext uri="{FF2B5EF4-FFF2-40B4-BE49-F238E27FC236}">
                      <a16:creationId xmlns:a16="http://schemas.microsoft.com/office/drawing/2014/main" id="{C46971DA-19A4-4A47-9050-B00EFA6AF363}"/>
                    </a:ext>
                  </a:extLst>
                </p:cNvPr>
                <p:cNvPicPr/>
                <p:nvPr/>
              </p:nvPicPr>
              <p:blipFill>
                <a:blip r:embed="rId201"/>
                <a:stretch>
                  <a:fillRect/>
                </a:stretch>
              </p:blipFill>
              <p:spPr>
                <a:xfrm>
                  <a:off x="7793261" y="2746112"/>
                  <a:ext cx="424080" cy="949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2" name="Freihand 41">
                  <a:extLst>
                    <a:ext uri="{FF2B5EF4-FFF2-40B4-BE49-F238E27FC236}">
                      <a16:creationId xmlns:a16="http://schemas.microsoft.com/office/drawing/2014/main" id="{435597C0-2FB7-4D0C-8D63-770FDEC7B65A}"/>
                    </a:ext>
                  </a:extLst>
                </p14:cNvPr>
                <p14:cNvContentPartPr/>
                <p14:nvPr/>
              </p14:nvContentPartPr>
              <p14:xfrm>
                <a:off x="8152901" y="3139952"/>
                <a:ext cx="165600" cy="186840"/>
              </p14:xfrm>
            </p:contentPart>
          </mc:Choice>
          <mc:Fallback xmlns="">
            <p:pic>
              <p:nvPicPr>
                <p:cNvPr id="42" name="Freihand 41">
                  <a:extLst>
                    <a:ext uri="{FF2B5EF4-FFF2-40B4-BE49-F238E27FC236}">
                      <a16:creationId xmlns:a16="http://schemas.microsoft.com/office/drawing/2014/main" id="{435597C0-2FB7-4D0C-8D63-770FDEC7B65A}"/>
                    </a:ext>
                  </a:extLst>
                </p:cNvPr>
                <p:cNvPicPr/>
                <p:nvPr/>
              </p:nvPicPr>
              <p:blipFill>
                <a:blip r:embed="rId203"/>
                <a:stretch>
                  <a:fillRect/>
                </a:stretch>
              </p:blipFill>
              <p:spPr>
                <a:xfrm>
                  <a:off x="8148581" y="3135632"/>
                  <a:ext cx="174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3" name="Freihand 42">
                  <a:extLst>
                    <a:ext uri="{FF2B5EF4-FFF2-40B4-BE49-F238E27FC236}">
                      <a16:creationId xmlns:a16="http://schemas.microsoft.com/office/drawing/2014/main" id="{0B0A6F18-8480-4CB4-8DB6-2CD56F32CC93}"/>
                    </a:ext>
                  </a:extLst>
                </p14:cNvPr>
                <p14:cNvContentPartPr/>
                <p14:nvPr/>
              </p14:nvContentPartPr>
              <p14:xfrm>
                <a:off x="8091701" y="3043472"/>
                <a:ext cx="150840" cy="218160"/>
              </p14:xfrm>
            </p:contentPart>
          </mc:Choice>
          <mc:Fallback xmlns="">
            <p:pic>
              <p:nvPicPr>
                <p:cNvPr id="43" name="Freihand 42">
                  <a:extLst>
                    <a:ext uri="{FF2B5EF4-FFF2-40B4-BE49-F238E27FC236}">
                      <a16:creationId xmlns:a16="http://schemas.microsoft.com/office/drawing/2014/main" id="{0B0A6F18-8480-4CB4-8DB6-2CD56F32CC93}"/>
                    </a:ext>
                  </a:extLst>
                </p:cNvPr>
                <p:cNvPicPr/>
                <p:nvPr/>
              </p:nvPicPr>
              <p:blipFill>
                <a:blip r:embed="rId205"/>
                <a:stretch>
                  <a:fillRect/>
                </a:stretch>
              </p:blipFill>
              <p:spPr>
                <a:xfrm>
                  <a:off x="8087381" y="3039152"/>
                  <a:ext cx="159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4" name="Freihand 43">
                  <a:extLst>
                    <a:ext uri="{FF2B5EF4-FFF2-40B4-BE49-F238E27FC236}">
                      <a16:creationId xmlns:a16="http://schemas.microsoft.com/office/drawing/2014/main" id="{AF346A45-4490-4183-A21F-924086777F23}"/>
                    </a:ext>
                  </a:extLst>
                </p14:cNvPr>
                <p14:cNvContentPartPr/>
                <p14:nvPr/>
              </p14:nvContentPartPr>
              <p14:xfrm>
                <a:off x="8342621" y="3359192"/>
                <a:ext cx="143640" cy="153360"/>
              </p14:xfrm>
            </p:contentPart>
          </mc:Choice>
          <mc:Fallback xmlns="">
            <p:pic>
              <p:nvPicPr>
                <p:cNvPr id="44" name="Freihand 43">
                  <a:extLst>
                    <a:ext uri="{FF2B5EF4-FFF2-40B4-BE49-F238E27FC236}">
                      <a16:creationId xmlns:a16="http://schemas.microsoft.com/office/drawing/2014/main" id="{AF346A45-4490-4183-A21F-924086777F23}"/>
                    </a:ext>
                  </a:extLst>
                </p:cNvPr>
                <p:cNvPicPr/>
                <p:nvPr/>
              </p:nvPicPr>
              <p:blipFill>
                <a:blip r:embed="rId207"/>
                <a:stretch>
                  <a:fillRect/>
                </a:stretch>
              </p:blipFill>
              <p:spPr>
                <a:xfrm>
                  <a:off x="8338301" y="3354872"/>
                  <a:ext cx="152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5" name="Freihand 44">
                  <a:extLst>
                    <a:ext uri="{FF2B5EF4-FFF2-40B4-BE49-F238E27FC236}">
                      <a16:creationId xmlns:a16="http://schemas.microsoft.com/office/drawing/2014/main" id="{216E1F0E-A66A-4976-BD08-53CDF2B5744A}"/>
                    </a:ext>
                  </a:extLst>
                </p14:cNvPr>
                <p14:cNvContentPartPr/>
                <p14:nvPr/>
              </p14:nvContentPartPr>
              <p14:xfrm>
                <a:off x="8490941" y="3255512"/>
                <a:ext cx="205560" cy="164160"/>
              </p14:xfrm>
            </p:contentPart>
          </mc:Choice>
          <mc:Fallback xmlns="">
            <p:pic>
              <p:nvPicPr>
                <p:cNvPr id="45" name="Freihand 44">
                  <a:extLst>
                    <a:ext uri="{FF2B5EF4-FFF2-40B4-BE49-F238E27FC236}">
                      <a16:creationId xmlns:a16="http://schemas.microsoft.com/office/drawing/2014/main" id="{216E1F0E-A66A-4976-BD08-53CDF2B5744A}"/>
                    </a:ext>
                  </a:extLst>
                </p:cNvPr>
                <p:cNvPicPr/>
                <p:nvPr/>
              </p:nvPicPr>
              <p:blipFill>
                <a:blip r:embed="rId209"/>
                <a:stretch>
                  <a:fillRect/>
                </a:stretch>
              </p:blipFill>
              <p:spPr>
                <a:xfrm>
                  <a:off x="8486621" y="3251192"/>
                  <a:ext cx="214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6" name="Freihand 45">
                  <a:extLst>
                    <a:ext uri="{FF2B5EF4-FFF2-40B4-BE49-F238E27FC236}">
                      <a16:creationId xmlns:a16="http://schemas.microsoft.com/office/drawing/2014/main" id="{23782786-AC2C-4E2B-99EA-0560A75AC211}"/>
                    </a:ext>
                  </a:extLst>
                </p14:cNvPr>
                <p14:cNvContentPartPr/>
                <p14:nvPr/>
              </p14:nvContentPartPr>
              <p14:xfrm>
                <a:off x="8706581" y="3197552"/>
                <a:ext cx="173160" cy="139680"/>
              </p14:xfrm>
            </p:contentPart>
          </mc:Choice>
          <mc:Fallback xmlns="">
            <p:pic>
              <p:nvPicPr>
                <p:cNvPr id="46" name="Freihand 45">
                  <a:extLst>
                    <a:ext uri="{FF2B5EF4-FFF2-40B4-BE49-F238E27FC236}">
                      <a16:creationId xmlns:a16="http://schemas.microsoft.com/office/drawing/2014/main" id="{23782786-AC2C-4E2B-99EA-0560A75AC211}"/>
                    </a:ext>
                  </a:extLst>
                </p:cNvPr>
                <p:cNvPicPr/>
                <p:nvPr/>
              </p:nvPicPr>
              <p:blipFill>
                <a:blip r:embed="rId211"/>
                <a:stretch>
                  <a:fillRect/>
                </a:stretch>
              </p:blipFill>
              <p:spPr>
                <a:xfrm>
                  <a:off x="8702261" y="3193232"/>
                  <a:ext cx="181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7" name="Freihand 46">
                  <a:extLst>
                    <a:ext uri="{FF2B5EF4-FFF2-40B4-BE49-F238E27FC236}">
                      <a16:creationId xmlns:a16="http://schemas.microsoft.com/office/drawing/2014/main" id="{C4E0EF3B-9D25-4EB9-A234-C166AD507F16}"/>
                    </a:ext>
                  </a:extLst>
                </p14:cNvPr>
                <p14:cNvContentPartPr/>
                <p14:nvPr/>
              </p14:nvContentPartPr>
              <p14:xfrm>
                <a:off x="8868941" y="3053552"/>
                <a:ext cx="174240" cy="202680"/>
              </p14:xfrm>
            </p:contentPart>
          </mc:Choice>
          <mc:Fallback xmlns="">
            <p:pic>
              <p:nvPicPr>
                <p:cNvPr id="47" name="Freihand 46">
                  <a:extLst>
                    <a:ext uri="{FF2B5EF4-FFF2-40B4-BE49-F238E27FC236}">
                      <a16:creationId xmlns:a16="http://schemas.microsoft.com/office/drawing/2014/main" id="{C4E0EF3B-9D25-4EB9-A234-C166AD507F16}"/>
                    </a:ext>
                  </a:extLst>
                </p:cNvPr>
                <p:cNvPicPr/>
                <p:nvPr/>
              </p:nvPicPr>
              <p:blipFill>
                <a:blip r:embed="rId213"/>
                <a:stretch>
                  <a:fillRect/>
                </a:stretch>
              </p:blipFill>
              <p:spPr>
                <a:xfrm>
                  <a:off x="8864621" y="3049232"/>
                  <a:ext cx="182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 name="Freihand 47">
                  <a:extLst>
                    <a:ext uri="{FF2B5EF4-FFF2-40B4-BE49-F238E27FC236}">
                      <a16:creationId xmlns:a16="http://schemas.microsoft.com/office/drawing/2014/main" id="{AA168940-08A6-47B1-90EE-6EF7076A8844}"/>
                    </a:ext>
                  </a:extLst>
                </p14:cNvPr>
                <p14:cNvContentPartPr/>
                <p14:nvPr/>
              </p14:nvContentPartPr>
              <p14:xfrm>
                <a:off x="8956421" y="3045992"/>
                <a:ext cx="54360" cy="32760"/>
              </p14:xfrm>
            </p:contentPart>
          </mc:Choice>
          <mc:Fallback xmlns="">
            <p:pic>
              <p:nvPicPr>
                <p:cNvPr id="48" name="Freihand 47">
                  <a:extLst>
                    <a:ext uri="{FF2B5EF4-FFF2-40B4-BE49-F238E27FC236}">
                      <a16:creationId xmlns:a16="http://schemas.microsoft.com/office/drawing/2014/main" id="{AA168940-08A6-47B1-90EE-6EF7076A8844}"/>
                    </a:ext>
                  </a:extLst>
                </p:cNvPr>
                <p:cNvPicPr/>
                <p:nvPr/>
              </p:nvPicPr>
              <p:blipFill>
                <a:blip r:embed="rId215"/>
                <a:stretch>
                  <a:fillRect/>
                </a:stretch>
              </p:blipFill>
              <p:spPr>
                <a:xfrm>
                  <a:off x="8952101" y="3041672"/>
                  <a:ext cx="63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9" name="Freihand 48">
                  <a:extLst>
                    <a:ext uri="{FF2B5EF4-FFF2-40B4-BE49-F238E27FC236}">
                      <a16:creationId xmlns:a16="http://schemas.microsoft.com/office/drawing/2014/main" id="{8C8FD82D-2C01-455E-BF77-2A91DC61CF48}"/>
                    </a:ext>
                  </a:extLst>
                </p14:cNvPr>
                <p14:cNvContentPartPr/>
                <p14:nvPr/>
              </p14:nvContentPartPr>
              <p14:xfrm>
                <a:off x="9031301" y="2948072"/>
                <a:ext cx="111600" cy="251280"/>
              </p14:xfrm>
            </p:contentPart>
          </mc:Choice>
          <mc:Fallback xmlns="">
            <p:pic>
              <p:nvPicPr>
                <p:cNvPr id="49" name="Freihand 48">
                  <a:extLst>
                    <a:ext uri="{FF2B5EF4-FFF2-40B4-BE49-F238E27FC236}">
                      <a16:creationId xmlns:a16="http://schemas.microsoft.com/office/drawing/2014/main" id="{8C8FD82D-2C01-455E-BF77-2A91DC61CF48}"/>
                    </a:ext>
                  </a:extLst>
                </p:cNvPr>
                <p:cNvPicPr/>
                <p:nvPr/>
              </p:nvPicPr>
              <p:blipFill>
                <a:blip r:embed="rId217"/>
                <a:stretch>
                  <a:fillRect/>
                </a:stretch>
              </p:blipFill>
              <p:spPr>
                <a:xfrm>
                  <a:off x="9026981" y="2943752"/>
                  <a:ext cx="1202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0" name="Freihand 49">
                  <a:extLst>
                    <a:ext uri="{FF2B5EF4-FFF2-40B4-BE49-F238E27FC236}">
                      <a16:creationId xmlns:a16="http://schemas.microsoft.com/office/drawing/2014/main" id="{880AD58B-E3C6-44C4-A47A-61C1CE01BD60}"/>
                    </a:ext>
                  </a:extLst>
                </p14:cNvPr>
                <p14:cNvContentPartPr/>
                <p14:nvPr/>
              </p14:nvContentPartPr>
              <p14:xfrm>
                <a:off x="9185021" y="2971472"/>
                <a:ext cx="215280" cy="169560"/>
              </p14:xfrm>
            </p:contentPart>
          </mc:Choice>
          <mc:Fallback xmlns="">
            <p:pic>
              <p:nvPicPr>
                <p:cNvPr id="50" name="Freihand 49">
                  <a:extLst>
                    <a:ext uri="{FF2B5EF4-FFF2-40B4-BE49-F238E27FC236}">
                      <a16:creationId xmlns:a16="http://schemas.microsoft.com/office/drawing/2014/main" id="{880AD58B-E3C6-44C4-A47A-61C1CE01BD60}"/>
                    </a:ext>
                  </a:extLst>
                </p:cNvPr>
                <p:cNvPicPr/>
                <p:nvPr/>
              </p:nvPicPr>
              <p:blipFill>
                <a:blip r:embed="rId219"/>
                <a:stretch>
                  <a:fillRect/>
                </a:stretch>
              </p:blipFill>
              <p:spPr>
                <a:xfrm>
                  <a:off x="9180701" y="2967152"/>
                  <a:ext cx="223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1" name="Freihand 50">
                  <a:extLst>
                    <a:ext uri="{FF2B5EF4-FFF2-40B4-BE49-F238E27FC236}">
                      <a16:creationId xmlns:a16="http://schemas.microsoft.com/office/drawing/2014/main" id="{743C8AA3-1873-493E-AC84-10CA24E7B93C}"/>
                    </a:ext>
                  </a:extLst>
                </p14:cNvPr>
                <p14:cNvContentPartPr/>
                <p14:nvPr/>
              </p14:nvContentPartPr>
              <p14:xfrm>
                <a:off x="8963261" y="3385832"/>
                <a:ext cx="241560" cy="189720"/>
              </p14:xfrm>
            </p:contentPart>
          </mc:Choice>
          <mc:Fallback xmlns="">
            <p:pic>
              <p:nvPicPr>
                <p:cNvPr id="51" name="Freihand 50">
                  <a:extLst>
                    <a:ext uri="{FF2B5EF4-FFF2-40B4-BE49-F238E27FC236}">
                      <a16:creationId xmlns:a16="http://schemas.microsoft.com/office/drawing/2014/main" id="{743C8AA3-1873-493E-AC84-10CA24E7B93C}"/>
                    </a:ext>
                  </a:extLst>
                </p:cNvPr>
                <p:cNvPicPr/>
                <p:nvPr/>
              </p:nvPicPr>
              <p:blipFill>
                <a:blip r:embed="rId221"/>
                <a:stretch>
                  <a:fillRect/>
                </a:stretch>
              </p:blipFill>
              <p:spPr>
                <a:xfrm>
                  <a:off x="8958941" y="3381512"/>
                  <a:ext cx="250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2" name="Freihand 51">
                  <a:extLst>
                    <a:ext uri="{FF2B5EF4-FFF2-40B4-BE49-F238E27FC236}">
                      <a16:creationId xmlns:a16="http://schemas.microsoft.com/office/drawing/2014/main" id="{B32A413E-BA00-4538-BE0D-DE74E7499DED}"/>
                    </a:ext>
                  </a:extLst>
                </p14:cNvPr>
                <p14:cNvContentPartPr/>
                <p14:nvPr/>
              </p14:nvContentPartPr>
              <p14:xfrm>
                <a:off x="9181421" y="3262352"/>
                <a:ext cx="87480" cy="226440"/>
              </p14:xfrm>
            </p:contentPart>
          </mc:Choice>
          <mc:Fallback xmlns="">
            <p:pic>
              <p:nvPicPr>
                <p:cNvPr id="52" name="Freihand 51">
                  <a:extLst>
                    <a:ext uri="{FF2B5EF4-FFF2-40B4-BE49-F238E27FC236}">
                      <a16:creationId xmlns:a16="http://schemas.microsoft.com/office/drawing/2014/main" id="{B32A413E-BA00-4538-BE0D-DE74E7499DED}"/>
                    </a:ext>
                  </a:extLst>
                </p:cNvPr>
                <p:cNvPicPr/>
                <p:nvPr/>
              </p:nvPicPr>
              <p:blipFill>
                <a:blip r:embed="rId223"/>
                <a:stretch>
                  <a:fillRect/>
                </a:stretch>
              </p:blipFill>
              <p:spPr>
                <a:xfrm>
                  <a:off x="9177101" y="3258032"/>
                  <a:ext cx="96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3" name="Freihand 52">
                  <a:extLst>
                    <a:ext uri="{FF2B5EF4-FFF2-40B4-BE49-F238E27FC236}">
                      <a16:creationId xmlns:a16="http://schemas.microsoft.com/office/drawing/2014/main" id="{D85151A0-EF2A-4322-BB3C-9700EB13441C}"/>
                    </a:ext>
                  </a:extLst>
                </p14:cNvPr>
                <p14:cNvContentPartPr/>
                <p14:nvPr/>
              </p14:nvContentPartPr>
              <p14:xfrm>
                <a:off x="9290501" y="3312752"/>
                <a:ext cx="76320" cy="81720"/>
              </p14:xfrm>
            </p:contentPart>
          </mc:Choice>
          <mc:Fallback xmlns="">
            <p:pic>
              <p:nvPicPr>
                <p:cNvPr id="53" name="Freihand 52">
                  <a:extLst>
                    <a:ext uri="{FF2B5EF4-FFF2-40B4-BE49-F238E27FC236}">
                      <a16:creationId xmlns:a16="http://schemas.microsoft.com/office/drawing/2014/main" id="{D85151A0-EF2A-4322-BB3C-9700EB13441C}"/>
                    </a:ext>
                  </a:extLst>
                </p:cNvPr>
                <p:cNvPicPr/>
                <p:nvPr/>
              </p:nvPicPr>
              <p:blipFill>
                <a:blip r:embed="rId225"/>
                <a:stretch>
                  <a:fillRect/>
                </a:stretch>
              </p:blipFill>
              <p:spPr>
                <a:xfrm>
                  <a:off x="9286181" y="3308432"/>
                  <a:ext cx="84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4" name="Freihand 53">
                  <a:extLst>
                    <a:ext uri="{FF2B5EF4-FFF2-40B4-BE49-F238E27FC236}">
                      <a16:creationId xmlns:a16="http://schemas.microsoft.com/office/drawing/2014/main" id="{C08B2C2F-3EEB-46FC-9734-72F9E536891B}"/>
                    </a:ext>
                  </a:extLst>
                </p14:cNvPr>
                <p14:cNvContentPartPr/>
                <p14:nvPr/>
              </p14:nvContentPartPr>
              <p14:xfrm>
                <a:off x="9385541" y="3155432"/>
                <a:ext cx="119160" cy="220680"/>
              </p14:xfrm>
            </p:contentPart>
          </mc:Choice>
          <mc:Fallback xmlns="">
            <p:pic>
              <p:nvPicPr>
                <p:cNvPr id="54" name="Freihand 53">
                  <a:extLst>
                    <a:ext uri="{FF2B5EF4-FFF2-40B4-BE49-F238E27FC236}">
                      <a16:creationId xmlns:a16="http://schemas.microsoft.com/office/drawing/2014/main" id="{C08B2C2F-3EEB-46FC-9734-72F9E536891B}"/>
                    </a:ext>
                  </a:extLst>
                </p:cNvPr>
                <p:cNvPicPr/>
                <p:nvPr/>
              </p:nvPicPr>
              <p:blipFill>
                <a:blip r:embed="rId227"/>
                <a:stretch>
                  <a:fillRect/>
                </a:stretch>
              </p:blipFill>
              <p:spPr>
                <a:xfrm>
                  <a:off x="9381221" y="3151112"/>
                  <a:ext cx="127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5" name="Freihand 54">
                  <a:extLst>
                    <a:ext uri="{FF2B5EF4-FFF2-40B4-BE49-F238E27FC236}">
                      <a16:creationId xmlns:a16="http://schemas.microsoft.com/office/drawing/2014/main" id="{A8893654-199F-4930-872B-D0ECED6D0F6F}"/>
                    </a:ext>
                  </a:extLst>
                </p14:cNvPr>
                <p14:cNvContentPartPr/>
                <p14:nvPr/>
              </p14:nvContentPartPr>
              <p14:xfrm>
                <a:off x="9543941" y="3043472"/>
                <a:ext cx="479880" cy="248040"/>
              </p14:xfrm>
            </p:contentPart>
          </mc:Choice>
          <mc:Fallback xmlns="">
            <p:pic>
              <p:nvPicPr>
                <p:cNvPr id="55" name="Freihand 54">
                  <a:extLst>
                    <a:ext uri="{FF2B5EF4-FFF2-40B4-BE49-F238E27FC236}">
                      <a16:creationId xmlns:a16="http://schemas.microsoft.com/office/drawing/2014/main" id="{A8893654-199F-4930-872B-D0ECED6D0F6F}"/>
                    </a:ext>
                  </a:extLst>
                </p:cNvPr>
                <p:cNvPicPr/>
                <p:nvPr/>
              </p:nvPicPr>
              <p:blipFill>
                <a:blip r:embed="rId229"/>
                <a:stretch>
                  <a:fillRect/>
                </a:stretch>
              </p:blipFill>
              <p:spPr>
                <a:xfrm>
                  <a:off x="9539621" y="3039152"/>
                  <a:ext cx="4885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4783" name="Freihand 114782">
                  <a:extLst>
                    <a:ext uri="{FF2B5EF4-FFF2-40B4-BE49-F238E27FC236}">
                      <a16:creationId xmlns:a16="http://schemas.microsoft.com/office/drawing/2014/main" id="{1002C8C8-BE65-4CFF-B457-814A41FFD5E8}"/>
                    </a:ext>
                  </a:extLst>
                </p14:cNvPr>
                <p14:cNvContentPartPr/>
                <p14:nvPr/>
              </p14:nvContentPartPr>
              <p14:xfrm>
                <a:off x="7840781" y="3299432"/>
                <a:ext cx="19800" cy="20160"/>
              </p14:xfrm>
            </p:contentPart>
          </mc:Choice>
          <mc:Fallback xmlns="">
            <p:pic>
              <p:nvPicPr>
                <p:cNvPr id="114783" name="Freihand 114782">
                  <a:extLst>
                    <a:ext uri="{FF2B5EF4-FFF2-40B4-BE49-F238E27FC236}">
                      <a16:creationId xmlns:a16="http://schemas.microsoft.com/office/drawing/2014/main" id="{1002C8C8-BE65-4CFF-B457-814A41FFD5E8}"/>
                    </a:ext>
                  </a:extLst>
                </p:cNvPr>
                <p:cNvPicPr/>
                <p:nvPr/>
              </p:nvPicPr>
              <p:blipFill>
                <a:blip r:embed="rId231"/>
                <a:stretch>
                  <a:fillRect/>
                </a:stretch>
              </p:blipFill>
              <p:spPr>
                <a:xfrm>
                  <a:off x="7836461" y="3295112"/>
                  <a:ext cx="28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4785" name="Freihand 114784">
                  <a:extLst>
                    <a:ext uri="{FF2B5EF4-FFF2-40B4-BE49-F238E27FC236}">
                      <a16:creationId xmlns:a16="http://schemas.microsoft.com/office/drawing/2014/main" id="{D942D677-4968-4F13-B662-282BF17DC123}"/>
                    </a:ext>
                  </a:extLst>
                </p14:cNvPr>
                <p14:cNvContentPartPr/>
                <p14:nvPr/>
              </p14:nvContentPartPr>
              <p14:xfrm>
                <a:off x="8151101" y="2812352"/>
                <a:ext cx="13320" cy="43560"/>
              </p14:xfrm>
            </p:contentPart>
          </mc:Choice>
          <mc:Fallback xmlns="">
            <p:pic>
              <p:nvPicPr>
                <p:cNvPr id="114785" name="Freihand 114784">
                  <a:extLst>
                    <a:ext uri="{FF2B5EF4-FFF2-40B4-BE49-F238E27FC236}">
                      <a16:creationId xmlns:a16="http://schemas.microsoft.com/office/drawing/2014/main" id="{D942D677-4968-4F13-B662-282BF17DC123}"/>
                    </a:ext>
                  </a:extLst>
                </p:cNvPr>
                <p:cNvPicPr/>
                <p:nvPr/>
              </p:nvPicPr>
              <p:blipFill>
                <a:blip r:embed="rId233"/>
                <a:stretch>
                  <a:fillRect/>
                </a:stretch>
              </p:blipFill>
              <p:spPr>
                <a:xfrm>
                  <a:off x="8146781" y="2808032"/>
                  <a:ext cx="21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4787" name="Freihand 114786">
                  <a:extLst>
                    <a:ext uri="{FF2B5EF4-FFF2-40B4-BE49-F238E27FC236}">
                      <a16:creationId xmlns:a16="http://schemas.microsoft.com/office/drawing/2014/main" id="{37FD8BB7-EB6B-4F6D-983B-4126F2955A12}"/>
                    </a:ext>
                  </a:extLst>
                </p14:cNvPr>
                <p14:cNvContentPartPr/>
                <p14:nvPr/>
              </p14:nvContentPartPr>
              <p14:xfrm>
                <a:off x="8053541" y="2990552"/>
                <a:ext cx="360" cy="360"/>
              </p14:xfrm>
            </p:contentPart>
          </mc:Choice>
          <mc:Fallback xmlns="">
            <p:pic>
              <p:nvPicPr>
                <p:cNvPr id="114787" name="Freihand 114786">
                  <a:extLst>
                    <a:ext uri="{FF2B5EF4-FFF2-40B4-BE49-F238E27FC236}">
                      <a16:creationId xmlns:a16="http://schemas.microsoft.com/office/drawing/2014/main" id="{37FD8BB7-EB6B-4F6D-983B-4126F2955A12}"/>
                    </a:ext>
                  </a:extLst>
                </p:cNvPr>
                <p:cNvPicPr/>
                <p:nvPr/>
              </p:nvPicPr>
              <p:blipFill>
                <a:blip r:embed="rId34"/>
                <a:stretch>
                  <a:fillRect/>
                </a:stretch>
              </p:blipFill>
              <p:spPr>
                <a:xfrm>
                  <a:off x="8049221" y="2986232"/>
                  <a:ext cx="9000" cy="9000"/>
                </a:xfrm>
                <a:prstGeom prst="rect">
                  <a:avLst/>
                </a:prstGeom>
              </p:spPr>
            </p:pic>
          </mc:Fallback>
        </mc:AlternateContent>
      </p:grpSp>
      <p:grpSp>
        <p:nvGrpSpPr>
          <p:cNvPr id="114793" name="Gruppieren 114792">
            <a:extLst>
              <a:ext uri="{FF2B5EF4-FFF2-40B4-BE49-F238E27FC236}">
                <a16:creationId xmlns:a16="http://schemas.microsoft.com/office/drawing/2014/main" id="{6D0F88BA-B7E9-450F-A446-3AC92CC9E346}"/>
              </a:ext>
            </a:extLst>
          </p:cNvPr>
          <p:cNvGrpSpPr/>
          <p:nvPr/>
        </p:nvGrpSpPr>
        <p:grpSpPr>
          <a:xfrm>
            <a:off x="6698861" y="3992072"/>
            <a:ext cx="796680" cy="599760"/>
            <a:chOff x="6698861" y="3992072"/>
            <a:chExt cx="796680" cy="599760"/>
          </a:xfrm>
        </p:grpSpPr>
        <mc:AlternateContent xmlns:mc="http://schemas.openxmlformats.org/markup-compatibility/2006" xmlns:p14="http://schemas.microsoft.com/office/powerpoint/2010/main">
          <mc:Choice Requires="p14">
            <p:contentPart p14:bwMode="auto" r:id="rId235">
              <p14:nvContentPartPr>
                <p14:cNvPr id="114779" name="Freihand 114778">
                  <a:extLst>
                    <a:ext uri="{FF2B5EF4-FFF2-40B4-BE49-F238E27FC236}">
                      <a16:creationId xmlns:a16="http://schemas.microsoft.com/office/drawing/2014/main" id="{98CCFE52-B45C-4C1D-9C86-567B2670E9C7}"/>
                    </a:ext>
                  </a:extLst>
                </p14:cNvPr>
                <p14:cNvContentPartPr/>
                <p14:nvPr/>
              </p14:nvContentPartPr>
              <p14:xfrm>
                <a:off x="6824501" y="4501472"/>
                <a:ext cx="69120" cy="14040"/>
              </p14:xfrm>
            </p:contentPart>
          </mc:Choice>
          <mc:Fallback xmlns="">
            <p:pic>
              <p:nvPicPr>
                <p:cNvPr id="114779" name="Freihand 114778">
                  <a:extLst>
                    <a:ext uri="{FF2B5EF4-FFF2-40B4-BE49-F238E27FC236}">
                      <a16:creationId xmlns:a16="http://schemas.microsoft.com/office/drawing/2014/main" id="{98CCFE52-B45C-4C1D-9C86-567B2670E9C7}"/>
                    </a:ext>
                  </a:extLst>
                </p:cNvPr>
                <p:cNvPicPr/>
                <p:nvPr/>
              </p:nvPicPr>
              <p:blipFill>
                <a:blip r:embed="rId236"/>
                <a:stretch>
                  <a:fillRect/>
                </a:stretch>
              </p:blipFill>
              <p:spPr>
                <a:xfrm>
                  <a:off x="6820181" y="4497152"/>
                  <a:ext cx="77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4780" name="Freihand 114779">
                  <a:extLst>
                    <a:ext uri="{FF2B5EF4-FFF2-40B4-BE49-F238E27FC236}">
                      <a16:creationId xmlns:a16="http://schemas.microsoft.com/office/drawing/2014/main" id="{6391F24C-D578-4486-9268-5A5EDD701A2B}"/>
                    </a:ext>
                  </a:extLst>
                </p14:cNvPr>
                <p14:cNvContentPartPr/>
                <p14:nvPr/>
              </p14:nvContentPartPr>
              <p14:xfrm>
                <a:off x="6988301" y="4304192"/>
                <a:ext cx="123120" cy="203040"/>
              </p14:xfrm>
            </p:contentPart>
          </mc:Choice>
          <mc:Fallback xmlns="">
            <p:pic>
              <p:nvPicPr>
                <p:cNvPr id="114780" name="Freihand 114779">
                  <a:extLst>
                    <a:ext uri="{FF2B5EF4-FFF2-40B4-BE49-F238E27FC236}">
                      <a16:creationId xmlns:a16="http://schemas.microsoft.com/office/drawing/2014/main" id="{6391F24C-D578-4486-9268-5A5EDD701A2B}"/>
                    </a:ext>
                  </a:extLst>
                </p:cNvPr>
                <p:cNvPicPr/>
                <p:nvPr/>
              </p:nvPicPr>
              <p:blipFill>
                <a:blip r:embed="rId238"/>
                <a:stretch>
                  <a:fillRect/>
                </a:stretch>
              </p:blipFill>
              <p:spPr>
                <a:xfrm>
                  <a:off x="6983981" y="4299872"/>
                  <a:ext cx="131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4781" name="Freihand 114780">
                  <a:extLst>
                    <a:ext uri="{FF2B5EF4-FFF2-40B4-BE49-F238E27FC236}">
                      <a16:creationId xmlns:a16="http://schemas.microsoft.com/office/drawing/2014/main" id="{8CCA5740-9A2E-42CF-A1FB-A385F5866512}"/>
                    </a:ext>
                  </a:extLst>
                </p14:cNvPr>
                <p14:cNvContentPartPr/>
                <p14:nvPr/>
              </p14:nvContentPartPr>
              <p14:xfrm>
                <a:off x="7395101" y="4140032"/>
                <a:ext cx="16920" cy="17280"/>
              </p14:xfrm>
            </p:contentPart>
          </mc:Choice>
          <mc:Fallback xmlns="">
            <p:pic>
              <p:nvPicPr>
                <p:cNvPr id="114781" name="Freihand 114780">
                  <a:extLst>
                    <a:ext uri="{FF2B5EF4-FFF2-40B4-BE49-F238E27FC236}">
                      <a16:creationId xmlns:a16="http://schemas.microsoft.com/office/drawing/2014/main" id="{8CCA5740-9A2E-42CF-A1FB-A385F5866512}"/>
                    </a:ext>
                  </a:extLst>
                </p:cNvPr>
                <p:cNvPicPr/>
                <p:nvPr/>
              </p:nvPicPr>
              <p:blipFill>
                <a:blip r:embed="rId240"/>
                <a:stretch>
                  <a:fillRect/>
                </a:stretch>
              </p:blipFill>
              <p:spPr>
                <a:xfrm>
                  <a:off x="7390781" y="4135712"/>
                  <a:ext cx="25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782" name="Freihand 114781">
                  <a:extLst>
                    <a:ext uri="{FF2B5EF4-FFF2-40B4-BE49-F238E27FC236}">
                      <a16:creationId xmlns:a16="http://schemas.microsoft.com/office/drawing/2014/main" id="{57592B7C-7423-4E0D-8472-3D2ADB0F2307}"/>
                    </a:ext>
                  </a:extLst>
                </p14:cNvPr>
                <p14:cNvContentPartPr/>
                <p14:nvPr/>
              </p14:nvContentPartPr>
              <p14:xfrm>
                <a:off x="7403741" y="3992072"/>
                <a:ext cx="91800" cy="118440"/>
              </p14:xfrm>
            </p:contentPart>
          </mc:Choice>
          <mc:Fallback xmlns="">
            <p:pic>
              <p:nvPicPr>
                <p:cNvPr id="114782" name="Freihand 114781">
                  <a:extLst>
                    <a:ext uri="{FF2B5EF4-FFF2-40B4-BE49-F238E27FC236}">
                      <a16:creationId xmlns:a16="http://schemas.microsoft.com/office/drawing/2014/main" id="{57592B7C-7423-4E0D-8472-3D2ADB0F2307}"/>
                    </a:ext>
                  </a:extLst>
                </p:cNvPr>
                <p:cNvPicPr/>
                <p:nvPr/>
              </p:nvPicPr>
              <p:blipFill>
                <a:blip r:embed="rId242"/>
                <a:stretch>
                  <a:fillRect/>
                </a:stretch>
              </p:blipFill>
              <p:spPr>
                <a:xfrm>
                  <a:off x="7399421" y="3987752"/>
                  <a:ext cx="100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4784" name="Freihand 114783">
                  <a:extLst>
                    <a:ext uri="{FF2B5EF4-FFF2-40B4-BE49-F238E27FC236}">
                      <a16:creationId xmlns:a16="http://schemas.microsoft.com/office/drawing/2014/main" id="{249B9E81-3671-43D5-BF81-50E1CA087224}"/>
                    </a:ext>
                  </a:extLst>
                </p14:cNvPr>
                <p14:cNvContentPartPr/>
                <p14:nvPr/>
              </p14:nvContentPartPr>
              <p14:xfrm>
                <a:off x="6962741" y="4387712"/>
                <a:ext cx="12600" cy="24480"/>
              </p14:xfrm>
            </p:contentPart>
          </mc:Choice>
          <mc:Fallback xmlns="">
            <p:pic>
              <p:nvPicPr>
                <p:cNvPr id="114784" name="Freihand 114783">
                  <a:extLst>
                    <a:ext uri="{FF2B5EF4-FFF2-40B4-BE49-F238E27FC236}">
                      <a16:creationId xmlns:a16="http://schemas.microsoft.com/office/drawing/2014/main" id="{249B9E81-3671-43D5-BF81-50E1CA087224}"/>
                    </a:ext>
                  </a:extLst>
                </p:cNvPr>
                <p:cNvPicPr/>
                <p:nvPr/>
              </p:nvPicPr>
              <p:blipFill>
                <a:blip r:embed="rId244"/>
                <a:stretch>
                  <a:fillRect/>
                </a:stretch>
              </p:blipFill>
              <p:spPr>
                <a:xfrm>
                  <a:off x="6958421" y="4383392"/>
                  <a:ext cx="21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4786" name="Freihand 114785">
                  <a:extLst>
                    <a:ext uri="{FF2B5EF4-FFF2-40B4-BE49-F238E27FC236}">
                      <a16:creationId xmlns:a16="http://schemas.microsoft.com/office/drawing/2014/main" id="{0853DD38-9B0C-41A5-96A6-CD38CDE8012C}"/>
                    </a:ext>
                  </a:extLst>
                </p14:cNvPr>
                <p14:cNvContentPartPr/>
                <p14:nvPr/>
              </p14:nvContentPartPr>
              <p14:xfrm>
                <a:off x="7215821" y="4128872"/>
                <a:ext cx="114120" cy="142200"/>
              </p14:xfrm>
            </p:contentPart>
          </mc:Choice>
          <mc:Fallback xmlns="">
            <p:pic>
              <p:nvPicPr>
                <p:cNvPr id="114786" name="Freihand 114785">
                  <a:extLst>
                    <a:ext uri="{FF2B5EF4-FFF2-40B4-BE49-F238E27FC236}">
                      <a16:creationId xmlns:a16="http://schemas.microsoft.com/office/drawing/2014/main" id="{0853DD38-9B0C-41A5-96A6-CD38CDE8012C}"/>
                    </a:ext>
                  </a:extLst>
                </p:cNvPr>
                <p:cNvPicPr/>
                <p:nvPr/>
              </p:nvPicPr>
              <p:blipFill>
                <a:blip r:embed="rId246"/>
                <a:stretch>
                  <a:fillRect/>
                </a:stretch>
              </p:blipFill>
              <p:spPr>
                <a:xfrm>
                  <a:off x="7211501" y="4124552"/>
                  <a:ext cx="122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790" name="Freihand 114789">
                  <a:extLst>
                    <a:ext uri="{FF2B5EF4-FFF2-40B4-BE49-F238E27FC236}">
                      <a16:creationId xmlns:a16="http://schemas.microsoft.com/office/drawing/2014/main" id="{165C1AA1-28AF-429F-9602-69F327EAD4F4}"/>
                    </a:ext>
                  </a:extLst>
                </p14:cNvPr>
                <p14:cNvContentPartPr/>
                <p14:nvPr/>
              </p14:nvContentPartPr>
              <p14:xfrm>
                <a:off x="6698861" y="4157672"/>
                <a:ext cx="396360" cy="434160"/>
              </p14:xfrm>
            </p:contentPart>
          </mc:Choice>
          <mc:Fallback xmlns="">
            <p:pic>
              <p:nvPicPr>
                <p:cNvPr id="114790" name="Freihand 114789">
                  <a:extLst>
                    <a:ext uri="{FF2B5EF4-FFF2-40B4-BE49-F238E27FC236}">
                      <a16:creationId xmlns:a16="http://schemas.microsoft.com/office/drawing/2014/main" id="{165C1AA1-28AF-429F-9602-69F327EAD4F4}"/>
                    </a:ext>
                  </a:extLst>
                </p:cNvPr>
                <p:cNvPicPr/>
                <p:nvPr/>
              </p:nvPicPr>
              <p:blipFill>
                <a:blip r:embed="rId248"/>
                <a:stretch>
                  <a:fillRect/>
                </a:stretch>
              </p:blipFill>
              <p:spPr>
                <a:xfrm>
                  <a:off x="6694541" y="4153352"/>
                  <a:ext cx="405000" cy="442800"/>
                </a:xfrm>
                <a:prstGeom prst="rect">
                  <a:avLst/>
                </a:prstGeom>
              </p:spPr>
            </p:pic>
          </mc:Fallback>
        </mc:AlternateContent>
      </p:grpSp>
      <p:grpSp>
        <p:nvGrpSpPr>
          <p:cNvPr id="114792" name="Gruppieren 114791">
            <a:extLst>
              <a:ext uri="{FF2B5EF4-FFF2-40B4-BE49-F238E27FC236}">
                <a16:creationId xmlns:a16="http://schemas.microsoft.com/office/drawing/2014/main" id="{E6271F94-F078-4B9A-9A5D-65FA9D17BDDF}"/>
              </a:ext>
            </a:extLst>
          </p:cNvPr>
          <p:cNvGrpSpPr/>
          <p:nvPr/>
        </p:nvGrpSpPr>
        <p:grpSpPr>
          <a:xfrm>
            <a:off x="1339181" y="2955632"/>
            <a:ext cx="1207440" cy="1691280"/>
            <a:chOff x="1339181" y="2955632"/>
            <a:chExt cx="1207440" cy="1691280"/>
          </a:xfrm>
        </p:grpSpPr>
        <mc:AlternateContent xmlns:mc="http://schemas.openxmlformats.org/markup-compatibility/2006" xmlns:p14="http://schemas.microsoft.com/office/powerpoint/2010/main">
          <mc:Choice Requires="p14">
            <p:contentPart p14:bwMode="auto" r:id="rId249">
              <p14:nvContentPartPr>
                <p14:cNvPr id="114769" name="Freihand 114768">
                  <a:extLst>
                    <a:ext uri="{FF2B5EF4-FFF2-40B4-BE49-F238E27FC236}">
                      <a16:creationId xmlns:a16="http://schemas.microsoft.com/office/drawing/2014/main" id="{7D843908-EA08-426B-964A-38A673D00E9A}"/>
                    </a:ext>
                  </a:extLst>
                </p14:cNvPr>
                <p14:cNvContentPartPr/>
                <p14:nvPr/>
              </p14:nvContentPartPr>
              <p14:xfrm>
                <a:off x="1339181" y="4603712"/>
                <a:ext cx="11160" cy="43200"/>
              </p14:xfrm>
            </p:contentPart>
          </mc:Choice>
          <mc:Fallback xmlns="">
            <p:pic>
              <p:nvPicPr>
                <p:cNvPr id="114769" name="Freihand 114768">
                  <a:extLst>
                    <a:ext uri="{FF2B5EF4-FFF2-40B4-BE49-F238E27FC236}">
                      <a16:creationId xmlns:a16="http://schemas.microsoft.com/office/drawing/2014/main" id="{7D843908-EA08-426B-964A-38A673D00E9A}"/>
                    </a:ext>
                  </a:extLst>
                </p:cNvPr>
                <p:cNvPicPr/>
                <p:nvPr/>
              </p:nvPicPr>
              <p:blipFill>
                <a:blip r:embed="rId250"/>
                <a:stretch>
                  <a:fillRect/>
                </a:stretch>
              </p:blipFill>
              <p:spPr>
                <a:xfrm>
                  <a:off x="1334861" y="4599392"/>
                  <a:ext cx="19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4770" name="Freihand 114769">
                  <a:extLst>
                    <a:ext uri="{FF2B5EF4-FFF2-40B4-BE49-F238E27FC236}">
                      <a16:creationId xmlns:a16="http://schemas.microsoft.com/office/drawing/2014/main" id="{8A08613D-1EDF-43FF-8FC3-4F5283CFB2B6}"/>
                    </a:ext>
                  </a:extLst>
                </p14:cNvPr>
                <p14:cNvContentPartPr/>
                <p14:nvPr/>
              </p14:nvContentPartPr>
              <p14:xfrm>
                <a:off x="1371941" y="4309952"/>
                <a:ext cx="93600" cy="230400"/>
              </p14:xfrm>
            </p:contentPart>
          </mc:Choice>
          <mc:Fallback xmlns="">
            <p:pic>
              <p:nvPicPr>
                <p:cNvPr id="114770" name="Freihand 114769">
                  <a:extLst>
                    <a:ext uri="{FF2B5EF4-FFF2-40B4-BE49-F238E27FC236}">
                      <a16:creationId xmlns:a16="http://schemas.microsoft.com/office/drawing/2014/main" id="{8A08613D-1EDF-43FF-8FC3-4F5283CFB2B6}"/>
                    </a:ext>
                  </a:extLst>
                </p:cNvPr>
                <p:cNvPicPr/>
                <p:nvPr/>
              </p:nvPicPr>
              <p:blipFill>
                <a:blip r:embed="rId252"/>
                <a:stretch>
                  <a:fillRect/>
                </a:stretch>
              </p:blipFill>
              <p:spPr>
                <a:xfrm>
                  <a:off x="1367621" y="4305632"/>
                  <a:ext cx="102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4771" name="Freihand 114770">
                  <a:extLst>
                    <a:ext uri="{FF2B5EF4-FFF2-40B4-BE49-F238E27FC236}">
                      <a16:creationId xmlns:a16="http://schemas.microsoft.com/office/drawing/2014/main" id="{E8C7FD24-2A59-4924-A607-03A50DC0C9F4}"/>
                    </a:ext>
                  </a:extLst>
                </p14:cNvPr>
                <p14:cNvContentPartPr/>
                <p14:nvPr/>
              </p14:nvContentPartPr>
              <p14:xfrm>
                <a:off x="1572101" y="3319952"/>
                <a:ext cx="575280" cy="814680"/>
              </p14:xfrm>
            </p:contentPart>
          </mc:Choice>
          <mc:Fallback xmlns="">
            <p:pic>
              <p:nvPicPr>
                <p:cNvPr id="114771" name="Freihand 114770">
                  <a:extLst>
                    <a:ext uri="{FF2B5EF4-FFF2-40B4-BE49-F238E27FC236}">
                      <a16:creationId xmlns:a16="http://schemas.microsoft.com/office/drawing/2014/main" id="{E8C7FD24-2A59-4924-A607-03A50DC0C9F4}"/>
                    </a:ext>
                  </a:extLst>
                </p:cNvPr>
                <p:cNvPicPr/>
                <p:nvPr/>
              </p:nvPicPr>
              <p:blipFill>
                <a:blip r:embed="rId254"/>
                <a:stretch>
                  <a:fillRect/>
                </a:stretch>
              </p:blipFill>
              <p:spPr>
                <a:xfrm>
                  <a:off x="1567781" y="3315632"/>
                  <a:ext cx="583920" cy="823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4772" name="Freihand 114771">
                  <a:extLst>
                    <a:ext uri="{FF2B5EF4-FFF2-40B4-BE49-F238E27FC236}">
                      <a16:creationId xmlns:a16="http://schemas.microsoft.com/office/drawing/2014/main" id="{15784148-B616-4EF9-BADC-704E077617A6}"/>
                    </a:ext>
                  </a:extLst>
                </p14:cNvPr>
                <p14:cNvContentPartPr/>
                <p14:nvPr/>
              </p14:nvContentPartPr>
              <p14:xfrm>
                <a:off x="1359701" y="3315632"/>
                <a:ext cx="805680" cy="1274400"/>
              </p14:xfrm>
            </p:contentPart>
          </mc:Choice>
          <mc:Fallback xmlns="">
            <p:pic>
              <p:nvPicPr>
                <p:cNvPr id="114772" name="Freihand 114771">
                  <a:extLst>
                    <a:ext uri="{FF2B5EF4-FFF2-40B4-BE49-F238E27FC236}">
                      <a16:creationId xmlns:a16="http://schemas.microsoft.com/office/drawing/2014/main" id="{15784148-B616-4EF9-BADC-704E077617A6}"/>
                    </a:ext>
                  </a:extLst>
                </p:cNvPr>
                <p:cNvPicPr/>
                <p:nvPr/>
              </p:nvPicPr>
              <p:blipFill>
                <a:blip r:embed="rId256"/>
                <a:stretch>
                  <a:fillRect/>
                </a:stretch>
              </p:blipFill>
              <p:spPr>
                <a:xfrm>
                  <a:off x="1355381" y="3311312"/>
                  <a:ext cx="814320" cy="1283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4791" name="Freihand 114790">
                  <a:extLst>
                    <a:ext uri="{FF2B5EF4-FFF2-40B4-BE49-F238E27FC236}">
                      <a16:creationId xmlns:a16="http://schemas.microsoft.com/office/drawing/2014/main" id="{54C69C95-F80D-419F-92F3-6AB3FDB06326}"/>
                    </a:ext>
                  </a:extLst>
                </p14:cNvPr>
                <p14:cNvContentPartPr/>
                <p14:nvPr/>
              </p14:nvContentPartPr>
              <p14:xfrm>
                <a:off x="2220101" y="2955632"/>
                <a:ext cx="326520" cy="469800"/>
              </p14:xfrm>
            </p:contentPart>
          </mc:Choice>
          <mc:Fallback xmlns="">
            <p:pic>
              <p:nvPicPr>
                <p:cNvPr id="114791" name="Freihand 114790">
                  <a:extLst>
                    <a:ext uri="{FF2B5EF4-FFF2-40B4-BE49-F238E27FC236}">
                      <a16:creationId xmlns:a16="http://schemas.microsoft.com/office/drawing/2014/main" id="{54C69C95-F80D-419F-92F3-6AB3FDB06326}"/>
                    </a:ext>
                  </a:extLst>
                </p:cNvPr>
                <p:cNvPicPr/>
                <p:nvPr/>
              </p:nvPicPr>
              <p:blipFill>
                <a:blip r:embed="rId258"/>
                <a:stretch>
                  <a:fillRect/>
                </a:stretch>
              </p:blipFill>
              <p:spPr>
                <a:xfrm>
                  <a:off x="2215781" y="2951312"/>
                  <a:ext cx="335160" cy="47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9">
            <p14:nvContentPartPr>
              <p14:cNvPr id="114794" name="Freihand 114793">
                <a:extLst>
                  <a:ext uri="{FF2B5EF4-FFF2-40B4-BE49-F238E27FC236}">
                    <a16:creationId xmlns:a16="http://schemas.microsoft.com/office/drawing/2014/main" id="{BF7921F2-75AD-4E9B-BA4D-86554B5A4A2D}"/>
                  </a:ext>
                </a:extLst>
              </p14:cNvPr>
              <p14:cNvContentPartPr/>
              <p14:nvPr/>
            </p14:nvContentPartPr>
            <p14:xfrm>
              <a:off x="9190421" y="1634792"/>
              <a:ext cx="2283120" cy="997560"/>
            </p14:xfrm>
          </p:contentPart>
        </mc:Choice>
        <mc:Fallback xmlns="">
          <p:pic>
            <p:nvPicPr>
              <p:cNvPr id="114794" name="Freihand 114793">
                <a:extLst>
                  <a:ext uri="{FF2B5EF4-FFF2-40B4-BE49-F238E27FC236}">
                    <a16:creationId xmlns:a16="http://schemas.microsoft.com/office/drawing/2014/main" id="{BF7921F2-75AD-4E9B-BA4D-86554B5A4A2D}"/>
                  </a:ext>
                </a:extLst>
              </p:cNvPr>
              <p:cNvPicPr/>
              <p:nvPr/>
            </p:nvPicPr>
            <p:blipFill>
              <a:blip r:embed="rId260"/>
              <a:stretch>
                <a:fillRect/>
              </a:stretch>
            </p:blipFill>
            <p:spPr>
              <a:xfrm>
                <a:off x="9186101" y="1630472"/>
                <a:ext cx="2291760" cy="1006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4795" name="Freihand 114794">
                <a:extLst>
                  <a:ext uri="{FF2B5EF4-FFF2-40B4-BE49-F238E27FC236}">
                    <a16:creationId xmlns:a16="http://schemas.microsoft.com/office/drawing/2014/main" id="{B9B943AC-CBEA-4AD4-BA54-2A29BEB1B778}"/>
                  </a:ext>
                </a:extLst>
              </p14:cNvPr>
              <p14:cNvContentPartPr/>
              <p14:nvPr/>
            </p14:nvContentPartPr>
            <p14:xfrm>
              <a:off x="8802341" y="1222952"/>
              <a:ext cx="2728440" cy="1398240"/>
            </p14:xfrm>
          </p:contentPart>
        </mc:Choice>
        <mc:Fallback xmlns="">
          <p:pic>
            <p:nvPicPr>
              <p:cNvPr id="114795" name="Freihand 114794">
                <a:extLst>
                  <a:ext uri="{FF2B5EF4-FFF2-40B4-BE49-F238E27FC236}">
                    <a16:creationId xmlns:a16="http://schemas.microsoft.com/office/drawing/2014/main" id="{B9B943AC-CBEA-4AD4-BA54-2A29BEB1B778}"/>
                  </a:ext>
                </a:extLst>
              </p:cNvPr>
              <p:cNvPicPr/>
              <p:nvPr/>
            </p:nvPicPr>
            <p:blipFill>
              <a:blip r:embed="rId262"/>
              <a:stretch>
                <a:fillRect/>
              </a:stretch>
            </p:blipFill>
            <p:spPr>
              <a:xfrm>
                <a:off x="8798021" y="1218632"/>
                <a:ext cx="2737080" cy="1406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4856" name="Freihand 114855">
                <a:extLst>
                  <a:ext uri="{FF2B5EF4-FFF2-40B4-BE49-F238E27FC236}">
                    <a16:creationId xmlns:a16="http://schemas.microsoft.com/office/drawing/2014/main" id="{91E8D523-46C0-426A-984E-15A516F2E0F8}"/>
                  </a:ext>
                </a:extLst>
              </p14:cNvPr>
              <p14:cNvContentPartPr/>
              <p14:nvPr/>
            </p14:nvContentPartPr>
            <p14:xfrm>
              <a:off x="1196981" y="3581312"/>
              <a:ext cx="694080" cy="1371960"/>
            </p14:xfrm>
          </p:contentPart>
        </mc:Choice>
        <mc:Fallback xmlns="">
          <p:pic>
            <p:nvPicPr>
              <p:cNvPr id="114856" name="Freihand 114855">
                <a:extLst>
                  <a:ext uri="{FF2B5EF4-FFF2-40B4-BE49-F238E27FC236}">
                    <a16:creationId xmlns:a16="http://schemas.microsoft.com/office/drawing/2014/main" id="{91E8D523-46C0-426A-984E-15A516F2E0F8}"/>
                  </a:ext>
                </a:extLst>
              </p:cNvPr>
              <p:cNvPicPr/>
              <p:nvPr/>
            </p:nvPicPr>
            <p:blipFill>
              <a:blip r:embed="rId264"/>
              <a:stretch>
                <a:fillRect/>
              </a:stretch>
            </p:blipFill>
            <p:spPr>
              <a:xfrm>
                <a:off x="1192661" y="3576992"/>
                <a:ext cx="702720" cy="1380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4798" name="Freihand 114797">
                <a:extLst>
                  <a:ext uri="{FF2B5EF4-FFF2-40B4-BE49-F238E27FC236}">
                    <a16:creationId xmlns:a16="http://schemas.microsoft.com/office/drawing/2014/main" id="{727148C3-2DCD-483E-84EC-8BE6C4625850}"/>
                  </a:ext>
                </a:extLst>
              </p14:cNvPr>
              <p14:cNvContentPartPr/>
              <p14:nvPr/>
            </p14:nvContentPartPr>
            <p14:xfrm>
              <a:off x="1869101" y="3564752"/>
              <a:ext cx="47520" cy="47160"/>
            </p14:xfrm>
          </p:contentPart>
        </mc:Choice>
        <mc:Fallback xmlns="">
          <p:pic>
            <p:nvPicPr>
              <p:cNvPr id="114798" name="Freihand 114797">
                <a:extLst>
                  <a:ext uri="{FF2B5EF4-FFF2-40B4-BE49-F238E27FC236}">
                    <a16:creationId xmlns:a16="http://schemas.microsoft.com/office/drawing/2014/main" id="{727148C3-2DCD-483E-84EC-8BE6C4625850}"/>
                  </a:ext>
                </a:extLst>
              </p:cNvPr>
              <p:cNvPicPr/>
              <p:nvPr/>
            </p:nvPicPr>
            <p:blipFill>
              <a:blip r:embed="rId266"/>
              <a:stretch>
                <a:fillRect/>
              </a:stretch>
            </p:blipFill>
            <p:spPr>
              <a:xfrm>
                <a:off x="1864781" y="3560432"/>
                <a:ext cx="56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4799" name="Freihand 114798">
                <a:extLst>
                  <a:ext uri="{FF2B5EF4-FFF2-40B4-BE49-F238E27FC236}">
                    <a16:creationId xmlns:a16="http://schemas.microsoft.com/office/drawing/2014/main" id="{2836473F-ADF4-43FD-8657-9F15BB79CC5C}"/>
                  </a:ext>
                </a:extLst>
              </p14:cNvPr>
              <p14:cNvContentPartPr/>
              <p14:nvPr/>
            </p14:nvContentPartPr>
            <p14:xfrm>
              <a:off x="2078981" y="3333272"/>
              <a:ext cx="29880" cy="54000"/>
            </p14:xfrm>
          </p:contentPart>
        </mc:Choice>
        <mc:Fallback xmlns="">
          <p:pic>
            <p:nvPicPr>
              <p:cNvPr id="114799" name="Freihand 114798">
                <a:extLst>
                  <a:ext uri="{FF2B5EF4-FFF2-40B4-BE49-F238E27FC236}">
                    <a16:creationId xmlns:a16="http://schemas.microsoft.com/office/drawing/2014/main" id="{2836473F-ADF4-43FD-8657-9F15BB79CC5C}"/>
                  </a:ext>
                </a:extLst>
              </p:cNvPr>
              <p:cNvPicPr/>
              <p:nvPr/>
            </p:nvPicPr>
            <p:blipFill>
              <a:blip r:embed="rId268"/>
              <a:stretch>
                <a:fillRect/>
              </a:stretch>
            </p:blipFill>
            <p:spPr>
              <a:xfrm>
                <a:off x="2074661" y="3328952"/>
                <a:ext cx="38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4800" name="Freihand 114799">
                <a:extLst>
                  <a:ext uri="{FF2B5EF4-FFF2-40B4-BE49-F238E27FC236}">
                    <a16:creationId xmlns:a16="http://schemas.microsoft.com/office/drawing/2014/main" id="{77668517-0EB8-4CD9-BCEB-FD0C67E1CEF8}"/>
                  </a:ext>
                </a:extLst>
              </p14:cNvPr>
              <p14:cNvContentPartPr/>
              <p14:nvPr/>
            </p14:nvContentPartPr>
            <p14:xfrm>
              <a:off x="2834261" y="3076592"/>
              <a:ext cx="58320" cy="64440"/>
            </p14:xfrm>
          </p:contentPart>
        </mc:Choice>
        <mc:Fallback xmlns="">
          <p:pic>
            <p:nvPicPr>
              <p:cNvPr id="114800" name="Freihand 114799">
                <a:extLst>
                  <a:ext uri="{FF2B5EF4-FFF2-40B4-BE49-F238E27FC236}">
                    <a16:creationId xmlns:a16="http://schemas.microsoft.com/office/drawing/2014/main" id="{77668517-0EB8-4CD9-BCEB-FD0C67E1CEF8}"/>
                  </a:ext>
                </a:extLst>
              </p:cNvPr>
              <p:cNvPicPr/>
              <p:nvPr/>
            </p:nvPicPr>
            <p:blipFill>
              <a:blip r:embed="rId270"/>
              <a:stretch>
                <a:fillRect/>
              </a:stretch>
            </p:blipFill>
            <p:spPr>
              <a:xfrm>
                <a:off x="2829941" y="3072272"/>
                <a:ext cx="6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4802" name="Freihand 114801">
                <a:extLst>
                  <a:ext uri="{FF2B5EF4-FFF2-40B4-BE49-F238E27FC236}">
                    <a16:creationId xmlns:a16="http://schemas.microsoft.com/office/drawing/2014/main" id="{D8BAADD0-0FE4-4225-A7B3-BFCF44A085E6}"/>
                  </a:ext>
                </a:extLst>
              </p14:cNvPr>
              <p14:cNvContentPartPr/>
              <p14:nvPr/>
            </p14:nvContentPartPr>
            <p14:xfrm>
              <a:off x="1405421" y="3365672"/>
              <a:ext cx="75600" cy="469080"/>
            </p14:xfrm>
          </p:contentPart>
        </mc:Choice>
        <mc:Fallback xmlns="">
          <p:pic>
            <p:nvPicPr>
              <p:cNvPr id="114802" name="Freihand 114801">
                <a:extLst>
                  <a:ext uri="{FF2B5EF4-FFF2-40B4-BE49-F238E27FC236}">
                    <a16:creationId xmlns:a16="http://schemas.microsoft.com/office/drawing/2014/main" id="{D8BAADD0-0FE4-4225-A7B3-BFCF44A085E6}"/>
                  </a:ext>
                </a:extLst>
              </p:cNvPr>
              <p:cNvPicPr/>
              <p:nvPr/>
            </p:nvPicPr>
            <p:blipFill>
              <a:blip r:embed="rId272"/>
              <a:stretch>
                <a:fillRect/>
              </a:stretch>
            </p:blipFill>
            <p:spPr>
              <a:xfrm>
                <a:off x="1401101" y="3361352"/>
                <a:ext cx="842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4803" name="Freihand 114802">
                <a:extLst>
                  <a:ext uri="{FF2B5EF4-FFF2-40B4-BE49-F238E27FC236}">
                    <a16:creationId xmlns:a16="http://schemas.microsoft.com/office/drawing/2014/main" id="{F2317101-5410-4E4C-9D66-2631F7D4BC0A}"/>
                  </a:ext>
                </a:extLst>
              </p14:cNvPr>
              <p14:cNvContentPartPr/>
              <p14:nvPr/>
            </p14:nvContentPartPr>
            <p14:xfrm>
              <a:off x="1734461" y="3142832"/>
              <a:ext cx="73080" cy="301320"/>
            </p14:xfrm>
          </p:contentPart>
        </mc:Choice>
        <mc:Fallback xmlns="">
          <p:pic>
            <p:nvPicPr>
              <p:cNvPr id="114803" name="Freihand 114802">
                <a:extLst>
                  <a:ext uri="{FF2B5EF4-FFF2-40B4-BE49-F238E27FC236}">
                    <a16:creationId xmlns:a16="http://schemas.microsoft.com/office/drawing/2014/main" id="{F2317101-5410-4E4C-9D66-2631F7D4BC0A}"/>
                  </a:ext>
                </a:extLst>
              </p:cNvPr>
              <p:cNvPicPr/>
              <p:nvPr/>
            </p:nvPicPr>
            <p:blipFill>
              <a:blip r:embed="rId274"/>
              <a:stretch>
                <a:fillRect/>
              </a:stretch>
            </p:blipFill>
            <p:spPr>
              <a:xfrm>
                <a:off x="1730141" y="3138512"/>
                <a:ext cx="817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4804" name="Freihand 114803">
                <a:extLst>
                  <a:ext uri="{FF2B5EF4-FFF2-40B4-BE49-F238E27FC236}">
                    <a16:creationId xmlns:a16="http://schemas.microsoft.com/office/drawing/2014/main" id="{C229D526-C313-4A0F-9593-69C22E6CD216}"/>
                  </a:ext>
                </a:extLst>
              </p14:cNvPr>
              <p14:cNvContentPartPr/>
              <p14:nvPr/>
            </p14:nvContentPartPr>
            <p14:xfrm>
              <a:off x="1902221" y="3007112"/>
              <a:ext cx="172080" cy="157680"/>
            </p14:xfrm>
          </p:contentPart>
        </mc:Choice>
        <mc:Fallback xmlns="">
          <p:pic>
            <p:nvPicPr>
              <p:cNvPr id="114804" name="Freihand 114803">
                <a:extLst>
                  <a:ext uri="{FF2B5EF4-FFF2-40B4-BE49-F238E27FC236}">
                    <a16:creationId xmlns:a16="http://schemas.microsoft.com/office/drawing/2014/main" id="{C229D526-C313-4A0F-9593-69C22E6CD216}"/>
                  </a:ext>
                </a:extLst>
              </p:cNvPr>
              <p:cNvPicPr/>
              <p:nvPr/>
            </p:nvPicPr>
            <p:blipFill>
              <a:blip r:embed="rId276"/>
              <a:stretch>
                <a:fillRect/>
              </a:stretch>
            </p:blipFill>
            <p:spPr>
              <a:xfrm>
                <a:off x="1897901" y="3002792"/>
                <a:ext cx="180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4805" name="Freihand 114804">
                <a:extLst>
                  <a:ext uri="{FF2B5EF4-FFF2-40B4-BE49-F238E27FC236}">
                    <a16:creationId xmlns:a16="http://schemas.microsoft.com/office/drawing/2014/main" id="{372916DF-3E15-4C34-BA3E-2D9FB5AD56D0}"/>
                  </a:ext>
                </a:extLst>
              </p14:cNvPr>
              <p14:cNvContentPartPr/>
              <p14:nvPr/>
            </p14:nvContentPartPr>
            <p14:xfrm>
              <a:off x="1934621" y="2796872"/>
              <a:ext cx="837000" cy="249120"/>
            </p14:xfrm>
          </p:contentPart>
        </mc:Choice>
        <mc:Fallback xmlns="">
          <p:pic>
            <p:nvPicPr>
              <p:cNvPr id="114805" name="Freihand 114804">
                <a:extLst>
                  <a:ext uri="{FF2B5EF4-FFF2-40B4-BE49-F238E27FC236}">
                    <a16:creationId xmlns:a16="http://schemas.microsoft.com/office/drawing/2014/main" id="{372916DF-3E15-4C34-BA3E-2D9FB5AD56D0}"/>
                  </a:ext>
                </a:extLst>
              </p:cNvPr>
              <p:cNvPicPr/>
              <p:nvPr/>
            </p:nvPicPr>
            <p:blipFill>
              <a:blip r:embed="rId278"/>
              <a:stretch>
                <a:fillRect/>
              </a:stretch>
            </p:blipFill>
            <p:spPr>
              <a:xfrm>
                <a:off x="1930301" y="2792552"/>
                <a:ext cx="845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4807" name="Freihand 114806">
                <a:extLst>
                  <a:ext uri="{FF2B5EF4-FFF2-40B4-BE49-F238E27FC236}">
                    <a16:creationId xmlns:a16="http://schemas.microsoft.com/office/drawing/2014/main" id="{1D113974-11CA-42F2-86BE-7F5233941272}"/>
                  </a:ext>
                </a:extLst>
              </p14:cNvPr>
              <p14:cNvContentPartPr/>
              <p14:nvPr/>
            </p14:nvContentPartPr>
            <p14:xfrm>
              <a:off x="1105901" y="2678792"/>
              <a:ext cx="141840" cy="125640"/>
            </p14:xfrm>
          </p:contentPart>
        </mc:Choice>
        <mc:Fallback xmlns="">
          <p:pic>
            <p:nvPicPr>
              <p:cNvPr id="114807" name="Freihand 114806">
                <a:extLst>
                  <a:ext uri="{FF2B5EF4-FFF2-40B4-BE49-F238E27FC236}">
                    <a16:creationId xmlns:a16="http://schemas.microsoft.com/office/drawing/2014/main" id="{1D113974-11CA-42F2-86BE-7F5233941272}"/>
                  </a:ext>
                </a:extLst>
              </p:cNvPr>
              <p:cNvPicPr/>
              <p:nvPr/>
            </p:nvPicPr>
            <p:blipFill>
              <a:blip r:embed="rId280"/>
              <a:stretch>
                <a:fillRect/>
              </a:stretch>
            </p:blipFill>
            <p:spPr>
              <a:xfrm>
                <a:off x="1101581" y="2674472"/>
                <a:ext cx="150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4808" name="Freihand 114807">
                <a:extLst>
                  <a:ext uri="{FF2B5EF4-FFF2-40B4-BE49-F238E27FC236}">
                    <a16:creationId xmlns:a16="http://schemas.microsoft.com/office/drawing/2014/main" id="{4519CD17-70C7-4C14-A7F4-730A694C7128}"/>
                  </a:ext>
                </a:extLst>
              </p14:cNvPr>
              <p14:cNvContentPartPr/>
              <p14:nvPr/>
            </p14:nvContentPartPr>
            <p14:xfrm>
              <a:off x="1263941" y="2638112"/>
              <a:ext cx="76680" cy="82440"/>
            </p14:xfrm>
          </p:contentPart>
        </mc:Choice>
        <mc:Fallback xmlns="">
          <p:pic>
            <p:nvPicPr>
              <p:cNvPr id="114808" name="Freihand 114807">
                <a:extLst>
                  <a:ext uri="{FF2B5EF4-FFF2-40B4-BE49-F238E27FC236}">
                    <a16:creationId xmlns:a16="http://schemas.microsoft.com/office/drawing/2014/main" id="{4519CD17-70C7-4C14-A7F4-730A694C7128}"/>
                  </a:ext>
                </a:extLst>
              </p:cNvPr>
              <p:cNvPicPr/>
              <p:nvPr/>
            </p:nvPicPr>
            <p:blipFill>
              <a:blip r:embed="rId282"/>
              <a:stretch>
                <a:fillRect/>
              </a:stretch>
            </p:blipFill>
            <p:spPr>
              <a:xfrm>
                <a:off x="1259621" y="2633792"/>
                <a:ext cx="85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4809" name="Freihand 114808">
                <a:extLst>
                  <a:ext uri="{FF2B5EF4-FFF2-40B4-BE49-F238E27FC236}">
                    <a16:creationId xmlns:a16="http://schemas.microsoft.com/office/drawing/2014/main" id="{2394A62B-7206-4676-BEC2-92814B82F146}"/>
                  </a:ext>
                </a:extLst>
              </p14:cNvPr>
              <p14:cNvContentPartPr/>
              <p14:nvPr/>
            </p14:nvContentPartPr>
            <p14:xfrm>
              <a:off x="1335581" y="2586272"/>
              <a:ext cx="49680" cy="78840"/>
            </p14:xfrm>
          </p:contentPart>
        </mc:Choice>
        <mc:Fallback xmlns="">
          <p:pic>
            <p:nvPicPr>
              <p:cNvPr id="114809" name="Freihand 114808">
                <a:extLst>
                  <a:ext uri="{FF2B5EF4-FFF2-40B4-BE49-F238E27FC236}">
                    <a16:creationId xmlns:a16="http://schemas.microsoft.com/office/drawing/2014/main" id="{2394A62B-7206-4676-BEC2-92814B82F146}"/>
                  </a:ext>
                </a:extLst>
              </p:cNvPr>
              <p:cNvPicPr/>
              <p:nvPr/>
            </p:nvPicPr>
            <p:blipFill>
              <a:blip r:embed="rId284"/>
              <a:stretch>
                <a:fillRect/>
              </a:stretch>
            </p:blipFill>
            <p:spPr>
              <a:xfrm>
                <a:off x="1331261" y="2581952"/>
                <a:ext cx="58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4810" name="Freihand 114809">
                <a:extLst>
                  <a:ext uri="{FF2B5EF4-FFF2-40B4-BE49-F238E27FC236}">
                    <a16:creationId xmlns:a16="http://schemas.microsoft.com/office/drawing/2014/main" id="{D1BF4193-A434-4351-BF90-A82370BAF46E}"/>
                  </a:ext>
                </a:extLst>
              </p14:cNvPr>
              <p14:cNvContentPartPr/>
              <p14:nvPr/>
            </p14:nvContentPartPr>
            <p14:xfrm>
              <a:off x="1361861" y="2466392"/>
              <a:ext cx="101520" cy="115200"/>
            </p14:xfrm>
          </p:contentPart>
        </mc:Choice>
        <mc:Fallback xmlns="">
          <p:pic>
            <p:nvPicPr>
              <p:cNvPr id="114810" name="Freihand 114809">
                <a:extLst>
                  <a:ext uri="{FF2B5EF4-FFF2-40B4-BE49-F238E27FC236}">
                    <a16:creationId xmlns:a16="http://schemas.microsoft.com/office/drawing/2014/main" id="{D1BF4193-A434-4351-BF90-A82370BAF46E}"/>
                  </a:ext>
                </a:extLst>
              </p:cNvPr>
              <p:cNvPicPr/>
              <p:nvPr/>
            </p:nvPicPr>
            <p:blipFill>
              <a:blip r:embed="rId286"/>
              <a:stretch>
                <a:fillRect/>
              </a:stretch>
            </p:blipFill>
            <p:spPr>
              <a:xfrm>
                <a:off x="1357541" y="2462072"/>
                <a:ext cx="110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4811" name="Freihand 114810">
                <a:extLst>
                  <a:ext uri="{FF2B5EF4-FFF2-40B4-BE49-F238E27FC236}">
                    <a16:creationId xmlns:a16="http://schemas.microsoft.com/office/drawing/2014/main" id="{60A09805-C476-435B-9F96-9CEB1C4936D2}"/>
                  </a:ext>
                </a:extLst>
              </p14:cNvPr>
              <p14:cNvContentPartPr/>
              <p14:nvPr/>
            </p14:nvContentPartPr>
            <p14:xfrm>
              <a:off x="1472741" y="2472872"/>
              <a:ext cx="94680" cy="61920"/>
            </p14:xfrm>
          </p:contentPart>
        </mc:Choice>
        <mc:Fallback xmlns="">
          <p:pic>
            <p:nvPicPr>
              <p:cNvPr id="114811" name="Freihand 114810">
                <a:extLst>
                  <a:ext uri="{FF2B5EF4-FFF2-40B4-BE49-F238E27FC236}">
                    <a16:creationId xmlns:a16="http://schemas.microsoft.com/office/drawing/2014/main" id="{60A09805-C476-435B-9F96-9CEB1C4936D2}"/>
                  </a:ext>
                </a:extLst>
              </p:cNvPr>
              <p:cNvPicPr/>
              <p:nvPr/>
            </p:nvPicPr>
            <p:blipFill>
              <a:blip r:embed="rId288"/>
              <a:stretch>
                <a:fillRect/>
              </a:stretch>
            </p:blipFill>
            <p:spPr>
              <a:xfrm>
                <a:off x="1468421" y="2468552"/>
                <a:ext cx="1033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4812" name="Freihand 114811">
                <a:extLst>
                  <a:ext uri="{FF2B5EF4-FFF2-40B4-BE49-F238E27FC236}">
                    <a16:creationId xmlns:a16="http://schemas.microsoft.com/office/drawing/2014/main" id="{02D44C20-63DD-4AF2-B359-2472EB2175F7}"/>
                  </a:ext>
                </a:extLst>
              </p14:cNvPr>
              <p14:cNvContentPartPr/>
              <p14:nvPr/>
            </p14:nvContentPartPr>
            <p14:xfrm>
              <a:off x="1564181" y="2333912"/>
              <a:ext cx="102600" cy="133920"/>
            </p14:xfrm>
          </p:contentPart>
        </mc:Choice>
        <mc:Fallback xmlns="">
          <p:pic>
            <p:nvPicPr>
              <p:cNvPr id="114812" name="Freihand 114811">
                <a:extLst>
                  <a:ext uri="{FF2B5EF4-FFF2-40B4-BE49-F238E27FC236}">
                    <a16:creationId xmlns:a16="http://schemas.microsoft.com/office/drawing/2014/main" id="{02D44C20-63DD-4AF2-B359-2472EB2175F7}"/>
                  </a:ext>
                </a:extLst>
              </p:cNvPr>
              <p:cNvPicPr/>
              <p:nvPr/>
            </p:nvPicPr>
            <p:blipFill>
              <a:blip r:embed="rId290"/>
              <a:stretch>
                <a:fillRect/>
              </a:stretch>
            </p:blipFill>
            <p:spPr>
              <a:xfrm>
                <a:off x="1559861" y="2329592"/>
                <a:ext cx="111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4813" name="Freihand 114812">
                <a:extLst>
                  <a:ext uri="{FF2B5EF4-FFF2-40B4-BE49-F238E27FC236}">
                    <a16:creationId xmlns:a16="http://schemas.microsoft.com/office/drawing/2014/main" id="{8C2C50FB-F93C-437F-91F2-0C3B49B8AD2E}"/>
                  </a:ext>
                </a:extLst>
              </p14:cNvPr>
              <p14:cNvContentPartPr/>
              <p14:nvPr/>
            </p14:nvContentPartPr>
            <p14:xfrm>
              <a:off x="1671461" y="2139152"/>
              <a:ext cx="318600" cy="231480"/>
            </p14:xfrm>
          </p:contentPart>
        </mc:Choice>
        <mc:Fallback xmlns="">
          <p:pic>
            <p:nvPicPr>
              <p:cNvPr id="114813" name="Freihand 114812">
                <a:extLst>
                  <a:ext uri="{FF2B5EF4-FFF2-40B4-BE49-F238E27FC236}">
                    <a16:creationId xmlns:a16="http://schemas.microsoft.com/office/drawing/2014/main" id="{8C2C50FB-F93C-437F-91F2-0C3B49B8AD2E}"/>
                  </a:ext>
                </a:extLst>
              </p:cNvPr>
              <p:cNvPicPr/>
              <p:nvPr/>
            </p:nvPicPr>
            <p:blipFill>
              <a:blip r:embed="rId292"/>
              <a:stretch>
                <a:fillRect/>
              </a:stretch>
            </p:blipFill>
            <p:spPr>
              <a:xfrm>
                <a:off x="1667141" y="2134832"/>
                <a:ext cx="327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4814" name="Freihand 114813">
                <a:extLst>
                  <a:ext uri="{FF2B5EF4-FFF2-40B4-BE49-F238E27FC236}">
                    <a16:creationId xmlns:a16="http://schemas.microsoft.com/office/drawing/2014/main" id="{07AE92A6-F028-4C1B-96A9-69A0D18F7BF5}"/>
                  </a:ext>
                </a:extLst>
              </p14:cNvPr>
              <p14:cNvContentPartPr/>
              <p14:nvPr/>
            </p14:nvContentPartPr>
            <p14:xfrm>
              <a:off x="1393181" y="2610752"/>
              <a:ext cx="171000" cy="212760"/>
            </p14:xfrm>
          </p:contentPart>
        </mc:Choice>
        <mc:Fallback xmlns="">
          <p:pic>
            <p:nvPicPr>
              <p:cNvPr id="114814" name="Freihand 114813">
                <a:extLst>
                  <a:ext uri="{FF2B5EF4-FFF2-40B4-BE49-F238E27FC236}">
                    <a16:creationId xmlns:a16="http://schemas.microsoft.com/office/drawing/2014/main" id="{07AE92A6-F028-4C1B-96A9-69A0D18F7BF5}"/>
                  </a:ext>
                </a:extLst>
              </p:cNvPr>
              <p:cNvPicPr/>
              <p:nvPr/>
            </p:nvPicPr>
            <p:blipFill>
              <a:blip r:embed="rId294"/>
              <a:stretch>
                <a:fillRect/>
              </a:stretch>
            </p:blipFill>
            <p:spPr>
              <a:xfrm>
                <a:off x="1388861" y="2606432"/>
                <a:ext cx="1796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4815" name="Freihand 114814">
                <a:extLst>
                  <a:ext uri="{FF2B5EF4-FFF2-40B4-BE49-F238E27FC236}">
                    <a16:creationId xmlns:a16="http://schemas.microsoft.com/office/drawing/2014/main" id="{928D1D81-F689-435E-A411-BD2A6BA04040}"/>
                  </a:ext>
                </a:extLst>
              </p14:cNvPr>
              <p14:cNvContentPartPr/>
              <p14:nvPr/>
            </p14:nvContentPartPr>
            <p14:xfrm>
              <a:off x="1605221" y="2462432"/>
              <a:ext cx="252000" cy="218160"/>
            </p14:xfrm>
          </p:contentPart>
        </mc:Choice>
        <mc:Fallback xmlns="">
          <p:pic>
            <p:nvPicPr>
              <p:cNvPr id="114815" name="Freihand 114814">
                <a:extLst>
                  <a:ext uri="{FF2B5EF4-FFF2-40B4-BE49-F238E27FC236}">
                    <a16:creationId xmlns:a16="http://schemas.microsoft.com/office/drawing/2014/main" id="{928D1D81-F689-435E-A411-BD2A6BA04040}"/>
                  </a:ext>
                </a:extLst>
              </p:cNvPr>
              <p:cNvPicPr/>
              <p:nvPr/>
            </p:nvPicPr>
            <p:blipFill>
              <a:blip r:embed="rId296"/>
              <a:stretch>
                <a:fillRect/>
              </a:stretch>
            </p:blipFill>
            <p:spPr>
              <a:xfrm>
                <a:off x="1600901" y="2458112"/>
                <a:ext cx="260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4817" name="Freihand 114816">
                <a:extLst>
                  <a:ext uri="{FF2B5EF4-FFF2-40B4-BE49-F238E27FC236}">
                    <a16:creationId xmlns:a16="http://schemas.microsoft.com/office/drawing/2014/main" id="{B785A8F5-AB9A-4D7F-A1B9-A41306D7BE6E}"/>
                  </a:ext>
                </a:extLst>
              </p14:cNvPr>
              <p14:cNvContentPartPr/>
              <p14:nvPr/>
            </p14:nvContentPartPr>
            <p14:xfrm>
              <a:off x="1540421" y="4069112"/>
              <a:ext cx="20880" cy="89640"/>
            </p14:xfrm>
          </p:contentPart>
        </mc:Choice>
        <mc:Fallback xmlns="">
          <p:pic>
            <p:nvPicPr>
              <p:cNvPr id="114817" name="Freihand 114816">
                <a:extLst>
                  <a:ext uri="{FF2B5EF4-FFF2-40B4-BE49-F238E27FC236}">
                    <a16:creationId xmlns:a16="http://schemas.microsoft.com/office/drawing/2014/main" id="{B785A8F5-AB9A-4D7F-A1B9-A41306D7BE6E}"/>
                  </a:ext>
                </a:extLst>
              </p:cNvPr>
              <p:cNvPicPr/>
              <p:nvPr/>
            </p:nvPicPr>
            <p:blipFill>
              <a:blip r:embed="rId298"/>
              <a:stretch>
                <a:fillRect/>
              </a:stretch>
            </p:blipFill>
            <p:spPr>
              <a:xfrm>
                <a:off x="1536101" y="4064792"/>
                <a:ext cx="29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4818" name="Freihand 114817">
                <a:extLst>
                  <a:ext uri="{FF2B5EF4-FFF2-40B4-BE49-F238E27FC236}">
                    <a16:creationId xmlns:a16="http://schemas.microsoft.com/office/drawing/2014/main" id="{4B2078F1-2248-4428-B264-2533AF24C39F}"/>
                  </a:ext>
                </a:extLst>
              </p14:cNvPr>
              <p14:cNvContentPartPr/>
              <p14:nvPr/>
            </p14:nvContentPartPr>
            <p14:xfrm>
              <a:off x="1665701" y="4449992"/>
              <a:ext cx="56880" cy="143640"/>
            </p14:xfrm>
          </p:contentPart>
        </mc:Choice>
        <mc:Fallback xmlns="">
          <p:pic>
            <p:nvPicPr>
              <p:cNvPr id="114818" name="Freihand 114817">
                <a:extLst>
                  <a:ext uri="{FF2B5EF4-FFF2-40B4-BE49-F238E27FC236}">
                    <a16:creationId xmlns:a16="http://schemas.microsoft.com/office/drawing/2014/main" id="{4B2078F1-2248-4428-B264-2533AF24C39F}"/>
                  </a:ext>
                </a:extLst>
              </p:cNvPr>
              <p:cNvPicPr/>
              <p:nvPr/>
            </p:nvPicPr>
            <p:blipFill>
              <a:blip r:embed="rId300"/>
              <a:stretch>
                <a:fillRect/>
              </a:stretch>
            </p:blipFill>
            <p:spPr>
              <a:xfrm>
                <a:off x="1661381" y="4445672"/>
                <a:ext cx="65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4819" name="Freihand 114818">
                <a:extLst>
                  <a:ext uri="{FF2B5EF4-FFF2-40B4-BE49-F238E27FC236}">
                    <a16:creationId xmlns:a16="http://schemas.microsoft.com/office/drawing/2014/main" id="{A640DFF3-C0E5-4F92-9116-FCFB2D1A0940}"/>
                  </a:ext>
                </a:extLst>
              </p14:cNvPr>
              <p14:cNvContentPartPr/>
              <p14:nvPr/>
            </p14:nvContentPartPr>
            <p14:xfrm>
              <a:off x="1900421" y="3648272"/>
              <a:ext cx="37080" cy="165240"/>
            </p14:xfrm>
          </p:contentPart>
        </mc:Choice>
        <mc:Fallback xmlns="">
          <p:pic>
            <p:nvPicPr>
              <p:cNvPr id="114819" name="Freihand 114818">
                <a:extLst>
                  <a:ext uri="{FF2B5EF4-FFF2-40B4-BE49-F238E27FC236}">
                    <a16:creationId xmlns:a16="http://schemas.microsoft.com/office/drawing/2014/main" id="{A640DFF3-C0E5-4F92-9116-FCFB2D1A0940}"/>
                  </a:ext>
                </a:extLst>
              </p:cNvPr>
              <p:cNvPicPr/>
              <p:nvPr/>
            </p:nvPicPr>
            <p:blipFill>
              <a:blip r:embed="rId302"/>
              <a:stretch>
                <a:fillRect/>
              </a:stretch>
            </p:blipFill>
            <p:spPr>
              <a:xfrm>
                <a:off x="1896101" y="3643952"/>
                <a:ext cx="45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4820" name="Freihand 114819">
                <a:extLst>
                  <a:ext uri="{FF2B5EF4-FFF2-40B4-BE49-F238E27FC236}">
                    <a16:creationId xmlns:a16="http://schemas.microsoft.com/office/drawing/2014/main" id="{F98B9E06-E578-4FCF-8D71-FDD1B2BC86C2}"/>
                  </a:ext>
                </a:extLst>
              </p14:cNvPr>
              <p14:cNvContentPartPr/>
              <p14:nvPr/>
            </p14:nvContentPartPr>
            <p14:xfrm>
              <a:off x="2084381" y="4334432"/>
              <a:ext cx="46800" cy="154080"/>
            </p14:xfrm>
          </p:contentPart>
        </mc:Choice>
        <mc:Fallback xmlns="">
          <p:pic>
            <p:nvPicPr>
              <p:cNvPr id="114820" name="Freihand 114819">
                <a:extLst>
                  <a:ext uri="{FF2B5EF4-FFF2-40B4-BE49-F238E27FC236}">
                    <a16:creationId xmlns:a16="http://schemas.microsoft.com/office/drawing/2014/main" id="{F98B9E06-E578-4FCF-8D71-FDD1B2BC86C2}"/>
                  </a:ext>
                </a:extLst>
              </p:cNvPr>
              <p:cNvPicPr/>
              <p:nvPr/>
            </p:nvPicPr>
            <p:blipFill>
              <a:blip r:embed="rId304"/>
              <a:stretch>
                <a:fillRect/>
              </a:stretch>
            </p:blipFill>
            <p:spPr>
              <a:xfrm>
                <a:off x="2080061" y="4330112"/>
                <a:ext cx="55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4821" name="Freihand 114820">
                <a:extLst>
                  <a:ext uri="{FF2B5EF4-FFF2-40B4-BE49-F238E27FC236}">
                    <a16:creationId xmlns:a16="http://schemas.microsoft.com/office/drawing/2014/main" id="{E4541D48-4A7A-4341-99D5-92E1CE1D2640}"/>
                  </a:ext>
                </a:extLst>
              </p14:cNvPr>
              <p14:cNvContentPartPr/>
              <p14:nvPr/>
            </p14:nvContentPartPr>
            <p14:xfrm>
              <a:off x="2127941" y="3363872"/>
              <a:ext cx="76320" cy="169200"/>
            </p14:xfrm>
          </p:contentPart>
        </mc:Choice>
        <mc:Fallback xmlns="">
          <p:pic>
            <p:nvPicPr>
              <p:cNvPr id="114821" name="Freihand 114820">
                <a:extLst>
                  <a:ext uri="{FF2B5EF4-FFF2-40B4-BE49-F238E27FC236}">
                    <a16:creationId xmlns:a16="http://schemas.microsoft.com/office/drawing/2014/main" id="{E4541D48-4A7A-4341-99D5-92E1CE1D2640}"/>
                  </a:ext>
                </a:extLst>
              </p:cNvPr>
              <p:cNvPicPr/>
              <p:nvPr/>
            </p:nvPicPr>
            <p:blipFill>
              <a:blip r:embed="rId306"/>
              <a:stretch>
                <a:fillRect/>
              </a:stretch>
            </p:blipFill>
            <p:spPr>
              <a:xfrm>
                <a:off x="2123621" y="3359552"/>
                <a:ext cx="84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4822" name="Freihand 114821">
                <a:extLst>
                  <a:ext uri="{FF2B5EF4-FFF2-40B4-BE49-F238E27FC236}">
                    <a16:creationId xmlns:a16="http://schemas.microsoft.com/office/drawing/2014/main" id="{BC32FE04-FBE8-41E3-AE48-CC3186C180A3}"/>
                  </a:ext>
                </a:extLst>
              </p14:cNvPr>
              <p14:cNvContentPartPr/>
              <p14:nvPr/>
            </p14:nvContentPartPr>
            <p14:xfrm>
              <a:off x="2376701" y="4123832"/>
              <a:ext cx="108360" cy="241200"/>
            </p14:xfrm>
          </p:contentPart>
        </mc:Choice>
        <mc:Fallback xmlns="">
          <p:pic>
            <p:nvPicPr>
              <p:cNvPr id="114822" name="Freihand 114821">
                <a:extLst>
                  <a:ext uri="{FF2B5EF4-FFF2-40B4-BE49-F238E27FC236}">
                    <a16:creationId xmlns:a16="http://schemas.microsoft.com/office/drawing/2014/main" id="{BC32FE04-FBE8-41E3-AE48-CC3186C180A3}"/>
                  </a:ext>
                </a:extLst>
              </p:cNvPr>
              <p:cNvPicPr/>
              <p:nvPr/>
            </p:nvPicPr>
            <p:blipFill>
              <a:blip r:embed="rId308"/>
              <a:stretch>
                <a:fillRect/>
              </a:stretch>
            </p:blipFill>
            <p:spPr>
              <a:xfrm>
                <a:off x="2372381" y="4119512"/>
                <a:ext cx="1170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14823" name="Freihand 114822">
                <a:extLst>
                  <a:ext uri="{FF2B5EF4-FFF2-40B4-BE49-F238E27FC236}">
                    <a16:creationId xmlns:a16="http://schemas.microsoft.com/office/drawing/2014/main" id="{09294A8D-8024-43FF-AF96-3A33F859062B}"/>
                  </a:ext>
                </a:extLst>
              </p14:cNvPr>
              <p14:cNvContentPartPr/>
              <p14:nvPr/>
            </p14:nvContentPartPr>
            <p14:xfrm>
              <a:off x="2844701" y="3208712"/>
              <a:ext cx="68400" cy="205200"/>
            </p14:xfrm>
          </p:contentPart>
        </mc:Choice>
        <mc:Fallback xmlns="">
          <p:pic>
            <p:nvPicPr>
              <p:cNvPr id="114823" name="Freihand 114822">
                <a:extLst>
                  <a:ext uri="{FF2B5EF4-FFF2-40B4-BE49-F238E27FC236}">
                    <a16:creationId xmlns:a16="http://schemas.microsoft.com/office/drawing/2014/main" id="{09294A8D-8024-43FF-AF96-3A33F859062B}"/>
                  </a:ext>
                </a:extLst>
              </p:cNvPr>
              <p:cNvPicPr/>
              <p:nvPr/>
            </p:nvPicPr>
            <p:blipFill>
              <a:blip r:embed="rId310"/>
              <a:stretch>
                <a:fillRect/>
              </a:stretch>
            </p:blipFill>
            <p:spPr>
              <a:xfrm>
                <a:off x="2840381" y="3204392"/>
                <a:ext cx="77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14824" name="Freihand 114823">
                <a:extLst>
                  <a:ext uri="{FF2B5EF4-FFF2-40B4-BE49-F238E27FC236}">
                    <a16:creationId xmlns:a16="http://schemas.microsoft.com/office/drawing/2014/main" id="{2B25E1BC-0F10-4AE2-ACD4-2306671103C1}"/>
                  </a:ext>
                </a:extLst>
              </p14:cNvPr>
              <p14:cNvContentPartPr/>
              <p14:nvPr/>
            </p14:nvContentPartPr>
            <p14:xfrm>
              <a:off x="3022541" y="3845192"/>
              <a:ext cx="99720" cy="302760"/>
            </p14:xfrm>
          </p:contentPart>
        </mc:Choice>
        <mc:Fallback xmlns="">
          <p:pic>
            <p:nvPicPr>
              <p:cNvPr id="114824" name="Freihand 114823">
                <a:extLst>
                  <a:ext uri="{FF2B5EF4-FFF2-40B4-BE49-F238E27FC236}">
                    <a16:creationId xmlns:a16="http://schemas.microsoft.com/office/drawing/2014/main" id="{2B25E1BC-0F10-4AE2-ACD4-2306671103C1}"/>
                  </a:ext>
                </a:extLst>
              </p:cNvPr>
              <p:cNvPicPr/>
              <p:nvPr/>
            </p:nvPicPr>
            <p:blipFill>
              <a:blip r:embed="rId312"/>
              <a:stretch>
                <a:fillRect/>
              </a:stretch>
            </p:blipFill>
            <p:spPr>
              <a:xfrm>
                <a:off x="3018221" y="3840872"/>
                <a:ext cx="1083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4826" name="Freihand 114825">
                <a:extLst>
                  <a:ext uri="{FF2B5EF4-FFF2-40B4-BE49-F238E27FC236}">
                    <a16:creationId xmlns:a16="http://schemas.microsoft.com/office/drawing/2014/main" id="{2B346A40-9289-4BDC-A99D-B251AA1270F7}"/>
                  </a:ext>
                </a:extLst>
              </p14:cNvPr>
              <p14:cNvContentPartPr/>
              <p14:nvPr/>
            </p14:nvContentPartPr>
            <p14:xfrm>
              <a:off x="1754261" y="4647992"/>
              <a:ext cx="50760" cy="56160"/>
            </p14:xfrm>
          </p:contentPart>
        </mc:Choice>
        <mc:Fallback xmlns="">
          <p:pic>
            <p:nvPicPr>
              <p:cNvPr id="114826" name="Freihand 114825">
                <a:extLst>
                  <a:ext uri="{FF2B5EF4-FFF2-40B4-BE49-F238E27FC236}">
                    <a16:creationId xmlns:a16="http://schemas.microsoft.com/office/drawing/2014/main" id="{2B346A40-9289-4BDC-A99D-B251AA1270F7}"/>
                  </a:ext>
                </a:extLst>
              </p:cNvPr>
              <p:cNvPicPr/>
              <p:nvPr/>
            </p:nvPicPr>
            <p:blipFill>
              <a:blip r:embed="rId314"/>
              <a:stretch>
                <a:fillRect/>
              </a:stretch>
            </p:blipFill>
            <p:spPr>
              <a:xfrm>
                <a:off x="1749941" y="4643672"/>
                <a:ext cx="59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4827" name="Freihand 114826">
                <a:extLst>
                  <a:ext uri="{FF2B5EF4-FFF2-40B4-BE49-F238E27FC236}">
                    <a16:creationId xmlns:a16="http://schemas.microsoft.com/office/drawing/2014/main" id="{A1CF1DF6-4D61-4F3B-B468-64C6EC22DBE7}"/>
                  </a:ext>
                </a:extLst>
              </p14:cNvPr>
              <p14:cNvContentPartPr/>
              <p14:nvPr/>
            </p14:nvContentPartPr>
            <p14:xfrm>
              <a:off x="2141981" y="4588592"/>
              <a:ext cx="28080" cy="14040"/>
            </p14:xfrm>
          </p:contentPart>
        </mc:Choice>
        <mc:Fallback xmlns="">
          <p:pic>
            <p:nvPicPr>
              <p:cNvPr id="114827" name="Freihand 114826">
                <a:extLst>
                  <a:ext uri="{FF2B5EF4-FFF2-40B4-BE49-F238E27FC236}">
                    <a16:creationId xmlns:a16="http://schemas.microsoft.com/office/drawing/2014/main" id="{A1CF1DF6-4D61-4F3B-B468-64C6EC22DBE7}"/>
                  </a:ext>
                </a:extLst>
              </p:cNvPr>
              <p:cNvPicPr/>
              <p:nvPr/>
            </p:nvPicPr>
            <p:blipFill>
              <a:blip r:embed="rId316"/>
              <a:stretch>
                <a:fillRect/>
              </a:stretch>
            </p:blipFill>
            <p:spPr>
              <a:xfrm>
                <a:off x="2137661" y="4584272"/>
                <a:ext cx="36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4828" name="Freihand 114827">
                <a:extLst>
                  <a:ext uri="{FF2B5EF4-FFF2-40B4-BE49-F238E27FC236}">
                    <a16:creationId xmlns:a16="http://schemas.microsoft.com/office/drawing/2014/main" id="{A345F85B-B9D8-464F-83B4-C5C86B8ED4C6}"/>
                  </a:ext>
                </a:extLst>
              </p14:cNvPr>
              <p14:cNvContentPartPr/>
              <p14:nvPr/>
            </p14:nvContentPartPr>
            <p14:xfrm>
              <a:off x="2496581" y="4405712"/>
              <a:ext cx="63720" cy="72720"/>
            </p14:xfrm>
          </p:contentPart>
        </mc:Choice>
        <mc:Fallback xmlns="">
          <p:pic>
            <p:nvPicPr>
              <p:cNvPr id="114828" name="Freihand 114827">
                <a:extLst>
                  <a:ext uri="{FF2B5EF4-FFF2-40B4-BE49-F238E27FC236}">
                    <a16:creationId xmlns:a16="http://schemas.microsoft.com/office/drawing/2014/main" id="{A345F85B-B9D8-464F-83B4-C5C86B8ED4C6}"/>
                  </a:ext>
                </a:extLst>
              </p:cNvPr>
              <p:cNvPicPr/>
              <p:nvPr/>
            </p:nvPicPr>
            <p:blipFill>
              <a:blip r:embed="rId318"/>
              <a:stretch>
                <a:fillRect/>
              </a:stretch>
            </p:blipFill>
            <p:spPr>
              <a:xfrm>
                <a:off x="2492261" y="4401392"/>
                <a:ext cx="72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4829" name="Freihand 114828">
                <a:extLst>
                  <a:ext uri="{FF2B5EF4-FFF2-40B4-BE49-F238E27FC236}">
                    <a16:creationId xmlns:a16="http://schemas.microsoft.com/office/drawing/2014/main" id="{49083F02-78B2-4B18-8DF2-996BAD6BA0C2}"/>
                  </a:ext>
                </a:extLst>
              </p14:cNvPr>
              <p14:cNvContentPartPr/>
              <p14:nvPr/>
            </p14:nvContentPartPr>
            <p14:xfrm>
              <a:off x="3132341" y="4217792"/>
              <a:ext cx="37800" cy="63360"/>
            </p14:xfrm>
          </p:contentPart>
        </mc:Choice>
        <mc:Fallback xmlns="">
          <p:pic>
            <p:nvPicPr>
              <p:cNvPr id="114829" name="Freihand 114828">
                <a:extLst>
                  <a:ext uri="{FF2B5EF4-FFF2-40B4-BE49-F238E27FC236}">
                    <a16:creationId xmlns:a16="http://schemas.microsoft.com/office/drawing/2014/main" id="{49083F02-78B2-4B18-8DF2-996BAD6BA0C2}"/>
                  </a:ext>
                </a:extLst>
              </p:cNvPr>
              <p:cNvPicPr/>
              <p:nvPr/>
            </p:nvPicPr>
            <p:blipFill>
              <a:blip r:embed="rId320"/>
              <a:stretch>
                <a:fillRect/>
              </a:stretch>
            </p:blipFill>
            <p:spPr>
              <a:xfrm>
                <a:off x="3128021" y="4213472"/>
                <a:ext cx="46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4830" name="Freihand 114829">
                <a:extLst>
                  <a:ext uri="{FF2B5EF4-FFF2-40B4-BE49-F238E27FC236}">
                    <a16:creationId xmlns:a16="http://schemas.microsoft.com/office/drawing/2014/main" id="{E06FA24B-20EB-4150-BAF1-1ED7F55BD1F6}"/>
                  </a:ext>
                </a:extLst>
              </p14:cNvPr>
              <p14:cNvContentPartPr/>
              <p14:nvPr/>
            </p14:nvContentPartPr>
            <p14:xfrm>
              <a:off x="1887101" y="4605872"/>
              <a:ext cx="663120" cy="222120"/>
            </p14:xfrm>
          </p:contentPart>
        </mc:Choice>
        <mc:Fallback xmlns="">
          <p:pic>
            <p:nvPicPr>
              <p:cNvPr id="114830" name="Freihand 114829">
                <a:extLst>
                  <a:ext uri="{FF2B5EF4-FFF2-40B4-BE49-F238E27FC236}">
                    <a16:creationId xmlns:a16="http://schemas.microsoft.com/office/drawing/2014/main" id="{E06FA24B-20EB-4150-BAF1-1ED7F55BD1F6}"/>
                  </a:ext>
                </a:extLst>
              </p:cNvPr>
              <p:cNvPicPr/>
              <p:nvPr/>
            </p:nvPicPr>
            <p:blipFill>
              <a:blip r:embed="rId322"/>
              <a:stretch>
                <a:fillRect/>
              </a:stretch>
            </p:blipFill>
            <p:spPr>
              <a:xfrm>
                <a:off x="1882781" y="4601552"/>
                <a:ext cx="671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4831" name="Freihand 114830">
                <a:extLst>
                  <a:ext uri="{FF2B5EF4-FFF2-40B4-BE49-F238E27FC236}">
                    <a16:creationId xmlns:a16="http://schemas.microsoft.com/office/drawing/2014/main" id="{4A2B1BA7-B8A3-465D-A138-0436BF470238}"/>
                  </a:ext>
                </a:extLst>
              </p14:cNvPr>
              <p14:cNvContentPartPr/>
              <p14:nvPr/>
            </p14:nvContentPartPr>
            <p14:xfrm>
              <a:off x="2530421" y="4343072"/>
              <a:ext cx="591120" cy="299160"/>
            </p14:xfrm>
          </p:contentPart>
        </mc:Choice>
        <mc:Fallback xmlns="">
          <p:pic>
            <p:nvPicPr>
              <p:cNvPr id="114831" name="Freihand 114830">
                <a:extLst>
                  <a:ext uri="{FF2B5EF4-FFF2-40B4-BE49-F238E27FC236}">
                    <a16:creationId xmlns:a16="http://schemas.microsoft.com/office/drawing/2014/main" id="{4A2B1BA7-B8A3-465D-A138-0436BF470238}"/>
                  </a:ext>
                </a:extLst>
              </p:cNvPr>
              <p:cNvPicPr/>
              <p:nvPr/>
            </p:nvPicPr>
            <p:blipFill>
              <a:blip r:embed="rId324"/>
              <a:stretch>
                <a:fillRect/>
              </a:stretch>
            </p:blipFill>
            <p:spPr>
              <a:xfrm>
                <a:off x="2526101" y="4338752"/>
                <a:ext cx="5997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4833" name="Freihand 114832">
                <a:extLst>
                  <a:ext uri="{FF2B5EF4-FFF2-40B4-BE49-F238E27FC236}">
                    <a16:creationId xmlns:a16="http://schemas.microsoft.com/office/drawing/2014/main" id="{49462B24-67D2-496B-9DF5-49CDB06E413B}"/>
                  </a:ext>
                </a:extLst>
              </p14:cNvPr>
              <p14:cNvContentPartPr/>
              <p14:nvPr/>
            </p14:nvContentPartPr>
            <p14:xfrm>
              <a:off x="2228381" y="4793072"/>
              <a:ext cx="171000" cy="155880"/>
            </p14:xfrm>
          </p:contentPart>
        </mc:Choice>
        <mc:Fallback xmlns="">
          <p:pic>
            <p:nvPicPr>
              <p:cNvPr id="114833" name="Freihand 114832">
                <a:extLst>
                  <a:ext uri="{FF2B5EF4-FFF2-40B4-BE49-F238E27FC236}">
                    <a16:creationId xmlns:a16="http://schemas.microsoft.com/office/drawing/2014/main" id="{49462B24-67D2-496B-9DF5-49CDB06E413B}"/>
                  </a:ext>
                </a:extLst>
              </p:cNvPr>
              <p:cNvPicPr/>
              <p:nvPr/>
            </p:nvPicPr>
            <p:blipFill>
              <a:blip r:embed="rId326"/>
              <a:stretch>
                <a:fillRect/>
              </a:stretch>
            </p:blipFill>
            <p:spPr>
              <a:xfrm>
                <a:off x="2224061" y="4788752"/>
                <a:ext cx="179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4834" name="Freihand 114833">
                <a:extLst>
                  <a:ext uri="{FF2B5EF4-FFF2-40B4-BE49-F238E27FC236}">
                    <a16:creationId xmlns:a16="http://schemas.microsoft.com/office/drawing/2014/main" id="{E8107D9C-3A5B-4B02-B2FC-44382B4B15FA}"/>
                  </a:ext>
                </a:extLst>
              </p14:cNvPr>
              <p14:cNvContentPartPr/>
              <p14:nvPr/>
            </p14:nvContentPartPr>
            <p14:xfrm>
              <a:off x="2404421" y="4798472"/>
              <a:ext cx="78840" cy="76320"/>
            </p14:xfrm>
          </p:contentPart>
        </mc:Choice>
        <mc:Fallback xmlns="">
          <p:pic>
            <p:nvPicPr>
              <p:cNvPr id="114834" name="Freihand 114833">
                <a:extLst>
                  <a:ext uri="{FF2B5EF4-FFF2-40B4-BE49-F238E27FC236}">
                    <a16:creationId xmlns:a16="http://schemas.microsoft.com/office/drawing/2014/main" id="{E8107D9C-3A5B-4B02-B2FC-44382B4B15FA}"/>
                  </a:ext>
                </a:extLst>
              </p:cNvPr>
              <p:cNvPicPr/>
              <p:nvPr/>
            </p:nvPicPr>
            <p:blipFill>
              <a:blip r:embed="rId328"/>
              <a:stretch>
                <a:fillRect/>
              </a:stretch>
            </p:blipFill>
            <p:spPr>
              <a:xfrm>
                <a:off x="2400101" y="4794152"/>
                <a:ext cx="87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4835" name="Freihand 114834">
                <a:extLst>
                  <a:ext uri="{FF2B5EF4-FFF2-40B4-BE49-F238E27FC236}">
                    <a16:creationId xmlns:a16="http://schemas.microsoft.com/office/drawing/2014/main" id="{D5C700DE-B480-41D2-B88D-0FB9C3CB46F7}"/>
                  </a:ext>
                </a:extLst>
              </p14:cNvPr>
              <p14:cNvContentPartPr/>
              <p14:nvPr/>
            </p14:nvContentPartPr>
            <p14:xfrm>
              <a:off x="2490461" y="4612352"/>
              <a:ext cx="310320" cy="218160"/>
            </p14:xfrm>
          </p:contentPart>
        </mc:Choice>
        <mc:Fallback xmlns="">
          <p:pic>
            <p:nvPicPr>
              <p:cNvPr id="114835" name="Freihand 114834">
                <a:extLst>
                  <a:ext uri="{FF2B5EF4-FFF2-40B4-BE49-F238E27FC236}">
                    <a16:creationId xmlns:a16="http://schemas.microsoft.com/office/drawing/2014/main" id="{D5C700DE-B480-41D2-B88D-0FB9C3CB46F7}"/>
                  </a:ext>
                </a:extLst>
              </p:cNvPr>
              <p:cNvPicPr/>
              <p:nvPr/>
            </p:nvPicPr>
            <p:blipFill>
              <a:blip r:embed="rId330"/>
              <a:stretch>
                <a:fillRect/>
              </a:stretch>
            </p:blipFill>
            <p:spPr>
              <a:xfrm>
                <a:off x="2486141" y="4608032"/>
                <a:ext cx="318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4836" name="Freihand 114835">
                <a:extLst>
                  <a:ext uri="{FF2B5EF4-FFF2-40B4-BE49-F238E27FC236}">
                    <a16:creationId xmlns:a16="http://schemas.microsoft.com/office/drawing/2014/main" id="{59250D21-EFC0-4117-825D-9CD937F03B50}"/>
                  </a:ext>
                </a:extLst>
              </p14:cNvPr>
              <p14:cNvContentPartPr/>
              <p14:nvPr/>
            </p14:nvContentPartPr>
            <p14:xfrm>
              <a:off x="2746781" y="4616312"/>
              <a:ext cx="56160" cy="23400"/>
            </p14:xfrm>
          </p:contentPart>
        </mc:Choice>
        <mc:Fallback xmlns="">
          <p:pic>
            <p:nvPicPr>
              <p:cNvPr id="114836" name="Freihand 114835">
                <a:extLst>
                  <a:ext uri="{FF2B5EF4-FFF2-40B4-BE49-F238E27FC236}">
                    <a16:creationId xmlns:a16="http://schemas.microsoft.com/office/drawing/2014/main" id="{59250D21-EFC0-4117-825D-9CD937F03B50}"/>
                  </a:ext>
                </a:extLst>
              </p:cNvPr>
              <p:cNvPicPr/>
              <p:nvPr/>
            </p:nvPicPr>
            <p:blipFill>
              <a:blip r:embed="rId332"/>
              <a:stretch>
                <a:fillRect/>
              </a:stretch>
            </p:blipFill>
            <p:spPr>
              <a:xfrm>
                <a:off x="2742461" y="4611992"/>
                <a:ext cx="64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4837" name="Freihand 114836">
                <a:extLst>
                  <a:ext uri="{FF2B5EF4-FFF2-40B4-BE49-F238E27FC236}">
                    <a16:creationId xmlns:a16="http://schemas.microsoft.com/office/drawing/2014/main" id="{E9FCFAF0-87E9-440E-A3B1-0435168046BC}"/>
                  </a:ext>
                </a:extLst>
              </p14:cNvPr>
              <p14:cNvContentPartPr/>
              <p14:nvPr/>
            </p14:nvContentPartPr>
            <p14:xfrm>
              <a:off x="2800781" y="4614872"/>
              <a:ext cx="85320" cy="74880"/>
            </p14:xfrm>
          </p:contentPart>
        </mc:Choice>
        <mc:Fallback xmlns="">
          <p:pic>
            <p:nvPicPr>
              <p:cNvPr id="114837" name="Freihand 114836">
                <a:extLst>
                  <a:ext uri="{FF2B5EF4-FFF2-40B4-BE49-F238E27FC236}">
                    <a16:creationId xmlns:a16="http://schemas.microsoft.com/office/drawing/2014/main" id="{E9FCFAF0-87E9-440E-A3B1-0435168046BC}"/>
                  </a:ext>
                </a:extLst>
              </p:cNvPr>
              <p:cNvPicPr/>
              <p:nvPr/>
            </p:nvPicPr>
            <p:blipFill>
              <a:blip r:embed="rId334"/>
              <a:stretch>
                <a:fillRect/>
              </a:stretch>
            </p:blipFill>
            <p:spPr>
              <a:xfrm>
                <a:off x="2796461" y="4610552"/>
                <a:ext cx="93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4838" name="Freihand 114837">
                <a:extLst>
                  <a:ext uri="{FF2B5EF4-FFF2-40B4-BE49-F238E27FC236}">
                    <a16:creationId xmlns:a16="http://schemas.microsoft.com/office/drawing/2014/main" id="{9A94D9E1-3B5F-486B-95AD-B9C681CF8262}"/>
                  </a:ext>
                </a:extLst>
              </p14:cNvPr>
              <p14:cNvContentPartPr/>
              <p14:nvPr/>
            </p14:nvContentPartPr>
            <p14:xfrm>
              <a:off x="2892221" y="4450352"/>
              <a:ext cx="218880" cy="185400"/>
            </p14:xfrm>
          </p:contentPart>
        </mc:Choice>
        <mc:Fallback xmlns="">
          <p:pic>
            <p:nvPicPr>
              <p:cNvPr id="114838" name="Freihand 114837">
                <a:extLst>
                  <a:ext uri="{FF2B5EF4-FFF2-40B4-BE49-F238E27FC236}">
                    <a16:creationId xmlns:a16="http://schemas.microsoft.com/office/drawing/2014/main" id="{9A94D9E1-3B5F-486B-95AD-B9C681CF8262}"/>
                  </a:ext>
                </a:extLst>
              </p:cNvPr>
              <p:cNvPicPr/>
              <p:nvPr/>
            </p:nvPicPr>
            <p:blipFill>
              <a:blip r:embed="rId336"/>
              <a:stretch>
                <a:fillRect/>
              </a:stretch>
            </p:blipFill>
            <p:spPr>
              <a:xfrm>
                <a:off x="2887901" y="4446032"/>
                <a:ext cx="227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4839" name="Freihand 114838">
                <a:extLst>
                  <a:ext uri="{FF2B5EF4-FFF2-40B4-BE49-F238E27FC236}">
                    <a16:creationId xmlns:a16="http://schemas.microsoft.com/office/drawing/2014/main" id="{CDCF4942-4726-446C-9160-E7F0A4B9A00C}"/>
                  </a:ext>
                </a:extLst>
              </p14:cNvPr>
              <p14:cNvContentPartPr/>
              <p14:nvPr/>
            </p14:nvContentPartPr>
            <p14:xfrm>
              <a:off x="2491901" y="4867952"/>
              <a:ext cx="183600" cy="180360"/>
            </p14:xfrm>
          </p:contentPart>
        </mc:Choice>
        <mc:Fallback xmlns="">
          <p:pic>
            <p:nvPicPr>
              <p:cNvPr id="114839" name="Freihand 114838">
                <a:extLst>
                  <a:ext uri="{FF2B5EF4-FFF2-40B4-BE49-F238E27FC236}">
                    <a16:creationId xmlns:a16="http://schemas.microsoft.com/office/drawing/2014/main" id="{CDCF4942-4726-446C-9160-E7F0A4B9A00C}"/>
                  </a:ext>
                </a:extLst>
              </p:cNvPr>
              <p:cNvPicPr/>
              <p:nvPr/>
            </p:nvPicPr>
            <p:blipFill>
              <a:blip r:embed="rId338"/>
              <a:stretch>
                <a:fillRect/>
              </a:stretch>
            </p:blipFill>
            <p:spPr>
              <a:xfrm>
                <a:off x="2487581" y="4863632"/>
                <a:ext cx="192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4840" name="Freihand 114839">
                <a:extLst>
                  <a:ext uri="{FF2B5EF4-FFF2-40B4-BE49-F238E27FC236}">
                    <a16:creationId xmlns:a16="http://schemas.microsoft.com/office/drawing/2014/main" id="{62B1BB56-75E9-4A45-8E59-C971316E35F4}"/>
                  </a:ext>
                </a:extLst>
              </p14:cNvPr>
              <p14:cNvContentPartPr/>
              <p14:nvPr/>
            </p14:nvContentPartPr>
            <p14:xfrm>
              <a:off x="2706821" y="4758512"/>
              <a:ext cx="236880" cy="200160"/>
            </p14:xfrm>
          </p:contentPart>
        </mc:Choice>
        <mc:Fallback xmlns="">
          <p:pic>
            <p:nvPicPr>
              <p:cNvPr id="114840" name="Freihand 114839">
                <a:extLst>
                  <a:ext uri="{FF2B5EF4-FFF2-40B4-BE49-F238E27FC236}">
                    <a16:creationId xmlns:a16="http://schemas.microsoft.com/office/drawing/2014/main" id="{62B1BB56-75E9-4A45-8E59-C971316E35F4}"/>
                  </a:ext>
                </a:extLst>
              </p:cNvPr>
              <p:cNvPicPr/>
              <p:nvPr/>
            </p:nvPicPr>
            <p:blipFill>
              <a:blip r:embed="rId340"/>
              <a:stretch>
                <a:fillRect/>
              </a:stretch>
            </p:blipFill>
            <p:spPr>
              <a:xfrm>
                <a:off x="2702501" y="4754192"/>
                <a:ext cx="245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14841" name="Freihand 114840">
                <a:extLst>
                  <a:ext uri="{FF2B5EF4-FFF2-40B4-BE49-F238E27FC236}">
                    <a16:creationId xmlns:a16="http://schemas.microsoft.com/office/drawing/2014/main" id="{695EFBC2-BE11-4F2D-8D3F-DC5EBC4B089F}"/>
                  </a:ext>
                </a:extLst>
              </p14:cNvPr>
              <p14:cNvContentPartPr/>
              <p14:nvPr/>
            </p14:nvContentPartPr>
            <p14:xfrm>
              <a:off x="3045221" y="4625672"/>
              <a:ext cx="201240" cy="171360"/>
            </p14:xfrm>
          </p:contentPart>
        </mc:Choice>
        <mc:Fallback xmlns="">
          <p:pic>
            <p:nvPicPr>
              <p:cNvPr id="114841" name="Freihand 114840">
                <a:extLst>
                  <a:ext uri="{FF2B5EF4-FFF2-40B4-BE49-F238E27FC236}">
                    <a16:creationId xmlns:a16="http://schemas.microsoft.com/office/drawing/2014/main" id="{695EFBC2-BE11-4F2D-8D3F-DC5EBC4B089F}"/>
                  </a:ext>
                </a:extLst>
              </p:cNvPr>
              <p:cNvPicPr/>
              <p:nvPr/>
            </p:nvPicPr>
            <p:blipFill>
              <a:blip r:embed="rId342"/>
              <a:stretch>
                <a:fillRect/>
              </a:stretch>
            </p:blipFill>
            <p:spPr>
              <a:xfrm>
                <a:off x="3040901" y="4621352"/>
                <a:ext cx="209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4842" name="Freihand 114841">
                <a:extLst>
                  <a:ext uri="{FF2B5EF4-FFF2-40B4-BE49-F238E27FC236}">
                    <a16:creationId xmlns:a16="http://schemas.microsoft.com/office/drawing/2014/main" id="{7046A215-0A31-4B64-B7D6-0DD60F3B1D8A}"/>
                  </a:ext>
                </a:extLst>
              </p14:cNvPr>
              <p14:cNvContentPartPr/>
              <p14:nvPr/>
            </p14:nvContentPartPr>
            <p14:xfrm>
              <a:off x="3268781" y="4604792"/>
              <a:ext cx="86760" cy="77400"/>
            </p14:xfrm>
          </p:contentPart>
        </mc:Choice>
        <mc:Fallback xmlns="">
          <p:pic>
            <p:nvPicPr>
              <p:cNvPr id="114842" name="Freihand 114841">
                <a:extLst>
                  <a:ext uri="{FF2B5EF4-FFF2-40B4-BE49-F238E27FC236}">
                    <a16:creationId xmlns:a16="http://schemas.microsoft.com/office/drawing/2014/main" id="{7046A215-0A31-4B64-B7D6-0DD60F3B1D8A}"/>
                  </a:ext>
                </a:extLst>
              </p:cNvPr>
              <p:cNvPicPr/>
              <p:nvPr/>
            </p:nvPicPr>
            <p:blipFill>
              <a:blip r:embed="rId344"/>
              <a:stretch>
                <a:fillRect/>
              </a:stretch>
            </p:blipFill>
            <p:spPr>
              <a:xfrm>
                <a:off x="3264461" y="4600472"/>
                <a:ext cx="95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14843" name="Freihand 114842">
                <a:extLst>
                  <a:ext uri="{FF2B5EF4-FFF2-40B4-BE49-F238E27FC236}">
                    <a16:creationId xmlns:a16="http://schemas.microsoft.com/office/drawing/2014/main" id="{194983B1-4534-4A08-AF2C-1B0FA24E19CF}"/>
                  </a:ext>
                </a:extLst>
              </p14:cNvPr>
              <p14:cNvContentPartPr/>
              <p14:nvPr/>
            </p14:nvContentPartPr>
            <p14:xfrm>
              <a:off x="2879981" y="4995752"/>
              <a:ext cx="109080" cy="144000"/>
            </p14:xfrm>
          </p:contentPart>
        </mc:Choice>
        <mc:Fallback xmlns="">
          <p:pic>
            <p:nvPicPr>
              <p:cNvPr id="114843" name="Freihand 114842">
                <a:extLst>
                  <a:ext uri="{FF2B5EF4-FFF2-40B4-BE49-F238E27FC236}">
                    <a16:creationId xmlns:a16="http://schemas.microsoft.com/office/drawing/2014/main" id="{194983B1-4534-4A08-AF2C-1B0FA24E19CF}"/>
                  </a:ext>
                </a:extLst>
              </p:cNvPr>
              <p:cNvPicPr/>
              <p:nvPr/>
            </p:nvPicPr>
            <p:blipFill>
              <a:blip r:embed="rId346"/>
              <a:stretch>
                <a:fillRect/>
              </a:stretch>
            </p:blipFill>
            <p:spPr>
              <a:xfrm>
                <a:off x="2875661" y="4991432"/>
                <a:ext cx="117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14844" name="Freihand 114843">
                <a:extLst>
                  <a:ext uri="{FF2B5EF4-FFF2-40B4-BE49-F238E27FC236}">
                    <a16:creationId xmlns:a16="http://schemas.microsoft.com/office/drawing/2014/main" id="{F1E17022-1C7E-46A2-B48F-A19570F6BBCB}"/>
                  </a:ext>
                </a:extLst>
              </p14:cNvPr>
              <p14:cNvContentPartPr/>
              <p14:nvPr/>
            </p14:nvContentPartPr>
            <p14:xfrm>
              <a:off x="2995181" y="4993592"/>
              <a:ext cx="186480" cy="195480"/>
            </p14:xfrm>
          </p:contentPart>
        </mc:Choice>
        <mc:Fallback xmlns="">
          <p:pic>
            <p:nvPicPr>
              <p:cNvPr id="114844" name="Freihand 114843">
                <a:extLst>
                  <a:ext uri="{FF2B5EF4-FFF2-40B4-BE49-F238E27FC236}">
                    <a16:creationId xmlns:a16="http://schemas.microsoft.com/office/drawing/2014/main" id="{F1E17022-1C7E-46A2-B48F-A19570F6BBCB}"/>
                  </a:ext>
                </a:extLst>
              </p:cNvPr>
              <p:cNvPicPr/>
              <p:nvPr/>
            </p:nvPicPr>
            <p:blipFill>
              <a:blip r:embed="rId348"/>
              <a:stretch>
                <a:fillRect/>
              </a:stretch>
            </p:blipFill>
            <p:spPr>
              <a:xfrm>
                <a:off x="2990861" y="4989272"/>
                <a:ext cx="195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14845" name="Freihand 114844">
                <a:extLst>
                  <a:ext uri="{FF2B5EF4-FFF2-40B4-BE49-F238E27FC236}">
                    <a16:creationId xmlns:a16="http://schemas.microsoft.com/office/drawing/2014/main" id="{0978C2EC-5989-4E22-A117-401426AE8009}"/>
                  </a:ext>
                </a:extLst>
              </p14:cNvPr>
              <p14:cNvContentPartPr/>
              <p14:nvPr/>
            </p14:nvContentPartPr>
            <p14:xfrm>
              <a:off x="3129101" y="4869032"/>
              <a:ext cx="156240" cy="192960"/>
            </p14:xfrm>
          </p:contentPart>
        </mc:Choice>
        <mc:Fallback xmlns="">
          <p:pic>
            <p:nvPicPr>
              <p:cNvPr id="114845" name="Freihand 114844">
                <a:extLst>
                  <a:ext uri="{FF2B5EF4-FFF2-40B4-BE49-F238E27FC236}">
                    <a16:creationId xmlns:a16="http://schemas.microsoft.com/office/drawing/2014/main" id="{0978C2EC-5989-4E22-A117-401426AE8009}"/>
                  </a:ext>
                </a:extLst>
              </p:cNvPr>
              <p:cNvPicPr/>
              <p:nvPr/>
            </p:nvPicPr>
            <p:blipFill>
              <a:blip r:embed="rId350"/>
              <a:stretch>
                <a:fillRect/>
              </a:stretch>
            </p:blipFill>
            <p:spPr>
              <a:xfrm>
                <a:off x="3124781" y="4864712"/>
                <a:ext cx="164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14846" name="Freihand 114845">
                <a:extLst>
                  <a:ext uri="{FF2B5EF4-FFF2-40B4-BE49-F238E27FC236}">
                    <a16:creationId xmlns:a16="http://schemas.microsoft.com/office/drawing/2014/main" id="{2FE9ED4C-4A8C-49AE-8EE8-275FA50C599C}"/>
                  </a:ext>
                </a:extLst>
              </p14:cNvPr>
              <p14:cNvContentPartPr/>
              <p14:nvPr/>
            </p14:nvContentPartPr>
            <p14:xfrm>
              <a:off x="3230261" y="4849952"/>
              <a:ext cx="40680" cy="7560"/>
            </p14:xfrm>
          </p:contentPart>
        </mc:Choice>
        <mc:Fallback xmlns="">
          <p:pic>
            <p:nvPicPr>
              <p:cNvPr id="114846" name="Freihand 114845">
                <a:extLst>
                  <a:ext uri="{FF2B5EF4-FFF2-40B4-BE49-F238E27FC236}">
                    <a16:creationId xmlns:a16="http://schemas.microsoft.com/office/drawing/2014/main" id="{2FE9ED4C-4A8C-49AE-8EE8-275FA50C599C}"/>
                  </a:ext>
                </a:extLst>
              </p:cNvPr>
              <p:cNvPicPr/>
              <p:nvPr/>
            </p:nvPicPr>
            <p:blipFill>
              <a:blip r:embed="rId352"/>
              <a:stretch>
                <a:fillRect/>
              </a:stretch>
            </p:blipFill>
            <p:spPr>
              <a:xfrm>
                <a:off x="3225941" y="4845632"/>
                <a:ext cx="493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14847" name="Freihand 114846">
                <a:extLst>
                  <a:ext uri="{FF2B5EF4-FFF2-40B4-BE49-F238E27FC236}">
                    <a16:creationId xmlns:a16="http://schemas.microsoft.com/office/drawing/2014/main" id="{591C983D-FC0B-4854-BB9C-F38F9F3D0AC4}"/>
                  </a:ext>
                </a:extLst>
              </p14:cNvPr>
              <p14:cNvContentPartPr/>
              <p14:nvPr/>
            </p14:nvContentPartPr>
            <p14:xfrm>
              <a:off x="3290741" y="4744112"/>
              <a:ext cx="162720" cy="173160"/>
            </p14:xfrm>
          </p:contentPart>
        </mc:Choice>
        <mc:Fallback xmlns="">
          <p:pic>
            <p:nvPicPr>
              <p:cNvPr id="114847" name="Freihand 114846">
                <a:extLst>
                  <a:ext uri="{FF2B5EF4-FFF2-40B4-BE49-F238E27FC236}">
                    <a16:creationId xmlns:a16="http://schemas.microsoft.com/office/drawing/2014/main" id="{591C983D-FC0B-4854-BB9C-F38F9F3D0AC4}"/>
                  </a:ext>
                </a:extLst>
              </p:cNvPr>
              <p:cNvPicPr/>
              <p:nvPr/>
            </p:nvPicPr>
            <p:blipFill>
              <a:blip r:embed="rId354"/>
              <a:stretch>
                <a:fillRect/>
              </a:stretch>
            </p:blipFill>
            <p:spPr>
              <a:xfrm>
                <a:off x="3286421" y="4739792"/>
                <a:ext cx="171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14848" name="Freihand 114847">
                <a:extLst>
                  <a:ext uri="{FF2B5EF4-FFF2-40B4-BE49-F238E27FC236}">
                    <a16:creationId xmlns:a16="http://schemas.microsoft.com/office/drawing/2014/main" id="{2D5025A4-E29A-46D5-98EE-B0FFC08BC61E}"/>
                  </a:ext>
                </a:extLst>
              </p14:cNvPr>
              <p14:cNvContentPartPr/>
              <p14:nvPr/>
            </p14:nvContentPartPr>
            <p14:xfrm>
              <a:off x="3410981" y="4709912"/>
              <a:ext cx="360" cy="360"/>
            </p14:xfrm>
          </p:contentPart>
        </mc:Choice>
        <mc:Fallback xmlns="">
          <p:pic>
            <p:nvPicPr>
              <p:cNvPr id="114848" name="Freihand 114847">
                <a:extLst>
                  <a:ext uri="{FF2B5EF4-FFF2-40B4-BE49-F238E27FC236}">
                    <a16:creationId xmlns:a16="http://schemas.microsoft.com/office/drawing/2014/main" id="{2D5025A4-E29A-46D5-98EE-B0FFC08BC61E}"/>
                  </a:ext>
                </a:extLst>
              </p:cNvPr>
              <p:cNvPicPr/>
              <p:nvPr/>
            </p:nvPicPr>
            <p:blipFill>
              <a:blip r:embed="rId356"/>
              <a:stretch>
                <a:fillRect/>
              </a:stretch>
            </p:blipFill>
            <p:spPr>
              <a:xfrm>
                <a:off x="3406661" y="4705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14849" name="Freihand 114848">
                <a:extLst>
                  <a:ext uri="{FF2B5EF4-FFF2-40B4-BE49-F238E27FC236}">
                    <a16:creationId xmlns:a16="http://schemas.microsoft.com/office/drawing/2014/main" id="{9158763C-4741-4D76-8187-5CCF471D4AD0}"/>
                  </a:ext>
                </a:extLst>
              </p14:cNvPr>
              <p14:cNvContentPartPr/>
              <p14:nvPr/>
            </p14:nvContentPartPr>
            <p14:xfrm>
              <a:off x="3505661" y="4700192"/>
              <a:ext cx="199800" cy="212400"/>
            </p14:xfrm>
          </p:contentPart>
        </mc:Choice>
        <mc:Fallback xmlns="">
          <p:pic>
            <p:nvPicPr>
              <p:cNvPr id="114849" name="Freihand 114848">
                <a:extLst>
                  <a:ext uri="{FF2B5EF4-FFF2-40B4-BE49-F238E27FC236}">
                    <a16:creationId xmlns:a16="http://schemas.microsoft.com/office/drawing/2014/main" id="{9158763C-4741-4D76-8187-5CCF471D4AD0}"/>
                  </a:ext>
                </a:extLst>
              </p:cNvPr>
              <p:cNvPicPr/>
              <p:nvPr/>
            </p:nvPicPr>
            <p:blipFill>
              <a:blip r:embed="rId358"/>
              <a:stretch>
                <a:fillRect/>
              </a:stretch>
            </p:blipFill>
            <p:spPr>
              <a:xfrm>
                <a:off x="3501341" y="4695872"/>
                <a:ext cx="208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14850" name="Freihand 114849">
                <a:extLst>
                  <a:ext uri="{FF2B5EF4-FFF2-40B4-BE49-F238E27FC236}">
                    <a16:creationId xmlns:a16="http://schemas.microsoft.com/office/drawing/2014/main" id="{F66D4B2B-B84F-4399-AAE4-528191EEB787}"/>
                  </a:ext>
                </a:extLst>
              </p14:cNvPr>
              <p14:cNvContentPartPr/>
              <p14:nvPr/>
            </p14:nvContentPartPr>
            <p14:xfrm>
              <a:off x="3760541" y="4550072"/>
              <a:ext cx="53640" cy="132120"/>
            </p14:xfrm>
          </p:contentPart>
        </mc:Choice>
        <mc:Fallback xmlns="">
          <p:pic>
            <p:nvPicPr>
              <p:cNvPr id="114850" name="Freihand 114849">
                <a:extLst>
                  <a:ext uri="{FF2B5EF4-FFF2-40B4-BE49-F238E27FC236}">
                    <a16:creationId xmlns:a16="http://schemas.microsoft.com/office/drawing/2014/main" id="{F66D4B2B-B84F-4399-AAE4-528191EEB787}"/>
                  </a:ext>
                </a:extLst>
              </p:cNvPr>
              <p:cNvPicPr/>
              <p:nvPr/>
            </p:nvPicPr>
            <p:blipFill>
              <a:blip r:embed="rId360"/>
              <a:stretch>
                <a:fillRect/>
              </a:stretch>
            </p:blipFill>
            <p:spPr>
              <a:xfrm>
                <a:off x="3756221" y="4545752"/>
                <a:ext cx="62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14851" name="Freihand 114850">
                <a:extLst>
                  <a:ext uri="{FF2B5EF4-FFF2-40B4-BE49-F238E27FC236}">
                    <a16:creationId xmlns:a16="http://schemas.microsoft.com/office/drawing/2014/main" id="{332DC6EB-7DEA-43F7-9423-EB824A8807EF}"/>
                  </a:ext>
                </a:extLst>
              </p14:cNvPr>
              <p14:cNvContentPartPr/>
              <p14:nvPr/>
            </p14:nvContentPartPr>
            <p14:xfrm>
              <a:off x="3678821" y="4496432"/>
              <a:ext cx="128880" cy="69120"/>
            </p14:xfrm>
          </p:contentPart>
        </mc:Choice>
        <mc:Fallback xmlns="">
          <p:pic>
            <p:nvPicPr>
              <p:cNvPr id="114851" name="Freihand 114850">
                <a:extLst>
                  <a:ext uri="{FF2B5EF4-FFF2-40B4-BE49-F238E27FC236}">
                    <a16:creationId xmlns:a16="http://schemas.microsoft.com/office/drawing/2014/main" id="{332DC6EB-7DEA-43F7-9423-EB824A8807EF}"/>
                  </a:ext>
                </a:extLst>
              </p:cNvPr>
              <p:cNvPicPr/>
              <p:nvPr/>
            </p:nvPicPr>
            <p:blipFill>
              <a:blip r:embed="rId362"/>
              <a:stretch>
                <a:fillRect/>
              </a:stretch>
            </p:blipFill>
            <p:spPr>
              <a:xfrm>
                <a:off x="3674501" y="4492112"/>
                <a:ext cx="137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14852" name="Freihand 114851">
                <a:extLst>
                  <a:ext uri="{FF2B5EF4-FFF2-40B4-BE49-F238E27FC236}">
                    <a16:creationId xmlns:a16="http://schemas.microsoft.com/office/drawing/2014/main" id="{5661F55A-972A-412E-B56F-49D66A6492D2}"/>
                  </a:ext>
                </a:extLst>
              </p14:cNvPr>
              <p14:cNvContentPartPr/>
              <p14:nvPr/>
            </p14:nvContentPartPr>
            <p14:xfrm>
              <a:off x="3800861" y="4521992"/>
              <a:ext cx="204120" cy="126720"/>
            </p14:xfrm>
          </p:contentPart>
        </mc:Choice>
        <mc:Fallback xmlns="">
          <p:pic>
            <p:nvPicPr>
              <p:cNvPr id="114852" name="Freihand 114851">
                <a:extLst>
                  <a:ext uri="{FF2B5EF4-FFF2-40B4-BE49-F238E27FC236}">
                    <a16:creationId xmlns:a16="http://schemas.microsoft.com/office/drawing/2014/main" id="{5661F55A-972A-412E-B56F-49D66A6492D2}"/>
                  </a:ext>
                </a:extLst>
              </p:cNvPr>
              <p:cNvPicPr/>
              <p:nvPr/>
            </p:nvPicPr>
            <p:blipFill>
              <a:blip r:embed="rId364"/>
              <a:stretch>
                <a:fillRect/>
              </a:stretch>
            </p:blipFill>
            <p:spPr>
              <a:xfrm>
                <a:off x="3796541" y="4517672"/>
                <a:ext cx="212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14853" name="Freihand 114852">
                <a:extLst>
                  <a:ext uri="{FF2B5EF4-FFF2-40B4-BE49-F238E27FC236}">
                    <a16:creationId xmlns:a16="http://schemas.microsoft.com/office/drawing/2014/main" id="{D8F86A6F-BB25-4F3F-964F-5339C48D07C2}"/>
                  </a:ext>
                </a:extLst>
              </p14:cNvPr>
              <p14:cNvContentPartPr/>
              <p14:nvPr/>
            </p14:nvContentPartPr>
            <p14:xfrm>
              <a:off x="4009301" y="4363592"/>
              <a:ext cx="129960" cy="168480"/>
            </p14:xfrm>
          </p:contentPart>
        </mc:Choice>
        <mc:Fallback xmlns="">
          <p:pic>
            <p:nvPicPr>
              <p:cNvPr id="114853" name="Freihand 114852">
                <a:extLst>
                  <a:ext uri="{FF2B5EF4-FFF2-40B4-BE49-F238E27FC236}">
                    <a16:creationId xmlns:a16="http://schemas.microsoft.com/office/drawing/2014/main" id="{D8F86A6F-BB25-4F3F-964F-5339C48D07C2}"/>
                  </a:ext>
                </a:extLst>
              </p:cNvPr>
              <p:cNvPicPr/>
              <p:nvPr/>
            </p:nvPicPr>
            <p:blipFill>
              <a:blip r:embed="rId366"/>
              <a:stretch>
                <a:fillRect/>
              </a:stretch>
            </p:blipFill>
            <p:spPr>
              <a:xfrm>
                <a:off x="4004981" y="4359272"/>
                <a:ext cx="13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14854" name="Freihand 114853">
                <a:extLst>
                  <a:ext uri="{FF2B5EF4-FFF2-40B4-BE49-F238E27FC236}">
                    <a16:creationId xmlns:a16="http://schemas.microsoft.com/office/drawing/2014/main" id="{5C7A7ADD-260F-4ED7-92E3-15ADC119CF0B}"/>
                  </a:ext>
                </a:extLst>
              </p14:cNvPr>
              <p14:cNvContentPartPr/>
              <p14:nvPr/>
            </p14:nvContentPartPr>
            <p14:xfrm>
              <a:off x="4115141" y="4353872"/>
              <a:ext cx="98640" cy="108720"/>
            </p14:xfrm>
          </p:contentPart>
        </mc:Choice>
        <mc:Fallback xmlns="">
          <p:pic>
            <p:nvPicPr>
              <p:cNvPr id="114854" name="Freihand 114853">
                <a:extLst>
                  <a:ext uri="{FF2B5EF4-FFF2-40B4-BE49-F238E27FC236}">
                    <a16:creationId xmlns:a16="http://schemas.microsoft.com/office/drawing/2014/main" id="{5C7A7ADD-260F-4ED7-92E3-15ADC119CF0B}"/>
                  </a:ext>
                </a:extLst>
              </p:cNvPr>
              <p:cNvPicPr/>
              <p:nvPr/>
            </p:nvPicPr>
            <p:blipFill>
              <a:blip r:embed="rId368"/>
              <a:stretch>
                <a:fillRect/>
              </a:stretch>
            </p:blipFill>
            <p:spPr>
              <a:xfrm>
                <a:off x="4110821" y="4349552"/>
                <a:ext cx="107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14858" name="Freihand 114857">
                <a:extLst>
                  <a:ext uri="{FF2B5EF4-FFF2-40B4-BE49-F238E27FC236}">
                    <a16:creationId xmlns:a16="http://schemas.microsoft.com/office/drawing/2014/main" id="{75B1745D-DC8D-4070-A8F6-1BF15F900B0C}"/>
                  </a:ext>
                </a:extLst>
              </p14:cNvPr>
              <p14:cNvContentPartPr/>
              <p14:nvPr/>
            </p14:nvContentPartPr>
            <p14:xfrm>
              <a:off x="1584341" y="4159472"/>
              <a:ext cx="168120" cy="549360"/>
            </p14:xfrm>
          </p:contentPart>
        </mc:Choice>
        <mc:Fallback xmlns="">
          <p:pic>
            <p:nvPicPr>
              <p:cNvPr id="114858" name="Freihand 114857">
                <a:extLst>
                  <a:ext uri="{FF2B5EF4-FFF2-40B4-BE49-F238E27FC236}">
                    <a16:creationId xmlns:a16="http://schemas.microsoft.com/office/drawing/2014/main" id="{75B1745D-DC8D-4070-A8F6-1BF15F900B0C}"/>
                  </a:ext>
                </a:extLst>
              </p:cNvPr>
              <p:cNvPicPr/>
              <p:nvPr/>
            </p:nvPicPr>
            <p:blipFill>
              <a:blip r:embed="rId370"/>
              <a:stretch>
                <a:fillRect/>
              </a:stretch>
            </p:blipFill>
            <p:spPr>
              <a:xfrm>
                <a:off x="1580021" y="4155152"/>
                <a:ext cx="17676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14859" name="Freihand 114858">
                <a:extLst>
                  <a:ext uri="{FF2B5EF4-FFF2-40B4-BE49-F238E27FC236}">
                    <a16:creationId xmlns:a16="http://schemas.microsoft.com/office/drawing/2014/main" id="{11D13944-E703-4FE6-BB42-CF1E4906F9B4}"/>
                  </a:ext>
                </a:extLst>
              </p14:cNvPr>
              <p14:cNvContentPartPr/>
              <p14:nvPr/>
            </p14:nvContentPartPr>
            <p14:xfrm>
              <a:off x="1858661" y="3727112"/>
              <a:ext cx="329400" cy="794880"/>
            </p14:xfrm>
          </p:contentPart>
        </mc:Choice>
        <mc:Fallback xmlns="">
          <p:pic>
            <p:nvPicPr>
              <p:cNvPr id="114859" name="Freihand 114858">
                <a:extLst>
                  <a:ext uri="{FF2B5EF4-FFF2-40B4-BE49-F238E27FC236}">
                    <a16:creationId xmlns:a16="http://schemas.microsoft.com/office/drawing/2014/main" id="{11D13944-E703-4FE6-BB42-CF1E4906F9B4}"/>
                  </a:ext>
                </a:extLst>
              </p:cNvPr>
              <p:cNvPicPr/>
              <p:nvPr/>
            </p:nvPicPr>
            <p:blipFill>
              <a:blip r:embed="rId372"/>
              <a:stretch>
                <a:fillRect/>
              </a:stretch>
            </p:blipFill>
            <p:spPr>
              <a:xfrm>
                <a:off x="1854341" y="3722792"/>
                <a:ext cx="33804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14860" name="Freihand 114859">
                <a:extLst>
                  <a:ext uri="{FF2B5EF4-FFF2-40B4-BE49-F238E27FC236}">
                    <a16:creationId xmlns:a16="http://schemas.microsoft.com/office/drawing/2014/main" id="{248FFA07-D720-4247-925F-27CA425B06FF}"/>
                  </a:ext>
                </a:extLst>
              </p14:cNvPr>
              <p14:cNvContentPartPr/>
              <p14:nvPr/>
            </p14:nvContentPartPr>
            <p14:xfrm>
              <a:off x="2147381" y="3410312"/>
              <a:ext cx="274680" cy="720720"/>
            </p14:xfrm>
          </p:contentPart>
        </mc:Choice>
        <mc:Fallback xmlns="">
          <p:pic>
            <p:nvPicPr>
              <p:cNvPr id="114860" name="Freihand 114859">
                <a:extLst>
                  <a:ext uri="{FF2B5EF4-FFF2-40B4-BE49-F238E27FC236}">
                    <a16:creationId xmlns:a16="http://schemas.microsoft.com/office/drawing/2014/main" id="{248FFA07-D720-4247-925F-27CA425B06FF}"/>
                  </a:ext>
                </a:extLst>
              </p:cNvPr>
              <p:cNvPicPr/>
              <p:nvPr/>
            </p:nvPicPr>
            <p:blipFill>
              <a:blip r:embed="rId374"/>
              <a:stretch>
                <a:fillRect/>
              </a:stretch>
            </p:blipFill>
            <p:spPr>
              <a:xfrm>
                <a:off x="2143061" y="3405992"/>
                <a:ext cx="283320" cy="729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14861" name="Freihand 114860">
                <a:extLst>
                  <a:ext uri="{FF2B5EF4-FFF2-40B4-BE49-F238E27FC236}">
                    <a16:creationId xmlns:a16="http://schemas.microsoft.com/office/drawing/2014/main" id="{4A4F2087-E364-4CDD-8058-B1E6C29B97DD}"/>
                  </a:ext>
                </a:extLst>
              </p14:cNvPr>
              <p14:cNvContentPartPr/>
              <p14:nvPr/>
            </p14:nvContentPartPr>
            <p14:xfrm>
              <a:off x="2843981" y="3206552"/>
              <a:ext cx="274320" cy="1015560"/>
            </p14:xfrm>
          </p:contentPart>
        </mc:Choice>
        <mc:Fallback xmlns="">
          <p:pic>
            <p:nvPicPr>
              <p:cNvPr id="114861" name="Freihand 114860">
                <a:extLst>
                  <a:ext uri="{FF2B5EF4-FFF2-40B4-BE49-F238E27FC236}">
                    <a16:creationId xmlns:a16="http://schemas.microsoft.com/office/drawing/2014/main" id="{4A4F2087-E364-4CDD-8058-B1E6C29B97DD}"/>
                  </a:ext>
                </a:extLst>
              </p:cNvPr>
              <p:cNvPicPr/>
              <p:nvPr/>
            </p:nvPicPr>
            <p:blipFill>
              <a:blip r:embed="rId376"/>
              <a:stretch>
                <a:fillRect/>
              </a:stretch>
            </p:blipFill>
            <p:spPr>
              <a:xfrm>
                <a:off x="2839661" y="3202232"/>
                <a:ext cx="282960" cy="1024200"/>
              </a:xfrm>
              <a:prstGeom prst="rect">
                <a:avLst/>
              </a:prstGeom>
            </p:spPr>
          </p:pic>
        </mc:Fallback>
      </mc:AlternateContent>
      <p:grpSp>
        <p:nvGrpSpPr>
          <p:cNvPr id="114865" name="Gruppieren 114864">
            <a:extLst>
              <a:ext uri="{FF2B5EF4-FFF2-40B4-BE49-F238E27FC236}">
                <a16:creationId xmlns:a16="http://schemas.microsoft.com/office/drawing/2014/main" id="{C056333F-0F90-4EC1-97A9-E19F97B11B21}"/>
              </a:ext>
            </a:extLst>
          </p:cNvPr>
          <p:cNvGrpSpPr/>
          <p:nvPr/>
        </p:nvGrpSpPr>
        <p:grpSpPr>
          <a:xfrm>
            <a:off x="1542941" y="4021592"/>
            <a:ext cx="43560" cy="97920"/>
            <a:chOff x="1542941" y="4021592"/>
            <a:chExt cx="43560" cy="97920"/>
          </a:xfrm>
        </p:grpSpPr>
        <mc:AlternateContent xmlns:mc="http://schemas.openxmlformats.org/markup-compatibility/2006" xmlns:p14="http://schemas.microsoft.com/office/powerpoint/2010/main">
          <mc:Choice Requires="p14">
            <p:contentPart p14:bwMode="auto" r:id="rId377">
              <p14:nvContentPartPr>
                <p14:cNvPr id="114796" name="Freihand 114795">
                  <a:extLst>
                    <a:ext uri="{FF2B5EF4-FFF2-40B4-BE49-F238E27FC236}">
                      <a16:creationId xmlns:a16="http://schemas.microsoft.com/office/drawing/2014/main" id="{4FEBC5D1-26DA-4DAF-A053-D88D8577EBC1}"/>
                    </a:ext>
                  </a:extLst>
                </p14:cNvPr>
                <p14:cNvContentPartPr/>
                <p14:nvPr/>
              </p14:nvContentPartPr>
              <p14:xfrm>
                <a:off x="1559141" y="4043192"/>
                <a:ext cx="360" cy="360"/>
              </p14:xfrm>
            </p:contentPart>
          </mc:Choice>
          <mc:Fallback xmlns="">
            <p:pic>
              <p:nvPicPr>
                <p:cNvPr id="114796" name="Freihand 114795">
                  <a:extLst>
                    <a:ext uri="{FF2B5EF4-FFF2-40B4-BE49-F238E27FC236}">
                      <a16:creationId xmlns:a16="http://schemas.microsoft.com/office/drawing/2014/main" id="{4FEBC5D1-26DA-4DAF-A053-D88D8577EBC1}"/>
                    </a:ext>
                  </a:extLst>
                </p:cNvPr>
                <p:cNvPicPr/>
                <p:nvPr/>
              </p:nvPicPr>
              <p:blipFill>
                <a:blip r:embed="rId356"/>
                <a:stretch>
                  <a:fillRect/>
                </a:stretch>
              </p:blipFill>
              <p:spPr>
                <a:xfrm>
                  <a:off x="1554821" y="4038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14797" name="Freihand 114796">
                  <a:extLst>
                    <a:ext uri="{FF2B5EF4-FFF2-40B4-BE49-F238E27FC236}">
                      <a16:creationId xmlns:a16="http://schemas.microsoft.com/office/drawing/2014/main" id="{14733633-3FEE-4F85-AC5B-91C22BBD1173}"/>
                    </a:ext>
                  </a:extLst>
                </p14:cNvPr>
                <p14:cNvContentPartPr/>
                <p14:nvPr/>
              </p14:nvContentPartPr>
              <p14:xfrm>
                <a:off x="1542941" y="4021592"/>
                <a:ext cx="27720" cy="45720"/>
              </p14:xfrm>
            </p:contentPart>
          </mc:Choice>
          <mc:Fallback xmlns="">
            <p:pic>
              <p:nvPicPr>
                <p:cNvPr id="114797" name="Freihand 114796">
                  <a:extLst>
                    <a:ext uri="{FF2B5EF4-FFF2-40B4-BE49-F238E27FC236}">
                      <a16:creationId xmlns:a16="http://schemas.microsoft.com/office/drawing/2014/main" id="{14733633-3FEE-4F85-AC5B-91C22BBD1173}"/>
                    </a:ext>
                  </a:extLst>
                </p:cNvPr>
                <p:cNvPicPr/>
                <p:nvPr/>
              </p:nvPicPr>
              <p:blipFill>
                <a:blip r:embed="rId379"/>
                <a:stretch>
                  <a:fillRect/>
                </a:stretch>
              </p:blipFill>
              <p:spPr>
                <a:xfrm>
                  <a:off x="1538621" y="4017272"/>
                  <a:ext cx="36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14863" name="Freihand 114862">
                  <a:extLst>
                    <a:ext uri="{FF2B5EF4-FFF2-40B4-BE49-F238E27FC236}">
                      <a16:creationId xmlns:a16="http://schemas.microsoft.com/office/drawing/2014/main" id="{22BCAB5A-E435-464F-BF58-FA6B387B5043}"/>
                    </a:ext>
                  </a:extLst>
                </p14:cNvPr>
                <p14:cNvContentPartPr/>
                <p14:nvPr/>
              </p14:nvContentPartPr>
              <p14:xfrm>
                <a:off x="1557701" y="4097192"/>
                <a:ext cx="28800" cy="22320"/>
              </p14:xfrm>
            </p:contentPart>
          </mc:Choice>
          <mc:Fallback xmlns="">
            <p:pic>
              <p:nvPicPr>
                <p:cNvPr id="114863" name="Freihand 114862">
                  <a:extLst>
                    <a:ext uri="{FF2B5EF4-FFF2-40B4-BE49-F238E27FC236}">
                      <a16:creationId xmlns:a16="http://schemas.microsoft.com/office/drawing/2014/main" id="{22BCAB5A-E435-464F-BF58-FA6B387B5043}"/>
                    </a:ext>
                  </a:extLst>
                </p:cNvPr>
                <p:cNvPicPr/>
                <p:nvPr/>
              </p:nvPicPr>
              <p:blipFill>
                <a:blip r:embed="rId381"/>
                <a:stretch>
                  <a:fillRect/>
                </a:stretch>
              </p:blipFill>
              <p:spPr>
                <a:xfrm>
                  <a:off x="1553381" y="4092872"/>
                  <a:ext cx="3744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2">
            <p14:nvContentPartPr>
              <p14:cNvPr id="114864" name="Freihand 114863">
                <a:extLst>
                  <a:ext uri="{FF2B5EF4-FFF2-40B4-BE49-F238E27FC236}">
                    <a16:creationId xmlns:a16="http://schemas.microsoft.com/office/drawing/2014/main" id="{14CA5F28-1ECB-4D3A-B7C1-4985359B39FD}"/>
                  </a:ext>
                </a:extLst>
              </p14:cNvPr>
              <p14:cNvContentPartPr/>
              <p14:nvPr/>
            </p14:nvContentPartPr>
            <p14:xfrm>
              <a:off x="2059901" y="3434792"/>
              <a:ext cx="360" cy="360"/>
            </p14:xfrm>
          </p:contentPart>
        </mc:Choice>
        <mc:Fallback xmlns="">
          <p:pic>
            <p:nvPicPr>
              <p:cNvPr id="114864" name="Freihand 114863">
                <a:extLst>
                  <a:ext uri="{FF2B5EF4-FFF2-40B4-BE49-F238E27FC236}">
                    <a16:creationId xmlns:a16="http://schemas.microsoft.com/office/drawing/2014/main" id="{14CA5F28-1ECB-4D3A-B7C1-4985359B39FD}"/>
                  </a:ext>
                </a:extLst>
              </p:cNvPr>
              <p:cNvPicPr/>
              <p:nvPr/>
            </p:nvPicPr>
            <p:blipFill>
              <a:blip r:embed="rId356"/>
              <a:stretch>
                <a:fillRect/>
              </a:stretch>
            </p:blipFill>
            <p:spPr>
              <a:xfrm>
                <a:off x="2055581" y="3430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4866" name="Freihand 114865">
                <a:extLst>
                  <a:ext uri="{FF2B5EF4-FFF2-40B4-BE49-F238E27FC236}">
                    <a16:creationId xmlns:a16="http://schemas.microsoft.com/office/drawing/2014/main" id="{F28E8CB6-FEFE-42B1-AF3C-7A55472648A9}"/>
                  </a:ext>
                </a:extLst>
              </p14:cNvPr>
              <p14:cNvContentPartPr/>
              <p14:nvPr/>
            </p14:nvContentPartPr>
            <p14:xfrm>
              <a:off x="10885301" y="1470632"/>
              <a:ext cx="22680" cy="46440"/>
            </p14:xfrm>
          </p:contentPart>
        </mc:Choice>
        <mc:Fallback xmlns="">
          <p:pic>
            <p:nvPicPr>
              <p:cNvPr id="114866" name="Freihand 114865">
                <a:extLst>
                  <a:ext uri="{FF2B5EF4-FFF2-40B4-BE49-F238E27FC236}">
                    <a16:creationId xmlns:a16="http://schemas.microsoft.com/office/drawing/2014/main" id="{F28E8CB6-FEFE-42B1-AF3C-7A55472648A9}"/>
                  </a:ext>
                </a:extLst>
              </p:cNvPr>
              <p:cNvPicPr/>
              <p:nvPr/>
            </p:nvPicPr>
            <p:blipFill>
              <a:blip r:embed="rId384"/>
              <a:stretch>
                <a:fillRect/>
              </a:stretch>
            </p:blipFill>
            <p:spPr>
              <a:xfrm>
                <a:off x="10880981" y="1466312"/>
                <a:ext cx="31320" cy="55080"/>
              </a:xfrm>
              <a:prstGeom prst="rect">
                <a:avLst/>
              </a:prstGeom>
            </p:spPr>
          </p:pic>
        </mc:Fallback>
      </mc:AlternateContent>
      <p:grpSp>
        <p:nvGrpSpPr>
          <p:cNvPr id="114869" name="Gruppieren 114868">
            <a:extLst>
              <a:ext uri="{FF2B5EF4-FFF2-40B4-BE49-F238E27FC236}">
                <a16:creationId xmlns:a16="http://schemas.microsoft.com/office/drawing/2014/main" id="{D7B92B08-F0B0-406B-9796-0B818575448D}"/>
              </a:ext>
            </a:extLst>
          </p:cNvPr>
          <p:cNvGrpSpPr/>
          <p:nvPr/>
        </p:nvGrpSpPr>
        <p:grpSpPr>
          <a:xfrm>
            <a:off x="8654741" y="1751432"/>
            <a:ext cx="180000" cy="343440"/>
            <a:chOff x="8654741" y="1751432"/>
            <a:chExt cx="180000" cy="343440"/>
          </a:xfrm>
        </p:grpSpPr>
        <mc:AlternateContent xmlns:mc="http://schemas.openxmlformats.org/markup-compatibility/2006" xmlns:p14="http://schemas.microsoft.com/office/powerpoint/2010/main">
          <mc:Choice Requires="p14">
            <p:contentPart p14:bwMode="auto" r:id="rId385">
              <p14:nvContentPartPr>
                <p14:cNvPr id="114867" name="Freihand 114866">
                  <a:extLst>
                    <a:ext uri="{FF2B5EF4-FFF2-40B4-BE49-F238E27FC236}">
                      <a16:creationId xmlns:a16="http://schemas.microsoft.com/office/drawing/2014/main" id="{C1344B88-5034-49C7-A7B7-7EE7F23252BE}"/>
                    </a:ext>
                  </a:extLst>
                </p14:cNvPr>
                <p14:cNvContentPartPr/>
                <p14:nvPr/>
              </p14:nvContentPartPr>
              <p14:xfrm>
                <a:off x="8745101" y="1887872"/>
                <a:ext cx="15840" cy="207000"/>
              </p14:xfrm>
            </p:contentPart>
          </mc:Choice>
          <mc:Fallback xmlns="">
            <p:pic>
              <p:nvPicPr>
                <p:cNvPr id="114867" name="Freihand 114866">
                  <a:extLst>
                    <a:ext uri="{FF2B5EF4-FFF2-40B4-BE49-F238E27FC236}">
                      <a16:creationId xmlns:a16="http://schemas.microsoft.com/office/drawing/2014/main" id="{C1344B88-5034-49C7-A7B7-7EE7F23252BE}"/>
                    </a:ext>
                  </a:extLst>
                </p:cNvPr>
                <p:cNvPicPr/>
                <p:nvPr/>
              </p:nvPicPr>
              <p:blipFill>
                <a:blip r:embed="rId386"/>
                <a:stretch>
                  <a:fillRect/>
                </a:stretch>
              </p:blipFill>
              <p:spPr>
                <a:xfrm>
                  <a:off x="8740781" y="1883552"/>
                  <a:ext cx="24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4868" name="Freihand 114867">
                  <a:extLst>
                    <a:ext uri="{FF2B5EF4-FFF2-40B4-BE49-F238E27FC236}">
                      <a16:creationId xmlns:a16="http://schemas.microsoft.com/office/drawing/2014/main" id="{9B7AC7FB-2006-4B33-8D88-733CD5C4A8F7}"/>
                    </a:ext>
                  </a:extLst>
                </p14:cNvPr>
                <p14:cNvContentPartPr/>
                <p14:nvPr/>
              </p14:nvContentPartPr>
              <p14:xfrm>
                <a:off x="8654741" y="1751432"/>
                <a:ext cx="180000" cy="211320"/>
              </p14:xfrm>
            </p:contentPart>
          </mc:Choice>
          <mc:Fallback xmlns="">
            <p:pic>
              <p:nvPicPr>
                <p:cNvPr id="114868" name="Freihand 114867">
                  <a:extLst>
                    <a:ext uri="{FF2B5EF4-FFF2-40B4-BE49-F238E27FC236}">
                      <a16:creationId xmlns:a16="http://schemas.microsoft.com/office/drawing/2014/main" id="{9B7AC7FB-2006-4B33-8D88-733CD5C4A8F7}"/>
                    </a:ext>
                  </a:extLst>
                </p:cNvPr>
                <p:cNvPicPr/>
                <p:nvPr/>
              </p:nvPicPr>
              <p:blipFill>
                <a:blip r:embed="rId388"/>
                <a:stretch>
                  <a:fillRect/>
                </a:stretch>
              </p:blipFill>
              <p:spPr>
                <a:xfrm>
                  <a:off x="8650421" y="1747112"/>
                  <a:ext cx="188640" cy="21996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5B3C4BEC-ED36-44C8-A39C-40FAABAD4D2C}"/>
                  </a:ext>
                </a:extLst>
              </p14:cNvPr>
              <p14:cNvContentPartPr/>
              <p14:nvPr/>
            </p14:nvContentPartPr>
            <p14:xfrm>
              <a:off x="5168141" y="723632"/>
              <a:ext cx="1967040" cy="58320"/>
            </p14:xfrm>
          </p:contentPart>
        </mc:Choice>
        <mc:Fallback xmlns="">
          <p:pic>
            <p:nvPicPr>
              <p:cNvPr id="5" name="Freihand 4">
                <a:extLst>
                  <a:ext uri="{FF2B5EF4-FFF2-40B4-BE49-F238E27FC236}">
                    <a16:creationId xmlns:a16="http://schemas.microsoft.com/office/drawing/2014/main" id="{5B3C4BEC-ED36-44C8-A39C-40FAABAD4D2C}"/>
                  </a:ext>
                </a:extLst>
              </p:cNvPr>
              <p:cNvPicPr/>
              <p:nvPr/>
            </p:nvPicPr>
            <p:blipFill>
              <a:blip r:embed="rId4"/>
              <a:stretch>
                <a:fillRect/>
              </a:stretch>
            </p:blipFill>
            <p:spPr>
              <a:xfrm>
                <a:off x="5163821" y="719312"/>
                <a:ext cx="1975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0E076D3C-8BE9-42EE-AAD5-41832611FD6E}"/>
                  </a:ext>
                </a:extLst>
              </p14:cNvPr>
              <p14:cNvContentPartPr/>
              <p14:nvPr/>
            </p14:nvContentPartPr>
            <p14:xfrm>
              <a:off x="2161421" y="1112792"/>
              <a:ext cx="5724000" cy="66600"/>
            </p14:xfrm>
          </p:contentPart>
        </mc:Choice>
        <mc:Fallback xmlns="">
          <p:pic>
            <p:nvPicPr>
              <p:cNvPr id="10" name="Freihand 9">
                <a:extLst>
                  <a:ext uri="{FF2B5EF4-FFF2-40B4-BE49-F238E27FC236}">
                    <a16:creationId xmlns:a16="http://schemas.microsoft.com/office/drawing/2014/main" id="{0E076D3C-8BE9-42EE-AAD5-41832611FD6E}"/>
                  </a:ext>
                </a:extLst>
              </p:cNvPr>
              <p:cNvPicPr/>
              <p:nvPr/>
            </p:nvPicPr>
            <p:blipFill>
              <a:blip r:embed="rId6"/>
              <a:stretch>
                <a:fillRect/>
              </a:stretch>
            </p:blipFill>
            <p:spPr>
              <a:xfrm>
                <a:off x="2157101" y="1108472"/>
                <a:ext cx="5732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7B5F5CB4-5A51-406A-84EA-A3FC622AA8B6}"/>
                  </a:ext>
                </a:extLst>
              </p14:cNvPr>
              <p14:cNvContentPartPr/>
              <p14:nvPr/>
            </p14:nvContentPartPr>
            <p14:xfrm>
              <a:off x="2131541" y="1527152"/>
              <a:ext cx="2775600" cy="36720"/>
            </p14:xfrm>
          </p:contentPart>
        </mc:Choice>
        <mc:Fallback xmlns="">
          <p:pic>
            <p:nvPicPr>
              <p:cNvPr id="11" name="Freihand 10">
                <a:extLst>
                  <a:ext uri="{FF2B5EF4-FFF2-40B4-BE49-F238E27FC236}">
                    <a16:creationId xmlns:a16="http://schemas.microsoft.com/office/drawing/2014/main" id="{7B5F5CB4-5A51-406A-84EA-A3FC622AA8B6}"/>
                  </a:ext>
                </a:extLst>
              </p:cNvPr>
              <p:cNvPicPr/>
              <p:nvPr/>
            </p:nvPicPr>
            <p:blipFill>
              <a:blip r:embed="rId8"/>
              <a:stretch>
                <a:fillRect/>
              </a:stretch>
            </p:blipFill>
            <p:spPr>
              <a:xfrm>
                <a:off x="2127221" y="1522832"/>
                <a:ext cx="2784240" cy="45360"/>
              </a:xfrm>
              <a:prstGeom prst="rect">
                <a:avLst/>
              </a:prstGeom>
            </p:spPr>
          </p:pic>
        </mc:Fallback>
      </mc:AlternateContent>
      <p:grpSp>
        <p:nvGrpSpPr>
          <p:cNvPr id="14" name="Gruppieren 13">
            <a:extLst>
              <a:ext uri="{FF2B5EF4-FFF2-40B4-BE49-F238E27FC236}">
                <a16:creationId xmlns:a16="http://schemas.microsoft.com/office/drawing/2014/main" id="{BD30DE0D-A94C-481A-92F7-7B4EACCA4456}"/>
              </a:ext>
            </a:extLst>
          </p:cNvPr>
          <p:cNvGrpSpPr/>
          <p:nvPr/>
        </p:nvGrpSpPr>
        <p:grpSpPr>
          <a:xfrm>
            <a:off x="1929221" y="1268312"/>
            <a:ext cx="138240" cy="252000"/>
            <a:chOff x="1929221" y="1268312"/>
            <a:chExt cx="138240" cy="25200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363E51B1-E158-4D07-8E58-42FD4F7C165C}"/>
                    </a:ext>
                  </a:extLst>
                </p14:cNvPr>
                <p14:cNvContentPartPr/>
                <p14:nvPr/>
              </p14:nvContentPartPr>
              <p14:xfrm>
                <a:off x="1982861" y="1268312"/>
                <a:ext cx="7560" cy="155160"/>
              </p14:xfrm>
            </p:contentPart>
          </mc:Choice>
          <mc:Fallback xmlns="">
            <p:pic>
              <p:nvPicPr>
                <p:cNvPr id="12" name="Freihand 11">
                  <a:extLst>
                    <a:ext uri="{FF2B5EF4-FFF2-40B4-BE49-F238E27FC236}">
                      <a16:creationId xmlns:a16="http://schemas.microsoft.com/office/drawing/2014/main" id="{363E51B1-E158-4D07-8E58-42FD4F7C165C}"/>
                    </a:ext>
                  </a:extLst>
                </p:cNvPr>
                <p:cNvPicPr/>
                <p:nvPr/>
              </p:nvPicPr>
              <p:blipFill>
                <a:blip r:embed="rId10"/>
                <a:stretch>
                  <a:fillRect/>
                </a:stretch>
              </p:blipFill>
              <p:spPr>
                <a:xfrm>
                  <a:off x="1978541" y="1263992"/>
                  <a:ext cx="16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8D220CCC-BD06-421B-A983-80D9708DAD79}"/>
                    </a:ext>
                  </a:extLst>
                </p14:cNvPr>
                <p14:cNvContentPartPr/>
                <p14:nvPr/>
              </p14:nvContentPartPr>
              <p14:xfrm>
                <a:off x="1929221" y="1360112"/>
                <a:ext cx="138240" cy="160200"/>
              </p14:xfrm>
            </p:contentPart>
          </mc:Choice>
          <mc:Fallback xmlns="">
            <p:pic>
              <p:nvPicPr>
                <p:cNvPr id="13" name="Freihand 12">
                  <a:extLst>
                    <a:ext uri="{FF2B5EF4-FFF2-40B4-BE49-F238E27FC236}">
                      <a16:creationId xmlns:a16="http://schemas.microsoft.com/office/drawing/2014/main" id="{8D220CCC-BD06-421B-A983-80D9708DAD79}"/>
                    </a:ext>
                  </a:extLst>
                </p:cNvPr>
                <p:cNvPicPr/>
                <p:nvPr/>
              </p:nvPicPr>
              <p:blipFill>
                <a:blip r:embed="rId12"/>
                <a:stretch>
                  <a:fillRect/>
                </a:stretch>
              </p:blipFill>
              <p:spPr>
                <a:xfrm>
                  <a:off x="1924901" y="1355792"/>
                  <a:ext cx="14688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5A85B180-0FB9-438C-B557-B3185995A155}"/>
                  </a:ext>
                </a:extLst>
              </p14:cNvPr>
              <p14:cNvContentPartPr/>
              <p14:nvPr/>
            </p14:nvContentPartPr>
            <p14:xfrm>
              <a:off x="5427701" y="1531472"/>
              <a:ext cx="2904840" cy="59040"/>
            </p14:xfrm>
          </p:contentPart>
        </mc:Choice>
        <mc:Fallback xmlns="">
          <p:pic>
            <p:nvPicPr>
              <p:cNvPr id="15" name="Freihand 14">
                <a:extLst>
                  <a:ext uri="{FF2B5EF4-FFF2-40B4-BE49-F238E27FC236}">
                    <a16:creationId xmlns:a16="http://schemas.microsoft.com/office/drawing/2014/main" id="{5A85B180-0FB9-438C-B557-B3185995A155}"/>
                  </a:ext>
                </a:extLst>
              </p:cNvPr>
              <p:cNvPicPr/>
              <p:nvPr/>
            </p:nvPicPr>
            <p:blipFill>
              <a:blip r:embed="rId14"/>
              <a:stretch>
                <a:fillRect/>
              </a:stretch>
            </p:blipFill>
            <p:spPr>
              <a:xfrm>
                <a:off x="5423381" y="1527152"/>
                <a:ext cx="2913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CCFAD6DD-C4C9-4781-9E57-83A913AF2693}"/>
                  </a:ext>
                </a:extLst>
              </p14:cNvPr>
              <p14:cNvContentPartPr/>
              <p14:nvPr/>
            </p14:nvContentPartPr>
            <p14:xfrm>
              <a:off x="2196341" y="2114672"/>
              <a:ext cx="466200" cy="37080"/>
            </p14:xfrm>
          </p:contentPart>
        </mc:Choice>
        <mc:Fallback xmlns="">
          <p:pic>
            <p:nvPicPr>
              <p:cNvPr id="16" name="Freihand 15">
                <a:extLst>
                  <a:ext uri="{FF2B5EF4-FFF2-40B4-BE49-F238E27FC236}">
                    <a16:creationId xmlns:a16="http://schemas.microsoft.com/office/drawing/2014/main" id="{CCFAD6DD-C4C9-4781-9E57-83A913AF2693}"/>
                  </a:ext>
                </a:extLst>
              </p:cNvPr>
              <p:cNvPicPr/>
              <p:nvPr/>
            </p:nvPicPr>
            <p:blipFill>
              <a:blip r:embed="rId16"/>
              <a:stretch>
                <a:fillRect/>
              </a:stretch>
            </p:blipFill>
            <p:spPr>
              <a:xfrm>
                <a:off x="2192021" y="2110352"/>
                <a:ext cx="474840" cy="45720"/>
              </a:xfrm>
              <a:prstGeom prst="rect">
                <a:avLst/>
              </a:prstGeom>
            </p:spPr>
          </p:pic>
        </mc:Fallback>
      </mc:AlternateContent>
      <p:grpSp>
        <p:nvGrpSpPr>
          <p:cNvPr id="22" name="Gruppieren 21">
            <a:extLst>
              <a:ext uri="{FF2B5EF4-FFF2-40B4-BE49-F238E27FC236}">
                <a16:creationId xmlns:a16="http://schemas.microsoft.com/office/drawing/2014/main" id="{445B419E-338F-4BBA-A124-CB8E0A3C522F}"/>
              </a:ext>
            </a:extLst>
          </p:cNvPr>
          <p:cNvGrpSpPr/>
          <p:nvPr/>
        </p:nvGrpSpPr>
        <p:grpSpPr>
          <a:xfrm>
            <a:off x="4282901" y="1679792"/>
            <a:ext cx="265680" cy="179280"/>
            <a:chOff x="4282901" y="1679792"/>
            <a:chExt cx="265680" cy="179280"/>
          </a:xfrm>
        </p:grpSpPr>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0CDF632A-F389-461F-871E-0D684AE92367}"/>
                    </a:ext>
                  </a:extLst>
                </p14:cNvPr>
                <p14:cNvContentPartPr/>
                <p14:nvPr/>
              </p14:nvContentPartPr>
              <p14:xfrm>
                <a:off x="4364621" y="1679792"/>
                <a:ext cx="183960" cy="138960"/>
              </p14:xfrm>
            </p:contentPart>
          </mc:Choice>
          <mc:Fallback xmlns="">
            <p:pic>
              <p:nvPicPr>
                <p:cNvPr id="20" name="Freihand 19">
                  <a:extLst>
                    <a:ext uri="{FF2B5EF4-FFF2-40B4-BE49-F238E27FC236}">
                      <a16:creationId xmlns:a16="http://schemas.microsoft.com/office/drawing/2014/main" id="{0CDF632A-F389-461F-871E-0D684AE92367}"/>
                    </a:ext>
                  </a:extLst>
                </p:cNvPr>
                <p:cNvPicPr/>
                <p:nvPr/>
              </p:nvPicPr>
              <p:blipFill>
                <a:blip r:embed="rId18"/>
                <a:stretch>
                  <a:fillRect/>
                </a:stretch>
              </p:blipFill>
              <p:spPr>
                <a:xfrm>
                  <a:off x="4360301" y="1675472"/>
                  <a:ext cx="192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7631BCF4-5BF5-48B1-A1F7-A535837D9821}"/>
                    </a:ext>
                  </a:extLst>
                </p14:cNvPr>
                <p14:cNvContentPartPr/>
                <p14:nvPr/>
              </p14:nvContentPartPr>
              <p14:xfrm>
                <a:off x="4282901" y="1694552"/>
                <a:ext cx="256320" cy="164520"/>
              </p14:xfrm>
            </p:contentPart>
          </mc:Choice>
          <mc:Fallback xmlns="">
            <p:pic>
              <p:nvPicPr>
                <p:cNvPr id="21" name="Freihand 20">
                  <a:extLst>
                    <a:ext uri="{FF2B5EF4-FFF2-40B4-BE49-F238E27FC236}">
                      <a16:creationId xmlns:a16="http://schemas.microsoft.com/office/drawing/2014/main" id="{7631BCF4-5BF5-48B1-A1F7-A535837D9821}"/>
                    </a:ext>
                  </a:extLst>
                </p:cNvPr>
                <p:cNvPicPr/>
                <p:nvPr/>
              </p:nvPicPr>
              <p:blipFill>
                <a:blip r:embed="rId20"/>
                <a:stretch>
                  <a:fillRect/>
                </a:stretch>
              </p:blipFill>
              <p:spPr>
                <a:xfrm>
                  <a:off x="4278581" y="1690232"/>
                  <a:ext cx="264960" cy="17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C2295F46-7049-45E7-94AB-DC2D6AC2C925}"/>
                  </a:ext>
                </a:extLst>
              </p14:cNvPr>
              <p14:cNvContentPartPr/>
              <p14:nvPr/>
            </p14:nvContentPartPr>
            <p14:xfrm>
              <a:off x="5412941" y="2508872"/>
              <a:ext cx="1609920" cy="39240"/>
            </p14:xfrm>
          </p:contentPart>
        </mc:Choice>
        <mc:Fallback xmlns="">
          <p:pic>
            <p:nvPicPr>
              <p:cNvPr id="28" name="Freihand 27">
                <a:extLst>
                  <a:ext uri="{FF2B5EF4-FFF2-40B4-BE49-F238E27FC236}">
                    <a16:creationId xmlns:a16="http://schemas.microsoft.com/office/drawing/2014/main" id="{C2295F46-7049-45E7-94AB-DC2D6AC2C925}"/>
                  </a:ext>
                </a:extLst>
              </p:cNvPr>
              <p:cNvPicPr/>
              <p:nvPr/>
            </p:nvPicPr>
            <p:blipFill>
              <a:blip r:embed="rId22"/>
              <a:stretch>
                <a:fillRect/>
              </a:stretch>
            </p:blipFill>
            <p:spPr>
              <a:xfrm>
                <a:off x="5408621" y="2504552"/>
                <a:ext cx="1618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BBC832EE-AD06-4874-BFD1-DC9A39D5743C}"/>
                  </a:ext>
                </a:extLst>
              </p14:cNvPr>
              <p14:cNvContentPartPr/>
              <p14:nvPr/>
            </p14:nvContentPartPr>
            <p14:xfrm>
              <a:off x="2082221" y="2868512"/>
              <a:ext cx="574200" cy="32400"/>
            </p14:xfrm>
          </p:contentPart>
        </mc:Choice>
        <mc:Fallback xmlns="">
          <p:pic>
            <p:nvPicPr>
              <p:cNvPr id="29" name="Freihand 28">
                <a:extLst>
                  <a:ext uri="{FF2B5EF4-FFF2-40B4-BE49-F238E27FC236}">
                    <a16:creationId xmlns:a16="http://schemas.microsoft.com/office/drawing/2014/main" id="{BBC832EE-AD06-4874-BFD1-DC9A39D5743C}"/>
                  </a:ext>
                </a:extLst>
              </p:cNvPr>
              <p:cNvPicPr/>
              <p:nvPr/>
            </p:nvPicPr>
            <p:blipFill>
              <a:blip r:embed="rId24"/>
              <a:stretch>
                <a:fillRect/>
              </a:stretch>
            </p:blipFill>
            <p:spPr>
              <a:xfrm>
                <a:off x="2077901" y="2864192"/>
                <a:ext cx="582840" cy="41040"/>
              </a:xfrm>
              <a:prstGeom prst="rect">
                <a:avLst/>
              </a:prstGeom>
            </p:spPr>
          </p:pic>
        </mc:Fallback>
      </mc:AlternateContent>
      <p:grpSp>
        <p:nvGrpSpPr>
          <p:cNvPr id="31" name="Gruppieren 30">
            <a:extLst>
              <a:ext uri="{FF2B5EF4-FFF2-40B4-BE49-F238E27FC236}">
                <a16:creationId xmlns:a16="http://schemas.microsoft.com/office/drawing/2014/main" id="{2E6AD746-027C-403A-A3B5-579040CD5CC9}"/>
              </a:ext>
            </a:extLst>
          </p:cNvPr>
          <p:cNvGrpSpPr/>
          <p:nvPr/>
        </p:nvGrpSpPr>
        <p:grpSpPr>
          <a:xfrm>
            <a:off x="1981421" y="1975352"/>
            <a:ext cx="6878880" cy="542520"/>
            <a:chOff x="1981421" y="1975352"/>
            <a:chExt cx="6878880" cy="542520"/>
          </a:xfrm>
        </p:grpSpPr>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6E65A33-DC56-40C1-A8F1-8B0380BF833E}"/>
                    </a:ext>
                  </a:extLst>
                </p14:cNvPr>
                <p14:cNvContentPartPr/>
                <p14:nvPr/>
              </p14:nvContentPartPr>
              <p14:xfrm>
                <a:off x="3561101" y="2109992"/>
                <a:ext cx="1785960" cy="35640"/>
              </p14:xfrm>
            </p:contentPart>
          </mc:Choice>
          <mc:Fallback xmlns="">
            <p:pic>
              <p:nvPicPr>
                <p:cNvPr id="17" name="Freihand 16">
                  <a:extLst>
                    <a:ext uri="{FF2B5EF4-FFF2-40B4-BE49-F238E27FC236}">
                      <a16:creationId xmlns:a16="http://schemas.microsoft.com/office/drawing/2014/main" id="{96E65A33-DC56-40C1-A8F1-8B0380BF833E}"/>
                    </a:ext>
                  </a:extLst>
                </p:cNvPr>
                <p:cNvPicPr/>
                <p:nvPr/>
              </p:nvPicPr>
              <p:blipFill>
                <a:blip r:embed="rId26"/>
                <a:stretch>
                  <a:fillRect/>
                </a:stretch>
              </p:blipFill>
              <p:spPr>
                <a:xfrm>
                  <a:off x="3556781" y="2105672"/>
                  <a:ext cx="1794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07D4208-EB22-49A1-B05F-FF78DA135B89}"/>
                    </a:ext>
                  </a:extLst>
                </p14:cNvPr>
                <p14:cNvContentPartPr/>
                <p14:nvPr/>
              </p14:nvContentPartPr>
              <p14:xfrm>
                <a:off x="5983181" y="2083712"/>
                <a:ext cx="2877120" cy="71640"/>
              </p14:xfrm>
            </p:contentPart>
          </mc:Choice>
          <mc:Fallback xmlns="">
            <p:pic>
              <p:nvPicPr>
                <p:cNvPr id="18" name="Freihand 17">
                  <a:extLst>
                    <a:ext uri="{FF2B5EF4-FFF2-40B4-BE49-F238E27FC236}">
                      <a16:creationId xmlns:a16="http://schemas.microsoft.com/office/drawing/2014/main" id="{907D4208-EB22-49A1-B05F-FF78DA135B89}"/>
                    </a:ext>
                  </a:extLst>
                </p:cNvPr>
                <p:cNvPicPr/>
                <p:nvPr/>
              </p:nvPicPr>
              <p:blipFill>
                <a:blip r:embed="rId28"/>
                <a:stretch>
                  <a:fillRect/>
                </a:stretch>
              </p:blipFill>
              <p:spPr>
                <a:xfrm>
                  <a:off x="5978861" y="2079392"/>
                  <a:ext cx="2885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D90ED0E2-C749-4F02-9B11-D74D1A8E00BF}"/>
                    </a:ext>
                  </a:extLst>
                </p14:cNvPr>
                <p14:cNvContentPartPr/>
                <p14:nvPr/>
              </p14:nvContentPartPr>
              <p14:xfrm>
                <a:off x="4346621" y="1975352"/>
                <a:ext cx="31680" cy="187560"/>
              </p14:xfrm>
            </p:contentPart>
          </mc:Choice>
          <mc:Fallback xmlns="">
            <p:pic>
              <p:nvPicPr>
                <p:cNvPr id="23" name="Freihand 22">
                  <a:extLst>
                    <a:ext uri="{FF2B5EF4-FFF2-40B4-BE49-F238E27FC236}">
                      <a16:creationId xmlns:a16="http://schemas.microsoft.com/office/drawing/2014/main" id="{D90ED0E2-C749-4F02-9B11-D74D1A8E00BF}"/>
                    </a:ext>
                  </a:extLst>
                </p:cNvPr>
                <p:cNvPicPr/>
                <p:nvPr/>
              </p:nvPicPr>
              <p:blipFill>
                <a:blip r:embed="rId30"/>
                <a:stretch>
                  <a:fillRect/>
                </a:stretch>
              </p:blipFill>
              <p:spPr>
                <a:xfrm>
                  <a:off x="4342301" y="1971032"/>
                  <a:ext cx="40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5D89AB91-E926-45F1-9CD6-098FE78F7BE5}"/>
                    </a:ext>
                  </a:extLst>
                </p14:cNvPr>
                <p14:cNvContentPartPr/>
                <p14:nvPr/>
              </p14:nvContentPartPr>
              <p14:xfrm>
                <a:off x="4301621" y="2086952"/>
                <a:ext cx="150840" cy="146880"/>
              </p14:xfrm>
            </p:contentPart>
          </mc:Choice>
          <mc:Fallback xmlns="">
            <p:pic>
              <p:nvPicPr>
                <p:cNvPr id="24" name="Freihand 23">
                  <a:extLst>
                    <a:ext uri="{FF2B5EF4-FFF2-40B4-BE49-F238E27FC236}">
                      <a16:creationId xmlns:a16="http://schemas.microsoft.com/office/drawing/2014/main" id="{5D89AB91-E926-45F1-9CD6-098FE78F7BE5}"/>
                    </a:ext>
                  </a:extLst>
                </p:cNvPr>
                <p:cNvPicPr/>
                <p:nvPr/>
              </p:nvPicPr>
              <p:blipFill>
                <a:blip r:embed="rId32"/>
                <a:stretch>
                  <a:fillRect/>
                </a:stretch>
              </p:blipFill>
              <p:spPr>
                <a:xfrm>
                  <a:off x="4297301" y="2082632"/>
                  <a:ext cx="159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DE0F6E20-A887-4EDD-B36B-9B82585C9DFE}"/>
                    </a:ext>
                  </a:extLst>
                </p14:cNvPr>
                <p14:cNvContentPartPr/>
                <p14:nvPr/>
              </p14:nvContentPartPr>
              <p14:xfrm>
                <a:off x="1981421" y="2054192"/>
                <a:ext cx="3229200" cy="463680"/>
              </p14:xfrm>
            </p:contentPart>
          </mc:Choice>
          <mc:Fallback xmlns="">
            <p:pic>
              <p:nvPicPr>
                <p:cNvPr id="26" name="Freihand 25">
                  <a:extLst>
                    <a:ext uri="{FF2B5EF4-FFF2-40B4-BE49-F238E27FC236}">
                      <a16:creationId xmlns:a16="http://schemas.microsoft.com/office/drawing/2014/main" id="{DE0F6E20-A887-4EDD-B36B-9B82585C9DFE}"/>
                    </a:ext>
                  </a:extLst>
                </p:cNvPr>
                <p:cNvPicPr/>
                <p:nvPr/>
              </p:nvPicPr>
              <p:blipFill>
                <a:blip r:embed="rId34"/>
                <a:stretch>
                  <a:fillRect/>
                </a:stretch>
              </p:blipFill>
              <p:spPr>
                <a:xfrm>
                  <a:off x="1977101" y="2049872"/>
                  <a:ext cx="323784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87DFE2AE-362D-47D8-B479-DC1CEA423E21}"/>
                    </a:ext>
                  </a:extLst>
                </p14:cNvPr>
                <p14:cNvContentPartPr/>
                <p14:nvPr/>
              </p14:nvContentPartPr>
              <p14:xfrm>
                <a:off x="2307221" y="2069312"/>
                <a:ext cx="3081600" cy="98640"/>
              </p14:xfrm>
            </p:contentPart>
          </mc:Choice>
          <mc:Fallback xmlns="">
            <p:pic>
              <p:nvPicPr>
                <p:cNvPr id="30" name="Freihand 29">
                  <a:extLst>
                    <a:ext uri="{FF2B5EF4-FFF2-40B4-BE49-F238E27FC236}">
                      <a16:creationId xmlns:a16="http://schemas.microsoft.com/office/drawing/2014/main" id="{87DFE2AE-362D-47D8-B479-DC1CEA423E21}"/>
                    </a:ext>
                  </a:extLst>
                </p:cNvPr>
                <p:cNvPicPr/>
                <p:nvPr/>
              </p:nvPicPr>
              <p:blipFill>
                <a:blip r:embed="rId36"/>
                <a:stretch>
                  <a:fillRect/>
                </a:stretch>
              </p:blipFill>
              <p:spPr>
                <a:xfrm>
                  <a:off x="2302901" y="2064992"/>
                  <a:ext cx="3090240" cy="107280"/>
                </a:xfrm>
                <a:prstGeom prst="rect">
                  <a:avLst/>
                </a:prstGeom>
              </p:spPr>
            </p:pic>
          </mc:Fallback>
        </mc:AlternateContent>
      </p:grpSp>
      <p:grpSp>
        <p:nvGrpSpPr>
          <p:cNvPr id="33" name="Gruppieren 32">
            <a:extLst>
              <a:ext uri="{FF2B5EF4-FFF2-40B4-BE49-F238E27FC236}">
                <a16:creationId xmlns:a16="http://schemas.microsoft.com/office/drawing/2014/main" id="{C37A479C-3BFA-4F84-A0C1-F85B4565DF5F}"/>
              </a:ext>
            </a:extLst>
          </p:cNvPr>
          <p:cNvGrpSpPr/>
          <p:nvPr/>
        </p:nvGrpSpPr>
        <p:grpSpPr>
          <a:xfrm>
            <a:off x="258821" y="417272"/>
            <a:ext cx="4857840" cy="504720"/>
            <a:chOff x="258821" y="417272"/>
            <a:chExt cx="4857840" cy="504720"/>
          </a:xfrm>
        </p:grpSpPr>
        <mc:AlternateContent xmlns:mc="http://schemas.openxmlformats.org/markup-compatibility/2006" xmlns:p14="http://schemas.microsoft.com/office/powerpoint/2010/main">
          <mc:Choice Requires="p14">
            <p:contentPart p14:bwMode="auto" r:id="rId37">
              <p14:nvContentPartPr>
                <p14:cNvPr id="2" name="Freihand 1">
                  <a:extLst>
                    <a:ext uri="{FF2B5EF4-FFF2-40B4-BE49-F238E27FC236}">
                      <a16:creationId xmlns:a16="http://schemas.microsoft.com/office/drawing/2014/main" id="{11EE1429-94B3-475B-A4E0-F3B9B421B367}"/>
                    </a:ext>
                  </a:extLst>
                </p14:cNvPr>
                <p14:cNvContentPartPr/>
                <p14:nvPr/>
              </p14:nvContentPartPr>
              <p14:xfrm>
                <a:off x="258821" y="826232"/>
                <a:ext cx="1879920" cy="25560"/>
              </p14:xfrm>
            </p:contentPart>
          </mc:Choice>
          <mc:Fallback xmlns="">
            <p:pic>
              <p:nvPicPr>
                <p:cNvPr id="2" name="Freihand 1">
                  <a:extLst>
                    <a:ext uri="{FF2B5EF4-FFF2-40B4-BE49-F238E27FC236}">
                      <a16:creationId xmlns:a16="http://schemas.microsoft.com/office/drawing/2014/main" id="{11EE1429-94B3-475B-A4E0-F3B9B421B367}"/>
                    </a:ext>
                  </a:extLst>
                </p:cNvPr>
                <p:cNvPicPr/>
                <p:nvPr/>
              </p:nvPicPr>
              <p:blipFill>
                <a:blip r:embed="rId38"/>
                <a:stretch>
                  <a:fillRect/>
                </a:stretch>
              </p:blipFill>
              <p:spPr>
                <a:xfrm>
                  <a:off x="254501" y="821912"/>
                  <a:ext cx="1888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 name="Freihand 2">
                  <a:extLst>
                    <a:ext uri="{FF2B5EF4-FFF2-40B4-BE49-F238E27FC236}">
                      <a16:creationId xmlns:a16="http://schemas.microsoft.com/office/drawing/2014/main" id="{CA5547D8-538A-4516-98D0-779BF7D5152E}"/>
                    </a:ext>
                  </a:extLst>
                </p14:cNvPr>
                <p14:cNvContentPartPr/>
                <p14:nvPr/>
              </p14:nvContentPartPr>
              <p14:xfrm>
                <a:off x="2218661" y="820472"/>
                <a:ext cx="2679480" cy="59040"/>
              </p14:xfrm>
            </p:contentPart>
          </mc:Choice>
          <mc:Fallback xmlns="">
            <p:pic>
              <p:nvPicPr>
                <p:cNvPr id="3" name="Freihand 2">
                  <a:extLst>
                    <a:ext uri="{FF2B5EF4-FFF2-40B4-BE49-F238E27FC236}">
                      <a16:creationId xmlns:a16="http://schemas.microsoft.com/office/drawing/2014/main" id="{CA5547D8-538A-4516-98D0-779BF7D5152E}"/>
                    </a:ext>
                  </a:extLst>
                </p:cNvPr>
                <p:cNvPicPr/>
                <p:nvPr/>
              </p:nvPicPr>
              <p:blipFill>
                <a:blip r:embed="rId40"/>
                <a:stretch>
                  <a:fillRect/>
                </a:stretch>
              </p:blipFill>
              <p:spPr>
                <a:xfrm>
                  <a:off x="2214341" y="816152"/>
                  <a:ext cx="268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95681FD8-0030-4DDC-A37C-D9A36B359D31}"/>
                    </a:ext>
                  </a:extLst>
                </p14:cNvPr>
                <p14:cNvContentPartPr/>
                <p14:nvPr/>
              </p14:nvContentPartPr>
              <p14:xfrm>
                <a:off x="1919501" y="417272"/>
                <a:ext cx="3197160" cy="504720"/>
              </p14:xfrm>
            </p:contentPart>
          </mc:Choice>
          <mc:Fallback xmlns="">
            <p:pic>
              <p:nvPicPr>
                <p:cNvPr id="32" name="Freihand 31">
                  <a:extLst>
                    <a:ext uri="{FF2B5EF4-FFF2-40B4-BE49-F238E27FC236}">
                      <a16:creationId xmlns:a16="http://schemas.microsoft.com/office/drawing/2014/main" id="{95681FD8-0030-4DDC-A37C-D9A36B359D31}"/>
                    </a:ext>
                  </a:extLst>
                </p:cNvPr>
                <p:cNvPicPr/>
                <p:nvPr/>
              </p:nvPicPr>
              <p:blipFill>
                <a:blip r:embed="rId42"/>
                <a:stretch>
                  <a:fillRect/>
                </a:stretch>
              </p:blipFill>
              <p:spPr>
                <a:xfrm>
                  <a:off x="1915181" y="412952"/>
                  <a:ext cx="3205800" cy="51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CB99D50F-7813-4774-BB26-1A9FF2BA2999}"/>
                  </a:ext>
                </a:extLst>
              </p14:cNvPr>
              <p14:cNvContentPartPr/>
              <p14:nvPr/>
            </p14:nvContentPartPr>
            <p14:xfrm>
              <a:off x="2843621" y="2489432"/>
              <a:ext cx="3048120" cy="422640"/>
            </p14:xfrm>
          </p:contentPart>
        </mc:Choice>
        <mc:Fallback xmlns="">
          <p:pic>
            <p:nvPicPr>
              <p:cNvPr id="34" name="Freihand 33">
                <a:extLst>
                  <a:ext uri="{FF2B5EF4-FFF2-40B4-BE49-F238E27FC236}">
                    <a16:creationId xmlns:a16="http://schemas.microsoft.com/office/drawing/2014/main" id="{CB99D50F-7813-4774-BB26-1A9FF2BA2999}"/>
                  </a:ext>
                </a:extLst>
              </p:cNvPr>
              <p:cNvPicPr/>
              <p:nvPr/>
            </p:nvPicPr>
            <p:blipFill>
              <a:blip r:embed="rId44"/>
              <a:stretch>
                <a:fillRect/>
              </a:stretch>
            </p:blipFill>
            <p:spPr>
              <a:xfrm>
                <a:off x="2839301" y="2485112"/>
                <a:ext cx="305676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DE343297-C915-4FCF-9B92-8853C0AE0F8F}"/>
                  </a:ext>
                </a:extLst>
              </p14:cNvPr>
              <p14:cNvContentPartPr/>
              <p14:nvPr/>
            </p14:nvContentPartPr>
            <p14:xfrm>
              <a:off x="5291981" y="2412392"/>
              <a:ext cx="2067840" cy="98280"/>
            </p14:xfrm>
          </p:contentPart>
        </mc:Choice>
        <mc:Fallback xmlns="">
          <p:pic>
            <p:nvPicPr>
              <p:cNvPr id="35" name="Freihand 34">
                <a:extLst>
                  <a:ext uri="{FF2B5EF4-FFF2-40B4-BE49-F238E27FC236}">
                    <a16:creationId xmlns:a16="http://schemas.microsoft.com/office/drawing/2014/main" id="{DE343297-C915-4FCF-9B92-8853C0AE0F8F}"/>
                  </a:ext>
                </a:extLst>
              </p:cNvPr>
              <p:cNvPicPr/>
              <p:nvPr/>
            </p:nvPicPr>
            <p:blipFill>
              <a:blip r:embed="rId46"/>
              <a:stretch>
                <a:fillRect/>
              </a:stretch>
            </p:blipFill>
            <p:spPr>
              <a:xfrm>
                <a:off x="5287661" y="2408072"/>
                <a:ext cx="2076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E59D0F9A-72FB-4982-8691-521531CA94DB}"/>
                  </a:ext>
                </a:extLst>
              </p14:cNvPr>
              <p14:cNvContentPartPr/>
              <p14:nvPr/>
            </p14:nvContentPartPr>
            <p14:xfrm>
              <a:off x="6819821" y="2838632"/>
              <a:ext cx="1917000" cy="49320"/>
            </p14:xfrm>
          </p:contentPart>
        </mc:Choice>
        <mc:Fallback xmlns="">
          <p:pic>
            <p:nvPicPr>
              <p:cNvPr id="36" name="Freihand 35">
                <a:extLst>
                  <a:ext uri="{FF2B5EF4-FFF2-40B4-BE49-F238E27FC236}">
                    <a16:creationId xmlns:a16="http://schemas.microsoft.com/office/drawing/2014/main" id="{E59D0F9A-72FB-4982-8691-521531CA94DB}"/>
                  </a:ext>
                </a:extLst>
              </p:cNvPr>
              <p:cNvPicPr/>
              <p:nvPr/>
            </p:nvPicPr>
            <p:blipFill>
              <a:blip r:embed="rId48"/>
              <a:stretch>
                <a:fillRect/>
              </a:stretch>
            </p:blipFill>
            <p:spPr>
              <a:xfrm>
                <a:off x="6815501" y="2834312"/>
                <a:ext cx="1925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DB3DBBD9-138E-45FB-ADC1-2FD383EC6206}"/>
                  </a:ext>
                </a:extLst>
              </p14:cNvPr>
              <p14:cNvContentPartPr/>
              <p14:nvPr/>
            </p14:nvContentPartPr>
            <p14:xfrm>
              <a:off x="2055941" y="3155072"/>
              <a:ext cx="3681360" cy="69480"/>
            </p14:xfrm>
          </p:contentPart>
        </mc:Choice>
        <mc:Fallback xmlns="">
          <p:pic>
            <p:nvPicPr>
              <p:cNvPr id="37" name="Freihand 36">
                <a:extLst>
                  <a:ext uri="{FF2B5EF4-FFF2-40B4-BE49-F238E27FC236}">
                    <a16:creationId xmlns:a16="http://schemas.microsoft.com/office/drawing/2014/main" id="{DB3DBBD9-138E-45FB-ADC1-2FD383EC6206}"/>
                  </a:ext>
                </a:extLst>
              </p:cNvPr>
              <p:cNvPicPr/>
              <p:nvPr/>
            </p:nvPicPr>
            <p:blipFill>
              <a:blip r:embed="rId50"/>
              <a:stretch>
                <a:fillRect/>
              </a:stretch>
            </p:blipFill>
            <p:spPr>
              <a:xfrm>
                <a:off x="2051621" y="3150752"/>
                <a:ext cx="3690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E202B8AE-6D31-4442-B4D1-F677112EE0C6}"/>
                  </a:ext>
                </a:extLst>
              </p14:cNvPr>
              <p14:cNvContentPartPr/>
              <p14:nvPr/>
            </p14:nvContentPartPr>
            <p14:xfrm>
              <a:off x="2131181" y="3808472"/>
              <a:ext cx="3083040" cy="46440"/>
            </p14:xfrm>
          </p:contentPart>
        </mc:Choice>
        <mc:Fallback xmlns="">
          <p:pic>
            <p:nvPicPr>
              <p:cNvPr id="38" name="Freihand 37">
                <a:extLst>
                  <a:ext uri="{FF2B5EF4-FFF2-40B4-BE49-F238E27FC236}">
                    <a16:creationId xmlns:a16="http://schemas.microsoft.com/office/drawing/2014/main" id="{E202B8AE-6D31-4442-B4D1-F677112EE0C6}"/>
                  </a:ext>
                </a:extLst>
              </p:cNvPr>
              <p:cNvPicPr/>
              <p:nvPr/>
            </p:nvPicPr>
            <p:blipFill>
              <a:blip r:embed="rId52"/>
              <a:stretch>
                <a:fillRect/>
              </a:stretch>
            </p:blipFill>
            <p:spPr>
              <a:xfrm>
                <a:off x="2126861" y="3804152"/>
                <a:ext cx="3091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F10A8625-98BF-41E0-BF87-B0DE192B1439}"/>
                  </a:ext>
                </a:extLst>
              </p14:cNvPr>
              <p14:cNvContentPartPr/>
              <p14:nvPr/>
            </p14:nvContentPartPr>
            <p14:xfrm>
              <a:off x="5761421" y="3789032"/>
              <a:ext cx="3052800" cy="51480"/>
            </p14:xfrm>
          </p:contentPart>
        </mc:Choice>
        <mc:Fallback xmlns="">
          <p:pic>
            <p:nvPicPr>
              <p:cNvPr id="39" name="Freihand 38">
                <a:extLst>
                  <a:ext uri="{FF2B5EF4-FFF2-40B4-BE49-F238E27FC236}">
                    <a16:creationId xmlns:a16="http://schemas.microsoft.com/office/drawing/2014/main" id="{F10A8625-98BF-41E0-BF87-B0DE192B1439}"/>
                  </a:ext>
                </a:extLst>
              </p:cNvPr>
              <p:cNvPicPr/>
              <p:nvPr/>
            </p:nvPicPr>
            <p:blipFill>
              <a:blip r:embed="rId54"/>
              <a:stretch>
                <a:fillRect/>
              </a:stretch>
            </p:blipFill>
            <p:spPr>
              <a:xfrm>
                <a:off x="5757101" y="3784712"/>
                <a:ext cx="3061440" cy="60120"/>
              </a:xfrm>
              <a:prstGeom prst="rect">
                <a:avLst/>
              </a:prstGeom>
            </p:spPr>
          </p:pic>
        </mc:Fallback>
      </mc:AlternateContent>
      <p:grpSp>
        <p:nvGrpSpPr>
          <p:cNvPr id="42" name="Gruppieren 41">
            <a:extLst>
              <a:ext uri="{FF2B5EF4-FFF2-40B4-BE49-F238E27FC236}">
                <a16:creationId xmlns:a16="http://schemas.microsoft.com/office/drawing/2014/main" id="{CDB5B46C-8DFA-4973-B486-FF0065547954}"/>
              </a:ext>
            </a:extLst>
          </p:cNvPr>
          <p:cNvGrpSpPr/>
          <p:nvPr/>
        </p:nvGrpSpPr>
        <p:grpSpPr>
          <a:xfrm>
            <a:off x="3145301" y="3697232"/>
            <a:ext cx="5451120" cy="178200"/>
            <a:chOff x="3145301" y="3697232"/>
            <a:chExt cx="5451120" cy="178200"/>
          </a:xfrm>
        </p:grpSpPr>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29720042-A787-453C-A20C-1BD214920C93}"/>
                    </a:ext>
                  </a:extLst>
                </p14:cNvPr>
                <p14:cNvContentPartPr/>
                <p14:nvPr/>
              </p14:nvContentPartPr>
              <p14:xfrm>
                <a:off x="3145301" y="3785792"/>
                <a:ext cx="2079000" cy="89640"/>
              </p14:xfrm>
            </p:contentPart>
          </mc:Choice>
          <mc:Fallback xmlns="">
            <p:pic>
              <p:nvPicPr>
                <p:cNvPr id="40" name="Freihand 39">
                  <a:extLst>
                    <a:ext uri="{FF2B5EF4-FFF2-40B4-BE49-F238E27FC236}">
                      <a16:creationId xmlns:a16="http://schemas.microsoft.com/office/drawing/2014/main" id="{29720042-A787-453C-A20C-1BD214920C93}"/>
                    </a:ext>
                  </a:extLst>
                </p:cNvPr>
                <p:cNvPicPr/>
                <p:nvPr/>
              </p:nvPicPr>
              <p:blipFill>
                <a:blip r:embed="rId56"/>
                <a:stretch>
                  <a:fillRect/>
                </a:stretch>
              </p:blipFill>
              <p:spPr>
                <a:xfrm>
                  <a:off x="3140981" y="3781472"/>
                  <a:ext cx="2087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36AB7D3D-6A62-434F-8746-15855E6321EA}"/>
                    </a:ext>
                  </a:extLst>
                </p14:cNvPr>
                <p14:cNvContentPartPr/>
                <p14:nvPr/>
              </p14:nvContentPartPr>
              <p14:xfrm>
                <a:off x="5870141" y="3697232"/>
                <a:ext cx="2726280" cy="139320"/>
              </p14:xfrm>
            </p:contentPart>
          </mc:Choice>
          <mc:Fallback xmlns="">
            <p:pic>
              <p:nvPicPr>
                <p:cNvPr id="41" name="Freihand 40">
                  <a:extLst>
                    <a:ext uri="{FF2B5EF4-FFF2-40B4-BE49-F238E27FC236}">
                      <a16:creationId xmlns:a16="http://schemas.microsoft.com/office/drawing/2014/main" id="{36AB7D3D-6A62-434F-8746-15855E6321EA}"/>
                    </a:ext>
                  </a:extLst>
                </p:cNvPr>
                <p:cNvPicPr/>
                <p:nvPr/>
              </p:nvPicPr>
              <p:blipFill>
                <a:blip r:embed="rId58"/>
                <a:stretch>
                  <a:fillRect/>
                </a:stretch>
              </p:blipFill>
              <p:spPr>
                <a:xfrm>
                  <a:off x="5865821" y="3692912"/>
                  <a:ext cx="273492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358F0574-5BAE-4058-B53B-1FE8B97B0A7D}"/>
                  </a:ext>
                </a:extLst>
              </p14:cNvPr>
              <p14:cNvContentPartPr/>
              <p14:nvPr/>
            </p14:nvContentPartPr>
            <p14:xfrm>
              <a:off x="5464421" y="4061552"/>
              <a:ext cx="3847320" cy="168840"/>
            </p14:xfrm>
          </p:contentPart>
        </mc:Choice>
        <mc:Fallback xmlns="">
          <p:pic>
            <p:nvPicPr>
              <p:cNvPr id="43" name="Freihand 42">
                <a:extLst>
                  <a:ext uri="{FF2B5EF4-FFF2-40B4-BE49-F238E27FC236}">
                    <a16:creationId xmlns:a16="http://schemas.microsoft.com/office/drawing/2014/main" id="{358F0574-5BAE-4058-B53B-1FE8B97B0A7D}"/>
                  </a:ext>
                </a:extLst>
              </p:cNvPr>
              <p:cNvPicPr/>
              <p:nvPr/>
            </p:nvPicPr>
            <p:blipFill>
              <a:blip r:embed="rId60"/>
              <a:stretch>
                <a:fillRect/>
              </a:stretch>
            </p:blipFill>
            <p:spPr>
              <a:xfrm>
                <a:off x="5460101" y="4057232"/>
                <a:ext cx="3855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1AF10004-89A8-49B1-A95F-945436CC8351}"/>
                  </a:ext>
                </a:extLst>
              </p14:cNvPr>
              <p14:cNvContentPartPr/>
              <p14:nvPr/>
            </p14:nvContentPartPr>
            <p14:xfrm>
              <a:off x="5483501" y="4155512"/>
              <a:ext cx="3637800" cy="52920"/>
            </p14:xfrm>
          </p:contentPart>
        </mc:Choice>
        <mc:Fallback xmlns="">
          <p:pic>
            <p:nvPicPr>
              <p:cNvPr id="44" name="Freihand 43">
                <a:extLst>
                  <a:ext uri="{FF2B5EF4-FFF2-40B4-BE49-F238E27FC236}">
                    <a16:creationId xmlns:a16="http://schemas.microsoft.com/office/drawing/2014/main" id="{1AF10004-89A8-49B1-A95F-945436CC8351}"/>
                  </a:ext>
                </a:extLst>
              </p:cNvPr>
              <p:cNvPicPr/>
              <p:nvPr/>
            </p:nvPicPr>
            <p:blipFill>
              <a:blip r:embed="rId62"/>
              <a:stretch>
                <a:fillRect/>
              </a:stretch>
            </p:blipFill>
            <p:spPr>
              <a:xfrm>
                <a:off x="5479181" y="4151192"/>
                <a:ext cx="3646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C8B813F0-7380-4A0A-ACE0-7061C8EA489A}"/>
                  </a:ext>
                </a:extLst>
              </p14:cNvPr>
              <p14:cNvContentPartPr/>
              <p14:nvPr/>
            </p14:nvContentPartPr>
            <p14:xfrm>
              <a:off x="2154941" y="4776152"/>
              <a:ext cx="3951360" cy="64800"/>
            </p14:xfrm>
          </p:contentPart>
        </mc:Choice>
        <mc:Fallback xmlns="">
          <p:pic>
            <p:nvPicPr>
              <p:cNvPr id="45" name="Freihand 44">
                <a:extLst>
                  <a:ext uri="{FF2B5EF4-FFF2-40B4-BE49-F238E27FC236}">
                    <a16:creationId xmlns:a16="http://schemas.microsoft.com/office/drawing/2014/main" id="{C8B813F0-7380-4A0A-ACE0-7061C8EA489A}"/>
                  </a:ext>
                </a:extLst>
              </p:cNvPr>
              <p:cNvPicPr/>
              <p:nvPr/>
            </p:nvPicPr>
            <p:blipFill>
              <a:blip r:embed="rId64"/>
              <a:stretch>
                <a:fillRect/>
              </a:stretch>
            </p:blipFill>
            <p:spPr>
              <a:xfrm>
                <a:off x="2150621" y="4771832"/>
                <a:ext cx="3960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F6434382-BE82-4C9B-A575-8D5645470106}"/>
                  </a:ext>
                </a:extLst>
              </p14:cNvPr>
              <p14:cNvContentPartPr/>
              <p14:nvPr/>
            </p14:nvContentPartPr>
            <p14:xfrm>
              <a:off x="4459661" y="5262152"/>
              <a:ext cx="2322720" cy="64440"/>
            </p14:xfrm>
          </p:contentPart>
        </mc:Choice>
        <mc:Fallback xmlns="">
          <p:pic>
            <p:nvPicPr>
              <p:cNvPr id="46" name="Freihand 45">
                <a:extLst>
                  <a:ext uri="{FF2B5EF4-FFF2-40B4-BE49-F238E27FC236}">
                    <a16:creationId xmlns:a16="http://schemas.microsoft.com/office/drawing/2014/main" id="{F6434382-BE82-4C9B-A575-8D5645470106}"/>
                  </a:ext>
                </a:extLst>
              </p:cNvPr>
              <p:cNvPicPr/>
              <p:nvPr/>
            </p:nvPicPr>
            <p:blipFill>
              <a:blip r:embed="rId66"/>
              <a:stretch>
                <a:fillRect/>
              </a:stretch>
            </p:blipFill>
            <p:spPr>
              <a:xfrm>
                <a:off x="4455341" y="5257832"/>
                <a:ext cx="2331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22CFEE11-08B2-4171-B3F1-1D51B6AA129F}"/>
                  </a:ext>
                </a:extLst>
              </p14:cNvPr>
              <p14:cNvContentPartPr/>
              <p14:nvPr/>
            </p14:nvContentPartPr>
            <p14:xfrm>
              <a:off x="1934261" y="3490232"/>
              <a:ext cx="130680" cy="1874160"/>
            </p14:xfrm>
          </p:contentPart>
        </mc:Choice>
        <mc:Fallback xmlns="">
          <p:pic>
            <p:nvPicPr>
              <p:cNvPr id="47" name="Freihand 46">
                <a:extLst>
                  <a:ext uri="{FF2B5EF4-FFF2-40B4-BE49-F238E27FC236}">
                    <a16:creationId xmlns:a16="http://schemas.microsoft.com/office/drawing/2014/main" id="{22CFEE11-08B2-4171-B3F1-1D51B6AA129F}"/>
                  </a:ext>
                </a:extLst>
              </p:cNvPr>
              <p:cNvPicPr/>
              <p:nvPr/>
            </p:nvPicPr>
            <p:blipFill>
              <a:blip r:embed="rId68"/>
              <a:stretch>
                <a:fillRect/>
              </a:stretch>
            </p:blipFill>
            <p:spPr>
              <a:xfrm>
                <a:off x="1929941" y="3485912"/>
                <a:ext cx="139320" cy="1882800"/>
              </a:xfrm>
              <a:prstGeom prst="rect">
                <a:avLst/>
              </a:prstGeom>
            </p:spPr>
          </p:pic>
        </mc:Fallback>
      </mc:AlternateContent>
      <p:grpSp>
        <p:nvGrpSpPr>
          <p:cNvPr id="50" name="Gruppieren 49">
            <a:extLst>
              <a:ext uri="{FF2B5EF4-FFF2-40B4-BE49-F238E27FC236}">
                <a16:creationId xmlns:a16="http://schemas.microsoft.com/office/drawing/2014/main" id="{EE033427-DC4B-4995-B50F-49A55B6AF1FE}"/>
              </a:ext>
            </a:extLst>
          </p:cNvPr>
          <p:cNvGrpSpPr/>
          <p:nvPr/>
        </p:nvGrpSpPr>
        <p:grpSpPr>
          <a:xfrm>
            <a:off x="9122741" y="771512"/>
            <a:ext cx="245880" cy="2900880"/>
            <a:chOff x="9122741" y="771512"/>
            <a:chExt cx="245880" cy="2900880"/>
          </a:xfrm>
        </p:grpSpPr>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95852748-5F5F-45E3-8465-CBC985C24062}"/>
                    </a:ext>
                  </a:extLst>
                </p14:cNvPr>
                <p14:cNvContentPartPr/>
                <p14:nvPr/>
              </p14:nvContentPartPr>
              <p14:xfrm>
                <a:off x="9237221" y="771512"/>
                <a:ext cx="84960" cy="2863080"/>
              </p14:xfrm>
            </p:contentPart>
          </mc:Choice>
          <mc:Fallback xmlns="">
            <p:pic>
              <p:nvPicPr>
                <p:cNvPr id="48" name="Freihand 47">
                  <a:extLst>
                    <a:ext uri="{FF2B5EF4-FFF2-40B4-BE49-F238E27FC236}">
                      <a16:creationId xmlns:a16="http://schemas.microsoft.com/office/drawing/2014/main" id="{95852748-5F5F-45E3-8465-CBC985C24062}"/>
                    </a:ext>
                  </a:extLst>
                </p:cNvPr>
                <p:cNvPicPr/>
                <p:nvPr/>
              </p:nvPicPr>
              <p:blipFill>
                <a:blip r:embed="rId70"/>
                <a:stretch>
                  <a:fillRect/>
                </a:stretch>
              </p:blipFill>
              <p:spPr>
                <a:xfrm>
                  <a:off x="9232901" y="767192"/>
                  <a:ext cx="93600" cy="2871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D3DC7753-E336-44E3-AF4C-D497322829C3}"/>
                    </a:ext>
                  </a:extLst>
                </p14:cNvPr>
                <p14:cNvContentPartPr/>
                <p14:nvPr/>
              </p14:nvContentPartPr>
              <p14:xfrm>
                <a:off x="9122741" y="3328592"/>
                <a:ext cx="245880" cy="343800"/>
              </p14:xfrm>
            </p:contentPart>
          </mc:Choice>
          <mc:Fallback xmlns="">
            <p:pic>
              <p:nvPicPr>
                <p:cNvPr id="49" name="Freihand 48">
                  <a:extLst>
                    <a:ext uri="{FF2B5EF4-FFF2-40B4-BE49-F238E27FC236}">
                      <a16:creationId xmlns:a16="http://schemas.microsoft.com/office/drawing/2014/main" id="{D3DC7753-E336-44E3-AF4C-D497322829C3}"/>
                    </a:ext>
                  </a:extLst>
                </p:cNvPr>
                <p:cNvPicPr/>
                <p:nvPr/>
              </p:nvPicPr>
              <p:blipFill>
                <a:blip r:embed="rId72"/>
                <a:stretch>
                  <a:fillRect/>
                </a:stretch>
              </p:blipFill>
              <p:spPr>
                <a:xfrm>
                  <a:off x="9118421" y="3324272"/>
                  <a:ext cx="254520" cy="352440"/>
                </a:xfrm>
                <a:prstGeom prst="rect">
                  <a:avLst/>
                </a:prstGeom>
              </p:spPr>
            </p:pic>
          </mc:Fallback>
        </mc:AlternateContent>
      </p:grpSp>
      <p:grpSp>
        <p:nvGrpSpPr>
          <p:cNvPr id="115771" name="Gruppieren 115770">
            <a:extLst>
              <a:ext uri="{FF2B5EF4-FFF2-40B4-BE49-F238E27FC236}">
                <a16:creationId xmlns:a16="http://schemas.microsoft.com/office/drawing/2014/main" id="{EC6040A4-10D5-4F8B-BFDE-7599C80FA7B3}"/>
              </a:ext>
            </a:extLst>
          </p:cNvPr>
          <p:cNvGrpSpPr/>
          <p:nvPr/>
        </p:nvGrpSpPr>
        <p:grpSpPr>
          <a:xfrm>
            <a:off x="9672101" y="723272"/>
            <a:ext cx="2342160" cy="1616400"/>
            <a:chOff x="9672101" y="723272"/>
            <a:chExt cx="2342160" cy="1616400"/>
          </a:xfrm>
        </p:grpSpPr>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F55A2D01-FE76-4D8B-82B3-4FECB562C593}"/>
                    </a:ext>
                  </a:extLst>
                </p14:cNvPr>
                <p14:cNvContentPartPr/>
                <p14:nvPr/>
              </p14:nvContentPartPr>
              <p14:xfrm>
                <a:off x="9672101" y="863312"/>
                <a:ext cx="150120" cy="205200"/>
              </p14:xfrm>
            </p:contentPart>
          </mc:Choice>
          <mc:Fallback xmlns="">
            <p:pic>
              <p:nvPicPr>
                <p:cNvPr id="51" name="Freihand 50">
                  <a:extLst>
                    <a:ext uri="{FF2B5EF4-FFF2-40B4-BE49-F238E27FC236}">
                      <a16:creationId xmlns:a16="http://schemas.microsoft.com/office/drawing/2014/main" id="{F55A2D01-FE76-4D8B-82B3-4FECB562C593}"/>
                    </a:ext>
                  </a:extLst>
                </p:cNvPr>
                <p:cNvPicPr/>
                <p:nvPr/>
              </p:nvPicPr>
              <p:blipFill>
                <a:blip r:embed="rId74"/>
                <a:stretch>
                  <a:fillRect/>
                </a:stretch>
              </p:blipFill>
              <p:spPr>
                <a:xfrm>
                  <a:off x="9667781" y="858992"/>
                  <a:ext cx="158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A0B2CEFB-EDFC-4D8D-8D79-E7EE1CE35D45}"/>
                    </a:ext>
                  </a:extLst>
                </p14:cNvPr>
                <p14:cNvContentPartPr/>
                <p14:nvPr/>
              </p14:nvContentPartPr>
              <p14:xfrm>
                <a:off x="9686141" y="965912"/>
                <a:ext cx="79560" cy="10080"/>
              </p14:xfrm>
            </p:contentPart>
          </mc:Choice>
          <mc:Fallback xmlns="">
            <p:pic>
              <p:nvPicPr>
                <p:cNvPr id="52" name="Freihand 51">
                  <a:extLst>
                    <a:ext uri="{FF2B5EF4-FFF2-40B4-BE49-F238E27FC236}">
                      <a16:creationId xmlns:a16="http://schemas.microsoft.com/office/drawing/2014/main" id="{A0B2CEFB-EDFC-4D8D-8D79-E7EE1CE35D45}"/>
                    </a:ext>
                  </a:extLst>
                </p:cNvPr>
                <p:cNvPicPr/>
                <p:nvPr/>
              </p:nvPicPr>
              <p:blipFill>
                <a:blip r:embed="rId76"/>
                <a:stretch>
                  <a:fillRect/>
                </a:stretch>
              </p:blipFill>
              <p:spPr>
                <a:xfrm>
                  <a:off x="9681821" y="961592"/>
                  <a:ext cx="88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4DAF08A7-5DB3-4D18-B8FC-6C1DEE71094C}"/>
                    </a:ext>
                  </a:extLst>
                </p14:cNvPr>
                <p14:cNvContentPartPr/>
                <p14:nvPr/>
              </p14:nvContentPartPr>
              <p14:xfrm>
                <a:off x="9824741" y="934232"/>
                <a:ext cx="147600" cy="78120"/>
              </p14:xfrm>
            </p:contentPart>
          </mc:Choice>
          <mc:Fallback xmlns="">
            <p:pic>
              <p:nvPicPr>
                <p:cNvPr id="53" name="Freihand 52">
                  <a:extLst>
                    <a:ext uri="{FF2B5EF4-FFF2-40B4-BE49-F238E27FC236}">
                      <a16:creationId xmlns:a16="http://schemas.microsoft.com/office/drawing/2014/main" id="{4DAF08A7-5DB3-4D18-B8FC-6C1DEE71094C}"/>
                    </a:ext>
                  </a:extLst>
                </p:cNvPr>
                <p:cNvPicPr/>
                <p:nvPr/>
              </p:nvPicPr>
              <p:blipFill>
                <a:blip r:embed="rId78"/>
                <a:stretch>
                  <a:fillRect/>
                </a:stretch>
              </p:blipFill>
              <p:spPr>
                <a:xfrm>
                  <a:off x="9820421" y="929912"/>
                  <a:ext cx="156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2D478A5D-1C1E-4D38-88A1-BB3F0BAEF3F0}"/>
                    </a:ext>
                  </a:extLst>
                </p14:cNvPr>
                <p14:cNvContentPartPr/>
                <p14:nvPr/>
              </p14:nvContentPartPr>
              <p14:xfrm>
                <a:off x="9988901" y="902912"/>
                <a:ext cx="95400" cy="101160"/>
              </p14:xfrm>
            </p:contentPart>
          </mc:Choice>
          <mc:Fallback xmlns="">
            <p:pic>
              <p:nvPicPr>
                <p:cNvPr id="54" name="Freihand 53">
                  <a:extLst>
                    <a:ext uri="{FF2B5EF4-FFF2-40B4-BE49-F238E27FC236}">
                      <a16:creationId xmlns:a16="http://schemas.microsoft.com/office/drawing/2014/main" id="{2D478A5D-1C1E-4D38-88A1-BB3F0BAEF3F0}"/>
                    </a:ext>
                  </a:extLst>
                </p:cNvPr>
                <p:cNvPicPr/>
                <p:nvPr/>
              </p:nvPicPr>
              <p:blipFill>
                <a:blip r:embed="rId80"/>
                <a:stretch>
                  <a:fillRect/>
                </a:stretch>
              </p:blipFill>
              <p:spPr>
                <a:xfrm>
                  <a:off x="9984581" y="898592"/>
                  <a:ext cx="104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73D898B9-08AA-4FC3-8D07-C8DF13F0E4B8}"/>
                    </a:ext>
                  </a:extLst>
                </p14:cNvPr>
                <p14:cNvContentPartPr/>
                <p14:nvPr/>
              </p14:nvContentPartPr>
              <p14:xfrm>
                <a:off x="10106621" y="912272"/>
                <a:ext cx="245160" cy="63000"/>
              </p14:xfrm>
            </p:contentPart>
          </mc:Choice>
          <mc:Fallback xmlns="">
            <p:pic>
              <p:nvPicPr>
                <p:cNvPr id="55" name="Freihand 54">
                  <a:extLst>
                    <a:ext uri="{FF2B5EF4-FFF2-40B4-BE49-F238E27FC236}">
                      <a16:creationId xmlns:a16="http://schemas.microsoft.com/office/drawing/2014/main" id="{73D898B9-08AA-4FC3-8D07-C8DF13F0E4B8}"/>
                    </a:ext>
                  </a:extLst>
                </p:cNvPr>
                <p:cNvPicPr/>
                <p:nvPr/>
              </p:nvPicPr>
              <p:blipFill>
                <a:blip r:embed="rId82"/>
                <a:stretch>
                  <a:fillRect/>
                </a:stretch>
              </p:blipFill>
              <p:spPr>
                <a:xfrm>
                  <a:off x="10102301" y="907952"/>
                  <a:ext cx="253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2801DDBF-AB0C-4C46-855C-27760A1B6A32}"/>
                    </a:ext>
                  </a:extLst>
                </p14:cNvPr>
                <p14:cNvContentPartPr/>
                <p14:nvPr/>
              </p14:nvContentPartPr>
              <p14:xfrm>
                <a:off x="10383461" y="911192"/>
                <a:ext cx="149040" cy="45360"/>
              </p14:xfrm>
            </p:contentPart>
          </mc:Choice>
          <mc:Fallback xmlns="">
            <p:pic>
              <p:nvPicPr>
                <p:cNvPr id="56" name="Freihand 55">
                  <a:extLst>
                    <a:ext uri="{FF2B5EF4-FFF2-40B4-BE49-F238E27FC236}">
                      <a16:creationId xmlns:a16="http://schemas.microsoft.com/office/drawing/2014/main" id="{2801DDBF-AB0C-4C46-855C-27760A1B6A32}"/>
                    </a:ext>
                  </a:extLst>
                </p:cNvPr>
                <p:cNvPicPr/>
                <p:nvPr/>
              </p:nvPicPr>
              <p:blipFill>
                <a:blip r:embed="rId84"/>
                <a:stretch>
                  <a:fillRect/>
                </a:stretch>
              </p:blipFill>
              <p:spPr>
                <a:xfrm>
                  <a:off x="10379141" y="906872"/>
                  <a:ext cx="157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0B413A4D-CE22-40F3-ADC1-35AB4CD86CF4}"/>
                    </a:ext>
                  </a:extLst>
                </p14:cNvPr>
                <p14:cNvContentPartPr/>
                <p14:nvPr/>
              </p14:nvContentPartPr>
              <p14:xfrm>
                <a:off x="10590461" y="889952"/>
                <a:ext cx="200880" cy="58680"/>
              </p14:xfrm>
            </p:contentPart>
          </mc:Choice>
          <mc:Fallback xmlns="">
            <p:pic>
              <p:nvPicPr>
                <p:cNvPr id="57" name="Freihand 56">
                  <a:extLst>
                    <a:ext uri="{FF2B5EF4-FFF2-40B4-BE49-F238E27FC236}">
                      <a16:creationId xmlns:a16="http://schemas.microsoft.com/office/drawing/2014/main" id="{0B413A4D-CE22-40F3-ADC1-35AB4CD86CF4}"/>
                    </a:ext>
                  </a:extLst>
                </p:cNvPr>
                <p:cNvPicPr/>
                <p:nvPr/>
              </p:nvPicPr>
              <p:blipFill>
                <a:blip r:embed="rId86"/>
                <a:stretch>
                  <a:fillRect/>
                </a:stretch>
              </p:blipFill>
              <p:spPr>
                <a:xfrm>
                  <a:off x="10586141" y="885632"/>
                  <a:ext cx="209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9D9C3D11-E1B0-432D-A965-955878F8FB8B}"/>
                    </a:ext>
                  </a:extLst>
                </p14:cNvPr>
                <p14:cNvContentPartPr/>
                <p14:nvPr/>
              </p14:nvContentPartPr>
              <p14:xfrm>
                <a:off x="10846781" y="723272"/>
                <a:ext cx="122040" cy="197640"/>
              </p14:xfrm>
            </p:contentPart>
          </mc:Choice>
          <mc:Fallback xmlns="">
            <p:pic>
              <p:nvPicPr>
                <p:cNvPr id="58" name="Freihand 57">
                  <a:extLst>
                    <a:ext uri="{FF2B5EF4-FFF2-40B4-BE49-F238E27FC236}">
                      <a16:creationId xmlns:a16="http://schemas.microsoft.com/office/drawing/2014/main" id="{9D9C3D11-E1B0-432D-A965-955878F8FB8B}"/>
                    </a:ext>
                  </a:extLst>
                </p:cNvPr>
                <p:cNvPicPr/>
                <p:nvPr/>
              </p:nvPicPr>
              <p:blipFill>
                <a:blip r:embed="rId88"/>
                <a:stretch>
                  <a:fillRect/>
                </a:stretch>
              </p:blipFill>
              <p:spPr>
                <a:xfrm>
                  <a:off x="10842461" y="718952"/>
                  <a:ext cx="130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A07883B4-CEEF-4FAF-B785-C7AC980B5356}"/>
                    </a:ext>
                  </a:extLst>
                </p14:cNvPr>
                <p14:cNvContentPartPr/>
                <p14:nvPr/>
              </p14:nvContentPartPr>
              <p14:xfrm>
                <a:off x="10979261" y="813992"/>
                <a:ext cx="339480" cy="268920"/>
              </p14:xfrm>
            </p:contentPart>
          </mc:Choice>
          <mc:Fallback xmlns="">
            <p:pic>
              <p:nvPicPr>
                <p:cNvPr id="59" name="Freihand 58">
                  <a:extLst>
                    <a:ext uri="{FF2B5EF4-FFF2-40B4-BE49-F238E27FC236}">
                      <a16:creationId xmlns:a16="http://schemas.microsoft.com/office/drawing/2014/main" id="{A07883B4-CEEF-4FAF-B785-C7AC980B5356}"/>
                    </a:ext>
                  </a:extLst>
                </p:cNvPr>
                <p:cNvPicPr/>
                <p:nvPr/>
              </p:nvPicPr>
              <p:blipFill>
                <a:blip r:embed="rId90"/>
                <a:stretch>
                  <a:fillRect/>
                </a:stretch>
              </p:blipFill>
              <p:spPr>
                <a:xfrm>
                  <a:off x="10974941" y="809672"/>
                  <a:ext cx="348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63040F83-FBE0-45EC-B33E-4DECBC44D67B}"/>
                    </a:ext>
                  </a:extLst>
                </p14:cNvPr>
                <p14:cNvContentPartPr/>
                <p14:nvPr/>
              </p14:nvContentPartPr>
              <p14:xfrm>
                <a:off x="9702701" y="1236992"/>
                <a:ext cx="141840" cy="150120"/>
              </p14:xfrm>
            </p:contentPart>
          </mc:Choice>
          <mc:Fallback xmlns="">
            <p:pic>
              <p:nvPicPr>
                <p:cNvPr id="61" name="Freihand 60">
                  <a:extLst>
                    <a:ext uri="{FF2B5EF4-FFF2-40B4-BE49-F238E27FC236}">
                      <a16:creationId xmlns:a16="http://schemas.microsoft.com/office/drawing/2014/main" id="{63040F83-FBE0-45EC-B33E-4DECBC44D67B}"/>
                    </a:ext>
                  </a:extLst>
                </p:cNvPr>
                <p:cNvPicPr/>
                <p:nvPr/>
              </p:nvPicPr>
              <p:blipFill>
                <a:blip r:embed="rId92"/>
                <a:stretch>
                  <a:fillRect/>
                </a:stretch>
              </p:blipFill>
              <p:spPr>
                <a:xfrm>
                  <a:off x="9698381" y="1232672"/>
                  <a:ext cx="150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3805145E-12F9-41E5-9EDA-009C28537818}"/>
                    </a:ext>
                  </a:extLst>
                </p14:cNvPr>
                <p14:cNvContentPartPr/>
                <p14:nvPr/>
              </p14:nvContentPartPr>
              <p14:xfrm>
                <a:off x="9706661" y="1280192"/>
                <a:ext cx="87120" cy="26280"/>
              </p14:xfrm>
            </p:contentPart>
          </mc:Choice>
          <mc:Fallback xmlns="">
            <p:pic>
              <p:nvPicPr>
                <p:cNvPr id="62" name="Freihand 61">
                  <a:extLst>
                    <a:ext uri="{FF2B5EF4-FFF2-40B4-BE49-F238E27FC236}">
                      <a16:creationId xmlns:a16="http://schemas.microsoft.com/office/drawing/2014/main" id="{3805145E-12F9-41E5-9EDA-009C28537818}"/>
                    </a:ext>
                  </a:extLst>
                </p:cNvPr>
                <p:cNvPicPr/>
                <p:nvPr/>
              </p:nvPicPr>
              <p:blipFill>
                <a:blip r:embed="rId94"/>
                <a:stretch>
                  <a:fillRect/>
                </a:stretch>
              </p:blipFill>
              <p:spPr>
                <a:xfrm>
                  <a:off x="9702341" y="1275872"/>
                  <a:ext cx="95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5712" name="Freihand 115711">
                  <a:extLst>
                    <a:ext uri="{FF2B5EF4-FFF2-40B4-BE49-F238E27FC236}">
                      <a16:creationId xmlns:a16="http://schemas.microsoft.com/office/drawing/2014/main" id="{919F55AD-DF7B-4712-96DE-1432AEAF3E95}"/>
                    </a:ext>
                  </a:extLst>
                </p14:cNvPr>
                <p14:cNvContentPartPr/>
                <p14:nvPr/>
              </p14:nvContentPartPr>
              <p14:xfrm>
                <a:off x="9846341" y="1231592"/>
                <a:ext cx="260280" cy="111960"/>
              </p14:xfrm>
            </p:contentPart>
          </mc:Choice>
          <mc:Fallback xmlns="">
            <p:pic>
              <p:nvPicPr>
                <p:cNvPr id="115712" name="Freihand 115711">
                  <a:extLst>
                    <a:ext uri="{FF2B5EF4-FFF2-40B4-BE49-F238E27FC236}">
                      <a16:creationId xmlns:a16="http://schemas.microsoft.com/office/drawing/2014/main" id="{919F55AD-DF7B-4712-96DE-1432AEAF3E95}"/>
                    </a:ext>
                  </a:extLst>
                </p:cNvPr>
                <p:cNvPicPr/>
                <p:nvPr/>
              </p:nvPicPr>
              <p:blipFill>
                <a:blip r:embed="rId96"/>
                <a:stretch>
                  <a:fillRect/>
                </a:stretch>
              </p:blipFill>
              <p:spPr>
                <a:xfrm>
                  <a:off x="9842021" y="1227272"/>
                  <a:ext cx="268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5713" name="Freihand 115712">
                  <a:extLst>
                    <a:ext uri="{FF2B5EF4-FFF2-40B4-BE49-F238E27FC236}">
                      <a16:creationId xmlns:a16="http://schemas.microsoft.com/office/drawing/2014/main" id="{1FAC3620-F304-4336-869C-4266A9C92E1A}"/>
                    </a:ext>
                  </a:extLst>
                </p14:cNvPr>
                <p14:cNvContentPartPr/>
                <p14:nvPr/>
              </p14:nvContentPartPr>
              <p14:xfrm>
                <a:off x="10092941" y="1153112"/>
                <a:ext cx="360" cy="360"/>
              </p14:xfrm>
            </p:contentPart>
          </mc:Choice>
          <mc:Fallback xmlns="">
            <p:pic>
              <p:nvPicPr>
                <p:cNvPr id="115713" name="Freihand 115712">
                  <a:extLst>
                    <a:ext uri="{FF2B5EF4-FFF2-40B4-BE49-F238E27FC236}">
                      <a16:creationId xmlns:a16="http://schemas.microsoft.com/office/drawing/2014/main" id="{1FAC3620-F304-4336-869C-4266A9C92E1A}"/>
                    </a:ext>
                  </a:extLst>
                </p:cNvPr>
                <p:cNvPicPr/>
                <p:nvPr/>
              </p:nvPicPr>
              <p:blipFill>
                <a:blip r:embed="rId98"/>
                <a:stretch>
                  <a:fillRect/>
                </a:stretch>
              </p:blipFill>
              <p:spPr>
                <a:xfrm>
                  <a:off x="10088621" y="1148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5714" name="Freihand 115713">
                  <a:extLst>
                    <a:ext uri="{FF2B5EF4-FFF2-40B4-BE49-F238E27FC236}">
                      <a16:creationId xmlns:a16="http://schemas.microsoft.com/office/drawing/2014/main" id="{B48071E5-1F7A-465E-8B5B-E337C80AC9FD}"/>
                    </a:ext>
                  </a:extLst>
                </p14:cNvPr>
                <p14:cNvContentPartPr/>
                <p14:nvPr/>
              </p14:nvContentPartPr>
              <p14:xfrm>
                <a:off x="10105181" y="1208912"/>
                <a:ext cx="85680" cy="96120"/>
              </p14:xfrm>
            </p:contentPart>
          </mc:Choice>
          <mc:Fallback xmlns="">
            <p:pic>
              <p:nvPicPr>
                <p:cNvPr id="115714" name="Freihand 115713">
                  <a:extLst>
                    <a:ext uri="{FF2B5EF4-FFF2-40B4-BE49-F238E27FC236}">
                      <a16:creationId xmlns:a16="http://schemas.microsoft.com/office/drawing/2014/main" id="{B48071E5-1F7A-465E-8B5B-E337C80AC9FD}"/>
                    </a:ext>
                  </a:extLst>
                </p:cNvPr>
                <p:cNvPicPr/>
                <p:nvPr/>
              </p:nvPicPr>
              <p:blipFill>
                <a:blip r:embed="rId100"/>
                <a:stretch>
                  <a:fillRect/>
                </a:stretch>
              </p:blipFill>
              <p:spPr>
                <a:xfrm>
                  <a:off x="10100861" y="1204592"/>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5717" name="Freihand 115716">
                  <a:extLst>
                    <a:ext uri="{FF2B5EF4-FFF2-40B4-BE49-F238E27FC236}">
                      <a16:creationId xmlns:a16="http://schemas.microsoft.com/office/drawing/2014/main" id="{B800E3BC-67FB-4675-AAF4-4933A2D75C98}"/>
                    </a:ext>
                  </a:extLst>
                </p14:cNvPr>
                <p14:cNvContentPartPr/>
                <p14:nvPr/>
              </p14:nvContentPartPr>
              <p14:xfrm>
                <a:off x="10218941" y="1132952"/>
                <a:ext cx="126000" cy="156600"/>
              </p14:xfrm>
            </p:contentPart>
          </mc:Choice>
          <mc:Fallback xmlns="">
            <p:pic>
              <p:nvPicPr>
                <p:cNvPr id="115717" name="Freihand 115716">
                  <a:extLst>
                    <a:ext uri="{FF2B5EF4-FFF2-40B4-BE49-F238E27FC236}">
                      <a16:creationId xmlns:a16="http://schemas.microsoft.com/office/drawing/2014/main" id="{B800E3BC-67FB-4675-AAF4-4933A2D75C98}"/>
                    </a:ext>
                  </a:extLst>
                </p:cNvPr>
                <p:cNvPicPr/>
                <p:nvPr/>
              </p:nvPicPr>
              <p:blipFill>
                <a:blip r:embed="rId102"/>
                <a:stretch>
                  <a:fillRect/>
                </a:stretch>
              </p:blipFill>
              <p:spPr>
                <a:xfrm>
                  <a:off x="10214621" y="1128632"/>
                  <a:ext cx="134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5718" name="Freihand 115717">
                  <a:extLst>
                    <a:ext uri="{FF2B5EF4-FFF2-40B4-BE49-F238E27FC236}">
                      <a16:creationId xmlns:a16="http://schemas.microsoft.com/office/drawing/2014/main" id="{437DFBA2-FB9C-4107-A56D-B6292EB7E7AE}"/>
                    </a:ext>
                  </a:extLst>
                </p14:cNvPr>
                <p14:cNvContentPartPr/>
                <p14:nvPr/>
              </p14:nvContentPartPr>
              <p14:xfrm>
                <a:off x="10392461" y="1194512"/>
                <a:ext cx="231480" cy="102240"/>
              </p14:xfrm>
            </p:contentPart>
          </mc:Choice>
          <mc:Fallback xmlns="">
            <p:pic>
              <p:nvPicPr>
                <p:cNvPr id="115718" name="Freihand 115717">
                  <a:extLst>
                    <a:ext uri="{FF2B5EF4-FFF2-40B4-BE49-F238E27FC236}">
                      <a16:creationId xmlns:a16="http://schemas.microsoft.com/office/drawing/2014/main" id="{437DFBA2-FB9C-4107-A56D-B6292EB7E7AE}"/>
                    </a:ext>
                  </a:extLst>
                </p:cNvPr>
                <p:cNvPicPr/>
                <p:nvPr/>
              </p:nvPicPr>
              <p:blipFill>
                <a:blip r:embed="rId104"/>
                <a:stretch>
                  <a:fillRect/>
                </a:stretch>
              </p:blipFill>
              <p:spPr>
                <a:xfrm>
                  <a:off x="10388141" y="1190192"/>
                  <a:ext cx="240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5720" name="Freihand 115719">
                  <a:extLst>
                    <a:ext uri="{FF2B5EF4-FFF2-40B4-BE49-F238E27FC236}">
                      <a16:creationId xmlns:a16="http://schemas.microsoft.com/office/drawing/2014/main" id="{1B76CD14-F75A-4734-AF90-C28BA23D95DF}"/>
                    </a:ext>
                  </a:extLst>
                </p14:cNvPr>
                <p14:cNvContentPartPr/>
                <p14:nvPr/>
              </p14:nvContentPartPr>
              <p14:xfrm>
                <a:off x="10761101" y="1113512"/>
                <a:ext cx="179280" cy="141840"/>
              </p14:xfrm>
            </p:contentPart>
          </mc:Choice>
          <mc:Fallback xmlns="">
            <p:pic>
              <p:nvPicPr>
                <p:cNvPr id="115720" name="Freihand 115719">
                  <a:extLst>
                    <a:ext uri="{FF2B5EF4-FFF2-40B4-BE49-F238E27FC236}">
                      <a16:creationId xmlns:a16="http://schemas.microsoft.com/office/drawing/2014/main" id="{1B76CD14-F75A-4734-AF90-C28BA23D95DF}"/>
                    </a:ext>
                  </a:extLst>
                </p:cNvPr>
                <p:cNvPicPr/>
                <p:nvPr/>
              </p:nvPicPr>
              <p:blipFill>
                <a:blip r:embed="rId106"/>
                <a:stretch>
                  <a:fillRect/>
                </a:stretch>
              </p:blipFill>
              <p:spPr>
                <a:xfrm>
                  <a:off x="10756781" y="1109192"/>
                  <a:ext cx="187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5721" name="Freihand 115720">
                  <a:extLst>
                    <a:ext uri="{FF2B5EF4-FFF2-40B4-BE49-F238E27FC236}">
                      <a16:creationId xmlns:a16="http://schemas.microsoft.com/office/drawing/2014/main" id="{B6412D75-8C0E-4932-8731-8AC15351A831}"/>
                    </a:ext>
                  </a:extLst>
                </p14:cNvPr>
                <p14:cNvContentPartPr/>
                <p14:nvPr/>
              </p14:nvContentPartPr>
              <p14:xfrm>
                <a:off x="10952981" y="1098032"/>
                <a:ext cx="128160" cy="140400"/>
              </p14:xfrm>
            </p:contentPart>
          </mc:Choice>
          <mc:Fallback xmlns="">
            <p:pic>
              <p:nvPicPr>
                <p:cNvPr id="115721" name="Freihand 115720">
                  <a:extLst>
                    <a:ext uri="{FF2B5EF4-FFF2-40B4-BE49-F238E27FC236}">
                      <a16:creationId xmlns:a16="http://schemas.microsoft.com/office/drawing/2014/main" id="{B6412D75-8C0E-4932-8731-8AC15351A831}"/>
                    </a:ext>
                  </a:extLst>
                </p:cNvPr>
                <p:cNvPicPr/>
                <p:nvPr/>
              </p:nvPicPr>
              <p:blipFill>
                <a:blip r:embed="rId108"/>
                <a:stretch>
                  <a:fillRect/>
                </a:stretch>
              </p:blipFill>
              <p:spPr>
                <a:xfrm>
                  <a:off x="10948661" y="1093712"/>
                  <a:ext cx="136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5722" name="Freihand 115721">
                  <a:extLst>
                    <a:ext uri="{FF2B5EF4-FFF2-40B4-BE49-F238E27FC236}">
                      <a16:creationId xmlns:a16="http://schemas.microsoft.com/office/drawing/2014/main" id="{DC806D78-1944-4BCC-BDF8-60F3870738AE}"/>
                    </a:ext>
                  </a:extLst>
                </p14:cNvPr>
                <p14:cNvContentPartPr/>
                <p14:nvPr/>
              </p14:nvContentPartPr>
              <p14:xfrm>
                <a:off x="11022821" y="1110992"/>
                <a:ext cx="46080" cy="11880"/>
              </p14:xfrm>
            </p:contentPart>
          </mc:Choice>
          <mc:Fallback xmlns="">
            <p:pic>
              <p:nvPicPr>
                <p:cNvPr id="115722" name="Freihand 115721">
                  <a:extLst>
                    <a:ext uri="{FF2B5EF4-FFF2-40B4-BE49-F238E27FC236}">
                      <a16:creationId xmlns:a16="http://schemas.microsoft.com/office/drawing/2014/main" id="{DC806D78-1944-4BCC-BDF8-60F3870738AE}"/>
                    </a:ext>
                  </a:extLst>
                </p:cNvPr>
                <p:cNvPicPr/>
                <p:nvPr/>
              </p:nvPicPr>
              <p:blipFill>
                <a:blip r:embed="rId110"/>
                <a:stretch>
                  <a:fillRect/>
                </a:stretch>
              </p:blipFill>
              <p:spPr>
                <a:xfrm>
                  <a:off x="11018501" y="1106672"/>
                  <a:ext cx="54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5723" name="Freihand 115722">
                  <a:extLst>
                    <a:ext uri="{FF2B5EF4-FFF2-40B4-BE49-F238E27FC236}">
                      <a16:creationId xmlns:a16="http://schemas.microsoft.com/office/drawing/2014/main" id="{ACD67271-FE26-48D8-8A9C-2149970D3EF8}"/>
                    </a:ext>
                  </a:extLst>
                </p14:cNvPr>
                <p14:cNvContentPartPr/>
                <p14:nvPr/>
              </p14:nvContentPartPr>
              <p14:xfrm>
                <a:off x="11112101" y="1144472"/>
                <a:ext cx="56520" cy="68400"/>
              </p14:xfrm>
            </p:contentPart>
          </mc:Choice>
          <mc:Fallback xmlns="">
            <p:pic>
              <p:nvPicPr>
                <p:cNvPr id="115723" name="Freihand 115722">
                  <a:extLst>
                    <a:ext uri="{FF2B5EF4-FFF2-40B4-BE49-F238E27FC236}">
                      <a16:creationId xmlns:a16="http://schemas.microsoft.com/office/drawing/2014/main" id="{ACD67271-FE26-48D8-8A9C-2149970D3EF8}"/>
                    </a:ext>
                  </a:extLst>
                </p:cNvPr>
                <p:cNvPicPr/>
                <p:nvPr/>
              </p:nvPicPr>
              <p:blipFill>
                <a:blip r:embed="rId112"/>
                <a:stretch>
                  <a:fillRect/>
                </a:stretch>
              </p:blipFill>
              <p:spPr>
                <a:xfrm>
                  <a:off x="11107781" y="1140152"/>
                  <a:ext cx="65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5724" name="Freihand 115723">
                  <a:extLst>
                    <a:ext uri="{FF2B5EF4-FFF2-40B4-BE49-F238E27FC236}">
                      <a16:creationId xmlns:a16="http://schemas.microsoft.com/office/drawing/2014/main" id="{9505677D-2C48-441D-85D4-CD8F54C91532}"/>
                    </a:ext>
                  </a:extLst>
                </p14:cNvPr>
                <p14:cNvContentPartPr/>
                <p14:nvPr/>
              </p14:nvContentPartPr>
              <p14:xfrm>
                <a:off x="11192741" y="1067792"/>
                <a:ext cx="115200" cy="142920"/>
              </p14:xfrm>
            </p:contentPart>
          </mc:Choice>
          <mc:Fallback xmlns="">
            <p:pic>
              <p:nvPicPr>
                <p:cNvPr id="115724" name="Freihand 115723">
                  <a:extLst>
                    <a:ext uri="{FF2B5EF4-FFF2-40B4-BE49-F238E27FC236}">
                      <a16:creationId xmlns:a16="http://schemas.microsoft.com/office/drawing/2014/main" id="{9505677D-2C48-441D-85D4-CD8F54C91532}"/>
                    </a:ext>
                  </a:extLst>
                </p:cNvPr>
                <p:cNvPicPr/>
                <p:nvPr/>
              </p:nvPicPr>
              <p:blipFill>
                <a:blip r:embed="rId114"/>
                <a:stretch>
                  <a:fillRect/>
                </a:stretch>
              </p:blipFill>
              <p:spPr>
                <a:xfrm>
                  <a:off x="11188421" y="1063472"/>
                  <a:ext cx="123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5725" name="Freihand 115724">
                  <a:extLst>
                    <a:ext uri="{FF2B5EF4-FFF2-40B4-BE49-F238E27FC236}">
                      <a16:creationId xmlns:a16="http://schemas.microsoft.com/office/drawing/2014/main" id="{D9E4B004-CD19-4159-BA2D-ABEF32E1B267}"/>
                    </a:ext>
                  </a:extLst>
                </p14:cNvPr>
                <p14:cNvContentPartPr/>
                <p14:nvPr/>
              </p14:nvContentPartPr>
              <p14:xfrm>
                <a:off x="11322341" y="1009112"/>
                <a:ext cx="308520" cy="204120"/>
              </p14:xfrm>
            </p:contentPart>
          </mc:Choice>
          <mc:Fallback xmlns="">
            <p:pic>
              <p:nvPicPr>
                <p:cNvPr id="115725" name="Freihand 115724">
                  <a:extLst>
                    <a:ext uri="{FF2B5EF4-FFF2-40B4-BE49-F238E27FC236}">
                      <a16:creationId xmlns:a16="http://schemas.microsoft.com/office/drawing/2014/main" id="{D9E4B004-CD19-4159-BA2D-ABEF32E1B267}"/>
                    </a:ext>
                  </a:extLst>
                </p:cNvPr>
                <p:cNvPicPr/>
                <p:nvPr/>
              </p:nvPicPr>
              <p:blipFill>
                <a:blip r:embed="rId116"/>
                <a:stretch>
                  <a:fillRect/>
                </a:stretch>
              </p:blipFill>
              <p:spPr>
                <a:xfrm>
                  <a:off x="11318021" y="1004792"/>
                  <a:ext cx="3171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5726" name="Freihand 115725">
                  <a:extLst>
                    <a:ext uri="{FF2B5EF4-FFF2-40B4-BE49-F238E27FC236}">
                      <a16:creationId xmlns:a16="http://schemas.microsoft.com/office/drawing/2014/main" id="{E58A4F4F-8CF7-426A-8076-629AB978E8A7}"/>
                    </a:ext>
                  </a:extLst>
                </p14:cNvPr>
                <p14:cNvContentPartPr/>
                <p14:nvPr/>
              </p14:nvContentPartPr>
              <p14:xfrm>
                <a:off x="11692781" y="1114232"/>
                <a:ext cx="65160" cy="9360"/>
              </p14:xfrm>
            </p:contentPart>
          </mc:Choice>
          <mc:Fallback xmlns="">
            <p:pic>
              <p:nvPicPr>
                <p:cNvPr id="115726" name="Freihand 115725">
                  <a:extLst>
                    <a:ext uri="{FF2B5EF4-FFF2-40B4-BE49-F238E27FC236}">
                      <a16:creationId xmlns:a16="http://schemas.microsoft.com/office/drawing/2014/main" id="{E58A4F4F-8CF7-426A-8076-629AB978E8A7}"/>
                    </a:ext>
                  </a:extLst>
                </p:cNvPr>
                <p:cNvPicPr/>
                <p:nvPr/>
              </p:nvPicPr>
              <p:blipFill>
                <a:blip r:embed="rId118"/>
                <a:stretch>
                  <a:fillRect/>
                </a:stretch>
              </p:blipFill>
              <p:spPr>
                <a:xfrm>
                  <a:off x="11688461" y="1109912"/>
                  <a:ext cx="73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727" name="Freihand 115726">
                  <a:extLst>
                    <a:ext uri="{FF2B5EF4-FFF2-40B4-BE49-F238E27FC236}">
                      <a16:creationId xmlns:a16="http://schemas.microsoft.com/office/drawing/2014/main" id="{24560D20-90FB-4712-92D6-09E373554A18}"/>
                    </a:ext>
                  </a:extLst>
                </p14:cNvPr>
                <p14:cNvContentPartPr/>
                <p14:nvPr/>
              </p14:nvContentPartPr>
              <p14:xfrm>
                <a:off x="9725021" y="1524272"/>
                <a:ext cx="197280" cy="94680"/>
              </p14:xfrm>
            </p:contentPart>
          </mc:Choice>
          <mc:Fallback xmlns="">
            <p:pic>
              <p:nvPicPr>
                <p:cNvPr id="115727" name="Freihand 115726">
                  <a:extLst>
                    <a:ext uri="{FF2B5EF4-FFF2-40B4-BE49-F238E27FC236}">
                      <a16:creationId xmlns:a16="http://schemas.microsoft.com/office/drawing/2014/main" id="{24560D20-90FB-4712-92D6-09E373554A18}"/>
                    </a:ext>
                  </a:extLst>
                </p:cNvPr>
                <p:cNvPicPr/>
                <p:nvPr/>
              </p:nvPicPr>
              <p:blipFill>
                <a:blip r:embed="rId120"/>
                <a:stretch>
                  <a:fillRect/>
                </a:stretch>
              </p:blipFill>
              <p:spPr>
                <a:xfrm>
                  <a:off x="9720701" y="1519952"/>
                  <a:ext cx="205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5728" name="Freihand 115727">
                  <a:extLst>
                    <a:ext uri="{FF2B5EF4-FFF2-40B4-BE49-F238E27FC236}">
                      <a16:creationId xmlns:a16="http://schemas.microsoft.com/office/drawing/2014/main" id="{BDC7A821-D43B-4255-8B12-12990CEF4352}"/>
                    </a:ext>
                  </a:extLst>
                </p14:cNvPr>
                <p14:cNvContentPartPr/>
                <p14:nvPr/>
              </p14:nvContentPartPr>
              <p14:xfrm>
                <a:off x="9916181" y="1515632"/>
                <a:ext cx="93600" cy="71640"/>
              </p14:xfrm>
            </p:contentPart>
          </mc:Choice>
          <mc:Fallback xmlns="">
            <p:pic>
              <p:nvPicPr>
                <p:cNvPr id="115728" name="Freihand 115727">
                  <a:extLst>
                    <a:ext uri="{FF2B5EF4-FFF2-40B4-BE49-F238E27FC236}">
                      <a16:creationId xmlns:a16="http://schemas.microsoft.com/office/drawing/2014/main" id="{BDC7A821-D43B-4255-8B12-12990CEF4352}"/>
                    </a:ext>
                  </a:extLst>
                </p:cNvPr>
                <p:cNvPicPr/>
                <p:nvPr/>
              </p:nvPicPr>
              <p:blipFill>
                <a:blip r:embed="rId122"/>
                <a:stretch>
                  <a:fillRect/>
                </a:stretch>
              </p:blipFill>
              <p:spPr>
                <a:xfrm>
                  <a:off x="9911861" y="1511312"/>
                  <a:ext cx="102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5729" name="Freihand 115728">
                  <a:extLst>
                    <a:ext uri="{FF2B5EF4-FFF2-40B4-BE49-F238E27FC236}">
                      <a16:creationId xmlns:a16="http://schemas.microsoft.com/office/drawing/2014/main" id="{D2E58477-91EE-4108-9EBC-5352EE8E3AA4}"/>
                    </a:ext>
                  </a:extLst>
                </p14:cNvPr>
                <p14:cNvContentPartPr/>
                <p14:nvPr/>
              </p14:nvContentPartPr>
              <p14:xfrm>
                <a:off x="10061981" y="1424192"/>
                <a:ext cx="103680" cy="143640"/>
              </p14:xfrm>
            </p:contentPart>
          </mc:Choice>
          <mc:Fallback xmlns="">
            <p:pic>
              <p:nvPicPr>
                <p:cNvPr id="115729" name="Freihand 115728">
                  <a:extLst>
                    <a:ext uri="{FF2B5EF4-FFF2-40B4-BE49-F238E27FC236}">
                      <a16:creationId xmlns:a16="http://schemas.microsoft.com/office/drawing/2014/main" id="{D2E58477-91EE-4108-9EBC-5352EE8E3AA4}"/>
                    </a:ext>
                  </a:extLst>
                </p:cNvPr>
                <p:cNvPicPr/>
                <p:nvPr/>
              </p:nvPicPr>
              <p:blipFill>
                <a:blip r:embed="rId124"/>
                <a:stretch>
                  <a:fillRect/>
                </a:stretch>
              </p:blipFill>
              <p:spPr>
                <a:xfrm>
                  <a:off x="10057661" y="1419872"/>
                  <a:ext cx="112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730" name="Freihand 115729">
                  <a:extLst>
                    <a:ext uri="{FF2B5EF4-FFF2-40B4-BE49-F238E27FC236}">
                      <a16:creationId xmlns:a16="http://schemas.microsoft.com/office/drawing/2014/main" id="{CD1625E6-B745-4E00-AAF5-FC2C4A587432}"/>
                    </a:ext>
                  </a:extLst>
                </p14:cNvPr>
                <p14:cNvContentPartPr/>
                <p14:nvPr/>
              </p14:nvContentPartPr>
              <p14:xfrm>
                <a:off x="10178261" y="1480352"/>
                <a:ext cx="75960" cy="104040"/>
              </p14:xfrm>
            </p:contentPart>
          </mc:Choice>
          <mc:Fallback xmlns="">
            <p:pic>
              <p:nvPicPr>
                <p:cNvPr id="115730" name="Freihand 115729">
                  <a:extLst>
                    <a:ext uri="{FF2B5EF4-FFF2-40B4-BE49-F238E27FC236}">
                      <a16:creationId xmlns:a16="http://schemas.microsoft.com/office/drawing/2014/main" id="{CD1625E6-B745-4E00-AAF5-FC2C4A587432}"/>
                    </a:ext>
                  </a:extLst>
                </p:cNvPr>
                <p:cNvPicPr/>
                <p:nvPr/>
              </p:nvPicPr>
              <p:blipFill>
                <a:blip r:embed="rId126"/>
                <a:stretch>
                  <a:fillRect/>
                </a:stretch>
              </p:blipFill>
              <p:spPr>
                <a:xfrm>
                  <a:off x="10173941" y="1476032"/>
                  <a:ext cx="84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731" name="Freihand 115730">
                  <a:extLst>
                    <a:ext uri="{FF2B5EF4-FFF2-40B4-BE49-F238E27FC236}">
                      <a16:creationId xmlns:a16="http://schemas.microsoft.com/office/drawing/2014/main" id="{8433868C-8A13-4BB1-BE4C-40FBEA5ABB46}"/>
                    </a:ext>
                  </a:extLst>
                </p14:cNvPr>
                <p14:cNvContentPartPr/>
                <p14:nvPr/>
              </p14:nvContentPartPr>
              <p14:xfrm>
                <a:off x="10250621" y="1403312"/>
                <a:ext cx="424800" cy="140040"/>
              </p14:xfrm>
            </p:contentPart>
          </mc:Choice>
          <mc:Fallback xmlns="">
            <p:pic>
              <p:nvPicPr>
                <p:cNvPr id="115731" name="Freihand 115730">
                  <a:extLst>
                    <a:ext uri="{FF2B5EF4-FFF2-40B4-BE49-F238E27FC236}">
                      <a16:creationId xmlns:a16="http://schemas.microsoft.com/office/drawing/2014/main" id="{8433868C-8A13-4BB1-BE4C-40FBEA5ABB46}"/>
                    </a:ext>
                  </a:extLst>
                </p:cNvPr>
                <p:cNvPicPr/>
                <p:nvPr/>
              </p:nvPicPr>
              <p:blipFill>
                <a:blip r:embed="rId128"/>
                <a:stretch>
                  <a:fillRect/>
                </a:stretch>
              </p:blipFill>
              <p:spPr>
                <a:xfrm>
                  <a:off x="10246301" y="1398992"/>
                  <a:ext cx="433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5733" name="Freihand 115732">
                  <a:extLst>
                    <a:ext uri="{FF2B5EF4-FFF2-40B4-BE49-F238E27FC236}">
                      <a16:creationId xmlns:a16="http://schemas.microsoft.com/office/drawing/2014/main" id="{19E250D2-021B-480E-9EFE-E1D9E2125956}"/>
                    </a:ext>
                  </a:extLst>
                </p14:cNvPr>
                <p14:cNvContentPartPr/>
                <p14:nvPr/>
              </p14:nvContentPartPr>
              <p14:xfrm>
                <a:off x="10738781" y="1519952"/>
                <a:ext cx="20880" cy="123120"/>
              </p14:xfrm>
            </p:contentPart>
          </mc:Choice>
          <mc:Fallback xmlns="">
            <p:pic>
              <p:nvPicPr>
                <p:cNvPr id="115733" name="Freihand 115732">
                  <a:extLst>
                    <a:ext uri="{FF2B5EF4-FFF2-40B4-BE49-F238E27FC236}">
                      <a16:creationId xmlns:a16="http://schemas.microsoft.com/office/drawing/2014/main" id="{19E250D2-021B-480E-9EFE-E1D9E2125956}"/>
                    </a:ext>
                  </a:extLst>
                </p:cNvPr>
                <p:cNvPicPr/>
                <p:nvPr/>
              </p:nvPicPr>
              <p:blipFill>
                <a:blip r:embed="rId130"/>
                <a:stretch>
                  <a:fillRect/>
                </a:stretch>
              </p:blipFill>
              <p:spPr>
                <a:xfrm>
                  <a:off x="10734461" y="1515632"/>
                  <a:ext cx="29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5735" name="Freihand 115734">
                  <a:extLst>
                    <a:ext uri="{FF2B5EF4-FFF2-40B4-BE49-F238E27FC236}">
                      <a16:creationId xmlns:a16="http://schemas.microsoft.com/office/drawing/2014/main" id="{5953822C-AA65-43E3-9E9D-C59AD09417A8}"/>
                    </a:ext>
                  </a:extLst>
                </p14:cNvPr>
                <p14:cNvContentPartPr/>
                <p14:nvPr/>
              </p14:nvContentPartPr>
              <p14:xfrm>
                <a:off x="10899341" y="1390352"/>
                <a:ext cx="7920" cy="123840"/>
              </p14:xfrm>
            </p:contentPart>
          </mc:Choice>
          <mc:Fallback xmlns="">
            <p:pic>
              <p:nvPicPr>
                <p:cNvPr id="115735" name="Freihand 115734">
                  <a:extLst>
                    <a:ext uri="{FF2B5EF4-FFF2-40B4-BE49-F238E27FC236}">
                      <a16:creationId xmlns:a16="http://schemas.microsoft.com/office/drawing/2014/main" id="{5953822C-AA65-43E3-9E9D-C59AD09417A8}"/>
                    </a:ext>
                  </a:extLst>
                </p:cNvPr>
                <p:cNvPicPr/>
                <p:nvPr/>
              </p:nvPicPr>
              <p:blipFill>
                <a:blip r:embed="rId132"/>
                <a:stretch>
                  <a:fillRect/>
                </a:stretch>
              </p:blipFill>
              <p:spPr>
                <a:xfrm>
                  <a:off x="10895021" y="1386032"/>
                  <a:ext cx="16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5736" name="Freihand 115735">
                  <a:extLst>
                    <a:ext uri="{FF2B5EF4-FFF2-40B4-BE49-F238E27FC236}">
                      <a16:creationId xmlns:a16="http://schemas.microsoft.com/office/drawing/2014/main" id="{169E97BC-DB27-4898-AC32-71DD2CF89455}"/>
                    </a:ext>
                  </a:extLst>
                </p14:cNvPr>
                <p14:cNvContentPartPr/>
                <p14:nvPr/>
              </p14:nvContentPartPr>
              <p14:xfrm>
                <a:off x="10810781" y="1334552"/>
                <a:ext cx="156240" cy="119880"/>
              </p14:xfrm>
            </p:contentPart>
          </mc:Choice>
          <mc:Fallback xmlns="">
            <p:pic>
              <p:nvPicPr>
                <p:cNvPr id="115736" name="Freihand 115735">
                  <a:extLst>
                    <a:ext uri="{FF2B5EF4-FFF2-40B4-BE49-F238E27FC236}">
                      <a16:creationId xmlns:a16="http://schemas.microsoft.com/office/drawing/2014/main" id="{169E97BC-DB27-4898-AC32-71DD2CF89455}"/>
                    </a:ext>
                  </a:extLst>
                </p:cNvPr>
                <p:cNvPicPr/>
                <p:nvPr/>
              </p:nvPicPr>
              <p:blipFill>
                <a:blip r:embed="rId134"/>
                <a:stretch>
                  <a:fillRect/>
                </a:stretch>
              </p:blipFill>
              <p:spPr>
                <a:xfrm>
                  <a:off x="10806461" y="1330232"/>
                  <a:ext cx="164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5738" name="Freihand 115737">
                  <a:extLst>
                    <a:ext uri="{FF2B5EF4-FFF2-40B4-BE49-F238E27FC236}">
                      <a16:creationId xmlns:a16="http://schemas.microsoft.com/office/drawing/2014/main" id="{4E097985-08E7-45FC-AA95-7AAF5ECECF06}"/>
                    </a:ext>
                  </a:extLst>
                </p14:cNvPr>
                <p14:cNvContentPartPr/>
                <p14:nvPr/>
              </p14:nvContentPartPr>
              <p14:xfrm>
                <a:off x="10966301" y="1403312"/>
                <a:ext cx="175680" cy="95040"/>
              </p14:xfrm>
            </p:contentPart>
          </mc:Choice>
          <mc:Fallback xmlns="">
            <p:pic>
              <p:nvPicPr>
                <p:cNvPr id="115738" name="Freihand 115737">
                  <a:extLst>
                    <a:ext uri="{FF2B5EF4-FFF2-40B4-BE49-F238E27FC236}">
                      <a16:creationId xmlns:a16="http://schemas.microsoft.com/office/drawing/2014/main" id="{4E097985-08E7-45FC-AA95-7AAF5ECECF06}"/>
                    </a:ext>
                  </a:extLst>
                </p:cNvPr>
                <p:cNvPicPr/>
                <p:nvPr/>
              </p:nvPicPr>
              <p:blipFill>
                <a:blip r:embed="rId136"/>
                <a:stretch>
                  <a:fillRect/>
                </a:stretch>
              </p:blipFill>
              <p:spPr>
                <a:xfrm>
                  <a:off x="10961981" y="1398992"/>
                  <a:ext cx="184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739" name="Freihand 115738">
                  <a:extLst>
                    <a:ext uri="{FF2B5EF4-FFF2-40B4-BE49-F238E27FC236}">
                      <a16:creationId xmlns:a16="http://schemas.microsoft.com/office/drawing/2014/main" id="{F265BB8E-4A87-47DC-B49D-CCBC8D9D961E}"/>
                    </a:ext>
                  </a:extLst>
                </p14:cNvPr>
                <p14:cNvContentPartPr/>
                <p14:nvPr/>
              </p14:nvContentPartPr>
              <p14:xfrm>
                <a:off x="11113541" y="1353632"/>
                <a:ext cx="40320" cy="37440"/>
              </p14:xfrm>
            </p:contentPart>
          </mc:Choice>
          <mc:Fallback xmlns="">
            <p:pic>
              <p:nvPicPr>
                <p:cNvPr id="115739" name="Freihand 115738">
                  <a:extLst>
                    <a:ext uri="{FF2B5EF4-FFF2-40B4-BE49-F238E27FC236}">
                      <a16:creationId xmlns:a16="http://schemas.microsoft.com/office/drawing/2014/main" id="{F265BB8E-4A87-47DC-B49D-CCBC8D9D961E}"/>
                    </a:ext>
                  </a:extLst>
                </p:cNvPr>
                <p:cNvPicPr/>
                <p:nvPr/>
              </p:nvPicPr>
              <p:blipFill>
                <a:blip r:embed="rId138"/>
                <a:stretch>
                  <a:fillRect/>
                </a:stretch>
              </p:blipFill>
              <p:spPr>
                <a:xfrm>
                  <a:off x="11109221" y="1349312"/>
                  <a:ext cx="48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5740" name="Freihand 115739">
                  <a:extLst>
                    <a:ext uri="{FF2B5EF4-FFF2-40B4-BE49-F238E27FC236}">
                      <a16:creationId xmlns:a16="http://schemas.microsoft.com/office/drawing/2014/main" id="{1C0ABA11-F809-4AF6-AF56-331729A04958}"/>
                    </a:ext>
                  </a:extLst>
                </p14:cNvPr>
                <p14:cNvContentPartPr/>
                <p14:nvPr/>
              </p14:nvContentPartPr>
              <p14:xfrm>
                <a:off x="11155301" y="1393592"/>
                <a:ext cx="68400" cy="84960"/>
              </p14:xfrm>
            </p:contentPart>
          </mc:Choice>
          <mc:Fallback xmlns="">
            <p:pic>
              <p:nvPicPr>
                <p:cNvPr id="115740" name="Freihand 115739">
                  <a:extLst>
                    <a:ext uri="{FF2B5EF4-FFF2-40B4-BE49-F238E27FC236}">
                      <a16:creationId xmlns:a16="http://schemas.microsoft.com/office/drawing/2014/main" id="{1C0ABA11-F809-4AF6-AF56-331729A04958}"/>
                    </a:ext>
                  </a:extLst>
                </p:cNvPr>
                <p:cNvPicPr/>
                <p:nvPr/>
              </p:nvPicPr>
              <p:blipFill>
                <a:blip r:embed="rId140"/>
                <a:stretch>
                  <a:fillRect/>
                </a:stretch>
              </p:blipFill>
              <p:spPr>
                <a:xfrm>
                  <a:off x="11150981" y="1389272"/>
                  <a:ext cx="77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5741" name="Freihand 115740">
                  <a:extLst>
                    <a:ext uri="{FF2B5EF4-FFF2-40B4-BE49-F238E27FC236}">
                      <a16:creationId xmlns:a16="http://schemas.microsoft.com/office/drawing/2014/main" id="{558C7E96-A769-4E84-A81B-75B995168F13}"/>
                    </a:ext>
                  </a:extLst>
                </p14:cNvPr>
                <p14:cNvContentPartPr/>
                <p14:nvPr/>
              </p14:nvContentPartPr>
              <p14:xfrm>
                <a:off x="11255021" y="1413032"/>
                <a:ext cx="182880" cy="74520"/>
              </p14:xfrm>
            </p:contentPart>
          </mc:Choice>
          <mc:Fallback xmlns="">
            <p:pic>
              <p:nvPicPr>
                <p:cNvPr id="115741" name="Freihand 115740">
                  <a:extLst>
                    <a:ext uri="{FF2B5EF4-FFF2-40B4-BE49-F238E27FC236}">
                      <a16:creationId xmlns:a16="http://schemas.microsoft.com/office/drawing/2014/main" id="{558C7E96-A769-4E84-A81B-75B995168F13}"/>
                    </a:ext>
                  </a:extLst>
                </p:cNvPr>
                <p:cNvPicPr/>
                <p:nvPr/>
              </p:nvPicPr>
              <p:blipFill>
                <a:blip r:embed="rId142"/>
                <a:stretch>
                  <a:fillRect/>
                </a:stretch>
              </p:blipFill>
              <p:spPr>
                <a:xfrm>
                  <a:off x="11250701" y="1408712"/>
                  <a:ext cx="191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5742" name="Freihand 115741">
                  <a:extLst>
                    <a:ext uri="{FF2B5EF4-FFF2-40B4-BE49-F238E27FC236}">
                      <a16:creationId xmlns:a16="http://schemas.microsoft.com/office/drawing/2014/main" id="{D329E2EC-02E9-4157-9E14-48A238E429F3}"/>
                    </a:ext>
                  </a:extLst>
                </p14:cNvPr>
                <p14:cNvContentPartPr/>
                <p14:nvPr/>
              </p14:nvContentPartPr>
              <p14:xfrm>
                <a:off x="11423141" y="1310432"/>
                <a:ext cx="72720" cy="178560"/>
              </p14:xfrm>
            </p:contentPart>
          </mc:Choice>
          <mc:Fallback xmlns="">
            <p:pic>
              <p:nvPicPr>
                <p:cNvPr id="115742" name="Freihand 115741">
                  <a:extLst>
                    <a:ext uri="{FF2B5EF4-FFF2-40B4-BE49-F238E27FC236}">
                      <a16:creationId xmlns:a16="http://schemas.microsoft.com/office/drawing/2014/main" id="{D329E2EC-02E9-4157-9E14-48A238E429F3}"/>
                    </a:ext>
                  </a:extLst>
                </p:cNvPr>
                <p:cNvPicPr/>
                <p:nvPr/>
              </p:nvPicPr>
              <p:blipFill>
                <a:blip r:embed="rId144"/>
                <a:stretch>
                  <a:fillRect/>
                </a:stretch>
              </p:blipFill>
              <p:spPr>
                <a:xfrm>
                  <a:off x="11418821" y="1306112"/>
                  <a:ext cx="81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743" name="Freihand 115742">
                  <a:extLst>
                    <a:ext uri="{FF2B5EF4-FFF2-40B4-BE49-F238E27FC236}">
                      <a16:creationId xmlns:a16="http://schemas.microsoft.com/office/drawing/2014/main" id="{CA02EEDE-CC40-4909-AA6D-484B10D9F6DD}"/>
                    </a:ext>
                  </a:extLst>
                </p14:cNvPr>
                <p14:cNvContentPartPr/>
                <p14:nvPr/>
              </p14:nvContentPartPr>
              <p14:xfrm>
                <a:off x="11523581" y="1371992"/>
                <a:ext cx="191160" cy="96840"/>
              </p14:xfrm>
            </p:contentPart>
          </mc:Choice>
          <mc:Fallback xmlns="">
            <p:pic>
              <p:nvPicPr>
                <p:cNvPr id="115743" name="Freihand 115742">
                  <a:extLst>
                    <a:ext uri="{FF2B5EF4-FFF2-40B4-BE49-F238E27FC236}">
                      <a16:creationId xmlns:a16="http://schemas.microsoft.com/office/drawing/2014/main" id="{CA02EEDE-CC40-4909-AA6D-484B10D9F6DD}"/>
                    </a:ext>
                  </a:extLst>
                </p:cNvPr>
                <p:cNvPicPr/>
                <p:nvPr/>
              </p:nvPicPr>
              <p:blipFill>
                <a:blip r:embed="rId146"/>
                <a:stretch>
                  <a:fillRect/>
                </a:stretch>
              </p:blipFill>
              <p:spPr>
                <a:xfrm>
                  <a:off x="11519261" y="1367672"/>
                  <a:ext cx="19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5744" name="Freihand 115743">
                  <a:extLst>
                    <a:ext uri="{FF2B5EF4-FFF2-40B4-BE49-F238E27FC236}">
                      <a16:creationId xmlns:a16="http://schemas.microsoft.com/office/drawing/2014/main" id="{DCECABB1-C35D-43AE-AF00-D2768AAF5FD3}"/>
                    </a:ext>
                  </a:extLst>
                </p14:cNvPr>
                <p14:cNvContentPartPr/>
                <p14:nvPr/>
              </p14:nvContentPartPr>
              <p14:xfrm>
                <a:off x="11674061" y="1311152"/>
                <a:ext cx="24840" cy="43200"/>
              </p14:xfrm>
            </p:contentPart>
          </mc:Choice>
          <mc:Fallback xmlns="">
            <p:pic>
              <p:nvPicPr>
                <p:cNvPr id="115744" name="Freihand 115743">
                  <a:extLst>
                    <a:ext uri="{FF2B5EF4-FFF2-40B4-BE49-F238E27FC236}">
                      <a16:creationId xmlns:a16="http://schemas.microsoft.com/office/drawing/2014/main" id="{DCECABB1-C35D-43AE-AF00-D2768AAF5FD3}"/>
                    </a:ext>
                  </a:extLst>
                </p:cNvPr>
                <p:cNvPicPr/>
                <p:nvPr/>
              </p:nvPicPr>
              <p:blipFill>
                <a:blip r:embed="rId148"/>
                <a:stretch>
                  <a:fillRect/>
                </a:stretch>
              </p:blipFill>
              <p:spPr>
                <a:xfrm>
                  <a:off x="11669741" y="1306832"/>
                  <a:ext cx="33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745" name="Freihand 115744">
                  <a:extLst>
                    <a:ext uri="{FF2B5EF4-FFF2-40B4-BE49-F238E27FC236}">
                      <a16:creationId xmlns:a16="http://schemas.microsoft.com/office/drawing/2014/main" id="{59FDF654-6273-4C47-A813-E62BBC9D40BA}"/>
                    </a:ext>
                  </a:extLst>
                </p14:cNvPr>
                <p14:cNvContentPartPr/>
                <p14:nvPr/>
              </p14:nvContentPartPr>
              <p14:xfrm>
                <a:off x="11719061" y="1282712"/>
                <a:ext cx="97560" cy="168480"/>
              </p14:xfrm>
            </p:contentPart>
          </mc:Choice>
          <mc:Fallback xmlns="">
            <p:pic>
              <p:nvPicPr>
                <p:cNvPr id="115745" name="Freihand 115744">
                  <a:extLst>
                    <a:ext uri="{FF2B5EF4-FFF2-40B4-BE49-F238E27FC236}">
                      <a16:creationId xmlns:a16="http://schemas.microsoft.com/office/drawing/2014/main" id="{59FDF654-6273-4C47-A813-E62BBC9D40BA}"/>
                    </a:ext>
                  </a:extLst>
                </p:cNvPr>
                <p:cNvPicPr/>
                <p:nvPr/>
              </p:nvPicPr>
              <p:blipFill>
                <a:blip r:embed="rId150"/>
                <a:stretch>
                  <a:fillRect/>
                </a:stretch>
              </p:blipFill>
              <p:spPr>
                <a:xfrm>
                  <a:off x="11714741" y="1278392"/>
                  <a:ext cx="106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746" name="Freihand 115745">
                  <a:extLst>
                    <a:ext uri="{FF2B5EF4-FFF2-40B4-BE49-F238E27FC236}">
                      <a16:creationId xmlns:a16="http://schemas.microsoft.com/office/drawing/2014/main" id="{285B1C35-1527-4FFA-A91B-65FED7D35BAC}"/>
                    </a:ext>
                  </a:extLst>
                </p14:cNvPr>
                <p14:cNvContentPartPr/>
                <p14:nvPr/>
              </p14:nvContentPartPr>
              <p14:xfrm>
                <a:off x="11845781" y="1288832"/>
                <a:ext cx="168480" cy="326880"/>
              </p14:xfrm>
            </p:contentPart>
          </mc:Choice>
          <mc:Fallback xmlns="">
            <p:pic>
              <p:nvPicPr>
                <p:cNvPr id="115746" name="Freihand 115745">
                  <a:extLst>
                    <a:ext uri="{FF2B5EF4-FFF2-40B4-BE49-F238E27FC236}">
                      <a16:creationId xmlns:a16="http://schemas.microsoft.com/office/drawing/2014/main" id="{285B1C35-1527-4FFA-A91B-65FED7D35BAC}"/>
                    </a:ext>
                  </a:extLst>
                </p:cNvPr>
                <p:cNvPicPr/>
                <p:nvPr/>
              </p:nvPicPr>
              <p:blipFill>
                <a:blip r:embed="rId152"/>
                <a:stretch>
                  <a:fillRect/>
                </a:stretch>
              </p:blipFill>
              <p:spPr>
                <a:xfrm>
                  <a:off x="11841461" y="1284512"/>
                  <a:ext cx="1771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5747" name="Freihand 115746">
                  <a:extLst>
                    <a:ext uri="{FF2B5EF4-FFF2-40B4-BE49-F238E27FC236}">
                      <a16:creationId xmlns:a16="http://schemas.microsoft.com/office/drawing/2014/main" id="{1A0F11E1-A2D3-48CC-8135-B581E83A7183}"/>
                    </a:ext>
                  </a:extLst>
                </p14:cNvPr>
                <p14:cNvContentPartPr/>
                <p14:nvPr/>
              </p14:nvContentPartPr>
              <p14:xfrm>
                <a:off x="9738701" y="1759712"/>
                <a:ext cx="299160" cy="131400"/>
              </p14:xfrm>
            </p:contentPart>
          </mc:Choice>
          <mc:Fallback xmlns="">
            <p:pic>
              <p:nvPicPr>
                <p:cNvPr id="115747" name="Freihand 115746">
                  <a:extLst>
                    <a:ext uri="{FF2B5EF4-FFF2-40B4-BE49-F238E27FC236}">
                      <a16:creationId xmlns:a16="http://schemas.microsoft.com/office/drawing/2014/main" id="{1A0F11E1-A2D3-48CC-8135-B581E83A7183}"/>
                    </a:ext>
                  </a:extLst>
                </p:cNvPr>
                <p:cNvPicPr/>
                <p:nvPr/>
              </p:nvPicPr>
              <p:blipFill>
                <a:blip r:embed="rId154"/>
                <a:stretch>
                  <a:fillRect/>
                </a:stretch>
              </p:blipFill>
              <p:spPr>
                <a:xfrm>
                  <a:off x="9734381" y="1755392"/>
                  <a:ext cx="307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748" name="Freihand 115747">
                  <a:extLst>
                    <a:ext uri="{FF2B5EF4-FFF2-40B4-BE49-F238E27FC236}">
                      <a16:creationId xmlns:a16="http://schemas.microsoft.com/office/drawing/2014/main" id="{92D406CF-2D1C-418B-9A12-85585EA54937}"/>
                    </a:ext>
                  </a:extLst>
                </p14:cNvPr>
                <p14:cNvContentPartPr/>
                <p14:nvPr/>
              </p14:nvContentPartPr>
              <p14:xfrm>
                <a:off x="10189061" y="1662512"/>
                <a:ext cx="406080" cy="199440"/>
              </p14:xfrm>
            </p:contentPart>
          </mc:Choice>
          <mc:Fallback xmlns="">
            <p:pic>
              <p:nvPicPr>
                <p:cNvPr id="115748" name="Freihand 115747">
                  <a:extLst>
                    <a:ext uri="{FF2B5EF4-FFF2-40B4-BE49-F238E27FC236}">
                      <a16:creationId xmlns:a16="http://schemas.microsoft.com/office/drawing/2014/main" id="{92D406CF-2D1C-418B-9A12-85585EA54937}"/>
                    </a:ext>
                  </a:extLst>
                </p:cNvPr>
                <p:cNvPicPr/>
                <p:nvPr/>
              </p:nvPicPr>
              <p:blipFill>
                <a:blip r:embed="rId156"/>
                <a:stretch>
                  <a:fillRect/>
                </a:stretch>
              </p:blipFill>
              <p:spPr>
                <a:xfrm>
                  <a:off x="10184741" y="1658192"/>
                  <a:ext cx="4147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749" name="Freihand 115748">
                  <a:extLst>
                    <a:ext uri="{FF2B5EF4-FFF2-40B4-BE49-F238E27FC236}">
                      <a16:creationId xmlns:a16="http://schemas.microsoft.com/office/drawing/2014/main" id="{77353C57-A38F-4F7E-8372-3E700AC8A42A}"/>
                    </a:ext>
                  </a:extLst>
                </p14:cNvPr>
                <p14:cNvContentPartPr/>
                <p14:nvPr/>
              </p14:nvContentPartPr>
              <p14:xfrm>
                <a:off x="10509461" y="1703192"/>
                <a:ext cx="29160" cy="23040"/>
              </p14:xfrm>
            </p:contentPart>
          </mc:Choice>
          <mc:Fallback xmlns="">
            <p:pic>
              <p:nvPicPr>
                <p:cNvPr id="115749" name="Freihand 115748">
                  <a:extLst>
                    <a:ext uri="{FF2B5EF4-FFF2-40B4-BE49-F238E27FC236}">
                      <a16:creationId xmlns:a16="http://schemas.microsoft.com/office/drawing/2014/main" id="{77353C57-A38F-4F7E-8372-3E700AC8A42A}"/>
                    </a:ext>
                  </a:extLst>
                </p:cNvPr>
                <p:cNvPicPr/>
                <p:nvPr/>
              </p:nvPicPr>
              <p:blipFill>
                <a:blip r:embed="rId158"/>
                <a:stretch>
                  <a:fillRect/>
                </a:stretch>
              </p:blipFill>
              <p:spPr>
                <a:xfrm>
                  <a:off x="10505141" y="1698872"/>
                  <a:ext cx="37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5750" name="Freihand 115749">
                  <a:extLst>
                    <a:ext uri="{FF2B5EF4-FFF2-40B4-BE49-F238E27FC236}">
                      <a16:creationId xmlns:a16="http://schemas.microsoft.com/office/drawing/2014/main" id="{AD76E695-31E8-4F0F-8429-16528354213F}"/>
                    </a:ext>
                  </a:extLst>
                </p14:cNvPr>
                <p14:cNvContentPartPr/>
                <p14:nvPr/>
              </p14:nvContentPartPr>
              <p14:xfrm>
                <a:off x="10598741" y="1707152"/>
                <a:ext cx="146880" cy="104040"/>
              </p14:xfrm>
            </p:contentPart>
          </mc:Choice>
          <mc:Fallback xmlns="">
            <p:pic>
              <p:nvPicPr>
                <p:cNvPr id="115750" name="Freihand 115749">
                  <a:extLst>
                    <a:ext uri="{FF2B5EF4-FFF2-40B4-BE49-F238E27FC236}">
                      <a16:creationId xmlns:a16="http://schemas.microsoft.com/office/drawing/2014/main" id="{AD76E695-31E8-4F0F-8429-16528354213F}"/>
                    </a:ext>
                  </a:extLst>
                </p:cNvPr>
                <p:cNvPicPr/>
                <p:nvPr/>
              </p:nvPicPr>
              <p:blipFill>
                <a:blip r:embed="rId160"/>
                <a:stretch>
                  <a:fillRect/>
                </a:stretch>
              </p:blipFill>
              <p:spPr>
                <a:xfrm>
                  <a:off x="10594421" y="1702832"/>
                  <a:ext cx="155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5751" name="Freihand 115750">
                  <a:extLst>
                    <a:ext uri="{FF2B5EF4-FFF2-40B4-BE49-F238E27FC236}">
                      <a16:creationId xmlns:a16="http://schemas.microsoft.com/office/drawing/2014/main" id="{41862F7A-B734-49E1-BA16-0015FEDCB237}"/>
                    </a:ext>
                  </a:extLst>
                </p14:cNvPr>
                <p14:cNvContentPartPr/>
                <p14:nvPr/>
              </p14:nvContentPartPr>
              <p14:xfrm>
                <a:off x="10727261" y="1749992"/>
                <a:ext cx="77400" cy="61200"/>
              </p14:xfrm>
            </p:contentPart>
          </mc:Choice>
          <mc:Fallback xmlns="">
            <p:pic>
              <p:nvPicPr>
                <p:cNvPr id="115751" name="Freihand 115750">
                  <a:extLst>
                    <a:ext uri="{FF2B5EF4-FFF2-40B4-BE49-F238E27FC236}">
                      <a16:creationId xmlns:a16="http://schemas.microsoft.com/office/drawing/2014/main" id="{41862F7A-B734-49E1-BA16-0015FEDCB237}"/>
                    </a:ext>
                  </a:extLst>
                </p:cNvPr>
                <p:cNvPicPr/>
                <p:nvPr/>
              </p:nvPicPr>
              <p:blipFill>
                <a:blip r:embed="rId162"/>
                <a:stretch>
                  <a:fillRect/>
                </a:stretch>
              </p:blipFill>
              <p:spPr>
                <a:xfrm>
                  <a:off x="10722941" y="1745672"/>
                  <a:ext cx="86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5752" name="Freihand 115751">
                  <a:extLst>
                    <a:ext uri="{FF2B5EF4-FFF2-40B4-BE49-F238E27FC236}">
                      <a16:creationId xmlns:a16="http://schemas.microsoft.com/office/drawing/2014/main" id="{AB08EAD5-86F4-4D32-B698-6546838B9AB9}"/>
                    </a:ext>
                  </a:extLst>
                </p14:cNvPr>
                <p14:cNvContentPartPr/>
                <p14:nvPr/>
              </p14:nvContentPartPr>
              <p14:xfrm>
                <a:off x="10815101" y="1735232"/>
                <a:ext cx="63000" cy="65520"/>
              </p14:xfrm>
            </p:contentPart>
          </mc:Choice>
          <mc:Fallback xmlns="">
            <p:pic>
              <p:nvPicPr>
                <p:cNvPr id="115752" name="Freihand 115751">
                  <a:extLst>
                    <a:ext uri="{FF2B5EF4-FFF2-40B4-BE49-F238E27FC236}">
                      <a16:creationId xmlns:a16="http://schemas.microsoft.com/office/drawing/2014/main" id="{AB08EAD5-86F4-4D32-B698-6546838B9AB9}"/>
                    </a:ext>
                  </a:extLst>
                </p:cNvPr>
                <p:cNvPicPr/>
                <p:nvPr/>
              </p:nvPicPr>
              <p:blipFill>
                <a:blip r:embed="rId164"/>
                <a:stretch>
                  <a:fillRect/>
                </a:stretch>
              </p:blipFill>
              <p:spPr>
                <a:xfrm>
                  <a:off x="10810781" y="1730912"/>
                  <a:ext cx="71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753" name="Freihand 115752">
                  <a:extLst>
                    <a:ext uri="{FF2B5EF4-FFF2-40B4-BE49-F238E27FC236}">
                      <a16:creationId xmlns:a16="http://schemas.microsoft.com/office/drawing/2014/main" id="{3E545514-7953-49E1-A0C2-F3AC576E28B3}"/>
                    </a:ext>
                  </a:extLst>
                </p14:cNvPr>
                <p14:cNvContentPartPr/>
                <p14:nvPr/>
              </p14:nvContentPartPr>
              <p14:xfrm>
                <a:off x="10913381" y="1681952"/>
                <a:ext cx="39960" cy="126360"/>
              </p14:xfrm>
            </p:contentPart>
          </mc:Choice>
          <mc:Fallback xmlns="">
            <p:pic>
              <p:nvPicPr>
                <p:cNvPr id="115753" name="Freihand 115752">
                  <a:extLst>
                    <a:ext uri="{FF2B5EF4-FFF2-40B4-BE49-F238E27FC236}">
                      <a16:creationId xmlns:a16="http://schemas.microsoft.com/office/drawing/2014/main" id="{3E545514-7953-49E1-A0C2-F3AC576E28B3}"/>
                    </a:ext>
                  </a:extLst>
                </p:cNvPr>
                <p:cNvPicPr/>
                <p:nvPr/>
              </p:nvPicPr>
              <p:blipFill>
                <a:blip r:embed="rId166"/>
                <a:stretch>
                  <a:fillRect/>
                </a:stretch>
              </p:blipFill>
              <p:spPr>
                <a:xfrm>
                  <a:off x="10909061" y="1677632"/>
                  <a:ext cx="48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754" name="Freihand 115753">
                  <a:extLst>
                    <a:ext uri="{FF2B5EF4-FFF2-40B4-BE49-F238E27FC236}">
                      <a16:creationId xmlns:a16="http://schemas.microsoft.com/office/drawing/2014/main" id="{CD929622-7700-4E72-943F-4CF0F8CD6F76}"/>
                    </a:ext>
                  </a:extLst>
                </p14:cNvPr>
                <p14:cNvContentPartPr/>
                <p14:nvPr/>
              </p14:nvContentPartPr>
              <p14:xfrm>
                <a:off x="10938941" y="1731992"/>
                <a:ext cx="89640" cy="181800"/>
              </p14:xfrm>
            </p:contentPart>
          </mc:Choice>
          <mc:Fallback xmlns="">
            <p:pic>
              <p:nvPicPr>
                <p:cNvPr id="115754" name="Freihand 115753">
                  <a:extLst>
                    <a:ext uri="{FF2B5EF4-FFF2-40B4-BE49-F238E27FC236}">
                      <a16:creationId xmlns:a16="http://schemas.microsoft.com/office/drawing/2014/main" id="{CD929622-7700-4E72-943F-4CF0F8CD6F76}"/>
                    </a:ext>
                  </a:extLst>
                </p:cNvPr>
                <p:cNvPicPr/>
                <p:nvPr/>
              </p:nvPicPr>
              <p:blipFill>
                <a:blip r:embed="rId168"/>
                <a:stretch>
                  <a:fillRect/>
                </a:stretch>
              </p:blipFill>
              <p:spPr>
                <a:xfrm>
                  <a:off x="10934621" y="1727672"/>
                  <a:ext cx="98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5755" name="Freihand 115754">
                  <a:extLst>
                    <a:ext uri="{FF2B5EF4-FFF2-40B4-BE49-F238E27FC236}">
                      <a16:creationId xmlns:a16="http://schemas.microsoft.com/office/drawing/2014/main" id="{05CE367A-C2B0-4877-B65D-A60197146812}"/>
                    </a:ext>
                  </a:extLst>
                </p14:cNvPr>
                <p14:cNvContentPartPr/>
                <p14:nvPr/>
              </p14:nvContentPartPr>
              <p14:xfrm>
                <a:off x="11075741" y="1645232"/>
                <a:ext cx="115560" cy="147240"/>
              </p14:xfrm>
            </p:contentPart>
          </mc:Choice>
          <mc:Fallback xmlns="">
            <p:pic>
              <p:nvPicPr>
                <p:cNvPr id="115755" name="Freihand 115754">
                  <a:extLst>
                    <a:ext uri="{FF2B5EF4-FFF2-40B4-BE49-F238E27FC236}">
                      <a16:creationId xmlns:a16="http://schemas.microsoft.com/office/drawing/2014/main" id="{05CE367A-C2B0-4877-B65D-A60197146812}"/>
                    </a:ext>
                  </a:extLst>
                </p:cNvPr>
                <p:cNvPicPr/>
                <p:nvPr/>
              </p:nvPicPr>
              <p:blipFill>
                <a:blip r:embed="rId170"/>
                <a:stretch>
                  <a:fillRect/>
                </a:stretch>
              </p:blipFill>
              <p:spPr>
                <a:xfrm>
                  <a:off x="11071421" y="1640912"/>
                  <a:ext cx="124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756" name="Freihand 115755">
                  <a:extLst>
                    <a:ext uri="{FF2B5EF4-FFF2-40B4-BE49-F238E27FC236}">
                      <a16:creationId xmlns:a16="http://schemas.microsoft.com/office/drawing/2014/main" id="{3C36B517-C76D-4183-8C89-A1924BB1CCB6}"/>
                    </a:ext>
                  </a:extLst>
                </p14:cNvPr>
                <p14:cNvContentPartPr/>
                <p14:nvPr/>
              </p14:nvContentPartPr>
              <p14:xfrm>
                <a:off x="11119301" y="1747112"/>
                <a:ext cx="75600" cy="47520"/>
              </p14:xfrm>
            </p:contentPart>
          </mc:Choice>
          <mc:Fallback xmlns="">
            <p:pic>
              <p:nvPicPr>
                <p:cNvPr id="115756" name="Freihand 115755">
                  <a:extLst>
                    <a:ext uri="{FF2B5EF4-FFF2-40B4-BE49-F238E27FC236}">
                      <a16:creationId xmlns:a16="http://schemas.microsoft.com/office/drawing/2014/main" id="{3C36B517-C76D-4183-8C89-A1924BB1CCB6}"/>
                    </a:ext>
                  </a:extLst>
                </p:cNvPr>
                <p:cNvPicPr/>
                <p:nvPr/>
              </p:nvPicPr>
              <p:blipFill>
                <a:blip r:embed="rId172"/>
                <a:stretch>
                  <a:fillRect/>
                </a:stretch>
              </p:blipFill>
              <p:spPr>
                <a:xfrm>
                  <a:off x="11114981" y="1742792"/>
                  <a:ext cx="84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757" name="Freihand 115756">
                  <a:extLst>
                    <a:ext uri="{FF2B5EF4-FFF2-40B4-BE49-F238E27FC236}">
                      <a16:creationId xmlns:a16="http://schemas.microsoft.com/office/drawing/2014/main" id="{EC5AEDF4-3CD6-491E-85E5-CC661DACF90C}"/>
                    </a:ext>
                  </a:extLst>
                </p14:cNvPr>
                <p14:cNvContentPartPr/>
                <p14:nvPr/>
              </p14:nvContentPartPr>
              <p14:xfrm>
                <a:off x="11197061" y="1608152"/>
                <a:ext cx="224280" cy="177120"/>
              </p14:xfrm>
            </p:contentPart>
          </mc:Choice>
          <mc:Fallback xmlns="">
            <p:pic>
              <p:nvPicPr>
                <p:cNvPr id="115757" name="Freihand 115756">
                  <a:extLst>
                    <a:ext uri="{FF2B5EF4-FFF2-40B4-BE49-F238E27FC236}">
                      <a16:creationId xmlns:a16="http://schemas.microsoft.com/office/drawing/2014/main" id="{EC5AEDF4-3CD6-491E-85E5-CC661DACF90C}"/>
                    </a:ext>
                  </a:extLst>
                </p:cNvPr>
                <p:cNvPicPr/>
                <p:nvPr/>
              </p:nvPicPr>
              <p:blipFill>
                <a:blip r:embed="rId174"/>
                <a:stretch>
                  <a:fillRect/>
                </a:stretch>
              </p:blipFill>
              <p:spPr>
                <a:xfrm>
                  <a:off x="11192741" y="1603832"/>
                  <a:ext cx="232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758" name="Freihand 115757">
                  <a:extLst>
                    <a:ext uri="{FF2B5EF4-FFF2-40B4-BE49-F238E27FC236}">
                      <a16:creationId xmlns:a16="http://schemas.microsoft.com/office/drawing/2014/main" id="{397A0006-0EA3-41B8-BE06-6BFD64249599}"/>
                    </a:ext>
                  </a:extLst>
                </p14:cNvPr>
                <p14:cNvContentPartPr/>
                <p14:nvPr/>
              </p14:nvContentPartPr>
              <p14:xfrm>
                <a:off x="11318381" y="1579712"/>
                <a:ext cx="112320" cy="145080"/>
              </p14:xfrm>
            </p:contentPart>
          </mc:Choice>
          <mc:Fallback xmlns="">
            <p:pic>
              <p:nvPicPr>
                <p:cNvPr id="115758" name="Freihand 115757">
                  <a:extLst>
                    <a:ext uri="{FF2B5EF4-FFF2-40B4-BE49-F238E27FC236}">
                      <a16:creationId xmlns:a16="http://schemas.microsoft.com/office/drawing/2014/main" id="{397A0006-0EA3-41B8-BE06-6BFD64249599}"/>
                    </a:ext>
                  </a:extLst>
                </p:cNvPr>
                <p:cNvPicPr/>
                <p:nvPr/>
              </p:nvPicPr>
              <p:blipFill>
                <a:blip r:embed="rId176"/>
                <a:stretch>
                  <a:fillRect/>
                </a:stretch>
              </p:blipFill>
              <p:spPr>
                <a:xfrm>
                  <a:off x="11314061" y="1575392"/>
                  <a:ext cx="120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5759" name="Freihand 115758">
                  <a:extLst>
                    <a:ext uri="{FF2B5EF4-FFF2-40B4-BE49-F238E27FC236}">
                      <a16:creationId xmlns:a16="http://schemas.microsoft.com/office/drawing/2014/main" id="{29571C01-BB01-485D-88EE-61B5ADC50748}"/>
                    </a:ext>
                  </a:extLst>
                </p14:cNvPr>
                <p14:cNvContentPartPr/>
                <p14:nvPr/>
              </p14:nvContentPartPr>
              <p14:xfrm>
                <a:off x="11519621" y="1681232"/>
                <a:ext cx="268560" cy="88200"/>
              </p14:xfrm>
            </p:contentPart>
          </mc:Choice>
          <mc:Fallback xmlns="">
            <p:pic>
              <p:nvPicPr>
                <p:cNvPr id="115759" name="Freihand 115758">
                  <a:extLst>
                    <a:ext uri="{FF2B5EF4-FFF2-40B4-BE49-F238E27FC236}">
                      <a16:creationId xmlns:a16="http://schemas.microsoft.com/office/drawing/2014/main" id="{29571C01-BB01-485D-88EE-61B5ADC50748}"/>
                    </a:ext>
                  </a:extLst>
                </p:cNvPr>
                <p:cNvPicPr/>
                <p:nvPr/>
              </p:nvPicPr>
              <p:blipFill>
                <a:blip r:embed="rId178"/>
                <a:stretch>
                  <a:fillRect/>
                </a:stretch>
              </p:blipFill>
              <p:spPr>
                <a:xfrm>
                  <a:off x="11515301" y="1676912"/>
                  <a:ext cx="277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760" name="Freihand 115759">
                  <a:extLst>
                    <a:ext uri="{FF2B5EF4-FFF2-40B4-BE49-F238E27FC236}">
                      <a16:creationId xmlns:a16="http://schemas.microsoft.com/office/drawing/2014/main" id="{84F11189-F264-4F0A-ACF6-3B2275D63CB9}"/>
                    </a:ext>
                  </a:extLst>
                </p14:cNvPr>
                <p14:cNvContentPartPr/>
                <p14:nvPr/>
              </p14:nvContentPartPr>
              <p14:xfrm>
                <a:off x="11688101" y="1615352"/>
                <a:ext cx="360" cy="360"/>
              </p14:xfrm>
            </p:contentPart>
          </mc:Choice>
          <mc:Fallback xmlns="">
            <p:pic>
              <p:nvPicPr>
                <p:cNvPr id="115760" name="Freihand 115759">
                  <a:extLst>
                    <a:ext uri="{FF2B5EF4-FFF2-40B4-BE49-F238E27FC236}">
                      <a16:creationId xmlns:a16="http://schemas.microsoft.com/office/drawing/2014/main" id="{84F11189-F264-4F0A-ACF6-3B2275D63CB9}"/>
                    </a:ext>
                  </a:extLst>
                </p:cNvPr>
                <p:cNvPicPr/>
                <p:nvPr/>
              </p:nvPicPr>
              <p:blipFill>
                <a:blip r:embed="rId98"/>
                <a:stretch>
                  <a:fillRect/>
                </a:stretch>
              </p:blipFill>
              <p:spPr>
                <a:xfrm>
                  <a:off x="11683781" y="1611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761" name="Freihand 115760">
                  <a:extLst>
                    <a:ext uri="{FF2B5EF4-FFF2-40B4-BE49-F238E27FC236}">
                      <a16:creationId xmlns:a16="http://schemas.microsoft.com/office/drawing/2014/main" id="{1F057D01-7AA6-4255-A6EE-4EB56A509643}"/>
                    </a:ext>
                  </a:extLst>
                </p14:cNvPr>
                <p14:cNvContentPartPr/>
                <p14:nvPr/>
              </p14:nvContentPartPr>
              <p14:xfrm>
                <a:off x="9944261" y="2038352"/>
                <a:ext cx="133920" cy="174600"/>
              </p14:xfrm>
            </p:contentPart>
          </mc:Choice>
          <mc:Fallback xmlns="">
            <p:pic>
              <p:nvPicPr>
                <p:cNvPr id="115761" name="Freihand 115760">
                  <a:extLst>
                    <a:ext uri="{FF2B5EF4-FFF2-40B4-BE49-F238E27FC236}">
                      <a16:creationId xmlns:a16="http://schemas.microsoft.com/office/drawing/2014/main" id="{1F057D01-7AA6-4255-A6EE-4EB56A509643}"/>
                    </a:ext>
                  </a:extLst>
                </p:cNvPr>
                <p:cNvPicPr/>
                <p:nvPr/>
              </p:nvPicPr>
              <p:blipFill>
                <a:blip r:embed="rId181"/>
                <a:stretch>
                  <a:fillRect/>
                </a:stretch>
              </p:blipFill>
              <p:spPr>
                <a:xfrm>
                  <a:off x="9939941" y="2034032"/>
                  <a:ext cx="142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762" name="Freihand 115761">
                  <a:extLst>
                    <a:ext uri="{FF2B5EF4-FFF2-40B4-BE49-F238E27FC236}">
                      <a16:creationId xmlns:a16="http://schemas.microsoft.com/office/drawing/2014/main" id="{8EB4ED34-CCD5-4A84-859B-E858EEF27C6A}"/>
                    </a:ext>
                  </a:extLst>
                </p14:cNvPr>
                <p14:cNvContentPartPr/>
                <p14:nvPr/>
              </p14:nvContentPartPr>
              <p14:xfrm>
                <a:off x="10021301" y="2134832"/>
                <a:ext cx="30600" cy="51840"/>
              </p14:xfrm>
            </p:contentPart>
          </mc:Choice>
          <mc:Fallback xmlns="">
            <p:pic>
              <p:nvPicPr>
                <p:cNvPr id="115762" name="Freihand 115761">
                  <a:extLst>
                    <a:ext uri="{FF2B5EF4-FFF2-40B4-BE49-F238E27FC236}">
                      <a16:creationId xmlns:a16="http://schemas.microsoft.com/office/drawing/2014/main" id="{8EB4ED34-CCD5-4A84-859B-E858EEF27C6A}"/>
                    </a:ext>
                  </a:extLst>
                </p:cNvPr>
                <p:cNvPicPr/>
                <p:nvPr/>
              </p:nvPicPr>
              <p:blipFill>
                <a:blip r:embed="rId183"/>
                <a:stretch>
                  <a:fillRect/>
                </a:stretch>
              </p:blipFill>
              <p:spPr>
                <a:xfrm>
                  <a:off x="10016981" y="2130512"/>
                  <a:ext cx="39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763" name="Freihand 115762">
                  <a:extLst>
                    <a:ext uri="{FF2B5EF4-FFF2-40B4-BE49-F238E27FC236}">
                      <a16:creationId xmlns:a16="http://schemas.microsoft.com/office/drawing/2014/main" id="{87F367E9-911E-43FE-AD60-9338B970213F}"/>
                    </a:ext>
                  </a:extLst>
                </p14:cNvPr>
                <p14:cNvContentPartPr/>
                <p14:nvPr/>
              </p14:nvContentPartPr>
              <p14:xfrm>
                <a:off x="10105181" y="2133752"/>
                <a:ext cx="152640" cy="51480"/>
              </p14:xfrm>
            </p:contentPart>
          </mc:Choice>
          <mc:Fallback xmlns="">
            <p:pic>
              <p:nvPicPr>
                <p:cNvPr id="115763" name="Freihand 115762">
                  <a:extLst>
                    <a:ext uri="{FF2B5EF4-FFF2-40B4-BE49-F238E27FC236}">
                      <a16:creationId xmlns:a16="http://schemas.microsoft.com/office/drawing/2014/main" id="{87F367E9-911E-43FE-AD60-9338B970213F}"/>
                    </a:ext>
                  </a:extLst>
                </p:cNvPr>
                <p:cNvPicPr/>
                <p:nvPr/>
              </p:nvPicPr>
              <p:blipFill>
                <a:blip r:embed="rId185"/>
                <a:stretch>
                  <a:fillRect/>
                </a:stretch>
              </p:blipFill>
              <p:spPr>
                <a:xfrm>
                  <a:off x="10100861" y="2129432"/>
                  <a:ext cx="161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764" name="Freihand 115763">
                  <a:extLst>
                    <a:ext uri="{FF2B5EF4-FFF2-40B4-BE49-F238E27FC236}">
                      <a16:creationId xmlns:a16="http://schemas.microsoft.com/office/drawing/2014/main" id="{931D8960-89E9-434D-B516-901ADAFB0B5B}"/>
                    </a:ext>
                  </a:extLst>
                </p14:cNvPr>
                <p14:cNvContentPartPr/>
                <p14:nvPr/>
              </p14:nvContentPartPr>
              <p14:xfrm>
                <a:off x="10267901" y="2115392"/>
                <a:ext cx="257760" cy="224280"/>
              </p14:xfrm>
            </p:contentPart>
          </mc:Choice>
          <mc:Fallback xmlns="">
            <p:pic>
              <p:nvPicPr>
                <p:cNvPr id="115764" name="Freihand 115763">
                  <a:extLst>
                    <a:ext uri="{FF2B5EF4-FFF2-40B4-BE49-F238E27FC236}">
                      <a16:creationId xmlns:a16="http://schemas.microsoft.com/office/drawing/2014/main" id="{931D8960-89E9-434D-B516-901ADAFB0B5B}"/>
                    </a:ext>
                  </a:extLst>
                </p:cNvPr>
                <p:cNvPicPr/>
                <p:nvPr/>
              </p:nvPicPr>
              <p:blipFill>
                <a:blip r:embed="rId187"/>
                <a:stretch>
                  <a:fillRect/>
                </a:stretch>
              </p:blipFill>
              <p:spPr>
                <a:xfrm>
                  <a:off x="10263581" y="2111072"/>
                  <a:ext cx="266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765" name="Freihand 115764">
                  <a:extLst>
                    <a:ext uri="{FF2B5EF4-FFF2-40B4-BE49-F238E27FC236}">
                      <a16:creationId xmlns:a16="http://schemas.microsoft.com/office/drawing/2014/main" id="{41EA988E-52FF-4C66-AE65-AD071CC78872}"/>
                    </a:ext>
                  </a:extLst>
                </p14:cNvPr>
                <p14:cNvContentPartPr/>
                <p14:nvPr/>
              </p14:nvContentPartPr>
              <p14:xfrm>
                <a:off x="10541501" y="2014232"/>
                <a:ext cx="20880" cy="132480"/>
              </p14:xfrm>
            </p:contentPart>
          </mc:Choice>
          <mc:Fallback xmlns="">
            <p:pic>
              <p:nvPicPr>
                <p:cNvPr id="115765" name="Freihand 115764">
                  <a:extLst>
                    <a:ext uri="{FF2B5EF4-FFF2-40B4-BE49-F238E27FC236}">
                      <a16:creationId xmlns:a16="http://schemas.microsoft.com/office/drawing/2014/main" id="{41EA988E-52FF-4C66-AE65-AD071CC78872}"/>
                    </a:ext>
                  </a:extLst>
                </p:cNvPr>
                <p:cNvPicPr/>
                <p:nvPr/>
              </p:nvPicPr>
              <p:blipFill>
                <a:blip r:embed="rId189"/>
                <a:stretch>
                  <a:fillRect/>
                </a:stretch>
              </p:blipFill>
              <p:spPr>
                <a:xfrm>
                  <a:off x="10537181" y="2009912"/>
                  <a:ext cx="29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766" name="Freihand 115765">
                  <a:extLst>
                    <a:ext uri="{FF2B5EF4-FFF2-40B4-BE49-F238E27FC236}">
                      <a16:creationId xmlns:a16="http://schemas.microsoft.com/office/drawing/2014/main" id="{D90884F9-E629-40FD-A9C0-8BA948393BAC}"/>
                    </a:ext>
                  </a:extLst>
                </p14:cNvPr>
                <p14:cNvContentPartPr/>
                <p14:nvPr/>
              </p14:nvContentPartPr>
              <p14:xfrm>
                <a:off x="10559861" y="1994432"/>
                <a:ext cx="320040" cy="173160"/>
              </p14:xfrm>
            </p:contentPart>
          </mc:Choice>
          <mc:Fallback xmlns="">
            <p:pic>
              <p:nvPicPr>
                <p:cNvPr id="115766" name="Freihand 115765">
                  <a:extLst>
                    <a:ext uri="{FF2B5EF4-FFF2-40B4-BE49-F238E27FC236}">
                      <a16:creationId xmlns:a16="http://schemas.microsoft.com/office/drawing/2014/main" id="{D90884F9-E629-40FD-A9C0-8BA948393BAC}"/>
                    </a:ext>
                  </a:extLst>
                </p:cNvPr>
                <p:cNvPicPr/>
                <p:nvPr/>
              </p:nvPicPr>
              <p:blipFill>
                <a:blip r:embed="rId191"/>
                <a:stretch>
                  <a:fillRect/>
                </a:stretch>
              </p:blipFill>
              <p:spPr>
                <a:xfrm>
                  <a:off x="10555541" y="1990112"/>
                  <a:ext cx="328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769" name="Freihand 115768">
                  <a:extLst>
                    <a:ext uri="{FF2B5EF4-FFF2-40B4-BE49-F238E27FC236}">
                      <a16:creationId xmlns:a16="http://schemas.microsoft.com/office/drawing/2014/main" id="{FA0523DD-67EB-4E74-967B-33DF99FC3EAF}"/>
                    </a:ext>
                  </a:extLst>
                </p14:cNvPr>
                <p14:cNvContentPartPr/>
                <p14:nvPr/>
              </p14:nvContentPartPr>
              <p14:xfrm>
                <a:off x="10903301" y="1919912"/>
                <a:ext cx="388800" cy="232920"/>
              </p14:xfrm>
            </p:contentPart>
          </mc:Choice>
          <mc:Fallback xmlns="">
            <p:pic>
              <p:nvPicPr>
                <p:cNvPr id="115769" name="Freihand 115768">
                  <a:extLst>
                    <a:ext uri="{FF2B5EF4-FFF2-40B4-BE49-F238E27FC236}">
                      <a16:creationId xmlns:a16="http://schemas.microsoft.com/office/drawing/2014/main" id="{FA0523DD-67EB-4E74-967B-33DF99FC3EAF}"/>
                    </a:ext>
                  </a:extLst>
                </p:cNvPr>
                <p:cNvPicPr/>
                <p:nvPr/>
              </p:nvPicPr>
              <p:blipFill>
                <a:blip r:embed="rId193"/>
                <a:stretch>
                  <a:fillRect/>
                </a:stretch>
              </p:blipFill>
              <p:spPr>
                <a:xfrm>
                  <a:off x="10898981" y="1915592"/>
                  <a:ext cx="397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770" name="Freihand 115769">
                  <a:extLst>
                    <a:ext uri="{FF2B5EF4-FFF2-40B4-BE49-F238E27FC236}">
                      <a16:creationId xmlns:a16="http://schemas.microsoft.com/office/drawing/2014/main" id="{E45A7635-8A3B-43F7-A5D9-B460CD0EF04C}"/>
                    </a:ext>
                  </a:extLst>
                </p14:cNvPr>
                <p14:cNvContentPartPr/>
                <p14:nvPr/>
              </p14:nvContentPartPr>
              <p14:xfrm>
                <a:off x="11305421" y="1965632"/>
                <a:ext cx="397080" cy="308520"/>
              </p14:xfrm>
            </p:contentPart>
          </mc:Choice>
          <mc:Fallback xmlns="">
            <p:pic>
              <p:nvPicPr>
                <p:cNvPr id="115770" name="Freihand 115769">
                  <a:extLst>
                    <a:ext uri="{FF2B5EF4-FFF2-40B4-BE49-F238E27FC236}">
                      <a16:creationId xmlns:a16="http://schemas.microsoft.com/office/drawing/2014/main" id="{E45A7635-8A3B-43F7-A5D9-B460CD0EF04C}"/>
                    </a:ext>
                  </a:extLst>
                </p:cNvPr>
                <p:cNvPicPr/>
                <p:nvPr/>
              </p:nvPicPr>
              <p:blipFill>
                <a:blip r:embed="rId195"/>
                <a:stretch>
                  <a:fillRect/>
                </a:stretch>
              </p:blipFill>
              <p:spPr>
                <a:xfrm>
                  <a:off x="11301101" y="1961312"/>
                  <a:ext cx="405720" cy="31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6">
            <p14:nvContentPartPr>
              <p14:cNvPr id="115772" name="Freihand 115771">
                <a:extLst>
                  <a:ext uri="{FF2B5EF4-FFF2-40B4-BE49-F238E27FC236}">
                    <a16:creationId xmlns:a16="http://schemas.microsoft.com/office/drawing/2014/main" id="{73ED5B10-B4FE-4B08-9A84-E20C2821FD22}"/>
                  </a:ext>
                </a:extLst>
              </p14:cNvPr>
              <p14:cNvContentPartPr/>
              <p14:nvPr/>
            </p14:nvContentPartPr>
            <p14:xfrm>
              <a:off x="2943701" y="795632"/>
              <a:ext cx="4951080" cy="435600"/>
            </p14:xfrm>
          </p:contentPart>
        </mc:Choice>
        <mc:Fallback xmlns="">
          <p:pic>
            <p:nvPicPr>
              <p:cNvPr id="115772" name="Freihand 115771">
                <a:extLst>
                  <a:ext uri="{FF2B5EF4-FFF2-40B4-BE49-F238E27FC236}">
                    <a16:creationId xmlns:a16="http://schemas.microsoft.com/office/drawing/2014/main" id="{73ED5B10-B4FE-4B08-9A84-E20C2821FD22}"/>
                  </a:ext>
                </a:extLst>
              </p:cNvPr>
              <p:cNvPicPr/>
              <p:nvPr/>
            </p:nvPicPr>
            <p:blipFill>
              <a:blip r:embed="rId197"/>
              <a:stretch>
                <a:fillRect/>
              </a:stretch>
            </p:blipFill>
            <p:spPr>
              <a:xfrm>
                <a:off x="2939381" y="791312"/>
                <a:ext cx="4959720" cy="444240"/>
              </a:xfrm>
              <a:prstGeom prst="rect">
                <a:avLst/>
              </a:prstGeom>
            </p:spPr>
          </p:pic>
        </mc:Fallback>
      </mc:AlternateContent>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8F42860-FDC7-484A-9240-22674143BAEB}"/>
                  </a:ext>
                </a:extLst>
              </p14:cNvPr>
              <p14:cNvContentPartPr/>
              <p14:nvPr/>
            </p14:nvContentPartPr>
            <p14:xfrm>
              <a:off x="3407021" y="1627592"/>
              <a:ext cx="2804040" cy="561960"/>
            </p14:xfrm>
          </p:contentPart>
        </mc:Choice>
        <mc:Fallback xmlns="">
          <p:pic>
            <p:nvPicPr>
              <p:cNvPr id="2" name="Freihand 1">
                <a:extLst>
                  <a:ext uri="{FF2B5EF4-FFF2-40B4-BE49-F238E27FC236}">
                    <a16:creationId xmlns:a16="http://schemas.microsoft.com/office/drawing/2014/main" id="{78F42860-FDC7-484A-9240-22674143BAEB}"/>
                  </a:ext>
                </a:extLst>
              </p:cNvPr>
              <p:cNvPicPr/>
              <p:nvPr/>
            </p:nvPicPr>
            <p:blipFill>
              <a:blip r:embed="rId4"/>
              <a:stretch>
                <a:fillRect/>
              </a:stretch>
            </p:blipFill>
            <p:spPr>
              <a:xfrm>
                <a:off x="3402701" y="1623272"/>
                <a:ext cx="281268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B7699F4-B363-4118-89D8-4EAAF31D3887}"/>
                  </a:ext>
                </a:extLst>
              </p14:cNvPr>
              <p14:cNvContentPartPr/>
              <p14:nvPr/>
            </p14:nvContentPartPr>
            <p14:xfrm>
              <a:off x="3310541" y="2548112"/>
              <a:ext cx="895320" cy="74160"/>
            </p14:xfrm>
          </p:contentPart>
        </mc:Choice>
        <mc:Fallback xmlns="">
          <p:pic>
            <p:nvPicPr>
              <p:cNvPr id="3" name="Freihand 2">
                <a:extLst>
                  <a:ext uri="{FF2B5EF4-FFF2-40B4-BE49-F238E27FC236}">
                    <a16:creationId xmlns:a16="http://schemas.microsoft.com/office/drawing/2014/main" id="{BB7699F4-B363-4118-89D8-4EAAF31D3887}"/>
                  </a:ext>
                </a:extLst>
              </p:cNvPr>
              <p:cNvPicPr/>
              <p:nvPr/>
            </p:nvPicPr>
            <p:blipFill>
              <a:blip r:embed="rId6"/>
              <a:stretch>
                <a:fillRect/>
              </a:stretch>
            </p:blipFill>
            <p:spPr>
              <a:xfrm>
                <a:off x="3306221" y="2543792"/>
                <a:ext cx="903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CBA023F-ACE8-4CEA-811D-4A2B10F28464}"/>
                  </a:ext>
                </a:extLst>
              </p14:cNvPr>
              <p14:cNvContentPartPr/>
              <p14:nvPr/>
            </p14:nvContentPartPr>
            <p14:xfrm>
              <a:off x="4898141" y="3484832"/>
              <a:ext cx="2089440" cy="27000"/>
            </p14:xfrm>
          </p:contentPart>
        </mc:Choice>
        <mc:Fallback xmlns="">
          <p:pic>
            <p:nvPicPr>
              <p:cNvPr id="4" name="Freihand 3">
                <a:extLst>
                  <a:ext uri="{FF2B5EF4-FFF2-40B4-BE49-F238E27FC236}">
                    <a16:creationId xmlns:a16="http://schemas.microsoft.com/office/drawing/2014/main" id="{9CBA023F-ACE8-4CEA-811D-4A2B10F28464}"/>
                  </a:ext>
                </a:extLst>
              </p:cNvPr>
              <p:cNvPicPr/>
              <p:nvPr/>
            </p:nvPicPr>
            <p:blipFill>
              <a:blip r:embed="rId8"/>
              <a:stretch>
                <a:fillRect/>
              </a:stretch>
            </p:blipFill>
            <p:spPr>
              <a:xfrm>
                <a:off x="4893821" y="3480512"/>
                <a:ext cx="2098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 name="Freihand 60">
                <a:extLst>
                  <a:ext uri="{FF2B5EF4-FFF2-40B4-BE49-F238E27FC236}">
                    <a16:creationId xmlns:a16="http://schemas.microsoft.com/office/drawing/2014/main" id="{22B5F39A-372E-4396-9FDD-35408E6D16C3}"/>
                  </a:ext>
                </a:extLst>
              </p14:cNvPr>
              <p14:cNvContentPartPr/>
              <p14:nvPr/>
            </p14:nvContentPartPr>
            <p14:xfrm>
              <a:off x="9768941" y="1447952"/>
              <a:ext cx="1521360" cy="726840"/>
            </p14:xfrm>
          </p:contentPart>
        </mc:Choice>
        <mc:Fallback xmlns="">
          <p:pic>
            <p:nvPicPr>
              <p:cNvPr id="61" name="Freihand 60">
                <a:extLst>
                  <a:ext uri="{FF2B5EF4-FFF2-40B4-BE49-F238E27FC236}">
                    <a16:creationId xmlns:a16="http://schemas.microsoft.com/office/drawing/2014/main" id="{22B5F39A-372E-4396-9FDD-35408E6D16C3}"/>
                  </a:ext>
                </a:extLst>
              </p:cNvPr>
              <p:cNvPicPr/>
              <p:nvPr/>
            </p:nvPicPr>
            <p:blipFill>
              <a:blip r:embed="rId10"/>
              <a:stretch>
                <a:fillRect/>
              </a:stretch>
            </p:blipFill>
            <p:spPr>
              <a:xfrm>
                <a:off x="9764621" y="1443632"/>
                <a:ext cx="153000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7088" name="Freihand 117087">
                <a:extLst>
                  <a:ext uri="{FF2B5EF4-FFF2-40B4-BE49-F238E27FC236}">
                    <a16:creationId xmlns:a16="http://schemas.microsoft.com/office/drawing/2014/main" id="{38C2F027-0B56-4C58-9533-D7805154479E}"/>
                  </a:ext>
                </a:extLst>
              </p14:cNvPr>
              <p14:cNvContentPartPr/>
              <p14:nvPr/>
            </p14:nvContentPartPr>
            <p14:xfrm>
              <a:off x="9633221" y="1241312"/>
              <a:ext cx="1914120" cy="1053000"/>
            </p14:xfrm>
          </p:contentPart>
        </mc:Choice>
        <mc:Fallback xmlns="">
          <p:pic>
            <p:nvPicPr>
              <p:cNvPr id="117088" name="Freihand 117087">
                <a:extLst>
                  <a:ext uri="{FF2B5EF4-FFF2-40B4-BE49-F238E27FC236}">
                    <a16:creationId xmlns:a16="http://schemas.microsoft.com/office/drawing/2014/main" id="{38C2F027-0B56-4C58-9533-D7805154479E}"/>
                  </a:ext>
                </a:extLst>
              </p:cNvPr>
              <p:cNvPicPr/>
              <p:nvPr/>
            </p:nvPicPr>
            <p:blipFill>
              <a:blip r:embed="rId12"/>
              <a:stretch>
                <a:fillRect/>
              </a:stretch>
            </p:blipFill>
            <p:spPr>
              <a:xfrm>
                <a:off x="9628901" y="1236992"/>
                <a:ext cx="1922760" cy="1061640"/>
              </a:xfrm>
              <a:prstGeom prst="rect">
                <a:avLst/>
              </a:prstGeom>
            </p:spPr>
          </p:pic>
        </mc:Fallback>
      </mc:AlternateContent>
      <p:grpSp>
        <p:nvGrpSpPr>
          <p:cNvPr id="117192" name="Gruppieren 117191">
            <a:extLst>
              <a:ext uri="{FF2B5EF4-FFF2-40B4-BE49-F238E27FC236}">
                <a16:creationId xmlns:a16="http://schemas.microsoft.com/office/drawing/2014/main" id="{E135BBE5-5B6F-4A82-A0FD-AD1F886ED579}"/>
              </a:ext>
            </a:extLst>
          </p:cNvPr>
          <p:cNvGrpSpPr/>
          <p:nvPr/>
        </p:nvGrpSpPr>
        <p:grpSpPr>
          <a:xfrm>
            <a:off x="68381" y="403232"/>
            <a:ext cx="11868120" cy="6411240"/>
            <a:chOff x="68381" y="403232"/>
            <a:chExt cx="11868120" cy="6411240"/>
          </a:xfrm>
        </p:grpSpPr>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7E57F546-6243-4316-83F6-C4BF2E2D3BE5}"/>
                    </a:ext>
                  </a:extLst>
                </p14:cNvPr>
                <p14:cNvContentPartPr/>
                <p14:nvPr/>
              </p14:nvContentPartPr>
              <p14:xfrm>
                <a:off x="6230501" y="2621552"/>
                <a:ext cx="868320" cy="558000"/>
              </p14:xfrm>
            </p:contentPart>
          </mc:Choice>
          <mc:Fallback xmlns="">
            <p:pic>
              <p:nvPicPr>
                <p:cNvPr id="5" name="Freihand 4">
                  <a:extLst>
                    <a:ext uri="{FF2B5EF4-FFF2-40B4-BE49-F238E27FC236}">
                      <a16:creationId xmlns:a16="http://schemas.microsoft.com/office/drawing/2014/main" id="{7E57F546-6243-4316-83F6-C4BF2E2D3BE5}"/>
                    </a:ext>
                  </a:extLst>
                </p:cNvPr>
                <p:cNvPicPr/>
                <p:nvPr/>
              </p:nvPicPr>
              <p:blipFill>
                <a:blip r:embed="rId14"/>
                <a:stretch>
                  <a:fillRect/>
                </a:stretch>
              </p:blipFill>
              <p:spPr>
                <a:xfrm>
                  <a:off x="6226181" y="2617232"/>
                  <a:ext cx="87696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19DEA07D-02EA-40A1-9682-32119FBC929F}"/>
                    </a:ext>
                  </a:extLst>
                </p14:cNvPr>
                <p14:cNvContentPartPr/>
                <p14:nvPr/>
              </p14:nvContentPartPr>
              <p14:xfrm>
                <a:off x="6080021" y="3052112"/>
                <a:ext cx="376200" cy="192600"/>
              </p14:xfrm>
            </p:contentPart>
          </mc:Choice>
          <mc:Fallback xmlns="">
            <p:pic>
              <p:nvPicPr>
                <p:cNvPr id="6" name="Freihand 5">
                  <a:extLst>
                    <a:ext uri="{FF2B5EF4-FFF2-40B4-BE49-F238E27FC236}">
                      <a16:creationId xmlns:a16="http://schemas.microsoft.com/office/drawing/2014/main" id="{19DEA07D-02EA-40A1-9682-32119FBC929F}"/>
                    </a:ext>
                  </a:extLst>
                </p:cNvPr>
                <p:cNvPicPr/>
                <p:nvPr/>
              </p:nvPicPr>
              <p:blipFill>
                <a:blip r:embed="rId16"/>
                <a:stretch>
                  <a:fillRect/>
                </a:stretch>
              </p:blipFill>
              <p:spPr>
                <a:xfrm>
                  <a:off x="6075701" y="3047792"/>
                  <a:ext cx="38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D31EF48A-05B9-4CF9-9E46-92488E3127EA}"/>
                    </a:ext>
                  </a:extLst>
                </p14:cNvPr>
                <p14:cNvContentPartPr/>
                <p14:nvPr/>
              </p14:nvContentPartPr>
              <p14:xfrm>
                <a:off x="7347581" y="2372432"/>
                <a:ext cx="149040" cy="86040"/>
              </p14:xfrm>
            </p:contentPart>
          </mc:Choice>
          <mc:Fallback xmlns="">
            <p:pic>
              <p:nvPicPr>
                <p:cNvPr id="9" name="Freihand 8">
                  <a:extLst>
                    <a:ext uri="{FF2B5EF4-FFF2-40B4-BE49-F238E27FC236}">
                      <a16:creationId xmlns:a16="http://schemas.microsoft.com/office/drawing/2014/main" id="{D31EF48A-05B9-4CF9-9E46-92488E3127EA}"/>
                    </a:ext>
                  </a:extLst>
                </p:cNvPr>
                <p:cNvPicPr/>
                <p:nvPr/>
              </p:nvPicPr>
              <p:blipFill>
                <a:blip r:embed="rId18"/>
                <a:stretch>
                  <a:fillRect/>
                </a:stretch>
              </p:blipFill>
              <p:spPr>
                <a:xfrm>
                  <a:off x="7343261" y="2368112"/>
                  <a:ext cx="157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397A5A64-DA65-4798-B9E1-5F7823E4DF7E}"/>
                    </a:ext>
                  </a:extLst>
                </p14:cNvPr>
                <p14:cNvContentPartPr/>
                <p14:nvPr/>
              </p14:nvContentPartPr>
              <p14:xfrm>
                <a:off x="7499501" y="2284592"/>
                <a:ext cx="82080" cy="134280"/>
              </p14:xfrm>
            </p:contentPart>
          </mc:Choice>
          <mc:Fallback xmlns="">
            <p:pic>
              <p:nvPicPr>
                <p:cNvPr id="10" name="Freihand 9">
                  <a:extLst>
                    <a:ext uri="{FF2B5EF4-FFF2-40B4-BE49-F238E27FC236}">
                      <a16:creationId xmlns:a16="http://schemas.microsoft.com/office/drawing/2014/main" id="{397A5A64-DA65-4798-B9E1-5F7823E4DF7E}"/>
                    </a:ext>
                  </a:extLst>
                </p:cNvPr>
                <p:cNvPicPr/>
                <p:nvPr/>
              </p:nvPicPr>
              <p:blipFill>
                <a:blip r:embed="rId20"/>
                <a:stretch>
                  <a:fillRect/>
                </a:stretch>
              </p:blipFill>
              <p:spPr>
                <a:xfrm>
                  <a:off x="7495181" y="2280272"/>
                  <a:ext cx="90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E6AC956B-8E9B-4877-825B-9D1341073BAB}"/>
                    </a:ext>
                  </a:extLst>
                </p14:cNvPr>
                <p14:cNvContentPartPr/>
                <p14:nvPr/>
              </p14:nvContentPartPr>
              <p14:xfrm>
                <a:off x="7610381" y="2234192"/>
                <a:ext cx="66960" cy="131040"/>
              </p14:xfrm>
            </p:contentPart>
          </mc:Choice>
          <mc:Fallback xmlns="">
            <p:pic>
              <p:nvPicPr>
                <p:cNvPr id="11" name="Freihand 10">
                  <a:extLst>
                    <a:ext uri="{FF2B5EF4-FFF2-40B4-BE49-F238E27FC236}">
                      <a16:creationId xmlns:a16="http://schemas.microsoft.com/office/drawing/2014/main" id="{E6AC956B-8E9B-4877-825B-9D1341073BAB}"/>
                    </a:ext>
                  </a:extLst>
                </p:cNvPr>
                <p:cNvPicPr/>
                <p:nvPr/>
              </p:nvPicPr>
              <p:blipFill>
                <a:blip r:embed="rId22"/>
                <a:stretch>
                  <a:fillRect/>
                </a:stretch>
              </p:blipFill>
              <p:spPr>
                <a:xfrm>
                  <a:off x="7606061" y="2229872"/>
                  <a:ext cx="75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44CC961D-52FB-4D93-88B3-3EDEB0C5C5FA}"/>
                    </a:ext>
                  </a:extLst>
                </p14:cNvPr>
                <p14:cNvContentPartPr/>
                <p14:nvPr/>
              </p14:nvContentPartPr>
              <p14:xfrm>
                <a:off x="7700021" y="2274152"/>
                <a:ext cx="38880" cy="45720"/>
              </p14:xfrm>
            </p:contentPart>
          </mc:Choice>
          <mc:Fallback xmlns="">
            <p:pic>
              <p:nvPicPr>
                <p:cNvPr id="12" name="Freihand 11">
                  <a:extLst>
                    <a:ext uri="{FF2B5EF4-FFF2-40B4-BE49-F238E27FC236}">
                      <a16:creationId xmlns:a16="http://schemas.microsoft.com/office/drawing/2014/main" id="{44CC961D-52FB-4D93-88B3-3EDEB0C5C5FA}"/>
                    </a:ext>
                  </a:extLst>
                </p:cNvPr>
                <p:cNvPicPr/>
                <p:nvPr/>
              </p:nvPicPr>
              <p:blipFill>
                <a:blip r:embed="rId24"/>
                <a:stretch>
                  <a:fillRect/>
                </a:stretch>
              </p:blipFill>
              <p:spPr>
                <a:xfrm>
                  <a:off x="7695701" y="2269832"/>
                  <a:ext cx="47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0BEB75C5-ED1A-4073-B42A-F3CFEA28FE2E}"/>
                    </a:ext>
                  </a:extLst>
                </p14:cNvPr>
                <p14:cNvContentPartPr/>
                <p14:nvPr/>
              </p14:nvContentPartPr>
              <p14:xfrm>
                <a:off x="7793621" y="2231672"/>
                <a:ext cx="65880" cy="75240"/>
              </p14:xfrm>
            </p:contentPart>
          </mc:Choice>
          <mc:Fallback xmlns="">
            <p:pic>
              <p:nvPicPr>
                <p:cNvPr id="13" name="Freihand 12">
                  <a:extLst>
                    <a:ext uri="{FF2B5EF4-FFF2-40B4-BE49-F238E27FC236}">
                      <a16:creationId xmlns:a16="http://schemas.microsoft.com/office/drawing/2014/main" id="{0BEB75C5-ED1A-4073-B42A-F3CFEA28FE2E}"/>
                    </a:ext>
                  </a:extLst>
                </p:cNvPr>
                <p:cNvPicPr/>
                <p:nvPr/>
              </p:nvPicPr>
              <p:blipFill>
                <a:blip r:embed="rId26"/>
                <a:stretch>
                  <a:fillRect/>
                </a:stretch>
              </p:blipFill>
              <p:spPr>
                <a:xfrm>
                  <a:off x="7789301" y="2227352"/>
                  <a:ext cx="74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0207DAC6-A919-468F-A2AC-86E2D25BC013}"/>
                    </a:ext>
                  </a:extLst>
                </p14:cNvPr>
                <p14:cNvContentPartPr/>
                <p14:nvPr/>
              </p14:nvContentPartPr>
              <p14:xfrm>
                <a:off x="7887581" y="2220872"/>
                <a:ext cx="115920" cy="33120"/>
              </p14:xfrm>
            </p:contentPart>
          </mc:Choice>
          <mc:Fallback xmlns="">
            <p:pic>
              <p:nvPicPr>
                <p:cNvPr id="14" name="Freihand 13">
                  <a:extLst>
                    <a:ext uri="{FF2B5EF4-FFF2-40B4-BE49-F238E27FC236}">
                      <a16:creationId xmlns:a16="http://schemas.microsoft.com/office/drawing/2014/main" id="{0207DAC6-A919-468F-A2AC-86E2D25BC013}"/>
                    </a:ext>
                  </a:extLst>
                </p:cNvPr>
                <p:cNvPicPr/>
                <p:nvPr/>
              </p:nvPicPr>
              <p:blipFill>
                <a:blip r:embed="rId28"/>
                <a:stretch>
                  <a:fillRect/>
                </a:stretch>
              </p:blipFill>
              <p:spPr>
                <a:xfrm>
                  <a:off x="7883261" y="2216552"/>
                  <a:ext cx="124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33D71FE8-719A-40BB-9808-CFC541660573}"/>
                    </a:ext>
                  </a:extLst>
                </p14:cNvPr>
                <p14:cNvContentPartPr/>
                <p14:nvPr/>
              </p14:nvContentPartPr>
              <p14:xfrm>
                <a:off x="8015741" y="2108912"/>
                <a:ext cx="119160" cy="117000"/>
              </p14:xfrm>
            </p:contentPart>
          </mc:Choice>
          <mc:Fallback xmlns="">
            <p:pic>
              <p:nvPicPr>
                <p:cNvPr id="15" name="Freihand 14">
                  <a:extLst>
                    <a:ext uri="{FF2B5EF4-FFF2-40B4-BE49-F238E27FC236}">
                      <a16:creationId xmlns:a16="http://schemas.microsoft.com/office/drawing/2014/main" id="{33D71FE8-719A-40BB-9808-CFC541660573}"/>
                    </a:ext>
                  </a:extLst>
                </p:cNvPr>
                <p:cNvPicPr/>
                <p:nvPr/>
              </p:nvPicPr>
              <p:blipFill>
                <a:blip r:embed="rId30"/>
                <a:stretch>
                  <a:fillRect/>
                </a:stretch>
              </p:blipFill>
              <p:spPr>
                <a:xfrm>
                  <a:off x="8011421" y="2104592"/>
                  <a:ext cx="127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F9D4A6A8-3EC7-420D-A21F-4B0B6611E16E}"/>
                    </a:ext>
                  </a:extLst>
                </p14:cNvPr>
                <p14:cNvContentPartPr/>
                <p14:nvPr/>
              </p14:nvContentPartPr>
              <p14:xfrm>
                <a:off x="8130581" y="2099192"/>
                <a:ext cx="224640" cy="84600"/>
              </p14:xfrm>
            </p:contentPart>
          </mc:Choice>
          <mc:Fallback xmlns="">
            <p:pic>
              <p:nvPicPr>
                <p:cNvPr id="16" name="Freihand 15">
                  <a:extLst>
                    <a:ext uri="{FF2B5EF4-FFF2-40B4-BE49-F238E27FC236}">
                      <a16:creationId xmlns:a16="http://schemas.microsoft.com/office/drawing/2014/main" id="{F9D4A6A8-3EC7-420D-A21F-4B0B6611E16E}"/>
                    </a:ext>
                  </a:extLst>
                </p:cNvPr>
                <p:cNvPicPr/>
                <p:nvPr/>
              </p:nvPicPr>
              <p:blipFill>
                <a:blip r:embed="rId32"/>
                <a:stretch>
                  <a:fillRect/>
                </a:stretch>
              </p:blipFill>
              <p:spPr>
                <a:xfrm>
                  <a:off x="8126261" y="2094872"/>
                  <a:ext cx="23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46E48670-0DFB-4140-BF05-52576B8B16A9}"/>
                    </a:ext>
                  </a:extLst>
                </p14:cNvPr>
                <p14:cNvContentPartPr/>
                <p14:nvPr/>
              </p14:nvContentPartPr>
              <p14:xfrm>
                <a:off x="8544221" y="1973552"/>
                <a:ext cx="132120" cy="114480"/>
              </p14:xfrm>
            </p:contentPart>
          </mc:Choice>
          <mc:Fallback xmlns="">
            <p:pic>
              <p:nvPicPr>
                <p:cNvPr id="18" name="Freihand 17">
                  <a:extLst>
                    <a:ext uri="{FF2B5EF4-FFF2-40B4-BE49-F238E27FC236}">
                      <a16:creationId xmlns:a16="http://schemas.microsoft.com/office/drawing/2014/main" id="{46E48670-0DFB-4140-BF05-52576B8B16A9}"/>
                    </a:ext>
                  </a:extLst>
                </p:cNvPr>
                <p:cNvPicPr/>
                <p:nvPr/>
              </p:nvPicPr>
              <p:blipFill>
                <a:blip r:embed="rId34"/>
                <a:stretch>
                  <a:fillRect/>
                </a:stretch>
              </p:blipFill>
              <p:spPr>
                <a:xfrm>
                  <a:off x="8539901" y="1969232"/>
                  <a:ext cx="14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27F83741-70E5-4CDB-BB14-C6F4F33CDD99}"/>
                    </a:ext>
                  </a:extLst>
                </p14:cNvPr>
                <p14:cNvContentPartPr/>
                <p14:nvPr/>
              </p14:nvContentPartPr>
              <p14:xfrm>
                <a:off x="8673461" y="1888592"/>
                <a:ext cx="82800" cy="130320"/>
              </p14:xfrm>
            </p:contentPart>
          </mc:Choice>
          <mc:Fallback xmlns="">
            <p:pic>
              <p:nvPicPr>
                <p:cNvPr id="19" name="Freihand 18">
                  <a:extLst>
                    <a:ext uri="{FF2B5EF4-FFF2-40B4-BE49-F238E27FC236}">
                      <a16:creationId xmlns:a16="http://schemas.microsoft.com/office/drawing/2014/main" id="{27F83741-70E5-4CDB-BB14-C6F4F33CDD99}"/>
                    </a:ext>
                  </a:extLst>
                </p:cNvPr>
                <p:cNvPicPr/>
                <p:nvPr/>
              </p:nvPicPr>
              <p:blipFill>
                <a:blip r:embed="rId36"/>
                <a:stretch>
                  <a:fillRect/>
                </a:stretch>
              </p:blipFill>
              <p:spPr>
                <a:xfrm>
                  <a:off x="8669141" y="1884272"/>
                  <a:ext cx="91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11F5D0D8-4ED1-4B6E-89CF-57813D7D0573}"/>
                    </a:ext>
                  </a:extLst>
                </p14:cNvPr>
                <p14:cNvContentPartPr/>
                <p14:nvPr/>
              </p14:nvContentPartPr>
              <p14:xfrm>
                <a:off x="8754461" y="1894712"/>
                <a:ext cx="162720" cy="83880"/>
              </p14:xfrm>
            </p:contentPart>
          </mc:Choice>
          <mc:Fallback xmlns="">
            <p:pic>
              <p:nvPicPr>
                <p:cNvPr id="20" name="Freihand 19">
                  <a:extLst>
                    <a:ext uri="{FF2B5EF4-FFF2-40B4-BE49-F238E27FC236}">
                      <a16:creationId xmlns:a16="http://schemas.microsoft.com/office/drawing/2014/main" id="{11F5D0D8-4ED1-4B6E-89CF-57813D7D0573}"/>
                    </a:ext>
                  </a:extLst>
                </p:cNvPr>
                <p:cNvPicPr/>
                <p:nvPr/>
              </p:nvPicPr>
              <p:blipFill>
                <a:blip r:embed="rId38"/>
                <a:stretch>
                  <a:fillRect/>
                </a:stretch>
              </p:blipFill>
              <p:spPr>
                <a:xfrm>
                  <a:off x="8750141" y="1890392"/>
                  <a:ext cx="171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8BBA5CC8-3BA5-49A5-BC74-7FA77A6B6F42}"/>
                    </a:ext>
                  </a:extLst>
                </p14:cNvPr>
                <p14:cNvContentPartPr/>
                <p14:nvPr/>
              </p14:nvContentPartPr>
              <p14:xfrm>
                <a:off x="8538101" y="1828112"/>
                <a:ext cx="52920" cy="31320"/>
              </p14:xfrm>
            </p:contentPart>
          </mc:Choice>
          <mc:Fallback xmlns="">
            <p:pic>
              <p:nvPicPr>
                <p:cNvPr id="21" name="Freihand 20">
                  <a:extLst>
                    <a:ext uri="{FF2B5EF4-FFF2-40B4-BE49-F238E27FC236}">
                      <a16:creationId xmlns:a16="http://schemas.microsoft.com/office/drawing/2014/main" id="{8BBA5CC8-3BA5-49A5-BC74-7FA77A6B6F42}"/>
                    </a:ext>
                  </a:extLst>
                </p:cNvPr>
                <p:cNvPicPr/>
                <p:nvPr/>
              </p:nvPicPr>
              <p:blipFill>
                <a:blip r:embed="rId40"/>
                <a:stretch>
                  <a:fillRect/>
                </a:stretch>
              </p:blipFill>
              <p:spPr>
                <a:xfrm>
                  <a:off x="8533781" y="1823792"/>
                  <a:ext cx="61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C675EE0E-2F53-4125-B6FA-1B30926CE647}"/>
                    </a:ext>
                  </a:extLst>
                </p14:cNvPr>
                <p14:cNvContentPartPr/>
                <p14:nvPr/>
              </p14:nvContentPartPr>
              <p14:xfrm>
                <a:off x="9059381" y="1819472"/>
                <a:ext cx="294120" cy="114120"/>
              </p14:xfrm>
            </p:contentPart>
          </mc:Choice>
          <mc:Fallback xmlns="">
            <p:pic>
              <p:nvPicPr>
                <p:cNvPr id="22" name="Freihand 21">
                  <a:extLst>
                    <a:ext uri="{FF2B5EF4-FFF2-40B4-BE49-F238E27FC236}">
                      <a16:creationId xmlns:a16="http://schemas.microsoft.com/office/drawing/2014/main" id="{C675EE0E-2F53-4125-B6FA-1B30926CE647}"/>
                    </a:ext>
                  </a:extLst>
                </p:cNvPr>
                <p:cNvPicPr/>
                <p:nvPr/>
              </p:nvPicPr>
              <p:blipFill>
                <a:blip r:embed="rId42"/>
                <a:stretch>
                  <a:fillRect/>
                </a:stretch>
              </p:blipFill>
              <p:spPr>
                <a:xfrm>
                  <a:off x="9055061" y="1815152"/>
                  <a:ext cx="302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263791EC-F86C-4C62-85BA-0D3E6B4A08AF}"/>
                    </a:ext>
                  </a:extLst>
                </p14:cNvPr>
                <p14:cNvContentPartPr/>
                <p14:nvPr/>
              </p14:nvContentPartPr>
              <p14:xfrm>
                <a:off x="9287981" y="1738832"/>
                <a:ext cx="52920" cy="2520"/>
              </p14:xfrm>
            </p:contentPart>
          </mc:Choice>
          <mc:Fallback xmlns="">
            <p:pic>
              <p:nvPicPr>
                <p:cNvPr id="23" name="Freihand 22">
                  <a:extLst>
                    <a:ext uri="{FF2B5EF4-FFF2-40B4-BE49-F238E27FC236}">
                      <a16:creationId xmlns:a16="http://schemas.microsoft.com/office/drawing/2014/main" id="{263791EC-F86C-4C62-85BA-0D3E6B4A08AF}"/>
                    </a:ext>
                  </a:extLst>
                </p:cNvPr>
                <p:cNvPicPr/>
                <p:nvPr/>
              </p:nvPicPr>
              <p:blipFill>
                <a:blip r:embed="rId44"/>
                <a:stretch>
                  <a:fillRect/>
                </a:stretch>
              </p:blipFill>
              <p:spPr>
                <a:xfrm>
                  <a:off x="9283661" y="1734512"/>
                  <a:ext cx="615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7340F346-888F-45D3-A25E-1B4588F4C7BD}"/>
                    </a:ext>
                  </a:extLst>
                </p14:cNvPr>
                <p14:cNvContentPartPr/>
                <p14:nvPr/>
              </p14:nvContentPartPr>
              <p14:xfrm>
                <a:off x="9423701" y="1748552"/>
                <a:ext cx="87120" cy="65520"/>
              </p14:xfrm>
            </p:contentPart>
          </mc:Choice>
          <mc:Fallback xmlns="">
            <p:pic>
              <p:nvPicPr>
                <p:cNvPr id="24" name="Freihand 23">
                  <a:extLst>
                    <a:ext uri="{FF2B5EF4-FFF2-40B4-BE49-F238E27FC236}">
                      <a16:creationId xmlns:a16="http://schemas.microsoft.com/office/drawing/2014/main" id="{7340F346-888F-45D3-A25E-1B4588F4C7BD}"/>
                    </a:ext>
                  </a:extLst>
                </p:cNvPr>
                <p:cNvPicPr/>
                <p:nvPr/>
              </p:nvPicPr>
              <p:blipFill>
                <a:blip r:embed="rId46"/>
                <a:stretch>
                  <a:fillRect/>
                </a:stretch>
              </p:blipFill>
              <p:spPr>
                <a:xfrm>
                  <a:off x="9419381" y="1744232"/>
                  <a:ext cx="95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980FF913-4F72-4259-93FE-FA2B912B8478}"/>
                    </a:ext>
                  </a:extLst>
                </p14:cNvPr>
                <p14:cNvContentPartPr/>
                <p14:nvPr/>
              </p14:nvContentPartPr>
              <p14:xfrm>
                <a:off x="9701261" y="1530392"/>
                <a:ext cx="403200" cy="355320"/>
              </p14:xfrm>
            </p:contentPart>
          </mc:Choice>
          <mc:Fallback xmlns="">
            <p:pic>
              <p:nvPicPr>
                <p:cNvPr id="25" name="Freihand 24">
                  <a:extLst>
                    <a:ext uri="{FF2B5EF4-FFF2-40B4-BE49-F238E27FC236}">
                      <a16:creationId xmlns:a16="http://schemas.microsoft.com/office/drawing/2014/main" id="{980FF913-4F72-4259-93FE-FA2B912B8478}"/>
                    </a:ext>
                  </a:extLst>
                </p:cNvPr>
                <p:cNvPicPr/>
                <p:nvPr/>
              </p:nvPicPr>
              <p:blipFill>
                <a:blip r:embed="rId48"/>
                <a:stretch>
                  <a:fillRect/>
                </a:stretch>
              </p:blipFill>
              <p:spPr>
                <a:xfrm>
                  <a:off x="9696941" y="1526072"/>
                  <a:ext cx="4118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654E98B4-F50C-47D8-B72D-5B6BB49B84B4}"/>
                    </a:ext>
                  </a:extLst>
                </p14:cNvPr>
                <p14:cNvContentPartPr/>
                <p14:nvPr/>
              </p14:nvContentPartPr>
              <p14:xfrm>
                <a:off x="8073341" y="2441192"/>
                <a:ext cx="65880" cy="145440"/>
              </p14:xfrm>
            </p:contentPart>
          </mc:Choice>
          <mc:Fallback xmlns="">
            <p:pic>
              <p:nvPicPr>
                <p:cNvPr id="26" name="Freihand 25">
                  <a:extLst>
                    <a:ext uri="{FF2B5EF4-FFF2-40B4-BE49-F238E27FC236}">
                      <a16:creationId xmlns:a16="http://schemas.microsoft.com/office/drawing/2014/main" id="{654E98B4-F50C-47D8-B72D-5B6BB49B84B4}"/>
                    </a:ext>
                  </a:extLst>
                </p:cNvPr>
                <p:cNvPicPr/>
                <p:nvPr/>
              </p:nvPicPr>
              <p:blipFill>
                <a:blip r:embed="rId50"/>
                <a:stretch>
                  <a:fillRect/>
                </a:stretch>
              </p:blipFill>
              <p:spPr>
                <a:xfrm>
                  <a:off x="8069021" y="2436872"/>
                  <a:ext cx="74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F3741712-AC48-4AC0-8101-21EC76C9F065}"/>
                    </a:ext>
                  </a:extLst>
                </p14:cNvPr>
                <p14:cNvContentPartPr/>
                <p14:nvPr/>
              </p14:nvContentPartPr>
              <p14:xfrm>
                <a:off x="8027621" y="2503112"/>
                <a:ext cx="136800" cy="94680"/>
              </p14:xfrm>
            </p:contentPart>
          </mc:Choice>
          <mc:Fallback xmlns="">
            <p:pic>
              <p:nvPicPr>
                <p:cNvPr id="27" name="Freihand 26">
                  <a:extLst>
                    <a:ext uri="{FF2B5EF4-FFF2-40B4-BE49-F238E27FC236}">
                      <a16:creationId xmlns:a16="http://schemas.microsoft.com/office/drawing/2014/main" id="{F3741712-AC48-4AC0-8101-21EC76C9F065}"/>
                    </a:ext>
                  </a:extLst>
                </p:cNvPr>
                <p:cNvPicPr/>
                <p:nvPr/>
              </p:nvPicPr>
              <p:blipFill>
                <a:blip r:embed="rId52"/>
                <a:stretch>
                  <a:fillRect/>
                </a:stretch>
              </p:blipFill>
              <p:spPr>
                <a:xfrm>
                  <a:off x="8023301" y="2498792"/>
                  <a:ext cx="145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9AFA2366-6A2D-4F94-8DEE-5545A8CEA249}"/>
                    </a:ext>
                  </a:extLst>
                </p14:cNvPr>
                <p14:cNvContentPartPr/>
                <p14:nvPr/>
              </p14:nvContentPartPr>
              <p14:xfrm>
                <a:off x="7966061" y="2387192"/>
                <a:ext cx="295920" cy="115200"/>
              </p14:xfrm>
            </p:contentPart>
          </mc:Choice>
          <mc:Fallback xmlns="">
            <p:pic>
              <p:nvPicPr>
                <p:cNvPr id="28" name="Freihand 27">
                  <a:extLst>
                    <a:ext uri="{FF2B5EF4-FFF2-40B4-BE49-F238E27FC236}">
                      <a16:creationId xmlns:a16="http://schemas.microsoft.com/office/drawing/2014/main" id="{9AFA2366-6A2D-4F94-8DEE-5545A8CEA249}"/>
                    </a:ext>
                  </a:extLst>
                </p:cNvPr>
                <p:cNvPicPr/>
                <p:nvPr/>
              </p:nvPicPr>
              <p:blipFill>
                <a:blip r:embed="rId54"/>
                <a:stretch>
                  <a:fillRect/>
                </a:stretch>
              </p:blipFill>
              <p:spPr>
                <a:xfrm>
                  <a:off x="7961741" y="2382872"/>
                  <a:ext cx="304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03889475-72EA-43A3-889D-94520A714316}"/>
                    </a:ext>
                  </a:extLst>
                </p14:cNvPr>
                <p14:cNvContentPartPr/>
                <p14:nvPr/>
              </p14:nvContentPartPr>
              <p14:xfrm>
                <a:off x="8252981" y="2306912"/>
                <a:ext cx="164520" cy="207720"/>
              </p14:xfrm>
            </p:contentPart>
          </mc:Choice>
          <mc:Fallback xmlns="">
            <p:pic>
              <p:nvPicPr>
                <p:cNvPr id="29" name="Freihand 28">
                  <a:extLst>
                    <a:ext uri="{FF2B5EF4-FFF2-40B4-BE49-F238E27FC236}">
                      <a16:creationId xmlns:a16="http://schemas.microsoft.com/office/drawing/2014/main" id="{03889475-72EA-43A3-889D-94520A714316}"/>
                    </a:ext>
                  </a:extLst>
                </p:cNvPr>
                <p:cNvPicPr/>
                <p:nvPr/>
              </p:nvPicPr>
              <p:blipFill>
                <a:blip r:embed="rId56"/>
                <a:stretch>
                  <a:fillRect/>
                </a:stretch>
              </p:blipFill>
              <p:spPr>
                <a:xfrm>
                  <a:off x="8248661" y="2302592"/>
                  <a:ext cx="1731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FFE0AB25-0AC9-4F1A-8A21-11E103A5CE0A}"/>
                    </a:ext>
                  </a:extLst>
                </p14:cNvPr>
                <p14:cNvContentPartPr/>
                <p14:nvPr/>
              </p14:nvContentPartPr>
              <p14:xfrm>
                <a:off x="8407781" y="2344712"/>
                <a:ext cx="69120" cy="57240"/>
              </p14:xfrm>
            </p:contentPart>
          </mc:Choice>
          <mc:Fallback xmlns="">
            <p:pic>
              <p:nvPicPr>
                <p:cNvPr id="30" name="Freihand 29">
                  <a:extLst>
                    <a:ext uri="{FF2B5EF4-FFF2-40B4-BE49-F238E27FC236}">
                      <a16:creationId xmlns:a16="http://schemas.microsoft.com/office/drawing/2014/main" id="{FFE0AB25-0AC9-4F1A-8A21-11E103A5CE0A}"/>
                    </a:ext>
                  </a:extLst>
                </p:cNvPr>
                <p:cNvPicPr/>
                <p:nvPr/>
              </p:nvPicPr>
              <p:blipFill>
                <a:blip r:embed="rId58"/>
                <a:stretch>
                  <a:fillRect/>
                </a:stretch>
              </p:blipFill>
              <p:spPr>
                <a:xfrm>
                  <a:off x="8403461" y="2340392"/>
                  <a:ext cx="77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Freihand 30">
                  <a:extLst>
                    <a:ext uri="{FF2B5EF4-FFF2-40B4-BE49-F238E27FC236}">
                      <a16:creationId xmlns:a16="http://schemas.microsoft.com/office/drawing/2014/main" id="{835F42E5-F2F6-4C03-9CFB-979533C71B85}"/>
                    </a:ext>
                  </a:extLst>
                </p14:cNvPr>
                <p14:cNvContentPartPr/>
                <p14:nvPr/>
              </p14:nvContentPartPr>
              <p14:xfrm>
                <a:off x="8506421" y="2303672"/>
                <a:ext cx="101520" cy="91080"/>
              </p14:xfrm>
            </p:contentPart>
          </mc:Choice>
          <mc:Fallback xmlns="">
            <p:pic>
              <p:nvPicPr>
                <p:cNvPr id="31" name="Freihand 30">
                  <a:extLst>
                    <a:ext uri="{FF2B5EF4-FFF2-40B4-BE49-F238E27FC236}">
                      <a16:creationId xmlns:a16="http://schemas.microsoft.com/office/drawing/2014/main" id="{835F42E5-F2F6-4C03-9CFB-979533C71B85}"/>
                    </a:ext>
                  </a:extLst>
                </p:cNvPr>
                <p:cNvPicPr/>
                <p:nvPr/>
              </p:nvPicPr>
              <p:blipFill>
                <a:blip r:embed="rId60"/>
                <a:stretch>
                  <a:fillRect/>
                </a:stretch>
              </p:blipFill>
              <p:spPr>
                <a:xfrm>
                  <a:off x="8502101" y="2299352"/>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Freihand 31">
                  <a:extLst>
                    <a:ext uri="{FF2B5EF4-FFF2-40B4-BE49-F238E27FC236}">
                      <a16:creationId xmlns:a16="http://schemas.microsoft.com/office/drawing/2014/main" id="{A2F50CDC-E1BD-4F67-9926-DB42319E111E}"/>
                    </a:ext>
                  </a:extLst>
                </p14:cNvPr>
                <p14:cNvContentPartPr/>
                <p14:nvPr/>
              </p14:nvContentPartPr>
              <p14:xfrm>
                <a:off x="8594621" y="2199272"/>
                <a:ext cx="241920" cy="113760"/>
              </p14:xfrm>
            </p:contentPart>
          </mc:Choice>
          <mc:Fallback xmlns="">
            <p:pic>
              <p:nvPicPr>
                <p:cNvPr id="32" name="Freihand 31">
                  <a:extLst>
                    <a:ext uri="{FF2B5EF4-FFF2-40B4-BE49-F238E27FC236}">
                      <a16:creationId xmlns:a16="http://schemas.microsoft.com/office/drawing/2014/main" id="{A2F50CDC-E1BD-4F67-9926-DB42319E111E}"/>
                    </a:ext>
                  </a:extLst>
                </p:cNvPr>
                <p:cNvPicPr/>
                <p:nvPr/>
              </p:nvPicPr>
              <p:blipFill>
                <a:blip r:embed="rId62"/>
                <a:stretch>
                  <a:fillRect/>
                </a:stretch>
              </p:blipFill>
              <p:spPr>
                <a:xfrm>
                  <a:off x="8590301" y="2194952"/>
                  <a:ext cx="250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3" name="Freihand 32">
                  <a:extLst>
                    <a:ext uri="{FF2B5EF4-FFF2-40B4-BE49-F238E27FC236}">
                      <a16:creationId xmlns:a16="http://schemas.microsoft.com/office/drawing/2014/main" id="{DE3127E1-C496-4F79-A596-28393F46BAA7}"/>
                    </a:ext>
                  </a:extLst>
                </p14:cNvPr>
                <p14:cNvContentPartPr/>
                <p14:nvPr/>
              </p14:nvContentPartPr>
              <p14:xfrm>
                <a:off x="8846261" y="2096312"/>
                <a:ext cx="99720" cy="137520"/>
              </p14:xfrm>
            </p:contentPart>
          </mc:Choice>
          <mc:Fallback xmlns="">
            <p:pic>
              <p:nvPicPr>
                <p:cNvPr id="33" name="Freihand 32">
                  <a:extLst>
                    <a:ext uri="{FF2B5EF4-FFF2-40B4-BE49-F238E27FC236}">
                      <a16:creationId xmlns:a16="http://schemas.microsoft.com/office/drawing/2014/main" id="{DE3127E1-C496-4F79-A596-28393F46BAA7}"/>
                    </a:ext>
                  </a:extLst>
                </p:cNvPr>
                <p:cNvPicPr/>
                <p:nvPr/>
              </p:nvPicPr>
              <p:blipFill>
                <a:blip r:embed="rId64"/>
                <a:stretch>
                  <a:fillRect/>
                </a:stretch>
              </p:blipFill>
              <p:spPr>
                <a:xfrm>
                  <a:off x="8841941" y="2091992"/>
                  <a:ext cx="108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4" name="Freihand 33">
                  <a:extLst>
                    <a:ext uri="{FF2B5EF4-FFF2-40B4-BE49-F238E27FC236}">
                      <a16:creationId xmlns:a16="http://schemas.microsoft.com/office/drawing/2014/main" id="{1ED78F51-586B-436E-B9C5-32546C00C5EB}"/>
                    </a:ext>
                  </a:extLst>
                </p14:cNvPr>
                <p14:cNvContentPartPr/>
                <p14:nvPr/>
              </p14:nvContentPartPr>
              <p14:xfrm>
                <a:off x="8947781" y="2075792"/>
                <a:ext cx="206280" cy="128160"/>
              </p14:xfrm>
            </p:contentPart>
          </mc:Choice>
          <mc:Fallback xmlns="">
            <p:pic>
              <p:nvPicPr>
                <p:cNvPr id="34" name="Freihand 33">
                  <a:extLst>
                    <a:ext uri="{FF2B5EF4-FFF2-40B4-BE49-F238E27FC236}">
                      <a16:creationId xmlns:a16="http://schemas.microsoft.com/office/drawing/2014/main" id="{1ED78F51-586B-436E-B9C5-32546C00C5EB}"/>
                    </a:ext>
                  </a:extLst>
                </p:cNvPr>
                <p:cNvPicPr/>
                <p:nvPr/>
              </p:nvPicPr>
              <p:blipFill>
                <a:blip r:embed="rId66"/>
                <a:stretch>
                  <a:fillRect/>
                </a:stretch>
              </p:blipFill>
              <p:spPr>
                <a:xfrm>
                  <a:off x="8943461" y="2071472"/>
                  <a:ext cx="214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B4E7481F-D302-457D-9B84-1A95D32E43FC}"/>
                    </a:ext>
                  </a:extLst>
                </p14:cNvPr>
                <p14:cNvContentPartPr/>
                <p14:nvPr/>
              </p14:nvContentPartPr>
              <p14:xfrm>
                <a:off x="9316781" y="1903352"/>
                <a:ext cx="339480" cy="187560"/>
              </p14:xfrm>
            </p:contentPart>
          </mc:Choice>
          <mc:Fallback xmlns="">
            <p:pic>
              <p:nvPicPr>
                <p:cNvPr id="36" name="Freihand 35">
                  <a:extLst>
                    <a:ext uri="{FF2B5EF4-FFF2-40B4-BE49-F238E27FC236}">
                      <a16:creationId xmlns:a16="http://schemas.microsoft.com/office/drawing/2014/main" id="{B4E7481F-D302-457D-9B84-1A95D32E43FC}"/>
                    </a:ext>
                  </a:extLst>
                </p:cNvPr>
                <p:cNvPicPr/>
                <p:nvPr/>
              </p:nvPicPr>
              <p:blipFill>
                <a:blip r:embed="rId68"/>
                <a:stretch>
                  <a:fillRect/>
                </a:stretch>
              </p:blipFill>
              <p:spPr>
                <a:xfrm>
                  <a:off x="9312461" y="1899032"/>
                  <a:ext cx="348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F16F684D-4D9A-4892-9D25-F36F0ACC7287}"/>
                    </a:ext>
                  </a:extLst>
                </p14:cNvPr>
                <p14:cNvContentPartPr/>
                <p14:nvPr/>
              </p14:nvContentPartPr>
              <p14:xfrm>
                <a:off x="9797741" y="1743152"/>
                <a:ext cx="272880" cy="360360"/>
              </p14:xfrm>
            </p:contentPart>
          </mc:Choice>
          <mc:Fallback xmlns="">
            <p:pic>
              <p:nvPicPr>
                <p:cNvPr id="38" name="Freihand 37">
                  <a:extLst>
                    <a:ext uri="{FF2B5EF4-FFF2-40B4-BE49-F238E27FC236}">
                      <a16:creationId xmlns:a16="http://schemas.microsoft.com/office/drawing/2014/main" id="{F16F684D-4D9A-4892-9D25-F36F0ACC7287}"/>
                    </a:ext>
                  </a:extLst>
                </p:cNvPr>
                <p:cNvPicPr/>
                <p:nvPr/>
              </p:nvPicPr>
              <p:blipFill>
                <a:blip r:embed="rId70"/>
                <a:stretch>
                  <a:fillRect/>
                </a:stretch>
              </p:blipFill>
              <p:spPr>
                <a:xfrm>
                  <a:off x="9793421" y="1738832"/>
                  <a:ext cx="2815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AAC80A5A-ACC6-4A09-AD01-BD8DC9C20B81}"/>
                    </a:ext>
                  </a:extLst>
                </p14:cNvPr>
                <p14:cNvContentPartPr/>
                <p14:nvPr/>
              </p14:nvContentPartPr>
              <p14:xfrm>
                <a:off x="10200221" y="1667912"/>
                <a:ext cx="214560" cy="130320"/>
              </p14:xfrm>
            </p:contentPart>
          </mc:Choice>
          <mc:Fallback xmlns="">
            <p:pic>
              <p:nvPicPr>
                <p:cNvPr id="39" name="Freihand 38">
                  <a:extLst>
                    <a:ext uri="{FF2B5EF4-FFF2-40B4-BE49-F238E27FC236}">
                      <a16:creationId xmlns:a16="http://schemas.microsoft.com/office/drawing/2014/main" id="{AAC80A5A-ACC6-4A09-AD01-BD8DC9C20B81}"/>
                    </a:ext>
                  </a:extLst>
                </p:cNvPr>
                <p:cNvPicPr/>
                <p:nvPr/>
              </p:nvPicPr>
              <p:blipFill>
                <a:blip r:embed="rId72"/>
                <a:stretch>
                  <a:fillRect/>
                </a:stretch>
              </p:blipFill>
              <p:spPr>
                <a:xfrm>
                  <a:off x="10195901" y="1663592"/>
                  <a:ext cx="223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7DE11EBB-D626-4600-BEF0-09C8BF0BF2D2}"/>
                    </a:ext>
                  </a:extLst>
                </p14:cNvPr>
                <p14:cNvContentPartPr/>
                <p14:nvPr/>
              </p14:nvContentPartPr>
              <p14:xfrm>
                <a:off x="10421981" y="1622912"/>
                <a:ext cx="70200" cy="89280"/>
              </p14:xfrm>
            </p:contentPart>
          </mc:Choice>
          <mc:Fallback xmlns="">
            <p:pic>
              <p:nvPicPr>
                <p:cNvPr id="40" name="Freihand 39">
                  <a:extLst>
                    <a:ext uri="{FF2B5EF4-FFF2-40B4-BE49-F238E27FC236}">
                      <a16:creationId xmlns:a16="http://schemas.microsoft.com/office/drawing/2014/main" id="{7DE11EBB-D626-4600-BEF0-09C8BF0BF2D2}"/>
                    </a:ext>
                  </a:extLst>
                </p:cNvPr>
                <p:cNvPicPr/>
                <p:nvPr/>
              </p:nvPicPr>
              <p:blipFill>
                <a:blip r:embed="rId74"/>
                <a:stretch>
                  <a:fillRect/>
                </a:stretch>
              </p:blipFill>
              <p:spPr>
                <a:xfrm>
                  <a:off x="10417661" y="1618592"/>
                  <a:ext cx="78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4F98EF52-79B4-4D99-8BFD-DB0AFF0AE970}"/>
                    </a:ext>
                  </a:extLst>
                </p14:cNvPr>
                <p14:cNvContentPartPr/>
                <p14:nvPr/>
              </p14:nvContentPartPr>
              <p14:xfrm>
                <a:off x="10517741" y="1554512"/>
                <a:ext cx="159120" cy="254160"/>
              </p14:xfrm>
            </p:contentPart>
          </mc:Choice>
          <mc:Fallback xmlns="">
            <p:pic>
              <p:nvPicPr>
                <p:cNvPr id="41" name="Freihand 40">
                  <a:extLst>
                    <a:ext uri="{FF2B5EF4-FFF2-40B4-BE49-F238E27FC236}">
                      <a16:creationId xmlns:a16="http://schemas.microsoft.com/office/drawing/2014/main" id="{4F98EF52-79B4-4D99-8BFD-DB0AFF0AE970}"/>
                    </a:ext>
                  </a:extLst>
                </p:cNvPr>
                <p:cNvPicPr/>
                <p:nvPr/>
              </p:nvPicPr>
              <p:blipFill>
                <a:blip r:embed="rId76"/>
                <a:stretch>
                  <a:fillRect/>
                </a:stretch>
              </p:blipFill>
              <p:spPr>
                <a:xfrm>
                  <a:off x="10513421" y="1550192"/>
                  <a:ext cx="167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05C05F9C-9CDE-497D-AE47-4B57E30A4D98}"/>
                    </a:ext>
                  </a:extLst>
                </p14:cNvPr>
                <p14:cNvContentPartPr/>
                <p14:nvPr/>
              </p14:nvContentPartPr>
              <p14:xfrm>
                <a:off x="10662461" y="1459832"/>
                <a:ext cx="64080" cy="156600"/>
              </p14:xfrm>
            </p:contentPart>
          </mc:Choice>
          <mc:Fallback xmlns="">
            <p:pic>
              <p:nvPicPr>
                <p:cNvPr id="42" name="Freihand 41">
                  <a:extLst>
                    <a:ext uri="{FF2B5EF4-FFF2-40B4-BE49-F238E27FC236}">
                      <a16:creationId xmlns:a16="http://schemas.microsoft.com/office/drawing/2014/main" id="{05C05F9C-9CDE-497D-AE47-4B57E30A4D98}"/>
                    </a:ext>
                  </a:extLst>
                </p:cNvPr>
                <p:cNvPicPr/>
                <p:nvPr/>
              </p:nvPicPr>
              <p:blipFill>
                <a:blip r:embed="rId78"/>
                <a:stretch>
                  <a:fillRect/>
                </a:stretch>
              </p:blipFill>
              <p:spPr>
                <a:xfrm>
                  <a:off x="10658141" y="1455512"/>
                  <a:ext cx="72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CBD3B6D8-BB07-40A0-9A6D-CF6E50B3030A}"/>
                    </a:ext>
                  </a:extLst>
                </p14:cNvPr>
                <p14:cNvContentPartPr/>
                <p14:nvPr/>
              </p14:nvContentPartPr>
              <p14:xfrm>
                <a:off x="10773341" y="1514912"/>
                <a:ext cx="360" cy="77400"/>
              </p14:xfrm>
            </p:contentPart>
          </mc:Choice>
          <mc:Fallback xmlns="">
            <p:pic>
              <p:nvPicPr>
                <p:cNvPr id="43" name="Freihand 42">
                  <a:extLst>
                    <a:ext uri="{FF2B5EF4-FFF2-40B4-BE49-F238E27FC236}">
                      <a16:creationId xmlns:a16="http://schemas.microsoft.com/office/drawing/2014/main" id="{CBD3B6D8-BB07-40A0-9A6D-CF6E50B3030A}"/>
                    </a:ext>
                  </a:extLst>
                </p:cNvPr>
                <p:cNvPicPr/>
                <p:nvPr/>
              </p:nvPicPr>
              <p:blipFill>
                <a:blip r:embed="rId80"/>
                <a:stretch>
                  <a:fillRect/>
                </a:stretch>
              </p:blipFill>
              <p:spPr>
                <a:xfrm>
                  <a:off x="10769021" y="1510592"/>
                  <a:ext cx="9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D6BE6489-618B-46E0-85E4-DBC502C8C04C}"/>
                    </a:ext>
                  </a:extLst>
                </p14:cNvPr>
                <p14:cNvContentPartPr/>
                <p14:nvPr/>
              </p14:nvContentPartPr>
              <p14:xfrm>
                <a:off x="10810061" y="1384592"/>
                <a:ext cx="28080" cy="165600"/>
              </p14:xfrm>
            </p:contentPart>
          </mc:Choice>
          <mc:Fallback xmlns="">
            <p:pic>
              <p:nvPicPr>
                <p:cNvPr id="44" name="Freihand 43">
                  <a:extLst>
                    <a:ext uri="{FF2B5EF4-FFF2-40B4-BE49-F238E27FC236}">
                      <a16:creationId xmlns:a16="http://schemas.microsoft.com/office/drawing/2014/main" id="{D6BE6489-618B-46E0-85E4-DBC502C8C04C}"/>
                    </a:ext>
                  </a:extLst>
                </p:cNvPr>
                <p:cNvPicPr/>
                <p:nvPr/>
              </p:nvPicPr>
              <p:blipFill>
                <a:blip r:embed="rId82"/>
                <a:stretch>
                  <a:fillRect/>
                </a:stretch>
              </p:blipFill>
              <p:spPr>
                <a:xfrm>
                  <a:off x="10805741" y="1380272"/>
                  <a:ext cx="36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289362DD-03B4-469F-8393-5836F551C278}"/>
                    </a:ext>
                  </a:extLst>
                </p14:cNvPr>
                <p14:cNvContentPartPr/>
                <p14:nvPr/>
              </p14:nvContentPartPr>
              <p14:xfrm>
                <a:off x="10755341" y="1378112"/>
                <a:ext cx="16560" cy="5760"/>
              </p14:xfrm>
            </p:contentPart>
          </mc:Choice>
          <mc:Fallback xmlns="">
            <p:pic>
              <p:nvPicPr>
                <p:cNvPr id="45" name="Freihand 44">
                  <a:extLst>
                    <a:ext uri="{FF2B5EF4-FFF2-40B4-BE49-F238E27FC236}">
                      <a16:creationId xmlns:a16="http://schemas.microsoft.com/office/drawing/2014/main" id="{289362DD-03B4-469F-8393-5836F551C278}"/>
                    </a:ext>
                  </a:extLst>
                </p:cNvPr>
                <p:cNvPicPr/>
                <p:nvPr/>
              </p:nvPicPr>
              <p:blipFill>
                <a:blip r:embed="rId84"/>
                <a:stretch>
                  <a:fillRect/>
                </a:stretch>
              </p:blipFill>
              <p:spPr>
                <a:xfrm>
                  <a:off x="10751021" y="1373792"/>
                  <a:ext cx="25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5835107C-4391-4482-AB8D-030DCD4AEAAE}"/>
                    </a:ext>
                  </a:extLst>
                </p14:cNvPr>
                <p14:cNvContentPartPr/>
                <p14:nvPr/>
              </p14:nvContentPartPr>
              <p14:xfrm>
                <a:off x="10883501" y="1350032"/>
                <a:ext cx="118440" cy="178200"/>
              </p14:xfrm>
            </p:contentPart>
          </mc:Choice>
          <mc:Fallback xmlns="">
            <p:pic>
              <p:nvPicPr>
                <p:cNvPr id="46" name="Freihand 45">
                  <a:extLst>
                    <a:ext uri="{FF2B5EF4-FFF2-40B4-BE49-F238E27FC236}">
                      <a16:creationId xmlns:a16="http://schemas.microsoft.com/office/drawing/2014/main" id="{5835107C-4391-4482-AB8D-030DCD4AEAAE}"/>
                    </a:ext>
                  </a:extLst>
                </p:cNvPr>
                <p:cNvPicPr/>
                <p:nvPr/>
              </p:nvPicPr>
              <p:blipFill>
                <a:blip r:embed="rId86"/>
                <a:stretch>
                  <a:fillRect/>
                </a:stretch>
              </p:blipFill>
              <p:spPr>
                <a:xfrm>
                  <a:off x="10879181" y="1345712"/>
                  <a:ext cx="127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72B2CD51-F3DD-4ACD-A07C-E8F35013D9F6}"/>
                    </a:ext>
                  </a:extLst>
                </p14:cNvPr>
                <p14:cNvContentPartPr/>
                <p14:nvPr/>
              </p14:nvContentPartPr>
              <p14:xfrm>
                <a:off x="10989341" y="1268672"/>
                <a:ext cx="278640" cy="189720"/>
              </p14:xfrm>
            </p:contentPart>
          </mc:Choice>
          <mc:Fallback xmlns="">
            <p:pic>
              <p:nvPicPr>
                <p:cNvPr id="47" name="Freihand 46">
                  <a:extLst>
                    <a:ext uri="{FF2B5EF4-FFF2-40B4-BE49-F238E27FC236}">
                      <a16:creationId xmlns:a16="http://schemas.microsoft.com/office/drawing/2014/main" id="{72B2CD51-F3DD-4ACD-A07C-E8F35013D9F6}"/>
                    </a:ext>
                  </a:extLst>
                </p:cNvPr>
                <p:cNvPicPr/>
                <p:nvPr/>
              </p:nvPicPr>
              <p:blipFill>
                <a:blip r:embed="rId88"/>
                <a:stretch>
                  <a:fillRect/>
                </a:stretch>
              </p:blipFill>
              <p:spPr>
                <a:xfrm>
                  <a:off x="10985021" y="1264352"/>
                  <a:ext cx="287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EBF9BB15-BF6C-4A25-89E8-78226978DF9B}"/>
                    </a:ext>
                  </a:extLst>
                </p14:cNvPr>
                <p14:cNvContentPartPr/>
                <p14:nvPr/>
              </p14:nvContentPartPr>
              <p14:xfrm>
                <a:off x="10363301" y="2070032"/>
                <a:ext cx="60120" cy="114840"/>
              </p14:xfrm>
            </p:contentPart>
          </mc:Choice>
          <mc:Fallback xmlns="">
            <p:pic>
              <p:nvPicPr>
                <p:cNvPr id="48" name="Freihand 47">
                  <a:extLst>
                    <a:ext uri="{FF2B5EF4-FFF2-40B4-BE49-F238E27FC236}">
                      <a16:creationId xmlns:a16="http://schemas.microsoft.com/office/drawing/2014/main" id="{EBF9BB15-BF6C-4A25-89E8-78226978DF9B}"/>
                    </a:ext>
                  </a:extLst>
                </p:cNvPr>
                <p:cNvPicPr/>
                <p:nvPr/>
              </p:nvPicPr>
              <p:blipFill>
                <a:blip r:embed="rId90"/>
                <a:stretch>
                  <a:fillRect/>
                </a:stretch>
              </p:blipFill>
              <p:spPr>
                <a:xfrm>
                  <a:off x="10358981" y="2065712"/>
                  <a:ext cx="68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10C1E6C4-74BB-4B63-8C1C-728E71354B16}"/>
                    </a:ext>
                  </a:extLst>
                </p14:cNvPr>
                <p14:cNvContentPartPr/>
                <p14:nvPr/>
              </p14:nvContentPartPr>
              <p14:xfrm>
                <a:off x="10265021" y="1978232"/>
                <a:ext cx="193680" cy="218520"/>
              </p14:xfrm>
            </p:contentPart>
          </mc:Choice>
          <mc:Fallback xmlns="">
            <p:pic>
              <p:nvPicPr>
                <p:cNvPr id="49" name="Freihand 48">
                  <a:extLst>
                    <a:ext uri="{FF2B5EF4-FFF2-40B4-BE49-F238E27FC236}">
                      <a16:creationId xmlns:a16="http://schemas.microsoft.com/office/drawing/2014/main" id="{10C1E6C4-74BB-4B63-8C1C-728E71354B16}"/>
                    </a:ext>
                  </a:extLst>
                </p:cNvPr>
                <p:cNvPicPr/>
                <p:nvPr/>
              </p:nvPicPr>
              <p:blipFill>
                <a:blip r:embed="rId92"/>
                <a:stretch>
                  <a:fillRect/>
                </a:stretch>
              </p:blipFill>
              <p:spPr>
                <a:xfrm>
                  <a:off x="10260701" y="1973912"/>
                  <a:ext cx="202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84FA757C-80DC-45BD-99FB-D2AFCD541482}"/>
                    </a:ext>
                  </a:extLst>
                </p14:cNvPr>
                <p14:cNvContentPartPr/>
                <p14:nvPr/>
              </p14:nvContentPartPr>
              <p14:xfrm>
                <a:off x="10470581" y="2010992"/>
                <a:ext cx="83160" cy="107280"/>
              </p14:xfrm>
            </p:contentPart>
          </mc:Choice>
          <mc:Fallback xmlns="">
            <p:pic>
              <p:nvPicPr>
                <p:cNvPr id="50" name="Freihand 49">
                  <a:extLst>
                    <a:ext uri="{FF2B5EF4-FFF2-40B4-BE49-F238E27FC236}">
                      <a16:creationId xmlns:a16="http://schemas.microsoft.com/office/drawing/2014/main" id="{84FA757C-80DC-45BD-99FB-D2AFCD541482}"/>
                    </a:ext>
                  </a:extLst>
                </p:cNvPr>
                <p:cNvPicPr/>
                <p:nvPr/>
              </p:nvPicPr>
              <p:blipFill>
                <a:blip r:embed="rId94"/>
                <a:stretch>
                  <a:fillRect/>
                </a:stretch>
              </p:blipFill>
              <p:spPr>
                <a:xfrm>
                  <a:off x="10466261" y="2006672"/>
                  <a:ext cx="91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Freihand 50">
                  <a:extLst>
                    <a:ext uri="{FF2B5EF4-FFF2-40B4-BE49-F238E27FC236}">
                      <a16:creationId xmlns:a16="http://schemas.microsoft.com/office/drawing/2014/main" id="{92257453-31A6-4D29-925F-D68F6881046A}"/>
                    </a:ext>
                  </a:extLst>
                </p14:cNvPr>
                <p14:cNvContentPartPr/>
                <p14:nvPr/>
              </p14:nvContentPartPr>
              <p14:xfrm>
                <a:off x="10545821" y="1911632"/>
                <a:ext cx="115920" cy="140760"/>
              </p14:xfrm>
            </p:contentPart>
          </mc:Choice>
          <mc:Fallback xmlns="">
            <p:pic>
              <p:nvPicPr>
                <p:cNvPr id="51" name="Freihand 50">
                  <a:extLst>
                    <a:ext uri="{FF2B5EF4-FFF2-40B4-BE49-F238E27FC236}">
                      <a16:creationId xmlns:a16="http://schemas.microsoft.com/office/drawing/2014/main" id="{92257453-31A6-4D29-925F-D68F6881046A}"/>
                    </a:ext>
                  </a:extLst>
                </p:cNvPr>
                <p:cNvPicPr/>
                <p:nvPr/>
              </p:nvPicPr>
              <p:blipFill>
                <a:blip r:embed="rId96"/>
                <a:stretch>
                  <a:fillRect/>
                </a:stretch>
              </p:blipFill>
              <p:spPr>
                <a:xfrm>
                  <a:off x="10541501" y="1907312"/>
                  <a:ext cx="124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Freihand 51">
                  <a:extLst>
                    <a:ext uri="{FF2B5EF4-FFF2-40B4-BE49-F238E27FC236}">
                      <a16:creationId xmlns:a16="http://schemas.microsoft.com/office/drawing/2014/main" id="{DFB1DBC0-23FC-4709-94B5-BB1FCC9CE8B0}"/>
                    </a:ext>
                  </a:extLst>
                </p14:cNvPr>
                <p14:cNvContentPartPr/>
                <p14:nvPr/>
              </p14:nvContentPartPr>
              <p14:xfrm>
                <a:off x="10690901" y="1896152"/>
                <a:ext cx="61920" cy="92880"/>
              </p14:xfrm>
            </p:contentPart>
          </mc:Choice>
          <mc:Fallback xmlns="">
            <p:pic>
              <p:nvPicPr>
                <p:cNvPr id="52" name="Freihand 51">
                  <a:extLst>
                    <a:ext uri="{FF2B5EF4-FFF2-40B4-BE49-F238E27FC236}">
                      <a16:creationId xmlns:a16="http://schemas.microsoft.com/office/drawing/2014/main" id="{DFB1DBC0-23FC-4709-94B5-BB1FCC9CE8B0}"/>
                    </a:ext>
                  </a:extLst>
                </p:cNvPr>
                <p:cNvPicPr/>
                <p:nvPr/>
              </p:nvPicPr>
              <p:blipFill>
                <a:blip r:embed="rId98"/>
                <a:stretch>
                  <a:fillRect/>
                </a:stretch>
              </p:blipFill>
              <p:spPr>
                <a:xfrm>
                  <a:off x="10686581" y="1891832"/>
                  <a:ext cx="70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Freihand 52">
                  <a:extLst>
                    <a:ext uri="{FF2B5EF4-FFF2-40B4-BE49-F238E27FC236}">
                      <a16:creationId xmlns:a16="http://schemas.microsoft.com/office/drawing/2014/main" id="{14CF3A7B-FF5E-4CA8-A246-B81B7AB0BAEB}"/>
                    </a:ext>
                  </a:extLst>
                </p14:cNvPr>
                <p14:cNvContentPartPr/>
                <p14:nvPr/>
              </p14:nvContentPartPr>
              <p14:xfrm>
                <a:off x="10788821" y="1758992"/>
                <a:ext cx="122400" cy="185760"/>
              </p14:xfrm>
            </p:contentPart>
          </mc:Choice>
          <mc:Fallback xmlns="">
            <p:pic>
              <p:nvPicPr>
                <p:cNvPr id="53" name="Freihand 52">
                  <a:extLst>
                    <a:ext uri="{FF2B5EF4-FFF2-40B4-BE49-F238E27FC236}">
                      <a16:creationId xmlns:a16="http://schemas.microsoft.com/office/drawing/2014/main" id="{14CF3A7B-FF5E-4CA8-A246-B81B7AB0BAEB}"/>
                    </a:ext>
                  </a:extLst>
                </p:cNvPr>
                <p:cNvPicPr/>
                <p:nvPr/>
              </p:nvPicPr>
              <p:blipFill>
                <a:blip r:embed="rId100"/>
                <a:stretch>
                  <a:fillRect/>
                </a:stretch>
              </p:blipFill>
              <p:spPr>
                <a:xfrm>
                  <a:off x="10784501" y="1754672"/>
                  <a:ext cx="131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498AB3A5-4ACC-46B0-8516-5B4684887D1B}"/>
                    </a:ext>
                  </a:extLst>
                </p14:cNvPr>
                <p14:cNvContentPartPr/>
                <p14:nvPr/>
              </p14:nvContentPartPr>
              <p14:xfrm>
                <a:off x="10885301" y="1694912"/>
                <a:ext cx="82080" cy="208080"/>
              </p14:xfrm>
            </p:contentPart>
          </mc:Choice>
          <mc:Fallback xmlns="">
            <p:pic>
              <p:nvPicPr>
                <p:cNvPr id="54" name="Freihand 53">
                  <a:extLst>
                    <a:ext uri="{FF2B5EF4-FFF2-40B4-BE49-F238E27FC236}">
                      <a16:creationId xmlns:a16="http://schemas.microsoft.com/office/drawing/2014/main" id="{498AB3A5-4ACC-46B0-8516-5B4684887D1B}"/>
                    </a:ext>
                  </a:extLst>
                </p:cNvPr>
                <p:cNvPicPr/>
                <p:nvPr/>
              </p:nvPicPr>
              <p:blipFill>
                <a:blip r:embed="rId102"/>
                <a:stretch>
                  <a:fillRect/>
                </a:stretch>
              </p:blipFill>
              <p:spPr>
                <a:xfrm>
                  <a:off x="10880981" y="1690592"/>
                  <a:ext cx="90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Freihand 54">
                  <a:extLst>
                    <a:ext uri="{FF2B5EF4-FFF2-40B4-BE49-F238E27FC236}">
                      <a16:creationId xmlns:a16="http://schemas.microsoft.com/office/drawing/2014/main" id="{88655A23-94DD-40A4-991A-838047B9F873}"/>
                    </a:ext>
                  </a:extLst>
                </p14:cNvPr>
                <p14:cNvContentPartPr/>
                <p14:nvPr/>
              </p14:nvContentPartPr>
              <p14:xfrm>
                <a:off x="10962341" y="1852952"/>
                <a:ext cx="37080" cy="31320"/>
              </p14:xfrm>
            </p:contentPart>
          </mc:Choice>
          <mc:Fallback xmlns="">
            <p:pic>
              <p:nvPicPr>
                <p:cNvPr id="55" name="Freihand 54">
                  <a:extLst>
                    <a:ext uri="{FF2B5EF4-FFF2-40B4-BE49-F238E27FC236}">
                      <a16:creationId xmlns:a16="http://schemas.microsoft.com/office/drawing/2014/main" id="{88655A23-94DD-40A4-991A-838047B9F873}"/>
                    </a:ext>
                  </a:extLst>
                </p:cNvPr>
                <p:cNvPicPr/>
                <p:nvPr/>
              </p:nvPicPr>
              <p:blipFill>
                <a:blip r:embed="rId104"/>
                <a:stretch>
                  <a:fillRect/>
                </a:stretch>
              </p:blipFill>
              <p:spPr>
                <a:xfrm>
                  <a:off x="10958021" y="1848632"/>
                  <a:ext cx="45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Freihand 55">
                  <a:extLst>
                    <a:ext uri="{FF2B5EF4-FFF2-40B4-BE49-F238E27FC236}">
                      <a16:creationId xmlns:a16="http://schemas.microsoft.com/office/drawing/2014/main" id="{085912F0-873E-4F4A-A3EC-2D0AABE3AE8C}"/>
                    </a:ext>
                  </a:extLst>
                </p14:cNvPr>
                <p14:cNvContentPartPr/>
                <p14:nvPr/>
              </p14:nvContentPartPr>
              <p14:xfrm>
                <a:off x="10997621" y="1677992"/>
                <a:ext cx="368640" cy="230760"/>
              </p14:xfrm>
            </p:contentPart>
          </mc:Choice>
          <mc:Fallback xmlns="">
            <p:pic>
              <p:nvPicPr>
                <p:cNvPr id="56" name="Freihand 55">
                  <a:extLst>
                    <a:ext uri="{FF2B5EF4-FFF2-40B4-BE49-F238E27FC236}">
                      <a16:creationId xmlns:a16="http://schemas.microsoft.com/office/drawing/2014/main" id="{085912F0-873E-4F4A-A3EC-2D0AABE3AE8C}"/>
                    </a:ext>
                  </a:extLst>
                </p:cNvPr>
                <p:cNvPicPr/>
                <p:nvPr/>
              </p:nvPicPr>
              <p:blipFill>
                <a:blip r:embed="rId106"/>
                <a:stretch>
                  <a:fillRect/>
                </a:stretch>
              </p:blipFill>
              <p:spPr>
                <a:xfrm>
                  <a:off x="10993301" y="1673672"/>
                  <a:ext cx="3772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28F2FCAA-7A21-46A7-8DCB-A0EFE399888E}"/>
                    </a:ext>
                  </a:extLst>
                </p14:cNvPr>
                <p14:cNvContentPartPr/>
                <p14:nvPr/>
              </p14:nvContentPartPr>
              <p14:xfrm>
                <a:off x="10692341" y="1808312"/>
                <a:ext cx="46800" cy="32760"/>
              </p14:xfrm>
            </p:contentPart>
          </mc:Choice>
          <mc:Fallback xmlns="">
            <p:pic>
              <p:nvPicPr>
                <p:cNvPr id="57" name="Freihand 56">
                  <a:extLst>
                    <a:ext uri="{FF2B5EF4-FFF2-40B4-BE49-F238E27FC236}">
                      <a16:creationId xmlns:a16="http://schemas.microsoft.com/office/drawing/2014/main" id="{28F2FCAA-7A21-46A7-8DCB-A0EFE399888E}"/>
                    </a:ext>
                  </a:extLst>
                </p:cNvPr>
                <p:cNvPicPr/>
                <p:nvPr/>
              </p:nvPicPr>
              <p:blipFill>
                <a:blip r:embed="rId108"/>
                <a:stretch>
                  <a:fillRect/>
                </a:stretch>
              </p:blipFill>
              <p:spPr>
                <a:xfrm>
                  <a:off x="10688021" y="1803992"/>
                  <a:ext cx="55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BF01170C-2FBF-422A-994E-BF647E99A089}"/>
                    </a:ext>
                  </a:extLst>
                </p14:cNvPr>
                <p14:cNvContentPartPr/>
                <p14:nvPr/>
              </p14:nvContentPartPr>
              <p14:xfrm>
                <a:off x="10680461" y="1807592"/>
                <a:ext cx="22680" cy="5400"/>
              </p14:xfrm>
            </p:contentPart>
          </mc:Choice>
          <mc:Fallback xmlns="">
            <p:pic>
              <p:nvPicPr>
                <p:cNvPr id="59" name="Freihand 58">
                  <a:extLst>
                    <a:ext uri="{FF2B5EF4-FFF2-40B4-BE49-F238E27FC236}">
                      <a16:creationId xmlns:a16="http://schemas.microsoft.com/office/drawing/2014/main" id="{BF01170C-2FBF-422A-994E-BF647E99A089}"/>
                    </a:ext>
                  </a:extLst>
                </p:cNvPr>
                <p:cNvPicPr/>
                <p:nvPr/>
              </p:nvPicPr>
              <p:blipFill>
                <a:blip r:embed="rId110"/>
                <a:stretch>
                  <a:fillRect/>
                </a:stretch>
              </p:blipFill>
              <p:spPr>
                <a:xfrm>
                  <a:off x="10676141" y="1803272"/>
                  <a:ext cx="313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8EFA71DD-6B4D-4006-BF87-2B72CEACA30A}"/>
                    </a:ext>
                  </a:extLst>
                </p14:cNvPr>
                <p14:cNvContentPartPr/>
                <p14:nvPr/>
              </p14:nvContentPartPr>
              <p14:xfrm>
                <a:off x="7890461" y="2209712"/>
                <a:ext cx="1967400" cy="821520"/>
              </p14:xfrm>
            </p:contentPart>
          </mc:Choice>
          <mc:Fallback xmlns="">
            <p:pic>
              <p:nvPicPr>
                <p:cNvPr id="63" name="Freihand 62">
                  <a:extLst>
                    <a:ext uri="{FF2B5EF4-FFF2-40B4-BE49-F238E27FC236}">
                      <a16:creationId xmlns:a16="http://schemas.microsoft.com/office/drawing/2014/main" id="{8EFA71DD-6B4D-4006-BF87-2B72CEACA30A}"/>
                    </a:ext>
                  </a:extLst>
                </p:cNvPr>
                <p:cNvPicPr/>
                <p:nvPr/>
              </p:nvPicPr>
              <p:blipFill>
                <a:blip r:embed="rId112"/>
                <a:stretch>
                  <a:fillRect/>
                </a:stretch>
              </p:blipFill>
              <p:spPr>
                <a:xfrm>
                  <a:off x="7886141" y="2205392"/>
                  <a:ext cx="197604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6736" name="Freihand 116735">
                  <a:extLst>
                    <a:ext uri="{FF2B5EF4-FFF2-40B4-BE49-F238E27FC236}">
                      <a16:creationId xmlns:a16="http://schemas.microsoft.com/office/drawing/2014/main" id="{D91B49C6-367E-46E5-9DE1-67141408565F}"/>
                    </a:ext>
                  </a:extLst>
                </p14:cNvPr>
                <p14:cNvContentPartPr/>
                <p14:nvPr/>
              </p14:nvContentPartPr>
              <p14:xfrm>
                <a:off x="8029421" y="2910632"/>
                <a:ext cx="113760" cy="204120"/>
              </p14:xfrm>
            </p:contentPart>
          </mc:Choice>
          <mc:Fallback xmlns="">
            <p:pic>
              <p:nvPicPr>
                <p:cNvPr id="116736" name="Freihand 116735">
                  <a:extLst>
                    <a:ext uri="{FF2B5EF4-FFF2-40B4-BE49-F238E27FC236}">
                      <a16:creationId xmlns:a16="http://schemas.microsoft.com/office/drawing/2014/main" id="{D91B49C6-367E-46E5-9DE1-67141408565F}"/>
                    </a:ext>
                  </a:extLst>
                </p:cNvPr>
                <p:cNvPicPr/>
                <p:nvPr/>
              </p:nvPicPr>
              <p:blipFill>
                <a:blip r:embed="rId114"/>
                <a:stretch>
                  <a:fillRect/>
                </a:stretch>
              </p:blipFill>
              <p:spPr>
                <a:xfrm>
                  <a:off x="8025101" y="2906312"/>
                  <a:ext cx="122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6738" name="Freihand 116737">
                  <a:extLst>
                    <a:ext uri="{FF2B5EF4-FFF2-40B4-BE49-F238E27FC236}">
                      <a16:creationId xmlns:a16="http://schemas.microsoft.com/office/drawing/2014/main" id="{3E2774EC-FC9F-46FF-A40E-4A8E624240DD}"/>
                    </a:ext>
                  </a:extLst>
                </p14:cNvPr>
                <p14:cNvContentPartPr/>
                <p14:nvPr/>
              </p14:nvContentPartPr>
              <p14:xfrm>
                <a:off x="8302301" y="2901272"/>
                <a:ext cx="31680" cy="84240"/>
              </p14:xfrm>
            </p:contentPart>
          </mc:Choice>
          <mc:Fallback xmlns="">
            <p:pic>
              <p:nvPicPr>
                <p:cNvPr id="116738" name="Freihand 116737">
                  <a:extLst>
                    <a:ext uri="{FF2B5EF4-FFF2-40B4-BE49-F238E27FC236}">
                      <a16:creationId xmlns:a16="http://schemas.microsoft.com/office/drawing/2014/main" id="{3E2774EC-FC9F-46FF-A40E-4A8E624240DD}"/>
                    </a:ext>
                  </a:extLst>
                </p:cNvPr>
                <p:cNvPicPr/>
                <p:nvPr/>
              </p:nvPicPr>
              <p:blipFill>
                <a:blip r:embed="rId116"/>
                <a:stretch>
                  <a:fillRect/>
                </a:stretch>
              </p:blipFill>
              <p:spPr>
                <a:xfrm>
                  <a:off x="8297981" y="2896952"/>
                  <a:ext cx="40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6741" name="Freihand 116740">
                  <a:extLst>
                    <a:ext uri="{FF2B5EF4-FFF2-40B4-BE49-F238E27FC236}">
                      <a16:creationId xmlns:a16="http://schemas.microsoft.com/office/drawing/2014/main" id="{70DF468D-99B9-4D94-A179-DF1F8C8DDD42}"/>
                    </a:ext>
                  </a:extLst>
                </p14:cNvPr>
                <p14:cNvContentPartPr/>
                <p14:nvPr/>
              </p14:nvContentPartPr>
              <p14:xfrm>
                <a:off x="8277821" y="2848352"/>
                <a:ext cx="25920" cy="11880"/>
              </p14:xfrm>
            </p:contentPart>
          </mc:Choice>
          <mc:Fallback xmlns="">
            <p:pic>
              <p:nvPicPr>
                <p:cNvPr id="116741" name="Freihand 116740">
                  <a:extLst>
                    <a:ext uri="{FF2B5EF4-FFF2-40B4-BE49-F238E27FC236}">
                      <a16:creationId xmlns:a16="http://schemas.microsoft.com/office/drawing/2014/main" id="{70DF468D-99B9-4D94-A179-DF1F8C8DDD42}"/>
                    </a:ext>
                  </a:extLst>
                </p:cNvPr>
                <p:cNvPicPr/>
                <p:nvPr/>
              </p:nvPicPr>
              <p:blipFill>
                <a:blip r:embed="rId118"/>
                <a:stretch>
                  <a:fillRect/>
                </a:stretch>
              </p:blipFill>
              <p:spPr>
                <a:xfrm>
                  <a:off x="8273501" y="2844032"/>
                  <a:ext cx="34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6742" name="Freihand 116741">
                  <a:extLst>
                    <a:ext uri="{FF2B5EF4-FFF2-40B4-BE49-F238E27FC236}">
                      <a16:creationId xmlns:a16="http://schemas.microsoft.com/office/drawing/2014/main" id="{9B492147-E77E-4507-8066-179156CF1117}"/>
                    </a:ext>
                  </a:extLst>
                </p14:cNvPr>
                <p14:cNvContentPartPr/>
                <p14:nvPr/>
              </p14:nvContentPartPr>
              <p14:xfrm>
                <a:off x="8346581" y="2864192"/>
                <a:ext cx="84960" cy="112680"/>
              </p14:xfrm>
            </p:contentPart>
          </mc:Choice>
          <mc:Fallback xmlns="">
            <p:pic>
              <p:nvPicPr>
                <p:cNvPr id="116742" name="Freihand 116741">
                  <a:extLst>
                    <a:ext uri="{FF2B5EF4-FFF2-40B4-BE49-F238E27FC236}">
                      <a16:creationId xmlns:a16="http://schemas.microsoft.com/office/drawing/2014/main" id="{9B492147-E77E-4507-8066-179156CF1117}"/>
                    </a:ext>
                  </a:extLst>
                </p:cNvPr>
                <p:cNvPicPr/>
                <p:nvPr/>
              </p:nvPicPr>
              <p:blipFill>
                <a:blip r:embed="rId120"/>
                <a:stretch>
                  <a:fillRect/>
                </a:stretch>
              </p:blipFill>
              <p:spPr>
                <a:xfrm>
                  <a:off x="8342261" y="2859872"/>
                  <a:ext cx="93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6743" name="Freihand 116742">
                  <a:extLst>
                    <a:ext uri="{FF2B5EF4-FFF2-40B4-BE49-F238E27FC236}">
                      <a16:creationId xmlns:a16="http://schemas.microsoft.com/office/drawing/2014/main" id="{C02D2724-CA9F-4B88-89F8-B2923142E5D3}"/>
                    </a:ext>
                  </a:extLst>
                </p14:cNvPr>
                <p14:cNvContentPartPr/>
                <p14:nvPr/>
              </p14:nvContentPartPr>
              <p14:xfrm>
                <a:off x="8399141" y="2759792"/>
                <a:ext cx="99360" cy="133920"/>
              </p14:xfrm>
            </p:contentPart>
          </mc:Choice>
          <mc:Fallback xmlns="">
            <p:pic>
              <p:nvPicPr>
                <p:cNvPr id="116743" name="Freihand 116742">
                  <a:extLst>
                    <a:ext uri="{FF2B5EF4-FFF2-40B4-BE49-F238E27FC236}">
                      <a16:creationId xmlns:a16="http://schemas.microsoft.com/office/drawing/2014/main" id="{C02D2724-CA9F-4B88-89F8-B2923142E5D3}"/>
                    </a:ext>
                  </a:extLst>
                </p:cNvPr>
                <p:cNvPicPr/>
                <p:nvPr/>
              </p:nvPicPr>
              <p:blipFill>
                <a:blip r:embed="rId122"/>
                <a:stretch>
                  <a:fillRect/>
                </a:stretch>
              </p:blipFill>
              <p:spPr>
                <a:xfrm>
                  <a:off x="8394821" y="2755472"/>
                  <a:ext cx="108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6744" name="Freihand 116743">
                  <a:extLst>
                    <a:ext uri="{FF2B5EF4-FFF2-40B4-BE49-F238E27FC236}">
                      <a16:creationId xmlns:a16="http://schemas.microsoft.com/office/drawing/2014/main" id="{68FEE0B6-F9DC-4420-B9FD-D4BF5CD1D2D9}"/>
                    </a:ext>
                  </a:extLst>
                </p14:cNvPr>
                <p14:cNvContentPartPr/>
                <p14:nvPr/>
              </p14:nvContentPartPr>
              <p14:xfrm>
                <a:off x="8601101" y="2784632"/>
                <a:ext cx="231840" cy="69120"/>
              </p14:xfrm>
            </p:contentPart>
          </mc:Choice>
          <mc:Fallback xmlns="">
            <p:pic>
              <p:nvPicPr>
                <p:cNvPr id="116744" name="Freihand 116743">
                  <a:extLst>
                    <a:ext uri="{FF2B5EF4-FFF2-40B4-BE49-F238E27FC236}">
                      <a16:creationId xmlns:a16="http://schemas.microsoft.com/office/drawing/2014/main" id="{68FEE0B6-F9DC-4420-B9FD-D4BF5CD1D2D9}"/>
                    </a:ext>
                  </a:extLst>
                </p:cNvPr>
                <p:cNvPicPr/>
                <p:nvPr/>
              </p:nvPicPr>
              <p:blipFill>
                <a:blip r:embed="rId124"/>
                <a:stretch>
                  <a:fillRect/>
                </a:stretch>
              </p:blipFill>
              <p:spPr>
                <a:xfrm>
                  <a:off x="8596781" y="2780312"/>
                  <a:ext cx="240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6745" name="Freihand 116744">
                  <a:extLst>
                    <a:ext uri="{FF2B5EF4-FFF2-40B4-BE49-F238E27FC236}">
                      <a16:creationId xmlns:a16="http://schemas.microsoft.com/office/drawing/2014/main" id="{8268FEE0-2B2E-4797-B51C-2692E220A999}"/>
                    </a:ext>
                  </a:extLst>
                </p14:cNvPr>
                <p14:cNvContentPartPr/>
                <p14:nvPr/>
              </p14:nvContentPartPr>
              <p14:xfrm>
                <a:off x="8799461" y="2700032"/>
                <a:ext cx="15120" cy="27720"/>
              </p14:xfrm>
            </p:contentPart>
          </mc:Choice>
          <mc:Fallback xmlns="">
            <p:pic>
              <p:nvPicPr>
                <p:cNvPr id="116745" name="Freihand 116744">
                  <a:extLst>
                    <a:ext uri="{FF2B5EF4-FFF2-40B4-BE49-F238E27FC236}">
                      <a16:creationId xmlns:a16="http://schemas.microsoft.com/office/drawing/2014/main" id="{8268FEE0-2B2E-4797-B51C-2692E220A999}"/>
                    </a:ext>
                  </a:extLst>
                </p:cNvPr>
                <p:cNvPicPr/>
                <p:nvPr/>
              </p:nvPicPr>
              <p:blipFill>
                <a:blip r:embed="rId126"/>
                <a:stretch>
                  <a:fillRect/>
                </a:stretch>
              </p:blipFill>
              <p:spPr>
                <a:xfrm>
                  <a:off x="8795141" y="2695712"/>
                  <a:ext cx="23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6746" name="Freihand 116745">
                  <a:extLst>
                    <a:ext uri="{FF2B5EF4-FFF2-40B4-BE49-F238E27FC236}">
                      <a16:creationId xmlns:a16="http://schemas.microsoft.com/office/drawing/2014/main" id="{2003AEAC-E2C2-40CF-95B6-59C8F72E7180}"/>
                    </a:ext>
                  </a:extLst>
                </p14:cNvPr>
                <p14:cNvContentPartPr/>
                <p14:nvPr/>
              </p14:nvContentPartPr>
              <p14:xfrm>
                <a:off x="8994941" y="2584472"/>
                <a:ext cx="129600" cy="160200"/>
              </p14:xfrm>
            </p:contentPart>
          </mc:Choice>
          <mc:Fallback xmlns="">
            <p:pic>
              <p:nvPicPr>
                <p:cNvPr id="116746" name="Freihand 116745">
                  <a:extLst>
                    <a:ext uri="{FF2B5EF4-FFF2-40B4-BE49-F238E27FC236}">
                      <a16:creationId xmlns:a16="http://schemas.microsoft.com/office/drawing/2014/main" id="{2003AEAC-E2C2-40CF-95B6-59C8F72E7180}"/>
                    </a:ext>
                  </a:extLst>
                </p:cNvPr>
                <p:cNvPicPr/>
                <p:nvPr/>
              </p:nvPicPr>
              <p:blipFill>
                <a:blip r:embed="rId128"/>
                <a:stretch>
                  <a:fillRect/>
                </a:stretch>
              </p:blipFill>
              <p:spPr>
                <a:xfrm>
                  <a:off x="8990621" y="2580152"/>
                  <a:ext cx="138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6747" name="Freihand 116746">
                  <a:extLst>
                    <a:ext uri="{FF2B5EF4-FFF2-40B4-BE49-F238E27FC236}">
                      <a16:creationId xmlns:a16="http://schemas.microsoft.com/office/drawing/2014/main" id="{404B1F00-2F3D-4E49-83B7-31B0BA2D3E49}"/>
                    </a:ext>
                  </a:extLst>
                </p14:cNvPr>
                <p14:cNvContentPartPr/>
                <p14:nvPr/>
              </p14:nvContentPartPr>
              <p14:xfrm>
                <a:off x="9019421" y="2646392"/>
                <a:ext cx="42840" cy="18360"/>
              </p14:xfrm>
            </p:contentPart>
          </mc:Choice>
          <mc:Fallback xmlns="">
            <p:pic>
              <p:nvPicPr>
                <p:cNvPr id="116747" name="Freihand 116746">
                  <a:extLst>
                    <a:ext uri="{FF2B5EF4-FFF2-40B4-BE49-F238E27FC236}">
                      <a16:creationId xmlns:a16="http://schemas.microsoft.com/office/drawing/2014/main" id="{404B1F00-2F3D-4E49-83B7-31B0BA2D3E49}"/>
                    </a:ext>
                  </a:extLst>
                </p:cNvPr>
                <p:cNvPicPr/>
                <p:nvPr/>
              </p:nvPicPr>
              <p:blipFill>
                <a:blip r:embed="rId130"/>
                <a:stretch>
                  <a:fillRect/>
                </a:stretch>
              </p:blipFill>
              <p:spPr>
                <a:xfrm>
                  <a:off x="9015101" y="2642072"/>
                  <a:ext cx="51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6748" name="Freihand 116747">
                  <a:extLst>
                    <a:ext uri="{FF2B5EF4-FFF2-40B4-BE49-F238E27FC236}">
                      <a16:creationId xmlns:a16="http://schemas.microsoft.com/office/drawing/2014/main" id="{9B600276-F543-438A-8325-8003BC295D58}"/>
                    </a:ext>
                  </a:extLst>
                </p14:cNvPr>
                <p14:cNvContentPartPr/>
                <p14:nvPr/>
              </p14:nvContentPartPr>
              <p14:xfrm>
                <a:off x="9128861" y="2633792"/>
                <a:ext cx="64080" cy="88200"/>
              </p14:xfrm>
            </p:contentPart>
          </mc:Choice>
          <mc:Fallback xmlns="">
            <p:pic>
              <p:nvPicPr>
                <p:cNvPr id="116748" name="Freihand 116747">
                  <a:extLst>
                    <a:ext uri="{FF2B5EF4-FFF2-40B4-BE49-F238E27FC236}">
                      <a16:creationId xmlns:a16="http://schemas.microsoft.com/office/drawing/2014/main" id="{9B600276-F543-438A-8325-8003BC295D58}"/>
                    </a:ext>
                  </a:extLst>
                </p:cNvPr>
                <p:cNvPicPr/>
                <p:nvPr/>
              </p:nvPicPr>
              <p:blipFill>
                <a:blip r:embed="rId132"/>
                <a:stretch>
                  <a:fillRect/>
                </a:stretch>
              </p:blipFill>
              <p:spPr>
                <a:xfrm>
                  <a:off x="9124541" y="2629472"/>
                  <a:ext cx="72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6749" name="Freihand 116748">
                  <a:extLst>
                    <a:ext uri="{FF2B5EF4-FFF2-40B4-BE49-F238E27FC236}">
                      <a16:creationId xmlns:a16="http://schemas.microsoft.com/office/drawing/2014/main" id="{BBE2CC76-AFBA-47BB-A616-8C357C39E299}"/>
                    </a:ext>
                  </a:extLst>
                </p14:cNvPr>
                <p14:cNvContentPartPr/>
                <p14:nvPr/>
              </p14:nvContentPartPr>
              <p14:xfrm>
                <a:off x="9194381" y="2544512"/>
                <a:ext cx="141840" cy="133200"/>
              </p14:xfrm>
            </p:contentPart>
          </mc:Choice>
          <mc:Fallback xmlns="">
            <p:pic>
              <p:nvPicPr>
                <p:cNvPr id="116749" name="Freihand 116748">
                  <a:extLst>
                    <a:ext uri="{FF2B5EF4-FFF2-40B4-BE49-F238E27FC236}">
                      <a16:creationId xmlns:a16="http://schemas.microsoft.com/office/drawing/2014/main" id="{BBE2CC76-AFBA-47BB-A616-8C357C39E299}"/>
                    </a:ext>
                  </a:extLst>
                </p:cNvPr>
                <p:cNvPicPr/>
                <p:nvPr/>
              </p:nvPicPr>
              <p:blipFill>
                <a:blip r:embed="rId134"/>
                <a:stretch>
                  <a:fillRect/>
                </a:stretch>
              </p:blipFill>
              <p:spPr>
                <a:xfrm>
                  <a:off x="9190061" y="2540192"/>
                  <a:ext cx="150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6750" name="Freihand 116749">
                  <a:extLst>
                    <a:ext uri="{FF2B5EF4-FFF2-40B4-BE49-F238E27FC236}">
                      <a16:creationId xmlns:a16="http://schemas.microsoft.com/office/drawing/2014/main" id="{48BAAC64-4EA8-4009-AB45-00E98F27525F}"/>
                    </a:ext>
                  </a:extLst>
                </p14:cNvPr>
                <p14:cNvContentPartPr/>
                <p14:nvPr/>
              </p14:nvContentPartPr>
              <p14:xfrm>
                <a:off x="9480221" y="2432552"/>
                <a:ext cx="285480" cy="203400"/>
              </p14:xfrm>
            </p:contentPart>
          </mc:Choice>
          <mc:Fallback xmlns="">
            <p:pic>
              <p:nvPicPr>
                <p:cNvPr id="116750" name="Freihand 116749">
                  <a:extLst>
                    <a:ext uri="{FF2B5EF4-FFF2-40B4-BE49-F238E27FC236}">
                      <a16:creationId xmlns:a16="http://schemas.microsoft.com/office/drawing/2014/main" id="{48BAAC64-4EA8-4009-AB45-00E98F27525F}"/>
                    </a:ext>
                  </a:extLst>
                </p:cNvPr>
                <p:cNvPicPr/>
                <p:nvPr/>
              </p:nvPicPr>
              <p:blipFill>
                <a:blip r:embed="rId136"/>
                <a:stretch>
                  <a:fillRect/>
                </a:stretch>
              </p:blipFill>
              <p:spPr>
                <a:xfrm>
                  <a:off x="9475901" y="2428232"/>
                  <a:ext cx="294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6751" name="Freihand 116750">
                  <a:extLst>
                    <a:ext uri="{FF2B5EF4-FFF2-40B4-BE49-F238E27FC236}">
                      <a16:creationId xmlns:a16="http://schemas.microsoft.com/office/drawing/2014/main" id="{A38FB25F-6F4E-4B77-84DF-EFFCE57295A1}"/>
                    </a:ext>
                  </a:extLst>
                </p14:cNvPr>
                <p14:cNvContentPartPr/>
                <p14:nvPr/>
              </p14:nvContentPartPr>
              <p14:xfrm>
                <a:off x="9641141" y="2399792"/>
                <a:ext cx="30600" cy="2160"/>
              </p14:xfrm>
            </p:contentPart>
          </mc:Choice>
          <mc:Fallback xmlns="">
            <p:pic>
              <p:nvPicPr>
                <p:cNvPr id="116751" name="Freihand 116750">
                  <a:extLst>
                    <a:ext uri="{FF2B5EF4-FFF2-40B4-BE49-F238E27FC236}">
                      <a16:creationId xmlns:a16="http://schemas.microsoft.com/office/drawing/2014/main" id="{A38FB25F-6F4E-4B77-84DF-EFFCE57295A1}"/>
                    </a:ext>
                  </a:extLst>
                </p:cNvPr>
                <p:cNvPicPr/>
                <p:nvPr/>
              </p:nvPicPr>
              <p:blipFill>
                <a:blip r:embed="rId138"/>
                <a:stretch>
                  <a:fillRect/>
                </a:stretch>
              </p:blipFill>
              <p:spPr>
                <a:xfrm>
                  <a:off x="9636821" y="2395472"/>
                  <a:ext cx="39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6752" name="Freihand 116751">
                  <a:extLst>
                    <a:ext uri="{FF2B5EF4-FFF2-40B4-BE49-F238E27FC236}">
                      <a16:creationId xmlns:a16="http://schemas.microsoft.com/office/drawing/2014/main" id="{EB3F85BF-5CDA-4ACB-A928-42BB1FB428F2}"/>
                    </a:ext>
                  </a:extLst>
                </p14:cNvPr>
                <p14:cNvContentPartPr/>
                <p14:nvPr/>
              </p14:nvContentPartPr>
              <p14:xfrm>
                <a:off x="9912221" y="2427152"/>
                <a:ext cx="217800" cy="100080"/>
              </p14:xfrm>
            </p:contentPart>
          </mc:Choice>
          <mc:Fallback xmlns="">
            <p:pic>
              <p:nvPicPr>
                <p:cNvPr id="116752" name="Freihand 116751">
                  <a:extLst>
                    <a:ext uri="{FF2B5EF4-FFF2-40B4-BE49-F238E27FC236}">
                      <a16:creationId xmlns:a16="http://schemas.microsoft.com/office/drawing/2014/main" id="{EB3F85BF-5CDA-4ACB-A928-42BB1FB428F2}"/>
                    </a:ext>
                  </a:extLst>
                </p:cNvPr>
                <p:cNvPicPr/>
                <p:nvPr/>
              </p:nvPicPr>
              <p:blipFill>
                <a:blip r:embed="rId140"/>
                <a:stretch>
                  <a:fillRect/>
                </a:stretch>
              </p:blipFill>
              <p:spPr>
                <a:xfrm>
                  <a:off x="9907901" y="2422832"/>
                  <a:ext cx="226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6753" name="Freihand 116752">
                  <a:extLst>
                    <a:ext uri="{FF2B5EF4-FFF2-40B4-BE49-F238E27FC236}">
                      <a16:creationId xmlns:a16="http://schemas.microsoft.com/office/drawing/2014/main" id="{795CAB93-04A9-4864-9861-5F27CC2B2D97}"/>
                    </a:ext>
                  </a:extLst>
                </p14:cNvPr>
                <p14:cNvContentPartPr/>
                <p14:nvPr/>
              </p14:nvContentPartPr>
              <p14:xfrm>
                <a:off x="10328381" y="2316272"/>
                <a:ext cx="78840" cy="168120"/>
              </p14:xfrm>
            </p:contentPart>
          </mc:Choice>
          <mc:Fallback xmlns="">
            <p:pic>
              <p:nvPicPr>
                <p:cNvPr id="116753" name="Freihand 116752">
                  <a:extLst>
                    <a:ext uri="{FF2B5EF4-FFF2-40B4-BE49-F238E27FC236}">
                      <a16:creationId xmlns:a16="http://schemas.microsoft.com/office/drawing/2014/main" id="{795CAB93-04A9-4864-9861-5F27CC2B2D97}"/>
                    </a:ext>
                  </a:extLst>
                </p:cNvPr>
                <p:cNvPicPr/>
                <p:nvPr/>
              </p:nvPicPr>
              <p:blipFill>
                <a:blip r:embed="rId142"/>
                <a:stretch>
                  <a:fillRect/>
                </a:stretch>
              </p:blipFill>
              <p:spPr>
                <a:xfrm>
                  <a:off x="10324061" y="2311952"/>
                  <a:ext cx="87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6754" name="Freihand 116753">
                  <a:extLst>
                    <a:ext uri="{FF2B5EF4-FFF2-40B4-BE49-F238E27FC236}">
                      <a16:creationId xmlns:a16="http://schemas.microsoft.com/office/drawing/2014/main" id="{AD50F2AD-9EC0-4DD6-AE0A-F1B2788FDAE5}"/>
                    </a:ext>
                  </a:extLst>
                </p14:cNvPr>
                <p14:cNvContentPartPr/>
                <p14:nvPr/>
              </p14:nvContentPartPr>
              <p14:xfrm>
                <a:off x="10346021" y="2402672"/>
                <a:ext cx="69840" cy="38160"/>
              </p14:xfrm>
            </p:contentPart>
          </mc:Choice>
          <mc:Fallback xmlns="">
            <p:pic>
              <p:nvPicPr>
                <p:cNvPr id="116754" name="Freihand 116753">
                  <a:extLst>
                    <a:ext uri="{FF2B5EF4-FFF2-40B4-BE49-F238E27FC236}">
                      <a16:creationId xmlns:a16="http://schemas.microsoft.com/office/drawing/2014/main" id="{AD50F2AD-9EC0-4DD6-AE0A-F1B2788FDAE5}"/>
                    </a:ext>
                  </a:extLst>
                </p:cNvPr>
                <p:cNvPicPr/>
                <p:nvPr/>
              </p:nvPicPr>
              <p:blipFill>
                <a:blip r:embed="rId144"/>
                <a:stretch>
                  <a:fillRect/>
                </a:stretch>
              </p:blipFill>
              <p:spPr>
                <a:xfrm>
                  <a:off x="10341701" y="2398352"/>
                  <a:ext cx="78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6755" name="Freihand 116754">
                  <a:extLst>
                    <a:ext uri="{FF2B5EF4-FFF2-40B4-BE49-F238E27FC236}">
                      <a16:creationId xmlns:a16="http://schemas.microsoft.com/office/drawing/2014/main" id="{BCF0F98A-BBF7-498E-8045-ED6E22A9C53D}"/>
                    </a:ext>
                  </a:extLst>
                </p14:cNvPr>
                <p14:cNvContentPartPr/>
                <p14:nvPr/>
              </p14:nvContentPartPr>
              <p14:xfrm>
                <a:off x="10449701" y="2212952"/>
                <a:ext cx="356760" cy="230760"/>
              </p14:xfrm>
            </p:contentPart>
          </mc:Choice>
          <mc:Fallback xmlns="">
            <p:pic>
              <p:nvPicPr>
                <p:cNvPr id="116755" name="Freihand 116754">
                  <a:extLst>
                    <a:ext uri="{FF2B5EF4-FFF2-40B4-BE49-F238E27FC236}">
                      <a16:creationId xmlns:a16="http://schemas.microsoft.com/office/drawing/2014/main" id="{BCF0F98A-BBF7-498E-8045-ED6E22A9C53D}"/>
                    </a:ext>
                  </a:extLst>
                </p:cNvPr>
                <p:cNvPicPr/>
                <p:nvPr/>
              </p:nvPicPr>
              <p:blipFill>
                <a:blip r:embed="rId146"/>
                <a:stretch>
                  <a:fillRect/>
                </a:stretch>
              </p:blipFill>
              <p:spPr>
                <a:xfrm>
                  <a:off x="10445381" y="2208632"/>
                  <a:ext cx="3654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756" name="Freihand 116755">
                  <a:extLst>
                    <a:ext uri="{FF2B5EF4-FFF2-40B4-BE49-F238E27FC236}">
                      <a16:creationId xmlns:a16="http://schemas.microsoft.com/office/drawing/2014/main" id="{E7D36823-864E-43BD-80DB-23F7466053F5}"/>
                    </a:ext>
                  </a:extLst>
                </p14:cNvPr>
                <p14:cNvContentPartPr/>
                <p14:nvPr/>
              </p14:nvContentPartPr>
              <p14:xfrm>
                <a:off x="10706741" y="2246792"/>
                <a:ext cx="30600" cy="15840"/>
              </p14:xfrm>
            </p:contentPart>
          </mc:Choice>
          <mc:Fallback xmlns="">
            <p:pic>
              <p:nvPicPr>
                <p:cNvPr id="116756" name="Freihand 116755">
                  <a:extLst>
                    <a:ext uri="{FF2B5EF4-FFF2-40B4-BE49-F238E27FC236}">
                      <a16:creationId xmlns:a16="http://schemas.microsoft.com/office/drawing/2014/main" id="{E7D36823-864E-43BD-80DB-23F7466053F5}"/>
                    </a:ext>
                  </a:extLst>
                </p:cNvPr>
                <p:cNvPicPr/>
                <p:nvPr/>
              </p:nvPicPr>
              <p:blipFill>
                <a:blip r:embed="rId148"/>
                <a:stretch>
                  <a:fillRect/>
                </a:stretch>
              </p:blipFill>
              <p:spPr>
                <a:xfrm>
                  <a:off x="10702421" y="2242472"/>
                  <a:ext cx="39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6757" name="Freihand 116756">
                  <a:extLst>
                    <a:ext uri="{FF2B5EF4-FFF2-40B4-BE49-F238E27FC236}">
                      <a16:creationId xmlns:a16="http://schemas.microsoft.com/office/drawing/2014/main" id="{3D1B7783-ED97-4365-9E0C-1FCF9A9A40EA}"/>
                    </a:ext>
                  </a:extLst>
                </p14:cNvPr>
                <p14:cNvContentPartPr/>
                <p14:nvPr/>
              </p14:nvContentPartPr>
              <p14:xfrm>
                <a:off x="10820501" y="2304392"/>
                <a:ext cx="54720" cy="77760"/>
              </p14:xfrm>
            </p:contentPart>
          </mc:Choice>
          <mc:Fallback xmlns="">
            <p:pic>
              <p:nvPicPr>
                <p:cNvPr id="116757" name="Freihand 116756">
                  <a:extLst>
                    <a:ext uri="{FF2B5EF4-FFF2-40B4-BE49-F238E27FC236}">
                      <a16:creationId xmlns:a16="http://schemas.microsoft.com/office/drawing/2014/main" id="{3D1B7783-ED97-4365-9E0C-1FCF9A9A40EA}"/>
                    </a:ext>
                  </a:extLst>
                </p:cNvPr>
                <p:cNvPicPr/>
                <p:nvPr/>
              </p:nvPicPr>
              <p:blipFill>
                <a:blip r:embed="rId150"/>
                <a:stretch>
                  <a:fillRect/>
                </a:stretch>
              </p:blipFill>
              <p:spPr>
                <a:xfrm>
                  <a:off x="10816181" y="2300072"/>
                  <a:ext cx="63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758" name="Freihand 116757">
                  <a:extLst>
                    <a:ext uri="{FF2B5EF4-FFF2-40B4-BE49-F238E27FC236}">
                      <a16:creationId xmlns:a16="http://schemas.microsoft.com/office/drawing/2014/main" id="{7F27C602-3E79-4C0F-99E3-BBAC71015380}"/>
                    </a:ext>
                  </a:extLst>
                </p14:cNvPr>
                <p14:cNvContentPartPr/>
                <p14:nvPr/>
              </p14:nvContentPartPr>
              <p14:xfrm>
                <a:off x="10898981" y="2174072"/>
                <a:ext cx="54360" cy="163440"/>
              </p14:xfrm>
            </p:contentPart>
          </mc:Choice>
          <mc:Fallback xmlns="">
            <p:pic>
              <p:nvPicPr>
                <p:cNvPr id="116758" name="Freihand 116757">
                  <a:extLst>
                    <a:ext uri="{FF2B5EF4-FFF2-40B4-BE49-F238E27FC236}">
                      <a16:creationId xmlns:a16="http://schemas.microsoft.com/office/drawing/2014/main" id="{7F27C602-3E79-4C0F-99E3-BBAC71015380}"/>
                    </a:ext>
                  </a:extLst>
                </p:cNvPr>
                <p:cNvPicPr/>
                <p:nvPr/>
              </p:nvPicPr>
              <p:blipFill>
                <a:blip r:embed="rId152"/>
                <a:stretch>
                  <a:fillRect/>
                </a:stretch>
              </p:blipFill>
              <p:spPr>
                <a:xfrm>
                  <a:off x="10894661" y="2169752"/>
                  <a:ext cx="63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759" name="Freihand 116758">
                  <a:extLst>
                    <a:ext uri="{FF2B5EF4-FFF2-40B4-BE49-F238E27FC236}">
                      <a16:creationId xmlns:a16="http://schemas.microsoft.com/office/drawing/2014/main" id="{B5785293-29DA-408E-9A85-BF61B0BA4CA3}"/>
                    </a:ext>
                  </a:extLst>
                </p14:cNvPr>
                <p14:cNvContentPartPr/>
                <p14:nvPr/>
              </p14:nvContentPartPr>
              <p14:xfrm>
                <a:off x="10952261" y="2239232"/>
                <a:ext cx="72360" cy="91800"/>
              </p14:xfrm>
            </p:contentPart>
          </mc:Choice>
          <mc:Fallback xmlns="">
            <p:pic>
              <p:nvPicPr>
                <p:cNvPr id="116759" name="Freihand 116758">
                  <a:extLst>
                    <a:ext uri="{FF2B5EF4-FFF2-40B4-BE49-F238E27FC236}">
                      <a16:creationId xmlns:a16="http://schemas.microsoft.com/office/drawing/2014/main" id="{B5785293-29DA-408E-9A85-BF61B0BA4CA3}"/>
                    </a:ext>
                  </a:extLst>
                </p:cNvPr>
                <p:cNvPicPr/>
                <p:nvPr/>
              </p:nvPicPr>
              <p:blipFill>
                <a:blip r:embed="rId154"/>
                <a:stretch>
                  <a:fillRect/>
                </a:stretch>
              </p:blipFill>
              <p:spPr>
                <a:xfrm>
                  <a:off x="10947941" y="2234912"/>
                  <a:ext cx="81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6760" name="Freihand 116759">
                  <a:extLst>
                    <a:ext uri="{FF2B5EF4-FFF2-40B4-BE49-F238E27FC236}">
                      <a16:creationId xmlns:a16="http://schemas.microsoft.com/office/drawing/2014/main" id="{2ECFEFD7-F1FD-4DF3-854C-7AA04E86F2A5}"/>
                    </a:ext>
                  </a:extLst>
                </p14:cNvPr>
                <p14:cNvContentPartPr/>
                <p14:nvPr/>
              </p14:nvContentPartPr>
              <p14:xfrm>
                <a:off x="11041541" y="2210072"/>
                <a:ext cx="112680" cy="112680"/>
              </p14:xfrm>
            </p:contentPart>
          </mc:Choice>
          <mc:Fallback xmlns="">
            <p:pic>
              <p:nvPicPr>
                <p:cNvPr id="116760" name="Freihand 116759">
                  <a:extLst>
                    <a:ext uri="{FF2B5EF4-FFF2-40B4-BE49-F238E27FC236}">
                      <a16:creationId xmlns:a16="http://schemas.microsoft.com/office/drawing/2014/main" id="{2ECFEFD7-F1FD-4DF3-854C-7AA04E86F2A5}"/>
                    </a:ext>
                  </a:extLst>
                </p:cNvPr>
                <p:cNvPicPr/>
                <p:nvPr/>
              </p:nvPicPr>
              <p:blipFill>
                <a:blip r:embed="rId156"/>
                <a:stretch>
                  <a:fillRect/>
                </a:stretch>
              </p:blipFill>
              <p:spPr>
                <a:xfrm>
                  <a:off x="11037221" y="2205752"/>
                  <a:ext cx="121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761" name="Freihand 116760">
                  <a:extLst>
                    <a:ext uri="{FF2B5EF4-FFF2-40B4-BE49-F238E27FC236}">
                      <a16:creationId xmlns:a16="http://schemas.microsoft.com/office/drawing/2014/main" id="{7065D0A7-4A19-49FE-BC48-7D45C73B22B5}"/>
                    </a:ext>
                  </a:extLst>
                </p14:cNvPr>
                <p14:cNvContentPartPr/>
                <p14:nvPr/>
              </p14:nvContentPartPr>
              <p14:xfrm>
                <a:off x="11127581" y="2152832"/>
                <a:ext cx="25920" cy="45360"/>
              </p14:xfrm>
            </p:contentPart>
          </mc:Choice>
          <mc:Fallback xmlns="">
            <p:pic>
              <p:nvPicPr>
                <p:cNvPr id="116761" name="Freihand 116760">
                  <a:extLst>
                    <a:ext uri="{FF2B5EF4-FFF2-40B4-BE49-F238E27FC236}">
                      <a16:creationId xmlns:a16="http://schemas.microsoft.com/office/drawing/2014/main" id="{7065D0A7-4A19-49FE-BC48-7D45C73B22B5}"/>
                    </a:ext>
                  </a:extLst>
                </p:cNvPr>
                <p:cNvPicPr/>
                <p:nvPr/>
              </p:nvPicPr>
              <p:blipFill>
                <a:blip r:embed="rId158"/>
                <a:stretch>
                  <a:fillRect/>
                </a:stretch>
              </p:blipFill>
              <p:spPr>
                <a:xfrm>
                  <a:off x="11123261" y="2148512"/>
                  <a:ext cx="34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762" name="Freihand 116761">
                  <a:extLst>
                    <a:ext uri="{FF2B5EF4-FFF2-40B4-BE49-F238E27FC236}">
                      <a16:creationId xmlns:a16="http://schemas.microsoft.com/office/drawing/2014/main" id="{19E77F0B-8A19-4BC9-8DB0-FAA21DA13F9C}"/>
                    </a:ext>
                  </a:extLst>
                </p14:cNvPr>
                <p14:cNvContentPartPr/>
                <p14:nvPr/>
              </p14:nvContentPartPr>
              <p14:xfrm>
                <a:off x="11162141" y="2201432"/>
                <a:ext cx="76320" cy="195480"/>
              </p14:xfrm>
            </p:contentPart>
          </mc:Choice>
          <mc:Fallback xmlns="">
            <p:pic>
              <p:nvPicPr>
                <p:cNvPr id="116762" name="Freihand 116761">
                  <a:extLst>
                    <a:ext uri="{FF2B5EF4-FFF2-40B4-BE49-F238E27FC236}">
                      <a16:creationId xmlns:a16="http://schemas.microsoft.com/office/drawing/2014/main" id="{19E77F0B-8A19-4BC9-8DB0-FAA21DA13F9C}"/>
                    </a:ext>
                  </a:extLst>
                </p:cNvPr>
                <p:cNvPicPr/>
                <p:nvPr/>
              </p:nvPicPr>
              <p:blipFill>
                <a:blip r:embed="rId160"/>
                <a:stretch>
                  <a:fillRect/>
                </a:stretch>
              </p:blipFill>
              <p:spPr>
                <a:xfrm>
                  <a:off x="11157821" y="2197112"/>
                  <a:ext cx="84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6763" name="Freihand 116762">
                  <a:extLst>
                    <a:ext uri="{FF2B5EF4-FFF2-40B4-BE49-F238E27FC236}">
                      <a16:creationId xmlns:a16="http://schemas.microsoft.com/office/drawing/2014/main" id="{225F6911-3ED0-4016-9294-4EC2D319097D}"/>
                    </a:ext>
                  </a:extLst>
                </p14:cNvPr>
                <p14:cNvContentPartPr/>
                <p14:nvPr/>
              </p14:nvContentPartPr>
              <p14:xfrm>
                <a:off x="11252141" y="2071472"/>
                <a:ext cx="89280" cy="169200"/>
              </p14:xfrm>
            </p:contentPart>
          </mc:Choice>
          <mc:Fallback xmlns="">
            <p:pic>
              <p:nvPicPr>
                <p:cNvPr id="116763" name="Freihand 116762">
                  <a:extLst>
                    <a:ext uri="{FF2B5EF4-FFF2-40B4-BE49-F238E27FC236}">
                      <a16:creationId xmlns:a16="http://schemas.microsoft.com/office/drawing/2014/main" id="{225F6911-3ED0-4016-9294-4EC2D319097D}"/>
                    </a:ext>
                  </a:extLst>
                </p:cNvPr>
                <p:cNvPicPr/>
                <p:nvPr/>
              </p:nvPicPr>
              <p:blipFill>
                <a:blip r:embed="rId162"/>
                <a:stretch>
                  <a:fillRect/>
                </a:stretch>
              </p:blipFill>
              <p:spPr>
                <a:xfrm>
                  <a:off x="11247821" y="2067152"/>
                  <a:ext cx="97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6764" name="Freihand 116763">
                  <a:extLst>
                    <a:ext uri="{FF2B5EF4-FFF2-40B4-BE49-F238E27FC236}">
                      <a16:creationId xmlns:a16="http://schemas.microsoft.com/office/drawing/2014/main" id="{1AE9AB4D-A7FC-484F-AC4E-78A6D954E45A}"/>
                    </a:ext>
                  </a:extLst>
                </p14:cNvPr>
                <p14:cNvContentPartPr/>
                <p14:nvPr/>
              </p14:nvContentPartPr>
              <p14:xfrm>
                <a:off x="11351501" y="2006312"/>
                <a:ext cx="187560" cy="227880"/>
              </p14:xfrm>
            </p:contentPart>
          </mc:Choice>
          <mc:Fallback xmlns="">
            <p:pic>
              <p:nvPicPr>
                <p:cNvPr id="116764" name="Freihand 116763">
                  <a:extLst>
                    <a:ext uri="{FF2B5EF4-FFF2-40B4-BE49-F238E27FC236}">
                      <a16:creationId xmlns:a16="http://schemas.microsoft.com/office/drawing/2014/main" id="{1AE9AB4D-A7FC-484F-AC4E-78A6D954E45A}"/>
                    </a:ext>
                  </a:extLst>
                </p:cNvPr>
                <p:cNvPicPr/>
                <p:nvPr/>
              </p:nvPicPr>
              <p:blipFill>
                <a:blip r:embed="rId164"/>
                <a:stretch>
                  <a:fillRect/>
                </a:stretch>
              </p:blipFill>
              <p:spPr>
                <a:xfrm>
                  <a:off x="11347181" y="2001992"/>
                  <a:ext cx="1962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6765" name="Freihand 116764">
                  <a:extLst>
                    <a:ext uri="{FF2B5EF4-FFF2-40B4-BE49-F238E27FC236}">
                      <a16:creationId xmlns:a16="http://schemas.microsoft.com/office/drawing/2014/main" id="{F3205D91-3A7E-4B19-A05B-844E9FE477AC}"/>
                    </a:ext>
                  </a:extLst>
                </p14:cNvPr>
                <p14:cNvContentPartPr/>
                <p14:nvPr/>
              </p14:nvContentPartPr>
              <p14:xfrm>
                <a:off x="11405861" y="2002352"/>
                <a:ext cx="360" cy="360"/>
              </p14:xfrm>
            </p:contentPart>
          </mc:Choice>
          <mc:Fallback xmlns="">
            <p:pic>
              <p:nvPicPr>
                <p:cNvPr id="116765" name="Freihand 116764">
                  <a:extLst>
                    <a:ext uri="{FF2B5EF4-FFF2-40B4-BE49-F238E27FC236}">
                      <a16:creationId xmlns:a16="http://schemas.microsoft.com/office/drawing/2014/main" id="{F3205D91-3A7E-4B19-A05B-844E9FE477AC}"/>
                    </a:ext>
                  </a:extLst>
                </p:cNvPr>
                <p:cNvPicPr/>
                <p:nvPr/>
              </p:nvPicPr>
              <p:blipFill>
                <a:blip r:embed="rId166"/>
                <a:stretch>
                  <a:fillRect/>
                </a:stretch>
              </p:blipFill>
              <p:spPr>
                <a:xfrm>
                  <a:off x="11401541" y="1998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766" name="Freihand 116765">
                  <a:extLst>
                    <a:ext uri="{FF2B5EF4-FFF2-40B4-BE49-F238E27FC236}">
                      <a16:creationId xmlns:a16="http://schemas.microsoft.com/office/drawing/2014/main" id="{4038A38F-EABE-4518-A6B4-E58CD4C18BF3}"/>
                    </a:ext>
                  </a:extLst>
                </p14:cNvPr>
                <p14:cNvContentPartPr/>
                <p14:nvPr/>
              </p14:nvContentPartPr>
              <p14:xfrm>
                <a:off x="8549621" y="3033752"/>
                <a:ext cx="202320" cy="123480"/>
              </p14:xfrm>
            </p:contentPart>
          </mc:Choice>
          <mc:Fallback xmlns="">
            <p:pic>
              <p:nvPicPr>
                <p:cNvPr id="116766" name="Freihand 116765">
                  <a:extLst>
                    <a:ext uri="{FF2B5EF4-FFF2-40B4-BE49-F238E27FC236}">
                      <a16:creationId xmlns:a16="http://schemas.microsoft.com/office/drawing/2014/main" id="{4038A38F-EABE-4518-A6B4-E58CD4C18BF3}"/>
                    </a:ext>
                  </a:extLst>
                </p:cNvPr>
                <p:cNvPicPr/>
                <p:nvPr/>
              </p:nvPicPr>
              <p:blipFill>
                <a:blip r:embed="rId168"/>
                <a:stretch>
                  <a:fillRect/>
                </a:stretch>
              </p:blipFill>
              <p:spPr>
                <a:xfrm>
                  <a:off x="8545301" y="3029432"/>
                  <a:ext cx="210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767" name="Freihand 116766">
                  <a:extLst>
                    <a:ext uri="{FF2B5EF4-FFF2-40B4-BE49-F238E27FC236}">
                      <a16:creationId xmlns:a16="http://schemas.microsoft.com/office/drawing/2014/main" id="{6E37E1CF-C4B7-42E8-A16C-72D048FD89DA}"/>
                    </a:ext>
                  </a:extLst>
                </p14:cNvPr>
                <p14:cNvContentPartPr/>
                <p14:nvPr/>
              </p14:nvContentPartPr>
              <p14:xfrm>
                <a:off x="8927621" y="2949872"/>
                <a:ext cx="91080" cy="95760"/>
              </p14:xfrm>
            </p:contentPart>
          </mc:Choice>
          <mc:Fallback xmlns="">
            <p:pic>
              <p:nvPicPr>
                <p:cNvPr id="116767" name="Freihand 116766">
                  <a:extLst>
                    <a:ext uri="{FF2B5EF4-FFF2-40B4-BE49-F238E27FC236}">
                      <a16:creationId xmlns:a16="http://schemas.microsoft.com/office/drawing/2014/main" id="{6E37E1CF-C4B7-42E8-A16C-72D048FD89DA}"/>
                    </a:ext>
                  </a:extLst>
                </p:cNvPr>
                <p:cNvPicPr/>
                <p:nvPr/>
              </p:nvPicPr>
              <p:blipFill>
                <a:blip r:embed="rId170"/>
                <a:stretch>
                  <a:fillRect/>
                </a:stretch>
              </p:blipFill>
              <p:spPr>
                <a:xfrm>
                  <a:off x="8923301" y="2945552"/>
                  <a:ext cx="99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6768" name="Freihand 116767">
                  <a:extLst>
                    <a:ext uri="{FF2B5EF4-FFF2-40B4-BE49-F238E27FC236}">
                      <a16:creationId xmlns:a16="http://schemas.microsoft.com/office/drawing/2014/main" id="{5D00A5F6-9E6A-43BE-ACF8-7455542E7B30}"/>
                    </a:ext>
                  </a:extLst>
                </p14:cNvPr>
                <p14:cNvContentPartPr/>
                <p14:nvPr/>
              </p14:nvContentPartPr>
              <p14:xfrm>
                <a:off x="9034901" y="2934752"/>
                <a:ext cx="97920" cy="77400"/>
              </p14:xfrm>
            </p:contentPart>
          </mc:Choice>
          <mc:Fallback xmlns="">
            <p:pic>
              <p:nvPicPr>
                <p:cNvPr id="116768" name="Freihand 116767">
                  <a:extLst>
                    <a:ext uri="{FF2B5EF4-FFF2-40B4-BE49-F238E27FC236}">
                      <a16:creationId xmlns:a16="http://schemas.microsoft.com/office/drawing/2014/main" id="{5D00A5F6-9E6A-43BE-ACF8-7455542E7B30}"/>
                    </a:ext>
                  </a:extLst>
                </p:cNvPr>
                <p:cNvPicPr/>
                <p:nvPr/>
              </p:nvPicPr>
              <p:blipFill>
                <a:blip r:embed="rId172"/>
                <a:stretch>
                  <a:fillRect/>
                </a:stretch>
              </p:blipFill>
              <p:spPr>
                <a:xfrm>
                  <a:off x="9030581" y="2930432"/>
                  <a:ext cx="106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769" name="Freihand 116768">
                  <a:extLst>
                    <a:ext uri="{FF2B5EF4-FFF2-40B4-BE49-F238E27FC236}">
                      <a16:creationId xmlns:a16="http://schemas.microsoft.com/office/drawing/2014/main" id="{60D98634-1ABD-4CED-A4C4-219333F3BCE1}"/>
                    </a:ext>
                  </a:extLst>
                </p14:cNvPr>
                <p14:cNvContentPartPr/>
                <p14:nvPr/>
              </p14:nvContentPartPr>
              <p14:xfrm>
                <a:off x="9124181" y="2824232"/>
                <a:ext cx="78840" cy="152640"/>
              </p14:xfrm>
            </p:contentPart>
          </mc:Choice>
          <mc:Fallback xmlns="">
            <p:pic>
              <p:nvPicPr>
                <p:cNvPr id="116769" name="Freihand 116768">
                  <a:extLst>
                    <a:ext uri="{FF2B5EF4-FFF2-40B4-BE49-F238E27FC236}">
                      <a16:creationId xmlns:a16="http://schemas.microsoft.com/office/drawing/2014/main" id="{60D98634-1ABD-4CED-A4C4-219333F3BCE1}"/>
                    </a:ext>
                  </a:extLst>
                </p:cNvPr>
                <p:cNvPicPr/>
                <p:nvPr/>
              </p:nvPicPr>
              <p:blipFill>
                <a:blip r:embed="rId174"/>
                <a:stretch>
                  <a:fillRect/>
                </a:stretch>
              </p:blipFill>
              <p:spPr>
                <a:xfrm>
                  <a:off x="9119861" y="2819912"/>
                  <a:ext cx="87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770" name="Freihand 116769">
                  <a:extLst>
                    <a:ext uri="{FF2B5EF4-FFF2-40B4-BE49-F238E27FC236}">
                      <a16:creationId xmlns:a16="http://schemas.microsoft.com/office/drawing/2014/main" id="{8522C2DC-B434-4841-97D8-58C60A70691B}"/>
                    </a:ext>
                  </a:extLst>
                </p14:cNvPr>
                <p14:cNvContentPartPr/>
                <p14:nvPr/>
              </p14:nvContentPartPr>
              <p14:xfrm>
                <a:off x="9232901" y="2864552"/>
                <a:ext cx="195480" cy="94320"/>
              </p14:xfrm>
            </p:contentPart>
          </mc:Choice>
          <mc:Fallback xmlns="">
            <p:pic>
              <p:nvPicPr>
                <p:cNvPr id="116770" name="Freihand 116769">
                  <a:extLst>
                    <a:ext uri="{FF2B5EF4-FFF2-40B4-BE49-F238E27FC236}">
                      <a16:creationId xmlns:a16="http://schemas.microsoft.com/office/drawing/2014/main" id="{8522C2DC-B434-4841-97D8-58C60A70691B}"/>
                    </a:ext>
                  </a:extLst>
                </p:cNvPr>
                <p:cNvPicPr/>
                <p:nvPr/>
              </p:nvPicPr>
              <p:blipFill>
                <a:blip r:embed="rId176"/>
                <a:stretch>
                  <a:fillRect/>
                </a:stretch>
              </p:blipFill>
              <p:spPr>
                <a:xfrm>
                  <a:off x="9228581" y="2860232"/>
                  <a:ext cx="204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772" name="Freihand 116771">
                  <a:extLst>
                    <a:ext uri="{FF2B5EF4-FFF2-40B4-BE49-F238E27FC236}">
                      <a16:creationId xmlns:a16="http://schemas.microsoft.com/office/drawing/2014/main" id="{97BD6A58-08E4-4F61-A5A0-79DBAA84B2B1}"/>
                    </a:ext>
                  </a:extLst>
                </p14:cNvPr>
                <p14:cNvContentPartPr/>
                <p14:nvPr/>
              </p14:nvContentPartPr>
              <p14:xfrm>
                <a:off x="9510461" y="2734952"/>
                <a:ext cx="277560" cy="138960"/>
              </p14:xfrm>
            </p:contentPart>
          </mc:Choice>
          <mc:Fallback xmlns="">
            <p:pic>
              <p:nvPicPr>
                <p:cNvPr id="116772" name="Freihand 116771">
                  <a:extLst>
                    <a:ext uri="{FF2B5EF4-FFF2-40B4-BE49-F238E27FC236}">
                      <a16:creationId xmlns:a16="http://schemas.microsoft.com/office/drawing/2014/main" id="{97BD6A58-08E4-4F61-A5A0-79DBAA84B2B1}"/>
                    </a:ext>
                  </a:extLst>
                </p:cNvPr>
                <p:cNvPicPr/>
                <p:nvPr/>
              </p:nvPicPr>
              <p:blipFill>
                <a:blip r:embed="rId178"/>
                <a:stretch>
                  <a:fillRect/>
                </a:stretch>
              </p:blipFill>
              <p:spPr>
                <a:xfrm>
                  <a:off x="9506141" y="2730632"/>
                  <a:ext cx="286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773" name="Freihand 116772">
                  <a:extLst>
                    <a:ext uri="{FF2B5EF4-FFF2-40B4-BE49-F238E27FC236}">
                      <a16:creationId xmlns:a16="http://schemas.microsoft.com/office/drawing/2014/main" id="{1EE3D76B-DCE3-4BF1-9395-AE2B6EFBAB05}"/>
                    </a:ext>
                  </a:extLst>
                </p14:cNvPr>
                <p14:cNvContentPartPr/>
                <p14:nvPr/>
              </p14:nvContentPartPr>
              <p14:xfrm>
                <a:off x="9949301" y="2659712"/>
                <a:ext cx="263160" cy="134640"/>
              </p14:xfrm>
            </p:contentPart>
          </mc:Choice>
          <mc:Fallback xmlns="">
            <p:pic>
              <p:nvPicPr>
                <p:cNvPr id="116773" name="Freihand 116772">
                  <a:extLst>
                    <a:ext uri="{FF2B5EF4-FFF2-40B4-BE49-F238E27FC236}">
                      <a16:creationId xmlns:a16="http://schemas.microsoft.com/office/drawing/2014/main" id="{1EE3D76B-DCE3-4BF1-9395-AE2B6EFBAB05}"/>
                    </a:ext>
                  </a:extLst>
                </p:cNvPr>
                <p:cNvPicPr/>
                <p:nvPr/>
              </p:nvPicPr>
              <p:blipFill>
                <a:blip r:embed="rId180"/>
                <a:stretch>
                  <a:fillRect/>
                </a:stretch>
              </p:blipFill>
              <p:spPr>
                <a:xfrm>
                  <a:off x="9944981" y="2655392"/>
                  <a:ext cx="271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774" name="Freihand 116773">
                  <a:extLst>
                    <a:ext uri="{FF2B5EF4-FFF2-40B4-BE49-F238E27FC236}">
                      <a16:creationId xmlns:a16="http://schemas.microsoft.com/office/drawing/2014/main" id="{DF78FC0D-3338-4463-AD2E-2A8C7726BF95}"/>
                    </a:ext>
                  </a:extLst>
                </p14:cNvPr>
                <p14:cNvContentPartPr/>
                <p14:nvPr/>
              </p14:nvContentPartPr>
              <p14:xfrm>
                <a:off x="10237301" y="2666192"/>
                <a:ext cx="240120" cy="66960"/>
              </p14:xfrm>
            </p:contentPart>
          </mc:Choice>
          <mc:Fallback xmlns="">
            <p:pic>
              <p:nvPicPr>
                <p:cNvPr id="116774" name="Freihand 116773">
                  <a:extLst>
                    <a:ext uri="{FF2B5EF4-FFF2-40B4-BE49-F238E27FC236}">
                      <a16:creationId xmlns:a16="http://schemas.microsoft.com/office/drawing/2014/main" id="{DF78FC0D-3338-4463-AD2E-2A8C7726BF95}"/>
                    </a:ext>
                  </a:extLst>
                </p:cNvPr>
                <p:cNvPicPr/>
                <p:nvPr/>
              </p:nvPicPr>
              <p:blipFill>
                <a:blip r:embed="rId182"/>
                <a:stretch>
                  <a:fillRect/>
                </a:stretch>
              </p:blipFill>
              <p:spPr>
                <a:xfrm>
                  <a:off x="10232981" y="2661872"/>
                  <a:ext cx="248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775" name="Freihand 116774">
                  <a:extLst>
                    <a:ext uri="{FF2B5EF4-FFF2-40B4-BE49-F238E27FC236}">
                      <a16:creationId xmlns:a16="http://schemas.microsoft.com/office/drawing/2014/main" id="{AC455634-C598-4BC7-94F2-BD1D33B0EFAE}"/>
                    </a:ext>
                  </a:extLst>
                </p14:cNvPr>
                <p14:cNvContentPartPr/>
                <p14:nvPr/>
              </p14:nvContentPartPr>
              <p14:xfrm>
                <a:off x="10578581" y="2594192"/>
                <a:ext cx="28800" cy="120600"/>
              </p14:xfrm>
            </p:contentPart>
          </mc:Choice>
          <mc:Fallback xmlns="">
            <p:pic>
              <p:nvPicPr>
                <p:cNvPr id="116775" name="Freihand 116774">
                  <a:extLst>
                    <a:ext uri="{FF2B5EF4-FFF2-40B4-BE49-F238E27FC236}">
                      <a16:creationId xmlns:a16="http://schemas.microsoft.com/office/drawing/2014/main" id="{AC455634-C598-4BC7-94F2-BD1D33B0EFAE}"/>
                    </a:ext>
                  </a:extLst>
                </p:cNvPr>
                <p:cNvPicPr/>
                <p:nvPr/>
              </p:nvPicPr>
              <p:blipFill>
                <a:blip r:embed="rId184"/>
                <a:stretch>
                  <a:fillRect/>
                </a:stretch>
              </p:blipFill>
              <p:spPr>
                <a:xfrm>
                  <a:off x="10574261" y="2589872"/>
                  <a:ext cx="37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776" name="Freihand 116775">
                  <a:extLst>
                    <a:ext uri="{FF2B5EF4-FFF2-40B4-BE49-F238E27FC236}">
                      <a16:creationId xmlns:a16="http://schemas.microsoft.com/office/drawing/2014/main" id="{AC55BFE7-0B71-4CBF-9878-CA9529FBB835}"/>
                    </a:ext>
                  </a:extLst>
                </p14:cNvPr>
                <p14:cNvContentPartPr/>
                <p14:nvPr/>
              </p14:nvContentPartPr>
              <p14:xfrm>
                <a:off x="10576781" y="2565752"/>
                <a:ext cx="115920" cy="77760"/>
              </p14:xfrm>
            </p:contentPart>
          </mc:Choice>
          <mc:Fallback xmlns="">
            <p:pic>
              <p:nvPicPr>
                <p:cNvPr id="116776" name="Freihand 116775">
                  <a:extLst>
                    <a:ext uri="{FF2B5EF4-FFF2-40B4-BE49-F238E27FC236}">
                      <a16:creationId xmlns:a16="http://schemas.microsoft.com/office/drawing/2014/main" id="{AC55BFE7-0B71-4CBF-9878-CA9529FBB835}"/>
                    </a:ext>
                  </a:extLst>
                </p:cNvPr>
                <p:cNvPicPr/>
                <p:nvPr/>
              </p:nvPicPr>
              <p:blipFill>
                <a:blip r:embed="rId186"/>
                <a:stretch>
                  <a:fillRect/>
                </a:stretch>
              </p:blipFill>
              <p:spPr>
                <a:xfrm>
                  <a:off x="10572461" y="2561432"/>
                  <a:ext cx="124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777" name="Freihand 116776">
                  <a:extLst>
                    <a:ext uri="{FF2B5EF4-FFF2-40B4-BE49-F238E27FC236}">
                      <a16:creationId xmlns:a16="http://schemas.microsoft.com/office/drawing/2014/main" id="{BBED04C2-C228-4F58-9BAB-D3262DD8F65A}"/>
                    </a:ext>
                  </a:extLst>
                </p14:cNvPr>
                <p14:cNvContentPartPr/>
                <p14:nvPr/>
              </p14:nvContentPartPr>
              <p14:xfrm>
                <a:off x="10603061" y="2690312"/>
                <a:ext cx="95400" cy="22680"/>
              </p14:xfrm>
            </p:contentPart>
          </mc:Choice>
          <mc:Fallback xmlns="">
            <p:pic>
              <p:nvPicPr>
                <p:cNvPr id="116777" name="Freihand 116776">
                  <a:extLst>
                    <a:ext uri="{FF2B5EF4-FFF2-40B4-BE49-F238E27FC236}">
                      <a16:creationId xmlns:a16="http://schemas.microsoft.com/office/drawing/2014/main" id="{BBED04C2-C228-4F58-9BAB-D3262DD8F65A}"/>
                    </a:ext>
                  </a:extLst>
                </p:cNvPr>
                <p:cNvPicPr/>
                <p:nvPr/>
              </p:nvPicPr>
              <p:blipFill>
                <a:blip r:embed="rId188"/>
                <a:stretch>
                  <a:fillRect/>
                </a:stretch>
              </p:blipFill>
              <p:spPr>
                <a:xfrm>
                  <a:off x="10598741" y="2685992"/>
                  <a:ext cx="104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778" name="Freihand 116777">
                  <a:extLst>
                    <a:ext uri="{FF2B5EF4-FFF2-40B4-BE49-F238E27FC236}">
                      <a16:creationId xmlns:a16="http://schemas.microsoft.com/office/drawing/2014/main" id="{4DED07BB-67F2-41CD-BC7D-F8B1E50CA4F5}"/>
                    </a:ext>
                  </a:extLst>
                </p14:cNvPr>
                <p14:cNvContentPartPr/>
                <p14:nvPr/>
              </p14:nvContentPartPr>
              <p14:xfrm>
                <a:off x="10711421" y="2637752"/>
                <a:ext cx="141840" cy="51480"/>
              </p14:xfrm>
            </p:contentPart>
          </mc:Choice>
          <mc:Fallback xmlns="">
            <p:pic>
              <p:nvPicPr>
                <p:cNvPr id="116778" name="Freihand 116777">
                  <a:extLst>
                    <a:ext uri="{FF2B5EF4-FFF2-40B4-BE49-F238E27FC236}">
                      <a16:creationId xmlns:a16="http://schemas.microsoft.com/office/drawing/2014/main" id="{4DED07BB-67F2-41CD-BC7D-F8B1E50CA4F5}"/>
                    </a:ext>
                  </a:extLst>
                </p:cNvPr>
                <p:cNvPicPr/>
                <p:nvPr/>
              </p:nvPicPr>
              <p:blipFill>
                <a:blip r:embed="rId190"/>
                <a:stretch>
                  <a:fillRect/>
                </a:stretch>
              </p:blipFill>
              <p:spPr>
                <a:xfrm>
                  <a:off x="10707101" y="2633432"/>
                  <a:ext cx="150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779" name="Freihand 116778">
                  <a:extLst>
                    <a:ext uri="{FF2B5EF4-FFF2-40B4-BE49-F238E27FC236}">
                      <a16:creationId xmlns:a16="http://schemas.microsoft.com/office/drawing/2014/main" id="{A4FB6566-0920-4067-9FB1-B29743E36D6C}"/>
                    </a:ext>
                  </a:extLst>
                </p14:cNvPr>
                <p14:cNvContentPartPr/>
                <p14:nvPr/>
              </p14:nvContentPartPr>
              <p14:xfrm>
                <a:off x="10823741" y="2525072"/>
                <a:ext cx="21600" cy="28800"/>
              </p14:xfrm>
            </p:contentPart>
          </mc:Choice>
          <mc:Fallback xmlns="">
            <p:pic>
              <p:nvPicPr>
                <p:cNvPr id="116779" name="Freihand 116778">
                  <a:extLst>
                    <a:ext uri="{FF2B5EF4-FFF2-40B4-BE49-F238E27FC236}">
                      <a16:creationId xmlns:a16="http://schemas.microsoft.com/office/drawing/2014/main" id="{A4FB6566-0920-4067-9FB1-B29743E36D6C}"/>
                    </a:ext>
                  </a:extLst>
                </p:cNvPr>
                <p:cNvPicPr/>
                <p:nvPr/>
              </p:nvPicPr>
              <p:blipFill>
                <a:blip r:embed="rId192"/>
                <a:stretch>
                  <a:fillRect/>
                </a:stretch>
              </p:blipFill>
              <p:spPr>
                <a:xfrm>
                  <a:off x="10819421" y="2520752"/>
                  <a:ext cx="30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780" name="Freihand 116779">
                  <a:extLst>
                    <a:ext uri="{FF2B5EF4-FFF2-40B4-BE49-F238E27FC236}">
                      <a16:creationId xmlns:a16="http://schemas.microsoft.com/office/drawing/2014/main" id="{CE008674-99A0-4AE4-B374-DF361CE90257}"/>
                    </a:ext>
                  </a:extLst>
                </p14:cNvPr>
                <p14:cNvContentPartPr/>
                <p14:nvPr/>
              </p14:nvContentPartPr>
              <p14:xfrm>
                <a:off x="10865861" y="2491592"/>
                <a:ext cx="208800" cy="236520"/>
              </p14:xfrm>
            </p:contentPart>
          </mc:Choice>
          <mc:Fallback xmlns="">
            <p:pic>
              <p:nvPicPr>
                <p:cNvPr id="116780" name="Freihand 116779">
                  <a:extLst>
                    <a:ext uri="{FF2B5EF4-FFF2-40B4-BE49-F238E27FC236}">
                      <a16:creationId xmlns:a16="http://schemas.microsoft.com/office/drawing/2014/main" id="{CE008674-99A0-4AE4-B374-DF361CE90257}"/>
                    </a:ext>
                  </a:extLst>
                </p:cNvPr>
                <p:cNvPicPr/>
                <p:nvPr/>
              </p:nvPicPr>
              <p:blipFill>
                <a:blip r:embed="rId194"/>
                <a:stretch>
                  <a:fillRect/>
                </a:stretch>
              </p:blipFill>
              <p:spPr>
                <a:xfrm>
                  <a:off x="10861541" y="2487272"/>
                  <a:ext cx="217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781" name="Freihand 116780">
                  <a:extLst>
                    <a:ext uri="{FF2B5EF4-FFF2-40B4-BE49-F238E27FC236}">
                      <a16:creationId xmlns:a16="http://schemas.microsoft.com/office/drawing/2014/main" id="{31A13EC8-E0A4-4AEB-880D-430CFA07A888}"/>
                    </a:ext>
                  </a:extLst>
                </p14:cNvPr>
                <p14:cNvContentPartPr/>
                <p14:nvPr/>
              </p14:nvContentPartPr>
              <p14:xfrm>
                <a:off x="11076821" y="2461352"/>
                <a:ext cx="98640" cy="232560"/>
              </p14:xfrm>
            </p:contentPart>
          </mc:Choice>
          <mc:Fallback xmlns="">
            <p:pic>
              <p:nvPicPr>
                <p:cNvPr id="116781" name="Freihand 116780">
                  <a:extLst>
                    <a:ext uri="{FF2B5EF4-FFF2-40B4-BE49-F238E27FC236}">
                      <a16:creationId xmlns:a16="http://schemas.microsoft.com/office/drawing/2014/main" id="{31A13EC8-E0A4-4AEB-880D-430CFA07A888}"/>
                    </a:ext>
                  </a:extLst>
                </p:cNvPr>
                <p:cNvPicPr/>
                <p:nvPr/>
              </p:nvPicPr>
              <p:blipFill>
                <a:blip r:embed="rId196"/>
                <a:stretch>
                  <a:fillRect/>
                </a:stretch>
              </p:blipFill>
              <p:spPr>
                <a:xfrm>
                  <a:off x="11072501" y="2457032"/>
                  <a:ext cx="1072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782" name="Freihand 116781">
                  <a:extLst>
                    <a:ext uri="{FF2B5EF4-FFF2-40B4-BE49-F238E27FC236}">
                      <a16:creationId xmlns:a16="http://schemas.microsoft.com/office/drawing/2014/main" id="{526675D5-C2A6-49A8-B0D2-EB27EE3FC89B}"/>
                    </a:ext>
                  </a:extLst>
                </p14:cNvPr>
                <p14:cNvContentPartPr/>
                <p14:nvPr/>
              </p14:nvContentPartPr>
              <p14:xfrm>
                <a:off x="11275181" y="2329592"/>
                <a:ext cx="323640" cy="239400"/>
              </p14:xfrm>
            </p:contentPart>
          </mc:Choice>
          <mc:Fallback xmlns="">
            <p:pic>
              <p:nvPicPr>
                <p:cNvPr id="116782" name="Freihand 116781">
                  <a:extLst>
                    <a:ext uri="{FF2B5EF4-FFF2-40B4-BE49-F238E27FC236}">
                      <a16:creationId xmlns:a16="http://schemas.microsoft.com/office/drawing/2014/main" id="{526675D5-C2A6-49A8-B0D2-EB27EE3FC89B}"/>
                    </a:ext>
                  </a:extLst>
                </p:cNvPr>
                <p:cNvPicPr/>
                <p:nvPr/>
              </p:nvPicPr>
              <p:blipFill>
                <a:blip r:embed="rId198"/>
                <a:stretch>
                  <a:fillRect/>
                </a:stretch>
              </p:blipFill>
              <p:spPr>
                <a:xfrm>
                  <a:off x="11270861" y="2325272"/>
                  <a:ext cx="332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783" name="Freihand 116782">
                  <a:extLst>
                    <a:ext uri="{FF2B5EF4-FFF2-40B4-BE49-F238E27FC236}">
                      <a16:creationId xmlns:a16="http://schemas.microsoft.com/office/drawing/2014/main" id="{349FF146-9A85-4D54-9976-C6E8581CFD1D}"/>
                    </a:ext>
                  </a:extLst>
                </p14:cNvPr>
                <p14:cNvContentPartPr/>
                <p14:nvPr/>
              </p14:nvContentPartPr>
              <p14:xfrm>
                <a:off x="11659661" y="2297552"/>
                <a:ext cx="120240" cy="109080"/>
              </p14:xfrm>
            </p:contentPart>
          </mc:Choice>
          <mc:Fallback xmlns="">
            <p:pic>
              <p:nvPicPr>
                <p:cNvPr id="116783" name="Freihand 116782">
                  <a:extLst>
                    <a:ext uri="{FF2B5EF4-FFF2-40B4-BE49-F238E27FC236}">
                      <a16:creationId xmlns:a16="http://schemas.microsoft.com/office/drawing/2014/main" id="{349FF146-9A85-4D54-9976-C6E8581CFD1D}"/>
                    </a:ext>
                  </a:extLst>
                </p:cNvPr>
                <p:cNvPicPr/>
                <p:nvPr/>
              </p:nvPicPr>
              <p:blipFill>
                <a:blip r:embed="rId200"/>
                <a:stretch>
                  <a:fillRect/>
                </a:stretch>
              </p:blipFill>
              <p:spPr>
                <a:xfrm>
                  <a:off x="11655341" y="2293232"/>
                  <a:ext cx="128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784" name="Freihand 116783">
                  <a:extLst>
                    <a:ext uri="{FF2B5EF4-FFF2-40B4-BE49-F238E27FC236}">
                      <a16:creationId xmlns:a16="http://schemas.microsoft.com/office/drawing/2014/main" id="{E60D0E35-5A14-4FAE-800C-B50BF38D57C7}"/>
                    </a:ext>
                  </a:extLst>
                </p14:cNvPr>
                <p14:cNvContentPartPr/>
                <p14:nvPr/>
              </p14:nvContentPartPr>
              <p14:xfrm>
                <a:off x="11755421" y="2328512"/>
                <a:ext cx="82800" cy="61920"/>
              </p14:xfrm>
            </p:contentPart>
          </mc:Choice>
          <mc:Fallback xmlns="">
            <p:pic>
              <p:nvPicPr>
                <p:cNvPr id="116784" name="Freihand 116783">
                  <a:extLst>
                    <a:ext uri="{FF2B5EF4-FFF2-40B4-BE49-F238E27FC236}">
                      <a16:creationId xmlns:a16="http://schemas.microsoft.com/office/drawing/2014/main" id="{E60D0E35-5A14-4FAE-800C-B50BF38D57C7}"/>
                    </a:ext>
                  </a:extLst>
                </p:cNvPr>
                <p:cNvPicPr/>
                <p:nvPr/>
              </p:nvPicPr>
              <p:blipFill>
                <a:blip r:embed="rId202"/>
                <a:stretch>
                  <a:fillRect/>
                </a:stretch>
              </p:blipFill>
              <p:spPr>
                <a:xfrm>
                  <a:off x="11751101" y="2324192"/>
                  <a:ext cx="91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6785" name="Freihand 116784">
                  <a:extLst>
                    <a:ext uri="{FF2B5EF4-FFF2-40B4-BE49-F238E27FC236}">
                      <a16:creationId xmlns:a16="http://schemas.microsoft.com/office/drawing/2014/main" id="{8BA87266-A4E0-4DE8-B533-98AE1BE930DF}"/>
                    </a:ext>
                  </a:extLst>
                </p14:cNvPr>
                <p14:cNvContentPartPr/>
                <p14:nvPr/>
              </p14:nvContentPartPr>
              <p14:xfrm>
                <a:off x="11832101" y="2305112"/>
                <a:ext cx="92160" cy="95400"/>
              </p14:xfrm>
            </p:contentPart>
          </mc:Choice>
          <mc:Fallback xmlns="">
            <p:pic>
              <p:nvPicPr>
                <p:cNvPr id="116785" name="Freihand 116784">
                  <a:extLst>
                    <a:ext uri="{FF2B5EF4-FFF2-40B4-BE49-F238E27FC236}">
                      <a16:creationId xmlns:a16="http://schemas.microsoft.com/office/drawing/2014/main" id="{8BA87266-A4E0-4DE8-B533-98AE1BE930DF}"/>
                    </a:ext>
                  </a:extLst>
                </p:cNvPr>
                <p:cNvPicPr/>
                <p:nvPr/>
              </p:nvPicPr>
              <p:blipFill>
                <a:blip r:embed="rId204"/>
                <a:stretch>
                  <a:fillRect/>
                </a:stretch>
              </p:blipFill>
              <p:spPr>
                <a:xfrm>
                  <a:off x="11827781" y="2300792"/>
                  <a:ext cx="100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6786" name="Freihand 116785">
                  <a:extLst>
                    <a:ext uri="{FF2B5EF4-FFF2-40B4-BE49-F238E27FC236}">
                      <a16:creationId xmlns:a16="http://schemas.microsoft.com/office/drawing/2014/main" id="{3A20366F-C6FE-472A-93A3-C34613162B09}"/>
                    </a:ext>
                  </a:extLst>
                </p14:cNvPr>
                <p14:cNvContentPartPr/>
                <p14:nvPr/>
              </p14:nvContentPartPr>
              <p14:xfrm>
                <a:off x="8628821" y="3230672"/>
                <a:ext cx="41400" cy="114840"/>
              </p14:xfrm>
            </p:contentPart>
          </mc:Choice>
          <mc:Fallback xmlns="">
            <p:pic>
              <p:nvPicPr>
                <p:cNvPr id="116786" name="Freihand 116785">
                  <a:extLst>
                    <a:ext uri="{FF2B5EF4-FFF2-40B4-BE49-F238E27FC236}">
                      <a16:creationId xmlns:a16="http://schemas.microsoft.com/office/drawing/2014/main" id="{3A20366F-C6FE-472A-93A3-C34613162B09}"/>
                    </a:ext>
                  </a:extLst>
                </p:cNvPr>
                <p:cNvPicPr/>
                <p:nvPr/>
              </p:nvPicPr>
              <p:blipFill>
                <a:blip r:embed="rId206"/>
                <a:stretch>
                  <a:fillRect/>
                </a:stretch>
              </p:blipFill>
              <p:spPr>
                <a:xfrm>
                  <a:off x="8624501" y="3226352"/>
                  <a:ext cx="50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6787" name="Freihand 116786">
                  <a:extLst>
                    <a:ext uri="{FF2B5EF4-FFF2-40B4-BE49-F238E27FC236}">
                      <a16:creationId xmlns:a16="http://schemas.microsoft.com/office/drawing/2014/main" id="{B51A6229-F210-4205-9390-3CD7EA0F5024}"/>
                    </a:ext>
                  </a:extLst>
                </p14:cNvPr>
                <p14:cNvContentPartPr/>
                <p14:nvPr/>
              </p14:nvContentPartPr>
              <p14:xfrm>
                <a:off x="8541701" y="3175592"/>
                <a:ext cx="163440" cy="101880"/>
              </p14:xfrm>
            </p:contentPart>
          </mc:Choice>
          <mc:Fallback xmlns="">
            <p:pic>
              <p:nvPicPr>
                <p:cNvPr id="116787" name="Freihand 116786">
                  <a:extLst>
                    <a:ext uri="{FF2B5EF4-FFF2-40B4-BE49-F238E27FC236}">
                      <a16:creationId xmlns:a16="http://schemas.microsoft.com/office/drawing/2014/main" id="{B51A6229-F210-4205-9390-3CD7EA0F5024}"/>
                    </a:ext>
                  </a:extLst>
                </p:cNvPr>
                <p:cNvPicPr/>
                <p:nvPr/>
              </p:nvPicPr>
              <p:blipFill>
                <a:blip r:embed="rId208"/>
                <a:stretch>
                  <a:fillRect/>
                </a:stretch>
              </p:blipFill>
              <p:spPr>
                <a:xfrm>
                  <a:off x="8537381" y="3171272"/>
                  <a:ext cx="172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6788" name="Freihand 116787">
                  <a:extLst>
                    <a:ext uri="{FF2B5EF4-FFF2-40B4-BE49-F238E27FC236}">
                      <a16:creationId xmlns:a16="http://schemas.microsoft.com/office/drawing/2014/main" id="{C5824200-C285-46D4-91D1-9EB224D465B5}"/>
                    </a:ext>
                  </a:extLst>
                </p14:cNvPr>
                <p14:cNvContentPartPr/>
                <p14:nvPr/>
              </p14:nvContentPartPr>
              <p14:xfrm>
                <a:off x="8737181" y="3219872"/>
                <a:ext cx="79560" cy="74880"/>
              </p14:xfrm>
            </p:contentPart>
          </mc:Choice>
          <mc:Fallback xmlns="">
            <p:pic>
              <p:nvPicPr>
                <p:cNvPr id="116788" name="Freihand 116787">
                  <a:extLst>
                    <a:ext uri="{FF2B5EF4-FFF2-40B4-BE49-F238E27FC236}">
                      <a16:creationId xmlns:a16="http://schemas.microsoft.com/office/drawing/2014/main" id="{C5824200-C285-46D4-91D1-9EB224D465B5}"/>
                    </a:ext>
                  </a:extLst>
                </p:cNvPr>
                <p:cNvPicPr/>
                <p:nvPr/>
              </p:nvPicPr>
              <p:blipFill>
                <a:blip r:embed="rId210"/>
                <a:stretch>
                  <a:fillRect/>
                </a:stretch>
              </p:blipFill>
              <p:spPr>
                <a:xfrm>
                  <a:off x="8732861" y="3215552"/>
                  <a:ext cx="88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6789" name="Freihand 116788">
                  <a:extLst>
                    <a:ext uri="{FF2B5EF4-FFF2-40B4-BE49-F238E27FC236}">
                      <a16:creationId xmlns:a16="http://schemas.microsoft.com/office/drawing/2014/main" id="{2BF6D081-BCD8-4583-9DD1-2E350200BEC5}"/>
                    </a:ext>
                  </a:extLst>
                </p14:cNvPr>
                <p14:cNvContentPartPr/>
                <p14:nvPr/>
              </p14:nvContentPartPr>
              <p14:xfrm>
                <a:off x="8832581" y="3183512"/>
                <a:ext cx="46080" cy="76680"/>
              </p14:xfrm>
            </p:contentPart>
          </mc:Choice>
          <mc:Fallback xmlns="">
            <p:pic>
              <p:nvPicPr>
                <p:cNvPr id="116789" name="Freihand 116788">
                  <a:extLst>
                    <a:ext uri="{FF2B5EF4-FFF2-40B4-BE49-F238E27FC236}">
                      <a16:creationId xmlns:a16="http://schemas.microsoft.com/office/drawing/2014/main" id="{2BF6D081-BCD8-4583-9DD1-2E350200BEC5}"/>
                    </a:ext>
                  </a:extLst>
                </p:cNvPr>
                <p:cNvPicPr/>
                <p:nvPr/>
              </p:nvPicPr>
              <p:blipFill>
                <a:blip r:embed="rId212"/>
                <a:stretch>
                  <a:fillRect/>
                </a:stretch>
              </p:blipFill>
              <p:spPr>
                <a:xfrm>
                  <a:off x="8828261" y="3179192"/>
                  <a:ext cx="54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6790" name="Freihand 116789">
                  <a:extLst>
                    <a:ext uri="{FF2B5EF4-FFF2-40B4-BE49-F238E27FC236}">
                      <a16:creationId xmlns:a16="http://schemas.microsoft.com/office/drawing/2014/main" id="{A33E8CB6-1EA3-40BC-8813-8ADA6CB16161}"/>
                    </a:ext>
                  </a:extLst>
                </p14:cNvPr>
                <p14:cNvContentPartPr/>
                <p14:nvPr/>
              </p14:nvContentPartPr>
              <p14:xfrm>
                <a:off x="8917901" y="3116552"/>
                <a:ext cx="237600" cy="102960"/>
              </p14:xfrm>
            </p:contentPart>
          </mc:Choice>
          <mc:Fallback xmlns="">
            <p:pic>
              <p:nvPicPr>
                <p:cNvPr id="116790" name="Freihand 116789">
                  <a:extLst>
                    <a:ext uri="{FF2B5EF4-FFF2-40B4-BE49-F238E27FC236}">
                      <a16:creationId xmlns:a16="http://schemas.microsoft.com/office/drawing/2014/main" id="{A33E8CB6-1EA3-40BC-8813-8ADA6CB16161}"/>
                    </a:ext>
                  </a:extLst>
                </p:cNvPr>
                <p:cNvPicPr/>
                <p:nvPr/>
              </p:nvPicPr>
              <p:blipFill>
                <a:blip r:embed="rId214"/>
                <a:stretch>
                  <a:fillRect/>
                </a:stretch>
              </p:blipFill>
              <p:spPr>
                <a:xfrm>
                  <a:off x="8913581" y="3112232"/>
                  <a:ext cx="246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6791" name="Freihand 116790">
                  <a:extLst>
                    <a:ext uri="{FF2B5EF4-FFF2-40B4-BE49-F238E27FC236}">
                      <a16:creationId xmlns:a16="http://schemas.microsoft.com/office/drawing/2014/main" id="{834E0B10-C528-4EED-9EC7-B1FB01CE9EE1}"/>
                    </a:ext>
                  </a:extLst>
                </p14:cNvPr>
                <p14:cNvContentPartPr/>
                <p14:nvPr/>
              </p14:nvContentPartPr>
              <p14:xfrm>
                <a:off x="9179621" y="2981192"/>
                <a:ext cx="299880" cy="155880"/>
              </p14:xfrm>
            </p:contentPart>
          </mc:Choice>
          <mc:Fallback xmlns="">
            <p:pic>
              <p:nvPicPr>
                <p:cNvPr id="116791" name="Freihand 116790">
                  <a:extLst>
                    <a:ext uri="{FF2B5EF4-FFF2-40B4-BE49-F238E27FC236}">
                      <a16:creationId xmlns:a16="http://schemas.microsoft.com/office/drawing/2014/main" id="{834E0B10-C528-4EED-9EC7-B1FB01CE9EE1}"/>
                    </a:ext>
                  </a:extLst>
                </p:cNvPr>
                <p:cNvPicPr/>
                <p:nvPr/>
              </p:nvPicPr>
              <p:blipFill>
                <a:blip r:embed="rId216"/>
                <a:stretch>
                  <a:fillRect/>
                </a:stretch>
              </p:blipFill>
              <p:spPr>
                <a:xfrm>
                  <a:off x="9175301" y="2976872"/>
                  <a:ext cx="308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6792" name="Freihand 116791">
                  <a:extLst>
                    <a:ext uri="{FF2B5EF4-FFF2-40B4-BE49-F238E27FC236}">
                      <a16:creationId xmlns:a16="http://schemas.microsoft.com/office/drawing/2014/main" id="{F7BA9E3F-7E91-4AE2-9DC7-CB2A9E6DDC28}"/>
                    </a:ext>
                  </a:extLst>
                </p14:cNvPr>
                <p14:cNvContentPartPr/>
                <p14:nvPr/>
              </p14:nvContentPartPr>
              <p14:xfrm>
                <a:off x="9431981" y="2977232"/>
                <a:ext cx="19080" cy="28080"/>
              </p14:xfrm>
            </p:contentPart>
          </mc:Choice>
          <mc:Fallback xmlns="">
            <p:pic>
              <p:nvPicPr>
                <p:cNvPr id="116792" name="Freihand 116791">
                  <a:extLst>
                    <a:ext uri="{FF2B5EF4-FFF2-40B4-BE49-F238E27FC236}">
                      <a16:creationId xmlns:a16="http://schemas.microsoft.com/office/drawing/2014/main" id="{F7BA9E3F-7E91-4AE2-9DC7-CB2A9E6DDC28}"/>
                    </a:ext>
                  </a:extLst>
                </p:cNvPr>
                <p:cNvPicPr/>
                <p:nvPr/>
              </p:nvPicPr>
              <p:blipFill>
                <a:blip r:embed="rId218"/>
                <a:stretch>
                  <a:fillRect/>
                </a:stretch>
              </p:blipFill>
              <p:spPr>
                <a:xfrm>
                  <a:off x="9427661" y="2972912"/>
                  <a:ext cx="27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6793" name="Freihand 116792">
                  <a:extLst>
                    <a:ext uri="{FF2B5EF4-FFF2-40B4-BE49-F238E27FC236}">
                      <a16:creationId xmlns:a16="http://schemas.microsoft.com/office/drawing/2014/main" id="{A330D7F2-4EA1-4DEE-AA0C-BF34965B08E1}"/>
                    </a:ext>
                  </a:extLst>
                </p14:cNvPr>
                <p14:cNvContentPartPr/>
                <p14:nvPr/>
              </p14:nvContentPartPr>
              <p14:xfrm>
                <a:off x="9511901" y="2987312"/>
                <a:ext cx="153720" cy="74520"/>
              </p14:xfrm>
            </p:contentPart>
          </mc:Choice>
          <mc:Fallback xmlns="">
            <p:pic>
              <p:nvPicPr>
                <p:cNvPr id="116793" name="Freihand 116792">
                  <a:extLst>
                    <a:ext uri="{FF2B5EF4-FFF2-40B4-BE49-F238E27FC236}">
                      <a16:creationId xmlns:a16="http://schemas.microsoft.com/office/drawing/2014/main" id="{A330D7F2-4EA1-4DEE-AA0C-BF34965B08E1}"/>
                    </a:ext>
                  </a:extLst>
                </p:cNvPr>
                <p:cNvPicPr/>
                <p:nvPr/>
              </p:nvPicPr>
              <p:blipFill>
                <a:blip r:embed="rId220"/>
                <a:stretch>
                  <a:fillRect/>
                </a:stretch>
              </p:blipFill>
              <p:spPr>
                <a:xfrm>
                  <a:off x="9507581" y="2982992"/>
                  <a:ext cx="162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6794" name="Freihand 116793">
                  <a:extLst>
                    <a:ext uri="{FF2B5EF4-FFF2-40B4-BE49-F238E27FC236}">
                      <a16:creationId xmlns:a16="http://schemas.microsoft.com/office/drawing/2014/main" id="{30A4C790-3F15-4330-BAE3-65E8D73BDA21}"/>
                    </a:ext>
                  </a:extLst>
                </p14:cNvPr>
                <p14:cNvContentPartPr/>
                <p14:nvPr/>
              </p14:nvContentPartPr>
              <p14:xfrm>
                <a:off x="9699461" y="2965352"/>
                <a:ext cx="118440" cy="168480"/>
              </p14:xfrm>
            </p:contentPart>
          </mc:Choice>
          <mc:Fallback xmlns="">
            <p:pic>
              <p:nvPicPr>
                <p:cNvPr id="116794" name="Freihand 116793">
                  <a:extLst>
                    <a:ext uri="{FF2B5EF4-FFF2-40B4-BE49-F238E27FC236}">
                      <a16:creationId xmlns:a16="http://schemas.microsoft.com/office/drawing/2014/main" id="{30A4C790-3F15-4330-BAE3-65E8D73BDA21}"/>
                    </a:ext>
                  </a:extLst>
                </p:cNvPr>
                <p:cNvPicPr/>
                <p:nvPr/>
              </p:nvPicPr>
              <p:blipFill>
                <a:blip r:embed="rId222"/>
                <a:stretch>
                  <a:fillRect/>
                </a:stretch>
              </p:blipFill>
              <p:spPr>
                <a:xfrm>
                  <a:off x="9695141" y="2961032"/>
                  <a:ext cx="1270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6795" name="Freihand 116794">
                  <a:extLst>
                    <a:ext uri="{FF2B5EF4-FFF2-40B4-BE49-F238E27FC236}">
                      <a16:creationId xmlns:a16="http://schemas.microsoft.com/office/drawing/2014/main" id="{E5994E2E-3E1B-4C84-8362-1746F8EBC617}"/>
                    </a:ext>
                  </a:extLst>
                </p14:cNvPr>
                <p14:cNvContentPartPr/>
                <p14:nvPr/>
              </p14:nvContentPartPr>
              <p14:xfrm>
                <a:off x="9840221" y="2899472"/>
                <a:ext cx="97560" cy="113760"/>
              </p14:xfrm>
            </p:contentPart>
          </mc:Choice>
          <mc:Fallback xmlns="">
            <p:pic>
              <p:nvPicPr>
                <p:cNvPr id="116795" name="Freihand 116794">
                  <a:extLst>
                    <a:ext uri="{FF2B5EF4-FFF2-40B4-BE49-F238E27FC236}">
                      <a16:creationId xmlns:a16="http://schemas.microsoft.com/office/drawing/2014/main" id="{E5994E2E-3E1B-4C84-8362-1746F8EBC617}"/>
                    </a:ext>
                  </a:extLst>
                </p:cNvPr>
                <p:cNvPicPr/>
                <p:nvPr/>
              </p:nvPicPr>
              <p:blipFill>
                <a:blip r:embed="rId224"/>
                <a:stretch>
                  <a:fillRect/>
                </a:stretch>
              </p:blipFill>
              <p:spPr>
                <a:xfrm>
                  <a:off x="9835901" y="2895152"/>
                  <a:ext cx="1062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6796" name="Freihand 116795">
                  <a:extLst>
                    <a:ext uri="{FF2B5EF4-FFF2-40B4-BE49-F238E27FC236}">
                      <a16:creationId xmlns:a16="http://schemas.microsoft.com/office/drawing/2014/main" id="{AFD21543-6643-4412-8707-CA0CFB7A0B9B}"/>
                    </a:ext>
                  </a:extLst>
                </p14:cNvPr>
                <p14:cNvContentPartPr/>
                <p14:nvPr/>
              </p14:nvContentPartPr>
              <p14:xfrm>
                <a:off x="9939221" y="2815592"/>
                <a:ext cx="209880" cy="168840"/>
              </p14:xfrm>
            </p:contentPart>
          </mc:Choice>
          <mc:Fallback xmlns="">
            <p:pic>
              <p:nvPicPr>
                <p:cNvPr id="116796" name="Freihand 116795">
                  <a:extLst>
                    <a:ext uri="{FF2B5EF4-FFF2-40B4-BE49-F238E27FC236}">
                      <a16:creationId xmlns:a16="http://schemas.microsoft.com/office/drawing/2014/main" id="{AFD21543-6643-4412-8707-CA0CFB7A0B9B}"/>
                    </a:ext>
                  </a:extLst>
                </p:cNvPr>
                <p:cNvPicPr/>
                <p:nvPr/>
              </p:nvPicPr>
              <p:blipFill>
                <a:blip r:embed="rId226"/>
                <a:stretch>
                  <a:fillRect/>
                </a:stretch>
              </p:blipFill>
              <p:spPr>
                <a:xfrm>
                  <a:off x="9934901" y="2811272"/>
                  <a:ext cx="218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6797" name="Freihand 116796">
                  <a:extLst>
                    <a:ext uri="{FF2B5EF4-FFF2-40B4-BE49-F238E27FC236}">
                      <a16:creationId xmlns:a16="http://schemas.microsoft.com/office/drawing/2014/main" id="{B2C45015-7EA6-4A39-8FF4-E669BA0CB67F}"/>
                    </a:ext>
                  </a:extLst>
                </p14:cNvPr>
                <p14:cNvContentPartPr/>
                <p14:nvPr/>
              </p14:nvContentPartPr>
              <p14:xfrm>
                <a:off x="10188701" y="2863112"/>
                <a:ext cx="78480" cy="81000"/>
              </p14:xfrm>
            </p:contentPart>
          </mc:Choice>
          <mc:Fallback xmlns="">
            <p:pic>
              <p:nvPicPr>
                <p:cNvPr id="116797" name="Freihand 116796">
                  <a:extLst>
                    <a:ext uri="{FF2B5EF4-FFF2-40B4-BE49-F238E27FC236}">
                      <a16:creationId xmlns:a16="http://schemas.microsoft.com/office/drawing/2014/main" id="{B2C45015-7EA6-4A39-8FF4-E669BA0CB67F}"/>
                    </a:ext>
                  </a:extLst>
                </p:cNvPr>
                <p:cNvPicPr/>
                <p:nvPr/>
              </p:nvPicPr>
              <p:blipFill>
                <a:blip r:embed="rId228"/>
                <a:stretch>
                  <a:fillRect/>
                </a:stretch>
              </p:blipFill>
              <p:spPr>
                <a:xfrm>
                  <a:off x="10184381" y="2858792"/>
                  <a:ext cx="87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6798" name="Freihand 116797">
                  <a:extLst>
                    <a:ext uri="{FF2B5EF4-FFF2-40B4-BE49-F238E27FC236}">
                      <a16:creationId xmlns:a16="http://schemas.microsoft.com/office/drawing/2014/main" id="{BE2AFF93-B1FF-4F43-B6AD-864A6E4CF7DC}"/>
                    </a:ext>
                  </a:extLst>
                </p14:cNvPr>
                <p14:cNvContentPartPr/>
                <p14:nvPr/>
              </p14:nvContentPartPr>
              <p14:xfrm>
                <a:off x="10189781" y="2844392"/>
                <a:ext cx="109800" cy="86760"/>
              </p14:xfrm>
            </p:contentPart>
          </mc:Choice>
          <mc:Fallback xmlns="">
            <p:pic>
              <p:nvPicPr>
                <p:cNvPr id="116798" name="Freihand 116797">
                  <a:extLst>
                    <a:ext uri="{FF2B5EF4-FFF2-40B4-BE49-F238E27FC236}">
                      <a16:creationId xmlns:a16="http://schemas.microsoft.com/office/drawing/2014/main" id="{BE2AFF93-B1FF-4F43-B6AD-864A6E4CF7DC}"/>
                    </a:ext>
                  </a:extLst>
                </p:cNvPr>
                <p:cNvPicPr/>
                <p:nvPr/>
              </p:nvPicPr>
              <p:blipFill>
                <a:blip r:embed="rId230"/>
                <a:stretch>
                  <a:fillRect/>
                </a:stretch>
              </p:blipFill>
              <p:spPr>
                <a:xfrm>
                  <a:off x="10185461" y="2840072"/>
                  <a:ext cx="118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6799" name="Freihand 116798">
                  <a:extLst>
                    <a:ext uri="{FF2B5EF4-FFF2-40B4-BE49-F238E27FC236}">
                      <a16:creationId xmlns:a16="http://schemas.microsoft.com/office/drawing/2014/main" id="{A1E57E9C-A0E2-49AD-AEBB-98E44C1E1104}"/>
                    </a:ext>
                  </a:extLst>
                </p14:cNvPr>
                <p14:cNvContentPartPr/>
                <p14:nvPr/>
              </p14:nvContentPartPr>
              <p14:xfrm>
                <a:off x="10291301" y="2816672"/>
                <a:ext cx="15120" cy="29160"/>
              </p14:xfrm>
            </p:contentPart>
          </mc:Choice>
          <mc:Fallback xmlns="">
            <p:pic>
              <p:nvPicPr>
                <p:cNvPr id="116799" name="Freihand 116798">
                  <a:extLst>
                    <a:ext uri="{FF2B5EF4-FFF2-40B4-BE49-F238E27FC236}">
                      <a16:creationId xmlns:a16="http://schemas.microsoft.com/office/drawing/2014/main" id="{A1E57E9C-A0E2-49AD-AEBB-98E44C1E1104}"/>
                    </a:ext>
                  </a:extLst>
                </p:cNvPr>
                <p:cNvPicPr/>
                <p:nvPr/>
              </p:nvPicPr>
              <p:blipFill>
                <a:blip r:embed="rId232"/>
                <a:stretch>
                  <a:fillRect/>
                </a:stretch>
              </p:blipFill>
              <p:spPr>
                <a:xfrm>
                  <a:off x="10286981" y="2812352"/>
                  <a:ext cx="23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6800" name="Freihand 116799">
                  <a:extLst>
                    <a:ext uri="{FF2B5EF4-FFF2-40B4-BE49-F238E27FC236}">
                      <a16:creationId xmlns:a16="http://schemas.microsoft.com/office/drawing/2014/main" id="{B88E46DE-3520-46BB-8117-7FA40E0251E6}"/>
                    </a:ext>
                  </a:extLst>
                </p14:cNvPr>
                <p14:cNvContentPartPr/>
                <p14:nvPr/>
              </p14:nvContentPartPr>
              <p14:xfrm>
                <a:off x="10351061" y="2747552"/>
                <a:ext cx="182520" cy="162360"/>
              </p14:xfrm>
            </p:contentPart>
          </mc:Choice>
          <mc:Fallback xmlns="">
            <p:pic>
              <p:nvPicPr>
                <p:cNvPr id="116800" name="Freihand 116799">
                  <a:extLst>
                    <a:ext uri="{FF2B5EF4-FFF2-40B4-BE49-F238E27FC236}">
                      <a16:creationId xmlns:a16="http://schemas.microsoft.com/office/drawing/2014/main" id="{B88E46DE-3520-46BB-8117-7FA40E0251E6}"/>
                    </a:ext>
                  </a:extLst>
                </p:cNvPr>
                <p:cNvPicPr/>
                <p:nvPr/>
              </p:nvPicPr>
              <p:blipFill>
                <a:blip r:embed="rId234"/>
                <a:stretch>
                  <a:fillRect/>
                </a:stretch>
              </p:blipFill>
              <p:spPr>
                <a:xfrm>
                  <a:off x="10346741" y="2743232"/>
                  <a:ext cx="191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6801" name="Freihand 116800">
                  <a:extLst>
                    <a:ext uri="{FF2B5EF4-FFF2-40B4-BE49-F238E27FC236}">
                      <a16:creationId xmlns:a16="http://schemas.microsoft.com/office/drawing/2014/main" id="{6EF6279D-3C05-46DA-836D-B2B49D0A753A}"/>
                    </a:ext>
                  </a:extLst>
                </p14:cNvPr>
                <p14:cNvContentPartPr/>
                <p14:nvPr/>
              </p14:nvContentPartPr>
              <p14:xfrm>
                <a:off x="10623221" y="2806952"/>
                <a:ext cx="14400" cy="74160"/>
              </p14:xfrm>
            </p:contentPart>
          </mc:Choice>
          <mc:Fallback xmlns="">
            <p:pic>
              <p:nvPicPr>
                <p:cNvPr id="116801" name="Freihand 116800">
                  <a:extLst>
                    <a:ext uri="{FF2B5EF4-FFF2-40B4-BE49-F238E27FC236}">
                      <a16:creationId xmlns:a16="http://schemas.microsoft.com/office/drawing/2014/main" id="{6EF6279D-3C05-46DA-836D-B2B49D0A753A}"/>
                    </a:ext>
                  </a:extLst>
                </p:cNvPr>
                <p:cNvPicPr/>
                <p:nvPr/>
              </p:nvPicPr>
              <p:blipFill>
                <a:blip r:embed="rId236"/>
                <a:stretch>
                  <a:fillRect/>
                </a:stretch>
              </p:blipFill>
              <p:spPr>
                <a:xfrm>
                  <a:off x="10618901" y="2802632"/>
                  <a:ext cx="23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6803" name="Freihand 116802">
                  <a:extLst>
                    <a:ext uri="{FF2B5EF4-FFF2-40B4-BE49-F238E27FC236}">
                      <a16:creationId xmlns:a16="http://schemas.microsoft.com/office/drawing/2014/main" id="{38B5FE10-E360-4880-A870-367B80B44CAB}"/>
                    </a:ext>
                  </a:extLst>
                </p14:cNvPr>
                <p14:cNvContentPartPr/>
                <p14:nvPr/>
              </p14:nvContentPartPr>
              <p14:xfrm>
                <a:off x="7944101" y="3509312"/>
                <a:ext cx="82080" cy="14760"/>
              </p14:xfrm>
            </p:contentPart>
          </mc:Choice>
          <mc:Fallback xmlns="">
            <p:pic>
              <p:nvPicPr>
                <p:cNvPr id="116803" name="Freihand 116802">
                  <a:extLst>
                    <a:ext uri="{FF2B5EF4-FFF2-40B4-BE49-F238E27FC236}">
                      <a16:creationId xmlns:a16="http://schemas.microsoft.com/office/drawing/2014/main" id="{38B5FE10-E360-4880-A870-367B80B44CAB}"/>
                    </a:ext>
                  </a:extLst>
                </p:cNvPr>
                <p:cNvPicPr/>
                <p:nvPr/>
              </p:nvPicPr>
              <p:blipFill>
                <a:blip r:embed="rId238"/>
                <a:stretch>
                  <a:fillRect/>
                </a:stretch>
              </p:blipFill>
              <p:spPr>
                <a:xfrm>
                  <a:off x="7939781" y="3504992"/>
                  <a:ext cx="90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6804" name="Freihand 116803">
                  <a:extLst>
                    <a:ext uri="{FF2B5EF4-FFF2-40B4-BE49-F238E27FC236}">
                      <a16:creationId xmlns:a16="http://schemas.microsoft.com/office/drawing/2014/main" id="{71CD618D-A48B-414B-BD26-5A2C53291575}"/>
                    </a:ext>
                  </a:extLst>
                </p14:cNvPr>
                <p14:cNvContentPartPr/>
                <p14:nvPr/>
              </p14:nvContentPartPr>
              <p14:xfrm>
                <a:off x="8085941" y="3432992"/>
                <a:ext cx="78480" cy="93600"/>
              </p14:xfrm>
            </p:contentPart>
          </mc:Choice>
          <mc:Fallback xmlns="">
            <p:pic>
              <p:nvPicPr>
                <p:cNvPr id="116804" name="Freihand 116803">
                  <a:extLst>
                    <a:ext uri="{FF2B5EF4-FFF2-40B4-BE49-F238E27FC236}">
                      <a16:creationId xmlns:a16="http://schemas.microsoft.com/office/drawing/2014/main" id="{71CD618D-A48B-414B-BD26-5A2C53291575}"/>
                    </a:ext>
                  </a:extLst>
                </p:cNvPr>
                <p:cNvPicPr/>
                <p:nvPr/>
              </p:nvPicPr>
              <p:blipFill>
                <a:blip r:embed="rId240"/>
                <a:stretch>
                  <a:fillRect/>
                </a:stretch>
              </p:blipFill>
              <p:spPr>
                <a:xfrm>
                  <a:off x="8081621" y="3428672"/>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6805" name="Freihand 116804">
                  <a:extLst>
                    <a:ext uri="{FF2B5EF4-FFF2-40B4-BE49-F238E27FC236}">
                      <a16:creationId xmlns:a16="http://schemas.microsoft.com/office/drawing/2014/main" id="{8C0E183D-A6CF-400B-9360-D419473CAD76}"/>
                    </a:ext>
                  </a:extLst>
                </p14:cNvPr>
                <p14:cNvContentPartPr/>
                <p14:nvPr/>
              </p14:nvContentPartPr>
              <p14:xfrm>
                <a:off x="8192141" y="3439112"/>
                <a:ext cx="108000" cy="66600"/>
              </p14:xfrm>
            </p:contentPart>
          </mc:Choice>
          <mc:Fallback xmlns="">
            <p:pic>
              <p:nvPicPr>
                <p:cNvPr id="116805" name="Freihand 116804">
                  <a:extLst>
                    <a:ext uri="{FF2B5EF4-FFF2-40B4-BE49-F238E27FC236}">
                      <a16:creationId xmlns:a16="http://schemas.microsoft.com/office/drawing/2014/main" id="{8C0E183D-A6CF-400B-9360-D419473CAD76}"/>
                    </a:ext>
                  </a:extLst>
                </p:cNvPr>
                <p:cNvPicPr/>
                <p:nvPr/>
              </p:nvPicPr>
              <p:blipFill>
                <a:blip r:embed="rId242"/>
                <a:stretch>
                  <a:fillRect/>
                </a:stretch>
              </p:blipFill>
              <p:spPr>
                <a:xfrm>
                  <a:off x="8187821" y="3434792"/>
                  <a:ext cx="116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6806" name="Freihand 116805">
                  <a:extLst>
                    <a:ext uri="{FF2B5EF4-FFF2-40B4-BE49-F238E27FC236}">
                      <a16:creationId xmlns:a16="http://schemas.microsoft.com/office/drawing/2014/main" id="{00B31905-4F4B-414E-BF73-1FD749A53524}"/>
                    </a:ext>
                  </a:extLst>
                </p14:cNvPr>
                <p14:cNvContentPartPr/>
                <p14:nvPr/>
              </p14:nvContentPartPr>
              <p14:xfrm>
                <a:off x="8253341" y="3383312"/>
                <a:ext cx="360" cy="360"/>
              </p14:xfrm>
            </p:contentPart>
          </mc:Choice>
          <mc:Fallback xmlns="">
            <p:pic>
              <p:nvPicPr>
                <p:cNvPr id="116806" name="Freihand 116805">
                  <a:extLst>
                    <a:ext uri="{FF2B5EF4-FFF2-40B4-BE49-F238E27FC236}">
                      <a16:creationId xmlns:a16="http://schemas.microsoft.com/office/drawing/2014/main" id="{00B31905-4F4B-414E-BF73-1FD749A53524}"/>
                    </a:ext>
                  </a:extLst>
                </p:cNvPr>
                <p:cNvPicPr/>
                <p:nvPr/>
              </p:nvPicPr>
              <p:blipFill>
                <a:blip r:embed="rId166"/>
                <a:stretch>
                  <a:fillRect/>
                </a:stretch>
              </p:blipFill>
              <p:spPr>
                <a:xfrm>
                  <a:off x="8249021" y="3378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6807" name="Freihand 116806">
                  <a:extLst>
                    <a:ext uri="{FF2B5EF4-FFF2-40B4-BE49-F238E27FC236}">
                      <a16:creationId xmlns:a16="http://schemas.microsoft.com/office/drawing/2014/main" id="{F0B6ACD0-DAC0-4250-AD26-6643700A1BB0}"/>
                    </a:ext>
                  </a:extLst>
                </p14:cNvPr>
                <p14:cNvContentPartPr/>
                <p14:nvPr/>
              </p14:nvContentPartPr>
              <p14:xfrm>
                <a:off x="8304101" y="3380072"/>
                <a:ext cx="16560" cy="97560"/>
              </p14:xfrm>
            </p:contentPart>
          </mc:Choice>
          <mc:Fallback xmlns="">
            <p:pic>
              <p:nvPicPr>
                <p:cNvPr id="116807" name="Freihand 116806">
                  <a:extLst>
                    <a:ext uri="{FF2B5EF4-FFF2-40B4-BE49-F238E27FC236}">
                      <a16:creationId xmlns:a16="http://schemas.microsoft.com/office/drawing/2014/main" id="{F0B6ACD0-DAC0-4250-AD26-6643700A1BB0}"/>
                    </a:ext>
                  </a:extLst>
                </p:cNvPr>
                <p:cNvPicPr/>
                <p:nvPr/>
              </p:nvPicPr>
              <p:blipFill>
                <a:blip r:embed="rId245"/>
                <a:stretch>
                  <a:fillRect/>
                </a:stretch>
              </p:blipFill>
              <p:spPr>
                <a:xfrm>
                  <a:off x="8299781" y="3375752"/>
                  <a:ext cx="25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6808" name="Freihand 116807">
                  <a:extLst>
                    <a:ext uri="{FF2B5EF4-FFF2-40B4-BE49-F238E27FC236}">
                      <a16:creationId xmlns:a16="http://schemas.microsoft.com/office/drawing/2014/main" id="{74C5948B-04EE-49D5-8D06-68AAE6E08664}"/>
                    </a:ext>
                  </a:extLst>
                </p14:cNvPr>
                <p14:cNvContentPartPr/>
                <p14:nvPr/>
              </p14:nvContentPartPr>
              <p14:xfrm>
                <a:off x="8342621" y="3415352"/>
                <a:ext cx="61560" cy="57600"/>
              </p14:xfrm>
            </p:contentPart>
          </mc:Choice>
          <mc:Fallback xmlns="">
            <p:pic>
              <p:nvPicPr>
                <p:cNvPr id="116808" name="Freihand 116807">
                  <a:extLst>
                    <a:ext uri="{FF2B5EF4-FFF2-40B4-BE49-F238E27FC236}">
                      <a16:creationId xmlns:a16="http://schemas.microsoft.com/office/drawing/2014/main" id="{74C5948B-04EE-49D5-8D06-68AAE6E08664}"/>
                    </a:ext>
                  </a:extLst>
                </p:cNvPr>
                <p:cNvPicPr/>
                <p:nvPr/>
              </p:nvPicPr>
              <p:blipFill>
                <a:blip r:embed="rId247"/>
                <a:stretch>
                  <a:fillRect/>
                </a:stretch>
              </p:blipFill>
              <p:spPr>
                <a:xfrm>
                  <a:off x="8338301" y="3411032"/>
                  <a:ext cx="70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6809" name="Freihand 116808">
                  <a:extLst>
                    <a:ext uri="{FF2B5EF4-FFF2-40B4-BE49-F238E27FC236}">
                      <a16:creationId xmlns:a16="http://schemas.microsoft.com/office/drawing/2014/main" id="{3E278437-27C5-47B0-9121-A8808F7F0D81}"/>
                    </a:ext>
                  </a:extLst>
                </p14:cNvPr>
                <p14:cNvContentPartPr/>
                <p14:nvPr/>
              </p14:nvContentPartPr>
              <p14:xfrm>
                <a:off x="8436581" y="3426872"/>
                <a:ext cx="89640" cy="33120"/>
              </p14:xfrm>
            </p:contentPart>
          </mc:Choice>
          <mc:Fallback xmlns="">
            <p:pic>
              <p:nvPicPr>
                <p:cNvPr id="116809" name="Freihand 116808">
                  <a:extLst>
                    <a:ext uri="{FF2B5EF4-FFF2-40B4-BE49-F238E27FC236}">
                      <a16:creationId xmlns:a16="http://schemas.microsoft.com/office/drawing/2014/main" id="{3E278437-27C5-47B0-9121-A8808F7F0D81}"/>
                    </a:ext>
                  </a:extLst>
                </p:cNvPr>
                <p:cNvPicPr/>
                <p:nvPr/>
              </p:nvPicPr>
              <p:blipFill>
                <a:blip r:embed="rId249"/>
                <a:stretch>
                  <a:fillRect/>
                </a:stretch>
              </p:blipFill>
              <p:spPr>
                <a:xfrm>
                  <a:off x="8432261" y="3422552"/>
                  <a:ext cx="98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6810" name="Freihand 116809">
                  <a:extLst>
                    <a:ext uri="{FF2B5EF4-FFF2-40B4-BE49-F238E27FC236}">
                      <a16:creationId xmlns:a16="http://schemas.microsoft.com/office/drawing/2014/main" id="{177A7F12-9C52-4EE7-B81C-FC7ACE2CFC4C}"/>
                    </a:ext>
                  </a:extLst>
                </p14:cNvPr>
                <p14:cNvContentPartPr/>
                <p14:nvPr/>
              </p14:nvContentPartPr>
              <p14:xfrm>
                <a:off x="8539541" y="3304472"/>
                <a:ext cx="145800" cy="150840"/>
              </p14:xfrm>
            </p:contentPart>
          </mc:Choice>
          <mc:Fallback xmlns="">
            <p:pic>
              <p:nvPicPr>
                <p:cNvPr id="116810" name="Freihand 116809">
                  <a:extLst>
                    <a:ext uri="{FF2B5EF4-FFF2-40B4-BE49-F238E27FC236}">
                      <a16:creationId xmlns:a16="http://schemas.microsoft.com/office/drawing/2014/main" id="{177A7F12-9C52-4EE7-B81C-FC7ACE2CFC4C}"/>
                    </a:ext>
                  </a:extLst>
                </p:cNvPr>
                <p:cNvPicPr/>
                <p:nvPr/>
              </p:nvPicPr>
              <p:blipFill>
                <a:blip r:embed="rId251"/>
                <a:stretch>
                  <a:fillRect/>
                </a:stretch>
              </p:blipFill>
              <p:spPr>
                <a:xfrm>
                  <a:off x="8535221" y="3300152"/>
                  <a:ext cx="154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6812" name="Freihand 116811">
                  <a:extLst>
                    <a:ext uri="{FF2B5EF4-FFF2-40B4-BE49-F238E27FC236}">
                      <a16:creationId xmlns:a16="http://schemas.microsoft.com/office/drawing/2014/main" id="{9FCE8E1A-874A-40AE-AADD-9EB74A44C03A}"/>
                    </a:ext>
                  </a:extLst>
                </p14:cNvPr>
                <p14:cNvContentPartPr/>
                <p14:nvPr/>
              </p14:nvContentPartPr>
              <p14:xfrm>
                <a:off x="8751581" y="3365672"/>
                <a:ext cx="5400" cy="1800"/>
              </p14:xfrm>
            </p:contentPart>
          </mc:Choice>
          <mc:Fallback xmlns="">
            <p:pic>
              <p:nvPicPr>
                <p:cNvPr id="116812" name="Freihand 116811">
                  <a:extLst>
                    <a:ext uri="{FF2B5EF4-FFF2-40B4-BE49-F238E27FC236}">
                      <a16:creationId xmlns:a16="http://schemas.microsoft.com/office/drawing/2014/main" id="{9FCE8E1A-874A-40AE-AADD-9EB74A44C03A}"/>
                    </a:ext>
                  </a:extLst>
                </p:cNvPr>
                <p:cNvPicPr/>
                <p:nvPr/>
              </p:nvPicPr>
              <p:blipFill>
                <a:blip r:embed="rId253"/>
                <a:stretch>
                  <a:fillRect/>
                </a:stretch>
              </p:blipFill>
              <p:spPr>
                <a:xfrm>
                  <a:off x="8747261" y="3361352"/>
                  <a:ext cx="140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6813" name="Freihand 116812">
                  <a:extLst>
                    <a:ext uri="{FF2B5EF4-FFF2-40B4-BE49-F238E27FC236}">
                      <a16:creationId xmlns:a16="http://schemas.microsoft.com/office/drawing/2014/main" id="{BABE62D2-A2BE-41D3-B451-3E52159B269D}"/>
                    </a:ext>
                  </a:extLst>
                </p14:cNvPr>
                <p14:cNvContentPartPr/>
                <p14:nvPr/>
              </p14:nvContentPartPr>
              <p14:xfrm>
                <a:off x="8751581" y="3367112"/>
                <a:ext cx="14400" cy="45000"/>
              </p14:xfrm>
            </p:contentPart>
          </mc:Choice>
          <mc:Fallback xmlns="">
            <p:pic>
              <p:nvPicPr>
                <p:cNvPr id="116813" name="Freihand 116812">
                  <a:extLst>
                    <a:ext uri="{FF2B5EF4-FFF2-40B4-BE49-F238E27FC236}">
                      <a16:creationId xmlns:a16="http://schemas.microsoft.com/office/drawing/2014/main" id="{BABE62D2-A2BE-41D3-B451-3E52159B269D}"/>
                    </a:ext>
                  </a:extLst>
                </p:cNvPr>
                <p:cNvPicPr/>
                <p:nvPr/>
              </p:nvPicPr>
              <p:blipFill>
                <a:blip r:embed="rId255"/>
                <a:stretch>
                  <a:fillRect/>
                </a:stretch>
              </p:blipFill>
              <p:spPr>
                <a:xfrm>
                  <a:off x="8747261" y="3362792"/>
                  <a:ext cx="23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6815" name="Freihand 116814">
                  <a:extLst>
                    <a:ext uri="{FF2B5EF4-FFF2-40B4-BE49-F238E27FC236}">
                      <a16:creationId xmlns:a16="http://schemas.microsoft.com/office/drawing/2014/main" id="{BF612C62-A7D5-47EA-85F3-5015ABCDC1C7}"/>
                    </a:ext>
                  </a:extLst>
                </p14:cNvPr>
                <p14:cNvContentPartPr/>
                <p14:nvPr/>
              </p14:nvContentPartPr>
              <p14:xfrm>
                <a:off x="244421" y="2235992"/>
                <a:ext cx="6779880" cy="784080"/>
              </p14:xfrm>
            </p:contentPart>
          </mc:Choice>
          <mc:Fallback xmlns="">
            <p:pic>
              <p:nvPicPr>
                <p:cNvPr id="116815" name="Freihand 116814">
                  <a:extLst>
                    <a:ext uri="{FF2B5EF4-FFF2-40B4-BE49-F238E27FC236}">
                      <a16:creationId xmlns:a16="http://schemas.microsoft.com/office/drawing/2014/main" id="{BF612C62-A7D5-47EA-85F3-5015ABCDC1C7}"/>
                    </a:ext>
                  </a:extLst>
                </p:cNvPr>
                <p:cNvPicPr/>
                <p:nvPr/>
              </p:nvPicPr>
              <p:blipFill>
                <a:blip r:embed="rId257"/>
                <a:stretch>
                  <a:fillRect/>
                </a:stretch>
              </p:blipFill>
              <p:spPr>
                <a:xfrm>
                  <a:off x="240101" y="2231672"/>
                  <a:ext cx="6788520" cy="792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6817" name="Freihand 116816">
                  <a:extLst>
                    <a:ext uri="{FF2B5EF4-FFF2-40B4-BE49-F238E27FC236}">
                      <a16:creationId xmlns:a16="http://schemas.microsoft.com/office/drawing/2014/main" id="{EB4354AC-9A6F-452E-98DF-3EB4BCE32395}"/>
                    </a:ext>
                  </a:extLst>
                </p14:cNvPr>
                <p14:cNvContentPartPr/>
                <p14:nvPr/>
              </p14:nvContentPartPr>
              <p14:xfrm>
                <a:off x="6724061" y="1802912"/>
                <a:ext cx="248400" cy="409680"/>
              </p14:xfrm>
            </p:contentPart>
          </mc:Choice>
          <mc:Fallback xmlns="">
            <p:pic>
              <p:nvPicPr>
                <p:cNvPr id="116817" name="Freihand 116816">
                  <a:extLst>
                    <a:ext uri="{FF2B5EF4-FFF2-40B4-BE49-F238E27FC236}">
                      <a16:creationId xmlns:a16="http://schemas.microsoft.com/office/drawing/2014/main" id="{EB4354AC-9A6F-452E-98DF-3EB4BCE32395}"/>
                    </a:ext>
                  </a:extLst>
                </p:cNvPr>
                <p:cNvPicPr/>
                <p:nvPr/>
              </p:nvPicPr>
              <p:blipFill>
                <a:blip r:embed="rId259"/>
                <a:stretch>
                  <a:fillRect/>
                </a:stretch>
              </p:blipFill>
              <p:spPr>
                <a:xfrm>
                  <a:off x="6719741" y="1798592"/>
                  <a:ext cx="2570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6818" name="Freihand 116817">
                  <a:extLst>
                    <a:ext uri="{FF2B5EF4-FFF2-40B4-BE49-F238E27FC236}">
                      <a16:creationId xmlns:a16="http://schemas.microsoft.com/office/drawing/2014/main" id="{98848B1F-93AC-47F4-BFD4-D2A33B713F0E}"/>
                    </a:ext>
                  </a:extLst>
                </p14:cNvPr>
                <p14:cNvContentPartPr/>
                <p14:nvPr/>
              </p14:nvContentPartPr>
              <p14:xfrm>
                <a:off x="6628661" y="2127992"/>
                <a:ext cx="234720" cy="182160"/>
              </p14:xfrm>
            </p:contentPart>
          </mc:Choice>
          <mc:Fallback xmlns="">
            <p:pic>
              <p:nvPicPr>
                <p:cNvPr id="116818" name="Freihand 116817">
                  <a:extLst>
                    <a:ext uri="{FF2B5EF4-FFF2-40B4-BE49-F238E27FC236}">
                      <a16:creationId xmlns:a16="http://schemas.microsoft.com/office/drawing/2014/main" id="{98848B1F-93AC-47F4-BFD4-D2A33B713F0E}"/>
                    </a:ext>
                  </a:extLst>
                </p:cNvPr>
                <p:cNvPicPr/>
                <p:nvPr/>
              </p:nvPicPr>
              <p:blipFill>
                <a:blip r:embed="rId261"/>
                <a:stretch>
                  <a:fillRect/>
                </a:stretch>
              </p:blipFill>
              <p:spPr>
                <a:xfrm>
                  <a:off x="6624341" y="2123672"/>
                  <a:ext cx="243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6820" name="Freihand 116819">
                  <a:extLst>
                    <a:ext uri="{FF2B5EF4-FFF2-40B4-BE49-F238E27FC236}">
                      <a16:creationId xmlns:a16="http://schemas.microsoft.com/office/drawing/2014/main" id="{D40A3FA9-E8B1-4325-8EC2-BB753AE2C05C}"/>
                    </a:ext>
                  </a:extLst>
                </p14:cNvPr>
                <p14:cNvContentPartPr/>
                <p14:nvPr/>
              </p14:nvContentPartPr>
              <p14:xfrm>
                <a:off x="7063541" y="1421312"/>
                <a:ext cx="320400" cy="241200"/>
              </p14:xfrm>
            </p:contentPart>
          </mc:Choice>
          <mc:Fallback xmlns="">
            <p:pic>
              <p:nvPicPr>
                <p:cNvPr id="116820" name="Freihand 116819">
                  <a:extLst>
                    <a:ext uri="{FF2B5EF4-FFF2-40B4-BE49-F238E27FC236}">
                      <a16:creationId xmlns:a16="http://schemas.microsoft.com/office/drawing/2014/main" id="{D40A3FA9-E8B1-4325-8EC2-BB753AE2C05C}"/>
                    </a:ext>
                  </a:extLst>
                </p:cNvPr>
                <p:cNvPicPr/>
                <p:nvPr/>
              </p:nvPicPr>
              <p:blipFill>
                <a:blip r:embed="rId263"/>
                <a:stretch>
                  <a:fillRect/>
                </a:stretch>
              </p:blipFill>
              <p:spPr>
                <a:xfrm>
                  <a:off x="7059221" y="1416992"/>
                  <a:ext cx="329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6821" name="Freihand 116820">
                  <a:extLst>
                    <a:ext uri="{FF2B5EF4-FFF2-40B4-BE49-F238E27FC236}">
                      <a16:creationId xmlns:a16="http://schemas.microsoft.com/office/drawing/2014/main" id="{F5CD8358-55D7-4FDD-8213-DE7B65B771E5}"/>
                    </a:ext>
                  </a:extLst>
                </p14:cNvPr>
                <p14:cNvContentPartPr/>
                <p14:nvPr/>
              </p14:nvContentPartPr>
              <p14:xfrm>
                <a:off x="7272341" y="1343192"/>
                <a:ext cx="5040" cy="1080"/>
              </p14:xfrm>
            </p:contentPart>
          </mc:Choice>
          <mc:Fallback xmlns="">
            <p:pic>
              <p:nvPicPr>
                <p:cNvPr id="116821" name="Freihand 116820">
                  <a:extLst>
                    <a:ext uri="{FF2B5EF4-FFF2-40B4-BE49-F238E27FC236}">
                      <a16:creationId xmlns:a16="http://schemas.microsoft.com/office/drawing/2014/main" id="{F5CD8358-55D7-4FDD-8213-DE7B65B771E5}"/>
                    </a:ext>
                  </a:extLst>
                </p:cNvPr>
                <p:cNvPicPr/>
                <p:nvPr/>
              </p:nvPicPr>
              <p:blipFill>
                <a:blip r:embed="rId265"/>
                <a:stretch>
                  <a:fillRect/>
                </a:stretch>
              </p:blipFill>
              <p:spPr>
                <a:xfrm>
                  <a:off x="7268021" y="1338872"/>
                  <a:ext cx="13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6822" name="Freihand 116821">
                  <a:extLst>
                    <a:ext uri="{FF2B5EF4-FFF2-40B4-BE49-F238E27FC236}">
                      <a16:creationId xmlns:a16="http://schemas.microsoft.com/office/drawing/2014/main" id="{0F5C2BE4-14CF-4FCF-BBEE-1BAF5C7DCB40}"/>
                    </a:ext>
                  </a:extLst>
                </p14:cNvPr>
                <p14:cNvContentPartPr/>
                <p14:nvPr/>
              </p14:nvContentPartPr>
              <p14:xfrm>
                <a:off x="7524701" y="1149512"/>
                <a:ext cx="254160" cy="379080"/>
              </p14:xfrm>
            </p:contentPart>
          </mc:Choice>
          <mc:Fallback xmlns="">
            <p:pic>
              <p:nvPicPr>
                <p:cNvPr id="116822" name="Freihand 116821">
                  <a:extLst>
                    <a:ext uri="{FF2B5EF4-FFF2-40B4-BE49-F238E27FC236}">
                      <a16:creationId xmlns:a16="http://schemas.microsoft.com/office/drawing/2014/main" id="{0F5C2BE4-14CF-4FCF-BBEE-1BAF5C7DCB40}"/>
                    </a:ext>
                  </a:extLst>
                </p:cNvPr>
                <p:cNvPicPr/>
                <p:nvPr/>
              </p:nvPicPr>
              <p:blipFill>
                <a:blip r:embed="rId267"/>
                <a:stretch>
                  <a:fillRect/>
                </a:stretch>
              </p:blipFill>
              <p:spPr>
                <a:xfrm>
                  <a:off x="7520381" y="1145192"/>
                  <a:ext cx="2628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6823" name="Freihand 116822">
                  <a:extLst>
                    <a:ext uri="{FF2B5EF4-FFF2-40B4-BE49-F238E27FC236}">
                      <a16:creationId xmlns:a16="http://schemas.microsoft.com/office/drawing/2014/main" id="{5935F454-6C89-4136-9FD0-0A1C62FF3866}"/>
                    </a:ext>
                  </a:extLst>
                </p14:cNvPr>
                <p14:cNvContentPartPr/>
                <p14:nvPr/>
              </p14:nvContentPartPr>
              <p14:xfrm>
                <a:off x="7910981" y="1125752"/>
                <a:ext cx="113040" cy="109080"/>
              </p14:xfrm>
            </p:contentPart>
          </mc:Choice>
          <mc:Fallback xmlns="">
            <p:pic>
              <p:nvPicPr>
                <p:cNvPr id="116823" name="Freihand 116822">
                  <a:extLst>
                    <a:ext uri="{FF2B5EF4-FFF2-40B4-BE49-F238E27FC236}">
                      <a16:creationId xmlns:a16="http://schemas.microsoft.com/office/drawing/2014/main" id="{5935F454-6C89-4136-9FD0-0A1C62FF3866}"/>
                    </a:ext>
                  </a:extLst>
                </p:cNvPr>
                <p:cNvPicPr/>
                <p:nvPr/>
              </p:nvPicPr>
              <p:blipFill>
                <a:blip r:embed="rId269"/>
                <a:stretch>
                  <a:fillRect/>
                </a:stretch>
              </p:blipFill>
              <p:spPr>
                <a:xfrm>
                  <a:off x="7906661" y="1121432"/>
                  <a:ext cx="121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6824" name="Freihand 116823">
                  <a:extLst>
                    <a:ext uri="{FF2B5EF4-FFF2-40B4-BE49-F238E27FC236}">
                      <a16:creationId xmlns:a16="http://schemas.microsoft.com/office/drawing/2014/main" id="{091F0743-91EC-4ED4-92AB-1B18BEBFD661}"/>
                    </a:ext>
                  </a:extLst>
                </p14:cNvPr>
                <p14:cNvContentPartPr/>
                <p14:nvPr/>
              </p14:nvContentPartPr>
              <p14:xfrm>
                <a:off x="8013941" y="1092272"/>
                <a:ext cx="85320" cy="93960"/>
              </p14:xfrm>
            </p:contentPart>
          </mc:Choice>
          <mc:Fallback xmlns="">
            <p:pic>
              <p:nvPicPr>
                <p:cNvPr id="116824" name="Freihand 116823">
                  <a:extLst>
                    <a:ext uri="{FF2B5EF4-FFF2-40B4-BE49-F238E27FC236}">
                      <a16:creationId xmlns:a16="http://schemas.microsoft.com/office/drawing/2014/main" id="{091F0743-91EC-4ED4-92AB-1B18BEBFD661}"/>
                    </a:ext>
                  </a:extLst>
                </p:cNvPr>
                <p:cNvPicPr/>
                <p:nvPr/>
              </p:nvPicPr>
              <p:blipFill>
                <a:blip r:embed="rId271"/>
                <a:stretch>
                  <a:fillRect/>
                </a:stretch>
              </p:blipFill>
              <p:spPr>
                <a:xfrm>
                  <a:off x="8009621" y="1087952"/>
                  <a:ext cx="93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6825" name="Freihand 116824">
                  <a:extLst>
                    <a:ext uri="{FF2B5EF4-FFF2-40B4-BE49-F238E27FC236}">
                      <a16:creationId xmlns:a16="http://schemas.microsoft.com/office/drawing/2014/main" id="{00775CB0-8911-4F3B-8930-E692297D1B73}"/>
                    </a:ext>
                  </a:extLst>
                </p14:cNvPr>
                <p14:cNvContentPartPr/>
                <p14:nvPr/>
              </p14:nvContentPartPr>
              <p14:xfrm>
                <a:off x="8238581" y="965912"/>
                <a:ext cx="272160" cy="124560"/>
              </p14:xfrm>
            </p:contentPart>
          </mc:Choice>
          <mc:Fallback xmlns="">
            <p:pic>
              <p:nvPicPr>
                <p:cNvPr id="116825" name="Freihand 116824">
                  <a:extLst>
                    <a:ext uri="{FF2B5EF4-FFF2-40B4-BE49-F238E27FC236}">
                      <a16:creationId xmlns:a16="http://schemas.microsoft.com/office/drawing/2014/main" id="{00775CB0-8911-4F3B-8930-E692297D1B73}"/>
                    </a:ext>
                  </a:extLst>
                </p:cNvPr>
                <p:cNvPicPr/>
                <p:nvPr/>
              </p:nvPicPr>
              <p:blipFill>
                <a:blip r:embed="rId273"/>
                <a:stretch>
                  <a:fillRect/>
                </a:stretch>
              </p:blipFill>
              <p:spPr>
                <a:xfrm>
                  <a:off x="8234261" y="961592"/>
                  <a:ext cx="280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6826" name="Freihand 116825">
                  <a:extLst>
                    <a:ext uri="{FF2B5EF4-FFF2-40B4-BE49-F238E27FC236}">
                      <a16:creationId xmlns:a16="http://schemas.microsoft.com/office/drawing/2014/main" id="{86704919-FD1C-47BA-8757-EFD6B89BCBC7}"/>
                    </a:ext>
                  </a:extLst>
                </p14:cNvPr>
                <p14:cNvContentPartPr/>
                <p14:nvPr/>
              </p14:nvContentPartPr>
              <p14:xfrm>
                <a:off x="8688941" y="754952"/>
                <a:ext cx="265320" cy="146520"/>
              </p14:xfrm>
            </p:contentPart>
          </mc:Choice>
          <mc:Fallback xmlns="">
            <p:pic>
              <p:nvPicPr>
                <p:cNvPr id="116826" name="Freihand 116825">
                  <a:extLst>
                    <a:ext uri="{FF2B5EF4-FFF2-40B4-BE49-F238E27FC236}">
                      <a16:creationId xmlns:a16="http://schemas.microsoft.com/office/drawing/2014/main" id="{86704919-FD1C-47BA-8757-EFD6B89BCBC7}"/>
                    </a:ext>
                  </a:extLst>
                </p:cNvPr>
                <p:cNvPicPr/>
                <p:nvPr/>
              </p:nvPicPr>
              <p:blipFill>
                <a:blip r:embed="rId275"/>
                <a:stretch>
                  <a:fillRect/>
                </a:stretch>
              </p:blipFill>
              <p:spPr>
                <a:xfrm>
                  <a:off x="8684621" y="750632"/>
                  <a:ext cx="273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6827" name="Freihand 116826">
                  <a:extLst>
                    <a:ext uri="{FF2B5EF4-FFF2-40B4-BE49-F238E27FC236}">
                      <a16:creationId xmlns:a16="http://schemas.microsoft.com/office/drawing/2014/main" id="{DF25A006-B819-4F5F-A3B9-61738E73F5BD}"/>
                    </a:ext>
                  </a:extLst>
                </p14:cNvPr>
                <p14:cNvContentPartPr/>
                <p14:nvPr/>
              </p14:nvContentPartPr>
              <p14:xfrm>
                <a:off x="8831861" y="646232"/>
                <a:ext cx="360" cy="360"/>
              </p14:xfrm>
            </p:contentPart>
          </mc:Choice>
          <mc:Fallback xmlns="">
            <p:pic>
              <p:nvPicPr>
                <p:cNvPr id="116827" name="Freihand 116826">
                  <a:extLst>
                    <a:ext uri="{FF2B5EF4-FFF2-40B4-BE49-F238E27FC236}">
                      <a16:creationId xmlns:a16="http://schemas.microsoft.com/office/drawing/2014/main" id="{DF25A006-B819-4F5F-A3B9-61738E73F5BD}"/>
                    </a:ext>
                  </a:extLst>
                </p:cNvPr>
                <p:cNvPicPr/>
                <p:nvPr/>
              </p:nvPicPr>
              <p:blipFill>
                <a:blip r:embed="rId166"/>
                <a:stretch>
                  <a:fillRect/>
                </a:stretch>
              </p:blipFill>
              <p:spPr>
                <a:xfrm>
                  <a:off x="8827541" y="641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6829" name="Freihand 116828">
                  <a:extLst>
                    <a:ext uri="{FF2B5EF4-FFF2-40B4-BE49-F238E27FC236}">
                      <a16:creationId xmlns:a16="http://schemas.microsoft.com/office/drawing/2014/main" id="{34DC69F9-14E0-48CD-AE16-117462838ADD}"/>
                    </a:ext>
                  </a:extLst>
                </p14:cNvPr>
                <p14:cNvContentPartPr/>
                <p14:nvPr/>
              </p14:nvContentPartPr>
              <p14:xfrm>
                <a:off x="7265861" y="1650992"/>
                <a:ext cx="123120" cy="179280"/>
              </p14:xfrm>
            </p:contentPart>
          </mc:Choice>
          <mc:Fallback xmlns="">
            <p:pic>
              <p:nvPicPr>
                <p:cNvPr id="116829" name="Freihand 116828">
                  <a:extLst>
                    <a:ext uri="{FF2B5EF4-FFF2-40B4-BE49-F238E27FC236}">
                      <a16:creationId xmlns:a16="http://schemas.microsoft.com/office/drawing/2014/main" id="{34DC69F9-14E0-48CD-AE16-117462838ADD}"/>
                    </a:ext>
                  </a:extLst>
                </p:cNvPr>
                <p:cNvPicPr/>
                <p:nvPr/>
              </p:nvPicPr>
              <p:blipFill>
                <a:blip r:embed="rId278"/>
                <a:stretch>
                  <a:fillRect/>
                </a:stretch>
              </p:blipFill>
              <p:spPr>
                <a:xfrm>
                  <a:off x="7261541" y="1646672"/>
                  <a:ext cx="131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6830" name="Freihand 116829">
                  <a:extLst>
                    <a:ext uri="{FF2B5EF4-FFF2-40B4-BE49-F238E27FC236}">
                      <a16:creationId xmlns:a16="http://schemas.microsoft.com/office/drawing/2014/main" id="{A9EABFB1-896C-4A5A-BDB5-54EA13566514}"/>
                    </a:ext>
                  </a:extLst>
                </p14:cNvPr>
                <p14:cNvContentPartPr/>
                <p14:nvPr/>
              </p14:nvContentPartPr>
              <p14:xfrm>
                <a:off x="7368821" y="1629752"/>
                <a:ext cx="303480" cy="189720"/>
              </p14:xfrm>
            </p:contentPart>
          </mc:Choice>
          <mc:Fallback xmlns="">
            <p:pic>
              <p:nvPicPr>
                <p:cNvPr id="116830" name="Freihand 116829">
                  <a:extLst>
                    <a:ext uri="{FF2B5EF4-FFF2-40B4-BE49-F238E27FC236}">
                      <a16:creationId xmlns:a16="http://schemas.microsoft.com/office/drawing/2014/main" id="{A9EABFB1-896C-4A5A-BDB5-54EA13566514}"/>
                    </a:ext>
                  </a:extLst>
                </p:cNvPr>
                <p:cNvPicPr/>
                <p:nvPr/>
              </p:nvPicPr>
              <p:blipFill>
                <a:blip r:embed="rId280"/>
                <a:stretch>
                  <a:fillRect/>
                </a:stretch>
              </p:blipFill>
              <p:spPr>
                <a:xfrm>
                  <a:off x="7364501" y="1625432"/>
                  <a:ext cx="312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6831" name="Freihand 116830">
                  <a:extLst>
                    <a:ext uri="{FF2B5EF4-FFF2-40B4-BE49-F238E27FC236}">
                      <a16:creationId xmlns:a16="http://schemas.microsoft.com/office/drawing/2014/main" id="{3F130C49-62BA-4A71-851C-FA94E9166B4D}"/>
                    </a:ext>
                  </a:extLst>
                </p14:cNvPr>
                <p14:cNvContentPartPr/>
                <p14:nvPr/>
              </p14:nvContentPartPr>
              <p14:xfrm>
                <a:off x="7632341" y="1490792"/>
                <a:ext cx="187560" cy="275760"/>
              </p14:xfrm>
            </p:contentPart>
          </mc:Choice>
          <mc:Fallback xmlns="">
            <p:pic>
              <p:nvPicPr>
                <p:cNvPr id="116831" name="Freihand 116830">
                  <a:extLst>
                    <a:ext uri="{FF2B5EF4-FFF2-40B4-BE49-F238E27FC236}">
                      <a16:creationId xmlns:a16="http://schemas.microsoft.com/office/drawing/2014/main" id="{3F130C49-62BA-4A71-851C-FA94E9166B4D}"/>
                    </a:ext>
                  </a:extLst>
                </p:cNvPr>
                <p:cNvPicPr/>
                <p:nvPr/>
              </p:nvPicPr>
              <p:blipFill>
                <a:blip r:embed="rId282"/>
                <a:stretch>
                  <a:fillRect/>
                </a:stretch>
              </p:blipFill>
              <p:spPr>
                <a:xfrm>
                  <a:off x="7628021" y="1486472"/>
                  <a:ext cx="196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6832" name="Freihand 116831">
                  <a:extLst>
                    <a:ext uri="{FF2B5EF4-FFF2-40B4-BE49-F238E27FC236}">
                      <a16:creationId xmlns:a16="http://schemas.microsoft.com/office/drawing/2014/main" id="{FA976736-1676-45A8-90E1-082A924F0BAF}"/>
                    </a:ext>
                  </a:extLst>
                </p14:cNvPr>
                <p14:cNvContentPartPr/>
                <p14:nvPr/>
              </p14:nvContentPartPr>
              <p14:xfrm>
                <a:off x="7791821" y="1489352"/>
                <a:ext cx="139320" cy="99360"/>
              </p14:xfrm>
            </p:contentPart>
          </mc:Choice>
          <mc:Fallback xmlns="">
            <p:pic>
              <p:nvPicPr>
                <p:cNvPr id="116832" name="Freihand 116831">
                  <a:extLst>
                    <a:ext uri="{FF2B5EF4-FFF2-40B4-BE49-F238E27FC236}">
                      <a16:creationId xmlns:a16="http://schemas.microsoft.com/office/drawing/2014/main" id="{FA976736-1676-45A8-90E1-082A924F0BAF}"/>
                    </a:ext>
                  </a:extLst>
                </p:cNvPr>
                <p:cNvPicPr/>
                <p:nvPr/>
              </p:nvPicPr>
              <p:blipFill>
                <a:blip r:embed="rId284"/>
                <a:stretch>
                  <a:fillRect/>
                </a:stretch>
              </p:blipFill>
              <p:spPr>
                <a:xfrm>
                  <a:off x="7787501" y="1485032"/>
                  <a:ext cx="147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6833" name="Freihand 116832">
                  <a:extLst>
                    <a:ext uri="{FF2B5EF4-FFF2-40B4-BE49-F238E27FC236}">
                      <a16:creationId xmlns:a16="http://schemas.microsoft.com/office/drawing/2014/main" id="{897711DA-9F6C-45E0-8DB9-64BCAE6CE4C5}"/>
                    </a:ext>
                  </a:extLst>
                </p14:cNvPr>
                <p14:cNvContentPartPr/>
                <p14:nvPr/>
              </p14:nvContentPartPr>
              <p14:xfrm>
                <a:off x="7891541" y="1375232"/>
                <a:ext cx="148680" cy="156240"/>
              </p14:xfrm>
            </p:contentPart>
          </mc:Choice>
          <mc:Fallback xmlns="">
            <p:pic>
              <p:nvPicPr>
                <p:cNvPr id="116833" name="Freihand 116832">
                  <a:extLst>
                    <a:ext uri="{FF2B5EF4-FFF2-40B4-BE49-F238E27FC236}">
                      <a16:creationId xmlns:a16="http://schemas.microsoft.com/office/drawing/2014/main" id="{897711DA-9F6C-45E0-8DB9-64BCAE6CE4C5}"/>
                    </a:ext>
                  </a:extLst>
                </p:cNvPr>
                <p:cNvPicPr/>
                <p:nvPr/>
              </p:nvPicPr>
              <p:blipFill>
                <a:blip r:embed="rId286"/>
                <a:stretch>
                  <a:fillRect/>
                </a:stretch>
              </p:blipFill>
              <p:spPr>
                <a:xfrm>
                  <a:off x="7887221" y="1370912"/>
                  <a:ext cx="157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6834" name="Freihand 116833">
                  <a:extLst>
                    <a:ext uri="{FF2B5EF4-FFF2-40B4-BE49-F238E27FC236}">
                      <a16:creationId xmlns:a16="http://schemas.microsoft.com/office/drawing/2014/main" id="{CB46BA05-3B37-4EA9-86A1-C3CF1FB10E1B}"/>
                    </a:ext>
                  </a:extLst>
                </p14:cNvPr>
                <p14:cNvContentPartPr/>
                <p14:nvPr/>
              </p14:nvContentPartPr>
              <p14:xfrm>
                <a:off x="7989101" y="1342472"/>
                <a:ext cx="22680" cy="37800"/>
              </p14:xfrm>
            </p:contentPart>
          </mc:Choice>
          <mc:Fallback xmlns="">
            <p:pic>
              <p:nvPicPr>
                <p:cNvPr id="116834" name="Freihand 116833">
                  <a:extLst>
                    <a:ext uri="{FF2B5EF4-FFF2-40B4-BE49-F238E27FC236}">
                      <a16:creationId xmlns:a16="http://schemas.microsoft.com/office/drawing/2014/main" id="{CB46BA05-3B37-4EA9-86A1-C3CF1FB10E1B}"/>
                    </a:ext>
                  </a:extLst>
                </p:cNvPr>
                <p:cNvPicPr/>
                <p:nvPr/>
              </p:nvPicPr>
              <p:blipFill>
                <a:blip r:embed="rId288"/>
                <a:stretch>
                  <a:fillRect/>
                </a:stretch>
              </p:blipFill>
              <p:spPr>
                <a:xfrm>
                  <a:off x="7984781" y="1338152"/>
                  <a:ext cx="31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6835" name="Freihand 116834">
                  <a:extLst>
                    <a:ext uri="{FF2B5EF4-FFF2-40B4-BE49-F238E27FC236}">
                      <a16:creationId xmlns:a16="http://schemas.microsoft.com/office/drawing/2014/main" id="{C33E3A0C-6F16-45E5-9F4D-D1C824DFF2C0}"/>
                    </a:ext>
                  </a:extLst>
                </p14:cNvPr>
                <p14:cNvContentPartPr/>
                <p14:nvPr/>
              </p14:nvContentPartPr>
              <p14:xfrm>
                <a:off x="8059661" y="1363712"/>
                <a:ext cx="197280" cy="206640"/>
              </p14:xfrm>
            </p:contentPart>
          </mc:Choice>
          <mc:Fallback xmlns="">
            <p:pic>
              <p:nvPicPr>
                <p:cNvPr id="116835" name="Freihand 116834">
                  <a:extLst>
                    <a:ext uri="{FF2B5EF4-FFF2-40B4-BE49-F238E27FC236}">
                      <a16:creationId xmlns:a16="http://schemas.microsoft.com/office/drawing/2014/main" id="{C33E3A0C-6F16-45E5-9F4D-D1C824DFF2C0}"/>
                    </a:ext>
                  </a:extLst>
                </p:cNvPr>
                <p:cNvPicPr/>
                <p:nvPr/>
              </p:nvPicPr>
              <p:blipFill>
                <a:blip r:embed="rId290"/>
                <a:stretch>
                  <a:fillRect/>
                </a:stretch>
              </p:blipFill>
              <p:spPr>
                <a:xfrm>
                  <a:off x="8055341" y="1359392"/>
                  <a:ext cx="205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6836" name="Freihand 116835">
                  <a:extLst>
                    <a:ext uri="{FF2B5EF4-FFF2-40B4-BE49-F238E27FC236}">
                      <a16:creationId xmlns:a16="http://schemas.microsoft.com/office/drawing/2014/main" id="{FDFD9AE8-A608-49DD-BFB3-0BCA0BA84538}"/>
                    </a:ext>
                  </a:extLst>
                </p14:cNvPr>
                <p14:cNvContentPartPr/>
                <p14:nvPr/>
              </p14:nvContentPartPr>
              <p14:xfrm>
                <a:off x="8385101" y="1218632"/>
                <a:ext cx="57600" cy="131040"/>
              </p14:xfrm>
            </p:contentPart>
          </mc:Choice>
          <mc:Fallback xmlns="">
            <p:pic>
              <p:nvPicPr>
                <p:cNvPr id="116836" name="Freihand 116835">
                  <a:extLst>
                    <a:ext uri="{FF2B5EF4-FFF2-40B4-BE49-F238E27FC236}">
                      <a16:creationId xmlns:a16="http://schemas.microsoft.com/office/drawing/2014/main" id="{FDFD9AE8-A608-49DD-BFB3-0BCA0BA84538}"/>
                    </a:ext>
                  </a:extLst>
                </p:cNvPr>
                <p:cNvPicPr/>
                <p:nvPr/>
              </p:nvPicPr>
              <p:blipFill>
                <a:blip r:embed="rId292"/>
                <a:stretch>
                  <a:fillRect/>
                </a:stretch>
              </p:blipFill>
              <p:spPr>
                <a:xfrm>
                  <a:off x="8380781" y="1214312"/>
                  <a:ext cx="66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6837" name="Freihand 116836">
                  <a:extLst>
                    <a:ext uri="{FF2B5EF4-FFF2-40B4-BE49-F238E27FC236}">
                      <a16:creationId xmlns:a16="http://schemas.microsoft.com/office/drawing/2014/main" id="{BAA5535C-AE85-4F60-BA51-AA01423CB680}"/>
                    </a:ext>
                  </a:extLst>
                </p14:cNvPr>
                <p14:cNvContentPartPr/>
                <p14:nvPr/>
              </p14:nvContentPartPr>
              <p14:xfrm>
                <a:off x="8324261" y="1157072"/>
                <a:ext cx="187920" cy="132480"/>
              </p14:xfrm>
            </p:contentPart>
          </mc:Choice>
          <mc:Fallback xmlns="">
            <p:pic>
              <p:nvPicPr>
                <p:cNvPr id="116837" name="Freihand 116836">
                  <a:extLst>
                    <a:ext uri="{FF2B5EF4-FFF2-40B4-BE49-F238E27FC236}">
                      <a16:creationId xmlns:a16="http://schemas.microsoft.com/office/drawing/2014/main" id="{BAA5535C-AE85-4F60-BA51-AA01423CB680}"/>
                    </a:ext>
                  </a:extLst>
                </p:cNvPr>
                <p:cNvPicPr/>
                <p:nvPr/>
              </p:nvPicPr>
              <p:blipFill>
                <a:blip r:embed="rId294"/>
                <a:stretch>
                  <a:fillRect/>
                </a:stretch>
              </p:blipFill>
              <p:spPr>
                <a:xfrm>
                  <a:off x="8319941" y="1152752"/>
                  <a:ext cx="196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6838" name="Freihand 116837">
                  <a:extLst>
                    <a:ext uri="{FF2B5EF4-FFF2-40B4-BE49-F238E27FC236}">
                      <a16:creationId xmlns:a16="http://schemas.microsoft.com/office/drawing/2014/main" id="{BDBBE9AE-6DCE-41FF-8531-2D3131AD8A94}"/>
                    </a:ext>
                  </a:extLst>
                </p14:cNvPr>
                <p14:cNvContentPartPr/>
                <p14:nvPr/>
              </p14:nvContentPartPr>
              <p14:xfrm>
                <a:off x="8523701" y="1173272"/>
                <a:ext cx="99360" cy="102960"/>
              </p14:xfrm>
            </p:contentPart>
          </mc:Choice>
          <mc:Fallback xmlns="">
            <p:pic>
              <p:nvPicPr>
                <p:cNvPr id="116838" name="Freihand 116837">
                  <a:extLst>
                    <a:ext uri="{FF2B5EF4-FFF2-40B4-BE49-F238E27FC236}">
                      <a16:creationId xmlns:a16="http://schemas.microsoft.com/office/drawing/2014/main" id="{BDBBE9AE-6DCE-41FF-8531-2D3131AD8A94}"/>
                    </a:ext>
                  </a:extLst>
                </p:cNvPr>
                <p:cNvPicPr/>
                <p:nvPr/>
              </p:nvPicPr>
              <p:blipFill>
                <a:blip r:embed="rId296"/>
                <a:stretch>
                  <a:fillRect/>
                </a:stretch>
              </p:blipFill>
              <p:spPr>
                <a:xfrm>
                  <a:off x="8519381" y="1168952"/>
                  <a:ext cx="108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6839" name="Freihand 116838">
                  <a:extLst>
                    <a:ext uri="{FF2B5EF4-FFF2-40B4-BE49-F238E27FC236}">
                      <a16:creationId xmlns:a16="http://schemas.microsoft.com/office/drawing/2014/main" id="{B893A173-081D-410D-B37A-2648297D1AE6}"/>
                    </a:ext>
                  </a:extLst>
                </p14:cNvPr>
                <p14:cNvContentPartPr/>
                <p14:nvPr/>
              </p14:nvContentPartPr>
              <p14:xfrm>
                <a:off x="8591021" y="1075712"/>
                <a:ext cx="286920" cy="138600"/>
              </p14:xfrm>
            </p:contentPart>
          </mc:Choice>
          <mc:Fallback xmlns="">
            <p:pic>
              <p:nvPicPr>
                <p:cNvPr id="116839" name="Freihand 116838">
                  <a:extLst>
                    <a:ext uri="{FF2B5EF4-FFF2-40B4-BE49-F238E27FC236}">
                      <a16:creationId xmlns:a16="http://schemas.microsoft.com/office/drawing/2014/main" id="{B893A173-081D-410D-B37A-2648297D1AE6}"/>
                    </a:ext>
                  </a:extLst>
                </p:cNvPr>
                <p:cNvPicPr/>
                <p:nvPr/>
              </p:nvPicPr>
              <p:blipFill>
                <a:blip r:embed="rId298"/>
                <a:stretch>
                  <a:fillRect/>
                </a:stretch>
              </p:blipFill>
              <p:spPr>
                <a:xfrm>
                  <a:off x="8586701" y="1071392"/>
                  <a:ext cx="295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6840" name="Freihand 116839">
                  <a:extLst>
                    <a:ext uri="{FF2B5EF4-FFF2-40B4-BE49-F238E27FC236}">
                      <a16:creationId xmlns:a16="http://schemas.microsoft.com/office/drawing/2014/main" id="{411E134C-B7D9-4B4E-8E5D-65BB1C35013D}"/>
                    </a:ext>
                  </a:extLst>
                </p14:cNvPr>
                <p14:cNvContentPartPr/>
                <p14:nvPr/>
              </p14:nvContentPartPr>
              <p14:xfrm>
                <a:off x="8920061" y="986072"/>
                <a:ext cx="192240" cy="113040"/>
              </p14:xfrm>
            </p:contentPart>
          </mc:Choice>
          <mc:Fallback xmlns="">
            <p:pic>
              <p:nvPicPr>
                <p:cNvPr id="116840" name="Freihand 116839">
                  <a:extLst>
                    <a:ext uri="{FF2B5EF4-FFF2-40B4-BE49-F238E27FC236}">
                      <a16:creationId xmlns:a16="http://schemas.microsoft.com/office/drawing/2014/main" id="{411E134C-B7D9-4B4E-8E5D-65BB1C35013D}"/>
                    </a:ext>
                  </a:extLst>
                </p:cNvPr>
                <p:cNvPicPr/>
                <p:nvPr/>
              </p:nvPicPr>
              <p:blipFill>
                <a:blip r:embed="rId300"/>
                <a:stretch>
                  <a:fillRect/>
                </a:stretch>
              </p:blipFill>
              <p:spPr>
                <a:xfrm>
                  <a:off x="8915741" y="981752"/>
                  <a:ext cx="200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6841" name="Freihand 116840">
                  <a:extLst>
                    <a:ext uri="{FF2B5EF4-FFF2-40B4-BE49-F238E27FC236}">
                      <a16:creationId xmlns:a16="http://schemas.microsoft.com/office/drawing/2014/main" id="{AD3FE3FF-F3BB-4B99-81EB-032ABAE1401F}"/>
                    </a:ext>
                  </a:extLst>
                </p14:cNvPr>
                <p14:cNvContentPartPr/>
                <p14:nvPr/>
              </p14:nvContentPartPr>
              <p14:xfrm>
                <a:off x="9124181" y="843512"/>
                <a:ext cx="101520" cy="156960"/>
              </p14:xfrm>
            </p:contentPart>
          </mc:Choice>
          <mc:Fallback xmlns="">
            <p:pic>
              <p:nvPicPr>
                <p:cNvPr id="116841" name="Freihand 116840">
                  <a:extLst>
                    <a:ext uri="{FF2B5EF4-FFF2-40B4-BE49-F238E27FC236}">
                      <a16:creationId xmlns:a16="http://schemas.microsoft.com/office/drawing/2014/main" id="{AD3FE3FF-F3BB-4B99-81EB-032ABAE1401F}"/>
                    </a:ext>
                  </a:extLst>
                </p:cNvPr>
                <p:cNvPicPr/>
                <p:nvPr/>
              </p:nvPicPr>
              <p:blipFill>
                <a:blip r:embed="rId302"/>
                <a:stretch>
                  <a:fillRect/>
                </a:stretch>
              </p:blipFill>
              <p:spPr>
                <a:xfrm>
                  <a:off x="9119861" y="839192"/>
                  <a:ext cx="110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16842" name="Freihand 116841">
                  <a:extLst>
                    <a:ext uri="{FF2B5EF4-FFF2-40B4-BE49-F238E27FC236}">
                      <a16:creationId xmlns:a16="http://schemas.microsoft.com/office/drawing/2014/main" id="{1F6ED76A-39E6-4EDF-91A9-4467BFB31042}"/>
                    </a:ext>
                  </a:extLst>
                </p14:cNvPr>
                <p14:cNvContentPartPr/>
                <p14:nvPr/>
              </p14:nvContentPartPr>
              <p14:xfrm>
                <a:off x="9255221" y="859712"/>
                <a:ext cx="103680" cy="81000"/>
              </p14:xfrm>
            </p:contentPart>
          </mc:Choice>
          <mc:Fallback xmlns="">
            <p:pic>
              <p:nvPicPr>
                <p:cNvPr id="116842" name="Freihand 116841">
                  <a:extLst>
                    <a:ext uri="{FF2B5EF4-FFF2-40B4-BE49-F238E27FC236}">
                      <a16:creationId xmlns:a16="http://schemas.microsoft.com/office/drawing/2014/main" id="{1F6ED76A-39E6-4EDF-91A9-4467BFB31042}"/>
                    </a:ext>
                  </a:extLst>
                </p:cNvPr>
                <p:cNvPicPr/>
                <p:nvPr/>
              </p:nvPicPr>
              <p:blipFill>
                <a:blip r:embed="rId304"/>
                <a:stretch>
                  <a:fillRect/>
                </a:stretch>
              </p:blipFill>
              <p:spPr>
                <a:xfrm>
                  <a:off x="9250901" y="855392"/>
                  <a:ext cx="112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16843" name="Freihand 116842">
                  <a:extLst>
                    <a:ext uri="{FF2B5EF4-FFF2-40B4-BE49-F238E27FC236}">
                      <a16:creationId xmlns:a16="http://schemas.microsoft.com/office/drawing/2014/main" id="{47AEE6E8-3E48-4CAC-8B41-95264508FE60}"/>
                    </a:ext>
                  </a:extLst>
                </p14:cNvPr>
                <p14:cNvContentPartPr/>
                <p14:nvPr/>
              </p14:nvContentPartPr>
              <p14:xfrm>
                <a:off x="9343061" y="741272"/>
                <a:ext cx="218520" cy="150120"/>
              </p14:xfrm>
            </p:contentPart>
          </mc:Choice>
          <mc:Fallback xmlns="">
            <p:pic>
              <p:nvPicPr>
                <p:cNvPr id="116843" name="Freihand 116842">
                  <a:extLst>
                    <a:ext uri="{FF2B5EF4-FFF2-40B4-BE49-F238E27FC236}">
                      <a16:creationId xmlns:a16="http://schemas.microsoft.com/office/drawing/2014/main" id="{47AEE6E8-3E48-4CAC-8B41-95264508FE60}"/>
                    </a:ext>
                  </a:extLst>
                </p:cNvPr>
                <p:cNvPicPr/>
                <p:nvPr/>
              </p:nvPicPr>
              <p:blipFill>
                <a:blip r:embed="rId306"/>
                <a:stretch>
                  <a:fillRect/>
                </a:stretch>
              </p:blipFill>
              <p:spPr>
                <a:xfrm>
                  <a:off x="9338741" y="736952"/>
                  <a:ext cx="227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6844" name="Freihand 116843">
                  <a:extLst>
                    <a:ext uri="{FF2B5EF4-FFF2-40B4-BE49-F238E27FC236}">
                      <a16:creationId xmlns:a16="http://schemas.microsoft.com/office/drawing/2014/main" id="{0E9E6CFD-8B39-4E40-8EBD-D08371E93DB5}"/>
                    </a:ext>
                  </a:extLst>
                </p14:cNvPr>
                <p14:cNvContentPartPr/>
                <p14:nvPr/>
              </p14:nvContentPartPr>
              <p14:xfrm>
                <a:off x="9537461" y="716432"/>
                <a:ext cx="360" cy="360"/>
              </p14:xfrm>
            </p:contentPart>
          </mc:Choice>
          <mc:Fallback xmlns="">
            <p:pic>
              <p:nvPicPr>
                <p:cNvPr id="116844" name="Freihand 116843">
                  <a:extLst>
                    <a:ext uri="{FF2B5EF4-FFF2-40B4-BE49-F238E27FC236}">
                      <a16:creationId xmlns:a16="http://schemas.microsoft.com/office/drawing/2014/main" id="{0E9E6CFD-8B39-4E40-8EBD-D08371E93DB5}"/>
                    </a:ext>
                  </a:extLst>
                </p:cNvPr>
                <p:cNvPicPr/>
                <p:nvPr/>
              </p:nvPicPr>
              <p:blipFill>
                <a:blip r:embed="rId166"/>
                <a:stretch>
                  <a:fillRect/>
                </a:stretch>
              </p:blipFill>
              <p:spPr>
                <a:xfrm>
                  <a:off x="9533141" y="712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16845" name="Freihand 116844">
                  <a:extLst>
                    <a:ext uri="{FF2B5EF4-FFF2-40B4-BE49-F238E27FC236}">
                      <a16:creationId xmlns:a16="http://schemas.microsoft.com/office/drawing/2014/main" id="{DB97545D-42CC-45E1-9EA0-5A6290A57A4B}"/>
                    </a:ext>
                  </a:extLst>
                </p14:cNvPr>
                <p14:cNvContentPartPr/>
                <p14:nvPr/>
              </p14:nvContentPartPr>
              <p14:xfrm>
                <a:off x="9620621" y="640832"/>
                <a:ext cx="354960" cy="312480"/>
              </p14:xfrm>
            </p:contentPart>
          </mc:Choice>
          <mc:Fallback xmlns="">
            <p:pic>
              <p:nvPicPr>
                <p:cNvPr id="116845" name="Freihand 116844">
                  <a:extLst>
                    <a:ext uri="{FF2B5EF4-FFF2-40B4-BE49-F238E27FC236}">
                      <a16:creationId xmlns:a16="http://schemas.microsoft.com/office/drawing/2014/main" id="{DB97545D-42CC-45E1-9EA0-5A6290A57A4B}"/>
                    </a:ext>
                  </a:extLst>
                </p:cNvPr>
                <p:cNvPicPr/>
                <p:nvPr/>
              </p:nvPicPr>
              <p:blipFill>
                <a:blip r:embed="rId309"/>
                <a:stretch>
                  <a:fillRect/>
                </a:stretch>
              </p:blipFill>
              <p:spPr>
                <a:xfrm>
                  <a:off x="9616301" y="636512"/>
                  <a:ext cx="3636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16847" name="Freihand 116846">
                  <a:extLst>
                    <a:ext uri="{FF2B5EF4-FFF2-40B4-BE49-F238E27FC236}">
                      <a16:creationId xmlns:a16="http://schemas.microsoft.com/office/drawing/2014/main" id="{F3FF0741-5725-47E5-9040-F12FE1A35C6F}"/>
                    </a:ext>
                  </a:extLst>
                </p14:cNvPr>
                <p14:cNvContentPartPr/>
                <p14:nvPr/>
              </p14:nvContentPartPr>
              <p14:xfrm>
                <a:off x="10062701" y="565592"/>
                <a:ext cx="163080" cy="77040"/>
              </p14:xfrm>
            </p:contentPart>
          </mc:Choice>
          <mc:Fallback xmlns="">
            <p:pic>
              <p:nvPicPr>
                <p:cNvPr id="116847" name="Freihand 116846">
                  <a:extLst>
                    <a:ext uri="{FF2B5EF4-FFF2-40B4-BE49-F238E27FC236}">
                      <a16:creationId xmlns:a16="http://schemas.microsoft.com/office/drawing/2014/main" id="{F3FF0741-5725-47E5-9040-F12FE1A35C6F}"/>
                    </a:ext>
                  </a:extLst>
                </p:cNvPr>
                <p:cNvPicPr/>
                <p:nvPr/>
              </p:nvPicPr>
              <p:blipFill>
                <a:blip r:embed="rId311"/>
                <a:stretch>
                  <a:fillRect/>
                </a:stretch>
              </p:blipFill>
              <p:spPr>
                <a:xfrm>
                  <a:off x="10058381" y="561272"/>
                  <a:ext cx="171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16848" name="Freihand 116847">
                  <a:extLst>
                    <a:ext uri="{FF2B5EF4-FFF2-40B4-BE49-F238E27FC236}">
                      <a16:creationId xmlns:a16="http://schemas.microsoft.com/office/drawing/2014/main" id="{317B626D-1959-4F40-8F7B-DAC02657CA00}"/>
                    </a:ext>
                  </a:extLst>
                </p14:cNvPr>
                <p14:cNvContentPartPr/>
                <p14:nvPr/>
              </p14:nvContentPartPr>
              <p14:xfrm>
                <a:off x="10202021" y="479552"/>
                <a:ext cx="360" cy="360"/>
              </p14:xfrm>
            </p:contentPart>
          </mc:Choice>
          <mc:Fallback xmlns="">
            <p:pic>
              <p:nvPicPr>
                <p:cNvPr id="116848" name="Freihand 116847">
                  <a:extLst>
                    <a:ext uri="{FF2B5EF4-FFF2-40B4-BE49-F238E27FC236}">
                      <a16:creationId xmlns:a16="http://schemas.microsoft.com/office/drawing/2014/main" id="{317B626D-1959-4F40-8F7B-DAC02657CA00}"/>
                    </a:ext>
                  </a:extLst>
                </p:cNvPr>
                <p:cNvPicPr/>
                <p:nvPr/>
              </p:nvPicPr>
              <p:blipFill>
                <a:blip r:embed="rId166"/>
                <a:stretch>
                  <a:fillRect/>
                </a:stretch>
              </p:blipFill>
              <p:spPr>
                <a:xfrm>
                  <a:off x="10197701" y="475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6849" name="Freihand 116848">
                  <a:extLst>
                    <a:ext uri="{FF2B5EF4-FFF2-40B4-BE49-F238E27FC236}">
                      <a16:creationId xmlns:a16="http://schemas.microsoft.com/office/drawing/2014/main" id="{C6B052BE-2DED-4C76-91E4-04FA7EB840E6}"/>
                    </a:ext>
                  </a:extLst>
                </p14:cNvPr>
                <p14:cNvContentPartPr/>
                <p14:nvPr/>
              </p14:nvContentPartPr>
              <p14:xfrm>
                <a:off x="10311101" y="403232"/>
                <a:ext cx="233280" cy="155160"/>
              </p14:xfrm>
            </p:contentPart>
          </mc:Choice>
          <mc:Fallback xmlns="">
            <p:pic>
              <p:nvPicPr>
                <p:cNvPr id="116849" name="Freihand 116848">
                  <a:extLst>
                    <a:ext uri="{FF2B5EF4-FFF2-40B4-BE49-F238E27FC236}">
                      <a16:creationId xmlns:a16="http://schemas.microsoft.com/office/drawing/2014/main" id="{C6B052BE-2DED-4C76-91E4-04FA7EB840E6}"/>
                    </a:ext>
                  </a:extLst>
                </p:cNvPr>
                <p:cNvPicPr/>
                <p:nvPr/>
              </p:nvPicPr>
              <p:blipFill>
                <a:blip r:embed="rId314"/>
                <a:stretch>
                  <a:fillRect/>
                </a:stretch>
              </p:blipFill>
              <p:spPr>
                <a:xfrm>
                  <a:off x="10306781" y="398912"/>
                  <a:ext cx="2419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6850" name="Freihand 116849">
                  <a:extLst>
                    <a:ext uri="{FF2B5EF4-FFF2-40B4-BE49-F238E27FC236}">
                      <a16:creationId xmlns:a16="http://schemas.microsoft.com/office/drawing/2014/main" id="{22BCE3B9-37DF-48D3-98CB-B8EE710EEEE1}"/>
                    </a:ext>
                  </a:extLst>
                </p14:cNvPr>
                <p14:cNvContentPartPr/>
                <p14:nvPr/>
              </p14:nvContentPartPr>
              <p14:xfrm>
                <a:off x="8702261" y="1228712"/>
                <a:ext cx="174600" cy="180000"/>
              </p14:xfrm>
            </p:contentPart>
          </mc:Choice>
          <mc:Fallback xmlns="">
            <p:pic>
              <p:nvPicPr>
                <p:cNvPr id="116850" name="Freihand 116849">
                  <a:extLst>
                    <a:ext uri="{FF2B5EF4-FFF2-40B4-BE49-F238E27FC236}">
                      <a16:creationId xmlns:a16="http://schemas.microsoft.com/office/drawing/2014/main" id="{22BCE3B9-37DF-48D3-98CB-B8EE710EEEE1}"/>
                    </a:ext>
                  </a:extLst>
                </p:cNvPr>
                <p:cNvPicPr/>
                <p:nvPr/>
              </p:nvPicPr>
              <p:blipFill>
                <a:blip r:embed="rId316"/>
                <a:stretch>
                  <a:fillRect/>
                </a:stretch>
              </p:blipFill>
              <p:spPr>
                <a:xfrm>
                  <a:off x="8697941" y="1224392"/>
                  <a:ext cx="183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6851" name="Freihand 116850">
                  <a:extLst>
                    <a:ext uri="{FF2B5EF4-FFF2-40B4-BE49-F238E27FC236}">
                      <a16:creationId xmlns:a16="http://schemas.microsoft.com/office/drawing/2014/main" id="{FC2425CC-44AF-4B6D-B72B-A827FD7F2573}"/>
                    </a:ext>
                  </a:extLst>
                </p14:cNvPr>
                <p14:cNvContentPartPr/>
                <p14:nvPr/>
              </p14:nvContentPartPr>
              <p14:xfrm>
                <a:off x="8919341" y="1105592"/>
                <a:ext cx="152640" cy="217800"/>
              </p14:xfrm>
            </p:contentPart>
          </mc:Choice>
          <mc:Fallback xmlns="">
            <p:pic>
              <p:nvPicPr>
                <p:cNvPr id="116851" name="Freihand 116850">
                  <a:extLst>
                    <a:ext uri="{FF2B5EF4-FFF2-40B4-BE49-F238E27FC236}">
                      <a16:creationId xmlns:a16="http://schemas.microsoft.com/office/drawing/2014/main" id="{FC2425CC-44AF-4B6D-B72B-A827FD7F2573}"/>
                    </a:ext>
                  </a:extLst>
                </p:cNvPr>
                <p:cNvPicPr/>
                <p:nvPr/>
              </p:nvPicPr>
              <p:blipFill>
                <a:blip r:embed="rId318"/>
                <a:stretch>
                  <a:fillRect/>
                </a:stretch>
              </p:blipFill>
              <p:spPr>
                <a:xfrm>
                  <a:off x="8915021" y="1101272"/>
                  <a:ext cx="161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6852" name="Freihand 116851">
                  <a:extLst>
                    <a:ext uri="{FF2B5EF4-FFF2-40B4-BE49-F238E27FC236}">
                      <a16:creationId xmlns:a16="http://schemas.microsoft.com/office/drawing/2014/main" id="{D0033BD8-2F9F-4605-88DE-24E047D322E8}"/>
                    </a:ext>
                  </a:extLst>
                </p14:cNvPr>
                <p14:cNvContentPartPr/>
                <p14:nvPr/>
              </p14:nvContentPartPr>
              <p14:xfrm>
                <a:off x="8957861" y="1158872"/>
                <a:ext cx="38880" cy="1800"/>
              </p14:xfrm>
            </p:contentPart>
          </mc:Choice>
          <mc:Fallback xmlns="">
            <p:pic>
              <p:nvPicPr>
                <p:cNvPr id="116852" name="Freihand 116851">
                  <a:extLst>
                    <a:ext uri="{FF2B5EF4-FFF2-40B4-BE49-F238E27FC236}">
                      <a16:creationId xmlns:a16="http://schemas.microsoft.com/office/drawing/2014/main" id="{D0033BD8-2F9F-4605-88DE-24E047D322E8}"/>
                    </a:ext>
                  </a:extLst>
                </p:cNvPr>
                <p:cNvPicPr/>
                <p:nvPr/>
              </p:nvPicPr>
              <p:blipFill>
                <a:blip r:embed="rId320"/>
                <a:stretch>
                  <a:fillRect/>
                </a:stretch>
              </p:blipFill>
              <p:spPr>
                <a:xfrm>
                  <a:off x="8953541" y="1154552"/>
                  <a:ext cx="475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6853" name="Freihand 116852">
                  <a:extLst>
                    <a:ext uri="{FF2B5EF4-FFF2-40B4-BE49-F238E27FC236}">
                      <a16:creationId xmlns:a16="http://schemas.microsoft.com/office/drawing/2014/main" id="{8D087B45-2B2F-41E4-A325-A1E0917F9191}"/>
                    </a:ext>
                  </a:extLst>
                </p14:cNvPr>
                <p14:cNvContentPartPr/>
                <p14:nvPr/>
              </p14:nvContentPartPr>
              <p14:xfrm>
                <a:off x="9080621" y="1166072"/>
                <a:ext cx="90360" cy="89280"/>
              </p14:xfrm>
            </p:contentPart>
          </mc:Choice>
          <mc:Fallback xmlns="">
            <p:pic>
              <p:nvPicPr>
                <p:cNvPr id="116853" name="Freihand 116852">
                  <a:extLst>
                    <a:ext uri="{FF2B5EF4-FFF2-40B4-BE49-F238E27FC236}">
                      <a16:creationId xmlns:a16="http://schemas.microsoft.com/office/drawing/2014/main" id="{8D087B45-2B2F-41E4-A325-A1E0917F9191}"/>
                    </a:ext>
                  </a:extLst>
                </p:cNvPr>
                <p:cNvPicPr/>
                <p:nvPr/>
              </p:nvPicPr>
              <p:blipFill>
                <a:blip r:embed="rId322"/>
                <a:stretch>
                  <a:fillRect/>
                </a:stretch>
              </p:blipFill>
              <p:spPr>
                <a:xfrm>
                  <a:off x="9076301" y="1161752"/>
                  <a:ext cx="99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6854" name="Freihand 116853">
                  <a:extLst>
                    <a:ext uri="{FF2B5EF4-FFF2-40B4-BE49-F238E27FC236}">
                      <a16:creationId xmlns:a16="http://schemas.microsoft.com/office/drawing/2014/main" id="{10785BB5-5621-4E6F-A658-1CA00E2FEB7D}"/>
                    </a:ext>
                  </a:extLst>
                </p14:cNvPr>
                <p14:cNvContentPartPr/>
                <p14:nvPr/>
              </p14:nvContentPartPr>
              <p14:xfrm>
                <a:off x="9189341" y="1021352"/>
                <a:ext cx="134280" cy="196200"/>
              </p14:xfrm>
            </p:contentPart>
          </mc:Choice>
          <mc:Fallback xmlns="">
            <p:pic>
              <p:nvPicPr>
                <p:cNvPr id="116854" name="Freihand 116853">
                  <a:extLst>
                    <a:ext uri="{FF2B5EF4-FFF2-40B4-BE49-F238E27FC236}">
                      <a16:creationId xmlns:a16="http://schemas.microsoft.com/office/drawing/2014/main" id="{10785BB5-5621-4E6F-A658-1CA00E2FEB7D}"/>
                    </a:ext>
                  </a:extLst>
                </p:cNvPr>
                <p:cNvPicPr/>
                <p:nvPr/>
              </p:nvPicPr>
              <p:blipFill>
                <a:blip r:embed="rId324"/>
                <a:stretch>
                  <a:fillRect/>
                </a:stretch>
              </p:blipFill>
              <p:spPr>
                <a:xfrm>
                  <a:off x="9185021" y="1017032"/>
                  <a:ext cx="142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6855" name="Freihand 116854">
                  <a:extLst>
                    <a:ext uri="{FF2B5EF4-FFF2-40B4-BE49-F238E27FC236}">
                      <a16:creationId xmlns:a16="http://schemas.microsoft.com/office/drawing/2014/main" id="{153B65BA-8300-496C-9515-5A2A26CA4605}"/>
                    </a:ext>
                  </a:extLst>
                </p14:cNvPr>
                <p14:cNvContentPartPr/>
                <p14:nvPr/>
              </p14:nvContentPartPr>
              <p14:xfrm>
                <a:off x="9337301" y="926672"/>
                <a:ext cx="204840" cy="205560"/>
              </p14:xfrm>
            </p:contentPart>
          </mc:Choice>
          <mc:Fallback xmlns="">
            <p:pic>
              <p:nvPicPr>
                <p:cNvPr id="116855" name="Freihand 116854">
                  <a:extLst>
                    <a:ext uri="{FF2B5EF4-FFF2-40B4-BE49-F238E27FC236}">
                      <a16:creationId xmlns:a16="http://schemas.microsoft.com/office/drawing/2014/main" id="{153B65BA-8300-496C-9515-5A2A26CA4605}"/>
                    </a:ext>
                  </a:extLst>
                </p:cNvPr>
                <p:cNvPicPr/>
                <p:nvPr/>
              </p:nvPicPr>
              <p:blipFill>
                <a:blip r:embed="rId326"/>
                <a:stretch>
                  <a:fillRect/>
                </a:stretch>
              </p:blipFill>
              <p:spPr>
                <a:xfrm>
                  <a:off x="9332981" y="922352"/>
                  <a:ext cx="213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6856" name="Freihand 116855">
                  <a:extLst>
                    <a:ext uri="{FF2B5EF4-FFF2-40B4-BE49-F238E27FC236}">
                      <a16:creationId xmlns:a16="http://schemas.microsoft.com/office/drawing/2014/main" id="{B94B1DA2-3459-489A-9380-3BD4462C6492}"/>
                    </a:ext>
                  </a:extLst>
                </p14:cNvPr>
                <p14:cNvContentPartPr/>
                <p14:nvPr/>
              </p14:nvContentPartPr>
              <p14:xfrm>
                <a:off x="9535661" y="867992"/>
                <a:ext cx="55800" cy="195840"/>
              </p14:xfrm>
            </p:contentPart>
          </mc:Choice>
          <mc:Fallback xmlns="">
            <p:pic>
              <p:nvPicPr>
                <p:cNvPr id="116856" name="Freihand 116855">
                  <a:extLst>
                    <a:ext uri="{FF2B5EF4-FFF2-40B4-BE49-F238E27FC236}">
                      <a16:creationId xmlns:a16="http://schemas.microsoft.com/office/drawing/2014/main" id="{B94B1DA2-3459-489A-9380-3BD4462C6492}"/>
                    </a:ext>
                  </a:extLst>
                </p:cNvPr>
                <p:cNvPicPr/>
                <p:nvPr/>
              </p:nvPicPr>
              <p:blipFill>
                <a:blip r:embed="rId328"/>
                <a:stretch>
                  <a:fillRect/>
                </a:stretch>
              </p:blipFill>
              <p:spPr>
                <a:xfrm>
                  <a:off x="9531341" y="863672"/>
                  <a:ext cx="64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6858" name="Freihand 116857">
                  <a:extLst>
                    <a:ext uri="{FF2B5EF4-FFF2-40B4-BE49-F238E27FC236}">
                      <a16:creationId xmlns:a16="http://schemas.microsoft.com/office/drawing/2014/main" id="{6A8AEC0F-45A5-4C47-9986-CA6BC19EA2A1}"/>
                    </a:ext>
                  </a:extLst>
                </p14:cNvPr>
                <p14:cNvContentPartPr/>
                <p14:nvPr/>
              </p14:nvContentPartPr>
              <p14:xfrm>
                <a:off x="8892701" y="3316352"/>
                <a:ext cx="11160" cy="84240"/>
              </p14:xfrm>
            </p:contentPart>
          </mc:Choice>
          <mc:Fallback xmlns="">
            <p:pic>
              <p:nvPicPr>
                <p:cNvPr id="116858" name="Freihand 116857">
                  <a:extLst>
                    <a:ext uri="{FF2B5EF4-FFF2-40B4-BE49-F238E27FC236}">
                      <a16:creationId xmlns:a16="http://schemas.microsoft.com/office/drawing/2014/main" id="{6A8AEC0F-45A5-4C47-9986-CA6BC19EA2A1}"/>
                    </a:ext>
                  </a:extLst>
                </p:cNvPr>
                <p:cNvPicPr/>
                <p:nvPr/>
              </p:nvPicPr>
              <p:blipFill>
                <a:blip r:embed="rId330"/>
                <a:stretch>
                  <a:fillRect/>
                </a:stretch>
              </p:blipFill>
              <p:spPr>
                <a:xfrm>
                  <a:off x="8888381" y="3312032"/>
                  <a:ext cx="19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6859" name="Freihand 116858">
                  <a:extLst>
                    <a:ext uri="{FF2B5EF4-FFF2-40B4-BE49-F238E27FC236}">
                      <a16:creationId xmlns:a16="http://schemas.microsoft.com/office/drawing/2014/main" id="{E5A4159D-094F-4092-AF85-79D04982D9CE}"/>
                    </a:ext>
                  </a:extLst>
                </p14:cNvPr>
                <p14:cNvContentPartPr/>
                <p14:nvPr/>
              </p14:nvContentPartPr>
              <p14:xfrm>
                <a:off x="8855981" y="3278192"/>
                <a:ext cx="114840" cy="95760"/>
              </p14:xfrm>
            </p:contentPart>
          </mc:Choice>
          <mc:Fallback xmlns="">
            <p:pic>
              <p:nvPicPr>
                <p:cNvPr id="116859" name="Freihand 116858">
                  <a:extLst>
                    <a:ext uri="{FF2B5EF4-FFF2-40B4-BE49-F238E27FC236}">
                      <a16:creationId xmlns:a16="http://schemas.microsoft.com/office/drawing/2014/main" id="{E5A4159D-094F-4092-AF85-79D04982D9CE}"/>
                    </a:ext>
                  </a:extLst>
                </p:cNvPr>
                <p:cNvPicPr/>
                <p:nvPr/>
              </p:nvPicPr>
              <p:blipFill>
                <a:blip r:embed="rId332"/>
                <a:stretch>
                  <a:fillRect/>
                </a:stretch>
              </p:blipFill>
              <p:spPr>
                <a:xfrm>
                  <a:off x="8851661" y="3273872"/>
                  <a:ext cx="123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6860" name="Freihand 116859">
                  <a:extLst>
                    <a:ext uri="{FF2B5EF4-FFF2-40B4-BE49-F238E27FC236}">
                      <a16:creationId xmlns:a16="http://schemas.microsoft.com/office/drawing/2014/main" id="{C1F95819-71DE-4FB2-8A76-568A5181AD5F}"/>
                    </a:ext>
                  </a:extLst>
                </p14:cNvPr>
                <p14:cNvContentPartPr/>
                <p14:nvPr/>
              </p14:nvContentPartPr>
              <p14:xfrm>
                <a:off x="8978741" y="3306992"/>
                <a:ext cx="91800" cy="73080"/>
              </p14:xfrm>
            </p:contentPart>
          </mc:Choice>
          <mc:Fallback xmlns="">
            <p:pic>
              <p:nvPicPr>
                <p:cNvPr id="116860" name="Freihand 116859">
                  <a:extLst>
                    <a:ext uri="{FF2B5EF4-FFF2-40B4-BE49-F238E27FC236}">
                      <a16:creationId xmlns:a16="http://schemas.microsoft.com/office/drawing/2014/main" id="{C1F95819-71DE-4FB2-8A76-568A5181AD5F}"/>
                    </a:ext>
                  </a:extLst>
                </p:cNvPr>
                <p:cNvPicPr/>
                <p:nvPr/>
              </p:nvPicPr>
              <p:blipFill>
                <a:blip r:embed="rId334"/>
                <a:stretch>
                  <a:fillRect/>
                </a:stretch>
              </p:blipFill>
              <p:spPr>
                <a:xfrm>
                  <a:off x="8974421" y="3302672"/>
                  <a:ext cx="100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6861" name="Freihand 116860">
                  <a:extLst>
                    <a:ext uri="{FF2B5EF4-FFF2-40B4-BE49-F238E27FC236}">
                      <a16:creationId xmlns:a16="http://schemas.microsoft.com/office/drawing/2014/main" id="{C36C247A-573F-441A-9682-1D3C8F5351D9}"/>
                    </a:ext>
                  </a:extLst>
                </p14:cNvPr>
                <p14:cNvContentPartPr/>
                <p14:nvPr/>
              </p14:nvContentPartPr>
              <p14:xfrm>
                <a:off x="9071261" y="3229952"/>
                <a:ext cx="194040" cy="116280"/>
              </p14:xfrm>
            </p:contentPart>
          </mc:Choice>
          <mc:Fallback xmlns="">
            <p:pic>
              <p:nvPicPr>
                <p:cNvPr id="116861" name="Freihand 116860">
                  <a:extLst>
                    <a:ext uri="{FF2B5EF4-FFF2-40B4-BE49-F238E27FC236}">
                      <a16:creationId xmlns:a16="http://schemas.microsoft.com/office/drawing/2014/main" id="{C36C247A-573F-441A-9682-1D3C8F5351D9}"/>
                    </a:ext>
                  </a:extLst>
                </p:cNvPr>
                <p:cNvPicPr/>
                <p:nvPr/>
              </p:nvPicPr>
              <p:blipFill>
                <a:blip r:embed="rId336"/>
                <a:stretch>
                  <a:fillRect/>
                </a:stretch>
              </p:blipFill>
              <p:spPr>
                <a:xfrm>
                  <a:off x="9066941" y="3225632"/>
                  <a:ext cx="202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6862" name="Freihand 116861">
                  <a:extLst>
                    <a:ext uri="{FF2B5EF4-FFF2-40B4-BE49-F238E27FC236}">
                      <a16:creationId xmlns:a16="http://schemas.microsoft.com/office/drawing/2014/main" id="{4D8E3CD0-4166-455A-9B1E-AB16215CBBE7}"/>
                    </a:ext>
                  </a:extLst>
                </p14:cNvPr>
                <p14:cNvContentPartPr/>
                <p14:nvPr/>
              </p14:nvContentPartPr>
              <p14:xfrm>
                <a:off x="9265661" y="3268832"/>
                <a:ext cx="169920" cy="55080"/>
              </p14:xfrm>
            </p:contentPart>
          </mc:Choice>
          <mc:Fallback xmlns="">
            <p:pic>
              <p:nvPicPr>
                <p:cNvPr id="116862" name="Freihand 116861">
                  <a:extLst>
                    <a:ext uri="{FF2B5EF4-FFF2-40B4-BE49-F238E27FC236}">
                      <a16:creationId xmlns:a16="http://schemas.microsoft.com/office/drawing/2014/main" id="{4D8E3CD0-4166-455A-9B1E-AB16215CBBE7}"/>
                    </a:ext>
                  </a:extLst>
                </p:cNvPr>
                <p:cNvPicPr/>
                <p:nvPr/>
              </p:nvPicPr>
              <p:blipFill>
                <a:blip r:embed="rId338"/>
                <a:stretch>
                  <a:fillRect/>
                </a:stretch>
              </p:blipFill>
              <p:spPr>
                <a:xfrm>
                  <a:off x="9261341" y="3264512"/>
                  <a:ext cx="178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6863" name="Freihand 116862">
                  <a:extLst>
                    <a:ext uri="{FF2B5EF4-FFF2-40B4-BE49-F238E27FC236}">
                      <a16:creationId xmlns:a16="http://schemas.microsoft.com/office/drawing/2014/main" id="{21237967-0528-447D-B461-A2B89E28CAE9}"/>
                    </a:ext>
                  </a:extLst>
                </p14:cNvPr>
                <p14:cNvContentPartPr/>
                <p14:nvPr/>
              </p14:nvContentPartPr>
              <p14:xfrm>
                <a:off x="9449981" y="3201152"/>
                <a:ext cx="50760" cy="103680"/>
              </p14:xfrm>
            </p:contentPart>
          </mc:Choice>
          <mc:Fallback xmlns="">
            <p:pic>
              <p:nvPicPr>
                <p:cNvPr id="116863" name="Freihand 116862">
                  <a:extLst>
                    <a:ext uri="{FF2B5EF4-FFF2-40B4-BE49-F238E27FC236}">
                      <a16:creationId xmlns:a16="http://schemas.microsoft.com/office/drawing/2014/main" id="{21237967-0528-447D-B461-A2B89E28CAE9}"/>
                    </a:ext>
                  </a:extLst>
                </p:cNvPr>
                <p:cNvPicPr/>
                <p:nvPr/>
              </p:nvPicPr>
              <p:blipFill>
                <a:blip r:embed="rId340"/>
                <a:stretch>
                  <a:fillRect/>
                </a:stretch>
              </p:blipFill>
              <p:spPr>
                <a:xfrm>
                  <a:off x="9445661" y="3196832"/>
                  <a:ext cx="59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16864" name="Freihand 116863">
                  <a:extLst>
                    <a:ext uri="{FF2B5EF4-FFF2-40B4-BE49-F238E27FC236}">
                      <a16:creationId xmlns:a16="http://schemas.microsoft.com/office/drawing/2014/main" id="{3F90A61F-61D0-4737-B16F-FD0FB9E578D0}"/>
                    </a:ext>
                  </a:extLst>
                </p14:cNvPr>
                <p14:cNvContentPartPr/>
                <p14:nvPr/>
              </p14:nvContentPartPr>
              <p14:xfrm>
                <a:off x="9531701" y="3214832"/>
                <a:ext cx="52560" cy="73440"/>
              </p14:xfrm>
            </p:contentPart>
          </mc:Choice>
          <mc:Fallback xmlns="">
            <p:pic>
              <p:nvPicPr>
                <p:cNvPr id="116864" name="Freihand 116863">
                  <a:extLst>
                    <a:ext uri="{FF2B5EF4-FFF2-40B4-BE49-F238E27FC236}">
                      <a16:creationId xmlns:a16="http://schemas.microsoft.com/office/drawing/2014/main" id="{3F90A61F-61D0-4737-B16F-FD0FB9E578D0}"/>
                    </a:ext>
                  </a:extLst>
                </p:cNvPr>
                <p:cNvPicPr/>
                <p:nvPr/>
              </p:nvPicPr>
              <p:blipFill>
                <a:blip r:embed="rId342"/>
                <a:stretch>
                  <a:fillRect/>
                </a:stretch>
              </p:blipFill>
              <p:spPr>
                <a:xfrm>
                  <a:off x="9527381" y="3210512"/>
                  <a:ext cx="61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6865" name="Freihand 116864">
                  <a:extLst>
                    <a:ext uri="{FF2B5EF4-FFF2-40B4-BE49-F238E27FC236}">
                      <a16:creationId xmlns:a16="http://schemas.microsoft.com/office/drawing/2014/main" id="{F1FCC46C-7FFB-4513-92FA-86F5F2C5E4FD}"/>
                    </a:ext>
                  </a:extLst>
                </p14:cNvPr>
                <p14:cNvContentPartPr/>
                <p14:nvPr/>
              </p14:nvContentPartPr>
              <p14:xfrm>
                <a:off x="9592901" y="3167312"/>
                <a:ext cx="73440" cy="104760"/>
              </p14:xfrm>
            </p:contentPart>
          </mc:Choice>
          <mc:Fallback xmlns="">
            <p:pic>
              <p:nvPicPr>
                <p:cNvPr id="116865" name="Freihand 116864">
                  <a:extLst>
                    <a:ext uri="{FF2B5EF4-FFF2-40B4-BE49-F238E27FC236}">
                      <a16:creationId xmlns:a16="http://schemas.microsoft.com/office/drawing/2014/main" id="{F1FCC46C-7FFB-4513-92FA-86F5F2C5E4FD}"/>
                    </a:ext>
                  </a:extLst>
                </p:cNvPr>
                <p:cNvPicPr/>
                <p:nvPr/>
              </p:nvPicPr>
              <p:blipFill>
                <a:blip r:embed="rId344"/>
                <a:stretch>
                  <a:fillRect/>
                </a:stretch>
              </p:blipFill>
              <p:spPr>
                <a:xfrm>
                  <a:off x="9588581" y="3162992"/>
                  <a:ext cx="82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16866" name="Freihand 116865">
                  <a:extLst>
                    <a:ext uri="{FF2B5EF4-FFF2-40B4-BE49-F238E27FC236}">
                      <a16:creationId xmlns:a16="http://schemas.microsoft.com/office/drawing/2014/main" id="{E2EA37FD-363A-4FE1-9891-079AC9F5EE46}"/>
                    </a:ext>
                  </a:extLst>
                </p14:cNvPr>
                <p14:cNvContentPartPr/>
                <p14:nvPr/>
              </p14:nvContentPartPr>
              <p14:xfrm>
                <a:off x="9725021" y="3254072"/>
                <a:ext cx="360" cy="360"/>
              </p14:xfrm>
            </p:contentPart>
          </mc:Choice>
          <mc:Fallback xmlns="">
            <p:pic>
              <p:nvPicPr>
                <p:cNvPr id="116866" name="Freihand 116865">
                  <a:extLst>
                    <a:ext uri="{FF2B5EF4-FFF2-40B4-BE49-F238E27FC236}">
                      <a16:creationId xmlns:a16="http://schemas.microsoft.com/office/drawing/2014/main" id="{E2EA37FD-363A-4FE1-9891-079AC9F5EE46}"/>
                    </a:ext>
                  </a:extLst>
                </p:cNvPr>
                <p:cNvPicPr/>
                <p:nvPr/>
              </p:nvPicPr>
              <p:blipFill>
                <a:blip r:embed="rId166"/>
                <a:stretch>
                  <a:fillRect/>
                </a:stretch>
              </p:blipFill>
              <p:spPr>
                <a:xfrm>
                  <a:off x="9720701" y="3249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6867" name="Freihand 116866">
                  <a:extLst>
                    <a:ext uri="{FF2B5EF4-FFF2-40B4-BE49-F238E27FC236}">
                      <a16:creationId xmlns:a16="http://schemas.microsoft.com/office/drawing/2014/main" id="{9FBBF627-EF30-4FF8-B9A3-726578FB4141}"/>
                    </a:ext>
                  </a:extLst>
                </p14:cNvPr>
                <p14:cNvContentPartPr/>
                <p14:nvPr/>
              </p14:nvContentPartPr>
              <p14:xfrm>
                <a:off x="9799181" y="3101072"/>
                <a:ext cx="54360" cy="132120"/>
              </p14:xfrm>
            </p:contentPart>
          </mc:Choice>
          <mc:Fallback xmlns="">
            <p:pic>
              <p:nvPicPr>
                <p:cNvPr id="116867" name="Freihand 116866">
                  <a:extLst>
                    <a:ext uri="{FF2B5EF4-FFF2-40B4-BE49-F238E27FC236}">
                      <a16:creationId xmlns:a16="http://schemas.microsoft.com/office/drawing/2014/main" id="{9FBBF627-EF30-4FF8-B9A3-726578FB4141}"/>
                    </a:ext>
                  </a:extLst>
                </p:cNvPr>
                <p:cNvPicPr/>
                <p:nvPr/>
              </p:nvPicPr>
              <p:blipFill>
                <a:blip r:embed="rId347"/>
                <a:stretch>
                  <a:fillRect/>
                </a:stretch>
              </p:blipFill>
              <p:spPr>
                <a:xfrm>
                  <a:off x="9794861" y="3096752"/>
                  <a:ext cx="63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16868" name="Freihand 116867">
                  <a:extLst>
                    <a:ext uri="{FF2B5EF4-FFF2-40B4-BE49-F238E27FC236}">
                      <a16:creationId xmlns:a16="http://schemas.microsoft.com/office/drawing/2014/main" id="{17E46864-4514-4D34-A56E-583E31400F1F}"/>
                    </a:ext>
                  </a:extLst>
                </p14:cNvPr>
                <p14:cNvContentPartPr/>
                <p14:nvPr/>
              </p14:nvContentPartPr>
              <p14:xfrm>
                <a:off x="9860021" y="3127352"/>
                <a:ext cx="152640" cy="84600"/>
              </p14:xfrm>
            </p:contentPart>
          </mc:Choice>
          <mc:Fallback xmlns="">
            <p:pic>
              <p:nvPicPr>
                <p:cNvPr id="116868" name="Freihand 116867">
                  <a:extLst>
                    <a:ext uri="{FF2B5EF4-FFF2-40B4-BE49-F238E27FC236}">
                      <a16:creationId xmlns:a16="http://schemas.microsoft.com/office/drawing/2014/main" id="{17E46864-4514-4D34-A56E-583E31400F1F}"/>
                    </a:ext>
                  </a:extLst>
                </p:cNvPr>
                <p:cNvPicPr/>
                <p:nvPr/>
              </p:nvPicPr>
              <p:blipFill>
                <a:blip r:embed="rId349"/>
                <a:stretch>
                  <a:fillRect/>
                </a:stretch>
              </p:blipFill>
              <p:spPr>
                <a:xfrm>
                  <a:off x="9855701" y="3123032"/>
                  <a:ext cx="161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16869" name="Freihand 116868">
                  <a:extLst>
                    <a:ext uri="{FF2B5EF4-FFF2-40B4-BE49-F238E27FC236}">
                      <a16:creationId xmlns:a16="http://schemas.microsoft.com/office/drawing/2014/main" id="{8ECFF14E-16B9-4B9B-BC3D-876493C52F5C}"/>
                    </a:ext>
                  </a:extLst>
                </p14:cNvPr>
                <p14:cNvContentPartPr/>
                <p14:nvPr/>
              </p14:nvContentPartPr>
              <p14:xfrm>
                <a:off x="10024541" y="3112952"/>
                <a:ext cx="61200" cy="62640"/>
              </p14:xfrm>
            </p:contentPart>
          </mc:Choice>
          <mc:Fallback xmlns="">
            <p:pic>
              <p:nvPicPr>
                <p:cNvPr id="116869" name="Freihand 116868">
                  <a:extLst>
                    <a:ext uri="{FF2B5EF4-FFF2-40B4-BE49-F238E27FC236}">
                      <a16:creationId xmlns:a16="http://schemas.microsoft.com/office/drawing/2014/main" id="{8ECFF14E-16B9-4B9B-BC3D-876493C52F5C}"/>
                    </a:ext>
                  </a:extLst>
                </p:cNvPr>
                <p:cNvPicPr/>
                <p:nvPr/>
              </p:nvPicPr>
              <p:blipFill>
                <a:blip r:embed="rId351"/>
                <a:stretch>
                  <a:fillRect/>
                </a:stretch>
              </p:blipFill>
              <p:spPr>
                <a:xfrm>
                  <a:off x="10020221" y="3108632"/>
                  <a:ext cx="69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6870" name="Freihand 116869">
                  <a:extLst>
                    <a:ext uri="{FF2B5EF4-FFF2-40B4-BE49-F238E27FC236}">
                      <a16:creationId xmlns:a16="http://schemas.microsoft.com/office/drawing/2014/main" id="{49694C80-CDC0-43B7-B771-6EE0C51D54AB}"/>
                    </a:ext>
                  </a:extLst>
                </p14:cNvPr>
                <p14:cNvContentPartPr/>
                <p14:nvPr/>
              </p14:nvContentPartPr>
              <p14:xfrm>
                <a:off x="10104461" y="3112952"/>
                <a:ext cx="147600" cy="30240"/>
              </p14:xfrm>
            </p:contentPart>
          </mc:Choice>
          <mc:Fallback xmlns="">
            <p:pic>
              <p:nvPicPr>
                <p:cNvPr id="116870" name="Freihand 116869">
                  <a:extLst>
                    <a:ext uri="{FF2B5EF4-FFF2-40B4-BE49-F238E27FC236}">
                      <a16:creationId xmlns:a16="http://schemas.microsoft.com/office/drawing/2014/main" id="{49694C80-CDC0-43B7-B771-6EE0C51D54AB}"/>
                    </a:ext>
                  </a:extLst>
                </p:cNvPr>
                <p:cNvPicPr/>
                <p:nvPr/>
              </p:nvPicPr>
              <p:blipFill>
                <a:blip r:embed="rId353"/>
                <a:stretch>
                  <a:fillRect/>
                </a:stretch>
              </p:blipFill>
              <p:spPr>
                <a:xfrm>
                  <a:off x="10100141" y="3108632"/>
                  <a:ext cx="156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6871" name="Freihand 116870">
                  <a:extLst>
                    <a:ext uri="{FF2B5EF4-FFF2-40B4-BE49-F238E27FC236}">
                      <a16:creationId xmlns:a16="http://schemas.microsoft.com/office/drawing/2014/main" id="{3D24CE7B-5AD7-4065-97C3-B4C883A445B8}"/>
                    </a:ext>
                  </a:extLst>
                </p14:cNvPr>
                <p14:cNvContentPartPr/>
                <p14:nvPr/>
              </p14:nvContentPartPr>
              <p14:xfrm>
                <a:off x="10344221" y="3033032"/>
                <a:ext cx="166680" cy="80640"/>
              </p14:xfrm>
            </p:contentPart>
          </mc:Choice>
          <mc:Fallback xmlns="">
            <p:pic>
              <p:nvPicPr>
                <p:cNvPr id="116871" name="Freihand 116870">
                  <a:extLst>
                    <a:ext uri="{FF2B5EF4-FFF2-40B4-BE49-F238E27FC236}">
                      <a16:creationId xmlns:a16="http://schemas.microsoft.com/office/drawing/2014/main" id="{3D24CE7B-5AD7-4065-97C3-B4C883A445B8}"/>
                    </a:ext>
                  </a:extLst>
                </p:cNvPr>
                <p:cNvPicPr/>
                <p:nvPr/>
              </p:nvPicPr>
              <p:blipFill>
                <a:blip r:embed="rId355"/>
                <a:stretch>
                  <a:fillRect/>
                </a:stretch>
              </p:blipFill>
              <p:spPr>
                <a:xfrm>
                  <a:off x="10339901" y="3028712"/>
                  <a:ext cx="17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6872" name="Freihand 116871">
                  <a:extLst>
                    <a:ext uri="{FF2B5EF4-FFF2-40B4-BE49-F238E27FC236}">
                      <a16:creationId xmlns:a16="http://schemas.microsoft.com/office/drawing/2014/main" id="{FB566439-11FA-4652-9C40-292D43EA4659}"/>
                    </a:ext>
                  </a:extLst>
                </p14:cNvPr>
                <p14:cNvContentPartPr/>
                <p14:nvPr/>
              </p14:nvContentPartPr>
              <p14:xfrm>
                <a:off x="10477061" y="2977232"/>
                <a:ext cx="33840" cy="35280"/>
              </p14:xfrm>
            </p:contentPart>
          </mc:Choice>
          <mc:Fallback xmlns="">
            <p:pic>
              <p:nvPicPr>
                <p:cNvPr id="116872" name="Freihand 116871">
                  <a:extLst>
                    <a:ext uri="{FF2B5EF4-FFF2-40B4-BE49-F238E27FC236}">
                      <a16:creationId xmlns:a16="http://schemas.microsoft.com/office/drawing/2014/main" id="{FB566439-11FA-4652-9C40-292D43EA4659}"/>
                    </a:ext>
                  </a:extLst>
                </p:cNvPr>
                <p:cNvPicPr/>
                <p:nvPr/>
              </p:nvPicPr>
              <p:blipFill>
                <a:blip r:embed="rId357"/>
                <a:stretch>
                  <a:fillRect/>
                </a:stretch>
              </p:blipFill>
              <p:spPr>
                <a:xfrm>
                  <a:off x="10472741" y="2972912"/>
                  <a:ext cx="42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6873" name="Freihand 116872">
                  <a:extLst>
                    <a:ext uri="{FF2B5EF4-FFF2-40B4-BE49-F238E27FC236}">
                      <a16:creationId xmlns:a16="http://schemas.microsoft.com/office/drawing/2014/main" id="{2D21A13F-8ED4-401C-9DFE-99C20CBA994A}"/>
                    </a:ext>
                  </a:extLst>
                </p14:cNvPr>
                <p14:cNvContentPartPr/>
                <p14:nvPr/>
              </p14:nvContentPartPr>
              <p14:xfrm>
                <a:off x="10541861" y="2937272"/>
                <a:ext cx="119520" cy="137160"/>
              </p14:xfrm>
            </p:contentPart>
          </mc:Choice>
          <mc:Fallback xmlns="">
            <p:pic>
              <p:nvPicPr>
                <p:cNvPr id="116873" name="Freihand 116872">
                  <a:extLst>
                    <a:ext uri="{FF2B5EF4-FFF2-40B4-BE49-F238E27FC236}">
                      <a16:creationId xmlns:a16="http://schemas.microsoft.com/office/drawing/2014/main" id="{2D21A13F-8ED4-401C-9DFE-99C20CBA994A}"/>
                    </a:ext>
                  </a:extLst>
                </p:cNvPr>
                <p:cNvPicPr/>
                <p:nvPr/>
              </p:nvPicPr>
              <p:blipFill>
                <a:blip r:embed="rId359"/>
                <a:stretch>
                  <a:fillRect/>
                </a:stretch>
              </p:blipFill>
              <p:spPr>
                <a:xfrm>
                  <a:off x="10537541" y="2932952"/>
                  <a:ext cx="128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6874" name="Freihand 116873">
                  <a:extLst>
                    <a:ext uri="{FF2B5EF4-FFF2-40B4-BE49-F238E27FC236}">
                      <a16:creationId xmlns:a16="http://schemas.microsoft.com/office/drawing/2014/main" id="{871C2C43-D6A8-42A8-91B4-F54CB574BCE6}"/>
                    </a:ext>
                  </a:extLst>
                </p14:cNvPr>
                <p14:cNvContentPartPr/>
                <p14:nvPr/>
              </p14:nvContentPartPr>
              <p14:xfrm>
                <a:off x="10775501" y="2940512"/>
                <a:ext cx="96840" cy="94320"/>
              </p14:xfrm>
            </p:contentPart>
          </mc:Choice>
          <mc:Fallback xmlns="">
            <p:pic>
              <p:nvPicPr>
                <p:cNvPr id="116874" name="Freihand 116873">
                  <a:extLst>
                    <a:ext uri="{FF2B5EF4-FFF2-40B4-BE49-F238E27FC236}">
                      <a16:creationId xmlns:a16="http://schemas.microsoft.com/office/drawing/2014/main" id="{871C2C43-D6A8-42A8-91B4-F54CB574BCE6}"/>
                    </a:ext>
                  </a:extLst>
                </p:cNvPr>
                <p:cNvPicPr/>
                <p:nvPr/>
              </p:nvPicPr>
              <p:blipFill>
                <a:blip r:embed="rId361"/>
                <a:stretch>
                  <a:fillRect/>
                </a:stretch>
              </p:blipFill>
              <p:spPr>
                <a:xfrm>
                  <a:off x="10771181" y="2936192"/>
                  <a:ext cx="105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16875" name="Freihand 116874">
                  <a:extLst>
                    <a:ext uri="{FF2B5EF4-FFF2-40B4-BE49-F238E27FC236}">
                      <a16:creationId xmlns:a16="http://schemas.microsoft.com/office/drawing/2014/main" id="{B402A85A-52D8-4C95-8C87-AB8274431A70}"/>
                    </a:ext>
                  </a:extLst>
                </p14:cNvPr>
                <p14:cNvContentPartPr/>
                <p14:nvPr/>
              </p14:nvContentPartPr>
              <p14:xfrm>
                <a:off x="10875941" y="2880392"/>
                <a:ext cx="371520" cy="137520"/>
              </p14:xfrm>
            </p:contentPart>
          </mc:Choice>
          <mc:Fallback xmlns="">
            <p:pic>
              <p:nvPicPr>
                <p:cNvPr id="116875" name="Freihand 116874">
                  <a:extLst>
                    <a:ext uri="{FF2B5EF4-FFF2-40B4-BE49-F238E27FC236}">
                      <a16:creationId xmlns:a16="http://schemas.microsoft.com/office/drawing/2014/main" id="{B402A85A-52D8-4C95-8C87-AB8274431A70}"/>
                    </a:ext>
                  </a:extLst>
                </p:cNvPr>
                <p:cNvPicPr/>
                <p:nvPr/>
              </p:nvPicPr>
              <p:blipFill>
                <a:blip r:embed="rId363"/>
                <a:stretch>
                  <a:fillRect/>
                </a:stretch>
              </p:blipFill>
              <p:spPr>
                <a:xfrm>
                  <a:off x="10871621" y="2876072"/>
                  <a:ext cx="380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6876" name="Freihand 116875">
                  <a:extLst>
                    <a:ext uri="{FF2B5EF4-FFF2-40B4-BE49-F238E27FC236}">
                      <a16:creationId xmlns:a16="http://schemas.microsoft.com/office/drawing/2014/main" id="{432F85B8-8B35-4F6E-A5BF-B62027FED96C}"/>
                    </a:ext>
                  </a:extLst>
                </p14:cNvPr>
                <p14:cNvContentPartPr/>
                <p14:nvPr/>
              </p14:nvContentPartPr>
              <p14:xfrm>
                <a:off x="11375981" y="2860592"/>
                <a:ext cx="207000" cy="63000"/>
              </p14:xfrm>
            </p:contentPart>
          </mc:Choice>
          <mc:Fallback xmlns="">
            <p:pic>
              <p:nvPicPr>
                <p:cNvPr id="116876" name="Freihand 116875">
                  <a:extLst>
                    <a:ext uri="{FF2B5EF4-FFF2-40B4-BE49-F238E27FC236}">
                      <a16:creationId xmlns:a16="http://schemas.microsoft.com/office/drawing/2014/main" id="{432F85B8-8B35-4F6E-A5BF-B62027FED96C}"/>
                    </a:ext>
                  </a:extLst>
                </p:cNvPr>
                <p:cNvPicPr/>
                <p:nvPr/>
              </p:nvPicPr>
              <p:blipFill>
                <a:blip r:embed="rId365"/>
                <a:stretch>
                  <a:fillRect/>
                </a:stretch>
              </p:blipFill>
              <p:spPr>
                <a:xfrm>
                  <a:off x="11371661" y="2856272"/>
                  <a:ext cx="215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6877" name="Freihand 116876">
                  <a:extLst>
                    <a:ext uri="{FF2B5EF4-FFF2-40B4-BE49-F238E27FC236}">
                      <a16:creationId xmlns:a16="http://schemas.microsoft.com/office/drawing/2014/main" id="{1641786E-F0BB-4722-878F-FEA98BD89BB3}"/>
                    </a:ext>
                  </a:extLst>
                </p14:cNvPr>
                <p14:cNvContentPartPr/>
                <p14:nvPr/>
              </p14:nvContentPartPr>
              <p14:xfrm>
                <a:off x="11613581" y="2760152"/>
                <a:ext cx="322920" cy="113040"/>
              </p14:xfrm>
            </p:contentPart>
          </mc:Choice>
          <mc:Fallback xmlns="">
            <p:pic>
              <p:nvPicPr>
                <p:cNvPr id="116877" name="Freihand 116876">
                  <a:extLst>
                    <a:ext uri="{FF2B5EF4-FFF2-40B4-BE49-F238E27FC236}">
                      <a16:creationId xmlns:a16="http://schemas.microsoft.com/office/drawing/2014/main" id="{1641786E-F0BB-4722-878F-FEA98BD89BB3}"/>
                    </a:ext>
                  </a:extLst>
                </p:cNvPr>
                <p:cNvPicPr/>
                <p:nvPr/>
              </p:nvPicPr>
              <p:blipFill>
                <a:blip r:embed="rId367"/>
                <a:stretch>
                  <a:fillRect/>
                </a:stretch>
              </p:blipFill>
              <p:spPr>
                <a:xfrm>
                  <a:off x="11609261" y="2755832"/>
                  <a:ext cx="331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16879" name="Freihand 116878">
                  <a:extLst>
                    <a:ext uri="{FF2B5EF4-FFF2-40B4-BE49-F238E27FC236}">
                      <a16:creationId xmlns:a16="http://schemas.microsoft.com/office/drawing/2014/main" id="{DFAC0C5C-2F98-416F-AB7E-8BAD9F969562}"/>
                    </a:ext>
                  </a:extLst>
                </p14:cNvPr>
                <p14:cNvContentPartPr/>
                <p14:nvPr/>
              </p14:nvContentPartPr>
              <p14:xfrm>
                <a:off x="8943461" y="3489152"/>
                <a:ext cx="93600" cy="34200"/>
              </p14:xfrm>
            </p:contentPart>
          </mc:Choice>
          <mc:Fallback xmlns="">
            <p:pic>
              <p:nvPicPr>
                <p:cNvPr id="116879" name="Freihand 116878">
                  <a:extLst>
                    <a:ext uri="{FF2B5EF4-FFF2-40B4-BE49-F238E27FC236}">
                      <a16:creationId xmlns:a16="http://schemas.microsoft.com/office/drawing/2014/main" id="{DFAC0C5C-2F98-416F-AB7E-8BAD9F969562}"/>
                    </a:ext>
                  </a:extLst>
                </p:cNvPr>
                <p:cNvPicPr/>
                <p:nvPr/>
              </p:nvPicPr>
              <p:blipFill>
                <a:blip r:embed="rId369"/>
                <a:stretch>
                  <a:fillRect/>
                </a:stretch>
              </p:blipFill>
              <p:spPr>
                <a:xfrm>
                  <a:off x="8939141" y="3484832"/>
                  <a:ext cx="102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16880" name="Freihand 116879">
                  <a:extLst>
                    <a:ext uri="{FF2B5EF4-FFF2-40B4-BE49-F238E27FC236}">
                      <a16:creationId xmlns:a16="http://schemas.microsoft.com/office/drawing/2014/main" id="{3B0D570E-B066-4505-ADD7-70A17F167E53}"/>
                    </a:ext>
                  </a:extLst>
                </p14:cNvPr>
                <p14:cNvContentPartPr/>
                <p14:nvPr/>
              </p14:nvContentPartPr>
              <p14:xfrm>
                <a:off x="8998901" y="3470432"/>
                <a:ext cx="54000" cy="104400"/>
              </p14:xfrm>
            </p:contentPart>
          </mc:Choice>
          <mc:Fallback xmlns="">
            <p:pic>
              <p:nvPicPr>
                <p:cNvPr id="116880" name="Freihand 116879">
                  <a:extLst>
                    <a:ext uri="{FF2B5EF4-FFF2-40B4-BE49-F238E27FC236}">
                      <a16:creationId xmlns:a16="http://schemas.microsoft.com/office/drawing/2014/main" id="{3B0D570E-B066-4505-ADD7-70A17F167E53}"/>
                    </a:ext>
                  </a:extLst>
                </p:cNvPr>
                <p:cNvPicPr/>
                <p:nvPr/>
              </p:nvPicPr>
              <p:blipFill>
                <a:blip r:embed="rId371"/>
                <a:stretch>
                  <a:fillRect/>
                </a:stretch>
              </p:blipFill>
              <p:spPr>
                <a:xfrm>
                  <a:off x="8994581" y="3466112"/>
                  <a:ext cx="62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16882" name="Freihand 116881">
                  <a:extLst>
                    <a:ext uri="{FF2B5EF4-FFF2-40B4-BE49-F238E27FC236}">
                      <a16:creationId xmlns:a16="http://schemas.microsoft.com/office/drawing/2014/main" id="{EADB6A05-463C-4767-8A02-42BE4886DA11}"/>
                    </a:ext>
                  </a:extLst>
                </p14:cNvPr>
                <p14:cNvContentPartPr/>
                <p14:nvPr/>
              </p14:nvContentPartPr>
              <p14:xfrm>
                <a:off x="9170981" y="3423272"/>
                <a:ext cx="70560" cy="91440"/>
              </p14:xfrm>
            </p:contentPart>
          </mc:Choice>
          <mc:Fallback xmlns="">
            <p:pic>
              <p:nvPicPr>
                <p:cNvPr id="116882" name="Freihand 116881">
                  <a:extLst>
                    <a:ext uri="{FF2B5EF4-FFF2-40B4-BE49-F238E27FC236}">
                      <a16:creationId xmlns:a16="http://schemas.microsoft.com/office/drawing/2014/main" id="{EADB6A05-463C-4767-8A02-42BE4886DA11}"/>
                    </a:ext>
                  </a:extLst>
                </p:cNvPr>
                <p:cNvPicPr/>
                <p:nvPr/>
              </p:nvPicPr>
              <p:blipFill>
                <a:blip r:embed="rId373"/>
                <a:stretch>
                  <a:fillRect/>
                </a:stretch>
              </p:blipFill>
              <p:spPr>
                <a:xfrm>
                  <a:off x="9166661" y="3418952"/>
                  <a:ext cx="79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16883" name="Freihand 116882">
                  <a:extLst>
                    <a:ext uri="{FF2B5EF4-FFF2-40B4-BE49-F238E27FC236}">
                      <a16:creationId xmlns:a16="http://schemas.microsoft.com/office/drawing/2014/main" id="{11DA1B37-B435-46FA-8F46-A51EED12D6B7}"/>
                    </a:ext>
                  </a:extLst>
                </p14:cNvPr>
                <p14:cNvContentPartPr/>
                <p14:nvPr/>
              </p14:nvContentPartPr>
              <p14:xfrm>
                <a:off x="9226421" y="3459272"/>
                <a:ext cx="22680" cy="34200"/>
              </p14:xfrm>
            </p:contentPart>
          </mc:Choice>
          <mc:Fallback xmlns="">
            <p:pic>
              <p:nvPicPr>
                <p:cNvPr id="116883" name="Freihand 116882">
                  <a:extLst>
                    <a:ext uri="{FF2B5EF4-FFF2-40B4-BE49-F238E27FC236}">
                      <a16:creationId xmlns:a16="http://schemas.microsoft.com/office/drawing/2014/main" id="{11DA1B37-B435-46FA-8F46-A51EED12D6B7}"/>
                    </a:ext>
                  </a:extLst>
                </p:cNvPr>
                <p:cNvPicPr/>
                <p:nvPr/>
              </p:nvPicPr>
              <p:blipFill>
                <a:blip r:embed="rId375"/>
                <a:stretch>
                  <a:fillRect/>
                </a:stretch>
              </p:blipFill>
              <p:spPr>
                <a:xfrm>
                  <a:off x="9222101" y="3454952"/>
                  <a:ext cx="31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16884" name="Freihand 116883">
                  <a:extLst>
                    <a:ext uri="{FF2B5EF4-FFF2-40B4-BE49-F238E27FC236}">
                      <a16:creationId xmlns:a16="http://schemas.microsoft.com/office/drawing/2014/main" id="{A97573C1-1133-45FA-9A3F-DF247534FB73}"/>
                    </a:ext>
                  </a:extLst>
                </p14:cNvPr>
                <p14:cNvContentPartPr/>
                <p14:nvPr/>
              </p14:nvContentPartPr>
              <p14:xfrm>
                <a:off x="9282941" y="3440552"/>
                <a:ext cx="320400" cy="65880"/>
              </p14:xfrm>
            </p:contentPart>
          </mc:Choice>
          <mc:Fallback xmlns="">
            <p:pic>
              <p:nvPicPr>
                <p:cNvPr id="116884" name="Freihand 116883">
                  <a:extLst>
                    <a:ext uri="{FF2B5EF4-FFF2-40B4-BE49-F238E27FC236}">
                      <a16:creationId xmlns:a16="http://schemas.microsoft.com/office/drawing/2014/main" id="{A97573C1-1133-45FA-9A3F-DF247534FB73}"/>
                    </a:ext>
                  </a:extLst>
                </p:cNvPr>
                <p:cNvPicPr/>
                <p:nvPr/>
              </p:nvPicPr>
              <p:blipFill>
                <a:blip r:embed="rId377"/>
                <a:stretch>
                  <a:fillRect/>
                </a:stretch>
              </p:blipFill>
              <p:spPr>
                <a:xfrm>
                  <a:off x="9278621" y="3436232"/>
                  <a:ext cx="329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16886" name="Freihand 116885">
                  <a:extLst>
                    <a:ext uri="{FF2B5EF4-FFF2-40B4-BE49-F238E27FC236}">
                      <a16:creationId xmlns:a16="http://schemas.microsoft.com/office/drawing/2014/main" id="{85CF87E6-358D-4ECF-892B-CA8A70F92DE9}"/>
                    </a:ext>
                  </a:extLst>
                </p14:cNvPr>
                <p14:cNvContentPartPr/>
                <p14:nvPr/>
              </p14:nvContentPartPr>
              <p14:xfrm>
                <a:off x="9705581" y="3374312"/>
                <a:ext cx="221040" cy="61920"/>
              </p14:xfrm>
            </p:contentPart>
          </mc:Choice>
          <mc:Fallback xmlns="">
            <p:pic>
              <p:nvPicPr>
                <p:cNvPr id="116886" name="Freihand 116885">
                  <a:extLst>
                    <a:ext uri="{FF2B5EF4-FFF2-40B4-BE49-F238E27FC236}">
                      <a16:creationId xmlns:a16="http://schemas.microsoft.com/office/drawing/2014/main" id="{85CF87E6-358D-4ECF-892B-CA8A70F92DE9}"/>
                    </a:ext>
                  </a:extLst>
                </p:cNvPr>
                <p:cNvPicPr/>
                <p:nvPr/>
              </p:nvPicPr>
              <p:blipFill>
                <a:blip r:embed="rId379"/>
                <a:stretch>
                  <a:fillRect/>
                </a:stretch>
              </p:blipFill>
              <p:spPr>
                <a:xfrm>
                  <a:off x="9701261" y="3369992"/>
                  <a:ext cx="229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16887" name="Freihand 116886">
                  <a:extLst>
                    <a:ext uri="{FF2B5EF4-FFF2-40B4-BE49-F238E27FC236}">
                      <a16:creationId xmlns:a16="http://schemas.microsoft.com/office/drawing/2014/main" id="{7FF662CF-3592-496B-A8F6-1CCC3E7AF606}"/>
                    </a:ext>
                  </a:extLst>
                </p14:cNvPr>
                <p14:cNvContentPartPr/>
                <p14:nvPr/>
              </p14:nvContentPartPr>
              <p14:xfrm>
                <a:off x="9897461" y="3320312"/>
                <a:ext cx="360" cy="360"/>
              </p14:xfrm>
            </p:contentPart>
          </mc:Choice>
          <mc:Fallback xmlns="">
            <p:pic>
              <p:nvPicPr>
                <p:cNvPr id="116887" name="Freihand 116886">
                  <a:extLst>
                    <a:ext uri="{FF2B5EF4-FFF2-40B4-BE49-F238E27FC236}">
                      <a16:creationId xmlns:a16="http://schemas.microsoft.com/office/drawing/2014/main" id="{7FF662CF-3592-496B-A8F6-1CCC3E7AF606}"/>
                    </a:ext>
                  </a:extLst>
                </p:cNvPr>
                <p:cNvPicPr/>
                <p:nvPr/>
              </p:nvPicPr>
              <p:blipFill>
                <a:blip r:embed="rId166"/>
                <a:stretch>
                  <a:fillRect/>
                </a:stretch>
              </p:blipFill>
              <p:spPr>
                <a:xfrm>
                  <a:off x="9893141" y="3315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16888" name="Freihand 116887">
                  <a:extLst>
                    <a:ext uri="{FF2B5EF4-FFF2-40B4-BE49-F238E27FC236}">
                      <a16:creationId xmlns:a16="http://schemas.microsoft.com/office/drawing/2014/main" id="{C4B05E0B-9865-48D8-AB53-B8CCC77A002C}"/>
                    </a:ext>
                  </a:extLst>
                </p14:cNvPr>
                <p14:cNvContentPartPr/>
                <p14:nvPr/>
              </p14:nvContentPartPr>
              <p14:xfrm>
                <a:off x="9700901" y="3323192"/>
                <a:ext cx="75600" cy="93240"/>
              </p14:xfrm>
            </p:contentPart>
          </mc:Choice>
          <mc:Fallback xmlns="">
            <p:pic>
              <p:nvPicPr>
                <p:cNvPr id="116888" name="Freihand 116887">
                  <a:extLst>
                    <a:ext uri="{FF2B5EF4-FFF2-40B4-BE49-F238E27FC236}">
                      <a16:creationId xmlns:a16="http://schemas.microsoft.com/office/drawing/2014/main" id="{C4B05E0B-9865-48D8-AB53-B8CCC77A002C}"/>
                    </a:ext>
                  </a:extLst>
                </p:cNvPr>
                <p:cNvPicPr/>
                <p:nvPr/>
              </p:nvPicPr>
              <p:blipFill>
                <a:blip r:embed="rId382"/>
                <a:stretch>
                  <a:fillRect/>
                </a:stretch>
              </p:blipFill>
              <p:spPr>
                <a:xfrm>
                  <a:off x="9696581" y="3318872"/>
                  <a:ext cx="84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6889" name="Freihand 116888">
                  <a:extLst>
                    <a:ext uri="{FF2B5EF4-FFF2-40B4-BE49-F238E27FC236}">
                      <a16:creationId xmlns:a16="http://schemas.microsoft.com/office/drawing/2014/main" id="{9015E533-AA33-4F55-8FD2-BF638B406B40}"/>
                    </a:ext>
                  </a:extLst>
                </p14:cNvPr>
                <p14:cNvContentPartPr/>
                <p14:nvPr/>
              </p14:nvContentPartPr>
              <p14:xfrm>
                <a:off x="9992501" y="3262712"/>
                <a:ext cx="222840" cy="153720"/>
              </p14:xfrm>
            </p:contentPart>
          </mc:Choice>
          <mc:Fallback xmlns="">
            <p:pic>
              <p:nvPicPr>
                <p:cNvPr id="116889" name="Freihand 116888">
                  <a:extLst>
                    <a:ext uri="{FF2B5EF4-FFF2-40B4-BE49-F238E27FC236}">
                      <a16:creationId xmlns:a16="http://schemas.microsoft.com/office/drawing/2014/main" id="{9015E533-AA33-4F55-8FD2-BF638B406B40}"/>
                    </a:ext>
                  </a:extLst>
                </p:cNvPr>
                <p:cNvPicPr/>
                <p:nvPr/>
              </p:nvPicPr>
              <p:blipFill>
                <a:blip r:embed="rId384"/>
                <a:stretch>
                  <a:fillRect/>
                </a:stretch>
              </p:blipFill>
              <p:spPr>
                <a:xfrm>
                  <a:off x="9988181" y="3258392"/>
                  <a:ext cx="231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6890" name="Freihand 116889">
                  <a:extLst>
                    <a:ext uri="{FF2B5EF4-FFF2-40B4-BE49-F238E27FC236}">
                      <a16:creationId xmlns:a16="http://schemas.microsoft.com/office/drawing/2014/main" id="{C5D9261C-F162-4CBC-988A-8CDB28E4D9D6}"/>
                    </a:ext>
                  </a:extLst>
                </p14:cNvPr>
                <p14:cNvContentPartPr/>
                <p14:nvPr/>
              </p14:nvContentPartPr>
              <p14:xfrm>
                <a:off x="10181501" y="3232472"/>
                <a:ext cx="360" cy="360"/>
              </p14:xfrm>
            </p:contentPart>
          </mc:Choice>
          <mc:Fallback xmlns="">
            <p:pic>
              <p:nvPicPr>
                <p:cNvPr id="116890" name="Freihand 116889">
                  <a:extLst>
                    <a:ext uri="{FF2B5EF4-FFF2-40B4-BE49-F238E27FC236}">
                      <a16:creationId xmlns:a16="http://schemas.microsoft.com/office/drawing/2014/main" id="{C5D9261C-F162-4CBC-988A-8CDB28E4D9D6}"/>
                    </a:ext>
                  </a:extLst>
                </p:cNvPr>
                <p:cNvPicPr/>
                <p:nvPr/>
              </p:nvPicPr>
              <p:blipFill>
                <a:blip r:embed="rId166"/>
                <a:stretch>
                  <a:fillRect/>
                </a:stretch>
              </p:blipFill>
              <p:spPr>
                <a:xfrm>
                  <a:off x="10177181" y="3228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16891" name="Freihand 116890">
                  <a:extLst>
                    <a:ext uri="{FF2B5EF4-FFF2-40B4-BE49-F238E27FC236}">
                      <a16:creationId xmlns:a16="http://schemas.microsoft.com/office/drawing/2014/main" id="{D29AE886-06F3-4976-808A-38FCD0EE7847}"/>
                    </a:ext>
                  </a:extLst>
                </p14:cNvPr>
                <p14:cNvContentPartPr/>
                <p14:nvPr/>
              </p14:nvContentPartPr>
              <p14:xfrm>
                <a:off x="10233341" y="3267032"/>
                <a:ext cx="73800" cy="49680"/>
              </p14:xfrm>
            </p:contentPart>
          </mc:Choice>
          <mc:Fallback xmlns="">
            <p:pic>
              <p:nvPicPr>
                <p:cNvPr id="116891" name="Freihand 116890">
                  <a:extLst>
                    <a:ext uri="{FF2B5EF4-FFF2-40B4-BE49-F238E27FC236}">
                      <a16:creationId xmlns:a16="http://schemas.microsoft.com/office/drawing/2014/main" id="{D29AE886-06F3-4976-808A-38FCD0EE7847}"/>
                    </a:ext>
                  </a:extLst>
                </p:cNvPr>
                <p:cNvPicPr/>
                <p:nvPr/>
              </p:nvPicPr>
              <p:blipFill>
                <a:blip r:embed="rId387"/>
                <a:stretch>
                  <a:fillRect/>
                </a:stretch>
              </p:blipFill>
              <p:spPr>
                <a:xfrm>
                  <a:off x="10229021" y="3262712"/>
                  <a:ext cx="82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16892" name="Freihand 116891">
                  <a:extLst>
                    <a:ext uri="{FF2B5EF4-FFF2-40B4-BE49-F238E27FC236}">
                      <a16:creationId xmlns:a16="http://schemas.microsoft.com/office/drawing/2014/main" id="{D6146DEF-E190-45DE-8440-3FEF2C4460FF}"/>
                    </a:ext>
                  </a:extLst>
                </p14:cNvPr>
                <p14:cNvContentPartPr/>
                <p14:nvPr/>
              </p14:nvContentPartPr>
              <p14:xfrm>
                <a:off x="10314701" y="3250112"/>
                <a:ext cx="64800" cy="58320"/>
              </p14:xfrm>
            </p:contentPart>
          </mc:Choice>
          <mc:Fallback xmlns="">
            <p:pic>
              <p:nvPicPr>
                <p:cNvPr id="116892" name="Freihand 116891">
                  <a:extLst>
                    <a:ext uri="{FF2B5EF4-FFF2-40B4-BE49-F238E27FC236}">
                      <a16:creationId xmlns:a16="http://schemas.microsoft.com/office/drawing/2014/main" id="{D6146DEF-E190-45DE-8440-3FEF2C4460FF}"/>
                    </a:ext>
                  </a:extLst>
                </p:cNvPr>
                <p:cNvPicPr/>
                <p:nvPr/>
              </p:nvPicPr>
              <p:blipFill>
                <a:blip r:embed="rId389"/>
                <a:stretch>
                  <a:fillRect/>
                </a:stretch>
              </p:blipFill>
              <p:spPr>
                <a:xfrm>
                  <a:off x="10310381" y="3245792"/>
                  <a:ext cx="73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16893" name="Freihand 116892">
                  <a:extLst>
                    <a:ext uri="{FF2B5EF4-FFF2-40B4-BE49-F238E27FC236}">
                      <a16:creationId xmlns:a16="http://schemas.microsoft.com/office/drawing/2014/main" id="{231DC935-4EC0-4F83-8642-51036AF2760D}"/>
                    </a:ext>
                  </a:extLst>
                </p14:cNvPr>
                <p14:cNvContentPartPr/>
                <p14:nvPr/>
              </p14:nvContentPartPr>
              <p14:xfrm>
                <a:off x="10496861" y="3084872"/>
                <a:ext cx="262800" cy="279000"/>
              </p14:xfrm>
            </p:contentPart>
          </mc:Choice>
          <mc:Fallback xmlns="">
            <p:pic>
              <p:nvPicPr>
                <p:cNvPr id="116893" name="Freihand 116892">
                  <a:extLst>
                    <a:ext uri="{FF2B5EF4-FFF2-40B4-BE49-F238E27FC236}">
                      <a16:creationId xmlns:a16="http://schemas.microsoft.com/office/drawing/2014/main" id="{231DC935-4EC0-4F83-8642-51036AF2760D}"/>
                    </a:ext>
                  </a:extLst>
                </p:cNvPr>
                <p:cNvPicPr/>
                <p:nvPr/>
              </p:nvPicPr>
              <p:blipFill>
                <a:blip r:embed="rId391"/>
                <a:stretch>
                  <a:fillRect/>
                </a:stretch>
              </p:blipFill>
              <p:spPr>
                <a:xfrm>
                  <a:off x="10492541" y="3080552"/>
                  <a:ext cx="2714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16894" name="Freihand 116893">
                  <a:extLst>
                    <a:ext uri="{FF2B5EF4-FFF2-40B4-BE49-F238E27FC236}">
                      <a16:creationId xmlns:a16="http://schemas.microsoft.com/office/drawing/2014/main" id="{4009C69B-705F-4329-A618-5AE25B2EDFCB}"/>
                    </a:ext>
                  </a:extLst>
                </p14:cNvPr>
                <p14:cNvContentPartPr/>
                <p14:nvPr/>
              </p14:nvContentPartPr>
              <p14:xfrm>
                <a:off x="10876301" y="3085952"/>
                <a:ext cx="125280" cy="124560"/>
              </p14:xfrm>
            </p:contentPart>
          </mc:Choice>
          <mc:Fallback xmlns="">
            <p:pic>
              <p:nvPicPr>
                <p:cNvPr id="116894" name="Freihand 116893">
                  <a:extLst>
                    <a:ext uri="{FF2B5EF4-FFF2-40B4-BE49-F238E27FC236}">
                      <a16:creationId xmlns:a16="http://schemas.microsoft.com/office/drawing/2014/main" id="{4009C69B-705F-4329-A618-5AE25B2EDFCB}"/>
                    </a:ext>
                  </a:extLst>
                </p:cNvPr>
                <p:cNvPicPr/>
                <p:nvPr/>
              </p:nvPicPr>
              <p:blipFill>
                <a:blip r:embed="rId393"/>
                <a:stretch>
                  <a:fillRect/>
                </a:stretch>
              </p:blipFill>
              <p:spPr>
                <a:xfrm>
                  <a:off x="10871981" y="3081632"/>
                  <a:ext cx="133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16895" name="Freihand 116894">
                  <a:extLst>
                    <a:ext uri="{FF2B5EF4-FFF2-40B4-BE49-F238E27FC236}">
                      <a16:creationId xmlns:a16="http://schemas.microsoft.com/office/drawing/2014/main" id="{B3A9C495-5198-4456-9260-F2A886500E5C}"/>
                    </a:ext>
                  </a:extLst>
                </p14:cNvPr>
                <p14:cNvContentPartPr/>
                <p14:nvPr/>
              </p14:nvContentPartPr>
              <p14:xfrm>
                <a:off x="10982501" y="3115472"/>
                <a:ext cx="105840" cy="70560"/>
              </p14:xfrm>
            </p:contentPart>
          </mc:Choice>
          <mc:Fallback xmlns="">
            <p:pic>
              <p:nvPicPr>
                <p:cNvPr id="116895" name="Freihand 116894">
                  <a:extLst>
                    <a:ext uri="{FF2B5EF4-FFF2-40B4-BE49-F238E27FC236}">
                      <a16:creationId xmlns:a16="http://schemas.microsoft.com/office/drawing/2014/main" id="{B3A9C495-5198-4456-9260-F2A886500E5C}"/>
                    </a:ext>
                  </a:extLst>
                </p:cNvPr>
                <p:cNvPicPr/>
                <p:nvPr/>
              </p:nvPicPr>
              <p:blipFill>
                <a:blip r:embed="rId395"/>
                <a:stretch>
                  <a:fillRect/>
                </a:stretch>
              </p:blipFill>
              <p:spPr>
                <a:xfrm>
                  <a:off x="10978181" y="3111152"/>
                  <a:ext cx="114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16896" name="Freihand 116895">
                  <a:extLst>
                    <a:ext uri="{FF2B5EF4-FFF2-40B4-BE49-F238E27FC236}">
                      <a16:creationId xmlns:a16="http://schemas.microsoft.com/office/drawing/2014/main" id="{4E2B3D44-56AA-4DD3-ACF1-E052A851028C}"/>
                    </a:ext>
                  </a:extLst>
                </p14:cNvPr>
                <p14:cNvContentPartPr/>
                <p14:nvPr/>
              </p14:nvContentPartPr>
              <p14:xfrm>
                <a:off x="11103101" y="3089192"/>
                <a:ext cx="81360" cy="68760"/>
              </p14:xfrm>
            </p:contentPart>
          </mc:Choice>
          <mc:Fallback xmlns="">
            <p:pic>
              <p:nvPicPr>
                <p:cNvPr id="116896" name="Freihand 116895">
                  <a:extLst>
                    <a:ext uri="{FF2B5EF4-FFF2-40B4-BE49-F238E27FC236}">
                      <a16:creationId xmlns:a16="http://schemas.microsoft.com/office/drawing/2014/main" id="{4E2B3D44-56AA-4DD3-ACF1-E052A851028C}"/>
                    </a:ext>
                  </a:extLst>
                </p:cNvPr>
                <p:cNvPicPr/>
                <p:nvPr/>
              </p:nvPicPr>
              <p:blipFill>
                <a:blip r:embed="rId397"/>
                <a:stretch>
                  <a:fillRect/>
                </a:stretch>
              </p:blipFill>
              <p:spPr>
                <a:xfrm>
                  <a:off x="11098781" y="3084872"/>
                  <a:ext cx="90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16897" name="Freihand 116896">
                  <a:extLst>
                    <a:ext uri="{FF2B5EF4-FFF2-40B4-BE49-F238E27FC236}">
                      <a16:creationId xmlns:a16="http://schemas.microsoft.com/office/drawing/2014/main" id="{A0C7F3A5-42A1-4F6B-97DD-C87814A81092}"/>
                    </a:ext>
                  </a:extLst>
                </p14:cNvPr>
                <p14:cNvContentPartPr/>
                <p14:nvPr/>
              </p14:nvContentPartPr>
              <p14:xfrm>
                <a:off x="11253581" y="3033752"/>
                <a:ext cx="9360" cy="117000"/>
              </p14:xfrm>
            </p:contentPart>
          </mc:Choice>
          <mc:Fallback xmlns="">
            <p:pic>
              <p:nvPicPr>
                <p:cNvPr id="116897" name="Freihand 116896">
                  <a:extLst>
                    <a:ext uri="{FF2B5EF4-FFF2-40B4-BE49-F238E27FC236}">
                      <a16:creationId xmlns:a16="http://schemas.microsoft.com/office/drawing/2014/main" id="{A0C7F3A5-42A1-4F6B-97DD-C87814A81092}"/>
                    </a:ext>
                  </a:extLst>
                </p:cNvPr>
                <p:cNvPicPr/>
                <p:nvPr/>
              </p:nvPicPr>
              <p:blipFill>
                <a:blip r:embed="rId399"/>
                <a:stretch>
                  <a:fillRect/>
                </a:stretch>
              </p:blipFill>
              <p:spPr>
                <a:xfrm>
                  <a:off x="11249261" y="3029432"/>
                  <a:ext cx="18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16898" name="Freihand 116897">
                  <a:extLst>
                    <a:ext uri="{FF2B5EF4-FFF2-40B4-BE49-F238E27FC236}">
                      <a16:creationId xmlns:a16="http://schemas.microsoft.com/office/drawing/2014/main" id="{FE0C8DE5-3EE3-4610-93B0-B47D80A90B5D}"/>
                    </a:ext>
                  </a:extLst>
                </p14:cNvPr>
                <p14:cNvContentPartPr/>
                <p14:nvPr/>
              </p14:nvContentPartPr>
              <p14:xfrm>
                <a:off x="11192381" y="3001352"/>
                <a:ext cx="91440" cy="83160"/>
              </p14:xfrm>
            </p:contentPart>
          </mc:Choice>
          <mc:Fallback xmlns="">
            <p:pic>
              <p:nvPicPr>
                <p:cNvPr id="116898" name="Freihand 116897">
                  <a:extLst>
                    <a:ext uri="{FF2B5EF4-FFF2-40B4-BE49-F238E27FC236}">
                      <a16:creationId xmlns:a16="http://schemas.microsoft.com/office/drawing/2014/main" id="{FE0C8DE5-3EE3-4610-93B0-B47D80A90B5D}"/>
                    </a:ext>
                  </a:extLst>
                </p:cNvPr>
                <p:cNvPicPr/>
                <p:nvPr/>
              </p:nvPicPr>
              <p:blipFill>
                <a:blip r:embed="rId401"/>
                <a:stretch>
                  <a:fillRect/>
                </a:stretch>
              </p:blipFill>
              <p:spPr>
                <a:xfrm>
                  <a:off x="11188061" y="2997032"/>
                  <a:ext cx="100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16899" name="Freihand 116898">
                  <a:extLst>
                    <a:ext uri="{FF2B5EF4-FFF2-40B4-BE49-F238E27FC236}">
                      <a16:creationId xmlns:a16="http://schemas.microsoft.com/office/drawing/2014/main" id="{2ED5FB63-2F04-4AEE-923E-0CEF924FEE44}"/>
                    </a:ext>
                  </a:extLst>
                </p14:cNvPr>
                <p14:cNvContentPartPr/>
                <p14:nvPr/>
              </p14:nvContentPartPr>
              <p14:xfrm>
                <a:off x="11346821" y="3008912"/>
                <a:ext cx="10800" cy="119520"/>
              </p14:xfrm>
            </p:contentPart>
          </mc:Choice>
          <mc:Fallback xmlns="">
            <p:pic>
              <p:nvPicPr>
                <p:cNvPr id="116899" name="Freihand 116898">
                  <a:extLst>
                    <a:ext uri="{FF2B5EF4-FFF2-40B4-BE49-F238E27FC236}">
                      <a16:creationId xmlns:a16="http://schemas.microsoft.com/office/drawing/2014/main" id="{2ED5FB63-2F04-4AEE-923E-0CEF924FEE44}"/>
                    </a:ext>
                  </a:extLst>
                </p:cNvPr>
                <p:cNvPicPr/>
                <p:nvPr/>
              </p:nvPicPr>
              <p:blipFill>
                <a:blip r:embed="rId403"/>
                <a:stretch>
                  <a:fillRect/>
                </a:stretch>
              </p:blipFill>
              <p:spPr>
                <a:xfrm>
                  <a:off x="11342501" y="3004592"/>
                  <a:ext cx="19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16900" name="Freihand 116899">
                  <a:extLst>
                    <a:ext uri="{FF2B5EF4-FFF2-40B4-BE49-F238E27FC236}">
                      <a16:creationId xmlns:a16="http://schemas.microsoft.com/office/drawing/2014/main" id="{0ACBE4B8-9428-45BE-B18E-E4AB0AB833B1}"/>
                    </a:ext>
                  </a:extLst>
                </p14:cNvPr>
                <p14:cNvContentPartPr/>
                <p14:nvPr/>
              </p14:nvContentPartPr>
              <p14:xfrm>
                <a:off x="11270501" y="2990552"/>
                <a:ext cx="140040" cy="86760"/>
              </p14:xfrm>
            </p:contentPart>
          </mc:Choice>
          <mc:Fallback xmlns="">
            <p:pic>
              <p:nvPicPr>
                <p:cNvPr id="116900" name="Freihand 116899">
                  <a:extLst>
                    <a:ext uri="{FF2B5EF4-FFF2-40B4-BE49-F238E27FC236}">
                      <a16:creationId xmlns:a16="http://schemas.microsoft.com/office/drawing/2014/main" id="{0ACBE4B8-9428-45BE-B18E-E4AB0AB833B1}"/>
                    </a:ext>
                  </a:extLst>
                </p:cNvPr>
                <p:cNvPicPr/>
                <p:nvPr/>
              </p:nvPicPr>
              <p:blipFill>
                <a:blip r:embed="rId405"/>
                <a:stretch>
                  <a:fillRect/>
                </a:stretch>
              </p:blipFill>
              <p:spPr>
                <a:xfrm>
                  <a:off x="11266181" y="2986232"/>
                  <a:ext cx="148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16902" name="Freihand 116901">
                  <a:extLst>
                    <a:ext uri="{FF2B5EF4-FFF2-40B4-BE49-F238E27FC236}">
                      <a16:creationId xmlns:a16="http://schemas.microsoft.com/office/drawing/2014/main" id="{42B13E02-951C-42A8-9736-B17C94018B5C}"/>
                    </a:ext>
                  </a:extLst>
                </p14:cNvPr>
                <p14:cNvContentPartPr/>
                <p14:nvPr/>
              </p14:nvContentPartPr>
              <p14:xfrm>
                <a:off x="4561541" y="1542992"/>
                <a:ext cx="17640" cy="174600"/>
              </p14:xfrm>
            </p:contentPart>
          </mc:Choice>
          <mc:Fallback xmlns="">
            <p:pic>
              <p:nvPicPr>
                <p:cNvPr id="116902" name="Freihand 116901">
                  <a:extLst>
                    <a:ext uri="{FF2B5EF4-FFF2-40B4-BE49-F238E27FC236}">
                      <a16:creationId xmlns:a16="http://schemas.microsoft.com/office/drawing/2014/main" id="{42B13E02-951C-42A8-9736-B17C94018B5C}"/>
                    </a:ext>
                  </a:extLst>
                </p:cNvPr>
                <p:cNvPicPr/>
                <p:nvPr/>
              </p:nvPicPr>
              <p:blipFill>
                <a:blip r:embed="rId407"/>
                <a:stretch>
                  <a:fillRect/>
                </a:stretch>
              </p:blipFill>
              <p:spPr>
                <a:xfrm>
                  <a:off x="4557221" y="1538672"/>
                  <a:ext cx="262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16903" name="Freihand 116902">
                  <a:extLst>
                    <a:ext uri="{FF2B5EF4-FFF2-40B4-BE49-F238E27FC236}">
                      <a16:creationId xmlns:a16="http://schemas.microsoft.com/office/drawing/2014/main" id="{3114BB85-6E82-4F72-B3F1-00C983C8D1C4}"/>
                    </a:ext>
                  </a:extLst>
                </p14:cNvPr>
                <p14:cNvContentPartPr/>
                <p14:nvPr/>
              </p14:nvContentPartPr>
              <p14:xfrm>
                <a:off x="4444901" y="1491152"/>
                <a:ext cx="190800" cy="121320"/>
              </p14:xfrm>
            </p:contentPart>
          </mc:Choice>
          <mc:Fallback xmlns="">
            <p:pic>
              <p:nvPicPr>
                <p:cNvPr id="116903" name="Freihand 116902">
                  <a:extLst>
                    <a:ext uri="{FF2B5EF4-FFF2-40B4-BE49-F238E27FC236}">
                      <a16:creationId xmlns:a16="http://schemas.microsoft.com/office/drawing/2014/main" id="{3114BB85-6E82-4F72-B3F1-00C983C8D1C4}"/>
                    </a:ext>
                  </a:extLst>
                </p:cNvPr>
                <p:cNvPicPr/>
                <p:nvPr/>
              </p:nvPicPr>
              <p:blipFill>
                <a:blip r:embed="rId409"/>
                <a:stretch>
                  <a:fillRect/>
                </a:stretch>
              </p:blipFill>
              <p:spPr>
                <a:xfrm>
                  <a:off x="4440581" y="1486832"/>
                  <a:ext cx="199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16904" name="Freihand 116903">
                  <a:extLst>
                    <a:ext uri="{FF2B5EF4-FFF2-40B4-BE49-F238E27FC236}">
                      <a16:creationId xmlns:a16="http://schemas.microsoft.com/office/drawing/2014/main" id="{D09D7C95-214A-4872-BE2B-A298CD237A9B}"/>
                    </a:ext>
                  </a:extLst>
                </p14:cNvPr>
                <p14:cNvContentPartPr/>
                <p14:nvPr/>
              </p14:nvContentPartPr>
              <p14:xfrm>
                <a:off x="4767101" y="1513112"/>
                <a:ext cx="15840" cy="179640"/>
              </p14:xfrm>
            </p:contentPart>
          </mc:Choice>
          <mc:Fallback xmlns="">
            <p:pic>
              <p:nvPicPr>
                <p:cNvPr id="116904" name="Freihand 116903">
                  <a:extLst>
                    <a:ext uri="{FF2B5EF4-FFF2-40B4-BE49-F238E27FC236}">
                      <a16:creationId xmlns:a16="http://schemas.microsoft.com/office/drawing/2014/main" id="{D09D7C95-214A-4872-BE2B-A298CD237A9B}"/>
                    </a:ext>
                  </a:extLst>
                </p:cNvPr>
                <p:cNvPicPr/>
                <p:nvPr/>
              </p:nvPicPr>
              <p:blipFill>
                <a:blip r:embed="rId411"/>
                <a:stretch>
                  <a:fillRect/>
                </a:stretch>
              </p:blipFill>
              <p:spPr>
                <a:xfrm>
                  <a:off x="4762781" y="1508792"/>
                  <a:ext cx="24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16905" name="Freihand 116904">
                  <a:extLst>
                    <a:ext uri="{FF2B5EF4-FFF2-40B4-BE49-F238E27FC236}">
                      <a16:creationId xmlns:a16="http://schemas.microsoft.com/office/drawing/2014/main" id="{B13682C0-5A29-4EC0-9A22-503BCA4194B0}"/>
                    </a:ext>
                  </a:extLst>
                </p14:cNvPr>
                <p14:cNvContentPartPr/>
                <p14:nvPr/>
              </p14:nvContentPartPr>
              <p14:xfrm>
                <a:off x="4653341" y="1473872"/>
                <a:ext cx="216360" cy="128880"/>
              </p14:xfrm>
            </p:contentPart>
          </mc:Choice>
          <mc:Fallback xmlns="">
            <p:pic>
              <p:nvPicPr>
                <p:cNvPr id="116905" name="Freihand 116904">
                  <a:extLst>
                    <a:ext uri="{FF2B5EF4-FFF2-40B4-BE49-F238E27FC236}">
                      <a16:creationId xmlns:a16="http://schemas.microsoft.com/office/drawing/2014/main" id="{B13682C0-5A29-4EC0-9A22-503BCA4194B0}"/>
                    </a:ext>
                  </a:extLst>
                </p:cNvPr>
                <p:cNvPicPr/>
                <p:nvPr/>
              </p:nvPicPr>
              <p:blipFill>
                <a:blip r:embed="rId413"/>
                <a:stretch>
                  <a:fillRect/>
                </a:stretch>
              </p:blipFill>
              <p:spPr>
                <a:xfrm>
                  <a:off x="4649021" y="1469552"/>
                  <a:ext cx="225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16906" name="Freihand 116905">
                  <a:extLst>
                    <a:ext uri="{FF2B5EF4-FFF2-40B4-BE49-F238E27FC236}">
                      <a16:creationId xmlns:a16="http://schemas.microsoft.com/office/drawing/2014/main" id="{1B71F919-8DC6-4534-A986-58C70C77A445}"/>
                    </a:ext>
                  </a:extLst>
                </p14:cNvPr>
                <p14:cNvContentPartPr/>
                <p14:nvPr/>
              </p14:nvContentPartPr>
              <p14:xfrm>
                <a:off x="4395581" y="1387472"/>
                <a:ext cx="649080" cy="432000"/>
              </p14:xfrm>
            </p:contentPart>
          </mc:Choice>
          <mc:Fallback xmlns="">
            <p:pic>
              <p:nvPicPr>
                <p:cNvPr id="116906" name="Freihand 116905">
                  <a:extLst>
                    <a:ext uri="{FF2B5EF4-FFF2-40B4-BE49-F238E27FC236}">
                      <a16:creationId xmlns:a16="http://schemas.microsoft.com/office/drawing/2014/main" id="{1B71F919-8DC6-4534-A986-58C70C77A445}"/>
                    </a:ext>
                  </a:extLst>
                </p:cNvPr>
                <p:cNvPicPr/>
                <p:nvPr/>
              </p:nvPicPr>
              <p:blipFill>
                <a:blip r:embed="rId415"/>
                <a:stretch>
                  <a:fillRect/>
                </a:stretch>
              </p:blipFill>
              <p:spPr>
                <a:xfrm>
                  <a:off x="4391261" y="1383152"/>
                  <a:ext cx="65772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16908" name="Freihand 116907">
                  <a:extLst>
                    <a:ext uri="{FF2B5EF4-FFF2-40B4-BE49-F238E27FC236}">
                      <a16:creationId xmlns:a16="http://schemas.microsoft.com/office/drawing/2014/main" id="{F1F933A1-BD5D-4EB3-BD26-48621CEDB9E8}"/>
                    </a:ext>
                  </a:extLst>
                </p14:cNvPr>
                <p14:cNvContentPartPr/>
                <p14:nvPr/>
              </p14:nvContentPartPr>
              <p14:xfrm>
                <a:off x="7962101" y="3804872"/>
                <a:ext cx="82080" cy="9360"/>
              </p14:xfrm>
            </p:contentPart>
          </mc:Choice>
          <mc:Fallback xmlns="">
            <p:pic>
              <p:nvPicPr>
                <p:cNvPr id="116908" name="Freihand 116907">
                  <a:extLst>
                    <a:ext uri="{FF2B5EF4-FFF2-40B4-BE49-F238E27FC236}">
                      <a16:creationId xmlns:a16="http://schemas.microsoft.com/office/drawing/2014/main" id="{F1F933A1-BD5D-4EB3-BD26-48621CEDB9E8}"/>
                    </a:ext>
                  </a:extLst>
                </p:cNvPr>
                <p:cNvPicPr/>
                <p:nvPr/>
              </p:nvPicPr>
              <p:blipFill>
                <a:blip r:embed="rId417"/>
                <a:stretch>
                  <a:fillRect/>
                </a:stretch>
              </p:blipFill>
              <p:spPr>
                <a:xfrm>
                  <a:off x="7957781" y="3800552"/>
                  <a:ext cx="90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16909" name="Freihand 116908">
                  <a:extLst>
                    <a:ext uri="{FF2B5EF4-FFF2-40B4-BE49-F238E27FC236}">
                      <a16:creationId xmlns:a16="http://schemas.microsoft.com/office/drawing/2014/main" id="{25AC6789-D7B5-4A43-860B-F8CB11CD0570}"/>
                    </a:ext>
                  </a:extLst>
                </p14:cNvPr>
                <p14:cNvContentPartPr/>
                <p14:nvPr/>
              </p14:nvContentPartPr>
              <p14:xfrm>
                <a:off x="8122301" y="3705152"/>
                <a:ext cx="117000" cy="193320"/>
              </p14:xfrm>
            </p:contentPart>
          </mc:Choice>
          <mc:Fallback xmlns="">
            <p:pic>
              <p:nvPicPr>
                <p:cNvPr id="116909" name="Freihand 116908">
                  <a:extLst>
                    <a:ext uri="{FF2B5EF4-FFF2-40B4-BE49-F238E27FC236}">
                      <a16:creationId xmlns:a16="http://schemas.microsoft.com/office/drawing/2014/main" id="{25AC6789-D7B5-4A43-860B-F8CB11CD0570}"/>
                    </a:ext>
                  </a:extLst>
                </p:cNvPr>
                <p:cNvPicPr/>
                <p:nvPr/>
              </p:nvPicPr>
              <p:blipFill>
                <a:blip r:embed="rId419"/>
                <a:stretch>
                  <a:fillRect/>
                </a:stretch>
              </p:blipFill>
              <p:spPr>
                <a:xfrm>
                  <a:off x="8117981" y="3700832"/>
                  <a:ext cx="125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16910" name="Freihand 116909">
                  <a:extLst>
                    <a:ext uri="{FF2B5EF4-FFF2-40B4-BE49-F238E27FC236}">
                      <a16:creationId xmlns:a16="http://schemas.microsoft.com/office/drawing/2014/main" id="{3EB7D56C-BD89-4CF6-8712-22615926F4B3}"/>
                    </a:ext>
                  </a:extLst>
                </p14:cNvPr>
                <p14:cNvContentPartPr/>
                <p14:nvPr/>
              </p14:nvContentPartPr>
              <p14:xfrm>
                <a:off x="8232821" y="3695792"/>
                <a:ext cx="360" cy="360"/>
              </p14:xfrm>
            </p:contentPart>
          </mc:Choice>
          <mc:Fallback xmlns="">
            <p:pic>
              <p:nvPicPr>
                <p:cNvPr id="116910" name="Freihand 116909">
                  <a:extLst>
                    <a:ext uri="{FF2B5EF4-FFF2-40B4-BE49-F238E27FC236}">
                      <a16:creationId xmlns:a16="http://schemas.microsoft.com/office/drawing/2014/main" id="{3EB7D56C-BD89-4CF6-8712-22615926F4B3}"/>
                    </a:ext>
                  </a:extLst>
                </p:cNvPr>
                <p:cNvPicPr/>
                <p:nvPr/>
              </p:nvPicPr>
              <p:blipFill>
                <a:blip r:embed="rId166"/>
                <a:stretch>
                  <a:fillRect/>
                </a:stretch>
              </p:blipFill>
              <p:spPr>
                <a:xfrm>
                  <a:off x="8228501" y="3691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6911" name="Freihand 116910">
                  <a:extLst>
                    <a:ext uri="{FF2B5EF4-FFF2-40B4-BE49-F238E27FC236}">
                      <a16:creationId xmlns:a16="http://schemas.microsoft.com/office/drawing/2014/main" id="{F76A853A-1034-4B90-A673-2B30AB2B3949}"/>
                    </a:ext>
                  </a:extLst>
                </p14:cNvPr>
                <p14:cNvContentPartPr/>
                <p14:nvPr/>
              </p14:nvContentPartPr>
              <p14:xfrm>
                <a:off x="8249381" y="3649712"/>
                <a:ext cx="75600" cy="154080"/>
              </p14:xfrm>
            </p:contentPart>
          </mc:Choice>
          <mc:Fallback xmlns="">
            <p:pic>
              <p:nvPicPr>
                <p:cNvPr id="116911" name="Freihand 116910">
                  <a:extLst>
                    <a:ext uri="{FF2B5EF4-FFF2-40B4-BE49-F238E27FC236}">
                      <a16:creationId xmlns:a16="http://schemas.microsoft.com/office/drawing/2014/main" id="{F76A853A-1034-4B90-A673-2B30AB2B3949}"/>
                    </a:ext>
                  </a:extLst>
                </p:cNvPr>
                <p:cNvPicPr/>
                <p:nvPr/>
              </p:nvPicPr>
              <p:blipFill>
                <a:blip r:embed="rId422"/>
                <a:stretch>
                  <a:fillRect/>
                </a:stretch>
              </p:blipFill>
              <p:spPr>
                <a:xfrm>
                  <a:off x="8245061" y="3645392"/>
                  <a:ext cx="84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6912" name="Freihand 116911">
                  <a:extLst>
                    <a:ext uri="{FF2B5EF4-FFF2-40B4-BE49-F238E27FC236}">
                      <a16:creationId xmlns:a16="http://schemas.microsoft.com/office/drawing/2014/main" id="{05CE1981-8788-4CE9-B7FD-FBCD0E923F2C}"/>
                    </a:ext>
                  </a:extLst>
                </p14:cNvPr>
                <p14:cNvContentPartPr/>
                <p14:nvPr/>
              </p14:nvContentPartPr>
              <p14:xfrm>
                <a:off x="8311301" y="3745832"/>
                <a:ext cx="31680" cy="59040"/>
              </p14:xfrm>
            </p:contentPart>
          </mc:Choice>
          <mc:Fallback xmlns="">
            <p:pic>
              <p:nvPicPr>
                <p:cNvPr id="116912" name="Freihand 116911">
                  <a:extLst>
                    <a:ext uri="{FF2B5EF4-FFF2-40B4-BE49-F238E27FC236}">
                      <a16:creationId xmlns:a16="http://schemas.microsoft.com/office/drawing/2014/main" id="{05CE1981-8788-4CE9-B7FD-FBCD0E923F2C}"/>
                    </a:ext>
                  </a:extLst>
                </p:cNvPr>
                <p:cNvPicPr/>
                <p:nvPr/>
              </p:nvPicPr>
              <p:blipFill>
                <a:blip r:embed="rId424"/>
                <a:stretch>
                  <a:fillRect/>
                </a:stretch>
              </p:blipFill>
              <p:spPr>
                <a:xfrm>
                  <a:off x="8306981" y="3741512"/>
                  <a:ext cx="40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16913" name="Freihand 116912">
                  <a:extLst>
                    <a:ext uri="{FF2B5EF4-FFF2-40B4-BE49-F238E27FC236}">
                      <a16:creationId xmlns:a16="http://schemas.microsoft.com/office/drawing/2014/main" id="{08A2B0AB-7EA7-4157-A051-756D6A9896FF}"/>
                    </a:ext>
                  </a:extLst>
                </p14:cNvPr>
                <p14:cNvContentPartPr/>
                <p14:nvPr/>
              </p14:nvContentPartPr>
              <p14:xfrm>
                <a:off x="8363141" y="3629192"/>
                <a:ext cx="115920" cy="164520"/>
              </p14:xfrm>
            </p:contentPart>
          </mc:Choice>
          <mc:Fallback xmlns="">
            <p:pic>
              <p:nvPicPr>
                <p:cNvPr id="116913" name="Freihand 116912">
                  <a:extLst>
                    <a:ext uri="{FF2B5EF4-FFF2-40B4-BE49-F238E27FC236}">
                      <a16:creationId xmlns:a16="http://schemas.microsoft.com/office/drawing/2014/main" id="{08A2B0AB-7EA7-4157-A051-756D6A9896FF}"/>
                    </a:ext>
                  </a:extLst>
                </p:cNvPr>
                <p:cNvPicPr/>
                <p:nvPr/>
              </p:nvPicPr>
              <p:blipFill>
                <a:blip r:embed="rId426"/>
                <a:stretch>
                  <a:fillRect/>
                </a:stretch>
              </p:blipFill>
              <p:spPr>
                <a:xfrm>
                  <a:off x="8358821" y="3624872"/>
                  <a:ext cx="124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16914" name="Freihand 116913">
                  <a:extLst>
                    <a:ext uri="{FF2B5EF4-FFF2-40B4-BE49-F238E27FC236}">
                      <a16:creationId xmlns:a16="http://schemas.microsoft.com/office/drawing/2014/main" id="{E38739EC-D05E-49D2-AF3D-A6E22D15EFB9}"/>
                    </a:ext>
                  </a:extLst>
                </p14:cNvPr>
                <p14:cNvContentPartPr/>
                <p14:nvPr/>
              </p14:nvContentPartPr>
              <p14:xfrm>
                <a:off x="8411381" y="3651152"/>
                <a:ext cx="8640" cy="23760"/>
              </p14:xfrm>
            </p:contentPart>
          </mc:Choice>
          <mc:Fallback xmlns="">
            <p:pic>
              <p:nvPicPr>
                <p:cNvPr id="116914" name="Freihand 116913">
                  <a:extLst>
                    <a:ext uri="{FF2B5EF4-FFF2-40B4-BE49-F238E27FC236}">
                      <a16:creationId xmlns:a16="http://schemas.microsoft.com/office/drawing/2014/main" id="{E38739EC-D05E-49D2-AF3D-A6E22D15EFB9}"/>
                    </a:ext>
                  </a:extLst>
                </p:cNvPr>
                <p:cNvPicPr/>
                <p:nvPr/>
              </p:nvPicPr>
              <p:blipFill>
                <a:blip r:embed="rId428"/>
                <a:stretch>
                  <a:fillRect/>
                </a:stretch>
              </p:blipFill>
              <p:spPr>
                <a:xfrm>
                  <a:off x="8407061" y="3646832"/>
                  <a:ext cx="17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16915" name="Freihand 116914">
                  <a:extLst>
                    <a:ext uri="{FF2B5EF4-FFF2-40B4-BE49-F238E27FC236}">
                      <a16:creationId xmlns:a16="http://schemas.microsoft.com/office/drawing/2014/main" id="{0E275DBE-0934-4FEC-8C37-3D955EC8FFE7}"/>
                    </a:ext>
                  </a:extLst>
                </p14:cNvPr>
                <p14:cNvContentPartPr/>
                <p14:nvPr/>
              </p14:nvContentPartPr>
              <p14:xfrm>
                <a:off x="8493101" y="3722072"/>
                <a:ext cx="73800" cy="60840"/>
              </p14:xfrm>
            </p:contentPart>
          </mc:Choice>
          <mc:Fallback xmlns="">
            <p:pic>
              <p:nvPicPr>
                <p:cNvPr id="116915" name="Freihand 116914">
                  <a:extLst>
                    <a:ext uri="{FF2B5EF4-FFF2-40B4-BE49-F238E27FC236}">
                      <a16:creationId xmlns:a16="http://schemas.microsoft.com/office/drawing/2014/main" id="{0E275DBE-0934-4FEC-8C37-3D955EC8FFE7}"/>
                    </a:ext>
                  </a:extLst>
                </p:cNvPr>
                <p:cNvPicPr/>
                <p:nvPr/>
              </p:nvPicPr>
              <p:blipFill>
                <a:blip r:embed="rId430"/>
                <a:stretch>
                  <a:fillRect/>
                </a:stretch>
              </p:blipFill>
              <p:spPr>
                <a:xfrm>
                  <a:off x="8488781" y="3717752"/>
                  <a:ext cx="82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16916" name="Freihand 116915">
                  <a:extLst>
                    <a:ext uri="{FF2B5EF4-FFF2-40B4-BE49-F238E27FC236}">
                      <a16:creationId xmlns:a16="http://schemas.microsoft.com/office/drawing/2014/main" id="{79DD2634-533C-4611-98A5-98F9A0817DDD}"/>
                    </a:ext>
                  </a:extLst>
                </p14:cNvPr>
                <p14:cNvContentPartPr/>
                <p14:nvPr/>
              </p14:nvContentPartPr>
              <p14:xfrm>
                <a:off x="8598581" y="3634952"/>
                <a:ext cx="127080" cy="139320"/>
              </p14:xfrm>
            </p:contentPart>
          </mc:Choice>
          <mc:Fallback xmlns="">
            <p:pic>
              <p:nvPicPr>
                <p:cNvPr id="116916" name="Freihand 116915">
                  <a:extLst>
                    <a:ext uri="{FF2B5EF4-FFF2-40B4-BE49-F238E27FC236}">
                      <a16:creationId xmlns:a16="http://schemas.microsoft.com/office/drawing/2014/main" id="{79DD2634-533C-4611-98A5-98F9A0817DDD}"/>
                    </a:ext>
                  </a:extLst>
                </p:cNvPr>
                <p:cNvPicPr/>
                <p:nvPr/>
              </p:nvPicPr>
              <p:blipFill>
                <a:blip r:embed="rId432"/>
                <a:stretch>
                  <a:fillRect/>
                </a:stretch>
              </p:blipFill>
              <p:spPr>
                <a:xfrm>
                  <a:off x="8594261" y="3630632"/>
                  <a:ext cx="135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6917" name="Freihand 116916">
                  <a:extLst>
                    <a:ext uri="{FF2B5EF4-FFF2-40B4-BE49-F238E27FC236}">
                      <a16:creationId xmlns:a16="http://schemas.microsoft.com/office/drawing/2014/main" id="{B5252CF7-0336-4252-9B80-62AB792E723E}"/>
                    </a:ext>
                  </a:extLst>
                </p14:cNvPr>
                <p14:cNvContentPartPr/>
                <p14:nvPr/>
              </p14:nvContentPartPr>
              <p14:xfrm>
                <a:off x="8785421" y="3684272"/>
                <a:ext cx="7920" cy="6120"/>
              </p14:xfrm>
            </p:contentPart>
          </mc:Choice>
          <mc:Fallback xmlns="">
            <p:pic>
              <p:nvPicPr>
                <p:cNvPr id="116917" name="Freihand 116916">
                  <a:extLst>
                    <a:ext uri="{FF2B5EF4-FFF2-40B4-BE49-F238E27FC236}">
                      <a16:creationId xmlns:a16="http://schemas.microsoft.com/office/drawing/2014/main" id="{B5252CF7-0336-4252-9B80-62AB792E723E}"/>
                    </a:ext>
                  </a:extLst>
                </p:cNvPr>
                <p:cNvPicPr/>
                <p:nvPr/>
              </p:nvPicPr>
              <p:blipFill>
                <a:blip r:embed="rId434"/>
                <a:stretch>
                  <a:fillRect/>
                </a:stretch>
              </p:blipFill>
              <p:spPr>
                <a:xfrm>
                  <a:off x="8781101" y="3679952"/>
                  <a:ext cx="16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16918" name="Freihand 116917">
                  <a:extLst>
                    <a:ext uri="{FF2B5EF4-FFF2-40B4-BE49-F238E27FC236}">
                      <a16:creationId xmlns:a16="http://schemas.microsoft.com/office/drawing/2014/main" id="{53890A9E-6C31-424C-9758-EF97D2AAD874}"/>
                    </a:ext>
                  </a:extLst>
                </p14:cNvPr>
                <p14:cNvContentPartPr/>
                <p14:nvPr/>
              </p14:nvContentPartPr>
              <p14:xfrm>
                <a:off x="8805941" y="3756632"/>
                <a:ext cx="2160" cy="7920"/>
              </p14:xfrm>
            </p:contentPart>
          </mc:Choice>
          <mc:Fallback xmlns="">
            <p:pic>
              <p:nvPicPr>
                <p:cNvPr id="116918" name="Freihand 116917">
                  <a:extLst>
                    <a:ext uri="{FF2B5EF4-FFF2-40B4-BE49-F238E27FC236}">
                      <a16:creationId xmlns:a16="http://schemas.microsoft.com/office/drawing/2014/main" id="{53890A9E-6C31-424C-9758-EF97D2AAD874}"/>
                    </a:ext>
                  </a:extLst>
                </p:cNvPr>
                <p:cNvPicPr/>
                <p:nvPr/>
              </p:nvPicPr>
              <p:blipFill>
                <a:blip r:embed="rId436"/>
                <a:stretch>
                  <a:fillRect/>
                </a:stretch>
              </p:blipFill>
              <p:spPr>
                <a:xfrm>
                  <a:off x="8801621" y="3752312"/>
                  <a:ext cx="10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16920" name="Freihand 116919">
                  <a:extLst>
                    <a:ext uri="{FF2B5EF4-FFF2-40B4-BE49-F238E27FC236}">
                      <a16:creationId xmlns:a16="http://schemas.microsoft.com/office/drawing/2014/main" id="{E48D75FF-F110-4DF4-9707-53CBFC2DCACE}"/>
                    </a:ext>
                  </a:extLst>
                </p14:cNvPr>
                <p14:cNvContentPartPr/>
                <p14:nvPr/>
              </p14:nvContentPartPr>
              <p14:xfrm>
                <a:off x="8912141" y="3632792"/>
                <a:ext cx="6120" cy="66240"/>
              </p14:xfrm>
            </p:contentPart>
          </mc:Choice>
          <mc:Fallback xmlns="">
            <p:pic>
              <p:nvPicPr>
                <p:cNvPr id="116920" name="Freihand 116919">
                  <a:extLst>
                    <a:ext uri="{FF2B5EF4-FFF2-40B4-BE49-F238E27FC236}">
                      <a16:creationId xmlns:a16="http://schemas.microsoft.com/office/drawing/2014/main" id="{E48D75FF-F110-4DF4-9707-53CBFC2DCACE}"/>
                    </a:ext>
                  </a:extLst>
                </p:cNvPr>
                <p:cNvPicPr/>
                <p:nvPr/>
              </p:nvPicPr>
              <p:blipFill>
                <a:blip r:embed="rId438"/>
                <a:stretch>
                  <a:fillRect/>
                </a:stretch>
              </p:blipFill>
              <p:spPr>
                <a:xfrm>
                  <a:off x="8907821" y="3628472"/>
                  <a:ext cx="14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16921" name="Freihand 116920">
                  <a:extLst>
                    <a:ext uri="{FF2B5EF4-FFF2-40B4-BE49-F238E27FC236}">
                      <a16:creationId xmlns:a16="http://schemas.microsoft.com/office/drawing/2014/main" id="{66DFF4FD-B236-437E-AB0D-B6D3ED0788EF}"/>
                    </a:ext>
                  </a:extLst>
                </p14:cNvPr>
                <p14:cNvContentPartPr/>
                <p14:nvPr/>
              </p14:nvContentPartPr>
              <p14:xfrm>
                <a:off x="8859941" y="3592472"/>
                <a:ext cx="91080" cy="118800"/>
              </p14:xfrm>
            </p:contentPart>
          </mc:Choice>
          <mc:Fallback xmlns="">
            <p:pic>
              <p:nvPicPr>
                <p:cNvPr id="116921" name="Freihand 116920">
                  <a:extLst>
                    <a:ext uri="{FF2B5EF4-FFF2-40B4-BE49-F238E27FC236}">
                      <a16:creationId xmlns:a16="http://schemas.microsoft.com/office/drawing/2014/main" id="{66DFF4FD-B236-437E-AB0D-B6D3ED0788EF}"/>
                    </a:ext>
                  </a:extLst>
                </p:cNvPr>
                <p:cNvPicPr/>
                <p:nvPr/>
              </p:nvPicPr>
              <p:blipFill>
                <a:blip r:embed="rId440"/>
                <a:stretch>
                  <a:fillRect/>
                </a:stretch>
              </p:blipFill>
              <p:spPr>
                <a:xfrm>
                  <a:off x="8855621" y="3588152"/>
                  <a:ext cx="99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16922" name="Freihand 116921">
                  <a:extLst>
                    <a:ext uri="{FF2B5EF4-FFF2-40B4-BE49-F238E27FC236}">
                      <a16:creationId xmlns:a16="http://schemas.microsoft.com/office/drawing/2014/main" id="{67144562-6716-43A3-AB26-CFC955EC9D35}"/>
                    </a:ext>
                  </a:extLst>
                </p14:cNvPr>
                <p14:cNvContentPartPr/>
                <p14:nvPr/>
              </p14:nvContentPartPr>
              <p14:xfrm>
                <a:off x="8984141" y="3652232"/>
                <a:ext cx="116640" cy="48600"/>
              </p14:xfrm>
            </p:contentPart>
          </mc:Choice>
          <mc:Fallback xmlns="">
            <p:pic>
              <p:nvPicPr>
                <p:cNvPr id="116922" name="Freihand 116921">
                  <a:extLst>
                    <a:ext uri="{FF2B5EF4-FFF2-40B4-BE49-F238E27FC236}">
                      <a16:creationId xmlns:a16="http://schemas.microsoft.com/office/drawing/2014/main" id="{67144562-6716-43A3-AB26-CFC955EC9D35}"/>
                    </a:ext>
                  </a:extLst>
                </p:cNvPr>
                <p:cNvPicPr/>
                <p:nvPr/>
              </p:nvPicPr>
              <p:blipFill>
                <a:blip r:embed="rId442"/>
                <a:stretch>
                  <a:fillRect/>
                </a:stretch>
              </p:blipFill>
              <p:spPr>
                <a:xfrm>
                  <a:off x="8979821" y="3647912"/>
                  <a:ext cx="125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16923" name="Freihand 116922">
                  <a:extLst>
                    <a:ext uri="{FF2B5EF4-FFF2-40B4-BE49-F238E27FC236}">
                      <a16:creationId xmlns:a16="http://schemas.microsoft.com/office/drawing/2014/main" id="{5E688682-8B63-444B-A152-8785F12DD8DE}"/>
                    </a:ext>
                  </a:extLst>
                </p14:cNvPr>
                <p14:cNvContentPartPr/>
                <p14:nvPr/>
              </p14:nvContentPartPr>
              <p14:xfrm>
                <a:off x="9132821" y="3569792"/>
                <a:ext cx="94680" cy="113400"/>
              </p14:xfrm>
            </p:contentPart>
          </mc:Choice>
          <mc:Fallback xmlns="">
            <p:pic>
              <p:nvPicPr>
                <p:cNvPr id="116923" name="Freihand 116922">
                  <a:extLst>
                    <a:ext uri="{FF2B5EF4-FFF2-40B4-BE49-F238E27FC236}">
                      <a16:creationId xmlns:a16="http://schemas.microsoft.com/office/drawing/2014/main" id="{5E688682-8B63-444B-A152-8785F12DD8DE}"/>
                    </a:ext>
                  </a:extLst>
                </p:cNvPr>
                <p:cNvPicPr/>
                <p:nvPr/>
              </p:nvPicPr>
              <p:blipFill>
                <a:blip r:embed="rId444"/>
                <a:stretch>
                  <a:fillRect/>
                </a:stretch>
              </p:blipFill>
              <p:spPr>
                <a:xfrm>
                  <a:off x="9128501" y="3565472"/>
                  <a:ext cx="1033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16925" name="Freihand 116924">
                  <a:extLst>
                    <a:ext uri="{FF2B5EF4-FFF2-40B4-BE49-F238E27FC236}">
                      <a16:creationId xmlns:a16="http://schemas.microsoft.com/office/drawing/2014/main" id="{F5DFABF0-D8AA-4ADA-82AE-A623F2A89635}"/>
                    </a:ext>
                  </a:extLst>
                </p14:cNvPr>
                <p14:cNvContentPartPr/>
                <p14:nvPr/>
              </p14:nvContentPartPr>
              <p14:xfrm>
                <a:off x="9329741" y="3544952"/>
                <a:ext cx="79920" cy="118080"/>
              </p14:xfrm>
            </p:contentPart>
          </mc:Choice>
          <mc:Fallback xmlns="">
            <p:pic>
              <p:nvPicPr>
                <p:cNvPr id="116925" name="Freihand 116924">
                  <a:extLst>
                    <a:ext uri="{FF2B5EF4-FFF2-40B4-BE49-F238E27FC236}">
                      <a16:creationId xmlns:a16="http://schemas.microsoft.com/office/drawing/2014/main" id="{F5DFABF0-D8AA-4ADA-82AE-A623F2A89635}"/>
                    </a:ext>
                  </a:extLst>
                </p:cNvPr>
                <p:cNvPicPr/>
                <p:nvPr/>
              </p:nvPicPr>
              <p:blipFill>
                <a:blip r:embed="rId446"/>
                <a:stretch>
                  <a:fillRect/>
                </a:stretch>
              </p:blipFill>
              <p:spPr>
                <a:xfrm>
                  <a:off x="9325421" y="3540632"/>
                  <a:ext cx="88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16926" name="Freihand 116925">
                  <a:extLst>
                    <a:ext uri="{FF2B5EF4-FFF2-40B4-BE49-F238E27FC236}">
                      <a16:creationId xmlns:a16="http://schemas.microsoft.com/office/drawing/2014/main" id="{06AA1583-07BE-4990-86CB-F66386D2E6BA}"/>
                    </a:ext>
                  </a:extLst>
                </p14:cNvPr>
                <p14:cNvContentPartPr/>
                <p14:nvPr/>
              </p14:nvContentPartPr>
              <p14:xfrm>
                <a:off x="9435221" y="3591752"/>
                <a:ext cx="311760" cy="69480"/>
              </p14:xfrm>
            </p:contentPart>
          </mc:Choice>
          <mc:Fallback xmlns="">
            <p:pic>
              <p:nvPicPr>
                <p:cNvPr id="116926" name="Freihand 116925">
                  <a:extLst>
                    <a:ext uri="{FF2B5EF4-FFF2-40B4-BE49-F238E27FC236}">
                      <a16:creationId xmlns:a16="http://schemas.microsoft.com/office/drawing/2014/main" id="{06AA1583-07BE-4990-86CB-F66386D2E6BA}"/>
                    </a:ext>
                  </a:extLst>
                </p:cNvPr>
                <p:cNvPicPr/>
                <p:nvPr/>
              </p:nvPicPr>
              <p:blipFill>
                <a:blip r:embed="rId448"/>
                <a:stretch>
                  <a:fillRect/>
                </a:stretch>
              </p:blipFill>
              <p:spPr>
                <a:xfrm>
                  <a:off x="9430901" y="3587432"/>
                  <a:ext cx="320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16927" name="Freihand 116926">
                  <a:extLst>
                    <a:ext uri="{FF2B5EF4-FFF2-40B4-BE49-F238E27FC236}">
                      <a16:creationId xmlns:a16="http://schemas.microsoft.com/office/drawing/2014/main" id="{2093FF24-2655-4AAF-935E-5D120DEF5B21}"/>
                    </a:ext>
                  </a:extLst>
                </p14:cNvPr>
                <p14:cNvContentPartPr/>
                <p14:nvPr/>
              </p14:nvContentPartPr>
              <p14:xfrm>
                <a:off x="9696221" y="3549992"/>
                <a:ext cx="28080" cy="6480"/>
              </p14:xfrm>
            </p:contentPart>
          </mc:Choice>
          <mc:Fallback xmlns="">
            <p:pic>
              <p:nvPicPr>
                <p:cNvPr id="116927" name="Freihand 116926">
                  <a:extLst>
                    <a:ext uri="{FF2B5EF4-FFF2-40B4-BE49-F238E27FC236}">
                      <a16:creationId xmlns:a16="http://schemas.microsoft.com/office/drawing/2014/main" id="{2093FF24-2655-4AAF-935E-5D120DEF5B21}"/>
                    </a:ext>
                  </a:extLst>
                </p:cNvPr>
                <p:cNvPicPr/>
                <p:nvPr/>
              </p:nvPicPr>
              <p:blipFill>
                <a:blip r:embed="rId450"/>
                <a:stretch>
                  <a:fillRect/>
                </a:stretch>
              </p:blipFill>
              <p:spPr>
                <a:xfrm>
                  <a:off x="9691901" y="3545672"/>
                  <a:ext cx="36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16928" name="Freihand 116927">
                  <a:extLst>
                    <a:ext uri="{FF2B5EF4-FFF2-40B4-BE49-F238E27FC236}">
                      <a16:creationId xmlns:a16="http://schemas.microsoft.com/office/drawing/2014/main" id="{739A1961-5AB0-4E82-BA9E-94B1C67F1C94}"/>
                    </a:ext>
                  </a:extLst>
                </p14:cNvPr>
                <p14:cNvContentPartPr/>
                <p14:nvPr/>
              </p14:nvContentPartPr>
              <p14:xfrm>
                <a:off x="9775781" y="3546032"/>
                <a:ext cx="312840" cy="174600"/>
              </p14:xfrm>
            </p:contentPart>
          </mc:Choice>
          <mc:Fallback xmlns="">
            <p:pic>
              <p:nvPicPr>
                <p:cNvPr id="116928" name="Freihand 116927">
                  <a:extLst>
                    <a:ext uri="{FF2B5EF4-FFF2-40B4-BE49-F238E27FC236}">
                      <a16:creationId xmlns:a16="http://schemas.microsoft.com/office/drawing/2014/main" id="{739A1961-5AB0-4E82-BA9E-94B1C67F1C94}"/>
                    </a:ext>
                  </a:extLst>
                </p:cNvPr>
                <p:cNvPicPr/>
                <p:nvPr/>
              </p:nvPicPr>
              <p:blipFill>
                <a:blip r:embed="rId452"/>
                <a:stretch>
                  <a:fillRect/>
                </a:stretch>
              </p:blipFill>
              <p:spPr>
                <a:xfrm>
                  <a:off x="9771461" y="3541712"/>
                  <a:ext cx="321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16929" name="Freihand 116928">
                  <a:extLst>
                    <a:ext uri="{FF2B5EF4-FFF2-40B4-BE49-F238E27FC236}">
                      <a16:creationId xmlns:a16="http://schemas.microsoft.com/office/drawing/2014/main" id="{F9867744-715D-4E3E-BFD1-75407D64FB7F}"/>
                    </a:ext>
                  </a:extLst>
                </p14:cNvPr>
                <p14:cNvContentPartPr/>
                <p14:nvPr/>
              </p14:nvContentPartPr>
              <p14:xfrm>
                <a:off x="10187981" y="3462512"/>
                <a:ext cx="167400" cy="100080"/>
              </p14:xfrm>
            </p:contentPart>
          </mc:Choice>
          <mc:Fallback xmlns="">
            <p:pic>
              <p:nvPicPr>
                <p:cNvPr id="116929" name="Freihand 116928">
                  <a:extLst>
                    <a:ext uri="{FF2B5EF4-FFF2-40B4-BE49-F238E27FC236}">
                      <a16:creationId xmlns:a16="http://schemas.microsoft.com/office/drawing/2014/main" id="{F9867744-715D-4E3E-BFD1-75407D64FB7F}"/>
                    </a:ext>
                  </a:extLst>
                </p:cNvPr>
                <p:cNvPicPr/>
                <p:nvPr/>
              </p:nvPicPr>
              <p:blipFill>
                <a:blip r:embed="rId454"/>
                <a:stretch>
                  <a:fillRect/>
                </a:stretch>
              </p:blipFill>
              <p:spPr>
                <a:xfrm>
                  <a:off x="10183661" y="3458192"/>
                  <a:ext cx="176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16930" name="Freihand 116929">
                  <a:extLst>
                    <a:ext uri="{FF2B5EF4-FFF2-40B4-BE49-F238E27FC236}">
                      <a16:creationId xmlns:a16="http://schemas.microsoft.com/office/drawing/2014/main" id="{3A657E53-87B4-4B79-9734-302B7E675841}"/>
                    </a:ext>
                  </a:extLst>
                </p14:cNvPr>
                <p14:cNvContentPartPr/>
                <p14:nvPr/>
              </p14:nvContentPartPr>
              <p14:xfrm>
                <a:off x="10374461" y="3480512"/>
                <a:ext cx="64080" cy="80640"/>
              </p14:xfrm>
            </p:contentPart>
          </mc:Choice>
          <mc:Fallback xmlns="">
            <p:pic>
              <p:nvPicPr>
                <p:cNvPr id="116930" name="Freihand 116929">
                  <a:extLst>
                    <a:ext uri="{FF2B5EF4-FFF2-40B4-BE49-F238E27FC236}">
                      <a16:creationId xmlns:a16="http://schemas.microsoft.com/office/drawing/2014/main" id="{3A657E53-87B4-4B79-9734-302B7E675841}"/>
                    </a:ext>
                  </a:extLst>
                </p:cNvPr>
                <p:cNvPicPr/>
                <p:nvPr/>
              </p:nvPicPr>
              <p:blipFill>
                <a:blip r:embed="rId456"/>
                <a:stretch>
                  <a:fillRect/>
                </a:stretch>
              </p:blipFill>
              <p:spPr>
                <a:xfrm>
                  <a:off x="10370141" y="3476192"/>
                  <a:ext cx="72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16932" name="Freihand 116931">
                  <a:extLst>
                    <a:ext uri="{FF2B5EF4-FFF2-40B4-BE49-F238E27FC236}">
                      <a16:creationId xmlns:a16="http://schemas.microsoft.com/office/drawing/2014/main" id="{72853B3C-9FDA-42DF-B30A-F4B33CD8FA32}"/>
                    </a:ext>
                  </a:extLst>
                </p14:cNvPr>
                <p14:cNvContentPartPr/>
                <p14:nvPr/>
              </p14:nvContentPartPr>
              <p14:xfrm>
                <a:off x="10535741" y="3400952"/>
                <a:ext cx="83880" cy="145440"/>
              </p14:xfrm>
            </p:contentPart>
          </mc:Choice>
          <mc:Fallback xmlns="">
            <p:pic>
              <p:nvPicPr>
                <p:cNvPr id="116932" name="Freihand 116931">
                  <a:extLst>
                    <a:ext uri="{FF2B5EF4-FFF2-40B4-BE49-F238E27FC236}">
                      <a16:creationId xmlns:a16="http://schemas.microsoft.com/office/drawing/2014/main" id="{72853B3C-9FDA-42DF-B30A-F4B33CD8FA32}"/>
                    </a:ext>
                  </a:extLst>
                </p:cNvPr>
                <p:cNvPicPr/>
                <p:nvPr/>
              </p:nvPicPr>
              <p:blipFill>
                <a:blip r:embed="rId458"/>
                <a:stretch>
                  <a:fillRect/>
                </a:stretch>
              </p:blipFill>
              <p:spPr>
                <a:xfrm>
                  <a:off x="10531421" y="3396632"/>
                  <a:ext cx="92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16933" name="Freihand 116932">
                  <a:extLst>
                    <a:ext uri="{FF2B5EF4-FFF2-40B4-BE49-F238E27FC236}">
                      <a16:creationId xmlns:a16="http://schemas.microsoft.com/office/drawing/2014/main" id="{A9573C9B-ACC8-48EF-92ED-F2DBD7150DE9}"/>
                    </a:ext>
                  </a:extLst>
                </p14:cNvPr>
                <p14:cNvContentPartPr/>
                <p14:nvPr/>
              </p14:nvContentPartPr>
              <p14:xfrm>
                <a:off x="10608821" y="3445232"/>
                <a:ext cx="84600" cy="68400"/>
              </p14:xfrm>
            </p:contentPart>
          </mc:Choice>
          <mc:Fallback xmlns="">
            <p:pic>
              <p:nvPicPr>
                <p:cNvPr id="116933" name="Freihand 116932">
                  <a:extLst>
                    <a:ext uri="{FF2B5EF4-FFF2-40B4-BE49-F238E27FC236}">
                      <a16:creationId xmlns:a16="http://schemas.microsoft.com/office/drawing/2014/main" id="{A9573C9B-ACC8-48EF-92ED-F2DBD7150DE9}"/>
                    </a:ext>
                  </a:extLst>
                </p:cNvPr>
                <p:cNvPicPr/>
                <p:nvPr/>
              </p:nvPicPr>
              <p:blipFill>
                <a:blip r:embed="rId460"/>
                <a:stretch>
                  <a:fillRect/>
                </a:stretch>
              </p:blipFill>
              <p:spPr>
                <a:xfrm>
                  <a:off x="10604501" y="3440912"/>
                  <a:ext cx="9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16934" name="Freihand 116933">
                  <a:extLst>
                    <a:ext uri="{FF2B5EF4-FFF2-40B4-BE49-F238E27FC236}">
                      <a16:creationId xmlns:a16="http://schemas.microsoft.com/office/drawing/2014/main" id="{A9CCB63A-B55A-40CF-A400-0EBDEDBDF6C6}"/>
                    </a:ext>
                  </a:extLst>
                </p14:cNvPr>
                <p14:cNvContentPartPr/>
                <p14:nvPr/>
              </p14:nvContentPartPr>
              <p14:xfrm>
                <a:off x="10691981" y="3420032"/>
                <a:ext cx="254880" cy="194400"/>
              </p14:xfrm>
            </p:contentPart>
          </mc:Choice>
          <mc:Fallback xmlns="">
            <p:pic>
              <p:nvPicPr>
                <p:cNvPr id="116934" name="Freihand 116933">
                  <a:extLst>
                    <a:ext uri="{FF2B5EF4-FFF2-40B4-BE49-F238E27FC236}">
                      <a16:creationId xmlns:a16="http://schemas.microsoft.com/office/drawing/2014/main" id="{A9CCB63A-B55A-40CF-A400-0EBDEDBDF6C6}"/>
                    </a:ext>
                  </a:extLst>
                </p:cNvPr>
                <p:cNvPicPr/>
                <p:nvPr/>
              </p:nvPicPr>
              <p:blipFill>
                <a:blip r:embed="rId462"/>
                <a:stretch>
                  <a:fillRect/>
                </a:stretch>
              </p:blipFill>
              <p:spPr>
                <a:xfrm>
                  <a:off x="10687661" y="3415712"/>
                  <a:ext cx="2635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16935" name="Freihand 116934">
                  <a:extLst>
                    <a:ext uri="{FF2B5EF4-FFF2-40B4-BE49-F238E27FC236}">
                      <a16:creationId xmlns:a16="http://schemas.microsoft.com/office/drawing/2014/main" id="{1FA3906E-20E9-4265-A6D4-C43942CCB73E}"/>
                    </a:ext>
                  </a:extLst>
                </p14:cNvPr>
                <p14:cNvContentPartPr/>
                <p14:nvPr/>
              </p14:nvContentPartPr>
              <p14:xfrm>
                <a:off x="10964861" y="3403832"/>
                <a:ext cx="138600" cy="53280"/>
              </p14:xfrm>
            </p:contentPart>
          </mc:Choice>
          <mc:Fallback xmlns="">
            <p:pic>
              <p:nvPicPr>
                <p:cNvPr id="116935" name="Freihand 116934">
                  <a:extLst>
                    <a:ext uri="{FF2B5EF4-FFF2-40B4-BE49-F238E27FC236}">
                      <a16:creationId xmlns:a16="http://schemas.microsoft.com/office/drawing/2014/main" id="{1FA3906E-20E9-4265-A6D4-C43942CCB73E}"/>
                    </a:ext>
                  </a:extLst>
                </p:cNvPr>
                <p:cNvPicPr/>
                <p:nvPr/>
              </p:nvPicPr>
              <p:blipFill>
                <a:blip r:embed="rId464"/>
                <a:stretch>
                  <a:fillRect/>
                </a:stretch>
              </p:blipFill>
              <p:spPr>
                <a:xfrm>
                  <a:off x="10960541" y="3399512"/>
                  <a:ext cx="147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16936" name="Freihand 116935">
                  <a:extLst>
                    <a:ext uri="{FF2B5EF4-FFF2-40B4-BE49-F238E27FC236}">
                      <a16:creationId xmlns:a16="http://schemas.microsoft.com/office/drawing/2014/main" id="{0EC00638-00D8-44FA-9E6F-303A49E4ED43}"/>
                    </a:ext>
                  </a:extLst>
                </p14:cNvPr>
                <p14:cNvContentPartPr/>
                <p14:nvPr/>
              </p14:nvContentPartPr>
              <p14:xfrm>
                <a:off x="11136581" y="3364232"/>
                <a:ext cx="76320" cy="72000"/>
              </p14:xfrm>
            </p:contentPart>
          </mc:Choice>
          <mc:Fallback xmlns="">
            <p:pic>
              <p:nvPicPr>
                <p:cNvPr id="116936" name="Freihand 116935">
                  <a:extLst>
                    <a:ext uri="{FF2B5EF4-FFF2-40B4-BE49-F238E27FC236}">
                      <a16:creationId xmlns:a16="http://schemas.microsoft.com/office/drawing/2014/main" id="{0EC00638-00D8-44FA-9E6F-303A49E4ED43}"/>
                    </a:ext>
                  </a:extLst>
                </p:cNvPr>
                <p:cNvPicPr/>
                <p:nvPr/>
              </p:nvPicPr>
              <p:blipFill>
                <a:blip r:embed="rId466"/>
                <a:stretch>
                  <a:fillRect/>
                </a:stretch>
              </p:blipFill>
              <p:spPr>
                <a:xfrm>
                  <a:off x="11132261" y="3359912"/>
                  <a:ext cx="84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16937" name="Freihand 116936">
                  <a:extLst>
                    <a:ext uri="{FF2B5EF4-FFF2-40B4-BE49-F238E27FC236}">
                      <a16:creationId xmlns:a16="http://schemas.microsoft.com/office/drawing/2014/main" id="{BB37B86D-B68E-48D2-AECB-084FEFE81D0F}"/>
                    </a:ext>
                  </a:extLst>
                </p14:cNvPr>
                <p14:cNvContentPartPr/>
                <p14:nvPr/>
              </p14:nvContentPartPr>
              <p14:xfrm>
                <a:off x="11213621" y="3264152"/>
                <a:ext cx="238680" cy="135720"/>
              </p14:xfrm>
            </p:contentPart>
          </mc:Choice>
          <mc:Fallback xmlns="">
            <p:pic>
              <p:nvPicPr>
                <p:cNvPr id="116937" name="Freihand 116936">
                  <a:extLst>
                    <a:ext uri="{FF2B5EF4-FFF2-40B4-BE49-F238E27FC236}">
                      <a16:creationId xmlns:a16="http://schemas.microsoft.com/office/drawing/2014/main" id="{BB37B86D-B68E-48D2-AECB-084FEFE81D0F}"/>
                    </a:ext>
                  </a:extLst>
                </p:cNvPr>
                <p:cNvPicPr/>
                <p:nvPr/>
              </p:nvPicPr>
              <p:blipFill>
                <a:blip r:embed="rId468"/>
                <a:stretch>
                  <a:fillRect/>
                </a:stretch>
              </p:blipFill>
              <p:spPr>
                <a:xfrm>
                  <a:off x="11209301" y="3259832"/>
                  <a:ext cx="247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16938" name="Freihand 116937">
                  <a:extLst>
                    <a:ext uri="{FF2B5EF4-FFF2-40B4-BE49-F238E27FC236}">
                      <a16:creationId xmlns:a16="http://schemas.microsoft.com/office/drawing/2014/main" id="{268A1DBD-55DD-4EDD-A687-AD82988569CC}"/>
                    </a:ext>
                  </a:extLst>
                </p14:cNvPr>
                <p14:cNvContentPartPr/>
                <p14:nvPr/>
              </p14:nvContentPartPr>
              <p14:xfrm>
                <a:off x="11409821" y="3216632"/>
                <a:ext cx="360" cy="360"/>
              </p14:xfrm>
            </p:contentPart>
          </mc:Choice>
          <mc:Fallback xmlns="">
            <p:pic>
              <p:nvPicPr>
                <p:cNvPr id="116938" name="Freihand 116937">
                  <a:extLst>
                    <a:ext uri="{FF2B5EF4-FFF2-40B4-BE49-F238E27FC236}">
                      <a16:creationId xmlns:a16="http://schemas.microsoft.com/office/drawing/2014/main" id="{268A1DBD-55DD-4EDD-A687-AD82988569CC}"/>
                    </a:ext>
                  </a:extLst>
                </p:cNvPr>
                <p:cNvPicPr/>
                <p:nvPr/>
              </p:nvPicPr>
              <p:blipFill>
                <a:blip r:embed="rId166"/>
                <a:stretch>
                  <a:fillRect/>
                </a:stretch>
              </p:blipFill>
              <p:spPr>
                <a:xfrm>
                  <a:off x="11405501" y="3212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16940" name="Freihand 116939">
                  <a:extLst>
                    <a:ext uri="{FF2B5EF4-FFF2-40B4-BE49-F238E27FC236}">
                      <a16:creationId xmlns:a16="http://schemas.microsoft.com/office/drawing/2014/main" id="{2411AE4E-5BD9-4470-BF88-70E0D2694E67}"/>
                    </a:ext>
                  </a:extLst>
                </p14:cNvPr>
                <p14:cNvContentPartPr/>
                <p14:nvPr/>
              </p14:nvContentPartPr>
              <p14:xfrm>
                <a:off x="11543381" y="3288632"/>
                <a:ext cx="186120" cy="56160"/>
              </p14:xfrm>
            </p:contentPart>
          </mc:Choice>
          <mc:Fallback xmlns="">
            <p:pic>
              <p:nvPicPr>
                <p:cNvPr id="116940" name="Freihand 116939">
                  <a:extLst>
                    <a:ext uri="{FF2B5EF4-FFF2-40B4-BE49-F238E27FC236}">
                      <a16:creationId xmlns:a16="http://schemas.microsoft.com/office/drawing/2014/main" id="{2411AE4E-5BD9-4470-BF88-70E0D2694E67}"/>
                    </a:ext>
                  </a:extLst>
                </p:cNvPr>
                <p:cNvPicPr/>
                <p:nvPr/>
              </p:nvPicPr>
              <p:blipFill>
                <a:blip r:embed="rId471"/>
                <a:stretch>
                  <a:fillRect/>
                </a:stretch>
              </p:blipFill>
              <p:spPr>
                <a:xfrm>
                  <a:off x="11539061" y="3284312"/>
                  <a:ext cx="194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16941" name="Freihand 116940">
                  <a:extLst>
                    <a:ext uri="{FF2B5EF4-FFF2-40B4-BE49-F238E27FC236}">
                      <a16:creationId xmlns:a16="http://schemas.microsoft.com/office/drawing/2014/main" id="{2EE9289D-92A5-4B99-AC2E-B10B14AFA433}"/>
                    </a:ext>
                  </a:extLst>
                </p14:cNvPr>
                <p14:cNvContentPartPr/>
                <p14:nvPr/>
              </p14:nvContentPartPr>
              <p14:xfrm>
                <a:off x="11676581" y="3186392"/>
                <a:ext cx="7920" cy="15840"/>
              </p14:xfrm>
            </p:contentPart>
          </mc:Choice>
          <mc:Fallback xmlns="">
            <p:pic>
              <p:nvPicPr>
                <p:cNvPr id="116941" name="Freihand 116940">
                  <a:extLst>
                    <a:ext uri="{FF2B5EF4-FFF2-40B4-BE49-F238E27FC236}">
                      <a16:creationId xmlns:a16="http://schemas.microsoft.com/office/drawing/2014/main" id="{2EE9289D-92A5-4B99-AC2E-B10B14AFA433}"/>
                    </a:ext>
                  </a:extLst>
                </p:cNvPr>
                <p:cNvPicPr/>
                <p:nvPr/>
              </p:nvPicPr>
              <p:blipFill>
                <a:blip r:embed="rId473"/>
                <a:stretch>
                  <a:fillRect/>
                </a:stretch>
              </p:blipFill>
              <p:spPr>
                <a:xfrm>
                  <a:off x="11672261" y="3182072"/>
                  <a:ext cx="16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16943" name="Freihand 116942">
                  <a:extLst>
                    <a:ext uri="{FF2B5EF4-FFF2-40B4-BE49-F238E27FC236}">
                      <a16:creationId xmlns:a16="http://schemas.microsoft.com/office/drawing/2014/main" id="{54E31810-0307-47C7-A3BF-D2CC9DA204B2}"/>
                    </a:ext>
                  </a:extLst>
                </p14:cNvPr>
                <p14:cNvContentPartPr/>
                <p14:nvPr/>
              </p14:nvContentPartPr>
              <p14:xfrm>
                <a:off x="8921141" y="3819272"/>
                <a:ext cx="95400" cy="116640"/>
              </p14:xfrm>
            </p:contentPart>
          </mc:Choice>
          <mc:Fallback xmlns="">
            <p:pic>
              <p:nvPicPr>
                <p:cNvPr id="116943" name="Freihand 116942">
                  <a:extLst>
                    <a:ext uri="{FF2B5EF4-FFF2-40B4-BE49-F238E27FC236}">
                      <a16:creationId xmlns:a16="http://schemas.microsoft.com/office/drawing/2014/main" id="{54E31810-0307-47C7-A3BF-D2CC9DA204B2}"/>
                    </a:ext>
                  </a:extLst>
                </p:cNvPr>
                <p:cNvPicPr/>
                <p:nvPr/>
              </p:nvPicPr>
              <p:blipFill>
                <a:blip r:embed="rId475"/>
                <a:stretch>
                  <a:fillRect/>
                </a:stretch>
              </p:blipFill>
              <p:spPr>
                <a:xfrm>
                  <a:off x="8916821" y="3814952"/>
                  <a:ext cx="104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16944" name="Freihand 116943">
                  <a:extLst>
                    <a:ext uri="{FF2B5EF4-FFF2-40B4-BE49-F238E27FC236}">
                      <a16:creationId xmlns:a16="http://schemas.microsoft.com/office/drawing/2014/main" id="{52B84970-0A06-49ED-A241-51CF3BFA6427}"/>
                    </a:ext>
                  </a:extLst>
                </p14:cNvPr>
                <p14:cNvContentPartPr/>
                <p14:nvPr/>
              </p14:nvContentPartPr>
              <p14:xfrm>
                <a:off x="9033461" y="3854552"/>
                <a:ext cx="117000" cy="61920"/>
              </p14:xfrm>
            </p:contentPart>
          </mc:Choice>
          <mc:Fallback xmlns="">
            <p:pic>
              <p:nvPicPr>
                <p:cNvPr id="116944" name="Freihand 116943">
                  <a:extLst>
                    <a:ext uri="{FF2B5EF4-FFF2-40B4-BE49-F238E27FC236}">
                      <a16:creationId xmlns:a16="http://schemas.microsoft.com/office/drawing/2014/main" id="{52B84970-0A06-49ED-A241-51CF3BFA6427}"/>
                    </a:ext>
                  </a:extLst>
                </p:cNvPr>
                <p:cNvPicPr/>
                <p:nvPr/>
              </p:nvPicPr>
              <p:blipFill>
                <a:blip r:embed="rId477"/>
                <a:stretch>
                  <a:fillRect/>
                </a:stretch>
              </p:blipFill>
              <p:spPr>
                <a:xfrm>
                  <a:off x="9029141" y="3850232"/>
                  <a:ext cx="125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16945" name="Freihand 116944">
                  <a:extLst>
                    <a:ext uri="{FF2B5EF4-FFF2-40B4-BE49-F238E27FC236}">
                      <a16:creationId xmlns:a16="http://schemas.microsoft.com/office/drawing/2014/main" id="{E925CE2B-249D-4870-8738-FF4FBEE46157}"/>
                    </a:ext>
                  </a:extLst>
                </p14:cNvPr>
                <p14:cNvContentPartPr/>
                <p14:nvPr/>
              </p14:nvContentPartPr>
              <p14:xfrm>
                <a:off x="9173141" y="3771392"/>
                <a:ext cx="75240" cy="129600"/>
              </p14:xfrm>
            </p:contentPart>
          </mc:Choice>
          <mc:Fallback xmlns="">
            <p:pic>
              <p:nvPicPr>
                <p:cNvPr id="116945" name="Freihand 116944">
                  <a:extLst>
                    <a:ext uri="{FF2B5EF4-FFF2-40B4-BE49-F238E27FC236}">
                      <a16:creationId xmlns:a16="http://schemas.microsoft.com/office/drawing/2014/main" id="{E925CE2B-249D-4870-8738-FF4FBEE46157}"/>
                    </a:ext>
                  </a:extLst>
                </p:cNvPr>
                <p:cNvPicPr/>
                <p:nvPr/>
              </p:nvPicPr>
              <p:blipFill>
                <a:blip r:embed="rId479"/>
                <a:stretch>
                  <a:fillRect/>
                </a:stretch>
              </p:blipFill>
              <p:spPr>
                <a:xfrm>
                  <a:off x="9168821" y="3767072"/>
                  <a:ext cx="83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16946" name="Freihand 116945">
                  <a:extLst>
                    <a:ext uri="{FF2B5EF4-FFF2-40B4-BE49-F238E27FC236}">
                      <a16:creationId xmlns:a16="http://schemas.microsoft.com/office/drawing/2014/main" id="{1045FFC2-4F8B-4484-9799-8CC4D6497F51}"/>
                    </a:ext>
                  </a:extLst>
                </p14:cNvPr>
                <p14:cNvContentPartPr/>
                <p14:nvPr/>
              </p14:nvContentPartPr>
              <p14:xfrm>
                <a:off x="9323981" y="3807752"/>
                <a:ext cx="61560" cy="124560"/>
              </p14:xfrm>
            </p:contentPart>
          </mc:Choice>
          <mc:Fallback xmlns="">
            <p:pic>
              <p:nvPicPr>
                <p:cNvPr id="116946" name="Freihand 116945">
                  <a:extLst>
                    <a:ext uri="{FF2B5EF4-FFF2-40B4-BE49-F238E27FC236}">
                      <a16:creationId xmlns:a16="http://schemas.microsoft.com/office/drawing/2014/main" id="{1045FFC2-4F8B-4484-9799-8CC4D6497F51}"/>
                    </a:ext>
                  </a:extLst>
                </p:cNvPr>
                <p:cNvPicPr/>
                <p:nvPr/>
              </p:nvPicPr>
              <p:blipFill>
                <a:blip r:embed="rId481"/>
                <a:stretch>
                  <a:fillRect/>
                </a:stretch>
              </p:blipFill>
              <p:spPr>
                <a:xfrm>
                  <a:off x="9319661" y="3803432"/>
                  <a:ext cx="70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16948" name="Freihand 116947">
                  <a:extLst>
                    <a:ext uri="{FF2B5EF4-FFF2-40B4-BE49-F238E27FC236}">
                      <a16:creationId xmlns:a16="http://schemas.microsoft.com/office/drawing/2014/main" id="{47D9D207-1515-4157-9D5C-D074A0001B22}"/>
                    </a:ext>
                  </a:extLst>
                </p14:cNvPr>
                <p14:cNvContentPartPr/>
                <p14:nvPr/>
              </p14:nvContentPartPr>
              <p14:xfrm>
                <a:off x="9409661" y="3778592"/>
                <a:ext cx="223920" cy="92520"/>
              </p14:xfrm>
            </p:contentPart>
          </mc:Choice>
          <mc:Fallback xmlns="">
            <p:pic>
              <p:nvPicPr>
                <p:cNvPr id="116948" name="Freihand 116947">
                  <a:extLst>
                    <a:ext uri="{FF2B5EF4-FFF2-40B4-BE49-F238E27FC236}">
                      <a16:creationId xmlns:a16="http://schemas.microsoft.com/office/drawing/2014/main" id="{47D9D207-1515-4157-9D5C-D074A0001B22}"/>
                    </a:ext>
                  </a:extLst>
                </p:cNvPr>
                <p:cNvPicPr/>
                <p:nvPr/>
              </p:nvPicPr>
              <p:blipFill>
                <a:blip r:embed="rId483"/>
                <a:stretch>
                  <a:fillRect/>
                </a:stretch>
              </p:blipFill>
              <p:spPr>
                <a:xfrm>
                  <a:off x="9405341" y="3774272"/>
                  <a:ext cx="232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16949" name="Freihand 116948">
                  <a:extLst>
                    <a:ext uri="{FF2B5EF4-FFF2-40B4-BE49-F238E27FC236}">
                      <a16:creationId xmlns:a16="http://schemas.microsoft.com/office/drawing/2014/main" id="{B274FA74-D164-4C1B-88B6-B5ED3CD5CA17}"/>
                    </a:ext>
                  </a:extLst>
                </p14:cNvPr>
                <p14:cNvContentPartPr/>
                <p14:nvPr/>
              </p14:nvContentPartPr>
              <p14:xfrm>
                <a:off x="9551501" y="3796232"/>
                <a:ext cx="69840" cy="15120"/>
              </p14:xfrm>
            </p:contentPart>
          </mc:Choice>
          <mc:Fallback xmlns="">
            <p:pic>
              <p:nvPicPr>
                <p:cNvPr id="116949" name="Freihand 116948">
                  <a:extLst>
                    <a:ext uri="{FF2B5EF4-FFF2-40B4-BE49-F238E27FC236}">
                      <a16:creationId xmlns:a16="http://schemas.microsoft.com/office/drawing/2014/main" id="{B274FA74-D164-4C1B-88B6-B5ED3CD5CA17}"/>
                    </a:ext>
                  </a:extLst>
                </p:cNvPr>
                <p:cNvPicPr/>
                <p:nvPr/>
              </p:nvPicPr>
              <p:blipFill>
                <a:blip r:embed="rId485"/>
                <a:stretch>
                  <a:fillRect/>
                </a:stretch>
              </p:blipFill>
              <p:spPr>
                <a:xfrm>
                  <a:off x="9547181" y="3791912"/>
                  <a:ext cx="78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16950" name="Freihand 116949">
                  <a:extLst>
                    <a:ext uri="{FF2B5EF4-FFF2-40B4-BE49-F238E27FC236}">
                      <a16:creationId xmlns:a16="http://schemas.microsoft.com/office/drawing/2014/main" id="{F3D1B0E9-CE34-47EF-B671-E4FD54392582}"/>
                    </a:ext>
                  </a:extLst>
                </p14:cNvPr>
                <p14:cNvContentPartPr/>
                <p14:nvPr/>
              </p14:nvContentPartPr>
              <p14:xfrm>
                <a:off x="9651221" y="3766712"/>
                <a:ext cx="55080" cy="73080"/>
              </p14:xfrm>
            </p:contentPart>
          </mc:Choice>
          <mc:Fallback xmlns="">
            <p:pic>
              <p:nvPicPr>
                <p:cNvPr id="116950" name="Freihand 116949">
                  <a:extLst>
                    <a:ext uri="{FF2B5EF4-FFF2-40B4-BE49-F238E27FC236}">
                      <a16:creationId xmlns:a16="http://schemas.microsoft.com/office/drawing/2014/main" id="{F3D1B0E9-CE34-47EF-B671-E4FD54392582}"/>
                    </a:ext>
                  </a:extLst>
                </p:cNvPr>
                <p:cNvPicPr/>
                <p:nvPr/>
              </p:nvPicPr>
              <p:blipFill>
                <a:blip r:embed="rId487"/>
                <a:stretch>
                  <a:fillRect/>
                </a:stretch>
              </p:blipFill>
              <p:spPr>
                <a:xfrm>
                  <a:off x="9646901" y="3762392"/>
                  <a:ext cx="63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16951" name="Freihand 116950">
                  <a:extLst>
                    <a:ext uri="{FF2B5EF4-FFF2-40B4-BE49-F238E27FC236}">
                      <a16:creationId xmlns:a16="http://schemas.microsoft.com/office/drawing/2014/main" id="{1DD13C2F-A1D2-494E-9B01-79929AED354B}"/>
                    </a:ext>
                  </a:extLst>
                </p14:cNvPr>
                <p14:cNvContentPartPr/>
                <p14:nvPr/>
              </p14:nvContentPartPr>
              <p14:xfrm>
                <a:off x="9728981" y="3742592"/>
                <a:ext cx="84600" cy="81360"/>
              </p14:xfrm>
            </p:contentPart>
          </mc:Choice>
          <mc:Fallback xmlns="">
            <p:pic>
              <p:nvPicPr>
                <p:cNvPr id="116951" name="Freihand 116950">
                  <a:extLst>
                    <a:ext uri="{FF2B5EF4-FFF2-40B4-BE49-F238E27FC236}">
                      <a16:creationId xmlns:a16="http://schemas.microsoft.com/office/drawing/2014/main" id="{1DD13C2F-A1D2-494E-9B01-79929AED354B}"/>
                    </a:ext>
                  </a:extLst>
                </p:cNvPr>
                <p:cNvPicPr/>
                <p:nvPr/>
              </p:nvPicPr>
              <p:blipFill>
                <a:blip r:embed="rId489"/>
                <a:stretch>
                  <a:fillRect/>
                </a:stretch>
              </p:blipFill>
              <p:spPr>
                <a:xfrm>
                  <a:off x="9724661" y="3738272"/>
                  <a:ext cx="93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16952" name="Freihand 116951">
                  <a:extLst>
                    <a:ext uri="{FF2B5EF4-FFF2-40B4-BE49-F238E27FC236}">
                      <a16:creationId xmlns:a16="http://schemas.microsoft.com/office/drawing/2014/main" id="{DC84A450-7621-4941-AF43-941A7EBA94B8}"/>
                    </a:ext>
                  </a:extLst>
                </p14:cNvPr>
                <p14:cNvContentPartPr/>
                <p14:nvPr/>
              </p14:nvContentPartPr>
              <p14:xfrm>
                <a:off x="9817181" y="3742952"/>
                <a:ext cx="55800" cy="77760"/>
              </p14:xfrm>
            </p:contentPart>
          </mc:Choice>
          <mc:Fallback xmlns="">
            <p:pic>
              <p:nvPicPr>
                <p:cNvPr id="116952" name="Freihand 116951">
                  <a:extLst>
                    <a:ext uri="{FF2B5EF4-FFF2-40B4-BE49-F238E27FC236}">
                      <a16:creationId xmlns:a16="http://schemas.microsoft.com/office/drawing/2014/main" id="{DC84A450-7621-4941-AF43-941A7EBA94B8}"/>
                    </a:ext>
                  </a:extLst>
                </p:cNvPr>
                <p:cNvPicPr/>
                <p:nvPr/>
              </p:nvPicPr>
              <p:blipFill>
                <a:blip r:embed="rId491"/>
                <a:stretch>
                  <a:fillRect/>
                </a:stretch>
              </p:blipFill>
              <p:spPr>
                <a:xfrm>
                  <a:off x="9812861" y="3738632"/>
                  <a:ext cx="64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16953" name="Freihand 116952">
                  <a:extLst>
                    <a:ext uri="{FF2B5EF4-FFF2-40B4-BE49-F238E27FC236}">
                      <a16:creationId xmlns:a16="http://schemas.microsoft.com/office/drawing/2014/main" id="{D1F0EA94-B44A-479C-B8A5-8720357C6D01}"/>
                    </a:ext>
                  </a:extLst>
                </p14:cNvPr>
                <p14:cNvContentPartPr/>
                <p14:nvPr/>
              </p14:nvContentPartPr>
              <p14:xfrm>
                <a:off x="9998621" y="3673832"/>
                <a:ext cx="75240" cy="116280"/>
              </p14:xfrm>
            </p:contentPart>
          </mc:Choice>
          <mc:Fallback xmlns="">
            <p:pic>
              <p:nvPicPr>
                <p:cNvPr id="116953" name="Freihand 116952">
                  <a:extLst>
                    <a:ext uri="{FF2B5EF4-FFF2-40B4-BE49-F238E27FC236}">
                      <a16:creationId xmlns:a16="http://schemas.microsoft.com/office/drawing/2014/main" id="{D1F0EA94-B44A-479C-B8A5-8720357C6D01}"/>
                    </a:ext>
                  </a:extLst>
                </p:cNvPr>
                <p:cNvPicPr/>
                <p:nvPr/>
              </p:nvPicPr>
              <p:blipFill>
                <a:blip r:embed="rId493"/>
                <a:stretch>
                  <a:fillRect/>
                </a:stretch>
              </p:blipFill>
              <p:spPr>
                <a:xfrm>
                  <a:off x="9994301" y="3669512"/>
                  <a:ext cx="83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16954" name="Freihand 116953">
                  <a:extLst>
                    <a:ext uri="{FF2B5EF4-FFF2-40B4-BE49-F238E27FC236}">
                      <a16:creationId xmlns:a16="http://schemas.microsoft.com/office/drawing/2014/main" id="{05B23445-3685-469B-9F45-4351A79339FC}"/>
                    </a:ext>
                  </a:extLst>
                </p14:cNvPr>
                <p14:cNvContentPartPr/>
                <p14:nvPr/>
              </p14:nvContentPartPr>
              <p14:xfrm>
                <a:off x="10045781" y="3742592"/>
                <a:ext cx="70920" cy="22680"/>
              </p14:xfrm>
            </p:contentPart>
          </mc:Choice>
          <mc:Fallback xmlns="">
            <p:pic>
              <p:nvPicPr>
                <p:cNvPr id="116954" name="Freihand 116953">
                  <a:extLst>
                    <a:ext uri="{FF2B5EF4-FFF2-40B4-BE49-F238E27FC236}">
                      <a16:creationId xmlns:a16="http://schemas.microsoft.com/office/drawing/2014/main" id="{05B23445-3685-469B-9F45-4351A79339FC}"/>
                    </a:ext>
                  </a:extLst>
                </p:cNvPr>
                <p:cNvPicPr/>
                <p:nvPr/>
              </p:nvPicPr>
              <p:blipFill>
                <a:blip r:embed="rId495"/>
                <a:stretch>
                  <a:fillRect/>
                </a:stretch>
              </p:blipFill>
              <p:spPr>
                <a:xfrm>
                  <a:off x="10041461" y="3738272"/>
                  <a:ext cx="79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16955" name="Freihand 116954">
                  <a:extLst>
                    <a:ext uri="{FF2B5EF4-FFF2-40B4-BE49-F238E27FC236}">
                      <a16:creationId xmlns:a16="http://schemas.microsoft.com/office/drawing/2014/main" id="{027FAE58-F4EA-41CA-87D6-82D361C43A4D}"/>
                    </a:ext>
                  </a:extLst>
                </p14:cNvPr>
                <p14:cNvContentPartPr/>
                <p14:nvPr/>
              </p14:nvContentPartPr>
              <p14:xfrm>
                <a:off x="10115261" y="3714152"/>
                <a:ext cx="212400" cy="63360"/>
              </p14:xfrm>
            </p:contentPart>
          </mc:Choice>
          <mc:Fallback xmlns="">
            <p:pic>
              <p:nvPicPr>
                <p:cNvPr id="116955" name="Freihand 116954">
                  <a:extLst>
                    <a:ext uri="{FF2B5EF4-FFF2-40B4-BE49-F238E27FC236}">
                      <a16:creationId xmlns:a16="http://schemas.microsoft.com/office/drawing/2014/main" id="{027FAE58-F4EA-41CA-87D6-82D361C43A4D}"/>
                    </a:ext>
                  </a:extLst>
                </p:cNvPr>
                <p:cNvPicPr/>
                <p:nvPr/>
              </p:nvPicPr>
              <p:blipFill>
                <a:blip r:embed="rId497"/>
                <a:stretch>
                  <a:fillRect/>
                </a:stretch>
              </p:blipFill>
              <p:spPr>
                <a:xfrm>
                  <a:off x="10110941" y="3709832"/>
                  <a:ext cx="221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16956" name="Freihand 116955">
                  <a:extLst>
                    <a:ext uri="{FF2B5EF4-FFF2-40B4-BE49-F238E27FC236}">
                      <a16:creationId xmlns:a16="http://schemas.microsoft.com/office/drawing/2014/main" id="{6F925CA1-2EB5-425D-A7E3-91EB7CC9BFE7}"/>
                    </a:ext>
                  </a:extLst>
                </p14:cNvPr>
                <p14:cNvContentPartPr/>
                <p14:nvPr/>
              </p14:nvContentPartPr>
              <p14:xfrm>
                <a:off x="10356821" y="3716672"/>
                <a:ext cx="79560" cy="44640"/>
              </p14:xfrm>
            </p:contentPart>
          </mc:Choice>
          <mc:Fallback xmlns="">
            <p:pic>
              <p:nvPicPr>
                <p:cNvPr id="116956" name="Freihand 116955">
                  <a:extLst>
                    <a:ext uri="{FF2B5EF4-FFF2-40B4-BE49-F238E27FC236}">
                      <a16:creationId xmlns:a16="http://schemas.microsoft.com/office/drawing/2014/main" id="{6F925CA1-2EB5-425D-A7E3-91EB7CC9BFE7}"/>
                    </a:ext>
                  </a:extLst>
                </p:cNvPr>
                <p:cNvPicPr/>
                <p:nvPr/>
              </p:nvPicPr>
              <p:blipFill>
                <a:blip r:embed="rId499"/>
                <a:stretch>
                  <a:fillRect/>
                </a:stretch>
              </p:blipFill>
              <p:spPr>
                <a:xfrm>
                  <a:off x="10352501" y="3712352"/>
                  <a:ext cx="88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16958" name="Freihand 116957">
                  <a:extLst>
                    <a:ext uri="{FF2B5EF4-FFF2-40B4-BE49-F238E27FC236}">
                      <a16:creationId xmlns:a16="http://schemas.microsoft.com/office/drawing/2014/main" id="{A9F4E5AE-AE80-45BA-9406-D3B5E3A00F36}"/>
                    </a:ext>
                  </a:extLst>
                </p14:cNvPr>
                <p14:cNvContentPartPr/>
                <p14:nvPr/>
              </p14:nvContentPartPr>
              <p14:xfrm>
                <a:off x="10559861" y="3656912"/>
                <a:ext cx="240840" cy="200160"/>
              </p14:xfrm>
            </p:contentPart>
          </mc:Choice>
          <mc:Fallback xmlns="">
            <p:pic>
              <p:nvPicPr>
                <p:cNvPr id="116958" name="Freihand 116957">
                  <a:extLst>
                    <a:ext uri="{FF2B5EF4-FFF2-40B4-BE49-F238E27FC236}">
                      <a16:creationId xmlns:a16="http://schemas.microsoft.com/office/drawing/2014/main" id="{A9F4E5AE-AE80-45BA-9406-D3B5E3A00F36}"/>
                    </a:ext>
                  </a:extLst>
                </p:cNvPr>
                <p:cNvPicPr/>
                <p:nvPr/>
              </p:nvPicPr>
              <p:blipFill>
                <a:blip r:embed="rId501"/>
                <a:stretch>
                  <a:fillRect/>
                </a:stretch>
              </p:blipFill>
              <p:spPr>
                <a:xfrm>
                  <a:off x="10555541" y="3652592"/>
                  <a:ext cx="249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16959" name="Freihand 116958">
                  <a:extLst>
                    <a:ext uri="{FF2B5EF4-FFF2-40B4-BE49-F238E27FC236}">
                      <a16:creationId xmlns:a16="http://schemas.microsoft.com/office/drawing/2014/main" id="{3CE16700-DDF4-45EA-B6EB-348DAA5384B1}"/>
                    </a:ext>
                  </a:extLst>
                </p14:cNvPr>
                <p14:cNvContentPartPr/>
                <p14:nvPr/>
              </p14:nvContentPartPr>
              <p14:xfrm>
                <a:off x="10798181" y="3591752"/>
                <a:ext cx="97920" cy="135360"/>
              </p14:xfrm>
            </p:contentPart>
          </mc:Choice>
          <mc:Fallback xmlns="">
            <p:pic>
              <p:nvPicPr>
                <p:cNvPr id="116959" name="Freihand 116958">
                  <a:extLst>
                    <a:ext uri="{FF2B5EF4-FFF2-40B4-BE49-F238E27FC236}">
                      <a16:creationId xmlns:a16="http://schemas.microsoft.com/office/drawing/2014/main" id="{3CE16700-DDF4-45EA-B6EB-348DAA5384B1}"/>
                    </a:ext>
                  </a:extLst>
                </p:cNvPr>
                <p:cNvPicPr/>
                <p:nvPr/>
              </p:nvPicPr>
              <p:blipFill>
                <a:blip r:embed="rId503"/>
                <a:stretch>
                  <a:fillRect/>
                </a:stretch>
              </p:blipFill>
              <p:spPr>
                <a:xfrm>
                  <a:off x="10793861" y="3587432"/>
                  <a:ext cx="106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16960" name="Freihand 116959">
                  <a:extLst>
                    <a:ext uri="{FF2B5EF4-FFF2-40B4-BE49-F238E27FC236}">
                      <a16:creationId xmlns:a16="http://schemas.microsoft.com/office/drawing/2014/main" id="{D196FBC1-9F06-4541-8C64-2760E21400FC}"/>
                    </a:ext>
                  </a:extLst>
                </p14:cNvPr>
                <p14:cNvContentPartPr/>
                <p14:nvPr/>
              </p14:nvContentPartPr>
              <p14:xfrm>
                <a:off x="10905101" y="3615512"/>
                <a:ext cx="71280" cy="81000"/>
              </p14:xfrm>
            </p:contentPart>
          </mc:Choice>
          <mc:Fallback xmlns="">
            <p:pic>
              <p:nvPicPr>
                <p:cNvPr id="116960" name="Freihand 116959">
                  <a:extLst>
                    <a:ext uri="{FF2B5EF4-FFF2-40B4-BE49-F238E27FC236}">
                      <a16:creationId xmlns:a16="http://schemas.microsoft.com/office/drawing/2014/main" id="{D196FBC1-9F06-4541-8C64-2760E21400FC}"/>
                    </a:ext>
                  </a:extLst>
                </p:cNvPr>
                <p:cNvPicPr/>
                <p:nvPr/>
              </p:nvPicPr>
              <p:blipFill>
                <a:blip r:embed="rId505"/>
                <a:stretch>
                  <a:fillRect/>
                </a:stretch>
              </p:blipFill>
              <p:spPr>
                <a:xfrm>
                  <a:off x="10900781" y="3611192"/>
                  <a:ext cx="79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16961" name="Freihand 116960">
                  <a:extLst>
                    <a:ext uri="{FF2B5EF4-FFF2-40B4-BE49-F238E27FC236}">
                      <a16:creationId xmlns:a16="http://schemas.microsoft.com/office/drawing/2014/main" id="{D672FD43-8DBF-43DD-8E34-918D1D134C3B}"/>
                    </a:ext>
                  </a:extLst>
                </p14:cNvPr>
                <p14:cNvContentPartPr/>
                <p14:nvPr/>
              </p14:nvContentPartPr>
              <p14:xfrm>
                <a:off x="10972061" y="3539912"/>
                <a:ext cx="232920" cy="136080"/>
              </p14:xfrm>
            </p:contentPart>
          </mc:Choice>
          <mc:Fallback xmlns="">
            <p:pic>
              <p:nvPicPr>
                <p:cNvPr id="116961" name="Freihand 116960">
                  <a:extLst>
                    <a:ext uri="{FF2B5EF4-FFF2-40B4-BE49-F238E27FC236}">
                      <a16:creationId xmlns:a16="http://schemas.microsoft.com/office/drawing/2014/main" id="{D672FD43-8DBF-43DD-8E34-918D1D134C3B}"/>
                    </a:ext>
                  </a:extLst>
                </p:cNvPr>
                <p:cNvPicPr/>
                <p:nvPr/>
              </p:nvPicPr>
              <p:blipFill>
                <a:blip r:embed="rId507"/>
                <a:stretch>
                  <a:fillRect/>
                </a:stretch>
              </p:blipFill>
              <p:spPr>
                <a:xfrm>
                  <a:off x="10967741" y="3535592"/>
                  <a:ext cx="241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16962" name="Freihand 116961">
                  <a:extLst>
                    <a:ext uri="{FF2B5EF4-FFF2-40B4-BE49-F238E27FC236}">
                      <a16:creationId xmlns:a16="http://schemas.microsoft.com/office/drawing/2014/main" id="{9046002F-840E-426C-98C9-DE6D4A62F112}"/>
                    </a:ext>
                  </a:extLst>
                </p14:cNvPr>
                <p14:cNvContentPartPr/>
                <p14:nvPr/>
              </p14:nvContentPartPr>
              <p14:xfrm>
                <a:off x="11001581" y="3558992"/>
                <a:ext cx="126360" cy="23400"/>
              </p14:xfrm>
            </p:contentPart>
          </mc:Choice>
          <mc:Fallback xmlns="">
            <p:pic>
              <p:nvPicPr>
                <p:cNvPr id="116962" name="Freihand 116961">
                  <a:extLst>
                    <a:ext uri="{FF2B5EF4-FFF2-40B4-BE49-F238E27FC236}">
                      <a16:creationId xmlns:a16="http://schemas.microsoft.com/office/drawing/2014/main" id="{9046002F-840E-426C-98C9-DE6D4A62F112}"/>
                    </a:ext>
                  </a:extLst>
                </p:cNvPr>
                <p:cNvPicPr/>
                <p:nvPr/>
              </p:nvPicPr>
              <p:blipFill>
                <a:blip r:embed="rId509"/>
                <a:stretch>
                  <a:fillRect/>
                </a:stretch>
              </p:blipFill>
              <p:spPr>
                <a:xfrm>
                  <a:off x="10997261" y="3554672"/>
                  <a:ext cx="135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16963" name="Freihand 116962">
                  <a:extLst>
                    <a:ext uri="{FF2B5EF4-FFF2-40B4-BE49-F238E27FC236}">
                      <a16:creationId xmlns:a16="http://schemas.microsoft.com/office/drawing/2014/main" id="{075C6BC6-D91F-4B5D-95E3-51938BB23590}"/>
                    </a:ext>
                  </a:extLst>
                </p14:cNvPr>
                <p14:cNvContentPartPr/>
                <p14:nvPr/>
              </p14:nvContentPartPr>
              <p14:xfrm>
                <a:off x="11215421" y="3519392"/>
                <a:ext cx="133920" cy="103680"/>
              </p14:xfrm>
            </p:contentPart>
          </mc:Choice>
          <mc:Fallback xmlns="">
            <p:pic>
              <p:nvPicPr>
                <p:cNvPr id="116963" name="Freihand 116962">
                  <a:extLst>
                    <a:ext uri="{FF2B5EF4-FFF2-40B4-BE49-F238E27FC236}">
                      <a16:creationId xmlns:a16="http://schemas.microsoft.com/office/drawing/2014/main" id="{075C6BC6-D91F-4B5D-95E3-51938BB23590}"/>
                    </a:ext>
                  </a:extLst>
                </p:cNvPr>
                <p:cNvPicPr/>
                <p:nvPr/>
              </p:nvPicPr>
              <p:blipFill>
                <a:blip r:embed="rId511"/>
                <a:stretch>
                  <a:fillRect/>
                </a:stretch>
              </p:blipFill>
              <p:spPr>
                <a:xfrm>
                  <a:off x="11211101" y="3515072"/>
                  <a:ext cx="142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16964" name="Freihand 116963">
                  <a:extLst>
                    <a:ext uri="{FF2B5EF4-FFF2-40B4-BE49-F238E27FC236}">
                      <a16:creationId xmlns:a16="http://schemas.microsoft.com/office/drawing/2014/main" id="{4D34DA3C-DD02-4469-B1FC-E15B38622B82}"/>
                    </a:ext>
                  </a:extLst>
                </p14:cNvPr>
                <p14:cNvContentPartPr/>
                <p14:nvPr/>
              </p14:nvContentPartPr>
              <p14:xfrm>
                <a:off x="11287781" y="3499232"/>
                <a:ext cx="44640" cy="18720"/>
              </p14:xfrm>
            </p:contentPart>
          </mc:Choice>
          <mc:Fallback xmlns="">
            <p:pic>
              <p:nvPicPr>
                <p:cNvPr id="116964" name="Freihand 116963">
                  <a:extLst>
                    <a:ext uri="{FF2B5EF4-FFF2-40B4-BE49-F238E27FC236}">
                      <a16:creationId xmlns:a16="http://schemas.microsoft.com/office/drawing/2014/main" id="{4D34DA3C-DD02-4469-B1FC-E15B38622B82}"/>
                    </a:ext>
                  </a:extLst>
                </p:cNvPr>
                <p:cNvPicPr/>
                <p:nvPr/>
              </p:nvPicPr>
              <p:blipFill>
                <a:blip r:embed="rId513"/>
                <a:stretch>
                  <a:fillRect/>
                </a:stretch>
              </p:blipFill>
              <p:spPr>
                <a:xfrm>
                  <a:off x="11283461" y="3494912"/>
                  <a:ext cx="53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16965" name="Freihand 116964">
                  <a:extLst>
                    <a:ext uri="{FF2B5EF4-FFF2-40B4-BE49-F238E27FC236}">
                      <a16:creationId xmlns:a16="http://schemas.microsoft.com/office/drawing/2014/main" id="{F57DC04C-32C7-47FB-8DC0-FB3097EBFAE9}"/>
                    </a:ext>
                  </a:extLst>
                </p14:cNvPr>
                <p14:cNvContentPartPr/>
                <p14:nvPr/>
              </p14:nvContentPartPr>
              <p14:xfrm>
                <a:off x="11364821" y="3450272"/>
                <a:ext cx="116640" cy="147960"/>
              </p14:xfrm>
            </p:contentPart>
          </mc:Choice>
          <mc:Fallback xmlns="">
            <p:pic>
              <p:nvPicPr>
                <p:cNvPr id="116965" name="Freihand 116964">
                  <a:extLst>
                    <a:ext uri="{FF2B5EF4-FFF2-40B4-BE49-F238E27FC236}">
                      <a16:creationId xmlns:a16="http://schemas.microsoft.com/office/drawing/2014/main" id="{F57DC04C-32C7-47FB-8DC0-FB3097EBFAE9}"/>
                    </a:ext>
                  </a:extLst>
                </p:cNvPr>
                <p:cNvPicPr/>
                <p:nvPr/>
              </p:nvPicPr>
              <p:blipFill>
                <a:blip r:embed="rId515"/>
                <a:stretch>
                  <a:fillRect/>
                </a:stretch>
              </p:blipFill>
              <p:spPr>
                <a:xfrm>
                  <a:off x="11360501" y="3445952"/>
                  <a:ext cx="125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16966" name="Freihand 116965">
                  <a:extLst>
                    <a:ext uri="{FF2B5EF4-FFF2-40B4-BE49-F238E27FC236}">
                      <a16:creationId xmlns:a16="http://schemas.microsoft.com/office/drawing/2014/main" id="{57DF8BB9-1A4F-4D69-93C6-20C99F17CB6C}"/>
                    </a:ext>
                  </a:extLst>
                </p14:cNvPr>
                <p14:cNvContentPartPr/>
                <p14:nvPr/>
              </p14:nvContentPartPr>
              <p14:xfrm>
                <a:off x="11583341" y="3454592"/>
                <a:ext cx="102600" cy="114120"/>
              </p14:xfrm>
            </p:contentPart>
          </mc:Choice>
          <mc:Fallback xmlns="">
            <p:pic>
              <p:nvPicPr>
                <p:cNvPr id="116966" name="Freihand 116965">
                  <a:extLst>
                    <a:ext uri="{FF2B5EF4-FFF2-40B4-BE49-F238E27FC236}">
                      <a16:creationId xmlns:a16="http://schemas.microsoft.com/office/drawing/2014/main" id="{57DF8BB9-1A4F-4D69-93C6-20C99F17CB6C}"/>
                    </a:ext>
                  </a:extLst>
                </p:cNvPr>
                <p:cNvPicPr/>
                <p:nvPr/>
              </p:nvPicPr>
              <p:blipFill>
                <a:blip r:embed="rId517"/>
                <a:stretch>
                  <a:fillRect/>
                </a:stretch>
              </p:blipFill>
              <p:spPr>
                <a:xfrm>
                  <a:off x="11579021" y="3450272"/>
                  <a:ext cx="111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16967" name="Freihand 116966">
                  <a:extLst>
                    <a:ext uri="{FF2B5EF4-FFF2-40B4-BE49-F238E27FC236}">
                      <a16:creationId xmlns:a16="http://schemas.microsoft.com/office/drawing/2014/main" id="{1F2B4B5B-4A07-4A9F-AA7E-485843C2A1BC}"/>
                    </a:ext>
                  </a:extLst>
                </p14:cNvPr>
                <p14:cNvContentPartPr/>
                <p14:nvPr/>
              </p14:nvContentPartPr>
              <p14:xfrm>
                <a:off x="11685581" y="3477272"/>
                <a:ext cx="83880" cy="72720"/>
              </p14:xfrm>
            </p:contentPart>
          </mc:Choice>
          <mc:Fallback xmlns="">
            <p:pic>
              <p:nvPicPr>
                <p:cNvPr id="116967" name="Freihand 116966">
                  <a:extLst>
                    <a:ext uri="{FF2B5EF4-FFF2-40B4-BE49-F238E27FC236}">
                      <a16:creationId xmlns:a16="http://schemas.microsoft.com/office/drawing/2014/main" id="{1F2B4B5B-4A07-4A9F-AA7E-485843C2A1BC}"/>
                    </a:ext>
                  </a:extLst>
                </p:cNvPr>
                <p:cNvPicPr/>
                <p:nvPr/>
              </p:nvPicPr>
              <p:blipFill>
                <a:blip r:embed="rId519"/>
                <a:stretch>
                  <a:fillRect/>
                </a:stretch>
              </p:blipFill>
              <p:spPr>
                <a:xfrm>
                  <a:off x="11681261" y="3472592"/>
                  <a:ext cx="925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16968" name="Freihand 116967">
                  <a:extLst>
                    <a:ext uri="{FF2B5EF4-FFF2-40B4-BE49-F238E27FC236}">
                      <a16:creationId xmlns:a16="http://schemas.microsoft.com/office/drawing/2014/main" id="{7B7DF20F-AB96-4F4A-B2AF-551D766D7932}"/>
                    </a:ext>
                  </a:extLst>
                </p14:cNvPr>
                <p14:cNvContentPartPr/>
                <p14:nvPr/>
              </p14:nvContentPartPr>
              <p14:xfrm>
                <a:off x="11752901" y="3451712"/>
                <a:ext cx="63360" cy="135360"/>
              </p14:xfrm>
            </p:contentPart>
          </mc:Choice>
          <mc:Fallback xmlns="">
            <p:pic>
              <p:nvPicPr>
                <p:cNvPr id="116968" name="Freihand 116967">
                  <a:extLst>
                    <a:ext uri="{FF2B5EF4-FFF2-40B4-BE49-F238E27FC236}">
                      <a16:creationId xmlns:a16="http://schemas.microsoft.com/office/drawing/2014/main" id="{7B7DF20F-AB96-4F4A-B2AF-551D766D7932}"/>
                    </a:ext>
                  </a:extLst>
                </p:cNvPr>
                <p:cNvPicPr/>
                <p:nvPr/>
              </p:nvPicPr>
              <p:blipFill>
                <a:blip r:embed="rId521"/>
                <a:stretch>
                  <a:fillRect/>
                </a:stretch>
              </p:blipFill>
              <p:spPr>
                <a:xfrm>
                  <a:off x="11748581" y="344739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16970" name="Freihand 116969">
                  <a:extLst>
                    <a:ext uri="{FF2B5EF4-FFF2-40B4-BE49-F238E27FC236}">
                      <a16:creationId xmlns:a16="http://schemas.microsoft.com/office/drawing/2014/main" id="{E93304D6-AE28-4402-8337-C6B3E75AE61F}"/>
                    </a:ext>
                  </a:extLst>
                </p14:cNvPr>
                <p14:cNvContentPartPr/>
                <p14:nvPr/>
              </p14:nvContentPartPr>
              <p14:xfrm>
                <a:off x="9501461" y="3975152"/>
                <a:ext cx="32400" cy="99000"/>
              </p14:xfrm>
            </p:contentPart>
          </mc:Choice>
          <mc:Fallback xmlns="">
            <p:pic>
              <p:nvPicPr>
                <p:cNvPr id="116970" name="Freihand 116969">
                  <a:extLst>
                    <a:ext uri="{FF2B5EF4-FFF2-40B4-BE49-F238E27FC236}">
                      <a16:creationId xmlns:a16="http://schemas.microsoft.com/office/drawing/2014/main" id="{E93304D6-AE28-4402-8337-C6B3E75AE61F}"/>
                    </a:ext>
                  </a:extLst>
                </p:cNvPr>
                <p:cNvPicPr/>
                <p:nvPr/>
              </p:nvPicPr>
              <p:blipFill>
                <a:blip r:embed="rId523"/>
                <a:stretch>
                  <a:fillRect/>
                </a:stretch>
              </p:blipFill>
              <p:spPr>
                <a:xfrm>
                  <a:off x="9497141" y="3970832"/>
                  <a:ext cx="41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16971" name="Freihand 116970">
                  <a:extLst>
                    <a:ext uri="{FF2B5EF4-FFF2-40B4-BE49-F238E27FC236}">
                      <a16:creationId xmlns:a16="http://schemas.microsoft.com/office/drawing/2014/main" id="{74C1C213-4051-47E3-8D91-D008590FAE96}"/>
                    </a:ext>
                  </a:extLst>
                </p14:cNvPr>
                <p14:cNvContentPartPr/>
                <p14:nvPr/>
              </p14:nvContentPartPr>
              <p14:xfrm>
                <a:off x="9458981" y="3921152"/>
                <a:ext cx="83520" cy="87120"/>
              </p14:xfrm>
            </p:contentPart>
          </mc:Choice>
          <mc:Fallback xmlns="">
            <p:pic>
              <p:nvPicPr>
                <p:cNvPr id="116971" name="Freihand 116970">
                  <a:extLst>
                    <a:ext uri="{FF2B5EF4-FFF2-40B4-BE49-F238E27FC236}">
                      <a16:creationId xmlns:a16="http://schemas.microsoft.com/office/drawing/2014/main" id="{74C1C213-4051-47E3-8D91-D008590FAE96}"/>
                    </a:ext>
                  </a:extLst>
                </p:cNvPr>
                <p:cNvPicPr/>
                <p:nvPr/>
              </p:nvPicPr>
              <p:blipFill>
                <a:blip r:embed="rId525"/>
                <a:stretch>
                  <a:fillRect/>
                </a:stretch>
              </p:blipFill>
              <p:spPr>
                <a:xfrm>
                  <a:off x="9454661" y="3916832"/>
                  <a:ext cx="92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16972" name="Freihand 116971">
                  <a:extLst>
                    <a:ext uri="{FF2B5EF4-FFF2-40B4-BE49-F238E27FC236}">
                      <a16:creationId xmlns:a16="http://schemas.microsoft.com/office/drawing/2014/main" id="{21899A13-39CD-49DF-8A11-D569A522C9BA}"/>
                    </a:ext>
                  </a:extLst>
                </p14:cNvPr>
                <p14:cNvContentPartPr/>
                <p14:nvPr/>
              </p14:nvContentPartPr>
              <p14:xfrm>
                <a:off x="9599741" y="3936632"/>
                <a:ext cx="33120" cy="105840"/>
              </p14:xfrm>
            </p:contentPart>
          </mc:Choice>
          <mc:Fallback xmlns="">
            <p:pic>
              <p:nvPicPr>
                <p:cNvPr id="116972" name="Freihand 116971">
                  <a:extLst>
                    <a:ext uri="{FF2B5EF4-FFF2-40B4-BE49-F238E27FC236}">
                      <a16:creationId xmlns:a16="http://schemas.microsoft.com/office/drawing/2014/main" id="{21899A13-39CD-49DF-8A11-D569A522C9BA}"/>
                    </a:ext>
                  </a:extLst>
                </p:cNvPr>
                <p:cNvPicPr/>
                <p:nvPr/>
              </p:nvPicPr>
              <p:blipFill>
                <a:blip r:embed="rId527"/>
                <a:stretch>
                  <a:fillRect/>
                </a:stretch>
              </p:blipFill>
              <p:spPr>
                <a:xfrm>
                  <a:off x="9595421" y="3932312"/>
                  <a:ext cx="41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16973" name="Freihand 116972">
                  <a:extLst>
                    <a:ext uri="{FF2B5EF4-FFF2-40B4-BE49-F238E27FC236}">
                      <a16:creationId xmlns:a16="http://schemas.microsoft.com/office/drawing/2014/main" id="{62A35E12-F897-43CA-B4D0-8D66758EB9E7}"/>
                    </a:ext>
                  </a:extLst>
                </p14:cNvPr>
                <p14:cNvContentPartPr/>
                <p14:nvPr/>
              </p14:nvContentPartPr>
              <p14:xfrm>
                <a:off x="9536741" y="3920072"/>
                <a:ext cx="140040" cy="75960"/>
              </p14:xfrm>
            </p:contentPart>
          </mc:Choice>
          <mc:Fallback xmlns="">
            <p:pic>
              <p:nvPicPr>
                <p:cNvPr id="116973" name="Freihand 116972">
                  <a:extLst>
                    <a:ext uri="{FF2B5EF4-FFF2-40B4-BE49-F238E27FC236}">
                      <a16:creationId xmlns:a16="http://schemas.microsoft.com/office/drawing/2014/main" id="{62A35E12-F897-43CA-B4D0-8D66758EB9E7}"/>
                    </a:ext>
                  </a:extLst>
                </p:cNvPr>
                <p:cNvPicPr/>
                <p:nvPr/>
              </p:nvPicPr>
              <p:blipFill>
                <a:blip r:embed="rId529"/>
                <a:stretch>
                  <a:fillRect/>
                </a:stretch>
              </p:blipFill>
              <p:spPr>
                <a:xfrm>
                  <a:off x="9532421" y="391575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16974" name="Freihand 116973">
                  <a:extLst>
                    <a:ext uri="{FF2B5EF4-FFF2-40B4-BE49-F238E27FC236}">
                      <a16:creationId xmlns:a16="http://schemas.microsoft.com/office/drawing/2014/main" id="{5A6CF705-DBA0-4198-804C-2ECE408D7003}"/>
                    </a:ext>
                  </a:extLst>
                </p14:cNvPr>
                <p14:cNvContentPartPr/>
                <p14:nvPr/>
              </p14:nvContentPartPr>
              <p14:xfrm>
                <a:off x="9793781" y="3957512"/>
                <a:ext cx="173520" cy="71640"/>
              </p14:xfrm>
            </p:contentPart>
          </mc:Choice>
          <mc:Fallback xmlns="">
            <p:pic>
              <p:nvPicPr>
                <p:cNvPr id="116974" name="Freihand 116973">
                  <a:extLst>
                    <a:ext uri="{FF2B5EF4-FFF2-40B4-BE49-F238E27FC236}">
                      <a16:creationId xmlns:a16="http://schemas.microsoft.com/office/drawing/2014/main" id="{5A6CF705-DBA0-4198-804C-2ECE408D7003}"/>
                    </a:ext>
                  </a:extLst>
                </p:cNvPr>
                <p:cNvPicPr/>
                <p:nvPr/>
              </p:nvPicPr>
              <p:blipFill>
                <a:blip r:embed="rId531"/>
                <a:stretch>
                  <a:fillRect/>
                </a:stretch>
              </p:blipFill>
              <p:spPr>
                <a:xfrm>
                  <a:off x="9789461" y="3953192"/>
                  <a:ext cx="182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16975" name="Freihand 116974">
                  <a:extLst>
                    <a:ext uri="{FF2B5EF4-FFF2-40B4-BE49-F238E27FC236}">
                      <a16:creationId xmlns:a16="http://schemas.microsoft.com/office/drawing/2014/main" id="{D1412E49-31CA-41E2-A733-E5EFE6DFD69A}"/>
                    </a:ext>
                  </a:extLst>
                </p14:cNvPr>
                <p14:cNvContentPartPr/>
                <p14:nvPr/>
              </p14:nvContentPartPr>
              <p14:xfrm>
                <a:off x="9993221" y="3936272"/>
                <a:ext cx="106920" cy="158040"/>
              </p14:xfrm>
            </p:contentPart>
          </mc:Choice>
          <mc:Fallback xmlns="">
            <p:pic>
              <p:nvPicPr>
                <p:cNvPr id="116975" name="Freihand 116974">
                  <a:extLst>
                    <a:ext uri="{FF2B5EF4-FFF2-40B4-BE49-F238E27FC236}">
                      <a16:creationId xmlns:a16="http://schemas.microsoft.com/office/drawing/2014/main" id="{D1412E49-31CA-41E2-A733-E5EFE6DFD69A}"/>
                    </a:ext>
                  </a:extLst>
                </p:cNvPr>
                <p:cNvPicPr/>
                <p:nvPr/>
              </p:nvPicPr>
              <p:blipFill>
                <a:blip r:embed="rId533"/>
                <a:stretch>
                  <a:fillRect/>
                </a:stretch>
              </p:blipFill>
              <p:spPr>
                <a:xfrm>
                  <a:off x="9988901" y="3931952"/>
                  <a:ext cx="115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16976" name="Freihand 116975">
                  <a:extLst>
                    <a:ext uri="{FF2B5EF4-FFF2-40B4-BE49-F238E27FC236}">
                      <a16:creationId xmlns:a16="http://schemas.microsoft.com/office/drawing/2014/main" id="{A57C52D2-25B3-4B85-9944-B06860C78422}"/>
                    </a:ext>
                  </a:extLst>
                </p14:cNvPr>
                <p14:cNvContentPartPr/>
                <p14:nvPr/>
              </p14:nvContentPartPr>
              <p14:xfrm>
                <a:off x="10122101" y="3820712"/>
                <a:ext cx="72000" cy="151920"/>
              </p14:xfrm>
            </p:contentPart>
          </mc:Choice>
          <mc:Fallback xmlns="">
            <p:pic>
              <p:nvPicPr>
                <p:cNvPr id="116976" name="Freihand 116975">
                  <a:extLst>
                    <a:ext uri="{FF2B5EF4-FFF2-40B4-BE49-F238E27FC236}">
                      <a16:creationId xmlns:a16="http://schemas.microsoft.com/office/drawing/2014/main" id="{A57C52D2-25B3-4B85-9944-B06860C78422}"/>
                    </a:ext>
                  </a:extLst>
                </p:cNvPr>
                <p:cNvPicPr/>
                <p:nvPr/>
              </p:nvPicPr>
              <p:blipFill>
                <a:blip r:embed="rId535"/>
                <a:stretch>
                  <a:fillRect/>
                </a:stretch>
              </p:blipFill>
              <p:spPr>
                <a:xfrm>
                  <a:off x="10117781" y="3816392"/>
                  <a:ext cx="80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16977" name="Freihand 116976">
                  <a:extLst>
                    <a:ext uri="{FF2B5EF4-FFF2-40B4-BE49-F238E27FC236}">
                      <a16:creationId xmlns:a16="http://schemas.microsoft.com/office/drawing/2014/main" id="{ECA5EF1A-21DA-4B69-B3F5-F707700E26EF}"/>
                    </a:ext>
                  </a:extLst>
                </p14:cNvPr>
                <p14:cNvContentPartPr/>
                <p14:nvPr/>
              </p14:nvContentPartPr>
              <p14:xfrm>
                <a:off x="10212821" y="3807032"/>
                <a:ext cx="308880" cy="173520"/>
              </p14:xfrm>
            </p:contentPart>
          </mc:Choice>
          <mc:Fallback xmlns="">
            <p:pic>
              <p:nvPicPr>
                <p:cNvPr id="116977" name="Freihand 116976">
                  <a:extLst>
                    <a:ext uri="{FF2B5EF4-FFF2-40B4-BE49-F238E27FC236}">
                      <a16:creationId xmlns:a16="http://schemas.microsoft.com/office/drawing/2014/main" id="{ECA5EF1A-21DA-4B69-B3F5-F707700E26EF}"/>
                    </a:ext>
                  </a:extLst>
                </p:cNvPr>
                <p:cNvPicPr/>
                <p:nvPr/>
              </p:nvPicPr>
              <p:blipFill>
                <a:blip r:embed="rId537"/>
                <a:stretch>
                  <a:fillRect/>
                </a:stretch>
              </p:blipFill>
              <p:spPr>
                <a:xfrm>
                  <a:off x="10208501" y="3802712"/>
                  <a:ext cx="317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16978" name="Freihand 116977">
                  <a:extLst>
                    <a:ext uri="{FF2B5EF4-FFF2-40B4-BE49-F238E27FC236}">
                      <a16:creationId xmlns:a16="http://schemas.microsoft.com/office/drawing/2014/main" id="{80937B02-3AD7-4F11-9176-140306F156D3}"/>
                    </a:ext>
                  </a:extLst>
                </p14:cNvPr>
                <p14:cNvContentPartPr/>
                <p14:nvPr/>
              </p14:nvContentPartPr>
              <p14:xfrm>
                <a:off x="10637261" y="3782552"/>
                <a:ext cx="409320" cy="176760"/>
              </p14:xfrm>
            </p:contentPart>
          </mc:Choice>
          <mc:Fallback xmlns="">
            <p:pic>
              <p:nvPicPr>
                <p:cNvPr id="116978" name="Freihand 116977">
                  <a:extLst>
                    <a:ext uri="{FF2B5EF4-FFF2-40B4-BE49-F238E27FC236}">
                      <a16:creationId xmlns:a16="http://schemas.microsoft.com/office/drawing/2014/main" id="{80937B02-3AD7-4F11-9176-140306F156D3}"/>
                    </a:ext>
                  </a:extLst>
                </p:cNvPr>
                <p:cNvPicPr/>
                <p:nvPr/>
              </p:nvPicPr>
              <p:blipFill>
                <a:blip r:embed="rId539"/>
                <a:stretch>
                  <a:fillRect/>
                </a:stretch>
              </p:blipFill>
              <p:spPr>
                <a:xfrm>
                  <a:off x="10632941" y="3778232"/>
                  <a:ext cx="417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16979" name="Freihand 116978">
                  <a:extLst>
                    <a:ext uri="{FF2B5EF4-FFF2-40B4-BE49-F238E27FC236}">
                      <a16:creationId xmlns:a16="http://schemas.microsoft.com/office/drawing/2014/main" id="{15184AC8-D745-4F66-935B-39C7AB2889DE}"/>
                    </a:ext>
                  </a:extLst>
                </p14:cNvPr>
                <p14:cNvContentPartPr/>
                <p14:nvPr/>
              </p14:nvContentPartPr>
              <p14:xfrm>
                <a:off x="11073581" y="3817472"/>
                <a:ext cx="192600" cy="84600"/>
              </p14:xfrm>
            </p:contentPart>
          </mc:Choice>
          <mc:Fallback xmlns="">
            <p:pic>
              <p:nvPicPr>
                <p:cNvPr id="116979" name="Freihand 116978">
                  <a:extLst>
                    <a:ext uri="{FF2B5EF4-FFF2-40B4-BE49-F238E27FC236}">
                      <a16:creationId xmlns:a16="http://schemas.microsoft.com/office/drawing/2014/main" id="{15184AC8-D745-4F66-935B-39C7AB2889DE}"/>
                    </a:ext>
                  </a:extLst>
                </p:cNvPr>
                <p:cNvPicPr/>
                <p:nvPr/>
              </p:nvPicPr>
              <p:blipFill>
                <a:blip r:embed="rId541"/>
                <a:stretch>
                  <a:fillRect/>
                </a:stretch>
              </p:blipFill>
              <p:spPr>
                <a:xfrm>
                  <a:off x="11069261" y="3813152"/>
                  <a:ext cx="201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16981" name="Freihand 116980">
                  <a:extLst>
                    <a:ext uri="{FF2B5EF4-FFF2-40B4-BE49-F238E27FC236}">
                      <a16:creationId xmlns:a16="http://schemas.microsoft.com/office/drawing/2014/main" id="{FA3FB3C9-CD56-42EE-85D2-D699CF2CB62D}"/>
                    </a:ext>
                  </a:extLst>
                </p14:cNvPr>
                <p14:cNvContentPartPr/>
                <p14:nvPr/>
              </p14:nvContentPartPr>
              <p14:xfrm>
                <a:off x="4904621" y="3331832"/>
                <a:ext cx="2861280" cy="2449440"/>
              </p14:xfrm>
            </p:contentPart>
          </mc:Choice>
          <mc:Fallback xmlns="">
            <p:pic>
              <p:nvPicPr>
                <p:cNvPr id="116981" name="Freihand 116980">
                  <a:extLst>
                    <a:ext uri="{FF2B5EF4-FFF2-40B4-BE49-F238E27FC236}">
                      <a16:creationId xmlns:a16="http://schemas.microsoft.com/office/drawing/2014/main" id="{FA3FB3C9-CD56-42EE-85D2-D699CF2CB62D}"/>
                    </a:ext>
                  </a:extLst>
                </p:cNvPr>
                <p:cNvPicPr/>
                <p:nvPr/>
              </p:nvPicPr>
              <p:blipFill>
                <a:blip r:embed="rId543"/>
                <a:stretch>
                  <a:fillRect/>
                </a:stretch>
              </p:blipFill>
              <p:spPr>
                <a:xfrm>
                  <a:off x="4900301" y="3327512"/>
                  <a:ext cx="2869920" cy="24580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16982" name="Freihand 116981">
                  <a:extLst>
                    <a:ext uri="{FF2B5EF4-FFF2-40B4-BE49-F238E27FC236}">
                      <a16:creationId xmlns:a16="http://schemas.microsoft.com/office/drawing/2014/main" id="{FDE2A09C-8E78-4C2E-90C5-8E1F323C8334}"/>
                    </a:ext>
                  </a:extLst>
                </p14:cNvPr>
                <p14:cNvContentPartPr/>
                <p14:nvPr/>
              </p14:nvContentPartPr>
              <p14:xfrm>
                <a:off x="7770941" y="3996752"/>
                <a:ext cx="100800" cy="96840"/>
              </p14:xfrm>
            </p:contentPart>
          </mc:Choice>
          <mc:Fallback xmlns="">
            <p:pic>
              <p:nvPicPr>
                <p:cNvPr id="116982" name="Freihand 116981">
                  <a:extLst>
                    <a:ext uri="{FF2B5EF4-FFF2-40B4-BE49-F238E27FC236}">
                      <a16:creationId xmlns:a16="http://schemas.microsoft.com/office/drawing/2014/main" id="{FDE2A09C-8E78-4C2E-90C5-8E1F323C8334}"/>
                    </a:ext>
                  </a:extLst>
                </p:cNvPr>
                <p:cNvPicPr/>
                <p:nvPr/>
              </p:nvPicPr>
              <p:blipFill>
                <a:blip r:embed="rId545"/>
                <a:stretch>
                  <a:fillRect/>
                </a:stretch>
              </p:blipFill>
              <p:spPr>
                <a:xfrm>
                  <a:off x="7766621" y="3992432"/>
                  <a:ext cx="109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16983" name="Freihand 116982">
                  <a:extLst>
                    <a:ext uri="{FF2B5EF4-FFF2-40B4-BE49-F238E27FC236}">
                      <a16:creationId xmlns:a16="http://schemas.microsoft.com/office/drawing/2014/main" id="{7ADA4D93-271E-4F7F-97B6-A7E06E1B49AE}"/>
                    </a:ext>
                  </a:extLst>
                </p14:cNvPr>
                <p14:cNvContentPartPr/>
                <p14:nvPr/>
              </p14:nvContentPartPr>
              <p14:xfrm>
                <a:off x="7667621" y="3961112"/>
                <a:ext cx="270360" cy="192960"/>
              </p14:xfrm>
            </p:contentPart>
          </mc:Choice>
          <mc:Fallback xmlns="">
            <p:pic>
              <p:nvPicPr>
                <p:cNvPr id="116983" name="Freihand 116982">
                  <a:extLst>
                    <a:ext uri="{FF2B5EF4-FFF2-40B4-BE49-F238E27FC236}">
                      <a16:creationId xmlns:a16="http://schemas.microsoft.com/office/drawing/2014/main" id="{7ADA4D93-271E-4F7F-97B6-A7E06E1B49AE}"/>
                    </a:ext>
                  </a:extLst>
                </p:cNvPr>
                <p:cNvPicPr/>
                <p:nvPr/>
              </p:nvPicPr>
              <p:blipFill>
                <a:blip r:embed="rId547"/>
                <a:stretch>
                  <a:fillRect/>
                </a:stretch>
              </p:blipFill>
              <p:spPr>
                <a:xfrm>
                  <a:off x="7663301" y="3956792"/>
                  <a:ext cx="279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16985" name="Freihand 116984">
                  <a:extLst>
                    <a:ext uri="{FF2B5EF4-FFF2-40B4-BE49-F238E27FC236}">
                      <a16:creationId xmlns:a16="http://schemas.microsoft.com/office/drawing/2014/main" id="{17A25437-E934-4BD4-AC22-6C3E0DD24DCE}"/>
                    </a:ext>
                  </a:extLst>
                </p14:cNvPr>
                <p14:cNvContentPartPr/>
                <p14:nvPr/>
              </p14:nvContentPartPr>
              <p14:xfrm>
                <a:off x="4918301" y="5850392"/>
                <a:ext cx="112680" cy="119520"/>
              </p14:xfrm>
            </p:contentPart>
          </mc:Choice>
          <mc:Fallback xmlns="">
            <p:pic>
              <p:nvPicPr>
                <p:cNvPr id="116985" name="Freihand 116984">
                  <a:extLst>
                    <a:ext uri="{FF2B5EF4-FFF2-40B4-BE49-F238E27FC236}">
                      <a16:creationId xmlns:a16="http://schemas.microsoft.com/office/drawing/2014/main" id="{17A25437-E934-4BD4-AC22-6C3E0DD24DCE}"/>
                    </a:ext>
                  </a:extLst>
                </p:cNvPr>
                <p:cNvPicPr/>
                <p:nvPr/>
              </p:nvPicPr>
              <p:blipFill>
                <a:blip r:embed="rId549"/>
                <a:stretch>
                  <a:fillRect/>
                </a:stretch>
              </p:blipFill>
              <p:spPr>
                <a:xfrm>
                  <a:off x="4913981" y="5846072"/>
                  <a:ext cx="121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16986" name="Freihand 116985">
                  <a:extLst>
                    <a:ext uri="{FF2B5EF4-FFF2-40B4-BE49-F238E27FC236}">
                      <a16:creationId xmlns:a16="http://schemas.microsoft.com/office/drawing/2014/main" id="{6312CA64-EC68-446E-95CA-F69922A56A53}"/>
                    </a:ext>
                  </a:extLst>
                </p14:cNvPr>
                <p14:cNvContentPartPr/>
                <p14:nvPr/>
              </p14:nvContentPartPr>
              <p14:xfrm>
                <a:off x="4930901" y="5889632"/>
                <a:ext cx="59400" cy="54360"/>
              </p14:xfrm>
            </p:contentPart>
          </mc:Choice>
          <mc:Fallback xmlns="">
            <p:pic>
              <p:nvPicPr>
                <p:cNvPr id="116986" name="Freihand 116985">
                  <a:extLst>
                    <a:ext uri="{FF2B5EF4-FFF2-40B4-BE49-F238E27FC236}">
                      <a16:creationId xmlns:a16="http://schemas.microsoft.com/office/drawing/2014/main" id="{6312CA64-EC68-446E-95CA-F69922A56A53}"/>
                    </a:ext>
                  </a:extLst>
                </p:cNvPr>
                <p:cNvPicPr/>
                <p:nvPr/>
              </p:nvPicPr>
              <p:blipFill>
                <a:blip r:embed="rId551"/>
                <a:stretch>
                  <a:fillRect/>
                </a:stretch>
              </p:blipFill>
              <p:spPr>
                <a:xfrm>
                  <a:off x="4926581" y="5885312"/>
                  <a:ext cx="68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16987" name="Freihand 116986">
                  <a:extLst>
                    <a:ext uri="{FF2B5EF4-FFF2-40B4-BE49-F238E27FC236}">
                      <a16:creationId xmlns:a16="http://schemas.microsoft.com/office/drawing/2014/main" id="{0D9C9FBB-FEB3-4A23-8C73-78B839C09974}"/>
                    </a:ext>
                  </a:extLst>
                </p14:cNvPr>
                <p14:cNvContentPartPr/>
                <p14:nvPr/>
              </p14:nvContentPartPr>
              <p14:xfrm>
                <a:off x="4871141" y="5871632"/>
                <a:ext cx="145080" cy="77040"/>
              </p14:xfrm>
            </p:contentPart>
          </mc:Choice>
          <mc:Fallback xmlns="">
            <p:pic>
              <p:nvPicPr>
                <p:cNvPr id="116987" name="Freihand 116986">
                  <a:extLst>
                    <a:ext uri="{FF2B5EF4-FFF2-40B4-BE49-F238E27FC236}">
                      <a16:creationId xmlns:a16="http://schemas.microsoft.com/office/drawing/2014/main" id="{0D9C9FBB-FEB3-4A23-8C73-78B839C09974}"/>
                    </a:ext>
                  </a:extLst>
                </p:cNvPr>
                <p:cNvPicPr/>
                <p:nvPr/>
              </p:nvPicPr>
              <p:blipFill>
                <a:blip r:embed="rId553"/>
                <a:stretch>
                  <a:fillRect/>
                </a:stretch>
              </p:blipFill>
              <p:spPr>
                <a:xfrm>
                  <a:off x="4866821" y="5867312"/>
                  <a:ext cx="153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16988" name="Freihand 116987">
                  <a:extLst>
                    <a:ext uri="{FF2B5EF4-FFF2-40B4-BE49-F238E27FC236}">
                      <a16:creationId xmlns:a16="http://schemas.microsoft.com/office/drawing/2014/main" id="{D87D5836-3E2E-4C95-A967-110DE870D88F}"/>
                    </a:ext>
                  </a:extLst>
                </p14:cNvPr>
                <p14:cNvContentPartPr/>
                <p14:nvPr/>
              </p14:nvContentPartPr>
              <p14:xfrm>
                <a:off x="4818221" y="5810432"/>
                <a:ext cx="255600" cy="185040"/>
              </p14:xfrm>
            </p:contentPart>
          </mc:Choice>
          <mc:Fallback xmlns="">
            <p:pic>
              <p:nvPicPr>
                <p:cNvPr id="116988" name="Freihand 116987">
                  <a:extLst>
                    <a:ext uri="{FF2B5EF4-FFF2-40B4-BE49-F238E27FC236}">
                      <a16:creationId xmlns:a16="http://schemas.microsoft.com/office/drawing/2014/main" id="{D87D5836-3E2E-4C95-A967-110DE870D88F}"/>
                    </a:ext>
                  </a:extLst>
                </p:cNvPr>
                <p:cNvPicPr/>
                <p:nvPr/>
              </p:nvPicPr>
              <p:blipFill>
                <a:blip r:embed="rId555"/>
                <a:stretch>
                  <a:fillRect/>
                </a:stretch>
              </p:blipFill>
              <p:spPr>
                <a:xfrm>
                  <a:off x="4813901" y="5806112"/>
                  <a:ext cx="264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16990" name="Freihand 116989">
                  <a:extLst>
                    <a:ext uri="{FF2B5EF4-FFF2-40B4-BE49-F238E27FC236}">
                      <a16:creationId xmlns:a16="http://schemas.microsoft.com/office/drawing/2014/main" id="{7A01D586-351F-42B7-8873-3D68B42CD322}"/>
                    </a:ext>
                  </a:extLst>
                </p14:cNvPr>
                <p14:cNvContentPartPr/>
                <p14:nvPr/>
              </p14:nvContentPartPr>
              <p14:xfrm>
                <a:off x="5195141" y="5780552"/>
                <a:ext cx="119160" cy="147240"/>
              </p14:xfrm>
            </p:contentPart>
          </mc:Choice>
          <mc:Fallback xmlns="">
            <p:pic>
              <p:nvPicPr>
                <p:cNvPr id="116990" name="Freihand 116989">
                  <a:extLst>
                    <a:ext uri="{FF2B5EF4-FFF2-40B4-BE49-F238E27FC236}">
                      <a16:creationId xmlns:a16="http://schemas.microsoft.com/office/drawing/2014/main" id="{7A01D586-351F-42B7-8873-3D68B42CD322}"/>
                    </a:ext>
                  </a:extLst>
                </p:cNvPr>
                <p:cNvPicPr/>
                <p:nvPr/>
              </p:nvPicPr>
              <p:blipFill>
                <a:blip r:embed="rId557"/>
                <a:stretch>
                  <a:fillRect/>
                </a:stretch>
              </p:blipFill>
              <p:spPr>
                <a:xfrm>
                  <a:off x="5190821" y="5776232"/>
                  <a:ext cx="127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16991" name="Freihand 116990">
                  <a:extLst>
                    <a:ext uri="{FF2B5EF4-FFF2-40B4-BE49-F238E27FC236}">
                      <a16:creationId xmlns:a16="http://schemas.microsoft.com/office/drawing/2014/main" id="{4623A20D-B2AA-435E-B8A8-439041632507}"/>
                    </a:ext>
                  </a:extLst>
                </p14:cNvPr>
                <p14:cNvContentPartPr/>
                <p14:nvPr/>
              </p14:nvContentPartPr>
              <p14:xfrm>
                <a:off x="5263181" y="5877392"/>
                <a:ext cx="47160" cy="36720"/>
              </p14:xfrm>
            </p:contentPart>
          </mc:Choice>
          <mc:Fallback xmlns="">
            <p:pic>
              <p:nvPicPr>
                <p:cNvPr id="116991" name="Freihand 116990">
                  <a:extLst>
                    <a:ext uri="{FF2B5EF4-FFF2-40B4-BE49-F238E27FC236}">
                      <a16:creationId xmlns:a16="http://schemas.microsoft.com/office/drawing/2014/main" id="{4623A20D-B2AA-435E-B8A8-439041632507}"/>
                    </a:ext>
                  </a:extLst>
                </p:cNvPr>
                <p:cNvPicPr/>
                <p:nvPr/>
              </p:nvPicPr>
              <p:blipFill>
                <a:blip r:embed="rId559"/>
                <a:stretch>
                  <a:fillRect/>
                </a:stretch>
              </p:blipFill>
              <p:spPr>
                <a:xfrm>
                  <a:off x="5258861" y="5873072"/>
                  <a:ext cx="55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16992" name="Freihand 116991">
                  <a:extLst>
                    <a:ext uri="{FF2B5EF4-FFF2-40B4-BE49-F238E27FC236}">
                      <a16:creationId xmlns:a16="http://schemas.microsoft.com/office/drawing/2014/main" id="{D530CADF-FCD7-4B83-B1F2-6D3579773804}"/>
                    </a:ext>
                  </a:extLst>
                </p14:cNvPr>
                <p14:cNvContentPartPr/>
                <p14:nvPr/>
              </p14:nvContentPartPr>
              <p14:xfrm>
                <a:off x="5333021" y="5860472"/>
                <a:ext cx="375480" cy="175680"/>
              </p14:xfrm>
            </p:contentPart>
          </mc:Choice>
          <mc:Fallback xmlns="">
            <p:pic>
              <p:nvPicPr>
                <p:cNvPr id="116992" name="Freihand 116991">
                  <a:extLst>
                    <a:ext uri="{FF2B5EF4-FFF2-40B4-BE49-F238E27FC236}">
                      <a16:creationId xmlns:a16="http://schemas.microsoft.com/office/drawing/2014/main" id="{D530CADF-FCD7-4B83-B1F2-6D3579773804}"/>
                    </a:ext>
                  </a:extLst>
                </p:cNvPr>
                <p:cNvPicPr/>
                <p:nvPr/>
              </p:nvPicPr>
              <p:blipFill>
                <a:blip r:embed="rId561"/>
                <a:stretch>
                  <a:fillRect/>
                </a:stretch>
              </p:blipFill>
              <p:spPr>
                <a:xfrm>
                  <a:off x="5328701" y="5856152"/>
                  <a:ext cx="384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16993" name="Freihand 116992">
                  <a:extLst>
                    <a:ext uri="{FF2B5EF4-FFF2-40B4-BE49-F238E27FC236}">
                      <a16:creationId xmlns:a16="http://schemas.microsoft.com/office/drawing/2014/main" id="{A29FF395-708C-494F-8CEA-2DE0AD9026DF}"/>
                    </a:ext>
                  </a:extLst>
                </p14:cNvPr>
                <p14:cNvContentPartPr/>
                <p14:nvPr/>
              </p14:nvContentPartPr>
              <p14:xfrm>
                <a:off x="5713541" y="5740952"/>
                <a:ext cx="83160" cy="168840"/>
              </p14:xfrm>
            </p:contentPart>
          </mc:Choice>
          <mc:Fallback xmlns="">
            <p:pic>
              <p:nvPicPr>
                <p:cNvPr id="116993" name="Freihand 116992">
                  <a:extLst>
                    <a:ext uri="{FF2B5EF4-FFF2-40B4-BE49-F238E27FC236}">
                      <a16:creationId xmlns:a16="http://schemas.microsoft.com/office/drawing/2014/main" id="{A29FF395-708C-494F-8CEA-2DE0AD9026DF}"/>
                    </a:ext>
                  </a:extLst>
                </p:cNvPr>
                <p:cNvPicPr/>
                <p:nvPr/>
              </p:nvPicPr>
              <p:blipFill>
                <a:blip r:embed="rId563"/>
                <a:stretch>
                  <a:fillRect/>
                </a:stretch>
              </p:blipFill>
              <p:spPr>
                <a:xfrm>
                  <a:off x="5709221" y="5736632"/>
                  <a:ext cx="91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16994" name="Freihand 116993">
                  <a:extLst>
                    <a:ext uri="{FF2B5EF4-FFF2-40B4-BE49-F238E27FC236}">
                      <a16:creationId xmlns:a16="http://schemas.microsoft.com/office/drawing/2014/main" id="{F4F79AF1-5240-40F9-97C0-FF3A2CBDDBEA}"/>
                    </a:ext>
                  </a:extLst>
                </p14:cNvPr>
                <p14:cNvContentPartPr/>
                <p14:nvPr/>
              </p14:nvContentPartPr>
              <p14:xfrm>
                <a:off x="5778701" y="5743112"/>
                <a:ext cx="249120" cy="165240"/>
              </p14:xfrm>
            </p:contentPart>
          </mc:Choice>
          <mc:Fallback xmlns="">
            <p:pic>
              <p:nvPicPr>
                <p:cNvPr id="116994" name="Freihand 116993">
                  <a:extLst>
                    <a:ext uri="{FF2B5EF4-FFF2-40B4-BE49-F238E27FC236}">
                      <a16:creationId xmlns:a16="http://schemas.microsoft.com/office/drawing/2014/main" id="{F4F79AF1-5240-40F9-97C0-FF3A2CBDDBEA}"/>
                    </a:ext>
                  </a:extLst>
                </p:cNvPr>
                <p:cNvPicPr/>
                <p:nvPr/>
              </p:nvPicPr>
              <p:blipFill>
                <a:blip r:embed="rId565"/>
                <a:stretch>
                  <a:fillRect/>
                </a:stretch>
              </p:blipFill>
              <p:spPr>
                <a:xfrm>
                  <a:off x="5774381" y="5738792"/>
                  <a:ext cx="257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16996" name="Freihand 116995">
                  <a:extLst>
                    <a:ext uri="{FF2B5EF4-FFF2-40B4-BE49-F238E27FC236}">
                      <a16:creationId xmlns:a16="http://schemas.microsoft.com/office/drawing/2014/main" id="{4AA5C586-46A9-4D27-88B2-6C6084E3C7EA}"/>
                    </a:ext>
                  </a:extLst>
                </p14:cNvPr>
                <p14:cNvContentPartPr/>
                <p14:nvPr/>
              </p14:nvContentPartPr>
              <p14:xfrm>
                <a:off x="5830541" y="5753552"/>
                <a:ext cx="74520" cy="133200"/>
              </p14:xfrm>
            </p:contentPart>
          </mc:Choice>
          <mc:Fallback xmlns="">
            <p:pic>
              <p:nvPicPr>
                <p:cNvPr id="116996" name="Freihand 116995">
                  <a:extLst>
                    <a:ext uri="{FF2B5EF4-FFF2-40B4-BE49-F238E27FC236}">
                      <a16:creationId xmlns:a16="http://schemas.microsoft.com/office/drawing/2014/main" id="{4AA5C586-46A9-4D27-88B2-6C6084E3C7EA}"/>
                    </a:ext>
                  </a:extLst>
                </p:cNvPr>
                <p:cNvPicPr/>
                <p:nvPr/>
              </p:nvPicPr>
              <p:blipFill>
                <a:blip r:embed="rId567"/>
                <a:stretch>
                  <a:fillRect/>
                </a:stretch>
              </p:blipFill>
              <p:spPr>
                <a:xfrm>
                  <a:off x="5826221" y="5749232"/>
                  <a:ext cx="83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16997" name="Freihand 116996">
                  <a:extLst>
                    <a:ext uri="{FF2B5EF4-FFF2-40B4-BE49-F238E27FC236}">
                      <a16:creationId xmlns:a16="http://schemas.microsoft.com/office/drawing/2014/main" id="{AD18A2DB-1E88-4542-A71C-6CC8BC83D0E4}"/>
                    </a:ext>
                  </a:extLst>
                </p14:cNvPr>
                <p14:cNvContentPartPr/>
                <p14:nvPr/>
              </p14:nvContentPartPr>
              <p14:xfrm>
                <a:off x="6027461" y="5784152"/>
                <a:ext cx="100080" cy="88920"/>
              </p14:xfrm>
            </p:contentPart>
          </mc:Choice>
          <mc:Fallback xmlns="">
            <p:pic>
              <p:nvPicPr>
                <p:cNvPr id="116997" name="Freihand 116996">
                  <a:extLst>
                    <a:ext uri="{FF2B5EF4-FFF2-40B4-BE49-F238E27FC236}">
                      <a16:creationId xmlns:a16="http://schemas.microsoft.com/office/drawing/2014/main" id="{AD18A2DB-1E88-4542-A71C-6CC8BC83D0E4}"/>
                    </a:ext>
                  </a:extLst>
                </p:cNvPr>
                <p:cNvPicPr/>
                <p:nvPr/>
              </p:nvPicPr>
              <p:blipFill>
                <a:blip r:embed="rId569"/>
                <a:stretch>
                  <a:fillRect/>
                </a:stretch>
              </p:blipFill>
              <p:spPr>
                <a:xfrm>
                  <a:off x="6023141" y="5779832"/>
                  <a:ext cx="108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16998" name="Freihand 116997">
                  <a:extLst>
                    <a:ext uri="{FF2B5EF4-FFF2-40B4-BE49-F238E27FC236}">
                      <a16:creationId xmlns:a16="http://schemas.microsoft.com/office/drawing/2014/main" id="{74988B72-422A-4F85-BDBF-4CACF844CC9A}"/>
                    </a:ext>
                  </a:extLst>
                </p14:cNvPr>
                <p14:cNvContentPartPr/>
                <p14:nvPr/>
              </p14:nvContentPartPr>
              <p14:xfrm>
                <a:off x="6128981" y="5707112"/>
                <a:ext cx="91080" cy="143640"/>
              </p14:xfrm>
            </p:contentPart>
          </mc:Choice>
          <mc:Fallback xmlns="">
            <p:pic>
              <p:nvPicPr>
                <p:cNvPr id="116998" name="Freihand 116997">
                  <a:extLst>
                    <a:ext uri="{FF2B5EF4-FFF2-40B4-BE49-F238E27FC236}">
                      <a16:creationId xmlns:a16="http://schemas.microsoft.com/office/drawing/2014/main" id="{74988B72-422A-4F85-BDBF-4CACF844CC9A}"/>
                    </a:ext>
                  </a:extLst>
                </p:cNvPr>
                <p:cNvPicPr/>
                <p:nvPr/>
              </p:nvPicPr>
              <p:blipFill>
                <a:blip r:embed="rId571"/>
                <a:stretch>
                  <a:fillRect/>
                </a:stretch>
              </p:blipFill>
              <p:spPr>
                <a:xfrm>
                  <a:off x="6124661" y="5702792"/>
                  <a:ext cx="9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17000" name="Freihand 116999">
                  <a:extLst>
                    <a:ext uri="{FF2B5EF4-FFF2-40B4-BE49-F238E27FC236}">
                      <a16:creationId xmlns:a16="http://schemas.microsoft.com/office/drawing/2014/main" id="{F18D1D9E-16E8-4854-9783-5838AD4AD4EA}"/>
                    </a:ext>
                  </a:extLst>
                </p14:cNvPr>
                <p14:cNvContentPartPr/>
                <p14:nvPr/>
              </p14:nvContentPartPr>
              <p14:xfrm>
                <a:off x="6301781" y="5794232"/>
                <a:ext cx="15840" cy="9000"/>
              </p14:xfrm>
            </p:contentPart>
          </mc:Choice>
          <mc:Fallback xmlns="">
            <p:pic>
              <p:nvPicPr>
                <p:cNvPr id="117000" name="Freihand 116999">
                  <a:extLst>
                    <a:ext uri="{FF2B5EF4-FFF2-40B4-BE49-F238E27FC236}">
                      <a16:creationId xmlns:a16="http://schemas.microsoft.com/office/drawing/2014/main" id="{F18D1D9E-16E8-4854-9783-5838AD4AD4EA}"/>
                    </a:ext>
                  </a:extLst>
                </p:cNvPr>
                <p:cNvPicPr/>
                <p:nvPr/>
              </p:nvPicPr>
              <p:blipFill>
                <a:blip r:embed="rId573"/>
                <a:stretch>
                  <a:fillRect/>
                </a:stretch>
              </p:blipFill>
              <p:spPr>
                <a:xfrm>
                  <a:off x="6297461" y="5789912"/>
                  <a:ext cx="24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17001" name="Freihand 117000">
                  <a:extLst>
                    <a:ext uri="{FF2B5EF4-FFF2-40B4-BE49-F238E27FC236}">
                      <a16:creationId xmlns:a16="http://schemas.microsoft.com/office/drawing/2014/main" id="{E2F7CE5E-72B2-46B2-A815-4066A7E7DEB2}"/>
                    </a:ext>
                  </a:extLst>
                </p14:cNvPr>
                <p14:cNvContentPartPr/>
                <p14:nvPr/>
              </p14:nvContentPartPr>
              <p14:xfrm>
                <a:off x="6315461" y="5884232"/>
                <a:ext cx="6120" cy="10800"/>
              </p14:xfrm>
            </p:contentPart>
          </mc:Choice>
          <mc:Fallback xmlns="">
            <p:pic>
              <p:nvPicPr>
                <p:cNvPr id="117001" name="Freihand 117000">
                  <a:extLst>
                    <a:ext uri="{FF2B5EF4-FFF2-40B4-BE49-F238E27FC236}">
                      <a16:creationId xmlns:a16="http://schemas.microsoft.com/office/drawing/2014/main" id="{E2F7CE5E-72B2-46B2-A815-4066A7E7DEB2}"/>
                    </a:ext>
                  </a:extLst>
                </p:cNvPr>
                <p:cNvPicPr/>
                <p:nvPr/>
              </p:nvPicPr>
              <p:blipFill>
                <a:blip r:embed="rId575"/>
                <a:stretch>
                  <a:fillRect/>
                </a:stretch>
              </p:blipFill>
              <p:spPr>
                <a:xfrm>
                  <a:off x="6311141" y="5879912"/>
                  <a:ext cx="14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17003" name="Freihand 117002">
                  <a:extLst>
                    <a:ext uri="{FF2B5EF4-FFF2-40B4-BE49-F238E27FC236}">
                      <a16:creationId xmlns:a16="http://schemas.microsoft.com/office/drawing/2014/main" id="{11748AAE-4D4F-46ED-9F26-7598C9471F94}"/>
                    </a:ext>
                  </a:extLst>
                </p14:cNvPr>
                <p14:cNvContentPartPr/>
                <p14:nvPr/>
              </p14:nvContentPartPr>
              <p14:xfrm>
                <a:off x="6425261" y="5754632"/>
                <a:ext cx="146160" cy="76320"/>
              </p14:xfrm>
            </p:contentPart>
          </mc:Choice>
          <mc:Fallback xmlns="">
            <p:pic>
              <p:nvPicPr>
                <p:cNvPr id="117003" name="Freihand 117002">
                  <a:extLst>
                    <a:ext uri="{FF2B5EF4-FFF2-40B4-BE49-F238E27FC236}">
                      <a16:creationId xmlns:a16="http://schemas.microsoft.com/office/drawing/2014/main" id="{11748AAE-4D4F-46ED-9F26-7598C9471F94}"/>
                    </a:ext>
                  </a:extLst>
                </p:cNvPr>
                <p:cNvPicPr/>
                <p:nvPr/>
              </p:nvPicPr>
              <p:blipFill>
                <a:blip r:embed="rId577"/>
                <a:stretch>
                  <a:fillRect/>
                </a:stretch>
              </p:blipFill>
              <p:spPr>
                <a:xfrm>
                  <a:off x="6420941" y="5750312"/>
                  <a:ext cx="154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17004" name="Freihand 117003">
                  <a:extLst>
                    <a:ext uri="{FF2B5EF4-FFF2-40B4-BE49-F238E27FC236}">
                      <a16:creationId xmlns:a16="http://schemas.microsoft.com/office/drawing/2014/main" id="{04DD1957-C0C9-4E13-A2BA-273DECC8242E}"/>
                    </a:ext>
                  </a:extLst>
                </p14:cNvPr>
                <p14:cNvContentPartPr/>
                <p14:nvPr/>
              </p14:nvContentPartPr>
              <p14:xfrm>
                <a:off x="6596261" y="5730512"/>
                <a:ext cx="66960" cy="99720"/>
              </p14:xfrm>
            </p:contentPart>
          </mc:Choice>
          <mc:Fallback xmlns="">
            <p:pic>
              <p:nvPicPr>
                <p:cNvPr id="117004" name="Freihand 117003">
                  <a:extLst>
                    <a:ext uri="{FF2B5EF4-FFF2-40B4-BE49-F238E27FC236}">
                      <a16:creationId xmlns:a16="http://schemas.microsoft.com/office/drawing/2014/main" id="{04DD1957-C0C9-4E13-A2BA-273DECC8242E}"/>
                    </a:ext>
                  </a:extLst>
                </p:cNvPr>
                <p:cNvPicPr/>
                <p:nvPr/>
              </p:nvPicPr>
              <p:blipFill>
                <a:blip r:embed="rId579"/>
                <a:stretch>
                  <a:fillRect/>
                </a:stretch>
              </p:blipFill>
              <p:spPr>
                <a:xfrm>
                  <a:off x="6591941" y="5726192"/>
                  <a:ext cx="75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17005" name="Freihand 117004">
                  <a:extLst>
                    <a:ext uri="{FF2B5EF4-FFF2-40B4-BE49-F238E27FC236}">
                      <a16:creationId xmlns:a16="http://schemas.microsoft.com/office/drawing/2014/main" id="{2BE7AE77-8291-40F5-B903-70A1F1EC0C51}"/>
                    </a:ext>
                  </a:extLst>
                </p14:cNvPr>
                <p14:cNvContentPartPr/>
                <p14:nvPr/>
              </p14:nvContentPartPr>
              <p14:xfrm>
                <a:off x="6670781" y="5607392"/>
                <a:ext cx="96840" cy="181080"/>
              </p14:xfrm>
            </p:contentPart>
          </mc:Choice>
          <mc:Fallback xmlns="">
            <p:pic>
              <p:nvPicPr>
                <p:cNvPr id="117005" name="Freihand 117004">
                  <a:extLst>
                    <a:ext uri="{FF2B5EF4-FFF2-40B4-BE49-F238E27FC236}">
                      <a16:creationId xmlns:a16="http://schemas.microsoft.com/office/drawing/2014/main" id="{2BE7AE77-8291-40F5-B903-70A1F1EC0C51}"/>
                    </a:ext>
                  </a:extLst>
                </p:cNvPr>
                <p:cNvPicPr/>
                <p:nvPr/>
              </p:nvPicPr>
              <p:blipFill>
                <a:blip r:embed="rId581"/>
                <a:stretch>
                  <a:fillRect/>
                </a:stretch>
              </p:blipFill>
              <p:spPr>
                <a:xfrm>
                  <a:off x="6666461" y="5603072"/>
                  <a:ext cx="105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17006" name="Freihand 117005">
                  <a:extLst>
                    <a:ext uri="{FF2B5EF4-FFF2-40B4-BE49-F238E27FC236}">
                      <a16:creationId xmlns:a16="http://schemas.microsoft.com/office/drawing/2014/main" id="{FEFB9CC8-CFBD-471F-9D37-60BCF4D6518C}"/>
                    </a:ext>
                  </a:extLst>
                </p14:cNvPr>
                <p14:cNvContentPartPr/>
                <p14:nvPr/>
              </p14:nvContentPartPr>
              <p14:xfrm>
                <a:off x="6838901" y="5625032"/>
                <a:ext cx="221760" cy="117720"/>
              </p14:xfrm>
            </p:contentPart>
          </mc:Choice>
          <mc:Fallback xmlns="">
            <p:pic>
              <p:nvPicPr>
                <p:cNvPr id="117006" name="Freihand 117005">
                  <a:extLst>
                    <a:ext uri="{FF2B5EF4-FFF2-40B4-BE49-F238E27FC236}">
                      <a16:creationId xmlns:a16="http://schemas.microsoft.com/office/drawing/2014/main" id="{FEFB9CC8-CFBD-471F-9D37-60BCF4D6518C}"/>
                    </a:ext>
                  </a:extLst>
                </p:cNvPr>
                <p:cNvPicPr/>
                <p:nvPr/>
              </p:nvPicPr>
              <p:blipFill>
                <a:blip r:embed="rId583"/>
                <a:stretch>
                  <a:fillRect/>
                </a:stretch>
              </p:blipFill>
              <p:spPr>
                <a:xfrm>
                  <a:off x="6834581" y="5620712"/>
                  <a:ext cx="230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17007" name="Freihand 117006">
                  <a:extLst>
                    <a:ext uri="{FF2B5EF4-FFF2-40B4-BE49-F238E27FC236}">
                      <a16:creationId xmlns:a16="http://schemas.microsoft.com/office/drawing/2014/main" id="{BE534FFA-E5A2-4FA5-B15E-A652D2527E85}"/>
                    </a:ext>
                  </a:extLst>
                </p14:cNvPr>
                <p14:cNvContentPartPr/>
                <p14:nvPr/>
              </p14:nvContentPartPr>
              <p14:xfrm>
                <a:off x="7053821" y="5585432"/>
                <a:ext cx="29880" cy="17640"/>
              </p14:xfrm>
            </p:contentPart>
          </mc:Choice>
          <mc:Fallback xmlns="">
            <p:pic>
              <p:nvPicPr>
                <p:cNvPr id="117007" name="Freihand 117006">
                  <a:extLst>
                    <a:ext uri="{FF2B5EF4-FFF2-40B4-BE49-F238E27FC236}">
                      <a16:creationId xmlns:a16="http://schemas.microsoft.com/office/drawing/2014/main" id="{BE534FFA-E5A2-4FA5-B15E-A652D2527E85}"/>
                    </a:ext>
                  </a:extLst>
                </p:cNvPr>
                <p:cNvPicPr/>
                <p:nvPr/>
              </p:nvPicPr>
              <p:blipFill>
                <a:blip r:embed="rId585"/>
                <a:stretch>
                  <a:fillRect/>
                </a:stretch>
              </p:blipFill>
              <p:spPr>
                <a:xfrm>
                  <a:off x="7049501" y="5581112"/>
                  <a:ext cx="38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17008" name="Freihand 117007">
                  <a:extLst>
                    <a:ext uri="{FF2B5EF4-FFF2-40B4-BE49-F238E27FC236}">
                      <a16:creationId xmlns:a16="http://schemas.microsoft.com/office/drawing/2014/main" id="{DC9077A6-796D-4675-9E9B-5DA24983010F}"/>
                    </a:ext>
                  </a:extLst>
                </p14:cNvPr>
                <p14:cNvContentPartPr/>
                <p14:nvPr/>
              </p14:nvContentPartPr>
              <p14:xfrm>
                <a:off x="7101341" y="5614592"/>
                <a:ext cx="181440" cy="51480"/>
              </p14:xfrm>
            </p:contentPart>
          </mc:Choice>
          <mc:Fallback xmlns="">
            <p:pic>
              <p:nvPicPr>
                <p:cNvPr id="117008" name="Freihand 117007">
                  <a:extLst>
                    <a:ext uri="{FF2B5EF4-FFF2-40B4-BE49-F238E27FC236}">
                      <a16:creationId xmlns:a16="http://schemas.microsoft.com/office/drawing/2014/main" id="{DC9077A6-796D-4675-9E9B-5DA24983010F}"/>
                    </a:ext>
                  </a:extLst>
                </p:cNvPr>
                <p:cNvPicPr/>
                <p:nvPr/>
              </p:nvPicPr>
              <p:blipFill>
                <a:blip r:embed="rId587"/>
                <a:stretch>
                  <a:fillRect/>
                </a:stretch>
              </p:blipFill>
              <p:spPr>
                <a:xfrm>
                  <a:off x="7097021" y="5610272"/>
                  <a:ext cx="190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17009" name="Freihand 117008">
                  <a:extLst>
                    <a:ext uri="{FF2B5EF4-FFF2-40B4-BE49-F238E27FC236}">
                      <a16:creationId xmlns:a16="http://schemas.microsoft.com/office/drawing/2014/main" id="{D12F0A8F-EBD2-4697-A073-2355848AE317}"/>
                    </a:ext>
                  </a:extLst>
                </p14:cNvPr>
                <p14:cNvContentPartPr/>
                <p14:nvPr/>
              </p14:nvContentPartPr>
              <p14:xfrm>
                <a:off x="7298261" y="5499392"/>
                <a:ext cx="198360" cy="143280"/>
              </p14:xfrm>
            </p:contentPart>
          </mc:Choice>
          <mc:Fallback xmlns="">
            <p:pic>
              <p:nvPicPr>
                <p:cNvPr id="117009" name="Freihand 117008">
                  <a:extLst>
                    <a:ext uri="{FF2B5EF4-FFF2-40B4-BE49-F238E27FC236}">
                      <a16:creationId xmlns:a16="http://schemas.microsoft.com/office/drawing/2014/main" id="{D12F0A8F-EBD2-4697-A073-2355848AE317}"/>
                    </a:ext>
                  </a:extLst>
                </p:cNvPr>
                <p:cNvPicPr/>
                <p:nvPr/>
              </p:nvPicPr>
              <p:blipFill>
                <a:blip r:embed="rId589"/>
                <a:stretch>
                  <a:fillRect/>
                </a:stretch>
              </p:blipFill>
              <p:spPr>
                <a:xfrm>
                  <a:off x="7293941" y="5495072"/>
                  <a:ext cx="207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17011" name="Freihand 117010">
                  <a:extLst>
                    <a:ext uri="{FF2B5EF4-FFF2-40B4-BE49-F238E27FC236}">
                      <a16:creationId xmlns:a16="http://schemas.microsoft.com/office/drawing/2014/main" id="{B0A88EC0-6D43-48CC-A8D6-65D9EFFD11CB}"/>
                    </a:ext>
                  </a:extLst>
                </p14:cNvPr>
                <p14:cNvContentPartPr/>
                <p14:nvPr/>
              </p14:nvContentPartPr>
              <p14:xfrm>
                <a:off x="7601021" y="5439992"/>
                <a:ext cx="73440" cy="109440"/>
              </p14:xfrm>
            </p:contentPart>
          </mc:Choice>
          <mc:Fallback xmlns="">
            <p:pic>
              <p:nvPicPr>
                <p:cNvPr id="117011" name="Freihand 117010">
                  <a:extLst>
                    <a:ext uri="{FF2B5EF4-FFF2-40B4-BE49-F238E27FC236}">
                      <a16:creationId xmlns:a16="http://schemas.microsoft.com/office/drawing/2014/main" id="{B0A88EC0-6D43-48CC-A8D6-65D9EFFD11CB}"/>
                    </a:ext>
                  </a:extLst>
                </p:cNvPr>
                <p:cNvPicPr/>
                <p:nvPr/>
              </p:nvPicPr>
              <p:blipFill>
                <a:blip r:embed="rId591"/>
                <a:stretch>
                  <a:fillRect/>
                </a:stretch>
              </p:blipFill>
              <p:spPr>
                <a:xfrm>
                  <a:off x="7596701" y="5435672"/>
                  <a:ext cx="82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17012" name="Freihand 117011">
                  <a:extLst>
                    <a:ext uri="{FF2B5EF4-FFF2-40B4-BE49-F238E27FC236}">
                      <a16:creationId xmlns:a16="http://schemas.microsoft.com/office/drawing/2014/main" id="{400D0B83-21C4-4059-8F85-E16A6C9FCE1D}"/>
                    </a:ext>
                  </a:extLst>
                </p14:cNvPr>
                <p14:cNvContentPartPr/>
                <p14:nvPr/>
              </p14:nvContentPartPr>
              <p14:xfrm>
                <a:off x="7685981" y="5416232"/>
                <a:ext cx="312480" cy="117000"/>
              </p14:xfrm>
            </p:contentPart>
          </mc:Choice>
          <mc:Fallback xmlns="">
            <p:pic>
              <p:nvPicPr>
                <p:cNvPr id="117012" name="Freihand 117011">
                  <a:extLst>
                    <a:ext uri="{FF2B5EF4-FFF2-40B4-BE49-F238E27FC236}">
                      <a16:creationId xmlns:a16="http://schemas.microsoft.com/office/drawing/2014/main" id="{400D0B83-21C4-4059-8F85-E16A6C9FCE1D}"/>
                    </a:ext>
                  </a:extLst>
                </p:cNvPr>
                <p:cNvPicPr/>
                <p:nvPr/>
              </p:nvPicPr>
              <p:blipFill>
                <a:blip r:embed="rId593"/>
                <a:stretch>
                  <a:fillRect/>
                </a:stretch>
              </p:blipFill>
              <p:spPr>
                <a:xfrm>
                  <a:off x="7681661" y="5411912"/>
                  <a:ext cx="321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17014" name="Freihand 117013">
                  <a:extLst>
                    <a:ext uri="{FF2B5EF4-FFF2-40B4-BE49-F238E27FC236}">
                      <a16:creationId xmlns:a16="http://schemas.microsoft.com/office/drawing/2014/main" id="{B898C9B1-E292-4594-81C2-23FB6AA48971}"/>
                    </a:ext>
                  </a:extLst>
                </p14:cNvPr>
                <p14:cNvContentPartPr/>
                <p14:nvPr/>
              </p14:nvContentPartPr>
              <p14:xfrm>
                <a:off x="8020421" y="5324432"/>
                <a:ext cx="257400" cy="133920"/>
              </p14:xfrm>
            </p:contentPart>
          </mc:Choice>
          <mc:Fallback xmlns="">
            <p:pic>
              <p:nvPicPr>
                <p:cNvPr id="117014" name="Freihand 117013">
                  <a:extLst>
                    <a:ext uri="{FF2B5EF4-FFF2-40B4-BE49-F238E27FC236}">
                      <a16:creationId xmlns:a16="http://schemas.microsoft.com/office/drawing/2014/main" id="{B898C9B1-E292-4594-81C2-23FB6AA48971}"/>
                    </a:ext>
                  </a:extLst>
                </p:cNvPr>
                <p:cNvPicPr/>
                <p:nvPr/>
              </p:nvPicPr>
              <p:blipFill>
                <a:blip r:embed="rId595"/>
                <a:stretch>
                  <a:fillRect/>
                </a:stretch>
              </p:blipFill>
              <p:spPr>
                <a:xfrm>
                  <a:off x="8016101" y="5320112"/>
                  <a:ext cx="266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17015" name="Freihand 117014">
                  <a:extLst>
                    <a:ext uri="{FF2B5EF4-FFF2-40B4-BE49-F238E27FC236}">
                      <a16:creationId xmlns:a16="http://schemas.microsoft.com/office/drawing/2014/main" id="{015653C3-142C-4504-8565-2E86A89D3FE3}"/>
                    </a:ext>
                  </a:extLst>
                </p14:cNvPr>
                <p14:cNvContentPartPr/>
                <p14:nvPr/>
              </p14:nvContentPartPr>
              <p14:xfrm>
                <a:off x="8246861" y="5396432"/>
                <a:ext cx="57600" cy="29520"/>
              </p14:xfrm>
            </p:contentPart>
          </mc:Choice>
          <mc:Fallback xmlns="">
            <p:pic>
              <p:nvPicPr>
                <p:cNvPr id="117015" name="Freihand 117014">
                  <a:extLst>
                    <a:ext uri="{FF2B5EF4-FFF2-40B4-BE49-F238E27FC236}">
                      <a16:creationId xmlns:a16="http://schemas.microsoft.com/office/drawing/2014/main" id="{015653C3-142C-4504-8565-2E86A89D3FE3}"/>
                    </a:ext>
                  </a:extLst>
                </p:cNvPr>
                <p:cNvPicPr/>
                <p:nvPr/>
              </p:nvPicPr>
              <p:blipFill>
                <a:blip r:embed="rId597"/>
                <a:stretch>
                  <a:fillRect/>
                </a:stretch>
              </p:blipFill>
              <p:spPr>
                <a:xfrm>
                  <a:off x="8242541" y="5392112"/>
                  <a:ext cx="66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17016" name="Freihand 117015">
                  <a:extLst>
                    <a:ext uri="{FF2B5EF4-FFF2-40B4-BE49-F238E27FC236}">
                      <a16:creationId xmlns:a16="http://schemas.microsoft.com/office/drawing/2014/main" id="{A964F23E-3B6F-4B6D-818B-53F17F1754C0}"/>
                    </a:ext>
                  </a:extLst>
                </p14:cNvPr>
                <p14:cNvContentPartPr/>
                <p14:nvPr/>
              </p14:nvContentPartPr>
              <p14:xfrm>
                <a:off x="8293661" y="5363312"/>
                <a:ext cx="212040" cy="169200"/>
              </p14:xfrm>
            </p:contentPart>
          </mc:Choice>
          <mc:Fallback xmlns="">
            <p:pic>
              <p:nvPicPr>
                <p:cNvPr id="117016" name="Freihand 117015">
                  <a:extLst>
                    <a:ext uri="{FF2B5EF4-FFF2-40B4-BE49-F238E27FC236}">
                      <a16:creationId xmlns:a16="http://schemas.microsoft.com/office/drawing/2014/main" id="{A964F23E-3B6F-4B6D-818B-53F17F1754C0}"/>
                    </a:ext>
                  </a:extLst>
                </p:cNvPr>
                <p:cNvPicPr/>
                <p:nvPr/>
              </p:nvPicPr>
              <p:blipFill>
                <a:blip r:embed="rId599"/>
                <a:stretch>
                  <a:fillRect/>
                </a:stretch>
              </p:blipFill>
              <p:spPr>
                <a:xfrm>
                  <a:off x="8289341" y="5358992"/>
                  <a:ext cx="220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17018" name="Freihand 117017">
                  <a:extLst>
                    <a:ext uri="{FF2B5EF4-FFF2-40B4-BE49-F238E27FC236}">
                      <a16:creationId xmlns:a16="http://schemas.microsoft.com/office/drawing/2014/main" id="{E6140462-2E07-451D-AB88-180A636C5A61}"/>
                    </a:ext>
                  </a:extLst>
                </p14:cNvPr>
                <p14:cNvContentPartPr/>
                <p14:nvPr/>
              </p14:nvContentPartPr>
              <p14:xfrm>
                <a:off x="5677901" y="6019232"/>
                <a:ext cx="268920" cy="55440"/>
              </p14:xfrm>
            </p:contentPart>
          </mc:Choice>
          <mc:Fallback xmlns="">
            <p:pic>
              <p:nvPicPr>
                <p:cNvPr id="117018" name="Freihand 117017">
                  <a:extLst>
                    <a:ext uri="{FF2B5EF4-FFF2-40B4-BE49-F238E27FC236}">
                      <a16:creationId xmlns:a16="http://schemas.microsoft.com/office/drawing/2014/main" id="{E6140462-2E07-451D-AB88-180A636C5A61}"/>
                    </a:ext>
                  </a:extLst>
                </p:cNvPr>
                <p:cNvPicPr/>
                <p:nvPr/>
              </p:nvPicPr>
              <p:blipFill>
                <a:blip r:embed="rId601"/>
                <a:stretch>
                  <a:fillRect/>
                </a:stretch>
              </p:blipFill>
              <p:spPr>
                <a:xfrm>
                  <a:off x="5673581" y="6014912"/>
                  <a:ext cx="277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17019" name="Freihand 117018">
                  <a:extLst>
                    <a:ext uri="{FF2B5EF4-FFF2-40B4-BE49-F238E27FC236}">
                      <a16:creationId xmlns:a16="http://schemas.microsoft.com/office/drawing/2014/main" id="{E2C453C8-E72A-481F-AA10-8DEB5357E104}"/>
                    </a:ext>
                  </a:extLst>
                </p14:cNvPr>
                <p14:cNvContentPartPr/>
                <p14:nvPr/>
              </p14:nvContentPartPr>
              <p14:xfrm>
                <a:off x="6100901" y="5949392"/>
                <a:ext cx="115920" cy="92160"/>
              </p14:xfrm>
            </p:contentPart>
          </mc:Choice>
          <mc:Fallback xmlns="">
            <p:pic>
              <p:nvPicPr>
                <p:cNvPr id="117019" name="Freihand 117018">
                  <a:extLst>
                    <a:ext uri="{FF2B5EF4-FFF2-40B4-BE49-F238E27FC236}">
                      <a16:creationId xmlns:a16="http://schemas.microsoft.com/office/drawing/2014/main" id="{E2C453C8-E72A-481F-AA10-8DEB5357E104}"/>
                    </a:ext>
                  </a:extLst>
                </p:cNvPr>
                <p:cNvPicPr/>
                <p:nvPr/>
              </p:nvPicPr>
              <p:blipFill>
                <a:blip r:embed="rId603"/>
                <a:stretch>
                  <a:fillRect/>
                </a:stretch>
              </p:blipFill>
              <p:spPr>
                <a:xfrm>
                  <a:off x="6096581" y="5945072"/>
                  <a:ext cx="124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17020" name="Freihand 117019">
                  <a:extLst>
                    <a:ext uri="{FF2B5EF4-FFF2-40B4-BE49-F238E27FC236}">
                      <a16:creationId xmlns:a16="http://schemas.microsoft.com/office/drawing/2014/main" id="{88E79E5F-399A-46EE-AC2E-3D09BB33C2DF}"/>
                    </a:ext>
                  </a:extLst>
                </p14:cNvPr>
                <p14:cNvContentPartPr/>
                <p14:nvPr/>
              </p14:nvContentPartPr>
              <p14:xfrm>
                <a:off x="6233381" y="5974592"/>
                <a:ext cx="189000" cy="54360"/>
              </p14:xfrm>
            </p:contentPart>
          </mc:Choice>
          <mc:Fallback xmlns="">
            <p:pic>
              <p:nvPicPr>
                <p:cNvPr id="117020" name="Freihand 117019">
                  <a:extLst>
                    <a:ext uri="{FF2B5EF4-FFF2-40B4-BE49-F238E27FC236}">
                      <a16:creationId xmlns:a16="http://schemas.microsoft.com/office/drawing/2014/main" id="{88E79E5F-399A-46EE-AC2E-3D09BB33C2DF}"/>
                    </a:ext>
                  </a:extLst>
                </p:cNvPr>
                <p:cNvPicPr/>
                <p:nvPr/>
              </p:nvPicPr>
              <p:blipFill>
                <a:blip r:embed="rId605"/>
                <a:stretch>
                  <a:fillRect/>
                </a:stretch>
              </p:blipFill>
              <p:spPr>
                <a:xfrm>
                  <a:off x="6229061" y="5970272"/>
                  <a:ext cx="197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17021" name="Freihand 117020">
                  <a:extLst>
                    <a:ext uri="{FF2B5EF4-FFF2-40B4-BE49-F238E27FC236}">
                      <a16:creationId xmlns:a16="http://schemas.microsoft.com/office/drawing/2014/main" id="{1FEB7B39-2AEC-4247-9DE1-B7F3906E78B1}"/>
                    </a:ext>
                  </a:extLst>
                </p14:cNvPr>
                <p14:cNvContentPartPr/>
                <p14:nvPr/>
              </p14:nvContentPartPr>
              <p14:xfrm>
                <a:off x="6562061" y="5915192"/>
                <a:ext cx="46800" cy="79920"/>
              </p14:xfrm>
            </p:contentPart>
          </mc:Choice>
          <mc:Fallback xmlns="">
            <p:pic>
              <p:nvPicPr>
                <p:cNvPr id="117021" name="Freihand 117020">
                  <a:extLst>
                    <a:ext uri="{FF2B5EF4-FFF2-40B4-BE49-F238E27FC236}">
                      <a16:creationId xmlns:a16="http://schemas.microsoft.com/office/drawing/2014/main" id="{1FEB7B39-2AEC-4247-9DE1-B7F3906E78B1}"/>
                    </a:ext>
                  </a:extLst>
                </p:cNvPr>
                <p:cNvPicPr/>
                <p:nvPr/>
              </p:nvPicPr>
              <p:blipFill>
                <a:blip r:embed="rId607"/>
                <a:stretch>
                  <a:fillRect/>
                </a:stretch>
              </p:blipFill>
              <p:spPr>
                <a:xfrm>
                  <a:off x="6557741" y="5910872"/>
                  <a:ext cx="55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17022" name="Freihand 117021">
                  <a:extLst>
                    <a:ext uri="{FF2B5EF4-FFF2-40B4-BE49-F238E27FC236}">
                      <a16:creationId xmlns:a16="http://schemas.microsoft.com/office/drawing/2014/main" id="{6983DB63-7564-448B-B511-F54BB1A3F26D}"/>
                    </a:ext>
                  </a:extLst>
                </p14:cNvPr>
                <p14:cNvContentPartPr/>
                <p14:nvPr/>
              </p14:nvContentPartPr>
              <p14:xfrm>
                <a:off x="6614621" y="5920232"/>
                <a:ext cx="185760" cy="158400"/>
              </p14:xfrm>
            </p:contentPart>
          </mc:Choice>
          <mc:Fallback xmlns="">
            <p:pic>
              <p:nvPicPr>
                <p:cNvPr id="117022" name="Freihand 117021">
                  <a:extLst>
                    <a:ext uri="{FF2B5EF4-FFF2-40B4-BE49-F238E27FC236}">
                      <a16:creationId xmlns:a16="http://schemas.microsoft.com/office/drawing/2014/main" id="{6983DB63-7564-448B-B511-F54BB1A3F26D}"/>
                    </a:ext>
                  </a:extLst>
                </p:cNvPr>
                <p:cNvPicPr/>
                <p:nvPr/>
              </p:nvPicPr>
              <p:blipFill>
                <a:blip r:embed="rId609"/>
                <a:stretch>
                  <a:fillRect/>
                </a:stretch>
              </p:blipFill>
              <p:spPr>
                <a:xfrm>
                  <a:off x="6610301" y="5915912"/>
                  <a:ext cx="194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17023" name="Freihand 117022">
                  <a:extLst>
                    <a:ext uri="{FF2B5EF4-FFF2-40B4-BE49-F238E27FC236}">
                      <a16:creationId xmlns:a16="http://schemas.microsoft.com/office/drawing/2014/main" id="{EDFAE025-D1D3-4D6C-BC29-61A32891AF8C}"/>
                    </a:ext>
                  </a:extLst>
                </p14:cNvPr>
                <p14:cNvContentPartPr/>
                <p14:nvPr/>
              </p14:nvContentPartPr>
              <p14:xfrm>
                <a:off x="6861221" y="5832032"/>
                <a:ext cx="143280" cy="158400"/>
              </p14:xfrm>
            </p:contentPart>
          </mc:Choice>
          <mc:Fallback xmlns="">
            <p:pic>
              <p:nvPicPr>
                <p:cNvPr id="117023" name="Freihand 117022">
                  <a:extLst>
                    <a:ext uri="{FF2B5EF4-FFF2-40B4-BE49-F238E27FC236}">
                      <a16:creationId xmlns:a16="http://schemas.microsoft.com/office/drawing/2014/main" id="{EDFAE025-D1D3-4D6C-BC29-61A32891AF8C}"/>
                    </a:ext>
                  </a:extLst>
                </p:cNvPr>
                <p:cNvPicPr/>
                <p:nvPr/>
              </p:nvPicPr>
              <p:blipFill>
                <a:blip r:embed="rId611"/>
                <a:stretch>
                  <a:fillRect/>
                </a:stretch>
              </p:blipFill>
              <p:spPr>
                <a:xfrm>
                  <a:off x="6856901" y="5827712"/>
                  <a:ext cx="151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17024" name="Freihand 117023">
                  <a:extLst>
                    <a:ext uri="{FF2B5EF4-FFF2-40B4-BE49-F238E27FC236}">
                      <a16:creationId xmlns:a16="http://schemas.microsoft.com/office/drawing/2014/main" id="{E02E83AC-BAD8-4C13-8238-B4BA839D6BD7}"/>
                    </a:ext>
                  </a:extLst>
                </p14:cNvPr>
                <p14:cNvContentPartPr/>
                <p14:nvPr/>
              </p14:nvContentPartPr>
              <p14:xfrm>
                <a:off x="6994781" y="5822312"/>
                <a:ext cx="91080" cy="99360"/>
              </p14:xfrm>
            </p:contentPart>
          </mc:Choice>
          <mc:Fallback xmlns="">
            <p:pic>
              <p:nvPicPr>
                <p:cNvPr id="117024" name="Freihand 117023">
                  <a:extLst>
                    <a:ext uri="{FF2B5EF4-FFF2-40B4-BE49-F238E27FC236}">
                      <a16:creationId xmlns:a16="http://schemas.microsoft.com/office/drawing/2014/main" id="{E02E83AC-BAD8-4C13-8238-B4BA839D6BD7}"/>
                    </a:ext>
                  </a:extLst>
                </p:cNvPr>
                <p:cNvPicPr/>
                <p:nvPr/>
              </p:nvPicPr>
              <p:blipFill>
                <a:blip r:embed="rId613"/>
                <a:stretch>
                  <a:fillRect/>
                </a:stretch>
              </p:blipFill>
              <p:spPr>
                <a:xfrm>
                  <a:off x="6990461" y="5817992"/>
                  <a:ext cx="99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7025" name="Freihand 117024">
                  <a:extLst>
                    <a:ext uri="{FF2B5EF4-FFF2-40B4-BE49-F238E27FC236}">
                      <a16:creationId xmlns:a16="http://schemas.microsoft.com/office/drawing/2014/main" id="{E8290B91-6ADE-4B93-A72E-F008343DEF45}"/>
                    </a:ext>
                  </a:extLst>
                </p14:cNvPr>
                <p14:cNvContentPartPr/>
                <p14:nvPr/>
              </p14:nvContentPartPr>
              <p14:xfrm>
                <a:off x="7082621" y="5764352"/>
                <a:ext cx="108000" cy="121320"/>
              </p14:xfrm>
            </p:contentPart>
          </mc:Choice>
          <mc:Fallback xmlns="">
            <p:pic>
              <p:nvPicPr>
                <p:cNvPr id="117025" name="Freihand 117024">
                  <a:extLst>
                    <a:ext uri="{FF2B5EF4-FFF2-40B4-BE49-F238E27FC236}">
                      <a16:creationId xmlns:a16="http://schemas.microsoft.com/office/drawing/2014/main" id="{E8290B91-6ADE-4B93-A72E-F008343DEF45}"/>
                    </a:ext>
                  </a:extLst>
                </p:cNvPr>
                <p:cNvPicPr/>
                <p:nvPr/>
              </p:nvPicPr>
              <p:blipFill>
                <a:blip r:embed="rId615"/>
                <a:stretch>
                  <a:fillRect/>
                </a:stretch>
              </p:blipFill>
              <p:spPr>
                <a:xfrm>
                  <a:off x="7078301" y="5760032"/>
                  <a:ext cx="11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7026" name="Freihand 117025">
                  <a:extLst>
                    <a:ext uri="{FF2B5EF4-FFF2-40B4-BE49-F238E27FC236}">
                      <a16:creationId xmlns:a16="http://schemas.microsoft.com/office/drawing/2014/main" id="{D1668916-E431-4BC1-B81C-C97B6C8417FE}"/>
                    </a:ext>
                  </a:extLst>
                </p14:cNvPr>
                <p14:cNvContentPartPr/>
                <p14:nvPr/>
              </p14:nvContentPartPr>
              <p14:xfrm>
                <a:off x="7156781" y="5752832"/>
                <a:ext cx="42120" cy="47520"/>
              </p14:xfrm>
            </p:contentPart>
          </mc:Choice>
          <mc:Fallback xmlns="">
            <p:pic>
              <p:nvPicPr>
                <p:cNvPr id="117026" name="Freihand 117025">
                  <a:extLst>
                    <a:ext uri="{FF2B5EF4-FFF2-40B4-BE49-F238E27FC236}">
                      <a16:creationId xmlns:a16="http://schemas.microsoft.com/office/drawing/2014/main" id="{D1668916-E431-4BC1-B81C-C97B6C8417FE}"/>
                    </a:ext>
                  </a:extLst>
                </p:cNvPr>
                <p:cNvPicPr/>
                <p:nvPr/>
              </p:nvPicPr>
              <p:blipFill>
                <a:blip r:embed="rId617"/>
                <a:stretch>
                  <a:fillRect/>
                </a:stretch>
              </p:blipFill>
              <p:spPr>
                <a:xfrm>
                  <a:off x="7152461" y="5748512"/>
                  <a:ext cx="50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7027" name="Freihand 117026">
                  <a:extLst>
                    <a:ext uri="{FF2B5EF4-FFF2-40B4-BE49-F238E27FC236}">
                      <a16:creationId xmlns:a16="http://schemas.microsoft.com/office/drawing/2014/main" id="{52361D6A-16C1-4A95-8BD1-4A6D47DBF354}"/>
                    </a:ext>
                  </a:extLst>
                </p14:cNvPr>
                <p14:cNvContentPartPr/>
                <p14:nvPr/>
              </p14:nvContentPartPr>
              <p14:xfrm>
                <a:off x="7228421" y="5803592"/>
                <a:ext cx="167400" cy="155160"/>
              </p14:xfrm>
            </p:contentPart>
          </mc:Choice>
          <mc:Fallback xmlns="">
            <p:pic>
              <p:nvPicPr>
                <p:cNvPr id="117027" name="Freihand 117026">
                  <a:extLst>
                    <a:ext uri="{FF2B5EF4-FFF2-40B4-BE49-F238E27FC236}">
                      <a16:creationId xmlns:a16="http://schemas.microsoft.com/office/drawing/2014/main" id="{52361D6A-16C1-4A95-8BD1-4A6D47DBF354}"/>
                    </a:ext>
                  </a:extLst>
                </p:cNvPr>
                <p:cNvPicPr/>
                <p:nvPr/>
              </p:nvPicPr>
              <p:blipFill>
                <a:blip r:embed="rId619"/>
                <a:stretch>
                  <a:fillRect/>
                </a:stretch>
              </p:blipFill>
              <p:spPr>
                <a:xfrm>
                  <a:off x="7224101" y="5799272"/>
                  <a:ext cx="176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7028" name="Freihand 117027">
                  <a:extLst>
                    <a:ext uri="{FF2B5EF4-FFF2-40B4-BE49-F238E27FC236}">
                      <a16:creationId xmlns:a16="http://schemas.microsoft.com/office/drawing/2014/main" id="{2AFCB589-C87D-4D18-B6C1-B9A1A594C80A}"/>
                    </a:ext>
                  </a:extLst>
                </p14:cNvPr>
                <p14:cNvContentPartPr/>
                <p14:nvPr/>
              </p14:nvContentPartPr>
              <p14:xfrm>
                <a:off x="7571861" y="5731232"/>
                <a:ext cx="19080" cy="98640"/>
              </p14:xfrm>
            </p:contentPart>
          </mc:Choice>
          <mc:Fallback xmlns="">
            <p:pic>
              <p:nvPicPr>
                <p:cNvPr id="117028" name="Freihand 117027">
                  <a:extLst>
                    <a:ext uri="{FF2B5EF4-FFF2-40B4-BE49-F238E27FC236}">
                      <a16:creationId xmlns:a16="http://schemas.microsoft.com/office/drawing/2014/main" id="{2AFCB589-C87D-4D18-B6C1-B9A1A594C80A}"/>
                    </a:ext>
                  </a:extLst>
                </p:cNvPr>
                <p:cNvPicPr/>
                <p:nvPr/>
              </p:nvPicPr>
              <p:blipFill>
                <a:blip r:embed="rId621"/>
                <a:stretch>
                  <a:fillRect/>
                </a:stretch>
              </p:blipFill>
              <p:spPr>
                <a:xfrm>
                  <a:off x="7567541" y="5726912"/>
                  <a:ext cx="2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7029" name="Freihand 117028">
                  <a:extLst>
                    <a:ext uri="{FF2B5EF4-FFF2-40B4-BE49-F238E27FC236}">
                      <a16:creationId xmlns:a16="http://schemas.microsoft.com/office/drawing/2014/main" id="{E095853F-3FF8-44D5-84A4-C87C02FDAE2E}"/>
                    </a:ext>
                  </a:extLst>
                </p14:cNvPr>
                <p14:cNvContentPartPr/>
                <p14:nvPr/>
              </p14:nvContentPartPr>
              <p14:xfrm>
                <a:off x="7478621" y="5684072"/>
                <a:ext cx="150840" cy="51480"/>
              </p14:xfrm>
            </p:contentPart>
          </mc:Choice>
          <mc:Fallback xmlns="">
            <p:pic>
              <p:nvPicPr>
                <p:cNvPr id="117029" name="Freihand 117028">
                  <a:extLst>
                    <a:ext uri="{FF2B5EF4-FFF2-40B4-BE49-F238E27FC236}">
                      <a16:creationId xmlns:a16="http://schemas.microsoft.com/office/drawing/2014/main" id="{E095853F-3FF8-44D5-84A4-C87C02FDAE2E}"/>
                    </a:ext>
                  </a:extLst>
                </p:cNvPr>
                <p:cNvPicPr/>
                <p:nvPr/>
              </p:nvPicPr>
              <p:blipFill>
                <a:blip r:embed="rId623"/>
                <a:stretch>
                  <a:fillRect/>
                </a:stretch>
              </p:blipFill>
              <p:spPr>
                <a:xfrm>
                  <a:off x="7474301" y="5679752"/>
                  <a:ext cx="159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17030" name="Freihand 117029">
                  <a:extLst>
                    <a:ext uri="{FF2B5EF4-FFF2-40B4-BE49-F238E27FC236}">
                      <a16:creationId xmlns:a16="http://schemas.microsoft.com/office/drawing/2014/main" id="{4EA5661D-574A-44EA-9669-54ABAC00ED5D}"/>
                    </a:ext>
                  </a:extLst>
                </p14:cNvPr>
                <p14:cNvContentPartPr/>
                <p14:nvPr/>
              </p14:nvContentPartPr>
              <p14:xfrm>
                <a:off x="7638821" y="5728712"/>
                <a:ext cx="40680" cy="75240"/>
              </p14:xfrm>
            </p:contentPart>
          </mc:Choice>
          <mc:Fallback xmlns="">
            <p:pic>
              <p:nvPicPr>
                <p:cNvPr id="117030" name="Freihand 117029">
                  <a:extLst>
                    <a:ext uri="{FF2B5EF4-FFF2-40B4-BE49-F238E27FC236}">
                      <a16:creationId xmlns:a16="http://schemas.microsoft.com/office/drawing/2014/main" id="{4EA5661D-574A-44EA-9669-54ABAC00ED5D}"/>
                    </a:ext>
                  </a:extLst>
                </p:cNvPr>
                <p:cNvPicPr/>
                <p:nvPr/>
              </p:nvPicPr>
              <p:blipFill>
                <a:blip r:embed="rId625"/>
                <a:stretch>
                  <a:fillRect/>
                </a:stretch>
              </p:blipFill>
              <p:spPr>
                <a:xfrm>
                  <a:off x="7634501" y="5724392"/>
                  <a:ext cx="49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17031" name="Freihand 117030">
                  <a:extLst>
                    <a:ext uri="{FF2B5EF4-FFF2-40B4-BE49-F238E27FC236}">
                      <a16:creationId xmlns:a16="http://schemas.microsoft.com/office/drawing/2014/main" id="{8B74C30B-E305-43D7-BECF-6B2B7FC06078}"/>
                    </a:ext>
                  </a:extLst>
                </p14:cNvPr>
                <p14:cNvContentPartPr/>
                <p14:nvPr/>
              </p14:nvContentPartPr>
              <p14:xfrm>
                <a:off x="7724141" y="5690552"/>
                <a:ext cx="199080" cy="70920"/>
              </p14:xfrm>
            </p:contentPart>
          </mc:Choice>
          <mc:Fallback xmlns="">
            <p:pic>
              <p:nvPicPr>
                <p:cNvPr id="117031" name="Freihand 117030">
                  <a:extLst>
                    <a:ext uri="{FF2B5EF4-FFF2-40B4-BE49-F238E27FC236}">
                      <a16:creationId xmlns:a16="http://schemas.microsoft.com/office/drawing/2014/main" id="{8B74C30B-E305-43D7-BECF-6B2B7FC06078}"/>
                    </a:ext>
                  </a:extLst>
                </p:cNvPr>
                <p:cNvPicPr/>
                <p:nvPr/>
              </p:nvPicPr>
              <p:blipFill>
                <a:blip r:embed="rId627"/>
                <a:stretch>
                  <a:fillRect/>
                </a:stretch>
              </p:blipFill>
              <p:spPr>
                <a:xfrm>
                  <a:off x="7719821" y="5686232"/>
                  <a:ext cx="207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17032" name="Freihand 117031">
                  <a:extLst>
                    <a:ext uri="{FF2B5EF4-FFF2-40B4-BE49-F238E27FC236}">
                      <a16:creationId xmlns:a16="http://schemas.microsoft.com/office/drawing/2014/main" id="{948BFC47-623D-420C-8E16-CCF8F13BC8A8}"/>
                    </a:ext>
                  </a:extLst>
                </p14:cNvPr>
                <p14:cNvContentPartPr/>
                <p14:nvPr/>
              </p14:nvContentPartPr>
              <p14:xfrm>
                <a:off x="7931861" y="5605232"/>
                <a:ext cx="147960" cy="110160"/>
              </p14:xfrm>
            </p:contentPart>
          </mc:Choice>
          <mc:Fallback xmlns="">
            <p:pic>
              <p:nvPicPr>
                <p:cNvPr id="117032" name="Freihand 117031">
                  <a:extLst>
                    <a:ext uri="{FF2B5EF4-FFF2-40B4-BE49-F238E27FC236}">
                      <a16:creationId xmlns:a16="http://schemas.microsoft.com/office/drawing/2014/main" id="{948BFC47-623D-420C-8E16-CCF8F13BC8A8}"/>
                    </a:ext>
                  </a:extLst>
                </p:cNvPr>
                <p:cNvPicPr/>
                <p:nvPr/>
              </p:nvPicPr>
              <p:blipFill>
                <a:blip r:embed="rId629"/>
                <a:stretch>
                  <a:fillRect/>
                </a:stretch>
              </p:blipFill>
              <p:spPr>
                <a:xfrm>
                  <a:off x="7927541" y="5600912"/>
                  <a:ext cx="156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17034" name="Freihand 117033">
                  <a:extLst>
                    <a:ext uri="{FF2B5EF4-FFF2-40B4-BE49-F238E27FC236}">
                      <a16:creationId xmlns:a16="http://schemas.microsoft.com/office/drawing/2014/main" id="{F415EBC4-4862-44DD-B140-F588BD96406D}"/>
                    </a:ext>
                  </a:extLst>
                </p14:cNvPr>
                <p14:cNvContentPartPr/>
                <p14:nvPr/>
              </p14:nvContentPartPr>
              <p14:xfrm>
                <a:off x="8106821" y="5691992"/>
                <a:ext cx="3600" cy="78120"/>
              </p14:xfrm>
            </p:contentPart>
          </mc:Choice>
          <mc:Fallback xmlns="">
            <p:pic>
              <p:nvPicPr>
                <p:cNvPr id="117034" name="Freihand 117033">
                  <a:extLst>
                    <a:ext uri="{FF2B5EF4-FFF2-40B4-BE49-F238E27FC236}">
                      <a16:creationId xmlns:a16="http://schemas.microsoft.com/office/drawing/2014/main" id="{F415EBC4-4862-44DD-B140-F588BD96406D}"/>
                    </a:ext>
                  </a:extLst>
                </p:cNvPr>
                <p:cNvPicPr/>
                <p:nvPr/>
              </p:nvPicPr>
              <p:blipFill>
                <a:blip r:embed="rId631"/>
                <a:stretch>
                  <a:fillRect/>
                </a:stretch>
              </p:blipFill>
              <p:spPr>
                <a:xfrm>
                  <a:off x="8102501" y="5687672"/>
                  <a:ext cx="12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17035" name="Freihand 117034">
                  <a:extLst>
                    <a:ext uri="{FF2B5EF4-FFF2-40B4-BE49-F238E27FC236}">
                      <a16:creationId xmlns:a16="http://schemas.microsoft.com/office/drawing/2014/main" id="{18DD74D0-FBA3-4F9A-BDA4-B444D88DD5DC}"/>
                    </a:ext>
                  </a:extLst>
                </p14:cNvPr>
                <p14:cNvContentPartPr/>
                <p14:nvPr/>
              </p14:nvContentPartPr>
              <p14:xfrm>
                <a:off x="8131301" y="5558432"/>
                <a:ext cx="70920" cy="119160"/>
              </p14:xfrm>
            </p:contentPart>
          </mc:Choice>
          <mc:Fallback xmlns="">
            <p:pic>
              <p:nvPicPr>
                <p:cNvPr id="117035" name="Freihand 117034">
                  <a:extLst>
                    <a:ext uri="{FF2B5EF4-FFF2-40B4-BE49-F238E27FC236}">
                      <a16:creationId xmlns:a16="http://schemas.microsoft.com/office/drawing/2014/main" id="{18DD74D0-FBA3-4F9A-BDA4-B444D88DD5DC}"/>
                    </a:ext>
                  </a:extLst>
                </p:cNvPr>
                <p:cNvPicPr/>
                <p:nvPr/>
              </p:nvPicPr>
              <p:blipFill>
                <a:blip r:embed="rId633"/>
                <a:stretch>
                  <a:fillRect/>
                </a:stretch>
              </p:blipFill>
              <p:spPr>
                <a:xfrm>
                  <a:off x="8126981" y="5554112"/>
                  <a:ext cx="79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17036" name="Freihand 117035">
                  <a:extLst>
                    <a:ext uri="{FF2B5EF4-FFF2-40B4-BE49-F238E27FC236}">
                      <a16:creationId xmlns:a16="http://schemas.microsoft.com/office/drawing/2014/main" id="{13E68484-8C62-40C1-9641-14A2AA735BCB}"/>
                    </a:ext>
                  </a:extLst>
                </p14:cNvPr>
                <p14:cNvContentPartPr/>
                <p14:nvPr/>
              </p14:nvContentPartPr>
              <p14:xfrm>
                <a:off x="8215901" y="5588672"/>
                <a:ext cx="165600" cy="63000"/>
              </p14:xfrm>
            </p:contentPart>
          </mc:Choice>
          <mc:Fallback xmlns="">
            <p:pic>
              <p:nvPicPr>
                <p:cNvPr id="117036" name="Freihand 117035">
                  <a:extLst>
                    <a:ext uri="{FF2B5EF4-FFF2-40B4-BE49-F238E27FC236}">
                      <a16:creationId xmlns:a16="http://schemas.microsoft.com/office/drawing/2014/main" id="{13E68484-8C62-40C1-9641-14A2AA735BCB}"/>
                    </a:ext>
                  </a:extLst>
                </p:cNvPr>
                <p:cNvPicPr/>
                <p:nvPr/>
              </p:nvPicPr>
              <p:blipFill>
                <a:blip r:embed="rId635"/>
                <a:stretch>
                  <a:fillRect/>
                </a:stretch>
              </p:blipFill>
              <p:spPr>
                <a:xfrm>
                  <a:off x="8211581" y="5584352"/>
                  <a:ext cx="174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17037" name="Freihand 117036">
                  <a:extLst>
                    <a:ext uri="{FF2B5EF4-FFF2-40B4-BE49-F238E27FC236}">
                      <a16:creationId xmlns:a16="http://schemas.microsoft.com/office/drawing/2014/main" id="{5C3A9A16-346C-48BF-B61E-DBE080C58A15}"/>
                    </a:ext>
                  </a:extLst>
                </p14:cNvPr>
                <p14:cNvContentPartPr/>
                <p14:nvPr/>
              </p14:nvContentPartPr>
              <p14:xfrm>
                <a:off x="8340101" y="5527832"/>
                <a:ext cx="360" cy="360"/>
              </p14:xfrm>
            </p:contentPart>
          </mc:Choice>
          <mc:Fallback xmlns="">
            <p:pic>
              <p:nvPicPr>
                <p:cNvPr id="117037" name="Freihand 117036">
                  <a:extLst>
                    <a:ext uri="{FF2B5EF4-FFF2-40B4-BE49-F238E27FC236}">
                      <a16:creationId xmlns:a16="http://schemas.microsoft.com/office/drawing/2014/main" id="{5C3A9A16-346C-48BF-B61E-DBE080C58A15}"/>
                    </a:ext>
                  </a:extLst>
                </p:cNvPr>
                <p:cNvPicPr/>
                <p:nvPr/>
              </p:nvPicPr>
              <p:blipFill>
                <a:blip r:embed="rId166"/>
                <a:stretch>
                  <a:fillRect/>
                </a:stretch>
              </p:blipFill>
              <p:spPr>
                <a:xfrm>
                  <a:off x="8335781" y="5523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17038" name="Freihand 117037">
                  <a:extLst>
                    <a:ext uri="{FF2B5EF4-FFF2-40B4-BE49-F238E27FC236}">
                      <a16:creationId xmlns:a16="http://schemas.microsoft.com/office/drawing/2014/main" id="{0DB148C4-4807-4A7E-A581-5B4C8CB4A8FC}"/>
                    </a:ext>
                  </a:extLst>
                </p14:cNvPr>
                <p14:cNvContentPartPr/>
                <p14:nvPr/>
              </p14:nvContentPartPr>
              <p14:xfrm>
                <a:off x="5682941" y="6168272"/>
                <a:ext cx="92880" cy="96840"/>
              </p14:xfrm>
            </p:contentPart>
          </mc:Choice>
          <mc:Fallback xmlns="">
            <p:pic>
              <p:nvPicPr>
                <p:cNvPr id="117038" name="Freihand 117037">
                  <a:extLst>
                    <a:ext uri="{FF2B5EF4-FFF2-40B4-BE49-F238E27FC236}">
                      <a16:creationId xmlns:a16="http://schemas.microsoft.com/office/drawing/2014/main" id="{0DB148C4-4807-4A7E-A581-5B4C8CB4A8FC}"/>
                    </a:ext>
                  </a:extLst>
                </p:cNvPr>
                <p:cNvPicPr/>
                <p:nvPr/>
              </p:nvPicPr>
              <p:blipFill>
                <a:blip r:embed="rId638"/>
                <a:stretch>
                  <a:fillRect/>
                </a:stretch>
              </p:blipFill>
              <p:spPr>
                <a:xfrm>
                  <a:off x="5678621" y="6163952"/>
                  <a:ext cx="101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17039" name="Freihand 117038">
                  <a:extLst>
                    <a:ext uri="{FF2B5EF4-FFF2-40B4-BE49-F238E27FC236}">
                      <a16:creationId xmlns:a16="http://schemas.microsoft.com/office/drawing/2014/main" id="{01AF6685-1E35-4679-AF9E-2B511B275597}"/>
                    </a:ext>
                  </a:extLst>
                </p14:cNvPr>
                <p14:cNvContentPartPr/>
                <p14:nvPr/>
              </p14:nvContentPartPr>
              <p14:xfrm>
                <a:off x="5791661" y="6190232"/>
                <a:ext cx="105120" cy="60480"/>
              </p14:xfrm>
            </p:contentPart>
          </mc:Choice>
          <mc:Fallback xmlns="">
            <p:pic>
              <p:nvPicPr>
                <p:cNvPr id="117039" name="Freihand 117038">
                  <a:extLst>
                    <a:ext uri="{FF2B5EF4-FFF2-40B4-BE49-F238E27FC236}">
                      <a16:creationId xmlns:a16="http://schemas.microsoft.com/office/drawing/2014/main" id="{01AF6685-1E35-4679-AF9E-2B511B275597}"/>
                    </a:ext>
                  </a:extLst>
                </p:cNvPr>
                <p:cNvPicPr/>
                <p:nvPr/>
              </p:nvPicPr>
              <p:blipFill>
                <a:blip r:embed="rId640"/>
                <a:stretch>
                  <a:fillRect/>
                </a:stretch>
              </p:blipFill>
              <p:spPr>
                <a:xfrm>
                  <a:off x="5787341" y="6185912"/>
                  <a:ext cx="113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17040" name="Freihand 117039">
                  <a:extLst>
                    <a:ext uri="{FF2B5EF4-FFF2-40B4-BE49-F238E27FC236}">
                      <a16:creationId xmlns:a16="http://schemas.microsoft.com/office/drawing/2014/main" id="{A7BAD6DC-85DF-4ACE-AC02-0BCFFD22A702}"/>
                    </a:ext>
                  </a:extLst>
                </p14:cNvPr>
                <p14:cNvContentPartPr/>
                <p14:nvPr/>
              </p14:nvContentPartPr>
              <p14:xfrm>
                <a:off x="5921621" y="6171512"/>
                <a:ext cx="58680" cy="69480"/>
              </p14:xfrm>
            </p:contentPart>
          </mc:Choice>
          <mc:Fallback xmlns="">
            <p:pic>
              <p:nvPicPr>
                <p:cNvPr id="117040" name="Freihand 117039">
                  <a:extLst>
                    <a:ext uri="{FF2B5EF4-FFF2-40B4-BE49-F238E27FC236}">
                      <a16:creationId xmlns:a16="http://schemas.microsoft.com/office/drawing/2014/main" id="{A7BAD6DC-85DF-4ACE-AC02-0BCFFD22A702}"/>
                    </a:ext>
                  </a:extLst>
                </p:cNvPr>
                <p:cNvPicPr/>
                <p:nvPr/>
              </p:nvPicPr>
              <p:blipFill>
                <a:blip r:embed="rId642"/>
                <a:stretch>
                  <a:fillRect/>
                </a:stretch>
              </p:blipFill>
              <p:spPr>
                <a:xfrm>
                  <a:off x="5917301" y="6167192"/>
                  <a:ext cx="67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17041" name="Freihand 117040">
                  <a:extLst>
                    <a:ext uri="{FF2B5EF4-FFF2-40B4-BE49-F238E27FC236}">
                      <a16:creationId xmlns:a16="http://schemas.microsoft.com/office/drawing/2014/main" id="{06E83D2D-9289-47A9-ABD3-14EF4152F403}"/>
                    </a:ext>
                  </a:extLst>
                </p14:cNvPr>
                <p14:cNvContentPartPr/>
                <p14:nvPr/>
              </p14:nvContentPartPr>
              <p14:xfrm>
                <a:off x="5994701" y="6106712"/>
                <a:ext cx="150840" cy="115560"/>
              </p14:xfrm>
            </p:contentPart>
          </mc:Choice>
          <mc:Fallback xmlns="">
            <p:pic>
              <p:nvPicPr>
                <p:cNvPr id="117041" name="Freihand 117040">
                  <a:extLst>
                    <a:ext uri="{FF2B5EF4-FFF2-40B4-BE49-F238E27FC236}">
                      <a16:creationId xmlns:a16="http://schemas.microsoft.com/office/drawing/2014/main" id="{06E83D2D-9289-47A9-ABD3-14EF4152F403}"/>
                    </a:ext>
                  </a:extLst>
                </p:cNvPr>
                <p:cNvPicPr/>
                <p:nvPr/>
              </p:nvPicPr>
              <p:blipFill>
                <a:blip r:embed="rId644"/>
                <a:stretch>
                  <a:fillRect/>
                </a:stretch>
              </p:blipFill>
              <p:spPr>
                <a:xfrm>
                  <a:off x="5990381" y="6102392"/>
                  <a:ext cx="159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17042" name="Freihand 117041">
                  <a:extLst>
                    <a:ext uri="{FF2B5EF4-FFF2-40B4-BE49-F238E27FC236}">
                      <a16:creationId xmlns:a16="http://schemas.microsoft.com/office/drawing/2014/main" id="{0A65E993-6A28-4CE4-9230-AC4357E4D1CA}"/>
                    </a:ext>
                  </a:extLst>
                </p14:cNvPr>
                <p14:cNvContentPartPr/>
                <p14:nvPr/>
              </p14:nvContentPartPr>
              <p14:xfrm>
                <a:off x="6140861" y="6075032"/>
                <a:ext cx="157320" cy="118080"/>
              </p14:xfrm>
            </p:contentPart>
          </mc:Choice>
          <mc:Fallback xmlns="">
            <p:pic>
              <p:nvPicPr>
                <p:cNvPr id="117042" name="Freihand 117041">
                  <a:extLst>
                    <a:ext uri="{FF2B5EF4-FFF2-40B4-BE49-F238E27FC236}">
                      <a16:creationId xmlns:a16="http://schemas.microsoft.com/office/drawing/2014/main" id="{0A65E993-6A28-4CE4-9230-AC4357E4D1CA}"/>
                    </a:ext>
                  </a:extLst>
                </p:cNvPr>
                <p:cNvPicPr/>
                <p:nvPr/>
              </p:nvPicPr>
              <p:blipFill>
                <a:blip r:embed="rId646"/>
                <a:stretch>
                  <a:fillRect/>
                </a:stretch>
              </p:blipFill>
              <p:spPr>
                <a:xfrm>
                  <a:off x="6136541" y="6070712"/>
                  <a:ext cx="165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17043" name="Freihand 117042">
                  <a:extLst>
                    <a:ext uri="{FF2B5EF4-FFF2-40B4-BE49-F238E27FC236}">
                      <a16:creationId xmlns:a16="http://schemas.microsoft.com/office/drawing/2014/main" id="{8AA9E2E0-6AA9-4F0E-8395-B0E021454BEC}"/>
                    </a:ext>
                  </a:extLst>
                </p14:cNvPr>
                <p14:cNvContentPartPr/>
                <p14:nvPr/>
              </p14:nvContentPartPr>
              <p14:xfrm>
                <a:off x="6271541" y="6084032"/>
                <a:ext cx="360" cy="360"/>
              </p14:xfrm>
            </p:contentPart>
          </mc:Choice>
          <mc:Fallback xmlns="">
            <p:pic>
              <p:nvPicPr>
                <p:cNvPr id="117043" name="Freihand 117042">
                  <a:extLst>
                    <a:ext uri="{FF2B5EF4-FFF2-40B4-BE49-F238E27FC236}">
                      <a16:creationId xmlns:a16="http://schemas.microsoft.com/office/drawing/2014/main" id="{8AA9E2E0-6AA9-4F0E-8395-B0E021454BEC}"/>
                    </a:ext>
                  </a:extLst>
                </p:cNvPr>
                <p:cNvPicPr/>
                <p:nvPr/>
              </p:nvPicPr>
              <p:blipFill>
                <a:blip r:embed="rId166"/>
                <a:stretch>
                  <a:fillRect/>
                </a:stretch>
              </p:blipFill>
              <p:spPr>
                <a:xfrm>
                  <a:off x="6267221" y="6079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17044" name="Freihand 117043">
                  <a:extLst>
                    <a:ext uri="{FF2B5EF4-FFF2-40B4-BE49-F238E27FC236}">
                      <a16:creationId xmlns:a16="http://schemas.microsoft.com/office/drawing/2014/main" id="{7B17C7A4-F38D-460C-A6A5-9EFEAB2BFB6F}"/>
                    </a:ext>
                  </a:extLst>
                </p14:cNvPr>
                <p14:cNvContentPartPr/>
                <p14:nvPr/>
              </p14:nvContentPartPr>
              <p14:xfrm>
                <a:off x="5090381" y="5869112"/>
                <a:ext cx="38160" cy="21960"/>
              </p14:xfrm>
            </p:contentPart>
          </mc:Choice>
          <mc:Fallback xmlns="">
            <p:pic>
              <p:nvPicPr>
                <p:cNvPr id="117044" name="Freihand 117043">
                  <a:extLst>
                    <a:ext uri="{FF2B5EF4-FFF2-40B4-BE49-F238E27FC236}">
                      <a16:creationId xmlns:a16="http://schemas.microsoft.com/office/drawing/2014/main" id="{7B17C7A4-F38D-460C-A6A5-9EFEAB2BFB6F}"/>
                    </a:ext>
                  </a:extLst>
                </p:cNvPr>
                <p:cNvPicPr/>
                <p:nvPr/>
              </p:nvPicPr>
              <p:blipFill>
                <a:blip r:embed="rId649"/>
                <a:stretch>
                  <a:fillRect/>
                </a:stretch>
              </p:blipFill>
              <p:spPr>
                <a:xfrm>
                  <a:off x="5086061" y="5864792"/>
                  <a:ext cx="46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17046" name="Freihand 117045">
                  <a:extLst>
                    <a:ext uri="{FF2B5EF4-FFF2-40B4-BE49-F238E27FC236}">
                      <a16:creationId xmlns:a16="http://schemas.microsoft.com/office/drawing/2014/main" id="{B87F1A12-41DE-4453-8F4B-E5ADC5CF4BF8}"/>
                    </a:ext>
                  </a:extLst>
                </p14:cNvPr>
                <p14:cNvContentPartPr/>
                <p14:nvPr/>
              </p14:nvContentPartPr>
              <p14:xfrm>
                <a:off x="6320501" y="6126872"/>
                <a:ext cx="330840" cy="170640"/>
              </p14:xfrm>
            </p:contentPart>
          </mc:Choice>
          <mc:Fallback xmlns="">
            <p:pic>
              <p:nvPicPr>
                <p:cNvPr id="117046" name="Freihand 117045">
                  <a:extLst>
                    <a:ext uri="{FF2B5EF4-FFF2-40B4-BE49-F238E27FC236}">
                      <a16:creationId xmlns:a16="http://schemas.microsoft.com/office/drawing/2014/main" id="{B87F1A12-41DE-4453-8F4B-E5ADC5CF4BF8}"/>
                    </a:ext>
                  </a:extLst>
                </p:cNvPr>
                <p:cNvPicPr/>
                <p:nvPr/>
              </p:nvPicPr>
              <p:blipFill>
                <a:blip r:embed="rId651"/>
                <a:stretch>
                  <a:fillRect/>
                </a:stretch>
              </p:blipFill>
              <p:spPr>
                <a:xfrm>
                  <a:off x="6316181" y="6122552"/>
                  <a:ext cx="339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17047" name="Freihand 117046">
                  <a:extLst>
                    <a:ext uri="{FF2B5EF4-FFF2-40B4-BE49-F238E27FC236}">
                      <a16:creationId xmlns:a16="http://schemas.microsoft.com/office/drawing/2014/main" id="{8233198D-3508-403C-BF2A-24BA9A42B96B}"/>
                    </a:ext>
                  </a:extLst>
                </p14:cNvPr>
                <p14:cNvContentPartPr/>
                <p14:nvPr/>
              </p14:nvContentPartPr>
              <p14:xfrm>
                <a:off x="6767261" y="6032552"/>
                <a:ext cx="372600" cy="144000"/>
              </p14:xfrm>
            </p:contentPart>
          </mc:Choice>
          <mc:Fallback xmlns="">
            <p:pic>
              <p:nvPicPr>
                <p:cNvPr id="117047" name="Freihand 117046">
                  <a:extLst>
                    <a:ext uri="{FF2B5EF4-FFF2-40B4-BE49-F238E27FC236}">
                      <a16:creationId xmlns:a16="http://schemas.microsoft.com/office/drawing/2014/main" id="{8233198D-3508-403C-BF2A-24BA9A42B96B}"/>
                    </a:ext>
                  </a:extLst>
                </p:cNvPr>
                <p:cNvPicPr/>
                <p:nvPr/>
              </p:nvPicPr>
              <p:blipFill>
                <a:blip r:embed="rId653"/>
                <a:stretch>
                  <a:fillRect/>
                </a:stretch>
              </p:blipFill>
              <p:spPr>
                <a:xfrm>
                  <a:off x="6762941" y="6028232"/>
                  <a:ext cx="381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17049" name="Freihand 117048">
                  <a:extLst>
                    <a:ext uri="{FF2B5EF4-FFF2-40B4-BE49-F238E27FC236}">
                      <a16:creationId xmlns:a16="http://schemas.microsoft.com/office/drawing/2014/main" id="{FDC3D805-7EA2-4927-A258-5A3F63A159F2}"/>
                    </a:ext>
                  </a:extLst>
                </p14:cNvPr>
                <p14:cNvContentPartPr/>
                <p14:nvPr/>
              </p14:nvContentPartPr>
              <p14:xfrm>
                <a:off x="7279901" y="5904752"/>
                <a:ext cx="304200" cy="223200"/>
              </p14:xfrm>
            </p:contentPart>
          </mc:Choice>
          <mc:Fallback xmlns="">
            <p:pic>
              <p:nvPicPr>
                <p:cNvPr id="117049" name="Freihand 117048">
                  <a:extLst>
                    <a:ext uri="{FF2B5EF4-FFF2-40B4-BE49-F238E27FC236}">
                      <a16:creationId xmlns:a16="http://schemas.microsoft.com/office/drawing/2014/main" id="{FDC3D805-7EA2-4927-A258-5A3F63A159F2}"/>
                    </a:ext>
                  </a:extLst>
                </p:cNvPr>
                <p:cNvPicPr/>
                <p:nvPr/>
              </p:nvPicPr>
              <p:blipFill>
                <a:blip r:embed="rId655"/>
                <a:stretch>
                  <a:fillRect/>
                </a:stretch>
              </p:blipFill>
              <p:spPr>
                <a:xfrm>
                  <a:off x="7275581" y="5900432"/>
                  <a:ext cx="312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17050" name="Freihand 117049">
                  <a:extLst>
                    <a:ext uri="{FF2B5EF4-FFF2-40B4-BE49-F238E27FC236}">
                      <a16:creationId xmlns:a16="http://schemas.microsoft.com/office/drawing/2014/main" id="{95CFBC2B-44E7-4921-8C7E-DEAD57FEAFF3}"/>
                    </a:ext>
                  </a:extLst>
                </p14:cNvPr>
                <p14:cNvContentPartPr/>
                <p14:nvPr/>
              </p14:nvContentPartPr>
              <p14:xfrm>
                <a:off x="7565741" y="5864072"/>
                <a:ext cx="146880" cy="240840"/>
              </p14:xfrm>
            </p:contentPart>
          </mc:Choice>
          <mc:Fallback xmlns="">
            <p:pic>
              <p:nvPicPr>
                <p:cNvPr id="117050" name="Freihand 117049">
                  <a:extLst>
                    <a:ext uri="{FF2B5EF4-FFF2-40B4-BE49-F238E27FC236}">
                      <a16:creationId xmlns:a16="http://schemas.microsoft.com/office/drawing/2014/main" id="{95CFBC2B-44E7-4921-8C7E-DEAD57FEAFF3}"/>
                    </a:ext>
                  </a:extLst>
                </p:cNvPr>
                <p:cNvPicPr/>
                <p:nvPr/>
              </p:nvPicPr>
              <p:blipFill>
                <a:blip r:embed="rId657"/>
                <a:stretch>
                  <a:fillRect/>
                </a:stretch>
              </p:blipFill>
              <p:spPr>
                <a:xfrm>
                  <a:off x="7561421" y="5859752"/>
                  <a:ext cx="1555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17051" name="Freihand 117050">
                  <a:extLst>
                    <a:ext uri="{FF2B5EF4-FFF2-40B4-BE49-F238E27FC236}">
                      <a16:creationId xmlns:a16="http://schemas.microsoft.com/office/drawing/2014/main" id="{BAA572AB-C29D-42C8-9AB6-233E3E6FBB18}"/>
                    </a:ext>
                  </a:extLst>
                </p14:cNvPr>
                <p14:cNvContentPartPr/>
                <p14:nvPr/>
              </p14:nvContentPartPr>
              <p14:xfrm>
                <a:off x="7852661" y="5874512"/>
                <a:ext cx="264600" cy="99720"/>
              </p14:xfrm>
            </p:contentPart>
          </mc:Choice>
          <mc:Fallback xmlns="">
            <p:pic>
              <p:nvPicPr>
                <p:cNvPr id="117051" name="Freihand 117050">
                  <a:extLst>
                    <a:ext uri="{FF2B5EF4-FFF2-40B4-BE49-F238E27FC236}">
                      <a16:creationId xmlns:a16="http://schemas.microsoft.com/office/drawing/2014/main" id="{BAA572AB-C29D-42C8-9AB6-233E3E6FBB18}"/>
                    </a:ext>
                  </a:extLst>
                </p:cNvPr>
                <p:cNvPicPr/>
                <p:nvPr/>
              </p:nvPicPr>
              <p:blipFill>
                <a:blip r:embed="rId659"/>
                <a:stretch>
                  <a:fillRect/>
                </a:stretch>
              </p:blipFill>
              <p:spPr>
                <a:xfrm>
                  <a:off x="7848341" y="5870192"/>
                  <a:ext cx="273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17052" name="Freihand 117051">
                  <a:extLst>
                    <a:ext uri="{FF2B5EF4-FFF2-40B4-BE49-F238E27FC236}">
                      <a16:creationId xmlns:a16="http://schemas.microsoft.com/office/drawing/2014/main" id="{BE636513-CDBC-4BD9-87E7-D3151A25A1F7}"/>
                    </a:ext>
                  </a:extLst>
                </p14:cNvPr>
                <p14:cNvContentPartPr/>
                <p14:nvPr/>
              </p14:nvContentPartPr>
              <p14:xfrm>
                <a:off x="8143181" y="5827712"/>
                <a:ext cx="66960" cy="74880"/>
              </p14:xfrm>
            </p:contentPart>
          </mc:Choice>
          <mc:Fallback xmlns="">
            <p:pic>
              <p:nvPicPr>
                <p:cNvPr id="117052" name="Freihand 117051">
                  <a:extLst>
                    <a:ext uri="{FF2B5EF4-FFF2-40B4-BE49-F238E27FC236}">
                      <a16:creationId xmlns:a16="http://schemas.microsoft.com/office/drawing/2014/main" id="{BE636513-CDBC-4BD9-87E7-D3151A25A1F7}"/>
                    </a:ext>
                  </a:extLst>
                </p:cNvPr>
                <p:cNvPicPr/>
                <p:nvPr/>
              </p:nvPicPr>
              <p:blipFill>
                <a:blip r:embed="rId661"/>
                <a:stretch>
                  <a:fillRect/>
                </a:stretch>
              </p:blipFill>
              <p:spPr>
                <a:xfrm>
                  <a:off x="8138861" y="5823392"/>
                  <a:ext cx="75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17053" name="Freihand 117052">
                  <a:extLst>
                    <a:ext uri="{FF2B5EF4-FFF2-40B4-BE49-F238E27FC236}">
                      <a16:creationId xmlns:a16="http://schemas.microsoft.com/office/drawing/2014/main" id="{7583DB46-A427-42F7-95D0-D72EB27F9A8B}"/>
                    </a:ext>
                  </a:extLst>
                </p14:cNvPr>
                <p14:cNvContentPartPr/>
                <p14:nvPr/>
              </p14:nvContentPartPr>
              <p14:xfrm>
                <a:off x="8224541" y="5753192"/>
                <a:ext cx="73080" cy="140040"/>
              </p14:xfrm>
            </p:contentPart>
          </mc:Choice>
          <mc:Fallback xmlns="">
            <p:pic>
              <p:nvPicPr>
                <p:cNvPr id="117053" name="Freihand 117052">
                  <a:extLst>
                    <a:ext uri="{FF2B5EF4-FFF2-40B4-BE49-F238E27FC236}">
                      <a16:creationId xmlns:a16="http://schemas.microsoft.com/office/drawing/2014/main" id="{7583DB46-A427-42F7-95D0-D72EB27F9A8B}"/>
                    </a:ext>
                  </a:extLst>
                </p:cNvPr>
                <p:cNvPicPr/>
                <p:nvPr/>
              </p:nvPicPr>
              <p:blipFill>
                <a:blip r:embed="rId663"/>
                <a:stretch>
                  <a:fillRect/>
                </a:stretch>
              </p:blipFill>
              <p:spPr>
                <a:xfrm>
                  <a:off x="8220221" y="5748872"/>
                  <a:ext cx="81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17055" name="Freihand 117054">
                  <a:extLst>
                    <a:ext uri="{FF2B5EF4-FFF2-40B4-BE49-F238E27FC236}">
                      <a16:creationId xmlns:a16="http://schemas.microsoft.com/office/drawing/2014/main" id="{57415E84-FA95-4403-9432-F3BD740425C0}"/>
                    </a:ext>
                  </a:extLst>
                </p14:cNvPr>
                <p14:cNvContentPartPr/>
                <p14:nvPr/>
              </p14:nvContentPartPr>
              <p14:xfrm>
                <a:off x="5819381" y="6386432"/>
                <a:ext cx="237960" cy="102600"/>
              </p14:xfrm>
            </p:contentPart>
          </mc:Choice>
          <mc:Fallback xmlns="">
            <p:pic>
              <p:nvPicPr>
                <p:cNvPr id="117055" name="Freihand 117054">
                  <a:extLst>
                    <a:ext uri="{FF2B5EF4-FFF2-40B4-BE49-F238E27FC236}">
                      <a16:creationId xmlns:a16="http://schemas.microsoft.com/office/drawing/2014/main" id="{57415E84-FA95-4403-9432-F3BD740425C0}"/>
                    </a:ext>
                  </a:extLst>
                </p:cNvPr>
                <p:cNvPicPr/>
                <p:nvPr/>
              </p:nvPicPr>
              <p:blipFill>
                <a:blip r:embed="rId665"/>
                <a:stretch>
                  <a:fillRect/>
                </a:stretch>
              </p:blipFill>
              <p:spPr>
                <a:xfrm>
                  <a:off x="5815061" y="6382112"/>
                  <a:ext cx="246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17056" name="Freihand 117055">
                  <a:extLst>
                    <a:ext uri="{FF2B5EF4-FFF2-40B4-BE49-F238E27FC236}">
                      <a16:creationId xmlns:a16="http://schemas.microsoft.com/office/drawing/2014/main" id="{CC2CDA48-0FA7-496F-96FC-5B7005468233}"/>
                    </a:ext>
                  </a:extLst>
                </p14:cNvPr>
                <p14:cNvContentPartPr/>
                <p14:nvPr/>
              </p14:nvContentPartPr>
              <p14:xfrm>
                <a:off x="6069221" y="6346112"/>
                <a:ext cx="360" cy="360"/>
              </p14:xfrm>
            </p:contentPart>
          </mc:Choice>
          <mc:Fallback xmlns="">
            <p:pic>
              <p:nvPicPr>
                <p:cNvPr id="117056" name="Freihand 117055">
                  <a:extLst>
                    <a:ext uri="{FF2B5EF4-FFF2-40B4-BE49-F238E27FC236}">
                      <a16:creationId xmlns:a16="http://schemas.microsoft.com/office/drawing/2014/main" id="{CC2CDA48-0FA7-496F-96FC-5B7005468233}"/>
                    </a:ext>
                  </a:extLst>
                </p:cNvPr>
                <p:cNvPicPr/>
                <p:nvPr/>
              </p:nvPicPr>
              <p:blipFill>
                <a:blip r:embed="rId166"/>
                <a:stretch>
                  <a:fillRect/>
                </a:stretch>
              </p:blipFill>
              <p:spPr>
                <a:xfrm>
                  <a:off x="6064901" y="6341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17057" name="Freihand 117056">
                  <a:extLst>
                    <a:ext uri="{FF2B5EF4-FFF2-40B4-BE49-F238E27FC236}">
                      <a16:creationId xmlns:a16="http://schemas.microsoft.com/office/drawing/2014/main" id="{225BB640-CF0B-43AA-A5F7-D74C0DFD9090}"/>
                    </a:ext>
                  </a:extLst>
                </p14:cNvPr>
                <p14:cNvContentPartPr/>
                <p14:nvPr/>
              </p14:nvContentPartPr>
              <p14:xfrm>
                <a:off x="6271541" y="6323792"/>
                <a:ext cx="81360" cy="126720"/>
              </p14:xfrm>
            </p:contentPart>
          </mc:Choice>
          <mc:Fallback xmlns="">
            <p:pic>
              <p:nvPicPr>
                <p:cNvPr id="117057" name="Freihand 117056">
                  <a:extLst>
                    <a:ext uri="{FF2B5EF4-FFF2-40B4-BE49-F238E27FC236}">
                      <a16:creationId xmlns:a16="http://schemas.microsoft.com/office/drawing/2014/main" id="{225BB640-CF0B-43AA-A5F7-D74C0DFD9090}"/>
                    </a:ext>
                  </a:extLst>
                </p:cNvPr>
                <p:cNvPicPr/>
                <p:nvPr/>
              </p:nvPicPr>
              <p:blipFill>
                <a:blip r:embed="rId668"/>
                <a:stretch>
                  <a:fillRect/>
                </a:stretch>
              </p:blipFill>
              <p:spPr>
                <a:xfrm>
                  <a:off x="6267221" y="6319472"/>
                  <a:ext cx="90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17058" name="Freihand 117057">
                  <a:extLst>
                    <a:ext uri="{FF2B5EF4-FFF2-40B4-BE49-F238E27FC236}">
                      <a16:creationId xmlns:a16="http://schemas.microsoft.com/office/drawing/2014/main" id="{98B8BAA2-1DDB-41FD-B29A-00C403BD994E}"/>
                    </a:ext>
                  </a:extLst>
                </p14:cNvPr>
                <p14:cNvContentPartPr/>
                <p14:nvPr/>
              </p14:nvContentPartPr>
              <p14:xfrm>
                <a:off x="6375221" y="6291032"/>
                <a:ext cx="82080" cy="120240"/>
              </p14:xfrm>
            </p:contentPart>
          </mc:Choice>
          <mc:Fallback xmlns="">
            <p:pic>
              <p:nvPicPr>
                <p:cNvPr id="117058" name="Freihand 117057">
                  <a:extLst>
                    <a:ext uri="{FF2B5EF4-FFF2-40B4-BE49-F238E27FC236}">
                      <a16:creationId xmlns:a16="http://schemas.microsoft.com/office/drawing/2014/main" id="{98B8BAA2-1DDB-41FD-B29A-00C403BD994E}"/>
                    </a:ext>
                  </a:extLst>
                </p:cNvPr>
                <p:cNvPicPr/>
                <p:nvPr/>
              </p:nvPicPr>
              <p:blipFill>
                <a:blip r:embed="rId670"/>
                <a:stretch>
                  <a:fillRect/>
                </a:stretch>
              </p:blipFill>
              <p:spPr>
                <a:xfrm>
                  <a:off x="6370901" y="6286712"/>
                  <a:ext cx="90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17059" name="Freihand 117058">
                  <a:extLst>
                    <a:ext uri="{FF2B5EF4-FFF2-40B4-BE49-F238E27FC236}">
                      <a16:creationId xmlns:a16="http://schemas.microsoft.com/office/drawing/2014/main" id="{7CA35E75-BF68-4504-A4A3-FDE13C341FF2}"/>
                    </a:ext>
                  </a:extLst>
                </p14:cNvPr>
                <p14:cNvContentPartPr/>
                <p14:nvPr/>
              </p14:nvContentPartPr>
              <p14:xfrm>
                <a:off x="6462341" y="6333152"/>
                <a:ext cx="65880" cy="78120"/>
              </p14:xfrm>
            </p:contentPart>
          </mc:Choice>
          <mc:Fallback xmlns="">
            <p:pic>
              <p:nvPicPr>
                <p:cNvPr id="117059" name="Freihand 117058">
                  <a:extLst>
                    <a:ext uri="{FF2B5EF4-FFF2-40B4-BE49-F238E27FC236}">
                      <a16:creationId xmlns:a16="http://schemas.microsoft.com/office/drawing/2014/main" id="{7CA35E75-BF68-4504-A4A3-FDE13C341FF2}"/>
                    </a:ext>
                  </a:extLst>
                </p:cNvPr>
                <p:cNvPicPr/>
                <p:nvPr/>
              </p:nvPicPr>
              <p:blipFill>
                <a:blip r:embed="rId672"/>
                <a:stretch>
                  <a:fillRect/>
                </a:stretch>
              </p:blipFill>
              <p:spPr>
                <a:xfrm>
                  <a:off x="6458021" y="6328832"/>
                  <a:ext cx="74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17060" name="Freihand 117059">
                  <a:extLst>
                    <a:ext uri="{FF2B5EF4-FFF2-40B4-BE49-F238E27FC236}">
                      <a16:creationId xmlns:a16="http://schemas.microsoft.com/office/drawing/2014/main" id="{1EE9F955-4DD8-4ED7-842D-52D81931E17D}"/>
                    </a:ext>
                  </a:extLst>
                </p14:cNvPr>
                <p14:cNvContentPartPr/>
                <p14:nvPr/>
              </p14:nvContentPartPr>
              <p14:xfrm>
                <a:off x="6535781" y="6300032"/>
                <a:ext cx="217440" cy="92520"/>
              </p14:xfrm>
            </p:contentPart>
          </mc:Choice>
          <mc:Fallback xmlns="">
            <p:pic>
              <p:nvPicPr>
                <p:cNvPr id="117060" name="Freihand 117059">
                  <a:extLst>
                    <a:ext uri="{FF2B5EF4-FFF2-40B4-BE49-F238E27FC236}">
                      <a16:creationId xmlns:a16="http://schemas.microsoft.com/office/drawing/2014/main" id="{1EE9F955-4DD8-4ED7-842D-52D81931E17D}"/>
                    </a:ext>
                  </a:extLst>
                </p:cNvPr>
                <p:cNvPicPr/>
                <p:nvPr/>
              </p:nvPicPr>
              <p:blipFill>
                <a:blip r:embed="rId674"/>
                <a:stretch>
                  <a:fillRect/>
                </a:stretch>
              </p:blipFill>
              <p:spPr>
                <a:xfrm>
                  <a:off x="6531461" y="6295712"/>
                  <a:ext cx="226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17061" name="Freihand 117060">
                  <a:extLst>
                    <a:ext uri="{FF2B5EF4-FFF2-40B4-BE49-F238E27FC236}">
                      <a16:creationId xmlns:a16="http://schemas.microsoft.com/office/drawing/2014/main" id="{DCF014E6-6727-43AB-AAF9-DAFCA2F7225D}"/>
                    </a:ext>
                  </a:extLst>
                </p14:cNvPr>
                <p14:cNvContentPartPr/>
                <p14:nvPr/>
              </p14:nvContentPartPr>
              <p14:xfrm>
                <a:off x="6758621" y="6240992"/>
                <a:ext cx="84960" cy="85320"/>
              </p14:xfrm>
            </p:contentPart>
          </mc:Choice>
          <mc:Fallback xmlns="">
            <p:pic>
              <p:nvPicPr>
                <p:cNvPr id="117061" name="Freihand 117060">
                  <a:extLst>
                    <a:ext uri="{FF2B5EF4-FFF2-40B4-BE49-F238E27FC236}">
                      <a16:creationId xmlns:a16="http://schemas.microsoft.com/office/drawing/2014/main" id="{DCF014E6-6727-43AB-AAF9-DAFCA2F7225D}"/>
                    </a:ext>
                  </a:extLst>
                </p:cNvPr>
                <p:cNvPicPr/>
                <p:nvPr/>
              </p:nvPicPr>
              <p:blipFill>
                <a:blip r:embed="rId676"/>
                <a:stretch>
                  <a:fillRect/>
                </a:stretch>
              </p:blipFill>
              <p:spPr>
                <a:xfrm>
                  <a:off x="6754301" y="6236672"/>
                  <a:ext cx="93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17062" name="Freihand 117061">
                  <a:extLst>
                    <a:ext uri="{FF2B5EF4-FFF2-40B4-BE49-F238E27FC236}">
                      <a16:creationId xmlns:a16="http://schemas.microsoft.com/office/drawing/2014/main" id="{C6E7CBFC-044C-4BD3-8C5C-88C13A1A8AB5}"/>
                    </a:ext>
                  </a:extLst>
                </p14:cNvPr>
                <p14:cNvContentPartPr/>
                <p14:nvPr/>
              </p14:nvContentPartPr>
              <p14:xfrm>
                <a:off x="6810461" y="6285272"/>
                <a:ext cx="32400" cy="45000"/>
              </p14:xfrm>
            </p:contentPart>
          </mc:Choice>
          <mc:Fallback xmlns="">
            <p:pic>
              <p:nvPicPr>
                <p:cNvPr id="117062" name="Freihand 117061">
                  <a:extLst>
                    <a:ext uri="{FF2B5EF4-FFF2-40B4-BE49-F238E27FC236}">
                      <a16:creationId xmlns:a16="http://schemas.microsoft.com/office/drawing/2014/main" id="{C6E7CBFC-044C-4BD3-8C5C-88C13A1A8AB5}"/>
                    </a:ext>
                  </a:extLst>
                </p:cNvPr>
                <p:cNvPicPr/>
                <p:nvPr/>
              </p:nvPicPr>
              <p:blipFill>
                <a:blip r:embed="rId678"/>
                <a:stretch>
                  <a:fillRect/>
                </a:stretch>
              </p:blipFill>
              <p:spPr>
                <a:xfrm>
                  <a:off x="6806141" y="6280952"/>
                  <a:ext cx="41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17063" name="Freihand 117062">
                  <a:extLst>
                    <a:ext uri="{FF2B5EF4-FFF2-40B4-BE49-F238E27FC236}">
                      <a16:creationId xmlns:a16="http://schemas.microsoft.com/office/drawing/2014/main" id="{C5151894-0F47-4202-9768-4C953C7414F9}"/>
                    </a:ext>
                  </a:extLst>
                </p14:cNvPr>
                <p14:cNvContentPartPr/>
                <p14:nvPr/>
              </p14:nvContentPartPr>
              <p14:xfrm>
                <a:off x="6886061" y="6275552"/>
                <a:ext cx="210240" cy="169560"/>
              </p14:xfrm>
            </p:contentPart>
          </mc:Choice>
          <mc:Fallback xmlns="">
            <p:pic>
              <p:nvPicPr>
                <p:cNvPr id="117063" name="Freihand 117062">
                  <a:extLst>
                    <a:ext uri="{FF2B5EF4-FFF2-40B4-BE49-F238E27FC236}">
                      <a16:creationId xmlns:a16="http://schemas.microsoft.com/office/drawing/2014/main" id="{C5151894-0F47-4202-9768-4C953C7414F9}"/>
                    </a:ext>
                  </a:extLst>
                </p:cNvPr>
                <p:cNvPicPr/>
                <p:nvPr/>
              </p:nvPicPr>
              <p:blipFill>
                <a:blip r:embed="rId680"/>
                <a:stretch>
                  <a:fillRect/>
                </a:stretch>
              </p:blipFill>
              <p:spPr>
                <a:xfrm>
                  <a:off x="6881741" y="6271232"/>
                  <a:ext cx="2188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17064" name="Freihand 117063">
                  <a:extLst>
                    <a:ext uri="{FF2B5EF4-FFF2-40B4-BE49-F238E27FC236}">
                      <a16:creationId xmlns:a16="http://schemas.microsoft.com/office/drawing/2014/main" id="{C7B3CF65-3B84-411A-80A3-817F66F3CA64}"/>
                    </a:ext>
                  </a:extLst>
                </p14:cNvPr>
                <p14:cNvContentPartPr/>
                <p14:nvPr/>
              </p14:nvContentPartPr>
              <p14:xfrm>
                <a:off x="7324541" y="6194912"/>
                <a:ext cx="217800" cy="89280"/>
              </p14:xfrm>
            </p:contentPart>
          </mc:Choice>
          <mc:Fallback xmlns="">
            <p:pic>
              <p:nvPicPr>
                <p:cNvPr id="117064" name="Freihand 117063">
                  <a:extLst>
                    <a:ext uri="{FF2B5EF4-FFF2-40B4-BE49-F238E27FC236}">
                      <a16:creationId xmlns:a16="http://schemas.microsoft.com/office/drawing/2014/main" id="{C7B3CF65-3B84-411A-80A3-817F66F3CA64}"/>
                    </a:ext>
                  </a:extLst>
                </p:cNvPr>
                <p:cNvPicPr/>
                <p:nvPr/>
              </p:nvPicPr>
              <p:blipFill>
                <a:blip r:embed="rId682"/>
                <a:stretch>
                  <a:fillRect/>
                </a:stretch>
              </p:blipFill>
              <p:spPr>
                <a:xfrm>
                  <a:off x="7320221" y="6190592"/>
                  <a:ext cx="226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17065" name="Freihand 117064">
                  <a:extLst>
                    <a:ext uri="{FF2B5EF4-FFF2-40B4-BE49-F238E27FC236}">
                      <a16:creationId xmlns:a16="http://schemas.microsoft.com/office/drawing/2014/main" id="{77488FEE-44E5-4B0A-BB48-3177C71063A0}"/>
                    </a:ext>
                  </a:extLst>
                </p14:cNvPr>
                <p14:cNvContentPartPr/>
                <p14:nvPr/>
              </p14:nvContentPartPr>
              <p14:xfrm>
                <a:off x="7550621" y="6198512"/>
                <a:ext cx="90720" cy="76680"/>
              </p14:xfrm>
            </p:contentPart>
          </mc:Choice>
          <mc:Fallback xmlns="">
            <p:pic>
              <p:nvPicPr>
                <p:cNvPr id="117065" name="Freihand 117064">
                  <a:extLst>
                    <a:ext uri="{FF2B5EF4-FFF2-40B4-BE49-F238E27FC236}">
                      <a16:creationId xmlns:a16="http://schemas.microsoft.com/office/drawing/2014/main" id="{77488FEE-44E5-4B0A-BB48-3177C71063A0}"/>
                    </a:ext>
                  </a:extLst>
                </p:cNvPr>
                <p:cNvPicPr/>
                <p:nvPr/>
              </p:nvPicPr>
              <p:blipFill>
                <a:blip r:embed="rId684"/>
                <a:stretch>
                  <a:fillRect/>
                </a:stretch>
              </p:blipFill>
              <p:spPr>
                <a:xfrm>
                  <a:off x="7546301" y="6194192"/>
                  <a:ext cx="99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17067" name="Freihand 117066">
                  <a:extLst>
                    <a:ext uri="{FF2B5EF4-FFF2-40B4-BE49-F238E27FC236}">
                      <a16:creationId xmlns:a16="http://schemas.microsoft.com/office/drawing/2014/main" id="{F78D61A5-E306-4044-899E-DE5F422E989D}"/>
                    </a:ext>
                  </a:extLst>
                </p14:cNvPr>
                <p14:cNvContentPartPr/>
                <p14:nvPr/>
              </p14:nvContentPartPr>
              <p14:xfrm>
                <a:off x="7772381" y="6125792"/>
                <a:ext cx="29160" cy="95760"/>
              </p14:xfrm>
            </p:contentPart>
          </mc:Choice>
          <mc:Fallback xmlns="">
            <p:pic>
              <p:nvPicPr>
                <p:cNvPr id="117067" name="Freihand 117066">
                  <a:extLst>
                    <a:ext uri="{FF2B5EF4-FFF2-40B4-BE49-F238E27FC236}">
                      <a16:creationId xmlns:a16="http://schemas.microsoft.com/office/drawing/2014/main" id="{F78D61A5-E306-4044-899E-DE5F422E989D}"/>
                    </a:ext>
                  </a:extLst>
                </p:cNvPr>
                <p:cNvPicPr/>
                <p:nvPr/>
              </p:nvPicPr>
              <p:blipFill>
                <a:blip r:embed="rId686"/>
                <a:stretch>
                  <a:fillRect/>
                </a:stretch>
              </p:blipFill>
              <p:spPr>
                <a:xfrm>
                  <a:off x="7768061" y="6121472"/>
                  <a:ext cx="37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17068" name="Freihand 117067">
                  <a:extLst>
                    <a:ext uri="{FF2B5EF4-FFF2-40B4-BE49-F238E27FC236}">
                      <a16:creationId xmlns:a16="http://schemas.microsoft.com/office/drawing/2014/main" id="{722B1845-7127-4341-ABB7-54226DFD6BF3}"/>
                    </a:ext>
                  </a:extLst>
                </p14:cNvPr>
                <p14:cNvContentPartPr/>
                <p14:nvPr/>
              </p14:nvContentPartPr>
              <p14:xfrm>
                <a:off x="7685261" y="6076472"/>
                <a:ext cx="171720" cy="65880"/>
              </p14:xfrm>
            </p:contentPart>
          </mc:Choice>
          <mc:Fallback xmlns="">
            <p:pic>
              <p:nvPicPr>
                <p:cNvPr id="117068" name="Freihand 117067">
                  <a:extLst>
                    <a:ext uri="{FF2B5EF4-FFF2-40B4-BE49-F238E27FC236}">
                      <a16:creationId xmlns:a16="http://schemas.microsoft.com/office/drawing/2014/main" id="{722B1845-7127-4341-ABB7-54226DFD6BF3}"/>
                    </a:ext>
                  </a:extLst>
                </p:cNvPr>
                <p:cNvPicPr/>
                <p:nvPr/>
              </p:nvPicPr>
              <p:blipFill>
                <a:blip r:embed="rId688"/>
                <a:stretch>
                  <a:fillRect/>
                </a:stretch>
              </p:blipFill>
              <p:spPr>
                <a:xfrm>
                  <a:off x="7680941" y="6072152"/>
                  <a:ext cx="180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17070" name="Freihand 117069">
                  <a:extLst>
                    <a:ext uri="{FF2B5EF4-FFF2-40B4-BE49-F238E27FC236}">
                      <a16:creationId xmlns:a16="http://schemas.microsoft.com/office/drawing/2014/main" id="{7AE8A782-7917-4CA7-99BA-85D45831BFF4}"/>
                    </a:ext>
                  </a:extLst>
                </p14:cNvPr>
                <p14:cNvContentPartPr/>
                <p14:nvPr/>
              </p14:nvContentPartPr>
              <p14:xfrm>
                <a:off x="7866341" y="6107072"/>
                <a:ext cx="280440" cy="93600"/>
              </p14:xfrm>
            </p:contentPart>
          </mc:Choice>
          <mc:Fallback xmlns="">
            <p:pic>
              <p:nvPicPr>
                <p:cNvPr id="117070" name="Freihand 117069">
                  <a:extLst>
                    <a:ext uri="{FF2B5EF4-FFF2-40B4-BE49-F238E27FC236}">
                      <a16:creationId xmlns:a16="http://schemas.microsoft.com/office/drawing/2014/main" id="{7AE8A782-7917-4CA7-99BA-85D45831BFF4}"/>
                    </a:ext>
                  </a:extLst>
                </p:cNvPr>
                <p:cNvPicPr/>
                <p:nvPr/>
              </p:nvPicPr>
              <p:blipFill>
                <a:blip r:embed="rId690"/>
                <a:stretch>
                  <a:fillRect/>
                </a:stretch>
              </p:blipFill>
              <p:spPr>
                <a:xfrm>
                  <a:off x="7862021" y="6102752"/>
                  <a:ext cx="289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17071" name="Freihand 117070">
                  <a:extLst>
                    <a:ext uri="{FF2B5EF4-FFF2-40B4-BE49-F238E27FC236}">
                      <a16:creationId xmlns:a16="http://schemas.microsoft.com/office/drawing/2014/main" id="{432FAAAE-24B4-41DB-BC37-FCCDA4E62224}"/>
                    </a:ext>
                  </a:extLst>
                </p14:cNvPr>
                <p14:cNvContentPartPr/>
                <p14:nvPr/>
              </p14:nvContentPartPr>
              <p14:xfrm>
                <a:off x="8163341" y="6032192"/>
                <a:ext cx="112320" cy="93240"/>
              </p14:xfrm>
            </p:contentPart>
          </mc:Choice>
          <mc:Fallback xmlns="">
            <p:pic>
              <p:nvPicPr>
                <p:cNvPr id="117071" name="Freihand 117070">
                  <a:extLst>
                    <a:ext uri="{FF2B5EF4-FFF2-40B4-BE49-F238E27FC236}">
                      <a16:creationId xmlns:a16="http://schemas.microsoft.com/office/drawing/2014/main" id="{432FAAAE-24B4-41DB-BC37-FCCDA4E62224}"/>
                    </a:ext>
                  </a:extLst>
                </p:cNvPr>
                <p:cNvPicPr/>
                <p:nvPr/>
              </p:nvPicPr>
              <p:blipFill>
                <a:blip r:embed="rId692"/>
                <a:stretch>
                  <a:fillRect/>
                </a:stretch>
              </p:blipFill>
              <p:spPr>
                <a:xfrm>
                  <a:off x="8159021" y="6027872"/>
                  <a:ext cx="120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17072" name="Freihand 117071">
                  <a:extLst>
                    <a:ext uri="{FF2B5EF4-FFF2-40B4-BE49-F238E27FC236}">
                      <a16:creationId xmlns:a16="http://schemas.microsoft.com/office/drawing/2014/main" id="{05C0FDAF-6121-449E-9BD5-C7B32C1513C9}"/>
                    </a:ext>
                  </a:extLst>
                </p14:cNvPr>
                <p14:cNvContentPartPr/>
                <p14:nvPr/>
              </p14:nvContentPartPr>
              <p14:xfrm>
                <a:off x="8293661" y="6043352"/>
                <a:ext cx="73440" cy="84240"/>
              </p14:xfrm>
            </p:contentPart>
          </mc:Choice>
          <mc:Fallback xmlns="">
            <p:pic>
              <p:nvPicPr>
                <p:cNvPr id="117072" name="Freihand 117071">
                  <a:extLst>
                    <a:ext uri="{FF2B5EF4-FFF2-40B4-BE49-F238E27FC236}">
                      <a16:creationId xmlns:a16="http://schemas.microsoft.com/office/drawing/2014/main" id="{05C0FDAF-6121-449E-9BD5-C7B32C1513C9}"/>
                    </a:ext>
                  </a:extLst>
                </p:cNvPr>
                <p:cNvPicPr/>
                <p:nvPr/>
              </p:nvPicPr>
              <p:blipFill>
                <a:blip r:embed="rId694"/>
                <a:stretch>
                  <a:fillRect/>
                </a:stretch>
              </p:blipFill>
              <p:spPr>
                <a:xfrm>
                  <a:off x="8289341" y="6039032"/>
                  <a:ext cx="82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17073" name="Freihand 117072">
                  <a:extLst>
                    <a:ext uri="{FF2B5EF4-FFF2-40B4-BE49-F238E27FC236}">
                      <a16:creationId xmlns:a16="http://schemas.microsoft.com/office/drawing/2014/main" id="{068A74F5-1CA6-4A9F-9969-5773EA63F468}"/>
                    </a:ext>
                  </a:extLst>
                </p14:cNvPr>
                <p14:cNvContentPartPr/>
                <p14:nvPr/>
              </p14:nvContentPartPr>
              <p14:xfrm>
                <a:off x="7761221" y="6135872"/>
                <a:ext cx="739080" cy="174240"/>
              </p14:xfrm>
            </p:contentPart>
          </mc:Choice>
          <mc:Fallback xmlns="">
            <p:pic>
              <p:nvPicPr>
                <p:cNvPr id="117073" name="Freihand 117072">
                  <a:extLst>
                    <a:ext uri="{FF2B5EF4-FFF2-40B4-BE49-F238E27FC236}">
                      <a16:creationId xmlns:a16="http://schemas.microsoft.com/office/drawing/2014/main" id="{068A74F5-1CA6-4A9F-9969-5773EA63F468}"/>
                    </a:ext>
                  </a:extLst>
                </p:cNvPr>
                <p:cNvPicPr/>
                <p:nvPr/>
              </p:nvPicPr>
              <p:blipFill>
                <a:blip r:embed="rId696"/>
                <a:stretch>
                  <a:fillRect/>
                </a:stretch>
              </p:blipFill>
              <p:spPr>
                <a:xfrm>
                  <a:off x="7756901" y="6131552"/>
                  <a:ext cx="747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17075" name="Freihand 117074">
                  <a:extLst>
                    <a:ext uri="{FF2B5EF4-FFF2-40B4-BE49-F238E27FC236}">
                      <a16:creationId xmlns:a16="http://schemas.microsoft.com/office/drawing/2014/main" id="{FCD536D8-A414-43D8-9D67-9BAE0419F5AD}"/>
                    </a:ext>
                  </a:extLst>
                </p14:cNvPr>
                <p14:cNvContentPartPr/>
                <p14:nvPr/>
              </p14:nvContentPartPr>
              <p14:xfrm>
                <a:off x="6321941" y="6359072"/>
                <a:ext cx="775440" cy="152280"/>
              </p14:xfrm>
            </p:contentPart>
          </mc:Choice>
          <mc:Fallback xmlns="">
            <p:pic>
              <p:nvPicPr>
                <p:cNvPr id="117075" name="Freihand 117074">
                  <a:extLst>
                    <a:ext uri="{FF2B5EF4-FFF2-40B4-BE49-F238E27FC236}">
                      <a16:creationId xmlns:a16="http://schemas.microsoft.com/office/drawing/2014/main" id="{FCD536D8-A414-43D8-9D67-9BAE0419F5AD}"/>
                    </a:ext>
                  </a:extLst>
                </p:cNvPr>
                <p:cNvPicPr/>
                <p:nvPr/>
              </p:nvPicPr>
              <p:blipFill>
                <a:blip r:embed="rId698"/>
                <a:stretch>
                  <a:fillRect/>
                </a:stretch>
              </p:blipFill>
              <p:spPr>
                <a:xfrm>
                  <a:off x="6317621" y="6354752"/>
                  <a:ext cx="784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17102" name="Freihand 117101">
                  <a:extLst>
                    <a:ext uri="{FF2B5EF4-FFF2-40B4-BE49-F238E27FC236}">
                      <a16:creationId xmlns:a16="http://schemas.microsoft.com/office/drawing/2014/main" id="{D941C872-F2C3-430E-8655-4E71EE12FF94}"/>
                    </a:ext>
                  </a:extLst>
                </p14:cNvPr>
                <p14:cNvContentPartPr/>
                <p14:nvPr/>
              </p14:nvContentPartPr>
              <p14:xfrm>
                <a:off x="3504581" y="5789912"/>
                <a:ext cx="13680" cy="133920"/>
              </p14:xfrm>
            </p:contentPart>
          </mc:Choice>
          <mc:Fallback xmlns="">
            <p:pic>
              <p:nvPicPr>
                <p:cNvPr id="117102" name="Freihand 117101">
                  <a:extLst>
                    <a:ext uri="{FF2B5EF4-FFF2-40B4-BE49-F238E27FC236}">
                      <a16:creationId xmlns:a16="http://schemas.microsoft.com/office/drawing/2014/main" id="{D941C872-F2C3-430E-8655-4E71EE12FF94}"/>
                    </a:ext>
                  </a:extLst>
                </p:cNvPr>
                <p:cNvPicPr/>
                <p:nvPr/>
              </p:nvPicPr>
              <p:blipFill>
                <a:blip r:embed="rId700"/>
                <a:stretch>
                  <a:fillRect/>
                </a:stretch>
              </p:blipFill>
              <p:spPr>
                <a:xfrm>
                  <a:off x="3500261" y="5785592"/>
                  <a:ext cx="22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17103" name="Freihand 117102">
                  <a:extLst>
                    <a:ext uri="{FF2B5EF4-FFF2-40B4-BE49-F238E27FC236}">
                      <a16:creationId xmlns:a16="http://schemas.microsoft.com/office/drawing/2014/main" id="{0BDC0080-818E-4E4A-89C8-0C38CA5B6EFE}"/>
                    </a:ext>
                  </a:extLst>
                </p14:cNvPr>
                <p14:cNvContentPartPr/>
                <p14:nvPr/>
              </p14:nvContentPartPr>
              <p14:xfrm>
                <a:off x="3484061" y="5791712"/>
                <a:ext cx="110880" cy="26280"/>
              </p14:xfrm>
            </p:contentPart>
          </mc:Choice>
          <mc:Fallback xmlns="">
            <p:pic>
              <p:nvPicPr>
                <p:cNvPr id="117103" name="Freihand 117102">
                  <a:extLst>
                    <a:ext uri="{FF2B5EF4-FFF2-40B4-BE49-F238E27FC236}">
                      <a16:creationId xmlns:a16="http://schemas.microsoft.com/office/drawing/2014/main" id="{0BDC0080-818E-4E4A-89C8-0C38CA5B6EFE}"/>
                    </a:ext>
                  </a:extLst>
                </p:cNvPr>
                <p:cNvPicPr/>
                <p:nvPr/>
              </p:nvPicPr>
              <p:blipFill>
                <a:blip r:embed="rId702"/>
                <a:stretch>
                  <a:fillRect/>
                </a:stretch>
              </p:blipFill>
              <p:spPr>
                <a:xfrm>
                  <a:off x="3479741" y="5787392"/>
                  <a:ext cx="119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17104" name="Freihand 117103">
                  <a:extLst>
                    <a:ext uri="{FF2B5EF4-FFF2-40B4-BE49-F238E27FC236}">
                      <a16:creationId xmlns:a16="http://schemas.microsoft.com/office/drawing/2014/main" id="{9340027F-0FC7-40D8-AD87-7047BD278BFE}"/>
                    </a:ext>
                  </a:extLst>
                </p14:cNvPr>
                <p14:cNvContentPartPr/>
                <p14:nvPr/>
              </p14:nvContentPartPr>
              <p14:xfrm>
                <a:off x="3492341" y="5852552"/>
                <a:ext cx="101160" cy="13680"/>
              </p14:xfrm>
            </p:contentPart>
          </mc:Choice>
          <mc:Fallback xmlns="">
            <p:pic>
              <p:nvPicPr>
                <p:cNvPr id="117104" name="Freihand 117103">
                  <a:extLst>
                    <a:ext uri="{FF2B5EF4-FFF2-40B4-BE49-F238E27FC236}">
                      <a16:creationId xmlns:a16="http://schemas.microsoft.com/office/drawing/2014/main" id="{9340027F-0FC7-40D8-AD87-7047BD278BFE}"/>
                    </a:ext>
                  </a:extLst>
                </p:cNvPr>
                <p:cNvPicPr/>
                <p:nvPr/>
              </p:nvPicPr>
              <p:blipFill>
                <a:blip r:embed="rId704"/>
                <a:stretch>
                  <a:fillRect/>
                </a:stretch>
              </p:blipFill>
              <p:spPr>
                <a:xfrm>
                  <a:off x="3488021" y="5848232"/>
                  <a:ext cx="109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17105" name="Freihand 117104">
                  <a:extLst>
                    <a:ext uri="{FF2B5EF4-FFF2-40B4-BE49-F238E27FC236}">
                      <a16:creationId xmlns:a16="http://schemas.microsoft.com/office/drawing/2014/main" id="{99BA72B5-07CF-4F77-969C-7F0658242E73}"/>
                    </a:ext>
                  </a:extLst>
                </p14:cNvPr>
                <p14:cNvContentPartPr/>
                <p14:nvPr/>
              </p14:nvContentPartPr>
              <p14:xfrm>
                <a:off x="3498461" y="5800712"/>
                <a:ext cx="259560" cy="137520"/>
              </p14:xfrm>
            </p:contentPart>
          </mc:Choice>
          <mc:Fallback xmlns="">
            <p:pic>
              <p:nvPicPr>
                <p:cNvPr id="117105" name="Freihand 117104">
                  <a:extLst>
                    <a:ext uri="{FF2B5EF4-FFF2-40B4-BE49-F238E27FC236}">
                      <a16:creationId xmlns:a16="http://schemas.microsoft.com/office/drawing/2014/main" id="{99BA72B5-07CF-4F77-969C-7F0658242E73}"/>
                    </a:ext>
                  </a:extLst>
                </p:cNvPr>
                <p:cNvPicPr/>
                <p:nvPr/>
              </p:nvPicPr>
              <p:blipFill>
                <a:blip r:embed="rId706"/>
                <a:stretch>
                  <a:fillRect/>
                </a:stretch>
              </p:blipFill>
              <p:spPr>
                <a:xfrm>
                  <a:off x="3494141" y="5796392"/>
                  <a:ext cx="268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17106" name="Freihand 117105">
                  <a:extLst>
                    <a:ext uri="{FF2B5EF4-FFF2-40B4-BE49-F238E27FC236}">
                      <a16:creationId xmlns:a16="http://schemas.microsoft.com/office/drawing/2014/main" id="{816837F3-7E5D-41AF-80F2-FEA153EE5901}"/>
                    </a:ext>
                  </a:extLst>
                </p14:cNvPr>
                <p14:cNvContentPartPr/>
                <p14:nvPr/>
              </p14:nvContentPartPr>
              <p14:xfrm>
                <a:off x="3807701" y="5766152"/>
                <a:ext cx="266400" cy="235800"/>
              </p14:xfrm>
            </p:contentPart>
          </mc:Choice>
          <mc:Fallback xmlns="">
            <p:pic>
              <p:nvPicPr>
                <p:cNvPr id="117106" name="Freihand 117105">
                  <a:extLst>
                    <a:ext uri="{FF2B5EF4-FFF2-40B4-BE49-F238E27FC236}">
                      <a16:creationId xmlns:a16="http://schemas.microsoft.com/office/drawing/2014/main" id="{816837F3-7E5D-41AF-80F2-FEA153EE5901}"/>
                    </a:ext>
                  </a:extLst>
                </p:cNvPr>
                <p:cNvPicPr/>
                <p:nvPr/>
              </p:nvPicPr>
              <p:blipFill>
                <a:blip r:embed="rId708"/>
                <a:stretch>
                  <a:fillRect/>
                </a:stretch>
              </p:blipFill>
              <p:spPr>
                <a:xfrm>
                  <a:off x="3803381" y="5761832"/>
                  <a:ext cx="275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17107" name="Freihand 117106">
                  <a:extLst>
                    <a:ext uri="{FF2B5EF4-FFF2-40B4-BE49-F238E27FC236}">
                      <a16:creationId xmlns:a16="http://schemas.microsoft.com/office/drawing/2014/main" id="{53A8F0BC-17FD-4C56-9747-687935375FB1}"/>
                    </a:ext>
                  </a:extLst>
                </p14:cNvPr>
                <p14:cNvContentPartPr/>
                <p14:nvPr/>
              </p14:nvContentPartPr>
              <p14:xfrm>
                <a:off x="4067261" y="5770472"/>
                <a:ext cx="110160" cy="190080"/>
              </p14:xfrm>
            </p:contentPart>
          </mc:Choice>
          <mc:Fallback xmlns="">
            <p:pic>
              <p:nvPicPr>
                <p:cNvPr id="117107" name="Freihand 117106">
                  <a:extLst>
                    <a:ext uri="{FF2B5EF4-FFF2-40B4-BE49-F238E27FC236}">
                      <a16:creationId xmlns:a16="http://schemas.microsoft.com/office/drawing/2014/main" id="{53A8F0BC-17FD-4C56-9747-687935375FB1}"/>
                    </a:ext>
                  </a:extLst>
                </p:cNvPr>
                <p:cNvPicPr/>
                <p:nvPr/>
              </p:nvPicPr>
              <p:blipFill>
                <a:blip r:embed="rId710"/>
                <a:stretch>
                  <a:fillRect/>
                </a:stretch>
              </p:blipFill>
              <p:spPr>
                <a:xfrm>
                  <a:off x="4062941" y="5766152"/>
                  <a:ext cx="118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17108" name="Freihand 117107">
                  <a:extLst>
                    <a:ext uri="{FF2B5EF4-FFF2-40B4-BE49-F238E27FC236}">
                      <a16:creationId xmlns:a16="http://schemas.microsoft.com/office/drawing/2014/main" id="{E6C91F66-1A16-4E57-A54B-E213FE027223}"/>
                    </a:ext>
                  </a:extLst>
                </p14:cNvPr>
                <p14:cNvContentPartPr/>
                <p14:nvPr/>
              </p14:nvContentPartPr>
              <p14:xfrm>
                <a:off x="4240781" y="5785232"/>
                <a:ext cx="242640" cy="234000"/>
              </p14:xfrm>
            </p:contentPart>
          </mc:Choice>
          <mc:Fallback xmlns="">
            <p:pic>
              <p:nvPicPr>
                <p:cNvPr id="117108" name="Freihand 117107">
                  <a:extLst>
                    <a:ext uri="{FF2B5EF4-FFF2-40B4-BE49-F238E27FC236}">
                      <a16:creationId xmlns:a16="http://schemas.microsoft.com/office/drawing/2014/main" id="{E6C91F66-1A16-4E57-A54B-E213FE027223}"/>
                    </a:ext>
                  </a:extLst>
                </p:cNvPr>
                <p:cNvPicPr/>
                <p:nvPr/>
              </p:nvPicPr>
              <p:blipFill>
                <a:blip r:embed="rId712"/>
                <a:stretch>
                  <a:fillRect/>
                </a:stretch>
              </p:blipFill>
              <p:spPr>
                <a:xfrm>
                  <a:off x="4236461" y="5780912"/>
                  <a:ext cx="251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17077" name="Freihand 117076">
                  <a:extLst>
                    <a:ext uri="{FF2B5EF4-FFF2-40B4-BE49-F238E27FC236}">
                      <a16:creationId xmlns:a16="http://schemas.microsoft.com/office/drawing/2014/main" id="{4FE6303F-7413-4453-942A-E31396B40CD9}"/>
                    </a:ext>
                  </a:extLst>
                </p14:cNvPr>
                <p14:cNvContentPartPr/>
                <p14:nvPr/>
              </p14:nvContentPartPr>
              <p14:xfrm>
                <a:off x="750221" y="6077912"/>
                <a:ext cx="219960" cy="15480"/>
              </p14:xfrm>
            </p:contentPart>
          </mc:Choice>
          <mc:Fallback xmlns="">
            <p:pic>
              <p:nvPicPr>
                <p:cNvPr id="117077" name="Freihand 117076">
                  <a:extLst>
                    <a:ext uri="{FF2B5EF4-FFF2-40B4-BE49-F238E27FC236}">
                      <a16:creationId xmlns:a16="http://schemas.microsoft.com/office/drawing/2014/main" id="{4FE6303F-7413-4453-942A-E31396B40CD9}"/>
                    </a:ext>
                  </a:extLst>
                </p:cNvPr>
                <p:cNvPicPr/>
                <p:nvPr/>
              </p:nvPicPr>
              <p:blipFill>
                <a:blip r:embed="rId714"/>
                <a:stretch>
                  <a:fillRect/>
                </a:stretch>
              </p:blipFill>
              <p:spPr>
                <a:xfrm>
                  <a:off x="745901" y="6073592"/>
                  <a:ext cx="228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17078" name="Freihand 117077">
                  <a:extLst>
                    <a:ext uri="{FF2B5EF4-FFF2-40B4-BE49-F238E27FC236}">
                      <a16:creationId xmlns:a16="http://schemas.microsoft.com/office/drawing/2014/main" id="{93B7AD3D-9F3E-4C91-8DEB-104B314556E9}"/>
                    </a:ext>
                  </a:extLst>
                </p14:cNvPr>
                <p14:cNvContentPartPr/>
                <p14:nvPr/>
              </p14:nvContentPartPr>
              <p14:xfrm>
                <a:off x="1094741" y="6021032"/>
                <a:ext cx="88200" cy="113760"/>
              </p14:xfrm>
            </p:contentPart>
          </mc:Choice>
          <mc:Fallback xmlns="">
            <p:pic>
              <p:nvPicPr>
                <p:cNvPr id="117078" name="Freihand 117077">
                  <a:extLst>
                    <a:ext uri="{FF2B5EF4-FFF2-40B4-BE49-F238E27FC236}">
                      <a16:creationId xmlns:a16="http://schemas.microsoft.com/office/drawing/2014/main" id="{93B7AD3D-9F3E-4C91-8DEB-104B314556E9}"/>
                    </a:ext>
                  </a:extLst>
                </p:cNvPr>
                <p:cNvPicPr/>
                <p:nvPr/>
              </p:nvPicPr>
              <p:blipFill>
                <a:blip r:embed="rId716"/>
                <a:stretch>
                  <a:fillRect/>
                </a:stretch>
              </p:blipFill>
              <p:spPr>
                <a:xfrm>
                  <a:off x="1090421" y="6016712"/>
                  <a:ext cx="96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17079" name="Freihand 117078">
                  <a:extLst>
                    <a:ext uri="{FF2B5EF4-FFF2-40B4-BE49-F238E27FC236}">
                      <a16:creationId xmlns:a16="http://schemas.microsoft.com/office/drawing/2014/main" id="{C533A78F-8500-49D8-9CD4-EE90CFDD4806}"/>
                    </a:ext>
                  </a:extLst>
                </p14:cNvPr>
                <p14:cNvContentPartPr/>
                <p14:nvPr/>
              </p14:nvContentPartPr>
              <p14:xfrm>
                <a:off x="1214981" y="5929592"/>
                <a:ext cx="261000" cy="146520"/>
              </p14:xfrm>
            </p:contentPart>
          </mc:Choice>
          <mc:Fallback xmlns="">
            <p:pic>
              <p:nvPicPr>
                <p:cNvPr id="117079" name="Freihand 117078">
                  <a:extLst>
                    <a:ext uri="{FF2B5EF4-FFF2-40B4-BE49-F238E27FC236}">
                      <a16:creationId xmlns:a16="http://schemas.microsoft.com/office/drawing/2014/main" id="{C533A78F-8500-49D8-9CD4-EE90CFDD4806}"/>
                    </a:ext>
                  </a:extLst>
                </p:cNvPr>
                <p:cNvPicPr/>
                <p:nvPr/>
              </p:nvPicPr>
              <p:blipFill>
                <a:blip r:embed="rId718"/>
                <a:stretch>
                  <a:fillRect/>
                </a:stretch>
              </p:blipFill>
              <p:spPr>
                <a:xfrm>
                  <a:off x="1210661" y="5925272"/>
                  <a:ext cx="269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17081" name="Freihand 117080">
                  <a:extLst>
                    <a:ext uri="{FF2B5EF4-FFF2-40B4-BE49-F238E27FC236}">
                      <a16:creationId xmlns:a16="http://schemas.microsoft.com/office/drawing/2014/main" id="{B0364A9C-2B56-4526-B4CF-5A7E9E74C168}"/>
                    </a:ext>
                  </a:extLst>
                </p14:cNvPr>
                <p14:cNvContentPartPr/>
                <p14:nvPr/>
              </p14:nvContentPartPr>
              <p14:xfrm>
                <a:off x="1496141" y="5871632"/>
                <a:ext cx="86040" cy="172080"/>
              </p14:xfrm>
            </p:contentPart>
          </mc:Choice>
          <mc:Fallback xmlns="">
            <p:pic>
              <p:nvPicPr>
                <p:cNvPr id="117081" name="Freihand 117080">
                  <a:extLst>
                    <a:ext uri="{FF2B5EF4-FFF2-40B4-BE49-F238E27FC236}">
                      <a16:creationId xmlns:a16="http://schemas.microsoft.com/office/drawing/2014/main" id="{B0364A9C-2B56-4526-B4CF-5A7E9E74C168}"/>
                    </a:ext>
                  </a:extLst>
                </p:cNvPr>
                <p:cNvPicPr/>
                <p:nvPr/>
              </p:nvPicPr>
              <p:blipFill>
                <a:blip r:embed="rId720"/>
                <a:stretch>
                  <a:fillRect/>
                </a:stretch>
              </p:blipFill>
              <p:spPr>
                <a:xfrm>
                  <a:off x="1491821" y="5867312"/>
                  <a:ext cx="94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17082" name="Freihand 117081">
                  <a:extLst>
                    <a:ext uri="{FF2B5EF4-FFF2-40B4-BE49-F238E27FC236}">
                      <a16:creationId xmlns:a16="http://schemas.microsoft.com/office/drawing/2014/main" id="{5AB9BBBC-747B-411D-AE74-2D5E9D0FCF8E}"/>
                    </a:ext>
                  </a:extLst>
                </p14:cNvPr>
                <p14:cNvContentPartPr/>
                <p14:nvPr/>
              </p14:nvContentPartPr>
              <p14:xfrm>
                <a:off x="1555181" y="5985752"/>
                <a:ext cx="37080" cy="59760"/>
              </p14:xfrm>
            </p:contentPart>
          </mc:Choice>
          <mc:Fallback xmlns="">
            <p:pic>
              <p:nvPicPr>
                <p:cNvPr id="117082" name="Freihand 117081">
                  <a:extLst>
                    <a:ext uri="{FF2B5EF4-FFF2-40B4-BE49-F238E27FC236}">
                      <a16:creationId xmlns:a16="http://schemas.microsoft.com/office/drawing/2014/main" id="{5AB9BBBC-747B-411D-AE74-2D5E9D0FCF8E}"/>
                    </a:ext>
                  </a:extLst>
                </p:cNvPr>
                <p:cNvPicPr/>
                <p:nvPr/>
              </p:nvPicPr>
              <p:blipFill>
                <a:blip r:embed="rId722"/>
                <a:stretch>
                  <a:fillRect/>
                </a:stretch>
              </p:blipFill>
              <p:spPr>
                <a:xfrm>
                  <a:off x="1550861" y="5981432"/>
                  <a:ext cx="45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17083" name="Freihand 117082">
                  <a:extLst>
                    <a:ext uri="{FF2B5EF4-FFF2-40B4-BE49-F238E27FC236}">
                      <a16:creationId xmlns:a16="http://schemas.microsoft.com/office/drawing/2014/main" id="{653A2FDE-B0E2-4A0F-8C51-B5055F7C5442}"/>
                    </a:ext>
                  </a:extLst>
                </p14:cNvPr>
                <p14:cNvContentPartPr/>
                <p14:nvPr/>
              </p14:nvContentPartPr>
              <p14:xfrm>
                <a:off x="1632941" y="5847512"/>
                <a:ext cx="576720" cy="202680"/>
              </p14:xfrm>
            </p:contentPart>
          </mc:Choice>
          <mc:Fallback xmlns="">
            <p:pic>
              <p:nvPicPr>
                <p:cNvPr id="117083" name="Freihand 117082">
                  <a:extLst>
                    <a:ext uri="{FF2B5EF4-FFF2-40B4-BE49-F238E27FC236}">
                      <a16:creationId xmlns:a16="http://schemas.microsoft.com/office/drawing/2014/main" id="{653A2FDE-B0E2-4A0F-8C51-B5055F7C5442}"/>
                    </a:ext>
                  </a:extLst>
                </p:cNvPr>
                <p:cNvPicPr/>
                <p:nvPr/>
              </p:nvPicPr>
              <p:blipFill>
                <a:blip r:embed="rId724"/>
                <a:stretch>
                  <a:fillRect/>
                </a:stretch>
              </p:blipFill>
              <p:spPr>
                <a:xfrm>
                  <a:off x="1628621" y="5843192"/>
                  <a:ext cx="5853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17085" name="Freihand 117084">
                  <a:extLst>
                    <a:ext uri="{FF2B5EF4-FFF2-40B4-BE49-F238E27FC236}">
                      <a16:creationId xmlns:a16="http://schemas.microsoft.com/office/drawing/2014/main" id="{780E7E53-876F-48F1-8852-F6350A898E30}"/>
                    </a:ext>
                  </a:extLst>
                </p14:cNvPr>
                <p14:cNvContentPartPr/>
                <p14:nvPr/>
              </p14:nvContentPartPr>
              <p14:xfrm>
                <a:off x="2261141" y="5916272"/>
                <a:ext cx="7560" cy="19080"/>
              </p14:xfrm>
            </p:contentPart>
          </mc:Choice>
          <mc:Fallback xmlns="">
            <p:pic>
              <p:nvPicPr>
                <p:cNvPr id="117085" name="Freihand 117084">
                  <a:extLst>
                    <a:ext uri="{FF2B5EF4-FFF2-40B4-BE49-F238E27FC236}">
                      <a16:creationId xmlns:a16="http://schemas.microsoft.com/office/drawing/2014/main" id="{780E7E53-876F-48F1-8852-F6350A898E30}"/>
                    </a:ext>
                  </a:extLst>
                </p:cNvPr>
                <p:cNvPicPr/>
                <p:nvPr/>
              </p:nvPicPr>
              <p:blipFill>
                <a:blip r:embed="rId726"/>
                <a:stretch>
                  <a:fillRect/>
                </a:stretch>
              </p:blipFill>
              <p:spPr>
                <a:xfrm>
                  <a:off x="2256821" y="5911952"/>
                  <a:ext cx="1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17086" name="Freihand 117085">
                  <a:extLst>
                    <a:ext uri="{FF2B5EF4-FFF2-40B4-BE49-F238E27FC236}">
                      <a16:creationId xmlns:a16="http://schemas.microsoft.com/office/drawing/2014/main" id="{7E2FC488-F1D5-46A8-9C1F-42F447C87F5F}"/>
                    </a:ext>
                  </a:extLst>
                </p14:cNvPr>
                <p14:cNvContentPartPr/>
                <p14:nvPr/>
              </p14:nvContentPartPr>
              <p14:xfrm>
                <a:off x="2238461" y="6000872"/>
                <a:ext cx="16560" cy="21600"/>
              </p14:xfrm>
            </p:contentPart>
          </mc:Choice>
          <mc:Fallback xmlns="">
            <p:pic>
              <p:nvPicPr>
                <p:cNvPr id="117086" name="Freihand 117085">
                  <a:extLst>
                    <a:ext uri="{FF2B5EF4-FFF2-40B4-BE49-F238E27FC236}">
                      <a16:creationId xmlns:a16="http://schemas.microsoft.com/office/drawing/2014/main" id="{7E2FC488-F1D5-46A8-9C1F-42F447C87F5F}"/>
                    </a:ext>
                  </a:extLst>
                </p:cNvPr>
                <p:cNvPicPr/>
                <p:nvPr/>
              </p:nvPicPr>
              <p:blipFill>
                <a:blip r:embed="rId728"/>
                <a:stretch>
                  <a:fillRect/>
                </a:stretch>
              </p:blipFill>
              <p:spPr>
                <a:xfrm>
                  <a:off x="2234141" y="5996552"/>
                  <a:ext cx="25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17090" name="Freihand 117089">
                  <a:extLst>
                    <a:ext uri="{FF2B5EF4-FFF2-40B4-BE49-F238E27FC236}">
                      <a16:creationId xmlns:a16="http://schemas.microsoft.com/office/drawing/2014/main" id="{1C79CD94-4FD6-4DCF-8A51-FD6F802A9EE4}"/>
                    </a:ext>
                  </a:extLst>
                </p14:cNvPr>
                <p14:cNvContentPartPr/>
                <p14:nvPr/>
              </p14:nvContentPartPr>
              <p14:xfrm>
                <a:off x="2272661" y="5931032"/>
                <a:ext cx="12600" cy="44280"/>
              </p14:xfrm>
            </p:contentPart>
          </mc:Choice>
          <mc:Fallback xmlns="">
            <p:pic>
              <p:nvPicPr>
                <p:cNvPr id="117090" name="Freihand 117089">
                  <a:extLst>
                    <a:ext uri="{FF2B5EF4-FFF2-40B4-BE49-F238E27FC236}">
                      <a16:creationId xmlns:a16="http://schemas.microsoft.com/office/drawing/2014/main" id="{1C79CD94-4FD6-4DCF-8A51-FD6F802A9EE4}"/>
                    </a:ext>
                  </a:extLst>
                </p:cNvPr>
                <p:cNvPicPr/>
                <p:nvPr/>
              </p:nvPicPr>
              <p:blipFill>
                <a:blip r:embed="rId730"/>
                <a:stretch>
                  <a:fillRect/>
                </a:stretch>
              </p:blipFill>
              <p:spPr>
                <a:xfrm>
                  <a:off x="2268341" y="5926712"/>
                  <a:ext cx="21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17091" name="Freihand 117090">
                  <a:extLst>
                    <a:ext uri="{FF2B5EF4-FFF2-40B4-BE49-F238E27FC236}">
                      <a16:creationId xmlns:a16="http://schemas.microsoft.com/office/drawing/2014/main" id="{82F65F1E-00DE-4CFF-8220-AD5C96229BA6}"/>
                    </a:ext>
                  </a:extLst>
                </p14:cNvPr>
                <p14:cNvContentPartPr/>
                <p14:nvPr/>
              </p14:nvContentPartPr>
              <p14:xfrm>
                <a:off x="2236661" y="6012032"/>
                <a:ext cx="34560" cy="28080"/>
              </p14:xfrm>
            </p:contentPart>
          </mc:Choice>
          <mc:Fallback xmlns="">
            <p:pic>
              <p:nvPicPr>
                <p:cNvPr id="117091" name="Freihand 117090">
                  <a:extLst>
                    <a:ext uri="{FF2B5EF4-FFF2-40B4-BE49-F238E27FC236}">
                      <a16:creationId xmlns:a16="http://schemas.microsoft.com/office/drawing/2014/main" id="{82F65F1E-00DE-4CFF-8220-AD5C96229BA6}"/>
                    </a:ext>
                  </a:extLst>
                </p:cNvPr>
                <p:cNvPicPr/>
                <p:nvPr/>
              </p:nvPicPr>
              <p:blipFill>
                <a:blip r:embed="rId732"/>
                <a:stretch>
                  <a:fillRect/>
                </a:stretch>
              </p:blipFill>
              <p:spPr>
                <a:xfrm>
                  <a:off x="2232341" y="6007712"/>
                  <a:ext cx="43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17093" name="Freihand 117092">
                  <a:extLst>
                    <a:ext uri="{FF2B5EF4-FFF2-40B4-BE49-F238E27FC236}">
                      <a16:creationId xmlns:a16="http://schemas.microsoft.com/office/drawing/2014/main" id="{66B3275D-A501-425C-94B3-D3537EB76F42}"/>
                    </a:ext>
                  </a:extLst>
                </p14:cNvPr>
                <p14:cNvContentPartPr/>
                <p14:nvPr/>
              </p14:nvContentPartPr>
              <p14:xfrm>
                <a:off x="2421701" y="5848232"/>
                <a:ext cx="201600" cy="154800"/>
              </p14:xfrm>
            </p:contentPart>
          </mc:Choice>
          <mc:Fallback xmlns="">
            <p:pic>
              <p:nvPicPr>
                <p:cNvPr id="117093" name="Freihand 117092">
                  <a:extLst>
                    <a:ext uri="{FF2B5EF4-FFF2-40B4-BE49-F238E27FC236}">
                      <a16:creationId xmlns:a16="http://schemas.microsoft.com/office/drawing/2014/main" id="{66B3275D-A501-425C-94B3-D3537EB76F42}"/>
                    </a:ext>
                  </a:extLst>
                </p:cNvPr>
                <p:cNvPicPr/>
                <p:nvPr/>
              </p:nvPicPr>
              <p:blipFill>
                <a:blip r:embed="rId734"/>
                <a:stretch>
                  <a:fillRect/>
                </a:stretch>
              </p:blipFill>
              <p:spPr>
                <a:xfrm>
                  <a:off x="2417381" y="5843912"/>
                  <a:ext cx="210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17094" name="Freihand 117093">
                  <a:extLst>
                    <a:ext uri="{FF2B5EF4-FFF2-40B4-BE49-F238E27FC236}">
                      <a16:creationId xmlns:a16="http://schemas.microsoft.com/office/drawing/2014/main" id="{1BA8C28F-C488-46C5-9B72-7EF66380FCDE}"/>
                    </a:ext>
                  </a:extLst>
                </p14:cNvPr>
                <p14:cNvContentPartPr/>
                <p14:nvPr/>
              </p14:nvContentPartPr>
              <p14:xfrm>
                <a:off x="2656421" y="5908712"/>
                <a:ext cx="19800" cy="76320"/>
              </p14:xfrm>
            </p:contentPart>
          </mc:Choice>
          <mc:Fallback xmlns="">
            <p:pic>
              <p:nvPicPr>
                <p:cNvPr id="117094" name="Freihand 117093">
                  <a:extLst>
                    <a:ext uri="{FF2B5EF4-FFF2-40B4-BE49-F238E27FC236}">
                      <a16:creationId xmlns:a16="http://schemas.microsoft.com/office/drawing/2014/main" id="{1BA8C28F-C488-46C5-9B72-7EF66380FCDE}"/>
                    </a:ext>
                  </a:extLst>
                </p:cNvPr>
                <p:cNvPicPr/>
                <p:nvPr/>
              </p:nvPicPr>
              <p:blipFill>
                <a:blip r:embed="rId736"/>
                <a:stretch>
                  <a:fillRect/>
                </a:stretch>
              </p:blipFill>
              <p:spPr>
                <a:xfrm>
                  <a:off x="2652101" y="5904392"/>
                  <a:ext cx="28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17095" name="Freihand 117094">
                  <a:extLst>
                    <a:ext uri="{FF2B5EF4-FFF2-40B4-BE49-F238E27FC236}">
                      <a16:creationId xmlns:a16="http://schemas.microsoft.com/office/drawing/2014/main" id="{5F6B80CF-8A6D-4967-B135-D6F7169E4E5E}"/>
                    </a:ext>
                  </a:extLst>
                </p14:cNvPr>
                <p14:cNvContentPartPr/>
                <p14:nvPr/>
              </p14:nvContentPartPr>
              <p14:xfrm>
                <a:off x="2671541" y="5843552"/>
                <a:ext cx="10800" cy="14760"/>
              </p14:xfrm>
            </p:contentPart>
          </mc:Choice>
          <mc:Fallback xmlns="">
            <p:pic>
              <p:nvPicPr>
                <p:cNvPr id="117095" name="Freihand 117094">
                  <a:extLst>
                    <a:ext uri="{FF2B5EF4-FFF2-40B4-BE49-F238E27FC236}">
                      <a16:creationId xmlns:a16="http://schemas.microsoft.com/office/drawing/2014/main" id="{5F6B80CF-8A6D-4967-B135-D6F7169E4E5E}"/>
                    </a:ext>
                  </a:extLst>
                </p:cNvPr>
                <p:cNvPicPr/>
                <p:nvPr/>
              </p:nvPicPr>
              <p:blipFill>
                <a:blip r:embed="rId738"/>
                <a:stretch>
                  <a:fillRect/>
                </a:stretch>
              </p:blipFill>
              <p:spPr>
                <a:xfrm>
                  <a:off x="2667221" y="5839232"/>
                  <a:ext cx="19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17096" name="Freihand 117095">
                  <a:extLst>
                    <a:ext uri="{FF2B5EF4-FFF2-40B4-BE49-F238E27FC236}">
                      <a16:creationId xmlns:a16="http://schemas.microsoft.com/office/drawing/2014/main" id="{DC93C271-FAE0-4E41-834B-7EC79B557077}"/>
                    </a:ext>
                  </a:extLst>
                </p14:cNvPr>
                <p14:cNvContentPartPr/>
                <p14:nvPr/>
              </p14:nvContentPartPr>
              <p14:xfrm>
                <a:off x="2739581" y="5784872"/>
                <a:ext cx="281880" cy="176760"/>
              </p14:xfrm>
            </p:contentPart>
          </mc:Choice>
          <mc:Fallback xmlns="">
            <p:pic>
              <p:nvPicPr>
                <p:cNvPr id="117096" name="Freihand 117095">
                  <a:extLst>
                    <a:ext uri="{FF2B5EF4-FFF2-40B4-BE49-F238E27FC236}">
                      <a16:creationId xmlns:a16="http://schemas.microsoft.com/office/drawing/2014/main" id="{DC93C271-FAE0-4E41-834B-7EC79B557077}"/>
                    </a:ext>
                  </a:extLst>
                </p:cNvPr>
                <p:cNvPicPr/>
                <p:nvPr/>
              </p:nvPicPr>
              <p:blipFill>
                <a:blip r:embed="rId740"/>
                <a:stretch>
                  <a:fillRect/>
                </a:stretch>
              </p:blipFill>
              <p:spPr>
                <a:xfrm>
                  <a:off x="2735261" y="5780552"/>
                  <a:ext cx="2905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17097" name="Freihand 117096">
                  <a:extLst>
                    <a:ext uri="{FF2B5EF4-FFF2-40B4-BE49-F238E27FC236}">
                      <a16:creationId xmlns:a16="http://schemas.microsoft.com/office/drawing/2014/main" id="{5AC3945F-CC0C-4A5C-9BA2-96B44316DFAB}"/>
                    </a:ext>
                  </a:extLst>
                </p14:cNvPr>
                <p14:cNvContentPartPr/>
                <p14:nvPr/>
              </p14:nvContentPartPr>
              <p14:xfrm>
                <a:off x="3000221" y="5819792"/>
                <a:ext cx="25560" cy="47160"/>
              </p14:xfrm>
            </p:contentPart>
          </mc:Choice>
          <mc:Fallback xmlns="">
            <p:pic>
              <p:nvPicPr>
                <p:cNvPr id="117097" name="Freihand 117096">
                  <a:extLst>
                    <a:ext uri="{FF2B5EF4-FFF2-40B4-BE49-F238E27FC236}">
                      <a16:creationId xmlns:a16="http://schemas.microsoft.com/office/drawing/2014/main" id="{5AC3945F-CC0C-4A5C-9BA2-96B44316DFAB}"/>
                    </a:ext>
                  </a:extLst>
                </p:cNvPr>
                <p:cNvPicPr/>
                <p:nvPr/>
              </p:nvPicPr>
              <p:blipFill>
                <a:blip r:embed="rId742"/>
                <a:stretch>
                  <a:fillRect/>
                </a:stretch>
              </p:blipFill>
              <p:spPr>
                <a:xfrm>
                  <a:off x="2995901" y="5815472"/>
                  <a:ext cx="34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17098" name="Freihand 117097">
                  <a:extLst>
                    <a:ext uri="{FF2B5EF4-FFF2-40B4-BE49-F238E27FC236}">
                      <a16:creationId xmlns:a16="http://schemas.microsoft.com/office/drawing/2014/main" id="{DF58551E-E931-40D0-9AC2-7E137577DB5A}"/>
                    </a:ext>
                  </a:extLst>
                </p14:cNvPr>
                <p14:cNvContentPartPr/>
                <p14:nvPr/>
              </p14:nvContentPartPr>
              <p14:xfrm>
                <a:off x="3014621" y="5875592"/>
                <a:ext cx="52920" cy="188280"/>
              </p14:xfrm>
            </p:contentPart>
          </mc:Choice>
          <mc:Fallback xmlns="">
            <p:pic>
              <p:nvPicPr>
                <p:cNvPr id="117098" name="Freihand 117097">
                  <a:extLst>
                    <a:ext uri="{FF2B5EF4-FFF2-40B4-BE49-F238E27FC236}">
                      <a16:creationId xmlns:a16="http://schemas.microsoft.com/office/drawing/2014/main" id="{DF58551E-E931-40D0-9AC2-7E137577DB5A}"/>
                    </a:ext>
                  </a:extLst>
                </p:cNvPr>
                <p:cNvPicPr/>
                <p:nvPr/>
              </p:nvPicPr>
              <p:blipFill>
                <a:blip r:embed="rId744"/>
                <a:stretch>
                  <a:fillRect/>
                </a:stretch>
              </p:blipFill>
              <p:spPr>
                <a:xfrm>
                  <a:off x="3010301" y="5871272"/>
                  <a:ext cx="61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17099" name="Freihand 117098">
                  <a:extLst>
                    <a:ext uri="{FF2B5EF4-FFF2-40B4-BE49-F238E27FC236}">
                      <a16:creationId xmlns:a16="http://schemas.microsoft.com/office/drawing/2014/main" id="{E078E00E-E60F-4017-8095-BF2956F17D03}"/>
                    </a:ext>
                  </a:extLst>
                </p14:cNvPr>
                <p14:cNvContentPartPr/>
                <p14:nvPr/>
              </p14:nvContentPartPr>
              <p14:xfrm>
                <a:off x="3116501" y="5875232"/>
                <a:ext cx="86400" cy="114840"/>
              </p14:xfrm>
            </p:contentPart>
          </mc:Choice>
          <mc:Fallback xmlns="">
            <p:pic>
              <p:nvPicPr>
                <p:cNvPr id="117099" name="Freihand 117098">
                  <a:extLst>
                    <a:ext uri="{FF2B5EF4-FFF2-40B4-BE49-F238E27FC236}">
                      <a16:creationId xmlns:a16="http://schemas.microsoft.com/office/drawing/2014/main" id="{E078E00E-E60F-4017-8095-BF2956F17D03}"/>
                    </a:ext>
                  </a:extLst>
                </p:cNvPr>
                <p:cNvPicPr/>
                <p:nvPr/>
              </p:nvPicPr>
              <p:blipFill>
                <a:blip r:embed="rId746"/>
                <a:stretch>
                  <a:fillRect/>
                </a:stretch>
              </p:blipFill>
              <p:spPr>
                <a:xfrm>
                  <a:off x="3112181" y="5870912"/>
                  <a:ext cx="95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17100" name="Freihand 117099">
                  <a:extLst>
                    <a:ext uri="{FF2B5EF4-FFF2-40B4-BE49-F238E27FC236}">
                      <a16:creationId xmlns:a16="http://schemas.microsoft.com/office/drawing/2014/main" id="{D6065CB4-F4D1-4B36-92D3-37DB564AD09C}"/>
                    </a:ext>
                  </a:extLst>
                </p14:cNvPr>
                <p14:cNvContentPartPr/>
                <p14:nvPr/>
              </p14:nvContentPartPr>
              <p14:xfrm>
                <a:off x="3205781" y="5814392"/>
                <a:ext cx="114840" cy="151560"/>
              </p14:xfrm>
            </p:contentPart>
          </mc:Choice>
          <mc:Fallback xmlns="">
            <p:pic>
              <p:nvPicPr>
                <p:cNvPr id="117100" name="Freihand 117099">
                  <a:extLst>
                    <a:ext uri="{FF2B5EF4-FFF2-40B4-BE49-F238E27FC236}">
                      <a16:creationId xmlns:a16="http://schemas.microsoft.com/office/drawing/2014/main" id="{D6065CB4-F4D1-4B36-92D3-37DB564AD09C}"/>
                    </a:ext>
                  </a:extLst>
                </p:cNvPr>
                <p:cNvPicPr/>
                <p:nvPr/>
              </p:nvPicPr>
              <p:blipFill>
                <a:blip r:embed="rId748"/>
                <a:stretch>
                  <a:fillRect/>
                </a:stretch>
              </p:blipFill>
              <p:spPr>
                <a:xfrm>
                  <a:off x="3201461" y="5810072"/>
                  <a:ext cx="123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17110" name="Freihand 117109">
                  <a:extLst>
                    <a:ext uri="{FF2B5EF4-FFF2-40B4-BE49-F238E27FC236}">
                      <a16:creationId xmlns:a16="http://schemas.microsoft.com/office/drawing/2014/main" id="{922ECB80-AD75-467E-ACF6-0F5624530931}"/>
                    </a:ext>
                  </a:extLst>
                </p14:cNvPr>
                <p14:cNvContentPartPr/>
                <p14:nvPr/>
              </p14:nvContentPartPr>
              <p14:xfrm>
                <a:off x="1264661" y="6180512"/>
                <a:ext cx="138240" cy="123840"/>
              </p14:xfrm>
            </p:contentPart>
          </mc:Choice>
          <mc:Fallback xmlns="">
            <p:pic>
              <p:nvPicPr>
                <p:cNvPr id="117110" name="Freihand 117109">
                  <a:extLst>
                    <a:ext uri="{FF2B5EF4-FFF2-40B4-BE49-F238E27FC236}">
                      <a16:creationId xmlns:a16="http://schemas.microsoft.com/office/drawing/2014/main" id="{922ECB80-AD75-467E-ACF6-0F5624530931}"/>
                    </a:ext>
                  </a:extLst>
                </p:cNvPr>
                <p:cNvPicPr/>
                <p:nvPr/>
              </p:nvPicPr>
              <p:blipFill>
                <a:blip r:embed="rId750"/>
                <a:stretch>
                  <a:fillRect/>
                </a:stretch>
              </p:blipFill>
              <p:spPr>
                <a:xfrm>
                  <a:off x="1260341" y="6176192"/>
                  <a:ext cx="146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17111" name="Freihand 117110">
                  <a:extLst>
                    <a:ext uri="{FF2B5EF4-FFF2-40B4-BE49-F238E27FC236}">
                      <a16:creationId xmlns:a16="http://schemas.microsoft.com/office/drawing/2014/main" id="{5F4B364F-151A-425F-BDE2-9E8234018F69}"/>
                    </a:ext>
                  </a:extLst>
                </p14:cNvPr>
                <p14:cNvContentPartPr/>
                <p14:nvPr/>
              </p14:nvContentPartPr>
              <p14:xfrm>
                <a:off x="1383101" y="6202112"/>
                <a:ext cx="75600" cy="105480"/>
              </p14:xfrm>
            </p:contentPart>
          </mc:Choice>
          <mc:Fallback xmlns="">
            <p:pic>
              <p:nvPicPr>
                <p:cNvPr id="117111" name="Freihand 117110">
                  <a:extLst>
                    <a:ext uri="{FF2B5EF4-FFF2-40B4-BE49-F238E27FC236}">
                      <a16:creationId xmlns:a16="http://schemas.microsoft.com/office/drawing/2014/main" id="{5F4B364F-151A-425F-BDE2-9E8234018F69}"/>
                    </a:ext>
                  </a:extLst>
                </p:cNvPr>
                <p:cNvPicPr/>
                <p:nvPr/>
              </p:nvPicPr>
              <p:blipFill>
                <a:blip r:embed="rId752"/>
                <a:stretch>
                  <a:fillRect/>
                </a:stretch>
              </p:blipFill>
              <p:spPr>
                <a:xfrm>
                  <a:off x="1378781" y="6197792"/>
                  <a:ext cx="84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17112" name="Freihand 117111">
                  <a:extLst>
                    <a:ext uri="{FF2B5EF4-FFF2-40B4-BE49-F238E27FC236}">
                      <a16:creationId xmlns:a16="http://schemas.microsoft.com/office/drawing/2014/main" id="{19C6080D-B7AF-454B-BEBD-84B2343E13B5}"/>
                    </a:ext>
                  </a:extLst>
                </p14:cNvPr>
                <p14:cNvContentPartPr/>
                <p14:nvPr/>
              </p14:nvContentPartPr>
              <p14:xfrm>
                <a:off x="1482101" y="6207152"/>
                <a:ext cx="63720" cy="97920"/>
              </p14:xfrm>
            </p:contentPart>
          </mc:Choice>
          <mc:Fallback xmlns="">
            <p:pic>
              <p:nvPicPr>
                <p:cNvPr id="117112" name="Freihand 117111">
                  <a:extLst>
                    <a:ext uri="{FF2B5EF4-FFF2-40B4-BE49-F238E27FC236}">
                      <a16:creationId xmlns:a16="http://schemas.microsoft.com/office/drawing/2014/main" id="{19C6080D-B7AF-454B-BEBD-84B2343E13B5}"/>
                    </a:ext>
                  </a:extLst>
                </p:cNvPr>
                <p:cNvPicPr/>
                <p:nvPr/>
              </p:nvPicPr>
              <p:blipFill>
                <a:blip r:embed="rId754"/>
                <a:stretch>
                  <a:fillRect/>
                </a:stretch>
              </p:blipFill>
              <p:spPr>
                <a:xfrm>
                  <a:off x="1477781" y="6202832"/>
                  <a:ext cx="72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17113" name="Freihand 117112">
                  <a:extLst>
                    <a:ext uri="{FF2B5EF4-FFF2-40B4-BE49-F238E27FC236}">
                      <a16:creationId xmlns:a16="http://schemas.microsoft.com/office/drawing/2014/main" id="{0B09C2CE-457E-41A6-92E9-40A15F56A35F}"/>
                    </a:ext>
                  </a:extLst>
                </p14:cNvPr>
                <p14:cNvContentPartPr/>
                <p14:nvPr/>
              </p14:nvContentPartPr>
              <p14:xfrm>
                <a:off x="1739861" y="6169352"/>
                <a:ext cx="28800" cy="128160"/>
              </p14:xfrm>
            </p:contentPart>
          </mc:Choice>
          <mc:Fallback xmlns="">
            <p:pic>
              <p:nvPicPr>
                <p:cNvPr id="117113" name="Freihand 117112">
                  <a:extLst>
                    <a:ext uri="{FF2B5EF4-FFF2-40B4-BE49-F238E27FC236}">
                      <a16:creationId xmlns:a16="http://schemas.microsoft.com/office/drawing/2014/main" id="{0B09C2CE-457E-41A6-92E9-40A15F56A35F}"/>
                    </a:ext>
                  </a:extLst>
                </p:cNvPr>
                <p:cNvPicPr/>
                <p:nvPr/>
              </p:nvPicPr>
              <p:blipFill>
                <a:blip r:embed="rId756"/>
                <a:stretch>
                  <a:fillRect/>
                </a:stretch>
              </p:blipFill>
              <p:spPr>
                <a:xfrm>
                  <a:off x="1735541" y="6165032"/>
                  <a:ext cx="3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17114" name="Freihand 117113">
                  <a:extLst>
                    <a:ext uri="{FF2B5EF4-FFF2-40B4-BE49-F238E27FC236}">
                      <a16:creationId xmlns:a16="http://schemas.microsoft.com/office/drawing/2014/main" id="{66416B4F-F330-4BF7-AECB-CD7D3807799B}"/>
                    </a:ext>
                  </a:extLst>
                </p14:cNvPr>
                <p14:cNvContentPartPr/>
                <p14:nvPr/>
              </p14:nvContentPartPr>
              <p14:xfrm>
                <a:off x="1682261" y="6131912"/>
                <a:ext cx="123120" cy="93240"/>
              </p14:xfrm>
            </p:contentPart>
          </mc:Choice>
          <mc:Fallback xmlns="">
            <p:pic>
              <p:nvPicPr>
                <p:cNvPr id="117114" name="Freihand 117113">
                  <a:extLst>
                    <a:ext uri="{FF2B5EF4-FFF2-40B4-BE49-F238E27FC236}">
                      <a16:creationId xmlns:a16="http://schemas.microsoft.com/office/drawing/2014/main" id="{66416B4F-F330-4BF7-AECB-CD7D3807799B}"/>
                    </a:ext>
                  </a:extLst>
                </p:cNvPr>
                <p:cNvPicPr/>
                <p:nvPr/>
              </p:nvPicPr>
              <p:blipFill>
                <a:blip r:embed="rId758"/>
                <a:stretch>
                  <a:fillRect/>
                </a:stretch>
              </p:blipFill>
              <p:spPr>
                <a:xfrm>
                  <a:off x="1677941" y="6127592"/>
                  <a:ext cx="131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17115" name="Freihand 117114">
                  <a:extLst>
                    <a:ext uri="{FF2B5EF4-FFF2-40B4-BE49-F238E27FC236}">
                      <a16:creationId xmlns:a16="http://schemas.microsoft.com/office/drawing/2014/main" id="{DABD7CC8-07C6-4C36-8743-FAFC61F73D4F}"/>
                    </a:ext>
                  </a:extLst>
                </p14:cNvPr>
                <p14:cNvContentPartPr/>
                <p14:nvPr/>
              </p14:nvContentPartPr>
              <p14:xfrm>
                <a:off x="1876661" y="6146312"/>
                <a:ext cx="16920" cy="134280"/>
              </p14:xfrm>
            </p:contentPart>
          </mc:Choice>
          <mc:Fallback xmlns="">
            <p:pic>
              <p:nvPicPr>
                <p:cNvPr id="117115" name="Freihand 117114">
                  <a:extLst>
                    <a:ext uri="{FF2B5EF4-FFF2-40B4-BE49-F238E27FC236}">
                      <a16:creationId xmlns:a16="http://schemas.microsoft.com/office/drawing/2014/main" id="{DABD7CC8-07C6-4C36-8743-FAFC61F73D4F}"/>
                    </a:ext>
                  </a:extLst>
                </p:cNvPr>
                <p:cNvPicPr/>
                <p:nvPr/>
              </p:nvPicPr>
              <p:blipFill>
                <a:blip r:embed="rId760"/>
                <a:stretch>
                  <a:fillRect/>
                </a:stretch>
              </p:blipFill>
              <p:spPr>
                <a:xfrm>
                  <a:off x="1872341" y="6141992"/>
                  <a:ext cx="25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17116" name="Freihand 117115">
                  <a:extLst>
                    <a:ext uri="{FF2B5EF4-FFF2-40B4-BE49-F238E27FC236}">
                      <a16:creationId xmlns:a16="http://schemas.microsoft.com/office/drawing/2014/main" id="{8751EF2B-C894-474E-9256-4CEC02A0327C}"/>
                    </a:ext>
                  </a:extLst>
                </p14:cNvPr>
                <p14:cNvContentPartPr/>
                <p14:nvPr/>
              </p14:nvContentPartPr>
              <p14:xfrm>
                <a:off x="1810781" y="6117872"/>
                <a:ext cx="143280" cy="92160"/>
              </p14:xfrm>
            </p:contentPart>
          </mc:Choice>
          <mc:Fallback xmlns="">
            <p:pic>
              <p:nvPicPr>
                <p:cNvPr id="117116" name="Freihand 117115">
                  <a:extLst>
                    <a:ext uri="{FF2B5EF4-FFF2-40B4-BE49-F238E27FC236}">
                      <a16:creationId xmlns:a16="http://schemas.microsoft.com/office/drawing/2014/main" id="{8751EF2B-C894-474E-9256-4CEC02A0327C}"/>
                    </a:ext>
                  </a:extLst>
                </p:cNvPr>
                <p:cNvPicPr/>
                <p:nvPr/>
              </p:nvPicPr>
              <p:blipFill>
                <a:blip r:embed="rId762"/>
                <a:stretch>
                  <a:fillRect/>
                </a:stretch>
              </p:blipFill>
              <p:spPr>
                <a:xfrm>
                  <a:off x="1806461" y="6113552"/>
                  <a:ext cx="151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17118" name="Freihand 117117">
                  <a:extLst>
                    <a:ext uri="{FF2B5EF4-FFF2-40B4-BE49-F238E27FC236}">
                      <a16:creationId xmlns:a16="http://schemas.microsoft.com/office/drawing/2014/main" id="{73F4B229-72D5-491F-9E72-86E125EC6CD5}"/>
                    </a:ext>
                  </a:extLst>
                </p14:cNvPr>
                <p14:cNvContentPartPr/>
                <p14:nvPr/>
              </p14:nvContentPartPr>
              <p14:xfrm>
                <a:off x="2001941" y="6239192"/>
                <a:ext cx="14400" cy="93240"/>
              </p14:xfrm>
            </p:contentPart>
          </mc:Choice>
          <mc:Fallback xmlns="">
            <p:pic>
              <p:nvPicPr>
                <p:cNvPr id="117118" name="Freihand 117117">
                  <a:extLst>
                    <a:ext uri="{FF2B5EF4-FFF2-40B4-BE49-F238E27FC236}">
                      <a16:creationId xmlns:a16="http://schemas.microsoft.com/office/drawing/2014/main" id="{73F4B229-72D5-491F-9E72-86E125EC6CD5}"/>
                    </a:ext>
                  </a:extLst>
                </p:cNvPr>
                <p:cNvPicPr/>
                <p:nvPr/>
              </p:nvPicPr>
              <p:blipFill>
                <a:blip r:embed="rId764"/>
                <a:stretch>
                  <a:fillRect/>
                </a:stretch>
              </p:blipFill>
              <p:spPr>
                <a:xfrm>
                  <a:off x="1997621" y="6234872"/>
                  <a:ext cx="23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17120" name="Freihand 117119">
                  <a:extLst>
                    <a:ext uri="{FF2B5EF4-FFF2-40B4-BE49-F238E27FC236}">
                      <a16:creationId xmlns:a16="http://schemas.microsoft.com/office/drawing/2014/main" id="{8AD82B4A-9467-4DE1-916C-D2C36E6C4411}"/>
                    </a:ext>
                  </a:extLst>
                </p14:cNvPr>
                <p14:cNvContentPartPr/>
                <p14:nvPr/>
              </p14:nvContentPartPr>
              <p14:xfrm>
                <a:off x="2134781" y="6140912"/>
                <a:ext cx="122400" cy="118800"/>
              </p14:xfrm>
            </p:contentPart>
          </mc:Choice>
          <mc:Fallback xmlns="">
            <p:pic>
              <p:nvPicPr>
                <p:cNvPr id="117120" name="Freihand 117119">
                  <a:extLst>
                    <a:ext uri="{FF2B5EF4-FFF2-40B4-BE49-F238E27FC236}">
                      <a16:creationId xmlns:a16="http://schemas.microsoft.com/office/drawing/2014/main" id="{8AD82B4A-9467-4DE1-916C-D2C36E6C4411}"/>
                    </a:ext>
                  </a:extLst>
                </p:cNvPr>
                <p:cNvPicPr/>
                <p:nvPr/>
              </p:nvPicPr>
              <p:blipFill>
                <a:blip r:embed="rId766"/>
                <a:stretch>
                  <a:fillRect/>
                </a:stretch>
              </p:blipFill>
              <p:spPr>
                <a:xfrm>
                  <a:off x="2130461" y="6136592"/>
                  <a:ext cx="131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17121" name="Freihand 117120">
                  <a:extLst>
                    <a:ext uri="{FF2B5EF4-FFF2-40B4-BE49-F238E27FC236}">
                      <a16:creationId xmlns:a16="http://schemas.microsoft.com/office/drawing/2014/main" id="{41777C6B-29D0-411D-92CC-6FA6EAC9D54F}"/>
                    </a:ext>
                  </a:extLst>
                </p14:cNvPr>
                <p14:cNvContentPartPr/>
                <p14:nvPr/>
              </p14:nvContentPartPr>
              <p14:xfrm>
                <a:off x="2262941" y="6169352"/>
                <a:ext cx="211680" cy="82080"/>
              </p14:xfrm>
            </p:contentPart>
          </mc:Choice>
          <mc:Fallback xmlns="">
            <p:pic>
              <p:nvPicPr>
                <p:cNvPr id="117121" name="Freihand 117120">
                  <a:extLst>
                    <a:ext uri="{FF2B5EF4-FFF2-40B4-BE49-F238E27FC236}">
                      <a16:creationId xmlns:a16="http://schemas.microsoft.com/office/drawing/2014/main" id="{41777C6B-29D0-411D-92CC-6FA6EAC9D54F}"/>
                    </a:ext>
                  </a:extLst>
                </p:cNvPr>
                <p:cNvPicPr/>
                <p:nvPr/>
              </p:nvPicPr>
              <p:blipFill>
                <a:blip r:embed="rId768"/>
                <a:stretch>
                  <a:fillRect/>
                </a:stretch>
              </p:blipFill>
              <p:spPr>
                <a:xfrm>
                  <a:off x="2258621" y="6165032"/>
                  <a:ext cx="220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17122" name="Freihand 117121">
                  <a:extLst>
                    <a:ext uri="{FF2B5EF4-FFF2-40B4-BE49-F238E27FC236}">
                      <a16:creationId xmlns:a16="http://schemas.microsoft.com/office/drawing/2014/main" id="{2CC415A1-7369-46CC-92A4-0AB9AAC8A60A}"/>
                    </a:ext>
                  </a:extLst>
                </p14:cNvPr>
                <p14:cNvContentPartPr/>
                <p14:nvPr/>
              </p14:nvContentPartPr>
              <p14:xfrm>
                <a:off x="2506661" y="6175472"/>
                <a:ext cx="57600" cy="50400"/>
              </p14:xfrm>
            </p:contentPart>
          </mc:Choice>
          <mc:Fallback xmlns="">
            <p:pic>
              <p:nvPicPr>
                <p:cNvPr id="117122" name="Freihand 117121">
                  <a:extLst>
                    <a:ext uri="{FF2B5EF4-FFF2-40B4-BE49-F238E27FC236}">
                      <a16:creationId xmlns:a16="http://schemas.microsoft.com/office/drawing/2014/main" id="{2CC415A1-7369-46CC-92A4-0AB9AAC8A60A}"/>
                    </a:ext>
                  </a:extLst>
                </p:cNvPr>
                <p:cNvPicPr/>
                <p:nvPr/>
              </p:nvPicPr>
              <p:blipFill>
                <a:blip r:embed="rId770"/>
                <a:stretch>
                  <a:fillRect/>
                </a:stretch>
              </p:blipFill>
              <p:spPr>
                <a:xfrm>
                  <a:off x="2502341" y="6171152"/>
                  <a:ext cx="66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17123" name="Freihand 117122">
                  <a:extLst>
                    <a:ext uri="{FF2B5EF4-FFF2-40B4-BE49-F238E27FC236}">
                      <a16:creationId xmlns:a16="http://schemas.microsoft.com/office/drawing/2014/main" id="{93949F38-8F1B-4A66-89A3-D53FD2F36D7E}"/>
                    </a:ext>
                  </a:extLst>
                </p14:cNvPr>
                <p14:cNvContentPartPr/>
                <p14:nvPr/>
              </p14:nvContentPartPr>
              <p14:xfrm>
                <a:off x="2701061" y="6149192"/>
                <a:ext cx="366840" cy="95400"/>
              </p14:xfrm>
            </p:contentPart>
          </mc:Choice>
          <mc:Fallback xmlns="">
            <p:pic>
              <p:nvPicPr>
                <p:cNvPr id="117123" name="Freihand 117122">
                  <a:extLst>
                    <a:ext uri="{FF2B5EF4-FFF2-40B4-BE49-F238E27FC236}">
                      <a16:creationId xmlns:a16="http://schemas.microsoft.com/office/drawing/2014/main" id="{93949F38-8F1B-4A66-89A3-D53FD2F36D7E}"/>
                    </a:ext>
                  </a:extLst>
                </p:cNvPr>
                <p:cNvPicPr/>
                <p:nvPr/>
              </p:nvPicPr>
              <p:blipFill>
                <a:blip r:embed="rId772"/>
                <a:stretch>
                  <a:fillRect/>
                </a:stretch>
              </p:blipFill>
              <p:spPr>
                <a:xfrm>
                  <a:off x="2696741" y="6144872"/>
                  <a:ext cx="375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17124" name="Freihand 117123">
                  <a:extLst>
                    <a:ext uri="{FF2B5EF4-FFF2-40B4-BE49-F238E27FC236}">
                      <a16:creationId xmlns:a16="http://schemas.microsoft.com/office/drawing/2014/main" id="{4636FD8D-6F5A-4583-AA78-73F04E72994B}"/>
                    </a:ext>
                  </a:extLst>
                </p14:cNvPr>
                <p14:cNvContentPartPr/>
                <p14:nvPr/>
              </p14:nvContentPartPr>
              <p14:xfrm>
                <a:off x="3098501" y="6162152"/>
                <a:ext cx="70920" cy="45000"/>
              </p14:xfrm>
            </p:contentPart>
          </mc:Choice>
          <mc:Fallback xmlns="">
            <p:pic>
              <p:nvPicPr>
                <p:cNvPr id="117124" name="Freihand 117123">
                  <a:extLst>
                    <a:ext uri="{FF2B5EF4-FFF2-40B4-BE49-F238E27FC236}">
                      <a16:creationId xmlns:a16="http://schemas.microsoft.com/office/drawing/2014/main" id="{4636FD8D-6F5A-4583-AA78-73F04E72994B}"/>
                    </a:ext>
                  </a:extLst>
                </p:cNvPr>
                <p:cNvPicPr/>
                <p:nvPr/>
              </p:nvPicPr>
              <p:blipFill>
                <a:blip r:embed="rId774"/>
                <a:stretch>
                  <a:fillRect/>
                </a:stretch>
              </p:blipFill>
              <p:spPr>
                <a:xfrm>
                  <a:off x="3094181" y="6157832"/>
                  <a:ext cx="79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17126" name="Freihand 117125">
                  <a:extLst>
                    <a:ext uri="{FF2B5EF4-FFF2-40B4-BE49-F238E27FC236}">
                      <a16:creationId xmlns:a16="http://schemas.microsoft.com/office/drawing/2014/main" id="{0EF5784C-FE3D-45E3-8185-FA1CF19EFF0F}"/>
                    </a:ext>
                  </a:extLst>
                </p14:cNvPr>
                <p14:cNvContentPartPr/>
                <p14:nvPr/>
              </p14:nvContentPartPr>
              <p14:xfrm>
                <a:off x="3318821" y="6098792"/>
                <a:ext cx="255600" cy="109800"/>
              </p14:xfrm>
            </p:contentPart>
          </mc:Choice>
          <mc:Fallback xmlns="">
            <p:pic>
              <p:nvPicPr>
                <p:cNvPr id="117126" name="Freihand 117125">
                  <a:extLst>
                    <a:ext uri="{FF2B5EF4-FFF2-40B4-BE49-F238E27FC236}">
                      <a16:creationId xmlns:a16="http://schemas.microsoft.com/office/drawing/2014/main" id="{0EF5784C-FE3D-45E3-8185-FA1CF19EFF0F}"/>
                    </a:ext>
                  </a:extLst>
                </p:cNvPr>
                <p:cNvPicPr/>
                <p:nvPr/>
              </p:nvPicPr>
              <p:blipFill>
                <a:blip r:embed="rId776"/>
                <a:stretch>
                  <a:fillRect/>
                </a:stretch>
              </p:blipFill>
              <p:spPr>
                <a:xfrm>
                  <a:off x="3314501" y="6094472"/>
                  <a:ext cx="264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17127" name="Freihand 117126">
                  <a:extLst>
                    <a:ext uri="{FF2B5EF4-FFF2-40B4-BE49-F238E27FC236}">
                      <a16:creationId xmlns:a16="http://schemas.microsoft.com/office/drawing/2014/main" id="{F3EFDC76-AE6F-4AE3-B882-D5C7E52AF9E1}"/>
                    </a:ext>
                  </a:extLst>
                </p14:cNvPr>
                <p14:cNvContentPartPr/>
                <p14:nvPr/>
              </p14:nvContentPartPr>
              <p14:xfrm>
                <a:off x="3547061" y="6035792"/>
                <a:ext cx="13320" cy="25200"/>
              </p14:xfrm>
            </p:contentPart>
          </mc:Choice>
          <mc:Fallback xmlns="">
            <p:pic>
              <p:nvPicPr>
                <p:cNvPr id="117127" name="Freihand 117126">
                  <a:extLst>
                    <a:ext uri="{FF2B5EF4-FFF2-40B4-BE49-F238E27FC236}">
                      <a16:creationId xmlns:a16="http://schemas.microsoft.com/office/drawing/2014/main" id="{F3EFDC76-AE6F-4AE3-B882-D5C7E52AF9E1}"/>
                    </a:ext>
                  </a:extLst>
                </p:cNvPr>
                <p:cNvPicPr/>
                <p:nvPr/>
              </p:nvPicPr>
              <p:blipFill>
                <a:blip r:embed="rId778"/>
                <a:stretch>
                  <a:fillRect/>
                </a:stretch>
              </p:blipFill>
              <p:spPr>
                <a:xfrm>
                  <a:off x="3542741" y="6031472"/>
                  <a:ext cx="2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17128" name="Freihand 117127">
                  <a:extLst>
                    <a:ext uri="{FF2B5EF4-FFF2-40B4-BE49-F238E27FC236}">
                      <a16:creationId xmlns:a16="http://schemas.microsoft.com/office/drawing/2014/main" id="{890F3C8C-55F4-4845-AEC3-17E1D0254FD0}"/>
                    </a:ext>
                  </a:extLst>
                </p14:cNvPr>
                <p14:cNvContentPartPr/>
                <p14:nvPr/>
              </p14:nvContentPartPr>
              <p14:xfrm>
                <a:off x="3697541" y="6091952"/>
                <a:ext cx="11160" cy="102960"/>
              </p14:xfrm>
            </p:contentPart>
          </mc:Choice>
          <mc:Fallback xmlns="">
            <p:pic>
              <p:nvPicPr>
                <p:cNvPr id="117128" name="Freihand 117127">
                  <a:extLst>
                    <a:ext uri="{FF2B5EF4-FFF2-40B4-BE49-F238E27FC236}">
                      <a16:creationId xmlns:a16="http://schemas.microsoft.com/office/drawing/2014/main" id="{890F3C8C-55F4-4845-AEC3-17E1D0254FD0}"/>
                    </a:ext>
                  </a:extLst>
                </p:cNvPr>
                <p:cNvPicPr/>
                <p:nvPr/>
              </p:nvPicPr>
              <p:blipFill>
                <a:blip r:embed="rId780"/>
                <a:stretch>
                  <a:fillRect/>
                </a:stretch>
              </p:blipFill>
              <p:spPr>
                <a:xfrm>
                  <a:off x="3693221" y="6087632"/>
                  <a:ext cx="19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17129" name="Freihand 117128">
                  <a:extLst>
                    <a:ext uri="{FF2B5EF4-FFF2-40B4-BE49-F238E27FC236}">
                      <a16:creationId xmlns:a16="http://schemas.microsoft.com/office/drawing/2014/main" id="{357E60D8-9CF6-41F6-BA0D-16D7487D7476}"/>
                    </a:ext>
                  </a:extLst>
                </p14:cNvPr>
                <p14:cNvContentPartPr/>
                <p14:nvPr/>
              </p14:nvContentPartPr>
              <p14:xfrm>
                <a:off x="3643541" y="6060992"/>
                <a:ext cx="128520" cy="149400"/>
              </p14:xfrm>
            </p:contentPart>
          </mc:Choice>
          <mc:Fallback xmlns="">
            <p:pic>
              <p:nvPicPr>
                <p:cNvPr id="117129" name="Freihand 117128">
                  <a:extLst>
                    <a:ext uri="{FF2B5EF4-FFF2-40B4-BE49-F238E27FC236}">
                      <a16:creationId xmlns:a16="http://schemas.microsoft.com/office/drawing/2014/main" id="{357E60D8-9CF6-41F6-BA0D-16D7487D7476}"/>
                    </a:ext>
                  </a:extLst>
                </p:cNvPr>
                <p:cNvPicPr/>
                <p:nvPr/>
              </p:nvPicPr>
              <p:blipFill>
                <a:blip r:embed="rId782"/>
                <a:stretch>
                  <a:fillRect/>
                </a:stretch>
              </p:blipFill>
              <p:spPr>
                <a:xfrm>
                  <a:off x="3639221" y="6056672"/>
                  <a:ext cx="137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17130" name="Freihand 117129">
                  <a:extLst>
                    <a:ext uri="{FF2B5EF4-FFF2-40B4-BE49-F238E27FC236}">
                      <a16:creationId xmlns:a16="http://schemas.microsoft.com/office/drawing/2014/main" id="{6E7C59AB-3687-4308-B5F3-0F9AD11A32F2}"/>
                    </a:ext>
                  </a:extLst>
                </p14:cNvPr>
                <p14:cNvContentPartPr/>
                <p14:nvPr/>
              </p14:nvContentPartPr>
              <p14:xfrm>
                <a:off x="3795821" y="6122192"/>
                <a:ext cx="81360" cy="93240"/>
              </p14:xfrm>
            </p:contentPart>
          </mc:Choice>
          <mc:Fallback xmlns="">
            <p:pic>
              <p:nvPicPr>
                <p:cNvPr id="117130" name="Freihand 117129">
                  <a:extLst>
                    <a:ext uri="{FF2B5EF4-FFF2-40B4-BE49-F238E27FC236}">
                      <a16:creationId xmlns:a16="http://schemas.microsoft.com/office/drawing/2014/main" id="{6E7C59AB-3687-4308-B5F3-0F9AD11A32F2}"/>
                    </a:ext>
                  </a:extLst>
                </p:cNvPr>
                <p:cNvPicPr/>
                <p:nvPr/>
              </p:nvPicPr>
              <p:blipFill>
                <a:blip r:embed="rId784"/>
                <a:stretch>
                  <a:fillRect/>
                </a:stretch>
              </p:blipFill>
              <p:spPr>
                <a:xfrm>
                  <a:off x="3791501" y="6117872"/>
                  <a:ext cx="90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17131" name="Freihand 117130">
                  <a:extLst>
                    <a:ext uri="{FF2B5EF4-FFF2-40B4-BE49-F238E27FC236}">
                      <a16:creationId xmlns:a16="http://schemas.microsoft.com/office/drawing/2014/main" id="{9530135C-5663-4640-83E6-2DD25A9D2C2A}"/>
                    </a:ext>
                  </a:extLst>
                </p14:cNvPr>
                <p14:cNvContentPartPr/>
                <p14:nvPr/>
              </p14:nvContentPartPr>
              <p14:xfrm>
                <a:off x="3880781" y="6030032"/>
                <a:ext cx="266400" cy="161280"/>
              </p14:xfrm>
            </p:contentPart>
          </mc:Choice>
          <mc:Fallback xmlns="">
            <p:pic>
              <p:nvPicPr>
                <p:cNvPr id="117131" name="Freihand 117130">
                  <a:extLst>
                    <a:ext uri="{FF2B5EF4-FFF2-40B4-BE49-F238E27FC236}">
                      <a16:creationId xmlns:a16="http://schemas.microsoft.com/office/drawing/2014/main" id="{9530135C-5663-4640-83E6-2DD25A9D2C2A}"/>
                    </a:ext>
                  </a:extLst>
                </p:cNvPr>
                <p:cNvPicPr/>
                <p:nvPr/>
              </p:nvPicPr>
              <p:blipFill>
                <a:blip r:embed="rId786"/>
                <a:stretch>
                  <a:fillRect/>
                </a:stretch>
              </p:blipFill>
              <p:spPr>
                <a:xfrm>
                  <a:off x="3876461" y="6025712"/>
                  <a:ext cx="275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17132" name="Freihand 117131">
                  <a:extLst>
                    <a:ext uri="{FF2B5EF4-FFF2-40B4-BE49-F238E27FC236}">
                      <a16:creationId xmlns:a16="http://schemas.microsoft.com/office/drawing/2014/main" id="{7C304C0E-5643-4FF4-BDAC-51EB00538501}"/>
                    </a:ext>
                  </a:extLst>
                </p14:cNvPr>
                <p14:cNvContentPartPr/>
                <p14:nvPr/>
              </p14:nvContentPartPr>
              <p14:xfrm>
                <a:off x="4149341" y="6046952"/>
                <a:ext cx="162360" cy="208080"/>
              </p14:xfrm>
            </p:contentPart>
          </mc:Choice>
          <mc:Fallback xmlns="">
            <p:pic>
              <p:nvPicPr>
                <p:cNvPr id="117132" name="Freihand 117131">
                  <a:extLst>
                    <a:ext uri="{FF2B5EF4-FFF2-40B4-BE49-F238E27FC236}">
                      <a16:creationId xmlns:a16="http://schemas.microsoft.com/office/drawing/2014/main" id="{7C304C0E-5643-4FF4-BDAC-51EB00538501}"/>
                    </a:ext>
                  </a:extLst>
                </p:cNvPr>
                <p:cNvPicPr/>
                <p:nvPr/>
              </p:nvPicPr>
              <p:blipFill>
                <a:blip r:embed="rId788"/>
                <a:stretch>
                  <a:fillRect/>
                </a:stretch>
              </p:blipFill>
              <p:spPr>
                <a:xfrm>
                  <a:off x="4145021" y="6042632"/>
                  <a:ext cx="171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17134" name="Freihand 117133">
                  <a:extLst>
                    <a:ext uri="{FF2B5EF4-FFF2-40B4-BE49-F238E27FC236}">
                      <a16:creationId xmlns:a16="http://schemas.microsoft.com/office/drawing/2014/main" id="{3A102646-4BF6-4169-A3E8-22030D003A5C}"/>
                    </a:ext>
                  </a:extLst>
                </p14:cNvPr>
                <p14:cNvContentPartPr/>
                <p14:nvPr/>
              </p14:nvContentPartPr>
              <p14:xfrm>
                <a:off x="1355021" y="6469952"/>
                <a:ext cx="152280" cy="83880"/>
              </p14:xfrm>
            </p:contentPart>
          </mc:Choice>
          <mc:Fallback xmlns="">
            <p:pic>
              <p:nvPicPr>
                <p:cNvPr id="117134" name="Freihand 117133">
                  <a:extLst>
                    <a:ext uri="{FF2B5EF4-FFF2-40B4-BE49-F238E27FC236}">
                      <a16:creationId xmlns:a16="http://schemas.microsoft.com/office/drawing/2014/main" id="{3A102646-4BF6-4169-A3E8-22030D003A5C}"/>
                    </a:ext>
                  </a:extLst>
                </p:cNvPr>
                <p:cNvPicPr/>
                <p:nvPr/>
              </p:nvPicPr>
              <p:blipFill>
                <a:blip r:embed="rId790"/>
                <a:stretch>
                  <a:fillRect/>
                </a:stretch>
              </p:blipFill>
              <p:spPr>
                <a:xfrm>
                  <a:off x="1350701" y="6465632"/>
                  <a:ext cx="160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17135" name="Freihand 117134">
                  <a:extLst>
                    <a:ext uri="{FF2B5EF4-FFF2-40B4-BE49-F238E27FC236}">
                      <a16:creationId xmlns:a16="http://schemas.microsoft.com/office/drawing/2014/main" id="{B8B88CE4-5AF0-4848-9BF1-1D31B134AA45}"/>
                    </a:ext>
                  </a:extLst>
                </p14:cNvPr>
                <p14:cNvContentPartPr/>
                <p14:nvPr/>
              </p14:nvContentPartPr>
              <p14:xfrm>
                <a:off x="1492901" y="6422792"/>
                <a:ext cx="26640" cy="48240"/>
              </p14:xfrm>
            </p:contentPart>
          </mc:Choice>
          <mc:Fallback xmlns="">
            <p:pic>
              <p:nvPicPr>
                <p:cNvPr id="117135" name="Freihand 117134">
                  <a:extLst>
                    <a:ext uri="{FF2B5EF4-FFF2-40B4-BE49-F238E27FC236}">
                      <a16:creationId xmlns:a16="http://schemas.microsoft.com/office/drawing/2014/main" id="{B8B88CE4-5AF0-4848-9BF1-1D31B134AA45}"/>
                    </a:ext>
                  </a:extLst>
                </p:cNvPr>
                <p:cNvPicPr/>
                <p:nvPr/>
              </p:nvPicPr>
              <p:blipFill>
                <a:blip r:embed="rId792"/>
                <a:stretch>
                  <a:fillRect/>
                </a:stretch>
              </p:blipFill>
              <p:spPr>
                <a:xfrm>
                  <a:off x="1488581" y="6418472"/>
                  <a:ext cx="35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17136" name="Freihand 117135">
                  <a:extLst>
                    <a:ext uri="{FF2B5EF4-FFF2-40B4-BE49-F238E27FC236}">
                      <a16:creationId xmlns:a16="http://schemas.microsoft.com/office/drawing/2014/main" id="{6025B253-BB65-4D74-AA2A-BD29A1B52B2A}"/>
                    </a:ext>
                  </a:extLst>
                </p14:cNvPr>
                <p14:cNvContentPartPr/>
                <p14:nvPr/>
              </p14:nvContentPartPr>
              <p14:xfrm>
                <a:off x="1540421" y="6386432"/>
                <a:ext cx="206280" cy="160560"/>
              </p14:xfrm>
            </p:contentPart>
          </mc:Choice>
          <mc:Fallback xmlns="">
            <p:pic>
              <p:nvPicPr>
                <p:cNvPr id="117136" name="Freihand 117135">
                  <a:extLst>
                    <a:ext uri="{FF2B5EF4-FFF2-40B4-BE49-F238E27FC236}">
                      <a16:creationId xmlns:a16="http://schemas.microsoft.com/office/drawing/2014/main" id="{6025B253-BB65-4D74-AA2A-BD29A1B52B2A}"/>
                    </a:ext>
                  </a:extLst>
                </p:cNvPr>
                <p:cNvPicPr/>
                <p:nvPr/>
              </p:nvPicPr>
              <p:blipFill>
                <a:blip r:embed="rId794"/>
                <a:stretch>
                  <a:fillRect/>
                </a:stretch>
              </p:blipFill>
              <p:spPr>
                <a:xfrm>
                  <a:off x="1536101" y="6382112"/>
                  <a:ext cx="214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17137" name="Freihand 117136">
                  <a:extLst>
                    <a:ext uri="{FF2B5EF4-FFF2-40B4-BE49-F238E27FC236}">
                      <a16:creationId xmlns:a16="http://schemas.microsoft.com/office/drawing/2014/main" id="{E07F6006-0CF4-449C-AC33-522EA0D239E3}"/>
                    </a:ext>
                  </a:extLst>
                </p14:cNvPr>
                <p14:cNvContentPartPr/>
                <p14:nvPr/>
              </p14:nvContentPartPr>
              <p14:xfrm>
                <a:off x="1942541" y="6392552"/>
                <a:ext cx="131760" cy="134640"/>
              </p14:xfrm>
            </p:contentPart>
          </mc:Choice>
          <mc:Fallback xmlns="">
            <p:pic>
              <p:nvPicPr>
                <p:cNvPr id="117137" name="Freihand 117136">
                  <a:extLst>
                    <a:ext uri="{FF2B5EF4-FFF2-40B4-BE49-F238E27FC236}">
                      <a16:creationId xmlns:a16="http://schemas.microsoft.com/office/drawing/2014/main" id="{E07F6006-0CF4-449C-AC33-522EA0D239E3}"/>
                    </a:ext>
                  </a:extLst>
                </p:cNvPr>
                <p:cNvPicPr/>
                <p:nvPr/>
              </p:nvPicPr>
              <p:blipFill>
                <a:blip r:embed="rId796"/>
                <a:stretch>
                  <a:fillRect/>
                </a:stretch>
              </p:blipFill>
              <p:spPr>
                <a:xfrm>
                  <a:off x="1938221" y="6388232"/>
                  <a:ext cx="140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17138" name="Freihand 117137">
                  <a:extLst>
                    <a:ext uri="{FF2B5EF4-FFF2-40B4-BE49-F238E27FC236}">
                      <a16:creationId xmlns:a16="http://schemas.microsoft.com/office/drawing/2014/main" id="{6838B888-F559-4B66-AAB0-15CC7B631A23}"/>
                    </a:ext>
                  </a:extLst>
                </p14:cNvPr>
                <p14:cNvContentPartPr/>
                <p14:nvPr/>
              </p14:nvContentPartPr>
              <p14:xfrm>
                <a:off x="2075381" y="6417032"/>
                <a:ext cx="103680" cy="79560"/>
              </p14:xfrm>
            </p:contentPart>
          </mc:Choice>
          <mc:Fallback xmlns="">
            <p:pic>
              <p:nvPicPr>
                <p:cNvPr id="117138" name="Freihand 117137">
                  <a:extLst>
                    <a:ext uri="{FF2B5EF4-FFF2-40B4-BE49-F238E27FC236}">
                      <a16:creationId xmlns:a16="http://schemas.microsoft.com/office/drawing/2014/main" id="{6838B888-F559-4B66-AAB0-15CC7B631A23}"/>
                    </a:ext>
                  </a:extLst>
                </p:cNvPr>
                <p:cNvPicPr/>
                <p:nvPr/>
              </p:nvPicPr>
              <p:blipFill>
                <a:blip r:embed="rId798"/>
                <a:stretch>
                  <a:fillRect/>
                </a:stretch>
              </p:blipFill>
              <p:spPr>
                <a:xfrm>
                  <a:off x="2071061" y="6412712"/>
                  <a:ext cx="112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17139" name="Freihand 117138">
                  <a:extLst>
                    <a:ext uri="{FF2B5EF4-FFF2-40B4-BE49-F238E27FC236}">
                      <a16:creationId xmlns:a16="http://schemas.microsoft.com/office/drawing/2014/main" id="{3AAD06D0-224B-46A2-B38C-9C8345972855}"/>
                    </a:ext>
                  </a:extLst>
                </p14:cNvPr>
                <p14:cNvContentPartPr/>
                <p14:nvPr/>
              </p14:nvContentPartPr>
              <p14:xfrm>
                <a:off x="2211461" y="6391112"/>
                <a:ext cx="66240" cy="109440"/>
              </p14:xfrm>
            </p:contentPart>
          </mc:Choice>
          <mc:Fallback xmlns="">
            <p:pic>
              <p:nvPicPr>
                <p:cNvPr id="117139" name="Freihand 117138">
                  <a:extLst>
                    <a:ext uri="{FF2B5EF4-FFF2-40B4-BE49-F238E27FC236}">
                      <a16:creationId xmlns:a16="http://schemas.microsoft.com/office/drawing/2014/main" id="{3AAD06D0-224B-46A2-B38C-9C8345972855}"/>
                    </a:ext>
                  </a:extLst>
                </p:cNvPr>
                <p:cNvPicPr/>
                <p:nvPr/>
              </p:nvPicPr>
              <p:blipFill>
                <a:blip r:embed="rId800"/>
                <a:stretch>
                  <a:fillRect/>
                </a:stretch>
              </p:blipFill>
              <p:spPr>
                <a:xfrm>
                  <a:off x="2207141" y="6386792"/>
                  <a:ext cx="74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117142" name="Freihand 117141">
                  <a:extLst>
                    <a:ext uri="{FF2B5EF4-FFF2-40B4-BE49-F238E27FC236}">
                      <a16:creationId xmlns:a16="http://schemas.microsoft.com/office/drawing/2014/main" id="{C34F9D18-B3E0-44B7-870A-CF64202ACA13}"/>
                    </a:ext>
                  </a:extLst>
                </p14:cNvPr>
                <p14:cNvContentPartPr/>
                <p14:nvPr/>
              </p14:nvContentPartPr>
              <p14:xfrm>
                <a:off x="2401181" y="6399032"/>
                <a:ext cx="80640" cy="97920"/>
              </p14:xfrm>
            </p:contentPart>
          </mc:Choice>
          <mc:Fallback xmlns="">
            <p:pic>
              <p:nvPicPr>
                <p:cNvPr id="117142" name="Freihand 117141">
                  <a:extLst>
                    <a:ext uri="{FF2B5EF4-FFF2-40B4-BE49-F238E27FC236}">
                      <a16:creationId xmlns:a16="http://schemas.microsoft.com/office/drawing/2014/main" id="{C34F9D18-B3E0-44B7-870A-CF64202ACA13}"/>
                    </a:ext>
                  </a:extLst>
                </p:cNvPr>
                <p:cNvPicPr/>
                <p:nvPr/>
              </p:nvPicPr>
              <p:blipFill>
                <a:blip r:embed="rId802"/>
                <a:stretch>
                  <a:fillRect/>
                </a:stretch>
              </p:blipFill>
              <p:spPr>
                <a:xfrm>
                  <a:off x="2396861" y="6394712"/>
                  <a:ext cx="89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117143" name="Freihand 117142">
                  <a:extLst>
                    <a:ext uri="{FF2B5EF4-FFF2-40B4-BE49-F238E27FC236}">
                      <a16:creationId xmlns:a16="http://schemas.microsoft.com/office/drawing/2014/main" id="{3118D800-88E8-40FB-848B-1DA1CC884678}"/>
                    </a:ext>
                  </a:extLst>
                </p14:cNvPr>
                <p14:cNvContentPartPr/>
                <p14:nvPr/>
              </p14:nvContentPartPr>
              <p14:xfrm>
                <a:off x="2133701" y="6376352"/>
                <a:ext cx="13320" cy="132840"/>
              </p14:xfrm>
            </p:contentPart>
          </mc:Choice>
          <mc:Fallback xmlns="">
            <p:pic>
              <p:nvPicPr>
                <p:cNvPr id="117143" name="Freihand 117142">
                  <a:extLst>
                    <a:ext uri="{FF2B5EF4-FFF2-40B4-BE49-F238E27FC236}">
                      <a16:creationId xmlns:a16="http://schemas.microsoft.com/office/drawing/2014/main" id="{3118D800-88E8-40FB-848B-1DA1CC884678}"/>
                    </a:ext>
                  </a:extLst>
                </p:cNvPr>
                <p:cNvPicPr/>
                <p:nvPr/>
              </p:nvPicPr>
              <p:blipFill>
                <a:blip r:embed="rId804"/>
                <a:stretch>
                  <a:fillRect/>
                </a:stretch>
              </p:blipFill>
              <p:spPr>
                <a:xfrm>
                  <a:off x="2129381" y="6372032"/>
                  <a:ext cx="21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117144" name="Freihand 117143">
                  <a:extLst>
                    <a:ext uri="{FF2B5EF4-FFF2-40B4-BE49-F238E27FC236}">
                      <a16:creationId xmlns:a16="http://schemas.microsoft.com/office/drawing/2014/main" id="{DA904EA6-DC2F-4A44-B130-8F5CF3257A01}"/>
                    </a:ext>
                  </a:extLst>
                </p14:cNvPr>
                <p14:cNvContentPartPr/>
                <p14:nvPr/>
              </p14:nvContentPartPr>
              <p14:xfrm>
                <a:off x="2174741" y="6346112"/>
                <a:ext cx="142560" cy="149400"/>
              </p14:xfrm>
            </p:contentPart>
          </mc:Choice>
          <mc:Fallback xmlns="">
            <p:pic>
              <p:nvPicPr>
                <p:cNvPr id="117144" name="Freihand 117143">
                  <a:extLst>
                    <a:ext uri="{FF2B5EF4-FFF2-40B4-BE49-F238E27FC236}">
                      <a16:creationId xmlns:a16="http://schemas.microsoft.com/office/drawing/2014/main" id="{DA904EA6-DC2F-4A44-B130-8F5CF3257A01}"/>
                    </a:ext>
                  </a:extLst>
                </p:cNvPr>
                <p:cNvPicPr/>
                <p:nvPr/>
              </p:nvPicPr>
              <p:blipFill>
                <a:blip r:embed="rId806"/>
                <a:stretch>
                  <a:fillRect/>
                </a:stretch>
              </p:blipFill>
              <p:spPr>
                <a:xfrm>
                  <a:off x="2170421" y="6341792"/>
                  <a:ext cx="151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117146" name="Freihand 117145">
                  <a:extLst>
                    <a:ext uri="{FF2B5EF4-FFF2-40B4-BE49-F238E27FC236}">
                      <a16:creationId xmlns:a16="http://schemas.microsoft.com/office/drawing/2014/main" id="{3E1DE96F-CD46-431E-B457-20D08A5A3A05}"/>
                    </a:ext>
                  </a:extLst>
                </p14:cNvPr>
                <p14:cNvContentPartPr/>
                <p14:nvPr/>
              </p14:nvContentPartPr>
              <p14:xfrm>
                <a:off x="2538701" y="6318752"/>
                <a:ext cx="534960" cy="151200"/>
              </p14:xfrm>
            </p:contentPart>
          </mc:Choice>
          <mc:Fallback xmlns="">
            <p:pic>
              <p:nvPicPr>
                <p:cNvPr id="117146" name="Freihand 117145">
                  <a:extLst>
                    <a:ext uri="{FF2B5EF4-FFF2-40B4-BE49-F238E27FC236}">
                      <a16:creationId xmlns:a16="http://schemas.microsoft.com/office/drawing/2014/main" id="{3E1DE96F-CD46-431E-B457-20D08A5A3A05}"/>
                    </a:ext>
                  </a:extLst>
                </p:cNvPr>
                <p:cNvPicPr/>
                <p:nvPr/>
              </p:nvPicPr>
              <p:blipFill>
                <a:blip r:embed="rId808"/>
                <a:stretch>
                  <a:fillRect/>
                </a:stretch>
              </p:blipFill>
              <p:spPr>
                <a:xfrm>
                  <a:off x="2534381" y="6314432"/>
                  <a:ext cx="543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117147" name="Freihand 117146">
                  <a:extLst>
                    <a:ext uri="{FF2B5EF4-FFF2-40B4-BE49-F238E27FC236}">
                      <a16:creationId xmlns:a16="http://schemas.microsoft.com/office/drawing/2014/main" id="{62CA2CE7-CDCF-4A4A-905A-18E796BE3CCA}"/>
                    </a:ext>
                  </a:extLst>
                </p14:cNvPr>
                <p14:cNvContentPartPr/>
                <p14:nvPr/>
              </p14:nvContentPartPr>
              <p14:xfrm>
                <a:off x="3080861" y="6313712"/>
                <a:ext cx="164520" cy="99360"/>
              </p14:xfrm>
            </p:contentPart>
          </mc:Choice>
          <mc:Fallback xmlns="">
            <p:pic>
              <p:nvPicPr>
                <p:cNvPr id="117147" name="Freihand 117146">
                  <a:extLst>
                    <a:ext uri="{FF2B5EF4-FFF2-40B4-BE49-F238E27FC236}">
                      <a16:creationId xmlns:a16="http://schemas.microsoft.com/office/drawing/2014/main" id="{62CA2CE7-CDCF-4A4A-905A-18E796BE3CCA}"/>
                    </a:ext>
                  </a:extLst>
                </p:cNvPr>
                <p:cNvPicPr/>
                <p:nvPr/>
              </p:nvPicPr>
              <p:blipFill>
                <a:blip r:embed="rId810"/>
                <a:stretch>
                  <a:fillRect/>
                </a:stretch>
              </p:blipFill>
              <p:spPr>
                <a:xfrm>
                  <a:off x="3076541" y="6309392"/>
                  <a:ext cx="173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17148" name="Freihand 117147">
                  <a:extLst>
                    <a:ext uri="{FF2B5EF4-FFF2-40B4-BE49-F238E27FC236}">
                      <a16:creationId xmlns:a16="http://schemas.microsoft.com/office/drawing/2014/main" id="{E29B9B56-4D57-45B3-BE82-34EA762BC8CA}"/>
                    </a:ext>
                  </a:extLst>
                </p14:cNvPr>
                <p14:cNvContentPartPr/>
                <p14:nvPr/>
              </p14:nvContentPartPr>
              <p14:xfrm>
                <a:off x="3227741" y="6308672"/>
                <a:ext cx="22680" cy="30240"/>
              </p14:xfrm>
            </p:contentPart>
          </mc:Choice>
          <mc:Fallback xmlns="">
            <p:pic>
              <p:nvPicPr>
                <p:cNvPr id="117148" name="Freihand 117147">
                  <a:extLst>
                    <a:ext uri="{FF2B5EF4-FFF2-40B4-BE49-F238E27FC236}">
                      <a16:creationId xmlns:a16="http://schemas.microsoft.com/office/drawing/2014/main" id="{E29B9B56-4D57-45B3-BE82-34EA762BC8CA}"/>
                    </a:ext>
                  </a:extLst>
                </p:cNvPr>
                <p:cNvPicPr/>
                <p:nvPr/>
              </p:nvPicPr>
              <p:blipFill>
                <a:blip r:embed="rId812"/>
                <a:stretch>
                  <a:fillRect/>
                </a:stretch>
              </p:blipFill>
              <p:spPr>
                <a:xfrm>
                  <a:off x="3223421" y="6304352"/>
                  <a:ext cx="31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17149" name="Freihand 117148">
                  <a:extLst>
                    <a:ext uri="{FF2B5EF4-FFF2-40B4-BE49-F238E27FC236}">
                      <a16:creationId xmlns:a16="http://schemas.microsoft.com/office/drawing/2014/main" id="{3845EBB8-693B-4840-B56C-CC0FB0C3EA04}"/>
                    </a:ext>
                  </a:extLst>
                </p14:cNvPr>
                <p14:cNvContentPartPr/>
                <p14:nvPr/>
              </p14:nvContentPartPr>
              <p14:xfrm>
                <a:off x="3225941" y="6340712"/>
                <a:ext cx="192960" cy="174600"/>
              </p14:xfrm>
            </p:contentPart>
          </mc:Choice>
          <mc:Fallback xmlns="">
            <p:pic>
              <p:nvPicPr>
                <p:cNvPr id="117149" name="Freihand 117148">
                  <a:extLst>
                    <a:ext uri="{FF2B5EF4-FFF2-40B4-BE49-F238E27FC236}">
                      <a16:creationId xmlns:a16="http://schemas.microsoft.com/office/drawing/2014/main" id="{3845EBB8-693B-4840-B56C-CC0FB0C3EA04}"/>
                    </a:ext>
                  </a:extLst>
                </p:cNvPr>
                <p:cNvPicPr/>
                <p:nvPr/>
              </p:nvPicPr>
              <p:blipFill>
                <a:blip r:embed="rId814"/>
                <a:stretch>
                  <a:fillRect/>
                </a:stretch>
              </p:blipFill>
              <p:spPr>
                <a:xfrm>
                  <a:off x="3221621" y="6336392"/>
                  <a:ext cx="20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17150" name="Freihand 117149">
                  <a:extLst>
                    <a:ext uri="{FF2B5EF4-FFF2-40B4-BE49-F238E27FC236}">
                      <a16:creationId xmlns:a16="http://schemas.microsoft.com/office/drawing/2014/main" id="{2B873AC9-BEAD-456D-A4A8-DEA5609BF826}"/>
                    </a:ext>
                  </a:extLst>
                </p14:cNvPr>
                <p14:cNvContentPartPr/>
                <p14:nvPr/>
              </p14:nvContentPartPr>
              <p14:xfrm>
                <a:off x="3563981" y="6297872"/>
                <a:ext cx="106920" cy="102960"/>
              </p14:xfrm>
            </p:contentPart>
          </mc:Choice>
          <mc:Fallback xmlns="">
            <p:pic>
              <p:nvPicPr>
                <p:cNvPr id="117150" name="Freihand 117149">
                  <a:extLst>
                    <a:ext uri="{FF2B5EF4-FFF2-40B4-BE49-F238E27FC236}">
                      <a16:creationId xmlns:a16="http://schemas.microsoft.com/office/drawing/2014/main" id="{2B873AC9-BEAD-456D-A4A8-DEA5609BF826}"/>
                    </a:ext>
                  </a:extLst>
                </p:cNvPr>
                <p:cNvPicPr/>
                <p:nvPr/>
              </p:nvPicPr>
              <p:blipFill>
                <a:blip r:embed="rId816"/>
                <a:stretch>
                  <a:fillRect/>
                </a:stretch>
              </p:blipFill>
              <p:spPr>
                <a:xfrm>
                  <a:off x="3559661" y="6293552"/>
                  <a:ext cx="115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17151" name="Freihand 117150">
                  <a:extLst>
                    <a:ext uri="{FF2B5EF4-FFF2-40B4-BE49-F238E27FC236}">
                      <a16:creationId xmlns:a16="http://schemas.microsoft.com/office/drawing/2014/main" id="{2B01F4FD-4CCD-4D51-A781-152C8283A198}"/>
                    </a:ext>
                  </a:extLst>
                </p14:cNvPr>
                <p14:cNvContentPartPr/>
                <p14:nvPr/>
              </p14:nvContentPartPr>
              <p14:xfrm>
                <a:off x="3625541" y="6341432"/>
                <a:ext cx="172800" cy="74160"/>
              </p14:xfrm>
            </p:contentPart>
          </mc:Choice>
          <mc:Fallback xmlns="">
            <p:pic>
              <p:nvPicPr>
                <p:cNvPr id="117151" name="Freihand 117150">
                  <a:extLst>
                    <a:ext uri="{FF2B5EF4-FFF2-40B4-BE49-F238E27FC236}">
                      <a16:creationId xmlns:a16="http://schemas.microsoft.com/office/drawing/2014/main" id="{2B01F4FD-4CCD-4D51-A781-152C8283A198}"/>
                    </a:ext>
                  </a:extLst>
                </p:cNvPr>
                <p:cNvPicPr/>
                <p:nvPr/>
              </p:nvPicPr>
              <p:blipFill>
                <a:blip r:embed="rId818"/>
                <a:stretch>
                  <a:fillRect/>
                </a:stretch>
              </p:blipFill>
              <p:spPr>
                <a:xfrm>
                  <a:off x="3621221" y="6337112"/>
                  <a:ext cx="181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17152" name="Freihand 117151">
                  <a:extLst>
                    <a:ext uri="{FF2B5EF4-FFF2-40B4-BE49-F238E27FC236}">
                      <a16:creationId xmlns:a16="http://schemas.microsoft.com/office/drawing/2014/main" id="{D28F4F29-FD81-4A15-BB87-9C27C6D78B4D}"/>
                    </a:ext>
                  </a:extLst>
                </p14:cNvPr>
                <p14:cNvContentPartPr/>
                <p14:nvPr/>
              </p14:nvContentPartPr>
              <p14:xfrm>
                <a:off x="3834341" y="6283472"/>
                <a:ext cx="230040" cy="108720"/>
              </p14:xfrm>
            </p:contentPart>
          </mc:Choice>
          <mc:Fallback xmlns="">
            <p:pic>
              <p:nvPicPr>
                <p:cNvPr id="117152" name="Freihand 117151">
                  <a:extLst>
                    <a:ext uri="{FF2B5EF4-FFF2-40B4-BE49-F238E27FC236}">
                      <a16:creationId xmlns:a16="http://schemas.microsoft.com/office/drawing/2014/main" id="{D28F4F29-FD81-4A15-BB87-9C27C6D78B4D}"/>
                    </a:ext>
                  </a:extLst>
                </p:cNvPr>
                <p:cNvPicPr/>
                <p:nvPr/>
              </p:nvPicPr>
              <p:blipFill>
                <a:blip r:embed="rId820"/>
                <a:stretch>
                  <a:fillRect/>
                </a:stretch>
              </p:blipFill>
              <p:spPr>
                <a:xfrm>
                  <a:off x="3830021" y="6279152"/>
                  <a:ext cx="238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17153" name="Freihand 117152">
                  <a:extLst>
                    <a:ext uri="{FF2B5EF4-FFF2-40B4-BE49-F238E27FC236}">
                      <a16:creationId xmlns:a16="http://schemas.microsoft.com/office/drawing/2014/main" id="{A5E320E6-90AE-4CC9-A9A5-A369A74F6555}"/>
                    </a:ext>
                  </a:extLst>
                </p14:cNvPr>
                <p14:cNvContentPartPr/>
                <p14:nvPr/>
              </p14:nvContentPartPr>
              <p14:xfrm>
                <a:off x="4064021" y="6228392"/>
                <a:ext cx="360" cy="360"/>
              </p14:xfrm>
            </p:contentPart>
          </mc:Choice>
          <mc:Fallback xmlns="">
            <p:pic>
              <p:nvPicPr>
                <p:cNvPr id="117153" name="Freihand 117152">
                  <a:extLst>
                    <a:ext uri="{FF2B5EF4-FFF2-40B4-BE49-F238E27FC236}">
                      <a16:creationId xmlns:a16="http://schemas.microsoft.com/office/drawing/2014/main" id="{A5E320E6-90AE-4CC9-A9A5-A369A74F6555}"/>
                    </a:ext>
                  </a:extLst>
                </p:cNvPr>
                <p:cNvPicPr/>
                <p:nvPr/>
              </p:nvPicPr>
              <p:blipFill>
                <a:blip r:embed="rId166"/>
                <a:stretch>
                  <a:fillRect/>
                </a:stretch>
              </p:blipFill>
              <p:spPr>
                <a:xfrm>
                  <a:off x="4059701" y="6224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17154" name="Freihand 117153">
                  <a:extLst>
                    <a:ext uri="{FF2B5EF4-FFF2-40B4-BE49-F238E27FC236}">
                      <a16:creationId xmlns:a16="http://schemas.microsoft.com/office/drawing/2014/main" id="{047F6649-527C-47CC-AB77-A8EB64E5622E}"/>
                    </a:ext>
                  </a:extLst>
                </p14:cNvPr>
                <p14:cNvContentPartPr/>
                <p14:nvPr/>
              </p14:nvContentPartPr>
              <p14:xfrm>
                <a:off x="4096781" y="6254312"/>
                <a:ext cx="133560" cy="158760"/>
              </p14:xfrm>
            </p:contentPart>
          </mc:Choice>
          <mc:Fallback xmlns="">
            <p:pic>
              <p:nvPicPr>
                <p:cNvPr id="117154" name="Freihand 117153">
                  <a:extLst>
                    <a:ext uri="{FF2B5EF4-FFF2-40B4-BE49-F238E27FC236}">
                      <a16:creationId xmlns:a16="http://schemas.microsoft.com/office/drawing/2014/main" id="{047F6649-527C-47CC-AB77-A8EB64E5622E}"/>
                    </a:ext>
                  </a:extLst>
                </p:cNvPr>
                <p:cNvPicPr/>
                <p:nvPr/>
              </p:nvPicPr>
              <p:blipFill>
                <a:blip r:embed="rId823"/>
                <a:stretch>
                  <a:fillRect/>
                </a:stretch>
              </p:blipFill>
              <p:spPr>
                <a:xfrm>
                  <a:off x="4092461" y="6249992"/>
                  <a:ext cx="142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17155" name="Freihand 117154">
                  <a:extLst>
                    <a:ext uri="{FF2B5EF4-FFF2-40B4-BE49-F238E27FC236}">
                      <a16:creationId xmlns:a16="http://schemas.microsoft.com/office/drawing/2014/main" id="{DCBF02E1-CD9D-483B-A25D-591EB9F710EA}"/>
                    </a:ext>
                  </a:extLst>
                </p14:cNvPr>
                <p14:cNvContentPartPr/>
                <p14:nvPr/>
              </p14:nvContentPartPr>
              <p14:xfrm>
                <a:off x="4212341" y="6230912"/>
                <a:ext cx="42120" cy="30600"/>
              </p14:xfrm>
            </p:contentPart>
          </mc:Choice>
          <mc:Fallback xmlns="">
            <p:pic>
              <p:nvPicPr>
                <p:cNvPr id="117155" name="Freihand 117154">
                  <a:extLst>
                    <a:ext uri="{FF2B5EF4-FFF2-40B4-BE49-F238E27FC236}">
                      <a16:creationId xmlns:a16="http://schemas.microsoft.com/office/drawing/2014/main" id="{DCBF02E1-CD9D-483B-A25D-591EB9F710EA}"/>
                    </a:ext>
                  </a:extLst>
                </p:cNvPr>
                <p:cNvPicPr/>
                <p:nvPr/>
              </p:nvPicPr>
              <p:blipFill>
                <a:blip r:embed="rId825"/>
                <a:stretch>
                  <a:fillRect/>
                </a:stretch>
              </p:blipFill>
              <p:spPr>
                <a:xfrm>
                  <a:off x="4208021" y="6226592"/>
                  <a:ext cx="5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17156" name="Freihand 117155">
                  <a:extLst>
                    <a:ext uri="{FF2B5EF4-FFF2-40B4-BE49-F238E27FC236}">
                      <a16:creationId xmlns:a16="http://schemas.microsoft.com/office/drawing/2014/main" id="{8AB20108-934D-4C77-BA0F-0FCB8BB43AB6}"/>
                    </a:ext>
                  </a:extLst>
                </p14:cNvPr>
                <p14:cNvContentPartPr/>
                <p14:nvPr/>
              </p14:nvContentPartPr>
              <p14:xfrm>
                <a:off x="4276781" y="6206072"/>
                <a:ext cx="86400" cy="154080"/>
              </p14:xfrm>
            </p:contentPart>
          </mc:Choice>
          <mc:Fallback xmlns="">
            <p:pic>
              <p:nvPicPr>
                <p:cNvPr id="117156" name="Freihand 117155">
                  <a:extLst>
                    <a:ext uri="{FF2B5EF4-FFF2-40B4-BE49-F238E27FC236}">
                      <a16:creationId xmlns:a16="http://schemas.microsoft.com/office/drawing/2014/main" id="{8AB20108-934D-4C77-BA0F-0FCB8BB43AB6}"/>
                    </a:ext>
                  </a:extLst>
                </p:cNvPr>
                <p:cNvPicPr/>
                <p:nvPr/>
              </p:nvPicPr>
              <p:blipFill>
                <a:blip r:embed="rId827"/>
                <a:stretch>
                  <a:fillRect/>
                </a:stretch>
              </p:blipFill>
              <p:spPr>
                <a:xfrm>
                  <a:off x="4272461" y="6201752"/>
                  <a:ext cx="95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17157" name="Freihand 117156">
                  <a:extLst>
                    <a:ext uri="{FF2B5EF4-FFF2-40B4-BE49-F238E27FC236}">
                      <a16:creationId xmlns:a16="http://schemas.microsoft.com/office/drawing/2014/main" id="{16C8EBA6-835F-487B-B060-394F00318778}"/>
                    </a:ext>
                  </a:extLst>
                </p14:cNvPr>
                <p14:cNvContentPartPr/>
                <p14:nvPr/>
              </p14:nvContentPartPr>
              <p14:xfrm>
                <a:off x="4371101" y="6189152"/>
                <a:ext cx="236880" cy="183960"/>
              </p14:xfrm>
            </p:contentPart>
          </mc:Choice>
          <mc:Fallback xmlns="">
            <p:pic>
              <p:nvPicPr>
                <p:cNvPr id="117157" name="Freihand 117156">
                  <a:extLst>
                    <a:ext uri="{FF2B5EF4-FFF2-40B4-BE49-F238E27FC236}">
                      <a16:creationId xmlns:a16="http://schemas.microsoft.com/office/drawing/2014/main" id="{16C8EBA6-835F-487B-B060-394F00318778}"/>
                    </a:ext>
                  </a:extLst>
                </p:cNvPr>
                <p:cNvPicPr/>
                <p:nvPr/>
              </p:nvPicPr>
              <p:blipFill>
                <a:blip r:embed="rId829"/>
                <a:stretch>
                  <a:fillRect/>
                </a:stretch>
              </p:blipFill>
              <p:spPr>
                <a:xfrm>
                  <a:off x="4366781" y="6184832"/>
                  <a:ext cx="245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17158" name="Freihand 117157">
                  <a:extLst>
                    <a:ext uri="{FF2B5EF4-FFF2-40B4-BE49-F238E27FC236}">
                      <a16:creationId xmlns:a16="http://schemas.microsoft.com/office/drawing/2014/main" id="{7691FC5F-DA62-46EF-9535-F0B33920B318}"/>
                    </a:ext>
                  </a:extLst>
                </p14:cNvPr>
                <p14:cNvContentPartPr/>
                <p14:nvPr/>
              </p14:nvContentPartPr>
              <p14:xfrm>
                <a:off x="4605821" y="6212192"/>
                <a:ext cx="17640" cy="59400"/>
              </p14:xfrm>
            </p:contentPart>
          </mc:Choice>
          <mc:Fallback xmlns="">
            <p:pic>
              <p:nvPicPr>
                <p:cNvPr id="117158" name="Freihand 117157">
                  <a:extLst>
                    <a:ext uri="{FF2B5EF4-FFF2-40B4-BE49-F238E27FC236}">
                      <a16:creationId xmlns:a16="http://schemas.microsoft.com/office/drawing/2014/main" id="{7691FC5F-DA62-46EF-9535-F0B33920B318}"/>
                    </a:ext>
                  </a:extLst>
                </p:cNvPr>
                <p:cNvPicPr/>
                <p:nvPr/>
              </p:nvPicPr>
              <p:blipFill>
                <a:blip r:embed="rId831"/>
                <a:stretch>
                  <a:fillRect/>
                </a:stretch>
              </p:blipFill>
              <p:spPr>
                <a:xfrm>
                  <a:off x="4601501" y="6207872"/>
                  <a:ext cx="26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17159" name="Freihand 117158">
                  <a:extLst>
                    <a:ext uri="{FF2B5EF4-FFF2-40B4-BE49-F238E27FC236}">
                      <a16:creationId xmlns:a16="http://schemas.microsoft.com/office/drawing/2014/main" id="{FF4573F4-7D0B-4FCF-B867-906E26793002}"/>
                    </a:ext>
                  </a:extLst>
                </p14:cNvPr>
                <p14:cNvContentPartPr/>
                <p14:nvPr/>
              </p14:nvContentPartPr>
              <p14:xfrm>
                <a:off x="4648661" y="6285272"/>
                <a:ext cx="128880" cy="58320"/>
              </p14:xfrm>
            </p:contentPart>
          </mc:Choice>
          <mc:Fallback xmlns="">
            <p:pic>
              <p:nvPicPr>
                <p:cNvPr id="117159" name="Freihand 117158">
                  <a:extLst>
                    <a:ext uri="{FF2B5EF4-FFF2-40B4-BE49-F238E27FC236}">
                      <a16:creationId xmlns:a16="http://schemas.microsoft.com/office/drawing/2014/main" id="{FF4573F4-7D0B-4FCF-B867-906E26793002}"/>
                    </a:ext>
                  </a:extLst>
                </p:cNvPr>
                <p:cNvPicPr/>
                <p:nvPr/>
              </p:nvPicPr>
              <p:blipFill>
                <a:blip r:embed="rId833"/>
                <a:stretch>
                  <a:fillRect/>
                </a:stretch>
              </p:blipFill>
              <p:spPr>
                <a:xfrm>
                  <a:off x="4644341" y="6280952"/>
                  <a:ext cx="137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17160" name="Freihand 117159">
                  <a:extLst>
                    <a:ext uri="{FF2B5EF4-FFF2-40B4-BE49-F238E27FC236}">
                      <a16:creationId xmlns:a16="http://schemas.microsoft.com/office/drawing/2014/main" id="{0EADAE4F-F2FB-47C4-BFAA-31EB3AF47E88}"/>
                    </a:ext>
                  </a:extLst>
                </p14:cNvPr>
                <p14:cNvContentPartPr/>
                <p14:nvPr/>
              </p14:nvContentPartPr>
              <p14:xfrm>
                <a:off x="4801661" y="6283112"/>
                <a:ext cx="153720" cy="64800"/>
              </p14:xfrm>
            </p:contentPart>
          </mc:Choice>
          <mc:Fallback xmlns="">
            <p:pic>
              <p:nvPicPr>
                <p:cNvPr id="117160" name="Freihand 117159">
                  <a:extLst>
                    <a:ext uri="{FF2B5EF4-FFF2-40B4-BE49-F238E27FC236}">
                      <a16:creationId xmlns:a16="http://schemas.microsoft.com/office/drawing/2014/main" id="{0EADAE4F-F2FB-47C4-BFAA-31EB3AF47E88}"/>
                    </a:ext>
                  </a:extLst>
                </p:cNvPr>
                <p:cNvPicPr/>
                <p:nvPr/>
              </p:nvPicPr>
              <p:blipFill>
                <a:blip r:embed="rId835"/>
                <a:stretch>
                  <a:fillRect/>
                </a:stretch>
              </p:blipFill>
              <p:spPr>
                <a:xfrm>
                  <a:off x="4797341" y="6278792"/>
                  <a:ext cx="1623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17162" name="Freihand 117161">
                  <a:extLst>
                    <a:ext uri="{FF2B5EF4-FFF2-40B4-BE49-F238E27FC236}">
                      <a16:creationId xmlns:a16="http://schemas.microsoft.com/office/drawing/2014/main" id="{8867F6B4-3262-41BF-924E-46A1A6982DBC}"/>
                    </a:ext>
                  </a:extLst>
                </p14:cNvPr>
                <p14:cNvContentPartPr/>
                <p14:nvPr/>
              </p14:nvContentPartPr>
              <p14:xfrm>
                <a:off x="1681901" y="6591272"/>
                <a:ext cx="313560" cy="223200"/>
              </p14:xfrm>
            </p:contentPart>
          </mc:Choice>
          <mc:Fallback xmlns="">
            <p:pic>
              <p:nvPicPr>
                <p:cNvPr id="117162" name="Freihand 117161">
                  <a:extLst>
                    <a:ext uri="{FF2B5EF4-FFF2-40B4-BE49-F238E27FC236}">
                      <a16:creationId xmlns:a16="http://schemas.microsoft.com/office/drawing/2014/main" id="{8867F6B4-3262-41BF-924E-46A1A6982DBC}"/>
                    </a:ext>
                  </a:extLst>
                </p:cNvPr>
                <p:cNvPicPr/>
                <p:nvPr/>
              </p:nvPicPr>
              <p:blipFill>
                <a:blip r:embed="rId837"/>
                <a:stretch>
                  <a:fillRect/>
                </a:stretch>
              </p:blipFill>
              <p:spPr>
                <a:xfrm>
                  <a:off x="1677581" y="6586952"/>
                  <a:ext cx="322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17163" name="Freihand 117162">
                  <a:extLst>
                    <a:ext uri="{FF2B5EF4-FFF2-40B4-BE49-F238E27FC236}">
                      <a16:creationId xmlns:a16="http://schemas.microsoft.com/office/drawing/2014/main" id="{C39677AC-8E4F-41F7-9B87-0C70607B2E05}"/>
                    </a:ext>
                  </a:extLst>
                </p14:cNvPr>
                <p14:cNvContentPartPr/>
                <p14:nvPr/>
              </p14:nvContentPartPr>
              <p14:xfrm>
                <a:off x="2082221" y="6605312"/>
                <a:ext cx="343080" cy="119520"/>
              </p14:xfrm>
            </p:contentPart>
          </mc:Choice>
          <mc:Fallback xmlns="">
            <p:pic>
              <p:nvPicPr>
                <p:cNvPr id="117163" name="Freihand 117162">
                  <a:extLst>
                    <a:ext uri="{FF2B5EF4-FFF2-40B4-BE49-F238E27FC236}">
                      <a16:creationId xmlns:a16="http://schemas.microsoft.com/office/drawing/2014/main" id="{C39677AC-8E4F-41F7-9B87-0C70607B2E05}"/>
                    </a:ext>
                  </a:extLst>
                </p:cNvPr>
                <p:cNvPicPr/>
                <p:nvPr/>
              </p:nvPicPr>
              <p:blipFill>
                <a:blip r:embed="rId839"/>
                <a:stretch>
                  <a:fillRect/>
                </a:stretch>
              </p:blipFill>
              <p:spPr>
                <a:xfrm>
                  <a:off x="2077901" y="6600992"/>
                  <a:ext cx="351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17164" name="Freihand 117163">
                  <a:extLst>
                    <a:ext uri="{FF2B5EF4-FFF2-40B4-BE49-F238E27FC236}">
                      <a16:creationId xmlns:a16="http://schemas.microsoft.com/office/drawing/2014/main" id="{F2F8C71D-A479-4044-9A1C-069C99A7B50D}"/>
                    </a:ext>
                  </a:extLst>
                </p14:cNvPr>
                <p14:cNvContentPartPr/>
                <p14:nvPr/>
              </p14:nvContentPartPr>
              <p14:xfrm>
                <a:off x="2399021" y="6557432"/>
                <a:ext cx="56160" cy="57240"/>
              </p14:xfrm>
            </p:contentPart>
          </mc:Choice>
          <mc:Fallback xmlns="">
            <p:pic>
              <p:nvPicPr>
                <p:cNvPr id="117164" name="Freihand 117163">
                  <a:extLst>
                    <a:ext uri="{FF2B5EF4-FFF2-40B4-BE49-F238E27FC236}">
                      <a16:creationId xmlns:a16="http://schemas.microsoft.com/office/drawing/2014/main" id="{F2F8C71D-A479-4044-9A1C-069C99A7B50D}"/>
                    </a:ext>
                  </a:extLst>
                </p:cNvPr>
                <p:cNvPicPr/>
                <p:nvPr/>
              </p:nvPicPr>
              <p:blipFill>
                <a:blip r:embed="rId841"/>
                <a:stretch>
                  <a:fillRect/>
                </a:stretch>
              </p:blipFill>
              <p:spPr>
                <a:xfrm>
                  <a:off x="2394701" y="6553112"/>
                  <a:ext cx="64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17165" name="Freihand 117164">
                  <a:extLst>
                    <a:ext uri="{FF2B5EF4-FFF2-40B4-BE49-F238E27FC236}">
                      <a16:creationId xmlns:a16="http://schemas.microsoft.com/office/drawing/2014/main" id="{B4125A19-566B-4ACE-BD92-92D4303025EC}"/>
                    </a:ext>
                  </a:extLst>
                </p14:cNvPr>
                <p14:cNvContentPartPr/>
                <p14:nvPr/>
              </p14:nvContentPartPr>
              <p14:xfrm>
                <a:off x="2445461" y="6536912"/>
                <a:ext cx="144360" cy="162360"/>
              </p14:xfrm>
            </p:contentPart>
          </mc:Choice>
          <mc:Fallback xmlns="">
            <p:pic>
              <p:nvPicPr>
                <p:cNvPr id="117165" name="Freihand 117164">
                  <a:extLst>
                    <a:ext uri="{FF2B5EF4-FFF2-40B4-BE49-F238E27FC236}">
                      <a16:creationId xmlns:a16="http://schemas.microsoft.com/office/drawing/2014/main" id="{B4125A19-566B-4ACE-BD92-92D4303025EC}"/>
                    </a:ext>
                  </a:extLst>
                </p:cNvPr>
                <p:cNvPicPr/>
                <p:nvPr/>
              </p:nvPicPr>
              <p:blipFill>
                <a:blip r:embed="rId843"/>
                <a:stretch>
                  <a:fillRect/>
                </a:stretch>
              </p:blipFill>
              <p:spPr>
                <a:xfrm>
                  <a:off x="2441141" y="6532592"/>
                  <a:ext cx="153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17166" name="Freihand 117165">
                  <a:extLst>
                    <a:ext uri="{FF2B5EF4-FFF2-40B4-BE49-F238E27FC236}">
                      <a16:creationId xmlns:a16="http://schemas.microsoft.com/office/drawing/2014/main" id="{12B17140-3212-4A2A-9464-BAD214F86F69}"/>
                    </a:ext>
                  </a:extLst>
                </p14:cNvPr>
                <p14:cNvContentPartPr/>
                <p14:nvPr/>
              </p14:nvContentPartPr>
              <p14:xfrm>
                <a:off x="2523221" y="6566072"/>
                <a:ext cx="105120" cy="33840"/>
              </p14:xfrm>
            </p:contentPart>
          </mc:Choice>
          <mc:Fallback xmlns="">
            <p:pic>
              <p:nvPicPr>
                <p:cNvPr id="117166" name="Freihand 117165">
                  <a:extLst>
                    <a:ext uri="{FF2B5EF4-FFF2-40B4-BE49-F238E27FC236}">
                      <a16:creationId xmlns:a16="http://schemas.microsoft.com/office/drawing/2014/main" id="{12B17140-3212-4A2A-9464-BAD214F86F69}"/>
                    </a:ext>
                  </a:extLst>
                </p:cNvPr>
                <p:cNvPicPr/>
                <p:nvPr/>
              </p:nvPicPr>
              <p:blipFill>
                <a:blip r:embed="rId845"/>
                <a:stretch>
                  <a:fillRect/>
                </a:stretch>
              </p:blipFill>
              <p:spPr>
                <a:xfrm>
                  <a:off x="2518901" y="6561752"/>
                  <a:ext cx="113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17168" name="Freihand 117167">
                  <a:extLst>
                    <a:ext uri="{FF2B5EF4-FFF2-40B4-BE49-F238E27FC236}">
                      <a16:creationId xmlns:a16="http://schemas.microsoft.com/office/drawing/2014/main" id="{908F6738-9F44-4864-862D-D121F21BC140}"/>
                    </a:ext>
                  </a:extLst>
                </p14:cNvPr>
                <p14:cNvContentPartPr/>
                <p14:nvPr/>
              </p14:nvContentPartPr>
              <p14:xfrm>
                <a:off x="2681981" y="6635192"/>
                <a:ext cx="14400" cy="83880"/>
              </p14:xfrm>
            </p:contentPart>
          </mc:Choice>
          <mc:Fallback xmlns="">
            <p:pic>
              <p:nvPicPr>
                <p:cNvPr id="117168" name="Freihand 117167">
                  <a:extLst>
                    <a:ext uri="{FF2B5EF4-FFF2-40B4-BE49-F238E27FC236}">
                      <a16:creationId xmlns:a16="http://schemas.microsoft.com/office/drawing/2014/main" id="{908F6738-9F44-4864-862D-D121F21BC140}"/>
                    </a:ext>
                  </a:extLst>
                </p:cNvPr>
                <p:cNvPicPr/>
                <p:nvPr/>
              </p:nvPicPr>
              <p:blipFill>
                <a:blip r:embed="rId847"/>
                <a:stretch>
                  <a:fillRect/>
                </a:stretch>
              </p:blipFill>
              <p:spPr>
                <a:xfrm>
                  <a:off x="2677661" y="6630872"/>
                  <a:ext cx="23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17169" name="Freihand 117168">
                  <a:extLst>
                    <a:ext uri="{FF2B5EF4-FFF2-40B4-BE49-F238E27FC236}">
                      <a16:creationId xmlns:a16="http://schemas.microsoft.com/office/drawing/2014/main" id="{94B9F07B-846F-4152-9EE8-2781A97FD679}"/>
                    </a:ext>
                  </a:extLst>
                </p14:cNvPr>
                <p14:cNvContentPartPr/>
                <p14:nvPr/>
              </p14:nvContentPartPr>
              <p14:xfrm>
                <a:off x="2743541" y="6576872"/>
                <a:ext cx="360" cy="83880"/>
              </p14:xfrm>
            </p:contentPart>
          </mc:Choice>
          <mc:Fallback xmlns="">
            <p:pic>
              <p:nvPicPr>
                <p:cNvPr id="117169" name="Freihand 117168">
                  <a:extLst>
                    <a:ext uri="{FF2B5EF4-FFF2-40B4-BE49-F238E27FC236}">
                      <a16:creationId xmlns:a16="http://schemas.microsoft.com/office/drawing/2014/main" id="{94B9F07B-846F-4152-9EE8-2781A97FD679}"/>
                    </a:ext>
                  </a:extLst>
                </p:cNvPr>
                <p:cNvPicPr/>
                <p:nvPr/>
              </p:nvPicPr>
              <p:blipFill>
                <a:blip r:embed="rId849"/>
                <a:stretch>
                  <a:fillRect/>
                </a:stretch>
              </p:blipFill>
              <p:spPr>
                <a:xfrm>
                  <a:off x="2739221" y="6572552"/>
                  <a:ext cx="9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17170" name="Freihand 117169">
                  <a:extLst>
                    <a:ext uri="{FF2B5EF4-FFF2-40B4-BE49-F238E27FC236}">
                      <a16:creationId xmlns:a16="http://schemas.microsoft.com/office/drawing/2014/main" id="{8FD163BA-40AA-41A6-B065-AB35EC3E5435}"/>
                    </a:ext>
                  </a:extLst>
                </p14:cNvPr>
                <p14:cNvContentPartPr/>
                <p14:nvPr/>
              </p14:nvContentPartPr>
              <p14:xfrm>
                <a:off x="2714021" y="6539792"/>
                <a:ext cx="10800" cy="9720"/>
              </p14:xfrm>
            </p:contentPart>
          </mc:Choice>
          <mc:Fallback xmlns="">
            <p:pic>
              <p:nvPicPr>
                <p:cNvPr id="117170" name="Freihand 117169">
                  <a:extLst>
                    <a:ext uri="{FF2B5EF4-FFF2-40B4-BE49-F238E27FC236}">
                      <a16:creationId xmlns:a16="http://schemas.microsoft.com/office/drawing/2014/main" id="{8FD163BA-40AA-41A6-B065-AB35EC3E5435}"/>
                    </a:ext>
                  </a:extLst>
                </p:cNvPr>
                <p:cNvPicPr/>
                <p:nvPr/>
              </p:nvPicPr>
              <p:blipFill>
                <a:blip r:embed="rId851"/>
                <a:stretch>
                  <a:fillRect/>
                </a:stretch>
              </p:blipFill>
              <p:spPr>
                <a:xfrm>
                  <a:off x="2709701" y="6535472"/>
                  <a:ext cx="19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17171" name="Freihand 117170">
                  <a:extLst>
                    <a:ext uri="{FF2B5EF4-FFF2-40B4-BE49-F238E27FC236}">
                      <a16:creationId xmlns:a16="http://schemas.microsoft.com/office/drawing/2014/main" id="{D990BD5B-FD20-4D4D-A5A5-4A041B08A318}"/>
                    </a:ext>
                  </a:extLst>
                </p14:cNvPr>
                <p14:cNvContentPartPr/>
                <p14:nvPr/>
              </p14:nvContentPartPr>
              <p14:xfrm>
                <a:off x="2765861" y="6564272"/>
                <a:ext cx="61920" cy="101880"/>
              </p14:xfrm>
            </p:contentPart>
          </mc:Choice>
          <mc:Fallback xmlns="">
            <p:pic>
              <p:nvPicPr>
                <p:cNvPr id="117171" name="Freihand 117170">
                  <a:extLst>
                    <a:ext uri="{FF2B5EF4-FFF2-40B4-BE49-F238E27FC236}">
                      <a16:creationId xmlns:a16="http://schemas.microsoft.com/office/drawing/2014/main" id="{D990BD5B-FD20-4D4D-A5A5-4A041B08A318}"/>
                    </a:ext>
                  </a:extLst>
                </p:cNvPr>
                <p:cNvPicPr/>
                <p:nvPr/>
              </p:nvPicPr>
              <p:blipFill>
                <a:blip r:embed="rId853"/>
                <a:stretch>
                  <a:fillRect/>
                </a:stretch>
              </p:blipFill>
              <p:spPr>
                <a:xfrm>
                  <a:off x="2761541" y="6559952"/>
                  <a:ext cx="70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17172" name="Freihand 117171">
                  <a:extLst>
                    <a:ext uri="{FF2B5EF4-FFF2-40B4-BE49-F238E27FC236}">
                      <a16:creationId xmlns:a16="http://schemas.microsoft.com/office/drawing/2014/main" id="{8C54EB0A-A43F-4A80-9F2A-BC2D41E8AB25}"/>
                    </a:ext>
                  </a:extLst>
                </p14:cNvPr>
                <p14:cNvContentPartPr/>
                <p14:nvPr/>
              </p14:nvContentPartPr>
              <p14:xfrm>
                <a:off x="2814461" y="6527912"/>
                <a:ext cx="63000" cy="123120"/>
              </p14:xfrm>
            </p:contentPart>
          </mc:Choice>
          <mc:Fallback xmlns="">
            <p:pic>
              <p:nvPicPr>
                <p:cNvPr id="117172" name="Freihand 117171">
                  <a:extLst>
                    <a:ext uri="{FF2B5EF4-FFF2-40B4-BE49-F238E27FC236}">
                      <a16:creationId xmlns:a16="http://schemas.microsoft.com/office/drawing/2014/main" id="{8C54EB0A-A43F-4A80-9F2A-BC2D41E8AB25}"/>
                    </a:ext>
                  </a:extLst>
                </p:cNvPr>
                <p:cNvPicPr/>
                <p:nvPr/>
              </p:nvPicPr>
              <p:blipFill>
                <a:blip r:embed="rId855"/>
                <a:stretch>
                  <a:fillRect/>
                </a:stretch>
              </p:blipFill>
              <p:spPr>
                <a:xfrm>
                  <a:off x="2810141" y="6523592"/>
                  <a:ext cx="7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17173" name="Freihand 117172">
                  <a:extLst>
                    <a:ext uri="{FF2B5EF4-FFF2-40B4-BE49-F238E27FC236}">
                      <a16:creationId xmlns:a16="http://schemas.microsoft.com/office/drawing/2014/main" id="{28693B22-2393-4518-AEC2-477C14AF9D97}"/>
                    </a:ext>
                  </a:extLst>
                </p14:cNvPr>
                <p14:cNvContentPartPr/>
                <p14:nvPr/>
              </p14:nvContentPartPr>
              <p14:xfrm>
                <a:off x="2984741" y="6512072"/>
                <a:ext cx="115920" cy="109080"/>
              </p14:xfrm>
            </p:contentPart>
          </mc:Choice>
          <mc:Fallback xmlns="">
            <p:pic>
              <p:nvPicPr>
                <p:cNvPr id="117173" name="Freihand 117172">
                  <a:extLst>
                    <a:ext uri="{FF2B5EF4-FFF2-40B4-BE49-F238E27FC236}">
                      <a16:creationId xmlns:a16="http://schemas.microsoft.com/office/drawing/2014/main" id="{28693B22-2393-4518-AEC2-477C14AF9D97}"/>
                    </a:ext>
                  </a:extLst>
                </p:cNvPr>
                <p:cNvPicPr/>
                <p:nvPr/>
              </p:nvPicPr>
              <p:blipFill>
                <a:blip r:embed="rId857"/>
                <a:stretch>
                  <a:fillRect/>
                </a:stretch>
              </p:blipFill>
              <p:spPr>
                <a:xfrm>
                  <a:off x="2980421" y="6507752"/>
                  <a:ext cx="124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17174" name="Freihand 117173">
                  <a:extLst>
                    <a:ext uri="{FF2B5EF4-FFF2-40B4-BE49-F238E27FC236}">
                      <a16:creationId xmlns:a16="http://schemas.microsoft.com/office/drawing/2014/main" id="{458CE3F7-FF5F-467D-A8C9-FF1856E03941}"/>
                    </a:ext>
                  </a:extLst>
                </p14:cNvPr>
                <p14:cNvContentPartPr/>
                <p14:nvPr/>
              </p14:nvContentPartPr>
              <p14:xfrm>
                <a:off x="3100661" y="6541952"/>
                <a:ext cx="87480" cy="82800"/>
              </p14:xfrm>
            </p:contentPart>
          </mc:Choice>
          <mc:Fallback xmlns="">
            <p:pic>
              <p:nvPicPr>
                <p:cNvPr id="117174" name="Freihand 117173">
                  <a:extLst>
                    <a:ext uri="{FF2B5EF4-FFF2-40B4-BE49-F238E27FC236}">
                      <a16:creationId xmlns:a16="http://schemas.microsoft.com/office/drawing/2014/main" id="{458CE3F7-FF5F-467D-A8C9-FF1856E03941}"/>
                    </a:ext>
                  </a:extLst>
                </p:cNvPr>
                <p:cNvPicPr/>
                <p:nvPr/>
              </p:nvPicPr>
              <p:blipFill>
                <a:blip r:embed="rId859"/>
                <a:stretch>
                  <a:fillRect/>
                </a:stretch>
              </p:blipFill>
              <p:spPr>
                <a:xfrm>
                  <a:off x="3096341" y="6537632"/>
                  <a:ext cx="96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17175" name="Freihand 117174">
                  <a:extLst>
                    <a:ext uri="{FF2B5EF4-FFF2-40B4-BE49-F238E27FC236}">
                      <a16:creationId xmlns:a16="http://schemas.microsoft.com/office/drawing/2014/main" id="{CA7383EE-17D3-4A8C-B074-E4D06090AB4F}"/>
                    </a:ext>
                  </a:extLst>
                </p14:cNvPr>
                <p14:cNvContentPartPr/>
                <p14:nvPr/>
              </p14:nvContentPartPr>
              <p14:xfrm>
                <a:off x="3219461" y="6518192"/>
                <a:ext cx="72000" cy="114120"/>
              </p14:xfrm>
            </p:contentPart>
          </mc:Choice>
          <mc:Fallback xmlns="">
            <p:pic>
              <p:nvPicPr>
                <p:cNvPr id="117175" name="Freihand 117174">
                  <a:extLst>
                    <a:ext uri="{FF2B5EF4-FFF2-40B4-BE49-F238E27FC236}">
                      <a16:creationId xmlns:a16="http://schemas.microsoft.com/office/drawing/2014/main" id="{CA7383EE-17D3-4A8C-B074-E4D06090AB4F}"/>
                    </a:ext>
                  </a:extLst>
                </p:cNvPr>
                <p:cNvPicPr/>
                <p:nvPr/>
              </p:nvPicPr>
              <p:blipFill>
                <a:blip r:embed="rId861"/>
                <a:stretch>
                  <a:fillRect/>
                </a:stretch>
              </p:blipFill>
              <p:spPr>
                <a:xfrm>
                  <a:off x="3215141" y="6513872"/>
                  <a:ext cx="80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17176" name="Freihand 117175">
                  <a:extLst>
                    <a:ext uri="{FF2B5EF4-FFF2-40B4-BE49-F238E27FC236}">
                      <a16:creationId xmlns:a16="http://schemas.microsoft.com/office/drawing/2014/main" id="{20C318C4-1571-4835-9736-46BB20A1767E}"/>
                    </a:ext>
                  </a:extLst>
                </p14:cNvPr>
                <p14:cNvContentPartPr/>
                <p14:nvPr/>
              </p14:nvContentPartPr>
              <p14:xfrm>
                <a:off x="3434021" y="6541952"/>
                <a:ext cx="23400" cy="95400"/>
              </p14:xfrm>
            </p:contentPart>
          </mc:Choice>
          <mc:Fallback xmlns="">
            <p:pic>
              <p:nvPicPr>
                <p:cNvPr id="117176" name="Freihand 117175">
                  <a:extLst>
                    <a:ext uri="{FF2B5EF4-FFF2-40B4-BE49-F238E27FC236}">
                      <a16:creationId xmlns:a16="http://schemas.microsoft.com/office/drawing/2014/main" id="{20C318C4-1571-4835-9736-46BB20A1767E}"/>
                    </a:ext>
                  </a:extLst>
                </p:cNvPr>
                <p:cNvPicPr/>
                <p:nvPr/>
              </p:nvPicPr>
              <p:blipFill>
                <a:blip r:embed="rId863"/>
                <a:stretch>
                  <a:fillRect/>
                </a:stretch>
              </p:blipFill>
              <p:spPr>
                <a:xfrm>
                  <a:off x="3429701" y="6537632"/>
                  <a:ext cx="3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17177" name="Freihand 117176">
                  <a:extLst>
                    <a:ext uri="{FF2B5EF4-FFF2-40B4-BE49-F238E27FC236}">
                      <a16:creationId xmlns:a16="http://schemas.microsoft.com/office/drawing/2014/main" id="{5EAE1E1B-1636-440D-A68B-5392ACD7D550}"/>
                    </a:ext>
                  </a:extLst>
                </p14:cNvPr>
                <p14:cNvContentPartPr/>
                <p14:nvPr/>
              </p14:nvContentPartPr>
              <p14:xfrm>
                <a:off x="3356621" y="6494072"/>
                <a:ext cx="151200" cy="83160"/>
              </p14:xfrm>
            </p:contentPart>
          </mc:Choice>
          <mc:Fallback xmlns="">
            <p:pic>
              <p:nvPicPr>
                <p:cNvPr id="117177" name="Freihand 117176">
                  <a:extLst>
                    <a:ext uri="{FF2B5EF4-FFF2-40B4-BE49-F238E27FC236}">
                      <a16:creationId xmlns:a16="http://schemas.microsoft.com/office/drawing/2014/main" id="{5EAE1E1B-1636-440D-A68B-5392ACD7D550}"/>
                    </a:ext>
                  </a:extLst>
                </p:cNvPr>
                <p:cNvPicPr/>
                <p:nvPr/>
              </p:nvPicPr>
              <p:blipFill>
                <a:blip r:embed="rId865"/>
                <a:stretch>
                  <a:fillRect/>
                </a:stretch>
              </p:blipFill>
              <p:spPr>
                <a:xfrm>
                  <a:off x="3352301" y="6489752"/>
                  <a:ext cx="159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17178" name="Freihand 117177">
                  <a:extLst>
                    <a:ext uri="{FF2B5EF4-FFF2-40B4-BE49-F238E27FC236}">
                      <a16:creationId xmlns:a16="http://schemas.microsoft.com/office/drawing/2014/main" id="{D30C39D8-C7F5-468A-8558-A165D09F4CDD}"/>
                    </a:ext>
                  </a:extLst>
                </p14:cNvPr>
                <p14:cNvContentPartPr/>
                <p14:nvPr/>
              </p14:nvContentPartPr>
              <p14:xfrm>
                <a:off x="3558221" y="6510632"/>
                <a:ext cx="18360" cy="131760"/>
              </p14:xfrm>
            </p:contentPart>
          </mc:Choice>
          <mc:Fallback xmlns="">
            <p:pic>
              <p:nvPicPr>
                <p:cNvPr id="117178" name="Freihand 117177">
                  <a:extLst>
                    <a:ext uri="{FF2B5EF4-FFF2-40B4-BE49-F238E27FC236}">
                      <a16:creationId xmlns:a16="http://schemas.microsoft.com/office/drawing/2014/main" id="{D30C39D8-C7F5-468A-8558-A165D09F4CDD}"/>
                    </a:ext>
                  </a:extLst>
                </p:cNvPr>
                <p:cNvPicPr/>
                <p:nvPr/>
              </p:nvPicPr>
              <p:blipFill>
                <a:blip r:embed="rId867"/>
                <a:stretch>
                  <a:fillRect/>
                </a:stretch>
              </p:blipFill>
              <p:spPr>
                <a:xfrm>
                  <a:off x="3553901" y="6506312"/>
                  <a:ext cx="27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17179" name="Freihand 117178">
                  <a:extLst>
                    <a:ext uri="{FF2B5EF4-FFF2-40B4-BE49-F238E27FC236}">
                      <a16:creationId xmlns:a16="http://schemas.microsoft.com/office/drawing/2014/main" id="{4E8259F6-5522-4431-BD06-12602BE878DE}"/>
                    </a:ext>
                  </a:extLst>
                </p14:cNvPr>
                <p14:cNvContentPartPr/>
                <p14:nvPr/>
              </p14:nvContentPartPr>
              <p14:xfrm>
                <a:off x="3498821" y="6470672"/>
                <a:ext cx="121320" cy="84240"/>
              </p14:xfrm>
            </p:contentPart>
          </mc:Choice>
          <mc:Fallback xmlns="">
            <p:pic>
              <p:nvPicPr>
                <p:cNvPr id="117179" name="Freihand 117178">
                  <a:extLst>
                    <a:ext uri="{FF2B5EF4-FFF2-40B4-BE49-F238E27FC236}">
                      <a16:creationId xmlns:a16="http://schemas.microsoft.com/office/drawing/2014/main" id="{4E8259F6-5522-4431-BD06-12602BE878DE}"/>
                    </a:ext>
                  </a:extLst>
                </p:cNvPr>
                <p:cNvPicPr/>
                <p:nvPr/>
              </p:nvPicPr>
              <p:blipFill>
                <a:blip r:embed="rId869"/>
                <a:stretch>
                  <a:fillRect/>
                </a:stretch>
              </p:blipFill>
              <p:spPr>
                <a:xfrm>
                  <a:off x="3494501" y="6466352"/>
                  <a:ext cx="129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17180" name="Freihand 117179">
                  <a:extLst>
                    <a:ext uri="{FF2B5EF4-FFF2-40B4-BE49-F238E27FC236}">
                      <a16:creationId xmlns:a16="http://schemas.microsoft.com/office/drawing/2014/main" id="{44F4B72F-1461-4A86-90EC-65188FC3C0AC}"/>
                    </a:ext>
                  </a:extLst>
                </p14:cNvPr>
                <p14:cNvContentPartPr/>
                <p14:nvPr/>
              </p14:nvContentPartPr>
              <p14:xfrm>
                <a:off x="3699701" y="6555272"/>
                <a:ext cx="270000" cy="89280"/>
              </p14:xfrm>
            </p:contentPart>
          </mc:Choice>
          <mc:Fallback xmlns="">
            <p:pic>
              <p:nvPicPr>
                <p:cNvPr id="117180" name="Freihand 117179">
                  <a:extLst>
                    <a:ext uri="{FF2B5EF4-FFF2-40B4-BE49-F238E27FC236}">
                      <a16:creationId xmlns:a16="http://schemas.microsoft.com/office/drawing/2014/main" id="{44F4B72F-1461-4A86-90EC-65188FC3C0AC}"/>
                    </a:ext>
                  </a:extLst>
                </p:cNvPr>
                <p:cNvPicPr/>
                <p:nvPr/>
              </p:nvPicPr>
              <p:blipFill>
                <a:blip r:embed="rId871"/>
                <a:stretch>
                  <a:fillRect/>
                </a:stretch>
              </p:blipFill>
              <p:spPr>
                <a:xfrm>
                  <a:off x="3695381" y="6550952"/>
                  <a:ext cx="278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117181" name="Freihand 117180">
                  <a:extLst>
                    <a:ext uri="{FF2B5EF4-FFF2-40B4-BE49-F238E27FC236}">
                      <a16:creationId xmlns:a16="http://schemas.microsoft.com/office/drawing/2014/main" id="{4550F0F3-3479-4775-BF38-37C52117D2C0}"/>
                    </a:ext>
                  </a:extLst>
                </p14:cNvPr>
                <p14:cNvContentPartPr/>
                <p14:nvPr/>
              </p14:nvContentPartPr>
              <p14:xfrm>
                <a:off x="3995261" y="6463112"/>
                <a:ext cx="115200" cy="150840"/>
              </p14:xfrm>
            </p:contentPart>
          </mc:Choice>
          <mc:Fallback xmlns="">
            <p:pic>
              <p:nvPicPr>
                <p:cNvPr id="117181" name="Freihand 117180">
                  <a:extLst>
                    <a:ext uri="{FF2B5EF4-FFF2-40B4-BE49-F238E27FC236}">
                      <a16:creationId xmlns:a16="http://schemas.microsoft.com/office/drawing/2014/main" id="{4550F0F3-3479-4775-BF38-37C52117D2C0}"/>
                    </a:ext>
                  </a:extLst>
                </p:cNvPr>
                <p:cNvPicPr/>
                <p:nvPr/>
              </p:nvPicPr>
              <p:blipFill>
                <a:blip r:embed="rId873"/>
                <a:stretch>
                  <a:fillRect/>
                </a:stretch>
              </p:blipFill>
              <p:spPr>
                <a:xfrm>
                  <a:off x="3990941" y="6458792"/>
                  <a:ext cx="123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17182" name="Freihand 117181">
                  <a:extLst>
                    <a:ext uri="{FF2B5EF4-FFF2-40B4-BE49-F238E27FC236}">
                      <a16:creationId xmlns:a16="http://schemas.microsoft.com/office/drawing/2014/main" id="{18BE64B5-C4BE-4A8C-BD9F-AEBE002B32B1}"/>
                    </a:ext>
                  </a:extLst>
                </p14:cNvPr>
                <p14:cNvContentPartPr/>
                <p14:nvPr/>
              </p14:nvContentPartPr>
              <p14:xfrm>
                <a:off x="4240061" y="6532232"/>
                <a:ext cx="133560" cy="95040"/>
              </p14:xfrm>
            </p:contentPart>
          </mc:Choice>
          <mc:Fallback xmlns="">
            <p:pic>
              <p:nvPicPr>
                <p:cNvPr id="117182" name="Freihand 117181">
                  <a:extLst>
                    <a:ext uri="{FF2B5EF4-FFF2-40B4-BE49-F238E27FC236}">
                      <a16:creationId xmlns:a16="http://schemas.microsoft.com/office/drawing/2014/main" id="{18BE64B5-C4BE-4A8C-BD9F-AEBE002B32B1}"/>
                    </a:ext>
                  </a:extLst>
                </p:cNvPr>
                <p:cNvPicPr/>
                <p:nvPr/>
              </p:nvPicPr>
              <p:blipFill>
                <a:blip r:embed="rId875"/>
                <a:stretch>
                  <a:fillRect/>
                </a:stretch>
              </p:blipFill>
              <p:spPr>
                <a:xfrm>
                  <a:off x="4235741" y="6527912"/>
                  <a:ext cx="142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117183" name="Freihand 117182">
                  <a:extLst>
                    <a:ext uri="{FF2B5EF4-FFF2-40B4-BE49-F238E27FC236}">
                      <a16:creationId xmlns:a16="http://schemas.microsoft.com/office/drawing/2014/main" id="{14917D3F-91D9-4542-A4B8-7FDB012C4A82}"/>
                    </a:ext>
                  </a:extLst>
                </p14:cNvPr>
                <p14:cNvContentPartPr/>
                <p14:nvPr/>
              </p14:nvContentPartPr>
              <p14:xfrm>
                <a:off x="4404581" y="6521072"/>
                <a:ext cx="65880" cy="76320"/>
              </p14:xfrm>
            </p:contentPart>
          </mc:Choice>
          <mc:Fallback xmlns="">
            <p:pic>
              <p:nvPicPr>
                <p:cNvPr id="117183" name="Freihand 117182">
                  <a:extLst>
                    <a:ext uri="{FF2B5EF4-FFF2-40B4-BE49-F238E27FC236}">
                      <a16:creationId xmlns:a16="http://schemas.microsoft.com/office/drawing/2014/main" id="{14917D3F-91D9-4542-A4B8-7FDB012C4A82}"/>
                    </a:ext>
                  </a:extLst>
                </p:cNvPr>
                <p:cNvPicPr/>
                <p:nvPr/>
              </p:nvPicPr>
              <p:blipFill>
                <a:blip r:embed="rId877"/>
                <a:stretch>
                  <a:fillRect/>
                </a:stretch>
              </p:blipFill>
              <p:spPr>
                <a:xfrm>
                  <a:off x="4400261" y="6516752"/>
                  <a:ext cx="74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17184" name="Freihand 117183">
                  <a:extLst>
                    <a:ext uri="{FF2B5EF4-FFF2-40B4-BE49-F238E27FC236}">
                      <a16:creationId xmlns:a16="http://schemas.microsoft.com/office/drawing/2014/main" id="{9371BB38-5E17-4FD2-AD76-AEE006321085}"/>
                    </a:ext>
                  </a:extLst>
                </p14:cNvPr>
                <p14:cNvContentPartPr/>
                <p14:nvPr/>
              </p14:nvContentPartPr>
              <p14:xfrm>
                <a:off x="4439861" y="6480752"/>
                <a:ext cx="16560" cy="32760"/>
              </p14:xfrm>
            </p:contentPart>
          </mc:Choice>
          <mc:Fallback xmlns="">
            <p:pic>
              <p:nvPicPr>
                <p:cNvPr id="117184" name="Freihand 117183">
                  <a:extLst>
                    <a:ext uri="{FF2B5EF4-FFF2-40B4-BE49-F238E27FC236}">
                      <a16:creationId xmlns:a16="http://schemas.microsoft.com/office/drawing/2014/main" id="{9371BB38-5E17-4FD2-AD76-AEE006321085}"/>
                    </a:ext>
                  </a:extLst>
                </p:cNvPr>
                <p:cNvPicPr/>
                <p:nvPr/>
              </p:nvPicPr>
              <p:blipFill>
                <a:blip r:embed="rId879"/>
                <a:stretch>
                  <a:fillRect/>
                </a:stretch>
              </p:blipFill>
              <p:spPr>
                <a:xfrm>
                  <a:off x="4435541" y="6476432"/>
                  <a:ext cx="25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17185" name="Freihand 117184">
                  <a:extLst>
                    <a:ext uri="{FF2B5EF4-FFF2-40B4-BE49-F238E27FC236}">
                      <a16:creationId xmlns:a16="http://schemas.microsoft.com/office/drawing/2014/main" id="{598E4E7B-007A-4B1E-B9F2-CE5432A2E3E2}"/>
                    </a:ext>
                  </a:extLst>
                </p14:cNvPr>
                <p14:cNvContentPartPr/>
                <p14:nvPr/>
              </p14:nvContentPartPr>
              <p14:xfrm>
                <a:off x="4499621" y="6457712"/>
                <a:ext cx="208080" cy="128520"/>
              </p14:xfrm>
            </p:contentPart>
          </mc:Choice>
          <mc:Fallback xmlns="">
            <p:pic>
              <p:nvPicPr>
                <p:cNvPr id="117185" name="Freihand 117184">
                  <a:extLst>
                    <a:ext uri="{FF2B5EF4-FFF2-40B4-BE49-F238E27FC236}">
                      <a16:creationId xmlns:a16="http://schemas.microsoft.com/office/drawing/2014/main" id="{598E4E7B-007A-4B1E-B9F2-CE5432A2E3E2}"/>
                    </a:ext>
                  </a:extLst>
                </p:cNvPr>
                <p:cNvPicPr/>
                <p:nvPr/>
              </p:nvPicPr>
              <p:blipFill>
                <a:blip r:embed="rId881"/>
                <a:stretch>
                  <a:fillRect/>
                </a:stretch>
              </p:blipFill>
              <p:spPr>
                <a:xfrm>
                  <a:off x="4495301" y="6453392"/>
                  <a:ext cx="21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117186" name="Freihand 117185">
                  <a:extLst>
                    <a:ext uri="{FF2B5EF4-FFF2-40B4-BE49-F238E27FC236}">
                      <a16:creationId xmlns:a16="http://schemas.microsoft.com/office/drawing/2014/main" id="{5616E115-76FA-4B54-AAF0-8784B672C53B}"/>
                    </a:ext>
                  </a:extLst>
                </p14:cNvPr>
                <p14:cNvContentPartPr/>
                <p14:nvPr/>
              </p14:nvContentPartPr>
              <p14:xfrm>
                <a:off x="4710581" y="6518192"/>
                <a:ext cx="110160" cy="144720"/>
              </p14:xfrm>
            </p:contentPart>
          </mc:Choice>
          <mc:Fallback xmlns="">
            <p:pic>
              <p:nvPicPr>
                <p:cNvPr id="117186" name="Freihand 117185">
                  <a:extLst>
                    <a:ext uri="{FF2B5EF4-FFF2-40B4-BE49-F238E27FC236}">
                      <a16:creationId xmlns:a16="http://schemas.microsoft.com/office/drawing/2014/main" id="{5616E115-76FA-4B54-AAF0-8784B672C53B}"/>
                    </a:ext>
                  </a:extLst>
                </p:cNvPr>
                <p:cNvPicPr/>
                <p:nvPr/>
              </p:nvPicPr>
              <p:blipFill>
                <a:blip r:embed="rId883"/>
                <a:stretch>
                  <a:fillRect/>
                </a:stretch>
              </p:blipFill>
              <p:spPr>
                <a:xfrm>
                  <a:off x="4706261" y="6513872"/>
                  <a:ext cx="118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117187" name="Freihand 117186">
                  <a:extLst>
                    <a:ext uri="{FF2B5EF4-FFF2-40B4-BE49-F238E27FC236}">
                      <a16:creationId xmlns:a16="http://schemas.microsoft.com/office/drawing/2014/main" id="{0ABD7464-6A30-4CA0-B364-DF86526DCA75}"/>
                    </a:ext>
                  </a:extLst>
                </p14:cNvPr>
                <p14:cNvContentPartPr/>
                <p14:nvPr/>
              </p14:nvContentPartPr>
              <p14:xfrm>
                <a:off x="4236101" y="6590552"/>
                <a:ext cx="718920" cy="93960"/>
              </p14:xfrm>
            </p:contentPart>
          </mc:Choice>
          <mc:Fallback xmlns="">
            <p:pic>
              <p:nvPicPr>
                <p:cNvPr id="117187" name="Freihand 117186">
                  <a:extLst>
                    <a:ext uri="{FF2B5EF4-FFF2-40B4-BE49-F238E27FC236}">
                      <a16:creationId xmlns:a16="http://schemas.microsoft.com/office/drawing/2014/main" id="{0ABD7464-6A30-4CA0-B364-DF86526DCA75}"/>
                    </a:ext>
                  </a:extLst>
                </p:cNvPr>
                <p:cNvPicPr/>
                <p:nvPr/>
              </p:nvPicPr>
              <p:blipFill>
                <a:blip r:embed="rId885"/>
                <a:stretch>
                  <a:fillRect/>
                </a:stretch>
              </p:blipFill>
              <p:spPr>
                <a:xfrm>
                  <a:off x="4231781" y="6586232"/>
                  <a:ext cx="727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117189" name="Freihand 117188">
                  <a:extLst>
                    <a:ext uri="{FF2B5EF4-FFF2-40B4-BE49-F238E27FC236}">
                      <a16:creationId xmlns:a16="http://schemas.microsoft.com/office/drawing/2014/main" id="{0EDA7F9E-4042-4096-B1E0-A5A001119A61}"/>
                    </a:ext>
                  </a:extLst>
                </p14:cNvPr>
                <p14:cNvContentPartPr/>
                <p14:nvPr/>
              </p14:nvContentPartPr>
              <p14:xfrm>
                <a:off x="3785741" y="5003672"/>
                <a:ext cx="2447280" cy="81360"/>
              </p14:xfrm>
            </p:contentPart>
          </mc:Choice>
          <mc:Fallback xmlns="">
            <p:pic>
              <p:nvPicPr>
                <p:cNvPr id="117189" name="Freihand 117188">
                  <a:extLst>
                    <a:ext uri="{FF2B5EF4-FFF2-40B4-BE49-F238E27FC236}">
                      <a16:creationId xmlns:a16="http://schemas.microsoft.com/office/drawing/2014/main" id="{0EDA7F9E-4042-4096-B1E0-A5A001119A61}"/>
                    </a:ext>
                  </a:extLst>
                </p:cNvPr>
                <p:cNvPicPr/>
                <p:nvPr/>
              </p:nvPicPr>
              <p:blipFill>
                <a:blip r:embed="rId887"/>
                <a:stretch>
                  <a:fillRect/>
                </a:stretch>
              </p:blipFill>
              <p:spPr>
                <a:xfrm>
                  <a:off x="3781421" y="4999352"/>
                  <a:ext cx="2455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17190" name="Freihand 117189">
                  <a:extLst>
                    <a:ext uri="{FF2B5EF4-FFF2-40B4-BE49-F238E27FC236}">
                      <a16:creationId xmlns:a16="http://schemas.microsoft.com/office/drawing/2014/main" id="{126241C7-E4EB-4FB7-9C98-CC47B5A87746}"/>
                    </a:ext>
                  </a:extLst>
                </p14:cNvPr>
                <p14:cNvContentPartPr/>
                <p14:nvPr/>
              </p14:nvContentPartPr>
              <p14:xfrm>
                <a:off x="304541" y="5329472"/>
                <a:ext cx="2565000" cy="70560"/>
              </p14:xfrm>
            </p:contentPart>
          </mc:Choice>
          <mc:Fallback xmlns="">
            <p:pic>
              <p:nvPicPr>
                <p:cNvPr id="117190" name="Freihand 117189">
                  <a:extLst>
                    <a:ext uri="{FF2B5EF4-FFF2-40B4-BE49-F238E27FC236}">
                      <a16:creationId xmlns:a16="http://schemas.microsoft.com/office/drawing/2014/main" id="{126241C7-E4EB-4FB7-9C98-CC47B5A87746}"/>
                    </a:ext>
                  </a:extLst>
                </p:cNvPr>
                <p:cNvPicPr/>
                <p:nvPr/>
              </p:nvPicPr>
              <p:blipFill>
                <a:blip r:embed="rId889"/>
                <a:stretch>
                  <a:fillRect/>
                </a:stretch>
              </p:blipFill>
              <p:spPr>
                <a:xfrm>
                  <a:off x="300221" y="5325152"/>
                  <a:ext cx="2573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17191" name="Freihand 117190">
                  <a:extLst>
                    <a:ext uri="{FF2B5EF4-FFF2-40B4-BE49-F238E27FC236}">
                      <a16:creationId xmlns:a16="http://schemas.microsoft.com/office/drawing/2014/main" id="{FF2E07AA-9621-4EAC-9FBC-D156DD285EAC}"/>
                    </a:ext>
                  </a:extLst>
                </p14:cNvPr>
                <p14:cNvContentPartPr/>
                <p14:nvPr/>
              </p14:nvContentPartPr>
              <p14:xfrm>
                <a:off x="68381" y="4610552"/>
                <a:ext cx="7201800" cy="1217160"/>
              </p14:xfrm>
            </p:contentPart>
          </mc:Choice>
          <mc:Fallback xmlns="">
            <p:pic>
              <p:nvPicPr>
                <p:cNvPr id="117191" name="Freihand 117190">
                  <a:extLst>
                    <a:ext uri="{FF2B5EF4-FFF2-40B4-BE49-F238E27FC236}">
                      <a16:creationId xmlns:a16="http://schemas.microsoft.com/office/drawing/2014/main" id="{FF2E07AA-9621-4EAC-9FBC-D156DD285EAC}"/>
                    </a:ext>
                  </a:extLst>
                </p:cNvPr>
                <p:cNvPicPr/>
                <p:nvPr/>
              </p:nvPicPr>
              <p:blipFill>
                <a:blip r:embed="rId891"/>
                <a:stretch>
                  <a:fillRect/>
                </a:stretch>
              </p:blipFill>
              <p:spPr>
                <a:xfrm>
                  <a:off x="64061" y="4606232"/>
                  <a:ext cx="7210440" cy="1225800"/>
                </a:xfrm>
                <a:prstGeom prst="rect">
                  <a:avLst/>
                </a:prstGeom>
              </p:spPr>
            </p:pic>
          </mc:Fallback>
        </mc:AlternateContent>
      </p:grpSp>
    </p:spTree>
    <p:extLst>
      <p:ext uri="{BB962C8B-B14F-4D97-AF65-F5344CB8AC3E}">
        <p14:creationId xmlns:p14="http://schemas.microsoft.com/office/powerpoint/2010/main" val="3198666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72D9FB2-663A-D976-63B0-23634901AA82}"/>
              </a:ext>
            </a:extLst>
          </p:cNvPr>
          <p:cNvPicPr>
            <a:picLocks noChangeAspect="1"/>
          </p:cNvPicPr>
          <p:nvPr/>
        </p:nvPicPr>
        <p:blipFill>
          <a:blip r:embed="rId3"/>
          <a:stretch>
            <a:fillRect/>
          </a:stretch>
        </p:blipFill>
        <p:spPr>
          <a:xfrm>
            <a:off x="643254" y="1121276"/>
            <a:ext cx="6686123" cy="408991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CD6BC83-F15C-49C5-88B8-562097C2A86F}"/>
                  </a:ext>
                </a:extLst>
              </p14:cNvPr>
              <p14:cNvContentPartPr/>
              <p14:nvPr/>
            </p14:nvContentPartPr>
            <p14:xfrm>
              <a:off x="2382461" y="5519912"/>
              <a:ext cx="493560" cy="440640"/>
            </p14:xfrm>
          </p:contentPart>
        </mc:Choice>
        <mc:Fallback xmlns="">
          <p:pic>
            <p:nvPicPr>
              <p:cNvPr id="2" name="Freihand 1">
                <a:extLst>
                  <a:ext uri="{FF2B5EF4-FFF2-40B4-BE49-F238E27FC236}">
                    <a16:creationId xmlns:a16="http://schemas.microsoft.com/office/drawing/2014/main" id="{9CD6BC83-F15C-49C5-88B8-562097C2A86F}"/>
                  </a:ext>
                </a:extLst>
              </p:cNvPr>
              <p:cNvPicPr/>
              <p:nvPr/>
            </p:nvPicPr>
            <p:blipFill>
              <a:blip r:embed="rId5"/>
              <a:stretch>
                <a:fillRect/>
              </a:stretch>
            </p:blipFill>
            <p:spPr>
              <a:xfrm>
                <a:off x="2378141" y="5515592"/>
                <a:ext cx="502200" cy="449280"/>
              </a:xfrm>
              <a:prstGeom prst="rect">
                <a:avLst/>
              </a:prstGeom>
            </p:spPr>
          </p:pic>
        </mc:Fallback>
      </mc:AlternateContent>
      <p:grpSp>
        <p:nvGrpSpPr>
          <p:cNvPr id="6" name="Gruppieren 5">
            <a:extLst>
              <a:ext uri="{FF2B5EF4-FFF2-40B4-BE49-F238E27FC236}">
                <a16:creationId xmlns:a16="http://schemas.microsoft.com/office/drawing/2014/main" id="{840F3E5D-0808-4A50-9260-24BF0DA4BA3F}"/>
              </a:ext>
            </a:extLst>
          </p:cNvPr>
          <p:cNvGrpSpPr/>
          <p:nvPr/>
        </p:nvGrpSpPr>
        <p:grpSpPr>
          <a:xfrm>
            <a:off x="3189221" y="5879192"/>
            <a:ext cx="5371200" cy="94680"/>
            <a:chOff x="3189221" y="5879192"/>
            <a:chExt cx="5371200" cy="946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C36D0E7-1A04-4869-B19D-421C2833296A}"/>
                    </a:ext>
                  </a:extLst>
                </p14:cNvPr>
                <p14:cNvContentPartPr/>
                <p14:nvPr/>
              </p14:nvContentPartPr>
              <p14:xfrm>
                <a:off x="3189221" y="5879552"/>
                <a:ext cx="2358720" cy="84960"/>
              </p14:xfrm>
            </p:contentPart>
          </mc:Choice>
          <mc:Fallback xmlns="">
            <p:pic>
              <p:nvPicPr>
                <p:cNvPr id="3" name="Freihand 2">
                  <a:extLst>
                    <a:ext uri="{FF2B5EF4-FFF2-40B4-BE49-F238E27FC236}">
                      <a16:creationId xmlns:a16="http://schemas.microsoft.com/office/drawing/2014/main" id="{9C36D0E7-1A04-4869-B19D-421C2833296A}"/>
                    </a:ext>
                  </a:extLst>
                </p:cNvPr>
                <p:cNvPicPr/>
                <p:nvPr/>
              </p:nvPicPr>
              <p:blipFill>
                <a:blip r:embed="rId7"/>
                <a:stretch>
                  <a:fillRect/>
                </a:stretch>
              </p:blipFill>
              <p:spPr>
                <a:xfrm>
                  <a:off x="3184901" y="5875232"/>
                  <a:ext cx="2367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22BC4B0-3CEA-4CDC-BAC7-F02B9F1B6C44}"/>
                    </a:ext>
                  </a:extLst>
                </p14:cNvPr>
                <p14:cNvContentPartPr/>
                <p14:nvPr/>
              </p14:nvContentPartPr>
              <p14:xfrm>
                <a:off x="6021701" y="5879192"/>
                <a:ext cx="2538720" cy="94680"/>
              </p14:xfrm>
            </p:contentPart>
          </mc:Choice>
          <mc:Fallback xmlns="">
            <p:pic>
              <p:nvPicPr>
                <p:cNvPr id="5" name="Freihand 4">
                  <a:extLst>
                    <a:ext uri="{FF2B5EF4-FFF2-40B4-BE49-F238E27FC236}">
                      <a16:creationId xmlns:a16="http://schemas.microsoft.com/office/drawing/2014/main" id="{A22BC4B0-3CEA-4CDC-BAC7-F02B9F1B6C44}"/>
                    </a:ext>
                  </a:extLst>
                </p:cNvPr>
                <p:cNvPicPr/>
                <p:nvPr/>
              </p:nvPicPr>
              <p:blipFill>
                <a:blip r:embed="rId9"/>
                <a:stretch>
                  <a:fillRect/>
                </a:stretch>
              </p:blipFill>
              <p:spPr>
                <a:xfrm>
                  <a:off x="6017381" y="5874872"/>
                  <a:ext cx="254736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6205A17A-3871-4F45-AD3E-8DDEB02E1EFC}"/>
                  </a:ext>
                </a:extLst>
              </p14:cNvPr>
              <p14:cNvContentPartPr/>
              <p14:nvPr/>
            </p14:nvContentPartPr>
            <p14:xfrm>
              <a:off x="2347541" y="5549792"/>
              <a:ext cx="481680" cy="438480"/>
            </p14:xfrm>
          </p:contentPart>
        </mc:Choice>
        <mc:Fallback xmlns="">
          <p:pic>
            <p:nvPicPr>
              <p:cNvPr id="7" name="Freihand 6">
                <a:extLst>
                  <a:ext uri="{FF2B5EF4-FFF2-40B4-BE49-F238E27FC236}">
                    <a16:creationId xmlns:a16="http://schemas.microsoft.com/office/drawing/2014/main" id="{6205A17A-3871-4F45-AD3E-8DDEB02E1EFC}"/>
                  </a:ext>
                </a:extLst>
              </p:cNvPr>
              <p:cNvPicPr/>
              <p:nvPr/>
            </p:nvPicPr>
            <p:blipFill>
              <a:blip r:embed="rId11"/>
              <a:stretch>
                <a:fillRect/>
              </a:stretch>
            </p:blipFill>
            <p:spPr>
              <a:xfrm>
                <a:off x="2343221" y="5545472"/>
                <a:ext cx="490320" cy="447120"/>
              </a:xfrm>
              <a:prstGeom prst="rect">
                <a:avLst/>
              </a:prstGeom>
            </p:spPr>
          </p:pic>
        </mc:Fallback>
      </mc:AlternateContent>
      <p:grpSp>
        <p:nvGrpSpPr>
          <p:cNvPr id="25" name="Gruppieren 24">
            <a:extLst>
              <a:ext uri="{FF2B5EF4-FFF2-40B4-BE49-F238E27FC236}">
                <a16:creationId xmlns:a16="http://schemas.microsoft.com/office/drawing/2014/main" id="{79C33BAD-A6C6-4D7E-809C-4024893922E7}"/>
              </a:ext>
            </a:extLst>
          </p:cNvPr>
          <p:cNvGrpSpPr/>
          <p:nvPr/>
        </p:nvGrpSpPr>
        <p:grpSpPr>
          <a:xfrm>
            <a:off x="2531861" y="5312192"/>
            <a:ext cx="154440" cy="279000"/>
            <a:chOff x="2531861" y="5312192"/>
            <a:chExt cx="154440" cy="279000"/>
          </a:xfrm>
        </p:grpSpPr>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F2124D2D-16A7-4B0C-8583-EE9E5A3155CD}"/>
                    </a:ext>
                  </a:extLst>
                </p14:cNvPr>
                <p14:cNvContentPartPr/>
                <p14:nvPr/>
              </p14:nvContentPartPr>
              <p14:xfrm>
                <a:off x="2599181" y="5312192"/>
                <a:ext cx="18720" cy="212040"/>
              </p14:xfrm>
            </p:contentPart>
          </mc:Choice>
          <mc:Fallback xmlns="">
            <p:pic>
              <p:nvPicPr>
                <p:cNvPr id="9" name="Freihand 8">
                  <a:extLst>
                    <a:ext uri="{FF2B5EF4-FFF2-40B4-BE49-F238E27FC236}">
                      <a16:creationId xmlns:a16="http://schemas.microsoft.com/office/drawing/2014/main" id="{F2124D2D-16A7-4B0C-8583-EE9E5A3155CD}"/>
                    </a:ext>
                  </a:extLst>
                </p:cNvPr>
                <p:cNvPicPr/>
                <p:nvPr/>
              </p:nvPicPr>
              <p:blipFill>
                <a:blip r:embed="rId13"/>
                <a:stretch>
                  <a:fillRect/>
                </a:stretch>
              </p:blipFill>
              <p:spPr>
                <a:xfrm>
                  <a:off x="2594861" y="5307872"/>
                  <a:ext cx="27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F61E9983-782F-497F-A152-891BAB39E6DE}"/>
                    </a:ext>
                  </a:extLst>
                </p14:cNvPr>
                <p14:cNvContentPartPr/>
                <p14:nvPr/>
              </p14:nvContentPartPr>
              <p14:xfrm>
                <a:off x="2531861" y="5441792"/>
                <a:ext cx="154440" cy="149400"/>
              </p14:xfrm>
            </p:contentPart>
          </mc:Choice>
          <mc:Fallback xmlns="">
            <p:pic>
              <p:nvPicPr>
                <p:cNvPr id="11" name="Freihand 10">
                  <a:extLst>
                    <a:ext uri="{FF2B5EF4-FFF2-40B4-BE49-F238E27FC236}">
                      <a16:creationId xmlns:a16="http://schemas.microsoft.com/office/drawing/2014/main" id="{F61E9983-782F-497F-A152-891BAB39E6DE}"/>
                    </a:ext>
                  </a:extLst>
                </p:cNvPr>
                <p:cNvPicPr/>
                <p:nvPr/>
              </p:nvPicPr>
              <p:blipFill>
                <a:blip r:embed="rId15"/>
                <a:stretch>
                  <a:fillRect/>
                </a:stretch>
              </p:blipFill>
              <p:spPr>
                <a:xfrm>
                  <a:off x="2527541" y="5437472"/>
                  <a:ext cx="163080" cy="158040"/>
                </a:xfrm>
                <a:prstGeom prst="rect">
                  <a:avLst/>
                </a:prstGeom>
              </p:spPr>
            </p:pic>
          </mc:Fallback>
        </mc:AlternateContent>
      </p:grpSp>
      <p:grpSp>
        <p:nvGrpSpPr>
          <p:cNvPr id="24" name="Gruppieren 23">
            <a:extLst>
              <a:ext uri="{FF2B5EF4-FFF2-40B4-BE49-F238E27FC236}">
                <a16:creationId xmlns:a16="http://schemas.microsoft.com/office/drawing/2014/main" id="{1CE33FC2-6DF5-4FBA-8259-F64CE3B258C2}"/>
              </a:ext>
            </a:extLst>
          </p:cNvPr>
          <p:cNvGrpSpPr/>
          <p:nvPr/>
        </p:nvGrpSpPr>
        <p:grpSpPr>
          <a:xfrm>
            <a:off x="2344661" y="4903952"/>
            <a:ext cx="1453680" cy="279000"/>
            <a:chOff x="2344661" y="4903952"/>
            <a:chExt cx="1453680" cy="279000"/>
          </a:xfrm>
        </p:grpSpPr>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DBA9DC9C-988F-4E9B-B81E-DA7351CAA75E}"/>
                    </a:ext>
                  </a:extLst>
                </p14:cNvPr>
                <p14:cNvContentPartPr/>
                <p14:nvPr/>
              </p14:nvContentPartPr>
              <p14:xfrm>
                <a:off x="2344661" y="5010152"/>
                <a:ext cx="77400" cy="172800"/>
              </p14:xfrm>
            </p:contentPart>
          </mc:Choice>
          <mc:Fallback xmlns="">
            <p:pic>
              <p:nvPicPr>
                <p:cNvPr id="12" name="Freihand 11">
                  <a:extLst>
                    <a:ext uri="{FF2B5EF4-FFF2-40B4-BE49-F238E27FC236}">
                      <a16:creationId xmlns:a16="http://schemas.microsoft.com/office/drawing/2014/main" id="{DBA9DC9C-988F-4E9B-B81E-DA7351CAA75E}"/>
                    </a:ext>
                  </a:extLst>
                </p:cNvPr>
                <p:cNvPicPr/>
                <p:nvPr/>
              </p:nvPicPr>
              <p:blipFill>
                <a:blip r:embed="rId17"/>
                <a:stretch>
                  <a:fillRect/>
                </a:stretch>
              </p:blipFill>
              <p:spPr>
                <a:xfrm>
                  <a:off x="2340341" y="5005832"/>
                  <a:ext cx="86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432E9AD7-A07F-4521-9E5A-16CB2BD399DF}"/>
                    </a:ext>
                  </a:extLst>
                </p14:cNvPr>
                <p14:cNvContentPartPr/>
                <p14:nvPr/>
              </p14:nvContentPartPr>
              <p14:xfrm>
                <a:off x="2444021" y="5081072"/>
                <a:ext cx="93600" cy="66240"/>
              </p14:xfrm>
            </p:contentPart>
          </mc:Choice>
          <mc:Fallback xmlns="">
            <p:pic>
              <p:nvPicPr>
                <p:cNvPr id="13" name="Freihand 12">
                  <a:extLst>
                    <a:ext uri="{FF2B5EF4-FFF2-40B4-BE49-F238E27FC236}">
                      <a16:creationId xmlns:a16="http://schemas.microsoft.com/office/drawing/2014/main" id="{432E9AD7-A07F-4521-9E5A-16CB2BD399DF}"/>
                    </a:ext>
                  </a:extLst>
                </p:cNvPr>
                <p:cNvPicPr/>
                <p:nvPr/>
              </p:nvPicPr>
              <p:blipFill>
                <a:blip r:embed="rId19"/>
                <a:stretch>
                  <a:fillRect/>
                </a:stretch>
              </p:blipFill>
              <p:spPr>
                <a:xfrm>
                  <a:off x="2439701" y="5076752"/>
                  <a:ext cx="102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649B768A-6FF2-4787-BC20-D24837244032}"/>
                    </a:ext>
                  </a:extLst>
                </p14:cNvPr>
                <p14:cNvContentPartPr/>
                <p14:nvPr/>
              </p14:nvContentPartPr>
              <p14:xfrm>
                <a:off x="2558141" y="5078192"/>
                <a:ext cx="49680" cy="68040"/>
              </p14:xfrm>
            </p:contentPart>
          </mc:Choice>
          <mc:Fallback xmlns="">
            <p:pic>
              <p:nvPicPr>
                <p:cNvPr id="14" name="Freihand 13">
                  <a:extLst>
                    <a:ext uri="{FF2B5EF4-FFF2-40B4-BE49-F238E27FC236}">
                      <a16:creationId xmlns:a16="http://schemas.microsoft.com/office/drawing/2014/main" id="{649B768A-6FF2-4787-BC20-D24837244032}"/>
                    </a:ext>
                  </a:extLst>
                </p:cNvPr>
                <p:cNvPicPr/>
                <p:nvPr/>
              </p:nvPicPr>
              <p:blipFill>
                <a:blip r:embed="rId21"/>
                <a:stretch>
                  <a:fillRect/>
                </a:stretch>
              </p:blipFill>
              <p:spPr>
                <a:xfrm>
                  <a:off x="2553821" y="5073872"/>
                  <a:ext cx="58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A625AEB-88DA-4689-B95F-E625EEC348E7}"/>
                    </a:ext>
                  </a:extLst>
                </p14:cNvPr>
                <p14:cNvContentPartPr/>
                <p14:nvPr/>
              </p14:nvContentPartPr>
              <p14:xfrm>
                <a:off x="2638781" y="5014472"/>
                <a:ext cx="51120" cy="118800"/>
              </p14:xfrm>
            </p:contentPart>
          </mc:Choice>
          <mc:Fallback xmlns="">
            <p:pic>
              <p:nvPicPr>
                <p:cNvPr id="15" name="Freihand 14">
                  <a:extLst>
                    <a:ext uri="{FF2B5EF4-FFF2-40B4-BE49-F238E27FC236}">
                      <a16:creationId xmlns:a16="http://schemas.microsoft.com/office/drawing/2014/main" id="{6A625AEB-88DA-4689-B95F-E625EEC348E7}"/>
                    </a:ext>
                  </a:extLst>
                </p:cNvPr>
                <p:cNvPicPr/>
                <p:nvPr/>
              </p:nvPicPr>
              <p:blipFill>
                <a:blip r:embed="rId23"/>
                <a:stretch>
                  <a:fillRect/>
                </a:stretch>
              </p:blipFill>
              <p:spPr>
                <a:xfrm>
                  <a:off x="2634461" y="5010152"/>
                  <a:ext cx="59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CE76D980-FBB3-476E-8E11-F96C48AF9083}"/>
                    </a:ext>
                  </a:extLst>
                </p14:cNvPr>
                <p14:cNvContentPartPr/>
                <p14:nvPr/>
              </p14:nvContentPartPr>
              <p14:xfrm>
                <a:off x="2720501" y="5051912"/>
                <a:ext cx="91080" cy="66240"/>
              </p14:xfrm>
            </p:contentPart>
          </mc:Choice>
          <mc:Fallback xmlns="">
            <p:pic>
              <p:nvPicPr>
                <p:cNvPr id="16" name="Freihand 15">
                  <a:extLst>
                    <a:ext uri="{FF2B5EF4-FFF2-40B4-BE49-F238E27FC236}">
                      <a16:creationId xmlns:a16="http://schemas.microsoft.com/office/drawing/2014/main" id="{CE76D980-FBB3-476E-8E11-F96C48AF9083}"/>
                    </a:ext>
                  </a:extLst>
                </p:cNvPr>
                <p:cNvPicPr/>
                <p:nvPr/>
              </p:nvPicPr>
              <p:blipFill>
                <a:blip r:embed="rId25"/>
                <a:stretch>
                  <a:fillRect/>
                </a:stretch>
              </p:blipFill>
              <p:spPr>
                <a:xfrm>
                  <a:off x="2716181" y="5047592"/>
                  <a:ext cx="99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F9883DE5-0534-4F9C-8B8D-82C14DC30678}"/>
                    </a:ext>
                  </a:extLst>
                </p14:cNvPr>
                <p14:cNvContentPartPr/>
                <p14:nvPr/>
              </p14:nvContentPartPr>
              <p14:xfrm>
                <a:off x="2833541" y="5055152"/>
                <a:ext cx="74520" cy="66960"/>
              </p14:xfrm>
            </p:contentPart>
          </mc:Choice>
          <mc:Fallback xmlns="">
            <p:pic>
              <p:nvPicPr>
                <p:cNvPr id="17" name="Freihand 16">
                  <a:extLst>
                    <a:ext uri="{FF2B5EF4-FFF2-40B4-BE49-F238E27FC236}">
                      <a16:creationId xmlns:a16="http://schemas.microsoft.com/office/drawing/2014/main" id="{F9883DE5-0534-4F9C-8B8D-82C14DC30678}"/>
                    </a:ext>
                  </a:extLst>
                </p:cNvPr>
                <p:cNvPicPr/>
                <p:nvPr/>
              </p:nvPicPr>
              <p:blipFill>
                <a:blip r:embed="rId27"/>
                <a:stretch>
                  <a:fillRect/>
                </a:stretch>
              </p:blipFill>
              <p:spPr>
                <a:xfrm>
                  <a:off x="2829221" y="5050832"/>
                  <a:ext cx="83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63986070-C606-404B-A742-C17868FC6980}"/>
                    </a:ext>
                  </a:extLst>
                </p14:cNvPr>
                <p14:cNvContentPartPr/>
                <p14:nvPr/>
              </p14:nvContentPartPr>
              <p14:xfrm>
                <a:off x="2892581" y="4946072"/>
                <a:ext cx="376560" cy="158400"/>
              </p14:xfrm>
            </p:contentPart>
          </mc:Choice>
          <mc:Fallback xmlns="">
            <p:pic>
              <p:nvPicPr>
                <p:cNvPr id="18" name="Freihand 17">
                  <a:extLst>
                    <a:ext uri="{FF2B5EF4-FFF2-40B4-BE49-F238E27FC236}">
                      <a16:creationId xmlns:a16="http://schemas.microsoft.com/office/drawing/2014/main" id="{63986070-C606-404B-A742-C17868FC6980}"/>
                    </a:ext>
                  </a:extLst>
                </p:cNvPr>
                <p:cNvPicPr/>
                <p:nvPr/>
              </p:nvPicPr>
              <p:blipFill>
                <a:blip r:embed="rId29"/>
                <a:stretch>
                  <a:fillRect/>
                </a:stretch>
              </p:blipFill>
              <p:spPr>
                <a:xfrm>
                  <a:off x="2888261" y="4941752"/>
                  <a:ext cx="385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A1931036-FD85-49E6-A25D-E3A51FC30F53}"/>
                    </a:ext>
                  </a:extLst>
                </p14:cNvPr>
                <p14:cNvContentPartPr/>
                <p14:nvPr/>
              </p14:nvContentPartPr>
              <p14:xfrm>
                <a:off x="3340061" y="4912952"/>
                <a:ext cx="201600" cy="128880"/>
              </p14:xfrm>
            </p:contentPart>
          </mc:Choice>
          <mc:Fallback xmlns="">
            <p:pic>
              <p:nvPicPr>
                <p:cNvPr id="19" name="Freihand 18">
                  <a:extLst>
                    <a:ext uri="{FF2B5EF4-FFF2-40B4-BE49-F238E27FC236}">
                      <a16:creationId xmlns:a16="http://schemas.microsoft.com/office/drawing/2014/main" id="{A1931036-FD85-49E6-A25D-E3A51FC30F53}"/>
                    </a:ext>
                  </a:extLst>
                </p:cNvPr>
                <p:cNvPicPr/>
                <p:nvPr/>
              </p:nvPicPr>
              <p:blipFill>
                <a:blip r:embed="rId31"/>
                <a:stretch>
                  <a:fillRect/>
                </a:stretch>
              </p:blipFill>
              <p:spPr>
                <a:xfrm>
                  <a:off x="3335741" y="4908632"/>
                  <a:ext cx="210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AACDCEB2-21AF-45F2-886D-A4F5BAAB689A}"/>
                    </a:ext>
                  </a:extLst>
                </p14:cNvPr>
                <p14:cNvContentPartPr/>
                <p14:nvPr/>
              </p14:nvContentPartPr>
              <p14:xfrm>
                <a:off x="3565061" y="4903952"/>
                <a:ext cx="233280" cy="145800"/>
              </p14:xfrm>
            </p:contentPart>
          </mc:Choice>
          <mc:Fallback xmlns="">
            <p:pic>
              <p:nvPicPr>
                <p:cNvPr id="20" name="Freihand 19">
                  <a:extLst>
                    <a:ext uri="{FF2B5EF4-FFF2-40B4-BE49-F238E27FC236}">
                      <a16:creationId xmlns:a16="http://schemas.microsoft.com/office/drawing/2014/main" id="{AACDCEB2-21AF-45F2-886D-A4F5BAAB689A}"/>
                    </a:ext>
                  </a:extLst>
                </p:cNvPr>
                <p:cNvPicPr/>
                <p:nvPr/>
              </p:nvPicPr>
              <p:blipFill>
                <a:blip r:embed="rId33"/>
                <a:stretch>
                  <a:fillRect/>
                </a:stretch>
              </p:blipFill>
              <p:spPr>
                <a:xfrm>
                  <a:off x="3560741" y="4899632"/>
                  <a:ext cx="241920" cy="154440"/>
                </a:xfrm>
                <a:prstGeom prst="rect">
                  <a:avLst/>
                </a:prstGeom>
              </p:spPr>
            </p:pic>
          </mc:Fallback>
        </mc:AlternateContent>
      </p:grpSp>
      <p:grpSp>
        <p:nvGrpSpPr>
          <p:cNvPr id="37" name="Gruppieren 36">
            <a:extLst>
              <a:ext uri="{FF2B5EF4-FFF2-40B4-BE49-F238E27FC236}">
                <a16:creationId xmlns:a16="http://schemas.microsoft.com/office/drawing/2014/main" id="{A30AEBD0-2199-4116-A6C5-729ADE59FD3F}"/>
              </a:ext>
            </a:extLst>
          </p:cNvPr>
          <p:cNvGrpSpPr/>
          <p:nvPr/>
        </p:nvGrpSpPr>
        <p:grpSpPr>
          <a:xfrm>
            <a:off x="5289461" y="4915832"/>
            <a:ext cx="1925280" cy="727560"/>
            <a:chOff x="5289461" y="4915832"/>
            <a:chExt cx="1925280" cy="727560"/>
          </a:xfrm>
        </p:grpSpPr>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CEBDDEFE-3081-4846-99C7-6293465DC5EA}"/>
                    </a:ext>
                  </a:extLst>
                </p14:cNvPr>
                <p14:cNvContentPartPr/>
                <p14:nvPr/>
              </p14:nvContentPartPr>
              <p14:xfrm>
                <a:off x="5289461" y="5364392"/>
                <a:ext cx="524880" cy="279000"/>
              </p14:xfrm>
            </p:contentPart>
          </mc:Choice>
          <mc:Fallback xmlns="">
            <p:pic>
              <p:nvPicPr>
                <p:cNvPr id="21" name="Freihand 20">
                  <a:extLst>
                    <a:ext uri="{FF2B5EF4-FFF2-40B4-BE49-F238E27FC236}">
                      <a16:creationId xmlns:a16="http://schemas.microsoft.com/office/drawing/2014/main" id="{CEBDDEFE-3081-4846-99C7-6293465DC5EA}"/>
                    </a:ext>
                  </a:extLst>
                </p:cNvPr>
                <p:cNvPicPr/>
                <p:nvPr/>
              </p:nvPicPr>
              <p:blipFill>
                <a:blip r:embed="rId35"/>
                <a:stretch>
                  <a:fillRect/>
                </a:stretch>
              </p:blipFill>
              <p:spPr>
                <a:xfrm>
                  <a:off x="5285141" y="5360072"/>
                  <a:ext cx="5335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E070EF79-C161-4347-A9C5-EDDCEE1781AB}"/>
                    </a:ext>
                  </a:extLst>
                </p14:cNvPr>
                <p14:cNvContentPartPr/>
                <p14:nvPr/>
              </p14:nvContentPartPr>
              <p14:xfrm>
                <a:off x="5843501" y="5323352"/>
                <a:ext cx="372960" cy="317880"/>
              </p14:xfrm>
            </p:contentPart>
          </mc:Choice>
          <mc:Fallback xmlns="">
            <p:pic>
              <p:nvPicPr>
                <p:cNvPr id="22" name="Freihand 21">
                  <a:extLst>
                    <a:ext uri="{FF2B5EF4-FFF2-40B4-BE49-F238E27FC236}">
                      <a16:creationId xmlns:a16="http://schemas.microsoft.com/office/drawing/2014/main" id="{E070EF79-C161-4347-A9C5-EDDCEE1781AB}"/>
                    </a:ext>
                  </a:extLst>
                </p:cNvPr>
                <p:cNvPicPr/>
                <p:nvPr/>
              </p:nvPicPr>
              <p:blipFill>
                <a:blip r:embed="rId37"/>
                <a:stretch>
                  <a:fillRect/>
                </a:stretch>
              </p:blipFill>
              <p:spPr>
                <a:xfrm>
                  <a:off x="5839181" y="5319032"/>
                  <a:ext cx="3816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B4A5EC6F-F5F7-4E6D-AFD7-AC76F1A40C2A}"/>
                    </a:ext>
                  </a:extLst>
                </p14:cNvPr>
                <p14:cNvContentPartPr/>
                <p14:nvPr/>
              </p14:nvContentPartPr>
              <p14:xfrm>
                <a:off x="5592581" y="5080352"/>
                <a:ext cx="181440" cy="203760"/>
              </p14:xfrm>
            </p:contentPart>
          </mc:Choice>
          <mc:Fallback xmlns="">
            <p:pic>
              <p:nvPicPr>
                <p:cNvPr id="26" name="Freihand 25">
                  <a:extLst>
                    <a:ext uri="{FF2B5EF4-FFF2-40B4-BE49-F238E27FC236}">
                      <a16:creationId xmlns:a16="http://schemas.microsoft.com/office/drawing/2014/main" id="{B4A5EC6F-F5F7-4E6D-AFD7-AC76F1A40C2A}"/>
                    </a:ext>
                  </a:extLst>
                </p:cNvPr>
                <p:cNvPicPr/>
                <p:nvPr/>
              </p:nvPicPr>
              <p:blipFill>
                <a:blip r:embed="rId39"/>
                <a:stretch>
                  <a:fillRect/>
                </a:stretch>
              </p:blipFill>
              <p:spPr>
                <a:xfrm>
                  <a:off x="5588261" y="5076032"/>
                  <a:ext cx="190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48F8437B-428D-4C18-84C5-EDA2C0699213}"/>
                    </a:ext>
                  </a:extLst>
                </p14:cNvPr>
                <p14:cNvContentPartPr/>
                <p14:nvPr/>
              </p14:nvContentPartPr>
              <p14:xfrm>
                <a:off x="5783741" y="5072432"/>
                <a:ext cx="69120" cy="78840"/>
              </p14:xfrm>
            </p:contentPart>
          </mc:Choice>
          <mc:Fallback xmlns="">
            <p:pic>
              <p:nvPicPr>
                <p:cNvPr id="27" name="Freihand 26">
                  <a:extLst>
                    <a:ext uri="{FF2B5EF4-FFF2-40B4-BE49-F238E27FC236}">
                      <a16:creationId xmlns:a16="http://schemas.microsoft.com/office/drawing/2014/main" id="{48F8437B-428D-4C18-84C5-EDA2C0699213}"/>
                    </a:ext>
                  </a:extLst>
                </p:cNvPr>
                <p:cNvPicPr/>
                <p:nvPr/>
              </p:nvPicPr>
              <p:blipFill>
                <a:blip r:embed="rId41"/>
                <a:stretch>
                  <a:fillRect/>
                </a:stretch>
              </p:blipFill>
              <p:spPr>
                <a:xfrm>
                  <a:off x="5779421" y="5068112"/>
                  <a:ext cx="77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191F4970-8E7E-4C3E-823E-061142FE27A3}"/>
                    </a:ext>
                  </a:extLst>
                </p14:cNvPr>
                <p14:cNvContentPartPr/>
                <p14:nvPr/>
              </p14:nvContentPartPr>
              <p14:xfrm>
                <a:off x="5876621" y="4998632"/>
                <a:ext cx="129240" cy="155880"/>
              </p14:xfrm>
            </p:contentPart>
          </mc:Choice>
          <mc:Fallback xmlns="">
            <p:pic>
              <p:nvPicPr>
                <p:cNvPr id="28" name="Freihand 27">
                  <a:extLst>
                    <a:ext uri="{FF2B5EF4-FFF2-40B4-BE49-F238E27FC236}">
                      <a16:creationId xmlns:a16="http://schemas.microsoft.com/office/drawing/2014/main" id="{191F4970-8E7E-4C3E-823E-061142FE27A3}"/>
                    </a:ext>
                  </a:extLst>
                </p:cNvPr>
                <p:cNvPicPr/>
                <p:nvPr/>
              </p:nvPicPr>
              <p:blipFill>
                <a:blip r:embed="rId43"/>
                <a:stretch>
                  <a:fillRect/>
                </a:stretch>
              </p:blipFill>
              <p:spPr>
                <a:xfrm>
                  <a:off x="5872301" y="4994312"/>
                  <a:ext cx="137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C27B11F-C722-432A-8765-BD81E4AF1E12}"/>
                    </a:ext>
                  </a:extLst>
                </p14:cNvPr>
                <p14:cNvContentPartPr/>
                <p14:nvPr/>
              </p14:nvContentPartPr>
              <p14:xfrm>
                <a:off x="6025661" y="5052632"/>
                <a:ext cx="159120" cy="77040"/>
              </p14:xfrm>
            </p:contentPart>
          </mc:Choice>
          <mc:Fallback xmlns="">
            <p:pic>
              <p:nvPicPr>
                <p:cNvPr id="29" name="Freihand 28">
                  <a:extLst>
                    <a:ext uri="{FF2B5EF4-FFF2-40B4-BE49-F238E27FC236}">
                      <a16:creationId xmlns:a16="http://schemas.microsoft.com/office/drawing/2014/main" id="{FC27B11F-C722-432A-8765-BD81E4AF1E12}"/>
                    </a:ext>
                  </a:extLst>
                </p:cNvPr>
                <p:cNvPicPr/>
                <p:nvPr/>
              </p:nvPicPr>
              <p:blipFill>
                <a:blip r:embed="rId45"/>
                <a:stretch>
                  <a:fillRect/>
                </a:stretch>
              </p:blipFill>
              <p:spPr>
                <a:xfrm>
                  <a:off x="6021341" y="5048312"/>
                  <a:ext cx="167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6084F2A-08DF-49D2-83BB-892B91A448B2}"/>
                    </a:ext>
                  </a:extLst>
                </p14:cNvPr>
                <p14:cNvContentPartPr/>
                <p14:nvPr/>
              </p14:nvContentPartPr>
              <p14:xfrm>
                <a:off x="6188021" y="4965152"/>
                <a:ext cx="141120" cy="167040"/>
              </p14:xfrm>
            </p:contentPart>
          </mc:Choice>
          <mc:Fallback xmlns="">
            <p:pic>
              <p:nvPicPr>
                <p:cNvPr id="30" name="Freihand 29">
                  <a:extLst>
                    <a:ext uri="{FF2B5EF4-FFF2-40B4-BE49-F238E27FC236}">
                      <a16:creationId xmlns:a16="http://schemas.microsoft.com/office/drawing/2014/main" id="{F6084F2A-08DF-49D2-83BB-892B91A448B2}"/>
                    </a:ext>
                  </a:extLst>
                </p:cNvPr>
                <p:cNvPicPr/>
                <p:nvPr/>
              </p:nvPicPr>
              <p:blipFill>
                <a:blip r:embed="rId47"/>
                <a:stretch>
                  <a:fillRect/>
                </a:stretch>
              </p:blipFill>
              <p:spPr>
                <a:xfrm>
                  <a:off x="6183701" y="4960832"/>
                  <a:ext cx="149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B752A1D8-991D-4E9D-ACB0-D5E2A44862F0}"/>
                    </a:ext>
                  </a:extLst>
                </p14:cNvPr>
                <p14:cNvContentPartPr/>
                <p14:nvPr/>
              </p14:nvContentPartPr>
              <p14:xfrm>
                <a:off x="6308621" y="4946432"/>
                <a:ext cx="141840" cy="171000"/>
              </p14:xfrm>
            </p:contentPart>
          </mc:Choice>
          <mc:Fallback xmlns="">
            <p:pic>
              <p:nvPicPr>
                <p:cNvPr id="31" name="Freihand 30">
                  <a:extLst>
                    <a:ext uri="{FF2B5EF4-FFF2-40B4-BE49-F238E27FC236}">
                      <a16:creationId xmlns:a16="http://schemas.microsoft.com/office/drawing/2014/main" id="{B752A1D8-991D-4E9D-ACB0-D5E2A44862F0}"/>
                    </a:ext>
                  </a:extLst>
                </p:cNvPr>
                <p:cNvPicPr/>
                <p:nvPr/>
              </p:nvPicPr>
              <p:blipFill>
                <a:blip r:embed="rId49"/>
                <a:stretch>
                  <a:fillRect/>
                </a:stretch>
              </p:blipFill>
              <p:spPr>
                <a:xfrm>
                  <a:off x="6304301" y="4942112"/>
                  <a:ext cx="150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25CF05D8-B6A4-49FF-95FA-C295217A4D18}"/>
                    </a:ext>
                  </a:extLst>
                </p14:cNvPr>
                <p14:cNvContentPartPr/>
                <p14:nvPr/>
              </p14:nvContentPartPr>
              <p14:xfrm>
                <a:off x="6047261" y="4915832"/>
                <a:ext cx="112680" cy="13680"/>
              </p14:xfrm>
            </p:contentPart>
          </mc:Choice>
          <mc:Fallback xmlns="">
            <p:pic>
              <p:nvPicPr>
                <p:cNvPr id="32" name="Freihand 31">
                  <a:extLst>
                    <a:ext uri="{FF2B5EF4-FFF2-40B4-BE49-F238E27FC236}">
                      <a16:creationId xmlns:a16="http://schemas.microsoft.com/office/drawing/2014/main" id="{25CF05D8-B6A4-49FF-95FA-C295217A4D18}"/>
                    </a:ext>
                  </a:extLst>
                </p:cNvPr>
                <p:cNvPicPr/>
                <p:nvPr/>
              </p:nvPicPr>
              <p:blipFill>
                <a:blip r:embed="rId51"/>
                <a:stretch>
                  <a:fillRect/>
                </a:stretch>
              </p:blipFill>
              <p:spPr>
                <a:xfrm>
                  <a:off x="6042941" y="4911512"/>
                  <a:ext cx="121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9873D54A-FEE5-4BE3-B7C5-A97E5508802B}"/>
                    </a:ext>
                  </a:extLst>
                </p14:cNvPr>
                <p14:cNvContentPartPr/>
                <p14:nvPr/>
              </p14:nvContentPartPr>
              <p14:xfrm>
                <a:off x="5519861" y="5154872"/>
                <a:ext cx="883440" cy="111240"/>
              </p14:xfrm>
            </p:contentPart>
          </mc:Choice>
          <mc:Fallback xmlns="">
            <p:pic>
              <p:nvPicPr>
                <p:cNvPr id="33" name="Freihand 32">
                  <a:extLst>
                    <a:ext uri="{FF2B5EF4-FFF2-40B4-BE49-F238E27FC236}">
                      <a16:creationId xmlns:a16="http://schemas.microsoft.com/office/drawing/2014/main" id="{9873D54A-FEE5-4BE3-B7C5-A97E5508802B}"/>
                    </a:ext>
                  </a:extLst>
                </p:cNvPr>
                <p:cNvPicPr/>
                <p:nvPr/>
              </p:nvPicPr>
              <p:blipFill>
                <a:blip r:embed="rId53"/>
                <a:stretch>
                  <a:fillRect/>
                </a:stretch>
              </p:blipFill>
              <p:spPr>
                <a:xfrm>
                  <a:off x="5515541" y="5150552"/>
                  <a:ext cx="892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DCDA49F9-1372-4713-A1F0-0F36FECF99D8}"/>
                    </a:ext>
                  </a:extLst>
                </p14:cNvPr>
                <p14:cNvContentPartPr/>
                <p14:nvPr/>
              </p14:nvContentPartPr>
              <p14:xfrm>
                <a:off x="6583661" y="4984592"/>
                <a:ext cx="249840" cy="137880"/>
              </p14:xfrm>
            </p:contentPart>
          </mc:Choice>
          <mc:Fallback xmlns="">
            <p:pic>
              <p:nvPicPr>
                <p:cNvPr id="34" name="Freihand 33">
                  <a:extLst>
                    <a:ext uri="{FF2B5EF4-FFF2-40B4-BE49-F238E27FC236}">
                      <a16:creationId xmlns:a16="http://schemas.microsoft.com/office/drawing/2014/main" id="{DCDA49F9-1372-4713-A1F0-0F36FECF99D8}"/>
                    </a:ext>
                  </a:extLst>
                </p:cNvPr>
                <p:cNvPicPr/>
                <p:nvPr/>
              </p:nvPicPr>
              <p:blipFill>
                <a:blip r:embed="rId55"/>
                <a:stretch>
                  <a:fillRect/>
                </a:stretch>
              </p:blipFill>
              <p:spPr>
                <a:xfrm>
                  <a:off x="6579341" y="4980272"/>
                  <a:ext cx="258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4AE55CD4-26B5-4A7D-B329-60F98D362427}"/>
                    </a:ext>
                  </a:extLst>
                </p14:cNvPr>
                <p14:cNvContentPartPr/>
                <p14:nvPr/>
              </p14:nvContentPartPr>
              <p14:xfrm>
                <a:off x="6836021" y="5032832"/>
                <a:ext cx="161280" cy="98280"/>
              </p14:xfrm>
            </p:contentPart>
          </mc:Choice>
          <mc:Fallback xmlns="">
            <p:pic>
              <p:nvPicPr>
                <p:cNvPr id="35" name="Freihand 34">
                  <a:extLst>
                    <a:ext uri="{FF2B5EF4-FFF2-40B4-BE49-F238E27FC236}">
                      <a16:creationId xmlns:a16="http://schemas.microsoft.com/office/drawing/2014/main" id="{4AE55CD4-26B5-4A7D-B329-60F98D362427}"/>
                    </a:ext>
                  </a:extLst>
                </p:cNvPr>
                <p:cNvPicPr/>
                <p:nvPr/>
              </p:nvPicPr>
              <p:blipFill>
                <a:blip r:embed="rId57"/>
                <a:stretch>
                  <a:fillRect/>
                </a:stretch>
              </p:blipFill>
              <p:spPr>
                <a:xfrm>
                  <a:off x="6831701" y="5028512"/>
                  <a:ext cx="169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EFDF412C-EEAB-43D9-8AF4-02B6DD0E3652}"/>
                    </a:ext>
                  </a:extLst>
                </p14:cNvPr>
                <p14:cNvContentPartPr/>
                <p14:nvPr/>
              </p14:nvContentPartPr>
              <p14:xfrm>
                <a:off x="6997661" y="4961552"/>
                <a:ext cx="217080" cy="167760"/>
              </p14:xfrm>
            </p:contentPart>
          </mc:Choice>
          <mc:Fallback xmlns="">
            <p:pic>
              <p:nvPicPr>
                <p:cNvPr id="36" name="Freihand 35">
                  <a:extLst>
                    <a:ext uri="{FF2B5EF4-FFF2-40B4-BE49-F238E27FC236}">
                      <a16:creationId xmlns:a16="http://schemas.microsoft.com/office/drawing/2014/main" id="{EFDF412C-EEAB-43D9-8AF4-02B6DD0E3652}"/>
                    </a:ext>
                  </a:extLst>
                </p:cNvPr>
                <p:cNvPicPr/>
                <p:nvPr/>
              </p:nvPicPr>
              <p:blipFill>
                <a:blip r:embed="rId59"/>
                <a:stretch>
                  <a:fillRect/>
                </a:stretch>
              </p:blipFill>
              <p:spPr>
                <a:xfrm>
                  <a:off x="6993341" y="4957232"/>
                  <a:ext cx="225720" cy="176400"/>
                </a:xfrm>
                <a:prstGeom prst="rect">
                  <a:avLst/>
                </a:prstGeom>
              </p:spPr>
            </p:pic>
          </mc:Fallback>
        </mc:AlternateContent>
      </p:grpSp>
      <p:grpSp>
        <p:nvGrpSpPr>
          <p:cNvPr id="40" name="Gruppieren 39">
            <a:extLst>
              <a:ext uri="{FF2B5EF4-FFF2-40B4-BE49-F238E27FC236}">
                <a16:creationId xmlns:a16="http://schemas.microsoft.com/office/drawing/2014/main" id="{37AA188C-1C89-44A3-9728-E66497FB01DB}"/>
              </a:ext>
            </a:extLst>
          </p:cNvPr>
          <p:cNvGrpSpPr/>
          <p:nvPr/>
        </p:nvGrpSpPr>
        <p:grpSpPr>
          <a:xfrm>
            <a:off x="1360421" y="2131952"/>
            <a:ext cx="5698800" cy="2019600"/>
            <a:chOff x="1360421" y="2131952"/>
            <a:chExt cx="5698800" cy="2019600"/>
          </a:xfrm>
        </p:grpSpPr>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80BCB6EC-9F96-4CDA-8560-B8EA17A227DB}"/>
                    </a:ext>
                  </a:extLst>
                </p14:cNvPr>
                <p14:cNvContentPartPr/>
                <p14:nvPr/>
              </p14:nvContentPartPr>
              <p14:xfrm>
                <a:off x="1360421" y="2131952"/>
                <a:ext cx="4250880" cy="2019600"/>
              </p14:xfrm>
            </p:contentPart>
          </mc:Choice>
          <mc:Fallback xmlns="">
            <p:pic>
              <p:nvPicPr>
                <p:cNvPr id="38" name="Freihand 37">
                  <a:extLst>
                    <a:ext uri="{FF2B5EF4-FFF2-40B4-BE49-F238E27FC236}">
                      <a16:creationId xmlns:a16="http://schemas.microsoft.com/office/drawing/2014/main" id="{80BCB6EC-9F96-4CDA-8560-B8EA17A227DB}"/>
                    </a:ext>
                  </a:extLst>
                </p:cNvPr>
                <p:cNvPicPr/>
                <p:nvPr/>
              </p:nvPicPr>
              <p:blipFill>
                <a:blip r:embed="rId61"/>
                <a:stretch>
                  <a:fillRect/>
                </a:stretch>
              </p:blipFill>
              <p:spPr>
                <a:xfrm>
                  <a:off x="1356101" y="2127632"/>
                  <a:ext cx="4259520" cy="2028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3AE56F1C-55B0-490C-BD68-A5EF46A874D4}"/>
                    </a:ext>
                  </a:extLst>
                </p14:cNvPr>
                <p14:cNvContentPartPr/>
                <p14:nvPr/>
              </p14:nvContentPartPr>
              <p14:xfrm>
                <a:off x="5538941" y="2840072"/>
                <a:ext cx="1520280" cy="644400"/>
              </p14:xfrm>
            </p:contentPart>
          </mc:Choice>
          <mc:Fallback xmlns="">
            <p:pic>
              <p:nvPicPr>
                <p:cNvPr id="39" name="Freihand 38">
                  <a:extLst>
                    <a:ext uri="{FF2B5EF4-FFF2-40B4-BE49-F238E27FC236}">
                      <a16:creationId xmlns:a16="http://schemas.microsoft.com/office/drawing/2014/main" id="{3AE56F1C-55B0-490C-BD68-A5EF46A874D4}"/>
                    </a:ext>
                  </a:extLst>
                </p:cNvPr>
                <p:cNvPicPr/>
                <p:nvPr/>
              </p:nvPicPr>
              <p:blipFill>
                <a:blip r:embed="rId63"/>
                <a:stretch>
                  <a:fillRect/>
                </a:stretch>
              </p:blipFill>
              <p:spPr>
                <a:xfrm>
                  <a:off x="5534621" y="2835752"/>
                  <a:ext cx="1528920" cy="65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33AD591E-1A13-4CF0-A6C3-C3FA05619D73}"/>
                  </a:ext>
                </a:extLst>
              </p14:cNvPr>
              <p14:cNvContentPartPr/>
              <p14:nvPr/>
            </p14:nvContentPartPr>
            <p14:xfrm>
              <a:off x="1492901" y="2179112"/>
              <a:ext cx="42840" cy="482040"/>
            </p14:xfrm>
          </p:contentPart>
        </mc:Choice>
        <mc:Fallback xmlns="">
          <p:pic>
            <p:nvPicPr>
              <p:cNvPr id="41" name="Freihand 40">
                <a:extLst>
                  <a:ext uri="{FF2B5EF4-FFF2-40B4-BE49-F238E27FC236}">
                    <a16:creationId xmlns:a16="http://schemas.microsoft.com/office/drawing/2014/main" id="{33AD591E-1A13-4CF0-A6C3-C3FA05619D73}"/>
                  </a:ext>
                </a:extLst>
              </p:cNvPr>
              <p:cNvPicPr/>
              <p:nvPr/>
            </p:nvPicPr>
            <p:blipFill>
              <a:blip r:embed="rId65"/>
              <a:stretch>
                <a:fillRect/>
              </a:stretch>
            </p:blipFill>
            <p:spPr>
              <a:xfrm>
                <a:off x="1488581" y="2174792"/>
                <a:ext cx="5148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D00039C-81B5-4F40-ADD1-3F29E0DAC9E0}"/>
                  </a:ext>
                </a:extLst>
              </p14:cNvPr>
              <p14:cNvContentPartPr/>
              <p14:nvPr/>
            </p14:nvContentPartPr>
            <p14:xfrm>
              <a:off x="3252221" y="2388992"/>
              <a:ext cx="53640" cy="640440"/>
            </p14:xfrm>
          </p:contentPart>
        </mc:Choice>
        <mc:Fallback xmlns="">
          <p:pic>
            <p:nvPicPr>
              <p:cNvPr id="42" name="Freihand 41">
                <a:extLst>
                  <a:ext uri="{FF2B5EF4-FFF2-40B4-BE49-F238E27FC236}">
                    <a16:creationId xmlns:a16="http://schemas.microsoft.com/office/drawing/2014/main" id="{AD00039C-81B5-4F40-ADD1-3F29E0DAC9E0}"/>
                  </a:ext>
                </a:extLst>
              </p:cNvPr>
              <p:cNvPicPr/>
              <p:nvPr/>
            </p:nvPicPr>
            <p:blipFill>
              <a:blip r:embed="rId67"/>
              <a:stretch>
                <a:fillRect/>
              </a:stretch>
            </p:blipFill>
            <p:spPr>
              <a:xfrm>
                <a:off x="3247901" y="2384672"/>
                <a:ext cx="62280" cy="649080"/>
              </a:xfrm>
              <a:prstGeom prst="rect">
                <a:avLst/>
              </a:prstGeom>
            </p:spPr>
          </p:pic>
        </mc:Fallback>
      </mc:AlternateContent>
    </p:spTree>
    <p:extLst>
      <p:ext uri="{BB962C8B-B14F-4D97-AF65-F5344CB8AC3E}">
        <p14:creationId xmlns:p14="http://schemas.microsoft.com/office/powerpoint/2010/main" val="28796105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933922B-0A0D-1AB5-7C27-E14BDD2A5582}"/>
              </a:ext>
            </a:extLst>
          </p:cNvPr>
          <p:cNvPicPr>
            <a:picLocks noChangeAspect="1"/>
          </p:cNvPicPr>
          <p:nvPr/>
        </p:nvPicPr>
        <p:blipFill>
          <a:blip r:embed="rId3"/>
          <a:stretch>
            <a:fillRect/>
          </a:stretch>
        </p:blipFill>
        <p:spPr>
          <a:xfrm>
            <a:off x="0" y="879271"/>
            <a:ext cx="8396286" cy="5398239"/>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32BA2BA-9E22-4CFC-86BD-9296E753B383}"/>
                  </a:ext>
                </a:extLst>
              </p14:cNvPr>
              <p14:cNvContentPartPr/>
              <p14:nvPr/>
            </p14:nvContentPartPr>
            <p14:xfrm>
              <a:off x="1475621" y="4269992"/>
              <a:ext cx="179280" cy="46800"/>
            </p14:xfrm>
          </p:contentPart>
        </mc:Choice>
        <mc:Fallback xmlns="">
          <p:pic>
            <p:nvPicPr>
              <p:cNvPr id="2" name="Freihand 1">
                <a:extLst>
                  <a:ext uri="{FF2B5EF4-FFF2-40B4-BE49-F238E27FC236}">
                    <a16:creationId xmlns:a16="http://schemas.microsoft.com/office/drawing/2014/main" id="{A32BA2BA-9E22-4CFC-86BD-9296E753B383}"/>
                  </a:ext>
                </a:extLst>
              </p:cNvPr>
              <p:cNvPicPr/>
              <p:nvPr/>
            </p:nvPicPr>
            <p:blipFill>
              <a:blip r:embed="rId5"/>
              <a:stretch>
                <a:fillRect/>
              </a:stretch>
            </p:blipFill>
            <p:spPr>
              <a:xfrm>
                <a:off x="1471301" y="4265672"/>
                <a:ext cx="187920" cy="55440"/>
              </a:xfrm>
              <a:prstGeom prst="rect">
                <a:avLst/>
              </a:prstGeom>
            </p:spPr>
          </p:pic>
        </mc:Fallback>
      </mc:AlternateContent>
      <p:grpSp>
        <p:nvGrpSpPr>
          <p:cNvPr id="32" name="Gruppieren 31">
            <a:extLst>
              <a:ext uri="{FF2B5EF4-FFF2-40B4-BE49-F238E27FC236}">
                <a16:creationId xmlns:a16="http://schemas.microsoft.com/office/drawing/2014/main" id="{A092B84F-0048-4A9C-AF69-3CF32C1F835B}"/>
              </a:ext>
            </a:extLst>
          </p:cNvPr>
          <p:cNvGrpSpPr/>
          <p:nvPr/>
        </p:nvGrpSpPr>
        <p:grpSpPr>
          <a:xfrm>
            <a:off x="1227581" y="4355312"/>
            <a:ext cx="716040" cy="226080"/>
            <a:chOff x="1227581" y="4355312"/>
            <a:chExt cx="716040" cy="226080"/>
          </a:xfrm>
        </p:grpSpPr>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AF0DA4D7-5BA3-4943-ABF6-B442582D9B00}"/>
                    </a:ext>
                  </a:extLst>
                </p14:cNvPr>
                <p14:cNvContentPartPr/>
                <p14:nvPr/>
              </p14:nvContentPartPr>
              <p14:xfrm>
                <a:off x="1227581" y="4438832"/>
                <a:ext cx="90360" cy="142560"/>
              </p14:xfrm>
            </p:contentPart>
          </mc:Choice>
          <mc:Fallback xmlns="">
            <p:pic>
              <p:nvPicPr>
                <p:cNvPr id="11" name="Freihand 10">
                  <a:extLst>
                    <a:ext uri="{FF2B5EF4-FFF2-40B4-BE49-F238E27FC236}">
                      <a16:creationId xmlns:a16="http://schemas.microsoft.com/office/drawing/2014/main" id="{AF0DA4D7-5BA3-4943-ABF6-B442582D9B00}"/>
                    </a:ext>
                  </a:extLst>
                </p:cNvPr>
                <p:cNvPicPr/>
                <p:nvPr/>
              </p:nvPicPr>
              <p:blipFill>
                <a:blip r:embed="rId7"/>
                <a:stretch>
                  <a:fillRect/>
                </a:stretch>
              </p:blipFill>
              <p:spPr>
                <a:xfrm>
                  <a:off x="1223261" y="4434512"/>
                  <a:ext cx="99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1860FD11-7B6C-49DB-8AD3-6494AFF5D8EC}"/>
                    </a:ext>
                  </a:extLst>
                </p14:cNvPr>
                <p14:cNvContentPartPr/>
                <p14:nvPr/>
              </p14:nvContentPartPr>
              <p14:xfrm>
                <a:off x="1355381" y="4540712"/>
                <a:ext cx="20880" cy="32760"/>
              </p14:xfrm>
            </p:contentPart>
          </mc:Choice>
          <mc:Fallback xmlns="">
            <p:pic>
              <p:nvPicPr>
                <p:cNvPr id="12" name="Freihand 11">
                  <a:extLst>
                    <a:ext uri="{FF2B5EF4-FFF2-40B4-BE49-F238E27FC236}">
                      <a16:creationId xmlns:a16="http://schemas.microsoft.com/office/drawing/2014/main" id="{1860FD11-7B6C-49DB-8AD3-6494AFF5D8EC}"/>
                    </a:ext>
                  </a:extLst>
                </p:cNvPr>
                <p:cNvPicPr/>
                <p:nvPr/>
              </p:nvPicPr>
              <p:blipFill>
                <a:blip r:embed="rId9"/>
                <a:stretch>
                  <a:fillRect/>
                </a:stretch>
              </p:blipFill>
              <p:spPr>
                <a:xfrm>
                  <a:off x="1351061" y="4536392"/>
                  <a:ext cx="29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408C832E-F52A-4DB2-A0D1-CE45C9B50970}"/>
                    </a:ext>
                  </a:extLst>
                </p14:cNvPr>
                <p14:cNvContentPartPr/>
                <p14:nvPr/>
              </p14:nvContentPartPr>
              <p14:xfrm>
                <a:off x="1441781" y="4427312"/>
                <a:ext cx="69480" cy="129240"/>
              </p14:xfrm>
            </p:contentPart>
          </mc:Choice>
          <mc:Fallback xmlns="">
            <p:pic>
              <p:nvPicPr>
                <p:cNvPr id="13" name="Freihand 12">
                  <a:extLst>
                    <a:ext uri="{FF2B5EF4-FFF2-40B4-BE49-F238E27FC236}">
                      <a16:creationId xmlns:a16="http://schemas.microsoft.com/office/drawing/2014/main" id="{408C832E-F52A-4DB2-A0D1-CE45C9B50970}"/>
                    </a:ext>
                  </a:extLst>
                </p:cNvPr>
                <p:cNvPicPr/>
                <p:nvPr/>
              </p:nvPicPr>
              <p:blipFill>
                <a:blip r:embed="rId11"/>
                <a:stretch>
                  <a:fillRect/>
                </a:stretch>
              </p:blipFill>
              <p:spPr>
                <a:xfrm>
                  <a:off x="1437461" y="4422992"/>
                  <a:ext cx="78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F6113610-B426-4DA6-B30F-0A3FAC1EAD9E}"/>
                    </a:ext>
                  </a:extLst>
                </p14:cNvPr>
                <p14:cNvContentPartPr/>
                <p14:nvPr/>
              </p14:nvContentPartPr>
              <p14:xfrm>
                <a:off x="1534661" y="4419392"/>
                <a:ext cx="105840" cy="124200"/>
              </p14:xfrm>
            </p:contentPart>
          </mc:Choice>
          <mc:Fallback xmlns="">
            <p:pic>
              <p:nvPicPr>
                <p:cNvPr id="18" name="Freihand 17">
                  <a:extLst>
                    <a:ext uri="{FF2B5EF4-FFF2-40B4-BE49-F238E27FC236}">
                      <a16:creationId xmlns:a16="http://schemas.microsoft.com/office/drawing/2014/main" id="{F6113610-B426-4DA6-B30F-0A3FAC1EAD9E}"/>
                    </a:ext>
                  </a:extLst>
                </p:cNvPr>
                <p:cNvPicPr/>
                <p:nvPr/>
              </p:nvPicPr>
              <p:blipFill>
                <a:blip r:embed="rId13"/>
                <a:stretch>
                  <a:fillRect/>
                </a:stretch>
              </p:blipFill>
              <p:spPr>
                <a:xfrm>
                  <a:off x="1530341" y="4415072"/>
                  <a:ext cx="114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Freihand 19">
                  <a:extLst>
                    <a:ext uri="{FF2B5EF4-FFF2-40B4-BE49-F238E27FC236}">
                      <a16:creationId xmlns:a16="http://schemas.microsoft.com/office/drawing/2014/main" id="{C9E9ECB3-E8DB-49F2-8428-F3AA54E76ADB}"/>
                    </a:ext>
                  </a:extLst>
                </p14:cNvPr>
                <p14:cNvContentPartPr/>
                <p14:nvPr/>
              </p14:nvContentPartPr>
              <p14:xfrm>
                <a:off x="1619981" y="4356032"/>
                <a:ext cx="72000" cy="176040"/>
              </p14:xfrm>
            </p:contentPart>
          </mc:Choice>
          <mc:Fallback xmlns="">
            <p:pic>
              <p:nvPicPr>
                <p:cNvPr id="20" name="Freihand 19">
                  <a:extLst>
                    <a:ext uri="{FF2B5EF4-FFF2-40B4-BE49-F238E27FC236}">
                      <a16:creationId xmlns:a16="http://schemas.microsoft.com/office/drawing/2014/main" id="{C9E9ECB3-E8DB-49F2-8428-F3AA54E76ADB}"/>
                    </a:ext>
                  </a:extLst>
                </p:cNvPr>
                <p:cNvPicPr/>
                <p:nvPr/>
              </p:nvPicPr>
              <p:blipFill>
                <a:blip r:embed="rId15"/>
                <a:stretch>
                  <a:fillRect/>
                </a:stretch>
              </p:blipFill>
              <p:spPr>
                <a:xfrm>
                  <a:off x="1615661" y="4351712"/>
                  <a:ext cx="80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Freihand 23">
                  <a:extLst>
                    <a:ext uri="{FF2B5EF4-FFF2-40B4-BE49-F238E27FC236}">
                      <a16:creationId xmlns:a16="http://schemas.microsoft.com/office/drawing/2014/main" id="{B76013CE-A0D3-4361-BC39-7E0726940358}"/>
                    </a:ext>
                  </a:extLst>
                </p14:cNvPr>
                <p14:cNvContentPartPr/>
                <p14:nvPr/>
              </p14:nvContentPartPr>
              <p14:xfrm>
                <a:off x="1647341" y="4431992"/>
                <a:ext cx="146880" cy="93960"/>
              </p14:xfrm>
            </p:contentPart>
          </mc:Choice>
          <mc:Fallback xmlns="">
            <p:pic>
              <p:nvPicPr>
                <p:cNvPr id="24" name="Freihand 23">
                  <a:extLst>
                    <a:ext uri="{FF2B5EF4-FFF2-40B4-BE49-F238E27FC236}">
                      <a16:creationId xmlns:a16="http://schemas.microsoft.com/office/drawing/2014/main" id="{B76013CE-A0D3-4361-BC39-7E0726940358}"/>
                    </a:ext>
                  </a:extLst>
                </p:cNvPr>
                <p:cNvPicPr/>
                <p:nvPr/>
              </p:nvPicPr>
              <p:blipFill>
                <a:blip r:embed="rId17"/>
                <a:stretch>
                  <a:fillRect/>
                </a:stretch>
              </p:blipFill>
              <p:spPr>
                <a:xfrm>
                  <a:off x="1643021" y="4427672"/>
                  <a:ext cx="155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640486DE-B51F-4B0A-A1D6-B3DB7B267EB9}"/>
                    </a:ext>
                  </a:extLst>
                </p14:cNvPr>
                <p14:cNvContentPartPr/>
                <p14:nvPr/>
              </p14:nvContentPartPr>
              <p14:xfrm>
                <a:off x="1776941" y="4387352"/>
                <a:ext cx="22680" cy="28800"/>
              </p14:xfrm>
            </p:contentPart>
          </mc:Choice>
          <mc:Fallback xmlns="">
            <p:pic>
              <p:nvPicPr>
                <p:cNvPr id="27" name="Freihand 26">
                  <a:extLst>
                    <a:ext uri="{FF2B5EF4-FFF2-40B4-BE49-F238E27FC236}">
                      <a16:creationId xmlns:a16="http://schemas.microsoft.com/office/drawing/2014/main" id="{640486DE-B51F-4B0A-A1D6-B3DB7B267EB9}"/>
                    </a:ext>
                  </a:extLst>
                </p:cNvPr>
                <p:cNvPicPr/>
                <p:nvPr/>
              </p:nvPicPr>
              <p:blipFill>
                <a:blip r:embed="rId19"/>
                <a:stretch>
                  <a:fillRect/>
                </a:stretch>
              </p:blipFill>
              <p:spPr>
                <a:xfrm>
                  <a:off x="1772621" y="4383032"/>
                  <a:ext cx="31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Freihand 28">
                  <a:extLst>
                    <a:ext uri="{FF2B5EF4-FFF2-40B4-BE49-F238E27FC236}">
                      <a16:creationId xmlns:a16="http://schemas.microsoft.com/office/drawing/2014/main" id="{93CB8914-1AFE-4A89-B783-DBBBA892A6F6}"/>
                    </a:ext>
                  </a:extLst>
                </p14:cNvPr>
                <p14:cNvContentPartPr/>
                <p14:nvPr/>
              </p14:nvContentPartPr>
              <p14:xfrm>
                <a:off x="1807181" y="4415792"/>
                <a:ext cx="61560" cy="109080"/>
              </p14:xfrm>
            </p:contentPart>
          </mc:Choice>
          <mc:Fallback xmlns="">
            <p:pic>
              <p:nvPicPr>
                <p:cNvPr id="29" name="Freihand 28">
                  <a:extLst>
                    <a:ext uri="{FF2B5EF4-FFF2-40B4-BE49-F238E27FC236}">
                      <a16:creationId xmlns:a16="http://schemas.microsoft.com/office/drawing/2014/main" id="{93CB8914-1AFE-4A89-B783-DBBBA892A6F6}"/>
                    </a:ext>
                  </a:extLst>
                </p:cNvPr>
                <p:cNvPicPr/>
                <p:nvPr/>
              </p:nvPicPr>
              <p:blipFill>
                <a:blip r:embed="rId21"/>
                <a:stretch>
                  <a:fillRect/>
                </a:stretch>
              </p:blipFill>
              <p:spPr>
                <a:xfrm>
                  <a:off x="1802861" y="4411472"/>
                  <a:ext cx="70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Freihand 29">
                  <a:extLst>
                    <a:ext uri="{FF2B5EF4-FFF2-40B4-BE49-F238E27FC236}">
                      <a16:creationId xmlns:a16="http://schemas.microsoft.com/office/drawing/2014/main" id="{DA8533C7-5098-41AF-B62B-48A508468B34}"/>
                    </a:ext>
                  </a:extLst>
                </p14:cNvPr>
                <p14:cNvContentPartPr/>
                <p14:nvPr/>
              </p14:nvContentPartPr>
              <p14:xfrm>
                <a:off x="1872701" y="4384472"/>
                <a:ext cx="70920" cy="90000"/>
              </p14:xfrm>
            </p:contentPart>
          </mc:Choice>
          <mc:Fallback xmlns="">
            <p:pic>
              <p:nvPicPr>
                <p:cNvPr id="30" name="Freihand 29">
                  <a:extLst>
                    <a:ext uri="{FF2B5EF4-FFF2-40B4-BE49-F238E27FC236}">
                      <a16:creationId xmlns:a16="http://schemas.microsoft.com/office/drawing/2014/main" id="{DA8533C7-5098-41AF-B62B-48A508468B34}"/>
                    </a:ext>
                  </a:extLst>
                </p:cNvPr>
                <p:cNvPicPr/>
                <p:nvPr/>
              </p:nvPicPr>
              <p:blipFill>
                <a:blip r:embed="rId23"/>
                <a:stretch>
                  <a:fillRect/>
                </a:stretch>
              </p:blipFill>
              <p:spPr>
                <a:xfrm>
                  <a:off x="1868381" y="4380152"/>
                  <a:ext cx="79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Freihand 30">
                  <a:extLst>
                    <a:ext uri="{FF2B5EF4-FFF2-40B4-BE49-F238E27FC236}">
                      <a16:creationId xmlns:a16="http://schemas.microsoft.com/office/drawing/2014/main" id="{4BBD5C83-78CC-4D4F-A40D-9046BD66ABF6}"/>
                    </a:ext>
                  </a:extLst>
                </p14:cNvPr>
                <p14:cNvContentPartPr/>
                <p14:nvPr/>
              </p14:nvContentPartPr>
              <p14:xfrm>
                <a:off x="1423421" y="4355312"/>
                <a:ext cx="95400" cy="17280"/>
              </p14:xfrm>
            </p:contentPart>
          </mc:Choice>
          <mc:Fallback xmlns="">
            <p:pic>
              <p:nvPicPr>
                <p:cNvPr id="31" name="Freihand 30">
                  <a:extLst>
                    <a:ext uri="{FF2B5EF4-FFF2-40B4-BE49-F238E27FC236}">
                      <a16:creationId xmlns:a16="http://schemas.microsoft.com/office/drawing/2014/main" id="{4BBD5C83-78CC-4D4F-A40D-9046BD66ABF6}"/>
                    </a:ext>
                  </a:extLst>
                </p:cNvPr>
                <p:cNvPicPr/>
                <p:nvPr/>
              </p:nvPicPr>
              <p:blipFill>
                <a:blip r:embed="rId25"/>
                <a:stretch>
                  <a:fillRect/>
                </a:stretch>
              </p:blipFill>
              <p:spPr>
                <a:xfrm>
                  <a:off x="1419101" y="4350992"/>
                  <a:ext cx="104040" cy="25920"/>
                </a:xfrm>
                <a:prstGeom prst="rect">
                  <a:avLst/>
                </a:prstGeom>
              </p:spPr>
            </p:pic>
          </mc:Fallback>
        </mc:AlternateContent>
      </p:grpSp>
      <p:grpSp>
        <p:nvGrpSpPr>
          <p:cNvPr id="46" name="Gruppieren 45">
            <a:extLst>
              <a:ext uri="{FF2B5EF4-FFF2-40B4-BE49-F238E27FC236}">
                <a16:creationId xmlns:a16="http://schemas.microsoft.com/office/drawing/2014/main" id="{48F7B48F-2A00-4417-A132-D9B3D6023D3F}"/>
              </a:ext>
            </a:extLst>
          </p:cNvPr>
          <p:cNvGrpSpPr/>
          <p:nvPr/>
        </p:nvGrpSpPr>
        <p:grpSpPr>
          <a:xfrm>
            <a:off x="2547701" y="4165592"/>
            <a:ext cx="610200" cy="251640"/>
            <a:chOff x="2547701" y="4165592"/>
            <a:chExt cx="610200" cy="251640"/>
          </a:xfrm>
        </p:grpSpPr>
        <mc:AlternateContent xmlns:mc="http://schemas.openxmlformats.org/markup-compatibility/2006" xmlns:p14="http://schemas.microsoft.com/office/powerpoint/2010/main">
          <mc:Choice Requires="p14">
            <p:contentPart p14:bwMode="auto" r:id="rId26">
              <p14:nvContentPartPr>
                <p14:cNvPr id="33" name="Freihand 32">
                  <a:extLst>
                    <a:ext uri="{FF2B5EF4-FFF2-40B4-BE49-F238E27FC236}">
                      <a16:creationId xmlns:a16="http://schemas.microsoft.com/office/drawing/2014/main" id="{5F6A1AA0-E764-4ACC-A759-9CEE3B6AF22B}"/>
                    </a:ext>
                  </a:extLst>
                </p14:cNvPr>
                <p14:cNvContentPartPr/>
                <p14:nvPr/>
              </p14:nvContentPartPr>
              <p14:xfrm>
                <a:off x="2547701" y="4280432"/>
                <a:ext cx="79560" cy="133200"/>
              </p14:xfrm>
            </p:contentPart>
          </mc:Choice>
          <mc:Fallback xmlns="">
            <p:pic>
              <p:nvPicPr>
                <p:cNvPr id="33" name="Freihand 32">
                  <a:extLst>
                    <a:ext uri="{FF2B5EF4-FFF2-40B4-BE49-F238E27FC236}">
                      <a16:creationId xmlns:a16="http://schemas.microsoft.com/office/drawing/2014/main" id="{5F6A1AA0-E764-4ACC-A759-9CEE3B6AF22B}"/>
                    </a:ext>
                  </a:extLst>
                </p:cNvPr>
                <p:cNvPicPr/>
                <p:nvPr/>
              </p:nvPicPr>
              <p:blipFill>
                <a:blip r:embed="rId27"/>
                <a:stretch>
                  <a:fillRect/>
                </a:stretch>
              </p:blipFill>
              <p:spPr>
                <a:xfrm>
                  <a:off x="2543381" y="4276112"/>
                  <a:ext cx="88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0763228A-EFD0-44EE-8FA7-41769B51DC10}"/>
                    </a:ext>
                  </a:extLst>
                </p14:cNvPr>
                <p14:cNvContentPartPr/>
                <p14:nvPr/>
              </p14:nvContentPartPr>
              <p14:xfrm>
                <a:off x="2656421" y="4412912"/>
                <a:ext cx="360" cy="360"/>
              </p14:xfrm>
            </p:contentPart>
          </mc:Choice>
          <mc:Fallback xmlns="">
            <p:pic>
              <p:nvPicPr>
                <p:cNvPr id="34" name="Freihand 33">
                  <a:extLst>
                    <a:ext uri="{FF2B5EF4-FFF2-40B4-BE49-F238E27FC236}">
                      <a16:creationId xmlns:a16="http://schemas.microsoft.com/office/drawing/2014/main" id="{0763228A-EFD0-44EE-8FA7-41769B51DC10}"/>
                    </a:ext>
                  </a:extLst>
                </p:cNvPr>
                <p:cNvPicPr/>
                <p:nvPr/>
              </p:nvPicPr>
              <p:blipFill>
                <a:blip r:embed="rId29"/>
                <a:stretch>
                  <a:fillRect/>
                </a:stretch>
              </p:blipFill>
              <p:spPr>
                <a:xfrm>
                  <a:off x="2652101" y="4408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Freihand 34">
                  <a:extLst>
                    <a:ext uri="{FF2B5EF4-FFF2-40B4-BE49-F238E27FC236}">
                      <a16:creationId xmlns:a16="http://schemas.microsoft.com/office/drawing/2014/main" id="{A3F6F564-B5DE-44AB-BC45-3D0291AAEAD0}"/>
                    </a:ext>
                  </a:extLst>
                </p14:cNvPr>
                <p14:cNvContentPartPr/>
                <p14:nvPr/>
              </p14:nvContentPartPr>
              <p14:xfrm>
                <a:off x="2719061" y="4293032"/>
                <a:ext cx="81000" cy="97560"/>
              </p14:xfrm>
            </p:contentPart>
          </mc:Choice>
          <mc:Fallback xmlns="">
            <p:pic>
              <p:nvPicPr>
                <p:cNvPr id="35" name="Freihand 34">
                  <a:extLst>
                    <a:ext uri="{FF2B5EF4-FFF2-40B4-BE49-F238E27FC236}">
                      <a16:creationId xmlns:a16="http://schemas.microsoft.com/office/drawing/2014/main" id="{A3F6F564-B5DE-44AB-BC45-3D0291AAEAD0}"/>
                    </a:ext>
                  </a:extLst>
                </p:cNvPr>
                <p:cNvPicPr/>
                <p:nvPr/>
              </p:nvPicPr>
              <p:blipFill>
                <a:blip r:embed="rId31"/>
                <a:stretch>
                  <a:fillRect/>
                </a:stretch>
              </p:blipFill>
              <p:spPr>
                <a:xfrm>
                  <a:off x="2714741" y="4288712"/>
                  <a:ext cx="89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Freihand 35">
                  <a:extLst>
                    <a:ext uri="{FF2B5EF4-FFF2-40B4-BE49-F238E27FC236}">
                      <a16:creationId xmlns:a16="http://schemas.microsoft.com/office/drawing/2014/main" id="{004B6781-D41E-40CF-9858-7ED6027386F3}"/>
                    </a:ext>
                  </a:extLst>
                </p14:cNvPr>
                <p14:cNvContentPartPr/>
                <p14:nvPr/>
              </p14:nvContentPartPr>
              <p14:xfrm>
                <a:off x="2809781" y="4273592"/>
                <a:ext cx="68400" cy="105480"/>
              </p14:xfrm>
            </p:contentPart>
          </mc:Choice>
          <mc:Fallback xmlns="">
            <p:pic>
              <p:nvPicPr>
                <p:cNvPr id="36" name="Freihand 35">
                  <a:extLst>
                    <a:ext uri="{FF2B5EF4-FFF2-40B4-BE49-F238E27FC236}">
                      <a16:creationId xmlns:a16="http://schemas.microsoft.com/office/drawing/2014/main" id="{004B6781-D41E-40CF-9858-7ED6027386F3}"/>
                    </a:ext>
                  </a:extLst>
                </p:cNvPr>
                <p:cNvPicPr/>
                <p:nvPr/>
              </p:nvPicPr>
              <p:blipFill>
                <a:blip r:embed="rId33"/>
                <a:stretch>
                  <a:fillRect/>
                </a:stretch>
              </p:blipFill>
              <p:spPr>
                <a:xfrm>
                  <a:off x="2805461" y="4269272"/>
                  <a:ext cx="77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8" name="Freihand 37">
                  <a:extLst>
                    <a:ext uri="{FF2B5EF4-FFF2-40B4-BE49-F238E27FC236}">
                      <a16:creationId xmlns:a16="http://schemas.microsoft.com/office/drawing/2014/main" id="{E43640A2-6419-41F5-9513-604FC5BFDBDE}"/>
                    </a:ext>
                  </a:extLst>
                </p14:cNvPr>
                <p14:cNvContentPartPr/>
                <p14:nvPr/>
              </p14:nvContentPartPr>
              <p14:xfrm>
                <a:off x="2886461" y="4236152"/>
                <a:ext cx="78480" cy="152280"/>
              </p14:xfrm>
            </p:contentPart>
          </mc:Choice>
          <mc:Fallback xmlns="">
            <p:pic>
              <p:nvPicPr>
                <p:cNvPr id="38" name="Freihand 37">
                  <a:extLst>
                    <a:ext uri="{FF2B5EF4-FFF2-40B4-BE49-F238E27FC236}">
                      <a16:creationId xmlns:a16="http://schemas.microsoft.com/office/drawing/2014/main" id="{E43640A2-6419-41F5-9513-604FC5BFDBDE}"/>
                    </a:ext>
                  </a:extLst>
                </p:cNvPr>
                <p:cNvPicPr/>
                <p:nvPr/>
              </p:nvPicPr>
              <p:blipFill>
                <a:blip r:embed="rId35"/>
                <a:stretch>
                  <a:fillRect/>
                </a:stretch>
              </p:blipFill>
              <p:spPr>
                <a:xfrm>
                  <a:off x="2882141" y="4231832"/>
                  <a:ext cx="87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Freihand 38">
                  <a:extLst>
                    <a:ext uri="{FF2B5EF4-FFF2-40B4-BE49-F238E27FC236}">
                      <a16:creationId xmlns:a16="http://schemas.microsoft.com/office/drawing/2014/main" id="{555D90F8-C39A-43EA-A73C-012732B852B6}"/>
                    </a:ext>
                  </a:extLst>
                </p14:cNvPr>
                <p14:cNvContentPartPr/>
                <p14:nvPr/>
              </p14:nvContentPartPr>
              <p14:xfrm>
                <a:off x="2923901" y="4318592"/>
                <a:ext cx="101880" cy="93600"/>
              </p14:xfrm>
            </p:contentPart>
          </mc:Choice>
          <mc:Fallback xmlns="">
            <p:pic>
              <p:nvPicPr>
                <p:cNvPr id="39" name="Freihand 38">
                  <a:extLst>
                    <a:ext uri="{FF2B5EF4-FFF2-40B4-BE49-F238E27FC236}">
                      <a16:creationId xmlns:a16="http://schemas.microsoft.com/office/drawing/2014/main" id="{555D90F8-C39A-43EA-A73C-012732B852B6}"/>
                    </a:ext>
                  </a:extLst>
                </p:cNvPr>
                <p:cNvPicPr/>
                <p:nvPr/>
              </p:nvPicPr>
              <p:blipFill>
                <a:blip r:embed="rId37"/>
                <a:stretch>
                  <a:fillRect/>
                </a:stretch>
              </p:blipFill>
              <p:spPr>
                <a:xfrm>
                  <a:off x="2919581" y="4314272"/>
                  <a:ext cx="110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9740B47E-DA65-4704-9A00-3732B186BCB8}"/>
                    </a:ext>
                  </a:extLst>
                </p14:cNvPr>
                <p14:cNvContentPartPr/>
                <p14:nvPr/>
              </p14:nvContentPartPr>
              <p14:xfrm>
                <a:off x="3018221" y="4299872"/>
                <a:ext cx="7560" cy="12600"/>
              </p14:xfrm>
            </p:contentPart>
          </mc:Choice>
          <mc:Fallback xmlns="">
            <p:pic>
              <p:nvPicPr>
                <p:cNvPr id="40" name="Freihand 39">
                  <a:extLst>
                    <a:ext uri="{FF2B5EF4-FFF2-40B4-BE49-F238E27FC236}">
                      <a16:creationId xmlns:a16="http://schemas.microsoft.com/office/drawing/2014/main" id="{9740B47E-DA65-4704-9A00-3732B186BCB8}"/>
                    </a:ext>
                  </a:extLst>
                </p:cNvPr>
                <p:cNvPicPr/>
                <p:nvPr/>
              </p:nvPicPr>
              <p:blipFill>
                <a:blip r:embed="rId39"/>
                <a:stretch>
                  <a:fillRect/>
                </a:stretch>
              </p:blipFill>
              <p:spPr>
                <a:xfrm>
                  <a:off x="3013901" y="4295552"/>
                  <a:ext cx="16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Freihand 40">
                  <a:extLst>
                    <a:ext uri="{FF2B5EF4-FFF2-40B4-BE49-F238E27FC236}">
                      <a16:creationId xmlns:a16="http://schemas.microsoft.com/office/drawing/2014/main" id="{E35E6FBD-026F-4E74-8702-8E67C14E21A4}"/>
                    </a:ext>
                  </a:extLst>
                </p14:cNvPr>
                <p14:cNvContentPartPr/>
                <p14:nvPr/>
              </p14:nvContentPartPr>
              <p14:xfrm>
                <a:off x="3037661" y="4310312"/>
                <a:ext cx="40320" cy="106920"/>
              </p14:xfrm>
            </p:contentPart>
          </mc:Choice>
          <mc:Fallback xmlns="">
            <p:pic>
              <p:nvPicPr>
                <p:cNvPr id="41" name="Freihand 40">
                  <a:extLst>
                    <a:ext uri="{FF2B5EF4-FFF2-40B4-BE49-F238E27FC236}">
                      <a16:creationId xmlns:a16="http://schemas.microsoft.com/office/drawing/2014/main" id="{E35E6FBD-026F-4E74-8702-8E67C14E21A4}"/>
                    </a:ext>
                  </a:extLst>
                </p:cNvPr>
                <p:cNvPicPr/>
                <p:nvPr/>
              </p:nvPicPr>
              <p:blipFill>
                <a:blip r:embed="rId41"/>
                <a:stretch>
                  <a:fillRect/>
                </a:stretch>
              </p:blipFill>
              <p:spPr>
                <a:xfrm>
                  <a:off x="3033341" y="4305992"/>
                  <a:ext cx="48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Freihand 41">
                  <a:extLst>
                    <a:ext uri="{FF2B5EF4-FFF2-40B4-BE49-F238E27FC236}">
                      <a16:creationId xmlns:a16="http://schemas.microsoft.com/office/drawing/2014/main" id="{CCD3034C-0DCD-4B3A-B230-7F670E6823B7}"/>
                    </a:ext>
                  </a:extLst>
                </p14:cNvPr>
                <p14:cNvContentPartPr/>
                <p14:nvPr/>
              </p14:nvContentPartPr>
              <p14:xfrm>
                <a:off x="3080861" y="4299152"/>
                <a:ext cx="77040" cy="91800"/>
              </p14:xfrm>
            </p:contentPart>
          </mc:Choice>
          <mc:Fallback xmlns="">
            <p:pic>
              <p:nvPicPr>
                <p:cNvPr id="42" name="Freihand 41">
                  <a:extLst>
                    <a:ext uri="{FF2B5EF4-FFF2-40B4-BE49-F238E27FC236}">
                      <a16:creationId xmlns:a16="http://schemas.microsoft.com/office/drawing/2014/main" id="{CCD3034C-0DCD-4B3A-B230-7F670E6823B7}"/>
                    </a:ext>
                  </a:extLst>
                </p:cNvPr>
                <p:cNvPicPr/>
                <p:nvPr/>
              </p:nvPicPr>
              <p:blipFill>
                <a:blip r:embed="rId43"/>
                <a:stretch>
                  <a:fillRect/>
                </a:stretch>
              </p:blipFill>
              <p:spPr>
                <a:xfrm>
                  <a:off x="3076541" y="4294832"/>
                  <a:ext cx="85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660D13A1-3F81-46BB-A7F7-07791FC3950D}"/>
                    </a:ext>
                  </a:extLst>
                </p14:cNvPr>
                <p14:cNvContentPartPr/>
                <p14:nvPr/>
              </p14:nvContentPartPr>
              <p14:xfrm>
                <a:off x="2750021" y="4165592"/>
                <a:ext cx="43560" cy="30960"/>
              </p14:xfrm>
            </p:contentPart>
          </mc:Choice>
          <mc:Fallback xmlns="">
            <p:pic>
              <p:nvPicPr>
                <p:cNvPr id="43" name="Freihand 42">
                  <a:extLst>
                    <a:ext uri="{FF2B5EF4-FFF2-40B4-BE49-F238E27FC236}">
                      <a16:creationId xmlns:a16="http://schemas.microsoft.com/office/drawing/2014/main" id="{660D13A1-3F81-46BB-A7F7-07791FC3950D}"/>
                    </a:ext>
                  </a:extLst>
                </p:cNvPr>
                <p:cNvPicPr/>
                <p:nvPr/>
              </p:nvPicPr>
              <p:blipFill>
                <a:blip r:embed="rId45"/>
                <a:stretch>
                  <a:fillRect/>
                </a:stretch>
              </p:blipFill>
              <p:spPr>
                <a:xfrm>
                  <a:off x="2745701" y="4161272"/>
                  <a:ext cx="52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Freihand 44">
                  <a:extLst>
                    <a:ext uri="{FF2B5EF4-FFF2-40B4-BE49-F238E27FC236}">
                      <a16:creationId xmlns:a16="http://schemas.microsoft.com/office/drawing/2014/main" id="{01FAD315-7ADC-4A8B-A9B5-90CE8B7EE4F7}"/>
                    </a:ext>
                  </a:extLst>
                </p14:cNvPr>
                <p14:cNvContentPartPr/>
                <p14:nvPr/>
              </p14:nvContentPartPr>
              <p14:xfrm>
                <a:off x="2656421" y="4394912"/>
                <a:ext cx="18360" cy="21240"/>
              </p14:xfrm>
            </p:contentPart>
          </mc:Choice>
          <mc:Fallback xmlns="">
            <p:pic>
              <p:nvPicPr>
                <p:cNvPr id="45" name="Freihand 44">
                  <a:extLst>
                    <a:ext uri="{FF2B5EF4-FFF2-40B4-BE49-F238E27FC236}">
                      <a16:creationId xmlns:a16="http://schemas.microsoft.com/office/drawing/2014/main" id="{01FAD315-7ADC-4A8B-A9B5-90CE8B7EE4F7}"/>
                    </a:ext>
                  </a:extLst>
                </p:cNvPr>
                <p:cNvPicPr/>
                <p:nvPr/>
              </p:nvPicPr>
              <p:blipFill>
                <a:blip r:embed="rId47"/>
                <a:stretch>
                  <a:fillRect/>
                </a:stretch>
              </p:blipFill>
              <p:spPr>
                <a:xfrm>
                  <a:off x="2652101" y="4390592"/>
                  <a:ext cx="27000" cy="29880"/>
                </a:xfrm>
                <a:prstGeom prst="rect">
                  <a:avLst/>
                </a:prstGeom>
              </p:spPr>
            </p:pic>
          </mc:Fallback>
        </mc:AlternateContent>
      </p:grpSp>
      <p:grpSp>
        <p:nvGrpSpPr>
          <p:cNvPr id="90" name="Gruppieren 89">
            <a:extLst>
              <a:ext uri="{FF2B5EF4-FFF2-40B4-BE49-F238E27FC236}">
                <a16:creationId xmlns:a16="http://schemas.microsoft.com/office/drawing/2014/main" id="{35CDEF10-570E-47E5-A9A4-6645FCFCB96D}"/>
              </a:ext>
            </a:extLst>
          </p:cNvPr>
          <p:cNvGrpSpPr/>
          <p:nvPr/>
        </p:nvGrpSpPr>
        <p:grpSpPr>
          <a:xfrm>
            <a:off x="2508101" y="4500392"/>
            <a:ext cx="870840" cy="857880"/>
            <a:chOff x="2508101" y="4500392"/>
            <a:chExt cx="870840" cy="857880"/>
          </a:xfrm>
        </p:grpSpPr>
        <mc:AlternateContent xmlns:mc="http://schemas.openxmlformats.org/markup-compatibility/2006" xmlns:p14="http://schemas.microsoft.com/office/powerpoint/2010/main">
          <mc:Choice Requires="p14">
            <p:contentPart p14:bwMode="auto" r:id="rId48">
              <p14:nvContentPartPr>
                <p14:cNvPr id="47" name="Freihand 46">
                  <a:extLst>
                    <a:ext uri="{FF2B5EF4-FFF2-40B4-BE49-F238E27FC236}">
                      <a16:creationId xmlns:a16="http://schemas.microsoft.com/office/drawing/2014/main" id="{75949E3A-9C8C-460F-B82D-FAB3B05C7779}"/>
                    </a:ext>
                  </a:extLst>
                </p14:cNvPr>
                <p14:cNvContentPartPr/>
                <p14:nvPr/>
              </p14:nvContentPartPr>
              <p14:xfrm>
                <a:off x="2547701" y="4529912"/>
                <a:ext cx="63720" cy="99000"/>
              </p14:xfrm>
            </p:contentPart>
          </mc:Choice>
          <mc:Fallback xmlns="">
            <p:pic>
              <p:nvPicPr>
                <p:cNvPr id="47" name="Freihand 46">
                  <a:extLst>
                    <a:ext uri="{FF2B5EF4-FFF2-40B4-BE49-F238E27FC236}">
                      <a16:creationId xmlns:a16="http://schemas.microsoft.com/office/drawing/2014/main" id="{75949E3A-9C8C-460F-B82D-FAB3B05C7779}"/>
                    </a:ext>
                  </a:extLst>
                </p:cNvPr>
                <p:cNvPicPr/>
                <p:nvPr/>
              </p:nvPicPr>
              <p:blipFill>
                <a:blip r:embed="rId49"/>
                <a:stretch>
                  <a:fillRect/>
                </a:stretch>
              </p:blipFill>
              <p:spPr>
                <a:xfrm>
                  <a:off x="2543381" y="4525592"/>
                  <a:ext cx="72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035989BF-5E97-4CDD-B252-E4583759AD81}"/>
                    </a:ext>
                  </a:extLst>
                </p14:cNvPr>
                <p14:cNvContentPartPr/>
                <p14:nvPr/>
              </p14:nvContentPartPr>
              <p14:xfrm>
                <a:off x="2635181" y="4500392"/>
                <a:ext cx="14040" cy="118080"/>
              </p14:xfrm>
            </p:contentPart>
          </mc:Choice>
          <mc:Fallback xmlns="">
            <p:pic>
              <p:nvPicPr>
                <p:cNvPr id="48" name="Freihand 47">
                  <a:extLst>
                    <a:ext uri="{FF2B5EF4-FFF2-40B4-BE49-F238E27FC236}">
                      <a16:creationId xmlns:a16="http://schemas.microsoft.com/office/drawing/2014/main" id="{035989BF-5E97-4CDD-B252-E4583759AD81}"/>
                    </a:ext>
                  </a:extLst>
                </p:cNvPr>
                <p:cNvPicPr/>
                <p:nvPr/>
              </p:nvPicPr>
              <p:blipFill>
                <a:blip r:embed="rId51"/>
                <a:stretch>
                  <a:fillRect/>
                </a:stretch>
              </p:blipFill>
              <p:spPr>
                <a:xfrm>
                  <a:off x="2630861" y="4496072"/>
                  <a:ext cx="22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Freihand 48">
                  <a:extLst>
                    <a:ext uri="{FF2B5EF4-FFF2-40B4-BE49-F238E27FC236}">
                      <a16:creationId xmlns:a16="http://schemas.microsoft.com/office/drawing/2014/main" id="{D9CA5DA3-2EAF-4C20-A844-9C827F039D79}"/>
                    </a:ext>
                  </a:extLst>
                </p14:cNvPr>
                <p14:cNvContentPartPr/>
                <p14:nvPr/>
              </p14:nvContentPartPr>
              <p14:xfrm>
                <a:off x="2595941" y="4553312"/>
                <a:ext cx="78120" cy="25560"/>
              </p14:xfrm>
            </p:contentPart>
          </mc:Choice>
          <mc:Fallback xmlns="">
            <p:pic>
              <p:nvPicPr>
                <p:cNvPr id="49" name="Freihand 48">
                  <a:extLst>
                    <a:ext uri="{FF2B5EF4-FFF2-40B4-BE49-F238E27FC236}">
                      <a16:creationId xmlns:a16="http://schemas.microsoft.com/office/drawing/2014/main" id="{D9CA5DA3-2EAF-4C20-A844-9C827F039D79}"/>
                    </a:ext>
                  </a:extLst>
                </p:cNvPr>
                <p:cNvPicPr/>
                <p:nvPr/>
              </p:nvPicPr>
              <p:blipFill>
                <a:blip r:embed="rId53"/>
                <a:stretch>
                  <a:fillRect/>
                </a:stretch>
              </p:blipFill>
              <p:spPr>
                <a:xfrm>
                  <a:off x="2591621" y="4548992"/>
                  <a:ext cx="86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Freihand 49">
                  <a:extLst>
                    <a:ext uri="{FF2B5EF4-FFF2-40B4-BE49-F238E27FC236}">
                      <a16:creationId xmlns:a16="http://schemas.microsoft.com/office/drawing/2014/main" id="{CC43B920-82AF-468C-804A-D48F16DAA39A}"/>
                    </a:ext>
                  </a:extLst>
                </p14:cNvPr>
                <p14:cNvContentPartPr/>
                <p14:nvPr/>
              </p14:nvContentPartPr>
              <p14:xfrm>
                <a:off x="2685941" y="4541432"/>
                <a:ext cx="219600" cy="85320"/>
              </p14:xfrm>
            </p:contentPart>
          </mc:Choice>
          <mc:Fallback xmlns="">
            <p:pic>
              <p:nvPicPr>
                <p:cNvPr id="50" name="Freihand 49">
                  <a:extLst>
                    <a:ext uri="{FF2B5EF4-FFF2-40B4-BE49-F238E27FC236}">
                      <a16:creationId xmlns:a16="http://schemas.microsoft.com/office/drawing/2014/main" id="{CC43B920-82AF-468C-804A-D48F16DAA39A}"/>
                    </a:ext>
                  </a:extLst>
                </p:cNvPr>
                <p:cNvPicPr/>
                <p:nvPr/>
              </p:nvPicPr>
              <p:blipFill>
                <a:blip r:embed="rId55"/>
                <a:stretch>
                  <a:fillRect/>
                </a:stretch>
              </p:blipFill>
              <p:spPr>
                <a:xfrm>
                  <a:off x="2681621" y="4537112"/>
                  <a:ext cx="228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 name="Freihand 50">
                  <a:extLst>
                    <a:ext uri="{FF2B5EF4-FFF2-40B4-BE49-F238E27FC236}">
                      <a16:creationId xmlns:a16="http://schemas.microsoft.com/office/drawing/2014/main" id="{A59A1B7E-F6AB-4878-B6DE-CD8F9937DF0F}"/>
                    </a:ext>
                  </a:extLst>
                </p14:cNvPr>
                <p14:cNvContentPartPr/>
                <p14:nvPr/>
              </p14:nvContentPartPr>
              <p14:xfrm>
                <a:off x="2829941" y="4572032"/>
                <a:ext cx="64800" cy="37080"/>
              </p14:xfrm>
            </p:contentPart>
          </mc:Choice>
          <mc:Fallback xmlns="">
            <p:pic>
              <p:nvPicPr>
                <p:cNvPr id="51" name="Freihand 50">
                  <a:extLst>
                    <a:ext uri="{FF2B5EF4-FFF2-40B4-BE49-F238E27FC236}">
                      <a16:creationId xmlns:a16="http://schemas.microsoft.com/office/drawing/2014/main" id="{A59A1B7E-F6AB-4878-B6DE-CD8F9937DF0F}"/>
                    </a:ext>
                  </a:extLst>
                </p:cNvPr>
                <p:cNvPicPr/>
                <p:nvPr/>
              </p:nvPicPr>
              <p:blipFill>
                <a:blip r:embed="rId57"/>
                <a:stretch>
                  <a:fillRect/>
                </a:stretch>
              </p:blipFill>
              <p:spPr>
                <a:xfrm>
                  <a:off x="2825621" y="4567712"/>
                  <a:ext cx="73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 name="Freihand 51">
                  <a:extLst>
                    <a:ext uri="{FF2B5EF4-FFF2-40B4-BE49-F238E27FC236}">
                      <a16:creationId xmlns:a16="http://schemas.microsoft.com/office/drawing/2014/main" id="{9CAE2A9E-A1B4-4615-BBEC-4C20F341FCF3}"/>
                    </a:ext>
                  </a:extLst>
                </p14:cNvPr>
                <p14:cNvContentPartPr/>
                <p14:nvPr/>
              </p14:nvContentPartPr>
              <p14:xfrm>
                <a:off x="2939021" y="4505432"/>
                <a:ext cx="94680" cy="118800"/>
              </p14:xfrm>
            </p:contentPart>
          </mc:Choice>
          <mc:Fallback xmlns="">
            <p:pic>
              <p:nvPicPr>
                <p:cNvPr id="52" name="Freihand 51">
                  <a:extLst>
                    <a:ext uri="{FF2B5EF4-FFF2-40B4-BE49-F238E27FC236}">
                      <a16:creationId xmlns:a16="http://schemas.microsoft.com/office/drawing/2014/main" id="{9CAE2A9E-A1B4-4615-BBEC-4C20F341FCF3}"/>
                    </a:ext>
                  </a:extLst>
                </p:cNvPr>
                <p:cNvPicPr/>
                <p:nvPr/>
              </p:nvPicPr>
              <p:blipFill>
                <a:blip r:embed="rId59"/>
                <a:stretch>
                  <a:fillRect/>
                </a:stretch>
              </p:blipFill>
              <p:spPr>
                <a:xfrm>
                  <a:off x="2934701" y="4501112"/>
                  <a:ext cx="103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Freihand 52">
                  <a:extLst>
                    <a:ext uri="{FF2B5EF4-FFF2-40B4-BE49-F238E27FC236}">
                      <a16:creationId xmlns:a16="http://schemas.microsoft.com/office/drawing/2014/main" id="{6AA93B2B-F678-4DB0-BC95-296E25831885}"/>
                    </a:ext>
                  </a:extLst>
                </p14:cNvPr>
                <p14:cNvContentPartPr/>
                <p14:nvPr/>
              </p14:nvContentPartPr>
              <p14:xfrm>
                <a:off x="3038741" y="4534952"/>
                <a:ext cx="65880" cy="77040"/>
              </p14:xfrm>
            </p:contentPart>
          </mc:Choice>
          <mc:Fallback xmlns="">
            <p:pic>
              <p:nvPicPr>
                <p:cNvPr id="53" name="Freihand 52">
                  <a:extLst>
                    <a:ext uri="{FF2B5EF4-FFF2-40B4-BE49-F238E27FC236}">
                      <a16:creationId xmlns:a16="http://schemas.microsoft.com/office/drawing/2014/main" id="{6AA93B2B-F678-4DB0-BC95-296E25831885}"/>
                    </a:ext>
                  </a:extLst>
                </p:cNvPr>
                <p:cNvPicPr/>
                <p:nvPr/>
              </p:nvPicPr>
              <p:blipFill>
                <a:blip r:embed="rId61"/>
                <a:stretch>
                  <a:fillRect/>
                </a:stretch>
              </p:blipFill>
              <p:spPr>
                <a:xfrm>
                  <a:off x="3034421" y="4530632"/>
                  <a:ext cx="74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Freihand 53">
                  <a:extLst>
                    <a:ext uri="{FF2B5EF4-FFF2-40B4-BE49-F238E27FC236}">
                      <a16:creationId xmlns:a16="http://schemas.microsoft.com/office/drawing/2014/main" id="{B669554E-9BC5-405C-970C-AEBD80FEDD13}"/>
                    </a:ext>
                  </a:extLst>
                </p14:cNvPr>
                <p14:cNvContentPartPr/>
                <p14:nvPr/>
              </p14:nvContentPartPr>
              <p14:xfrm>
                <a:off x="3102461" y="4528832"/>
                <a:ext cx="68040" cy="80280"/>
              </p14:xfrm>
            </p:contentPart>
          </mc:Choice>
          <mc:Fallback xmlns="">
            <p:pic>
              <p:nvPicPr>
                <p:cNvPr id="54" name="Freihand 53">
                  <a:extLst>
                    <a:ext uri="{FF2B5EF4-FFF2-40B4-BE49-F238E27FC236}">
                      <a16:creationId xmlns:a16="http://schemas.microsoft.com/office/drawing/2014/main" id="{B669554E-9BC5-405C-970C-AEBD80FEDD13}"/>
                    </a:ext>
                  </a:extLst>
                </p:cNvPr>
                <p:cNvPicPr/>
                <p:nvPr/>
              </p:nvPicPr>
              <p:blipFill>
                <a:blip r:embed="rId63"/>
                <a:stretch>
                  <a:fillRect/>
                </a:stretch>
              </p:blipFill>
              <p:spPr>
                <a:xfrm>
                  <a:off x="3098141" y="4524512"/>
                  <a:ext cx="766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5" name="Freihand 54">
                  <a:extLst>
                    <a:ext uri="{FF2B5EF4-FFF2-40B4-BE49-F238E27FC236}">
                      <a16:creationId xmlns:a16="http://schemas.microsoft.com/office/drawing/2014/main" id="{1973AD97-6733-4964-969F-78D26C9F016B}"/>
                    </a:ext>
                  </a:extLst>
                </p14:cNvPr>
                <p14:cNvContentPartPr/>
                <p14:nvPr/>
              </p14:nvContentPartPr>
              <p14:xfrm>
                <a:off x="2548421" y="4705232"/>
                <a:ext cx="74160" cy="97920"/>
              </p14:xfrm>
            </p:contentPart>
          </mc:Choice>
          <mc:Fallback xmlns="">
            <p:pic>
              <p:nvPicPr>
                <p:cNvPr id="55" name="Freihand 54">
                  <a:extLst>
                    <a:ext uri="{FF2B5EF4-FFF2-40B4-BE49-F238E27FC236}">
                      <a16:creationId xmlns:a16="http://schemas.microsoft.com/office/drawing/2014/main" id="{1973AD97-6733-4964-969F-78D26C9F016B}"/>
                    </a:ext>
                  </a:extLst>
                </p:cNvPr>
                <p:cNvPicPr/>
                <p:nvPr/>
              </p:nvPicPr>
              <p:blipFill>
                <a:blip r:embed="rId65"/>
                <a:stretch>
                  <a:fillRect/>
                </a:stretch>
              </p:blipFill>
              <p:spPr>
                <a:xfrm>
                  <a:off x="2544101" y="4700912"/>
                  <a:ext cx="82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Freihand 55">
                  <a:extLst>
                    <a:ext uri="{FF2B5EF4-FFF2-40B4-BE49-F238E27FC236}">
                      <a16:creationId xmlns:a16="http://schemas.microsoft.com/office/drawing/2014/main" id="{C205249D-C75B-4205-B927-43840F203BC8}"/>
                    </a:ext>
                  </a:extLst>
                </p14:cNvPr>
                <p14:cNvContentPartPr/>
                <p14:nvPr/>
              </p14:nvContentPartPr>
              <p14:xfrm>
                <a:off x="2622221" y="4694792"/>
                <a:ext cx="137160" cy="102600"/>
              </p14:xfrm>
            </p:contentPart>
          </mc:Choice>
          <mc:Fallback xmlns="">
            <p:pic>
              <p:nvPicPr>
                <p:cNvPr id="56" name="Freihand 55">
                  <a:extLst>
                    <a:ext uri="{FF2B5EF4-FFF2-40B4-BE49-F238E27FC236}">
                      <a16:creationId xmlns:a16="http://schemas.microsoft.com/office/drawing/2014/main" id="{C205249D-C75B-4205-B927-43840F203BC8}"/>
                    </a:ext>
                  </a:extLst>
                </p:cNvPr>
                <p:cNvPicPr/>
                <p:nvPr/>
              </p:nvPicPr>
              <p:blipFill>
                <a:blip r:embed="rId67"/>
                <a:stretch>
                  <a:fillRect/>
                </a:stretch>
              </p:blipFill>
              <p:spPr>
                <a:xfrm>
                  <a:off x="2617901" y="4690472"/>
                  <a:ext cx="145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7" name="Freihand 56">
                  <a:extLst>
                    <a:ext uri="{FF2B5EF4-FFF2-40B4-BE49-F238E27FC236}">
                      <a16:creationId xmlns:a16="http://schemas.microsoft.com/office/drawing/2014/main" id="{A285EA03-1611-4922-A9B0-DB7F3418C5A3}"/>
                    </a:ext>
                  </a:extLst>
                </p14:cNvPr>
                <p14:cNvContentPartPr/>
                <p14:nvPr/>
              </p14:nvContentPartPr>
              <p14:xfrm>
                <a:off x="2766221" y="4691192"/>
                <a:ext cx="24840" cy="88560"/>
              </p14:xfrm>
            </p:contentPart>
          </mc:Choice>
          <mc:Fallback xmlns="">
            <p:pic>
              <p:nvPicPr>
                <p:cNvPr id="57" name="Freihand 56">
                  <a:extLst>
                    <a:ext uri="{FF2B5EF4-FFF2-40B4-BE49-F238E27FC236}">
                      <a16:creationId xmlns:a16="http://schemas.microsoft.com/office/drawing/2014/main" id="{A285EA03-1611-4922-A9B0-DB7F3418C5A3}"/>
                    </a:ext>
                  </a:extLst>
                </p:cNvPr>
                <p:cNvPicPr/>
                <p:nvPr/>
              </p:nvPicPr>
              <p:blipFill>
                <a:blip r:embed="rId69"/>
                <a:stretch>
                  <a:fillRect/>
                </a:stretch>
              </p:blipFill>
              <p:spPr>
                <a:xfrm>
                  <a:off x="2761901" y="4686872"/>
                  <a:ext cx="33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8" name="Freihand 57">
                  <a:extLst>
                    <a:ext uri="{FF2B5EF4-FFF2-40B4-BE49-F238E27FC236}">
                      <a16:creationId xmlns:a16="http://schemas.microsoft.com/office/drawing/2014/main" id="{BEE95552-2D9B-4DC5-A53D-4C1CD3C81D49}"/>
                    </a:ext>
                  </a:extLst>
                </p14:cNvPr>
                <p14:cNvContentPartPr/>
                <p14:nvPr/>
              </p14:nvContentPartPr>
              <p14:xfrm>
                <a:off x="2816981" y="4736912"/>
                <a:ext cx="50400" cy="64800"/>
              </p14:xfrm>
            </p:contentPart>
          </mc:Choice>
          <mc:Fallback xmlns="">
            <p:pic>
              <p:nvPicPr>
                <p:cNvPr id="58" name="Freihand 57">
                  <a:extLst>
                    <a:ext uri="{FF2B5EF4-FFF2-40B4-BE49-F238E27FC236}">
                      <a16:creationId xmlns:a16="http://schemas.microsoft.com/office/drawing/2014/main" id="{BEE95552-2D9B-4DC5-A53D-4C1CD3C81D49}"/>
                    </a:ext>
                  </a:extLst>
                </p:cNvPr>
                <p:cNvPicPr/>
                <p:nvPr/>
              </p:nvPicPr>
              <p:blipFill>
                <a:blip r:embed="rId71"/>
                <a:stretch>
                  <a:fillRect/>
                </a:stretch>
              </p:blipFill>
              <p:spPr>
                <a:xfrm>
                  <a:off x="2812661" y="4732592"/>
                  <a:ext cx="59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9" name="Freihand 58">
                  <a:extLst>
                    <a:ext uri="{FF2B5EF4-FFF2-40B4-BE49-F238E27FC236}">
                      <a16:creationId xmlns:a16="http://schemas.microsoft.com/office/drawing/2014/main" id="{01FC25F9-AB29-4BEA-8CA9-1693D722A337}"/>
                    </a:ext>
                  </a:extLst>
                </p14:cNvPr>
                <p14:cNvContentPartPr/>
                <p14:nvPr/>
              </p14:nvContentPartPr>
              <p14:xfrm>
                <a:off x="2906981" y="4741952"/>
                <a:ext cx="68760" cy="62640"/>
              </p14:xfrm>
            </p:contentPart>
          </mc:Choice>
          <mc:Fallback xmlns="">
            <p:pic>
              <p:nvPicPr>
                <p:cNvPr id="59" name="Freihand 58">
                  <a:extLst>
                    <a:ext uri="{FF2B5EF4-FFF2-40B4-BE49-F238E27FC236}">
                      <a16:creationId xmlns:a16="http://schemas.microsoft.com/office/drawing/2014/main" id="{01FC25F9-AB29-4BEA-8CA9-1693D722A337}"/>
                    </a:ext>
                  </a:extLst>
                </p:cNvPr>
                <p:cNvPicPr/>
                <p:nvPr/>
              </p:nvPicPr>
              <p:blipFill>
                <a:blip r:embed="rId73"/>
                <a:stretch>
                  <a:fillRect/>
                </a:stretch>
              </p:blipFill>
              <p:spPr>
                <a:xfrm>
                  <a:off x="2902661" y="4737632"/>
                  <a:ext cx="77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Freihand 59">
                  <a:extLst>
                    <a:ext uri="{FF2B5EF4-FFF2-40B4-BE49-F238E27FC236}">
                      <a16:creationId xmlns:a16="http://schemas.microsoft.com/office/drawing/2014/main" id="{8E5D3DB9-B7AC-4FAF-B0B3-D8FF217C97A4}"/>
                    </a:ext>
                  </a:extLst>
                </p14:cNvPr>
                <p14:cNvContentPartPr/>
                <p14:nvPr/>
              </p14:nvContentPartPr>
              <p14:xfrm>
                <a:off x="2993741" y="4745552"/>
                <a:ext cx="131400" cy="30600"/>
              </p14:xfrm>
            </p:contentPart>
          </mc:Choice>
          <mc:Fallback xmlns="">
            <p:pic>
              <p:nvPicPr>
                <p:cNvPr id="60" name="Freihand 59">
                  <a:extLst>
                    <a:ext uri="{FF2B5EF4-FFF2-40B4-BE49-F238E27FC236}">
                      <a16:creationId xmlns:a16="http://schemas.microsoft.com/office/drawing/2014/main" id="{8E5D3DB9-B7AC-4FAF-B0B3-D8FF217C97A4}"/>
                    </a:ext>
                  </a:extLst>
                </p:cNvPr>
                <p:cNvPicPr/>
                <p:nvPr/>
              </p:nvPicPr>
              <p:blipFill>
                <a:blip r:embed="rId75"/>
                <a:stretch>
                  <a:fillRect/>
                </a:stretch>
              </p:blipFill>
              <p:spPr>
                <a:xfrm>
                  <a:off x="2989421" y="4741232"/>
                  <a:ext cx="140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Freihand 61">
                  <a:extLst>
                    <a:ext uri="{FF2B5EF4-FFF2-40B4-BE49-F238E27FC236}">
                      <a16:creationId xmlns:a16="http://schemas.microsoft.com/office/drawing/2014/main" id="{D2CA482A-3864-4BD7-95EC-685026BE7E33}"/>
                    </a:ext>
                  </a:extLst>
                </p14:cNvPr>
                <p14:cNvContentPartPr/>
                <p14:nvPr/>
              </p14:nvContentPartPr>
              <p14:xfrm>
                <a:off x="2566781" y="4865432"/>
                <a:ext cx="3600" cy="114120"/>
              </p14:xfrm>
            </p:contentPart>
          </mc:Choice>
          <mc:Fallback xmlns="">
            <p:pic>
              <p:nvPicPr>
                <p:cNvPr id="62" name="Freihand 61">
                  <a:extLst>
                    <a:ext uri="{FF2B5EF4-FFF2-40B4-BE49-F238E27FC236}">
                      <a16:creationId xmlns:a16="http://schemas.microsoft.com/office/drawing/2014/main" id="{D2CA482A-3864-4BD7-95EC-685026BE7E33}"/>
                    </a:ext>
                  </a:extLst>
                </p:cNvPr>
                <p:cNvPicPr/>
                <p:nvPr/>
              </p:nvPicPr>
              <p:blipFill>
                <a:blip r:embed="rId77"/>
                <a:stretch>
                  <a:fillRect/>
                </a:stretch>
              </p:blipFill>
              <p:spPr>
                <a:xfrm>
                  <a:off x="2562461" y="4861112"/>
                  <a:ext cx="12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17786E40-9688-478B-B6AE-260001D59B1B}"/>
                    </a:ext>
                  </a:extLst>
                </p14:cNvPr>
                <p14:cNvContentPartPr/>
                <p14:nvPr/>
              </p14:nvContentPartPr>
              <p14:xfrm>
                <a:off x="2508101" y="4853192"/>
                <a:ext cx="100080" cy="85680"/>
              </p14:xfrm>
            </p:contentPart>
          </mc:Choice>
          <mc:Fallback xmlns="">
            <p:pic>
              <p:nvPicPr>
                <p:cNvPr id="63" name="Freihand 62">
                  <a:extLst>
                    <a:ext uri="{FF2B5EF4-FFF2-40B4-BE49-F238E27FC236}">
                      <a16:creationId xmlns:a16="http://schemas.microsoft.com/office/drawing/2014/main" id="{17786E40-9688-478B-B6AE-260001D59B1B}"/>
                    </a:ext>
                  </a:extLst>
                </p:cNvPr>
                <p:cNvPicPr/>
                <p:nvPr/>
              </p:nvPicPr>
              <p:blipFill>
                <a:blip r:embed="rId79"/>
                <a:stretch>
                  <a:fillRect/>
                </a:stretch>
              </p:blipFill>
              <p:spPr>
                <a:xfrm>
                  <a:off x="2503781" y="4848872"/>
                  <a:ext cx="108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Freihand 63">
                  <a:extLst>
                    <a:ext uri="{FF2B5EF4-FFF2-40B4-BE49-F238E27FC236}">
                      <a16:creationId xmlns:a16="http://schemas.microsoft.com/office/drawing/2014/main" id="{DB6BAD26-EFE4-4A50-B285-D789BBD51FDB}"/>
                    </a:ext>
                  </a:extLst>
                </p14:cNvPr>
                <p14:cNvContentPartPr/>
                <p14:nvPr/>
              </p14:nvContentPartPr>
              <p14:xfrm>
                <a:off x="2631221" y="4897472"/>
                <a:ext cx="112680" cy="76680"/>
              </p14:xfrm>
            </p:contentPart>
          </mc:Choice>
          <mc:Fallback xmlns="">
            <p:pic>
              <p:nvPicPr>
                <p:cNvPr id="64" name="Freihand 63">
                  <a:extLst>
                    <a:ext uri="{FF2B5EF4-FFF2-40B4-BE49-F238E27FC236}">
                      <a16:creationId xmlns:a16="http://schemas.microsoft.com/office/drawing/2014/main" id="{DB6BAD26-EFE4-4A50-B285-D789BBD51FDB}"/>
                    </a:ext>
                  </a:extLst>
                </p:cNvPr>
                <p:cNvPicPr/>
                <p:nvPr/>
              </p:nvPicPr>
              <p:blipFill>
                <a:blip r:embed="rId81"/>
                <a:stretch>
                  <a:fillRect/>
                </a:stretch>
              </p:blipFill>
              <p:spPr>
                <a:xfrm>
                  <a:off x="2626901" y="4893152"/>
                  <a:ext cx="121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Freihand 64">
                  <a:extLst>
                    <a:ext uri="{FF2B5EF4-FFF2-40B4-BE49-F238E27FC236}">
                      <a16:creationId xmlns:a16="http://schemas.microsoft.com/office/drawing/2014/main" id="{CA053A48-942A-45A8-B259-23C6645AB930}"/>
                    </a:ext>
                  </a:extLst>
                </p14:cNvPr>
                <p14:cNvContentPartPr/>
                <p14:nvPr/>
              </p14:nvContentPartPr>
              <p14:xfrm>
                <a:off x="2722661" y="4842032"/>
                <a:ext cx="360" cy="21600"/>
              </p14:xfrm>
            </p:contentPart>
          </mc:Choice>
          <mc:Fallback xmlns="">
            <p:pic>
              <p:nvPicPr>
                <p:cNvPr id="65" name="Freihand 64">
                  <a:extLst>
                    <a:ext uri="{FF2B5EF4-FFF2-40B4-BE49-F238E27FC236}">
                      <a16:creationId xmlns:a16="http://schemas.microsoft.com/office/drawing/2014/main" id="{CA053A48-942A-45A8-B259-23C6645AB930}"/>
                    </a:ext>
                  </a:extLst>
                </p:cNvPr>
                <p:cNvPicPr/>
                <p:nvPr/>
              </p:nvPicPr>
              <p:blipFill>
                <a:blip r:embed="rId83"/>
                <a:stretch>
                  <a:fillRect/>
                </a:stretch>
              </p:blipFill>
              <p:spPr>
                <a:xfrm>
                  <a:off x="2718341" y="4837712"/>
                  <a:ext cx="9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Freihand 66">
                  <a:extLst>
                    <a:ext uri="{FF2B5EF4-FFF2-40B4-BE49-F238E27FC236}">
                      <a16:creationId xmlns:a16="http://schemas.microsoft.com/office/drawing/2014/main" id="{4E5E1FCF-FB0E-4724-9D40-707B27E578DE}"/>
                    </a:ext>
                  </a:extLst>
                </p14:cNvPr>
                <p14:cNvContentPartPr/>
                <p14:nvPr/>
              </p14:nvContentPartPr>
              <p14:xfrm>
                <a:off x="2624741" y="4887392"/>
                <a:ext cx="132480" cy="77760"/>
              </p14:xfrm>
            </p:contentPart>
          </mc:Choice>
          <mc:Fallback xmlns="">
            <p:pic>
              <p:nvPicPr>
                <p:cNvPr id="67" name="Freihand 66">
                  <a:extLst>
                    <a:ext uri="{FF2B5EF4-FFF2-40B4-BE49-F238E27FC236}">
                      <a16:creationId xmlns:a16="http://schemas.microsoft.com/office/drawing/2014/main" id="{4E5E1FCF-FB0E-4724-9D40-707B27E578DE}"/>
                    </a:ext>
                  </a:extLst>
                </p:cNvPr>
                <p:cNvPicPr/>
                <p:nvPr/>
              </p:nvPicPr>
              <p:blipFill>
                <a:blip r:embed="rId85"/>
                <a:stretch>
                  <a:fillRect/>
                </a:stretch>
              </p:blipFill>
              <p:spPr>
                <a:xfrm>
                  <a:off x="2620421" y="4883072"/>
                  <a:ext cx="141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Freihand 67">
                  <a:extLst>
                    <a:ext uri="{FF2B5EF4-FFF2-40B4-BE49-F238E27FC236}">
                      <a16:creationId xmlns:a16="http://schemas.microsoft.com/office/drawing/2014/main" id="{DB6892AD-5B07-4EE9-BB41-B529A066C970}"/>
                    </a:ext>
                  </a:extLst>
                </p14:cNvPr>
                <p14:cNvContentPartPr/>
                <p14:nvPr/>
              </p14:nvContentPartPr>
              <p14:xfrm>
                <a:off x="2749661" y="4873352"/>
                <a:ext cx="61920" cy="93960"/>
              </p14:xfrm>
            </p:contentPart>
          </mc:Choice>
          <mc:Fallback xmlns="">
            <p:pic>
              <p:nvPicPr>
                <p:cNvPr id="68" name="Freihand 67">
                  <a:extLst>
                    <a:ext uri="{FF2B5EF4-FFF2-40B4-BE49-F238E27FC236}">
                      <a16:creationId xmlns:a16="http://schemas.microsoft.com/office/drawing/2014/main" id="{DB6892AD-5B07-4EE9-BB41-B529A066C970}"/>
                    </a:ext>
                  </a:extLst>
                </p:cNvPr>
                <p:cNvPicPr/>
                <p:nvPr/>
              </p:nvPicPr>
              <p:blipFill>
                <a:blip r:embed="rId87"/>
                <a:stretch>
                  <a:fillRect/>
                </a:stretch>
              </p:blipFill>
              <p:spPr>
                <a:xfrm>
                  <a:off x="2745341" y="4869032"/>
                  <a:ext cx="70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Freihand 68">
                  <a:extLst>
                    <a:ext uri="{FF2B5EF4-FFF2-40B4-BE49-F238E27FC236}">
                      <a16:creationId xmlns:a16="http://schemas.microsoft.com/office/drawing/2014/main" id="{8CCF5B9F-0D0F-45C9-B0A8-6127F64C182E}"/>
                    </a:ext>
                  </a:extLst>
                </p14:cNvPr>
                <p14:cNvContentPartPr/>
                <p14:nvPr/>
              </p14:nvContentPartPr>
              <p14:xfrm>
                <a:off x="2822021" y="4896032"/>
                <a:ext cx="13680" cy="61200"/>
              </p14:xfrm>
            </p:contentPart>
          </mc:Choice>
          <mc:Fallback xmlns="">
            <p:pic>
              <p:nvPicPr>
                <p:cNvPr id="69" name="Freihand 68">
                  <a:extLst>
                    <a:ext uri="{FF2B5EF4-FFF2-40B4-BE49-F238E27FC236}">
                      <a16:creationId xmlns:a16="http://schemas.microsoft.com/office/drawing/2014/main" id="{8CCF5B9F-0D0F-45C9-B0A8-6127F64C182E}"/>
                    </a:ext>
                  </a:extLst>
                </p:cNvPr>
                <p:cNvPicPr/>
                <p:nvPr/>
              </p:nvPicPr>
              <p:blipFill>
                <a:blip r:embed="rId89"/>
                <a:stretch>
                  <a:fillRect/>
                </a:stretch>
              </p:blipFill>
              <p:spPr>
                <a:xfrm>
                  <a:off x="2817701" y="4891712"/>
                  <a:ext cx="22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Freihand 69">
                  <a:extLst>
                    <a:ext uri="{FF2B5EF4-FFF2-40B4-BE49-F238E27FC236}">
                      <a16:creationId xmlns:a16="http://schemas.microsoft.com/office/drawing/2014/main" id="{323633D7-8EC7-4386-A50E-B5D7256D19AB}"/>
                    </a:ext>
                  </a:extLst>
                </p14:cNvPr>
                <p14:cNvContentPartPr/>
                <p14:nvPr/>
              </p14:nvContentPartPr>
              <p14:xfrm>
                <a:off x="2858741" y="4887392"/>
                <a:ext cx="138600" cy="63360"/>
              </p14:xfrm>
            </p:contentPart>
          </mc:Choice>
          <mc:Fallback xmlns="">
            <p:pic>
              <p:nvPicPr>
                <p:cNvPr id="70" name="Freihand 69">
                  <a:extLst>
                    <a:ext uri="{FF2B5EF4-FFF2-40B4-BE49-F238E27FC236}">
                      <a16:creationId xmlns:a16="http://schemas.microsoft.com/office/drawing/2014/main" id="{323633D7-8EC7-4386-A50E-B5D7256D19AB}"/>
                    </a:ext>
                  </a:extLst>
                </p:cNvPr>
                <p:cNvPicPr/>
                <p:nvPr/>
              </p:nvPicPr>
              <p:blipFill>
                <a:blip r:embed="rId91"/>
                <a:stretch>
                  <a:fillRect/>
                </a:stretch>
              </p:blipFill>
              <p:spPr>
                <a:xfrm>
                  <a:off x="2854421" y="4883072"/>
                  <a:ext cx="147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Freihand 70">
                  <a:extLst>
                    <a:ext uri="{FF2B5EF4-FFF2-40B4-BE49-F238E27FC236}">
                      <a16:creationId xmlns:a16="http://schemas.microsoft.com/office/drawing/2014/main" id="{97561FEA-993D-4F81-A82C-790069B5B792}"/>
                    </a:ext>
                  </a:extLst>
                </p14:cNvPr>
                <p14:cNvContentPartPr/>
                <p14:nvPr/>
              </p14:nvContentPartPr>
              <p14:xfrm>
                <a:off x="2818781" y="4840952"/>
                <a:ext cx="360" cy="360"/>
              </p14:xfrm>
            </p:contentPart>
          </mc:Choice>
          <mc:Fallback xmlns="">
            <p:pic>
              <p:nvPicPr>
                <p:cNvPr id="71" name="Freihand 70">
                  <a:extLst>
                    <a:ext uri="{FF2B5EF4-FFF2-40B4-BE49-F238E27FC236}">
                      <a16:creationId xmlns:a16="http://schemas.microsoft.com/office/drawing/2014/main" id="{97561FEA-993D-4F81-A82C-790069B5B792}"/>
                    </a:ext>
                  </a:extLst>
                </p:cNvPr>
                <p:cNvPicPr/>
                <p:nvPr/>
              </p:nvPicPr>
              <p:blipFill>
                <a:blip r:embed="rId29"/>
                <a:stretch>
                  <a:fillRect/>
                </a:stretch>
              </p:blipFill>
              <p:spPr>
                <a:xfrm>
                  <a:off x="2814461" y="4836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C9C8596D-519D-4CA1-AF3C-D64A556B4884}"/>
                    </a:ext>
                  </a:extLst>
                </p14:cNvPr>
                <p14:cNvContentPartPr/>
                <p14:nvPr/>
              </p14:nvContentPartPr>
              <p14:xfrm>
                <a:off x="2564981" y="5097992"/>
                <a:ext cx="24840" cy="75960"/>
              </p14:xfrm>
            </p:contentPart>
          </mc:Choice>
          <mc:Fallback xmlns="">
            <p:pic>
              <p:nvPicPr>
                <p:cNvPr id="73" name="Freihand 72">
                  <a:extLst>
                    <a:ext uri="{FF2B5EF4-FFF2-40B4-BE49-F238E27FC236}">
                      <a16:creationId xmlns:a16="http://schemas.microsoft.com/office/drawing/2014/main" id="{C9C8596D-519D-4CA1-AF3C-D64A556B4884}"/>
                    </a:ext>
                  </a:extLst>
                </p:cNvPr>
                <p:cNvPicPr/>
                <p:nvPr/>
              </p:nvPicPr>
              <p:blipFill>
                <a:blip r:embed="rId94"/>
                <a:stretch>
                  <a:fillRect/>
                </a:stretch>
              </p:blipFill>
              <p:spPr>
                <a:xfrm>
                  <a:off x="2560661" y="5093672"/>
                  <a:ext cx="33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F68DE157-0E78-4BC3-8881-F89E94574D57}"/>
                    </a:ext>
                  </a:extLst>
                </p14:cNvPr>
                <p14:cNvContentPartPr/>
                <p14:nvPr/>
              </p14:nvContentPartPr>
              <p14:xfrm>
                <a:off x="2538701" y="5119952"/>
                <a:ext cx="74160" cy="15120"/>
              </p14:xfrm>
            </p:contentPart>
          </mc:Choice>
          <mc:Fallback xmlns="">
            <p:pic>
              <p:nvPicPr>
                <p:cNvPr id="74" name="Freihand 73">
                  <a:extLst>
                    <a:ext uri="{FF2B5EF4-FFF2-40B4-BE49-F238E27FC236}">
                      <a16:creationId xmlns:a16="http://schemas.microsoft.com/office/drawing/2014/main" id="{F68DE157-0E78-4BC3-8881-F89E94574D57}"/>
                    </a:ext>
                  </a:extLst>
                </p:cNvPr>
                <p:cNvPicPr/>
                <p:nvPr/>
              </p:nvPicPr>
              <p:blipFill>
                <a:blip r:embed="rId96"/>
                <a:stretch>
                  <a:fillRect/>
                </a:stretch>
              </p:blipFill>
              <p:spPr>
                <a:xfrm>
                  <a:off x="2534381" y="5115632"/>
                  <a:ext cx="82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8E748EF0-8BA8-4F85-9ACF-75E50035BBE9}"/>
                    </a:ext>
                  </a:extLst>
                </p14:cNvPr>
                <p14:cNvContentPartPr/>
                <p14:nvPr/>
              </p14:nvContentPartPr>
              <p14:xfrm>
                <a:off x="2698181" y="5079632"/>
                <a:ext cx="20520" cy="78480"/>
              </p14:xfrm>
            </p:contentPart>
          </mc:Choice>
          <mc:Fallback xmlns="">
            <p:pic>
              <p:nvPicPr>
                <p:cNvPr id="75" name="Freihand 74">
                  <a:extLst>
                    <a:ext uri="{FF2B5EF4-FFF2-40B4-BE49-F238E27FC236}">
                      <a16:creationId xmlns:a16="http://schemas.microsoft.com/office/drawing/2014/main" id="{8E748EF0-8BA8-4F85-9ACF-75E50035BBE9}"/>
                    </a:ext>
                  </a:extLst>
                </p:cNvPr>
                <p:cNvPicPr/>
                <p:nvPr/>
              </p:nvPicPr>
              <p:blipFill>
                <a:blip r:embed="rId98"/>
                <a:stretch>
                  <a:fillRect/>
                </a:stretch>
              </p:blipFill>
              <p:spPr>
                <a:xfrm>
                  <a:off x="2693861" y="5075312"/>
                  <a:ext cx="29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6CDD3E97-FCDC-4DD4-AE19-84B919D0167E}"/>
                    </a:ext>
                  </a:extLst>
                </p14:cNvPr>
                <p14:cNvContentPartPr/>
                <p14:nvPr/>
              </p14:nvContentPartPr>
              <p14:xfrm>
                <a:off x="2671181" y="5146592"/>
                <a:ext cx="61560" cy="18360"/>
              </p14:xfrm>
            </p:contentPart>
          </mc:Choice>
          <mc:Fallback xmlns="">
            <p:pic>
              <p:nvPicPr>
                <p:cNvPr id="76" name="Freihand 75">
                  <a:extLst>
                    <a:ext uri="{FF2B5EF4-FFF2-40B4-BE49-F238E27FC236}">
                      <a16:creationId xmlns:a16="http://schemas.microsoft.com/office/drawing/2014/main" id="{6CDD3E97-FCDC-4DD4-AE19-84B919D0167E}"/>
                    </a:ext>
                  </a:extLst>
                </p:cNvPr>
                <p:cNvPicPr/>
                <p:nvPr/>
              </p:nvPicPr>
              <p:blipFill>
                <a:blip r:embed="rId100"/>
                <a:stretch>
                  <a:fillRect/>
                </a:stretch>
              </p:blipFill>
              <p:spPr>
                <a:xfrm>
                  <a:off x="2666861" y="5142272"/>
                  <a:ext cx="70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Freihand 76">
                  <a:extLst>
                    <a:ext uri="{FF2B5EF4-FFF2-40B4-BE49-F238E27FC236}">
                      <a16:creationId xmlns:a16="http://schemas.microsoft.com/office/drawing/2014/main" id="{7BD6CBA8-FEDF-4B44-8D3D-5D66D5E64A4D}"/>
                    </a:ext>
                  </a:extLst>
                </p14:cNvPr>
                <p14:cNvContentPartPr/>
                <p14:nvPr/>
              </p14:nvContentPartPr>
              <p14:xfrm>
                <a:off x="2645261" y="5064152"/>
                <a:ext cx="73080" cy="29880"/>
              </p14:xfrm>
            </p:contentPart>
          </mc:Choice>
          <mc:Fallback xmlns="">
            <p:pic>
              <p:nvPicPr>
                <p:cNvPr id="77" name="Freihand 76">
                  <a:extLst>
                    <a:ext uri="{FF2B5EF4-FFF2-40B4-BE49-F238E27FC236}">
                      <a16:creationId xmlns:a16="http://schemas.microsoft.com/office/drawing/2014/main" id="{7BD6CBA8-FEDF-4B44-8D3D-5D66D5E64A4D}"/>
                    </a:ext>
                  </a:extLst>
                </p:cNvPr>
                <p:cNvPicPr/>
                <p:nvPr/>
              </p:nvPicPr>
              <p:blipFill>
                <a:blip r:embed="rId102"/>
                <a:stretch>
                  <a:fillRect/>
                </a:stretch>
              </p:blipFill>
              <p:spPr>
                <a:xfrm>
                  <a:off x="2640941" y="5059832"/>
                  <a:ext cx="81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Freihand 77">
                  <a:extLst>
                    <a:ext uri="{FF2B5EF4-FFF2-40B4-BE49-F238E27FC236}">
                      <a16:creationId xmlns:a16="http://schemas.microsoft.com/office/drawing/2014/main" id="{86E1E1D8-B5F9-4B40-A472-D103D39FA19E}"/>
                    </a:ext>
                  </a:extLst>
                </p14:cNvPr>
                <p14:cNvContentPartPr/>
                <p14:nvPr/>
              </p14:nvContentPartPr>
              <p14:xfrm>
                <a:off x="2750021" y="5087552"/>
                <a:ext cx="171360" cy="58680"/>
              </p14:xfrm>
            </p:contentPart>
          </mc:Choice>
          <mc:Fallback xmlns="">
            <p:pic>
              <p:nvPicPr>
                <p:cNvPr id="78" name="Freihand 77">
                  <a:extLst>
                    <a:ext uri="{FF2B5EF4-FFF2-40B4-BE49-F238E27FC236}">
                      <a16:creationId xmlns:a16="http://schemas.microsoft.com/office/drawing/2014/main" id="{86E1E1D8-B5F9-4B40-A472-D103D39FA19E}"/>
                    </a:ext>
                  </a:extLst>
                </p:cNvPr>
                <p:cNvPicPr/>
                <p:nvPr/>
              </p:nvPicPr>
              <p:blipFill>
                <a:blip r:embed="rId104"/>
                <a:stretch>
                  <a:fillRect/>
                </a:stretch>
              </p:blipFill>
              <p:spPr>
                <a:xfrm>
                  <a:off x="2745701" y="5083232"/>
                  <a:ext cx="1800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Freihand 78">
                  <a:extLst>
                    <a:ext uri="{FF2B5EF4-FFF2-40B4-BE49-F238E27FC236}">
                      <a16:creationId xmlns:a16="http://schemas.microsoft.com/office/drawing/2014/main" id="{CE3934FE-9226-4828-A616-1A830FCC2D80}"/>
                    </a:ext>
                  </a:extLst>
                </p14:cNvPr>
                <p14:cNvContentPartPr/>
                <p14:nvPr/>
              </p14:nvContentPartPr>
              <p14:xfrm>
                <a:off x="2955941" y="5018792"/>
                <a:ext cx="20160" cy="123120"/>
              </p14:xfrm>
            </p:contentPart>
          </mc:Choice>
          <mc:Fallback xmlns="">
            <p:pic>
              <p:nvPicPr>
                <p:cNvPr id="79" name="Freihand 78">
                  <a:extLst>
                    <a:ext uri="{FF2B5EF4-FFF2-40B4-BE49-F238E27FC236}">
                      <a16:creationId xmlns:a16="http://schemas.microsoft.com/office/drawing/2014/main" id="{CE3934FE-9226-4828-A616-1A830FCC2D80}"/>
                    </a:ext>
                  </a:extLst>
                </p:cNvPr>
                <p:cNvPicPr/>
                <p:nvPr/>
              </p:nvPicPr>
              <p:blipFill>
                <a:blip r:embed="rId106"/>
                <a:stretch>
                  <a:fillRect/>
                </a:stretch>
              </p:blipFill>
              <p:spPr>
                <a:xfrm>
                  <a:off x="2951621" y="5014472"/>
                  <a:ext cx="28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Freihand 79">
                  <a:extLst>
                    <a:ext uri="{FF2B5EF4-FFF2-40B4-BE49-F238E27FC236}">
                      <a16:creationId xmlns:a16="http://schemas.microsoft.com/office/drawing/2014/main" id="{9E65CCDA-9D1A-4D30-A850-A7D7336E4EF5}"/>
                    </a:ext>
                  </a:extLst>
                </p14:cNvPr>
                <p14:cNvContentPartPr/>
                <p14:nvPr/>
              </p14:nvContentPartPr>
              <p14:xfrm>
                <a:off x="3054941" y="5015192"/>
                <a:ext cx="7560" cy="107280"/>
              </p14:xfrm>
            </p:contentPart>
          </mc:Choice>
          <mc:Fallback xmlns="">
            <p:pic>
              <p:nvPicPr>
                <p:cNvPr id="80" name="Freihand 79">
                  <a:extLst>
                    <a:ext uri="{FF2B5EF4-FFF2-40B4-BE49-F238E27FC236}">
                      <a16:creationId xmlns:a16="http://schemas.microsoft.com/office/drawing/2014/main" id="{9E65CCDA-9D1A-4D30-A850-A7D7336E4EF5}"/>
                    </a:ext>
                  </a:extLst>
                </p:cNvPr>
                <p:cNvPicPr/>
                <p:nvPr/>
              </p:nvPicPr>
              <p:blipFill>
                <a:blip r:embed="rId108"/>
                <a:stretch>
                  <a:fillRect/>
                </a:stretch>
              </p:blipFill>
              <p:spPr>
                <a:xfrm>
                  <a:off x="3050621" y="5010872"/>
                  <a:ext cx="16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3CE341D3-D92C-49F8-98FF-588DB0AF92E7}"/>
                    </a:ext>
                  </a:extLst>
                </p14:cNvPr>
                <p14:cNvContentPartPr/>
                <p14:nvPr/>
              </p14:nvContentPartPr>
              <p14:xfrm>
                <a:off x="3026501" y="5062712"/>
                <a:ext cx="83880" cy="36360"/>
              </p14:xfrm>
            </p:contentPart>
          </mc:Choice>
          <mc:Fallback xmlns="">
            <p:pic>
              <p:nvPicPr>
                <p:cNvPr id="81" name="Freihand 80">
                  <a:extLst>
                    <a:ext uri="{FF2B5EF4-FFF2-40B4-BE49-F238E27FC236}">
                      <a16:creationId xmlns:a16="http://schemas.microsoft.com/office/drawing/2014/main" id="{3CE341D3-D92C-49F8-98FF-588DB0AF92E7}"/>
                    </a:ext>
                  </a:extLst>
                </p:cNvPr>
                <p:cNvPicPr/>
                <p:nvPr/>
              </p:nvPicPr>
              <p:blipFill>
                <a:blip r:embed="rId110"/>
                <a:stretch>
                  <a:fillRect/>
                </a:stretch>
              </p:blipFill>
              <p:spPr>
                <a:xfrm>
                  <a:off x="3022181" y="5058392"/>
                  <a:ext cx="92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E656602E-A06A-4E71-873F-1C9D8B737009}"/>
                    </a:ext>
                  </a:extLst>
                </p14:cNvPr>
                <p14:cNvContentPartPr/>
                <p14:nvPr/>
              </p14:nvContentPartPr>
              <p14:xfrm>
                <a:off x="3005981" y="4990712"/>
                <a:ext cx="80640" cy="20520"/>
              </p14:xfrm>
            </p:contentPart>
          </mc:Choice>
          <mc:Fallback xmlns="">
            <p:pic>
              <p:nvPicPr>
                <p:cNvPr id="82" name="Freihand 81">
                  <a:extLst>
                    <a:ext uri="{FF2B5EF4-FFF2-40B4-BE49-F238E27FC236}">
                      <a16:creationId xmlns:a16="http://schemas.microsoft.com/office/drawing/2014/main" id="{E656602E-A06A-4E71-873F-1C9D8B737009}"/>
                    </a:ext>
                  </a:extLst>
                </p:cNvPr>
                <p:cNvPicPr/>
                <p:nvPr/>
              </p:nvPicPr>
              <p:blipFill>
                <a:blip r:embed="rId112"/>
                <a:stretch>
                  <a:fillRect/>
                </a:stretch>
              </p:blipFill>
              <p:spPr>
                <a:xfrm>
                  <a:off x="3001661" y="4986392"/>
                  <a:ext cx="89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Freihand 82">
                  <a:extLst>
                    <a:ext uri="{FF2B5EF4-FFF2-40B4-BE49-F238E27FC236}">
                      <a16:creationId xmlns:a16="http://schemas.microsoft.com/office/drawing/2014/main" id="{C48D8EE1-96C6-4797-AEC7-7C2875C1A4A5}"/>
                    </a:ext>
                  </a:extLst>
                </p14:cNvPr>
                <p14:cNvContentPartPr/>
                <p14:nvPr/>
              </p14:nvContentPartPr>
              <p14:xfrm>
                <a:off x="3109661" y="5028152"/>
                <a:ext cx="66240" cy="53640"/>
              </p14:xfrm>
            </p:contentPart>
          </mc:Choice>
          <mc:Fallback xmlns="">
            <p:pic>
              <p:nvPicPr>
                <p:cNvPr id="83" name="Freihand 82">
                  <a:extLst>
                    <a:ext uri="{FF2B5EF4-FFF2-40B4-BE49-F238E27FC236}">
                      <a16:creationId xmlns:a16="http://schemas.microsoft.com/office/drawing/2014/main" id="{C48D8EE1-96C6-4797-AEC7-7C2875C1A4A5}"/>
                    </a:ext>
                  </a:extLst>
                </p:cNvPr>
                <p:cNvPicPr/>
                <p:nvPr/>
              </p:nvPicPr>
              <p:blipFill>
                <a:blip r:embed="rId114"/>
                <a:stretch>
                  <a:fillRect/>
                </a:stretch>
              </p:blipFill>
              <p:spPr>
                <a:xfrm>
                  <a:off x="3105341" y="5023832"/>
                  <a:ext cx="74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4" name="Freihand 83">
                  <a:extLst>
                    <a:ext uri="{FF2B5EF4-FFF2-40B4-BE49-F238E27FC236}">
                      <a16:creationId xmlns:a16="http://schemas.microsoft.com/office/drawing/2014/main" id="{17074093-4EB9-49E0-8BCF-A5442A271294}"/>
                    </a:ext>
                  </a:extLst>
                </p14:cNvPr>
                <p14:cNvContentPartPr/>
                <p14:nvPr/>
              </p14:nvContentPartPr>
              <p14:xfrm>
                <a:off x="3162581" y="4916192"/>
                <a:ext cx="135360" cy="144720"/>
              </p14:xfrm>
            </p:contentPart>
          </mc:Choice>
          <mc:Fallback xmlns="">
            <p:pic>
              <p:nvPicPr>
                <p:cNvPr id="84" name="Freihand 83">
                  <a:extLst>
                    <a:ext uri="{FF2B5EF4-FFF2-40B4-BE49-F238E27FC236}">
                      <a16:creationId xmlns:a16="http://schemas.microsoft.com/office/drawing/2014/main" id="{17074093-4EB9-49E0-8BCF-A5442A271294}"/>
                    </a:ext>
                  </a:extLst>
                </p:cNvPr>
                <p:cNvPicPr/>
                <p:nvPr/>
              </p:nvPicPr>
              <p:blipFill>
                <a:blip r:embed="rId116"/>
                <a:stretch>
                  <a:fillRect/>
                </a:stretch>
              </p:blipFill>
              <p:spPr>
                <a:xfrm>
                  <a:off x="3158261" y="4911872"/>
                  <a:ext cx="144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5" name="Freihand 84">
                  <a:extLst>
                    <a:ext uri="{FF2B5EF4-FFF2-40B4-BE49-F238E27FC236}">
                      <a16:creationId xmlns:a16="http://schemas.microsoft.com/office/drawing/2014/main" id="{F2C758CC-5EF1-4DD3-8568-C9E39D9D0F8E}"/>
                    </a:ext>
                  </a:extLst>
                </p14:cNvPr>
                <p14:cNvContentPartPr/>
                <p14:nvPr/>
              </p14:nvContentPartPr>
              <p14:xfrm>
                <a:off x="3275261" y="5002952"/>
                <a:ext cx="103680" cy="34920"/>
              </p14:xfrm>
            </p:contentPart>
          </mc:Choice>
          <mc:Fallback xmlns="">
            <p:pic>
              <p:nvPicPr>
                <p:cNvPr id="85" name="Freihand 84">
                  <a:extLst>
                    <a:ext uri="{FF2B5EF4-FFF2-40B4-BE49-F238E27FC236}">
                      <a16:creationId xmlns:a16="http://schemas.microsoft.com/office/drawing/2014/main" id="{F2C758CC-5EF1-4DD3-8568-C9E39D9D0F8E}"/>
                    </a:ext>
                  </a:extLst>
                </p:cNvPr>
                <p:cNvPicPr/>
                <p:nvPr/>
              </p:nvPicPr>
              <p:blipFill>
                <a:blip r:embed="rId118"/>
                <a:stretch>
                  <a:fillRect/>
                </a:stretch>
              </p:blipFill>
              <p:spPr>
                <a:xfrm>
                  <a:off x="3270941" y="4998632"/>
                  <a:ext cx="112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8392E481-74A3-4510-BE2F-939D62CEFE42}"/>
                    </a:ext>
                  </a:extLst>
                </p14:cNvPr>
                <p14:cNvContentPartPr/>
                <p14:nvPr/>
              </p14:nvContentPartPr>
              <p14:xfrm>
                <a:off x="2780981" y="5194112"/>
                <a:ext cx="97200" cy="111960"/>
              </p14:xfrm>
            </p:contentPart>
          </mc:Choice>
          <mc:Fallback xmlns="">
            <p:pic>
              <p:nvPicPr>
                <p:cNvPr id="86" name="Freihand 85">
                  <a:extLst>
                    <a:ext uri="{FF2B5EF4-FFF2-40B4-BE49-F238E27FC236}">
                      <a16:creationId xmlns:a16="http://schemas.microsoft.com/office/drawing/2014/main" id="{8392E481-74A3-4510-BE2F-939D62CEFE42}"/>
                    </a:ext>
                  </a:extLst>
                </p:cNvPr>
                <p:cNvPicPr/>
                <p:nvPr/>
              </p:nvPicPr>
              <p:blipFill>
                <a:blip r:embed="rId120"/>
                <a:stretch>
                  <a:fillRect/>
                </a:stretch>
              </p:blipFill>
              <p:spPr>
                <a:xfrm>
                  <a:off x="2776661" y="5189792"/>
                  <a:ext cx="105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3B8B9938-3F32-4AC9-9D92-9964CDDBFA9D}"/>
                    </a:ext>
                  </a:extLst>
                </p14:cNvPr>
                <p14:cNvContentPartPr/>
                <p14:nvPr/>
              </p14:nvContentPartPr>
              <p14:xfrm>
                <a:off x="2844701" y="5209952"/>
                <a:ext cx="206280" cy="77760"/>
              </p14:xfrm>
            </p:contentPart>
          </mc:Choice>
          <mc:Fallback xmlns="">
            <p:pic>
              <p:nvPicPr>
                <p:cNvPr id="87" name="Freihand 86">
                  <a:extLst>
                    <a:ext uri="{FF2B5EF4-FFF2-40B4-BE49-F238E27FC236}">
                      <a16:creationId xmlns:a16="http://schemas.microsoft.com/office/drawing/2014/main" id="{3B8B9938-3F32-4AC9-9D92-9964CDDBFA9D}"/>
                    </a:ext>
                  </a:extLst>
                </p:cNvPr>
                <p:cNvPicPr/>
                <p:nvPr/>
              </p:nvPicPr>
              <p:blipFill>
                <a:blip r:embed="rId122"/>
                <a:stretch>
                  <a:fillRect/>
                </a:stretch>
              </p:blipFill>
              <p:spPr>
                <a:xfrm>
                  <a:off x="2840381" y="5205632"/>
                  <a:ext cx="214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CC5C28C3-B3B7-4A24-B9C6-E18E9B2212EB}"/>
                    </a:ext>
                  </a:extLst>
                </p14:cNvPr>
                <p14:cNvContentPartPr/>
                <p14:nvPr/>
              </p14:nvContentPartPr>
              <p14:xfrm>
                <a:off x="2991941" y="5166032"/>
                <a:ext cx="29880" cy="6840"/>
              </p14:xfrm>
            </p:contentPart>
          </mc:Choice>
          <mc:Fallback xmlns="">
            <p:pic>
              <p:nvPicPr>
                <p:cNvPr id="88" name="Freihand 87">
                  <a:extLst>
                    <a:ext uri="{FF2B5EF4-FFF2-40B4-BE49-F238E27FC236}">
                      <a16:creationId xmlns:a16="http://schemas.microsoft.com/office/drawing/2014/main" id="{CC5C28C3-B3B7-4A24-B9C6-E18E9B2212EB}"/>
                    </a:ext>
                  </a:extLst>
                </p:cNvPr>
                <p:cNvPicPr/>
                <p:nvPr/>
              </p:nvPicPr>
              <p:blipFill>
                <a:blip r:embed="rId124"/>
                <a:stretch>
                  <a:fillRect/>
                </a:stretch>
              </p:blipFill>
              <p:spPr>
                <a:xfrm>
                  <a:off x="2987621" y="5161712"/>
                  <a:ext cx="38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8888C90E-D043-45F9-8E8F-312CE0610D65}"/>
                    </a:ext>
                  </a:extLst>
                </p14:cNvPr>
                <p14:cNvContentPartPr/>
                <p14:nvPr/>
              </p14:nvContentPartPr>
              <p14:xfrm>
                <a:off x="3068621" y="5191232"/>
                <a:ext cx="105120" cy="167040"/>
              </p14:xfrm>
            </p:contentPart>
          </mc:Choice>
          <mc:Fallback xmlns="">
            <p:pic>
              <p:nvPicPr>
                <p:cNvPr id="89" name="Freihand 88">
                  <a:extLst>
                    <a:ext uri="{FF2B5EF4-FFF2-40B4-BE49-F238E27FC236}">
                      <a16:creationId xmlns:a16="http://schemas.microsoft.com/office/drawing/2014/main" id="{8888C90E-D043-45F9-8E8F-312CE0610D65}"/>
                    </a:ext>
                  </a:extLst>
                </p:cNvPr>
                <p:cNvPicPr/>
                <p:nvPr/>
              </p:nvPicPr>
              <p:blipFill>
                <a:blip r:embed="rId126"/>
                <a:stretch>
                  <a:fillRect/>
                </a:stretch>
              </p:blipFill>
              <p:spPr>
                <a:xfrm>
                  <a:off x="3064301" y="5186912"/>
                  <a:ext cx="113760" cy="175680"/>
                </a:xfrm>
                <a:prstGeom prst="rect">
                  <a:avLst/>
                </a:prstGeom>
              </p:spPr>
            </p:pic>
          </mc:Fallback>
        </mc:AlternateContent>
      </p:grpSp>
      <p:grpSp>
        <p:nvGrpSpPr>
          <p:cNvPr id="96" name="Gruppieren 95">
            <a:extLst>
              <a:ext uri="{FF2B5EF4-FFF2-40B4-BE49-F238E27FC236}">
                <a16:creationId xmlns:a16="http://schemas.microsoft.com/office/drawing/2014/main" id="{741A0189-B7AB-45E4-B680-9A683F860262}"/>
              </a:ext>
            </a:extLst>
          </p:cNvPr>
          <p:cNvGrpSpPr/>
          <p:nvPr/>
        </p:nvGrpSpPr>
        <p:grpSpPr>
          <a:xfrm>
            <a:off x="4075901" y="4162712"/>
            <a:ext cx="542880" cy="141120"/>
            <a:chOff x="4075901" y="4162712"/>
            <a:chExt cx="542880" cy="141120"/>
          </a:xfrm>
        </p:grpSpPr>
        <mc:AlternateContent xmlns:mc="http://schemas.openxmlformats.org/markup-compatibility/2006" xmlns:p14="http://schemas.microsoft.com/office/powerpoint/2010/main">
          <mc:Choice Requires="p14">
            <p:contentPart p14:bwMode="auto" r:id="rId127">
              <p14:nvContentPartPr>
                <p14:cNvPr id="91" name="Freihand 90">
                  <a:extLst>
                    <a:ext uri="{FF2B5EF4-FFF2-40B4-BE49-F238E27FC236}">
                      <a16:creationId xmlns:a16="http://schemas.microsoft.com/office/drawing/2014/main" id="{268053C2-690F-48A4-9DB8-F3F06579D738}"/>
                    </a:ext>
                  </a:extLst>
                </p14:cNvPr>
                <p14:cNvContentPartPr/>
                <p14:nvPr/>
              </p14:nvContentPartPr>
              <p14:xfrm>
                <a:off x="4075901" y="4180352"/>
                <a:ext cx="127080" cy="118800"/>
              </p14:xfrm>
            </p:contentPart>
          </mc:Choice>
          <mc:Fallback xmlns="">
            <p:pic>
              <p:nvPicPr>
                <p:cNvPr id="91" name="Freihand 90">
                  <a:extLst>
                    <a:ext uri="{FF2B5EF4-FFF2-40B4-BE49-F238E27FC236}">
                      <a16:creationId xmlns:a16="http://schemas.microsoft.com/office/drawing/2014/main" id="{268053C2-690F-48A4-9DB8-F3F06579D738}"/>
                    </a:ext>
                  </a:extLst>
                </p:cNvPr>
                <p:cNvPicPr/>
                <p:nvPr/>
              </p:nvPicPr>
              <p:blipFill>
                <a:blip r:embed="rId128"/>
                <a:stretch>
                  <a:fillRect/>
                </a:stretch>
              </p:blipFill>
              <p:spPr>
                <a:xfrm>
                  <a:off x="4071581" y="4176032"/>
                  <a:ext cx="135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Freihand 91">
                  <a:extLst>
                    <a:ext uri="{FF2B5EF4-FFF2-40B4-BE49-F238E27FC236}">
                      <a16:creationId xmlns:a16="http://schemas.microsoft.com/office/drawing/2014/main" id="{4933EA66-E1BE-4193-A354-00F055291D86}"/>
                    </a:ext>
                  </a:extLst>
                </p14:cNvPr>
                <p14:cNvContentPartPr/>
                <p14:nvPr/>
              </p14:nvContentPartPr>
              <p14:xfrm>
                <a:off x="4224581" y="4209152"/>
                <a:ext cx="24480" cy="94680"/>
              </p14:xfrm>
            </p:contentPart>
          </mc:Choice>
          <mc:Fallback xmlns="">
            <p:pic>
              <p:nvPicPr>
                <p:cNvPr id="92" name="Freihand 91">
                  <a:extLst>
                    <a:ext uri="{FF2B5EF4-FFF2-40B4-BE49-F238E27FC236}">
                      <a16:creationId xmlns:a16="http://schemas.microsoft.com/office/drawing/2014/main" id="{4933EA66-E1BE-4193-A354-00F055291D86}"/>
                    </a:ext>
                  </a:extLst>
                </p:cNvPr>
                <p:cNvPicPr/>
                <p:nvPr/>
              </p:nvPicPr>
              <p:blipFill>
                <a:blip r:embed="rId130"/>
                <a:stretch>
                  <a:fillRect/>
                </a:stretch>
              </p:blipFill>
              <p:spPr>
                <a:xfrm>
                  <a:off x="4220261" y="4204832"/>
                  <a:ext cx="33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Freihand 92">
                  <a:extLst>
                    <a:ext uri="{FF2B5EF4-FFF2-40B4-BE49-F238E27FC236}">
                      <a16:creationId xmlns:a16="http://schemas.microsoft.com/office/drawing/2014/main" id="{BD0DDB7A-15A2-47D9-89E7-5015C8B062A4}"/>
                    </a:ext>
                  </a:extLst>
                </p14:cNvPr>
                <p14:cNvContentPartPr/>
                <p14:nvPr/>
              </p14:nvContentPartPr>
              <p14:xfrm>
                <a:off x="4254101" y="4164512"/>
                <a:ext cx="80640" cy="137880"/>
              </p14:xfrm>
            </p:contentPart>
          </mc:Choice>
          <mc:Fallback xmlns="">
            <p:pic>
              <p:nvPicPr>
                <p:cNvPr id="93" name="Freihand 92">
                  <a:extLst>
                    <a:ext uri="{FF2B5EF4-FFF2-40B4-BE49-F238E27FC236}">
                      <a16:creationId xmlns:a16="http://schemas.microsoft.com/office/drawing/2014/main" id="{BD0DDB7A-15A2-47D9-89E7-5015C8B062A4}"/>
                    </a:ext>
                  </a:extLst>
                </p:cNvPr>
                <p:cNvPicPr/>
                <p:nvPr/>
              </p:nvPicPr>
              <p:blipFill>
                <a:blip r:embed="rId132"/>
                <a:stretch>
                  <a:fillRect/>
                </a:stretch>
              </p:blipFill>
              <p:spPr>
                <a:xfrm>
                  <a:off x="4249781" y="4160192"/>
                  <a:ext cx="89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Freihand 93">
                  <a:extLst>
                    <a:ext uri="{FF2B5EF4-FFF2-40B4-BE49-F238E27FC236}">
                      <a16:creationId xmlns:a16="http://schemas.microsoft.com/office/drawing/2014/main" id="{C3CD8A0E-393C-4203-AC1A-AA2EF50CA931}"/>
                    </a:ext>
                  </a:extLst>
                </p14:cNvPr>
                <p14:cNvContentPartPr/>
                <p14:nvPr/>
              </p14:nvContentPartPr>
              <p14:xfrm>
                <a:off x="4352381" y="4162712"/>
                <a:ext cx="174600" cy="131040"/>
              </p14:xfrm>
            </p:contentPart>
          </mc:Choice>
          <mc:Fallback xmlns="">
            <p:pic>
              <p:nvPicPr>
                <p:cNvPr id="94" name="Freihand 93">
                  <a:extLst>
                    <a:ext uri="{FF2B5EF4-FFF2-40B4-BE49-F238E27FC236}">
                      <a16:creationId xmlns:a16="http://schemas.microsoft.com/office/drawing/2014/main" id="{C3CD8A0E-393C-4203-AC1A-AA2EF50CA931}"/>
                    </a:ext>
                  </a:extLst>
                </p:cNvPr>
                <p:cNvPicPr/>
                <p:nvPr/>
              </p:nvPicPr>
              <p:blipFill>
                <a:blip r:embed="rId134"/>
                <a:stretch>
                  <a:fillRect/>
                </a:stretch>
              </p:blipFill>
              <p:spPr>
                <a:xfrm>
                  <a:off x="4348061" y="4158392"/>
                  <a:ext cx="183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Freihand 94">
                  <a:extLst>
                    <a:ext uri="{FF2B5EF4-FFF2-40B4-BE49-F238E27FC236}">
                      <a16:creationId xmlns:a16="http://schemas.microsoft.com/office/drawing/2014/main" id="{CA9DBC96-E1AB-47CD-B61B-BABE35EB14C5}"/>
                    </a:ext>
                  </a:extLst>
                </p14:cNvPr>
                <p14:cNvContentPartPr/>
                <p14:nvPr/>
              </p14:nvContentPartPr>
              <p14:xfrm>
                <a:off x="4540661" y="4249832"/>
                <a:ext cx="78120" cy="13320"/>
              </p14:xfrm>
            </p:contentPart>
          </mc:Choice>
          <mc:Fallback xmlns="">
            <p:pic>
              <p:nvPicPr>
                <p:cNvPr id="95" name="Freihand 94">
                  <a:extLst>
                    <a:ext uri="{FF2B5EF4-FFF2-40B4-BE49-F238E27FC236}">
                      <a16:creationId xmlns:a16="http://schemas.microsoft.com/office/drawing/2014/main" id="{CA9DBC96-E1AB-47CD-B61B-BABE35EB14C5}"/>
                    </a:ext>
                  </a:extLst>
                </p:cNvPr>
                <p:cNvPicPr/>
                <p:nvPr/>
              </p:nvPicPr>
              <p:blipFill>
                <a:blip r:embed="rId136"/>
                <a:stretch>
                  <a:fillRect/>
                </a:stretch>
              </p:blipFill>
              <p:spPr>
                <a:xfrm>
                  <a:off x="4536341" y="4245512"/>
                  <a:ext cx="86760" cy="21960"/>
                </a:xfrm>
                <a:prstGeom prst="rect">
                  <a:avLst/>
                </a:prstGeom>
              </p:spPr>
            </p:pic>
          </mc:Fallback>
        </mc:AlternateContent>
      </p:grpSp>
      <p:grpSp>
        <p:nvGrpSpPr>
          <p:cNvPr id="101" name="Gruppieren 100">
            <a:extLst>
              <a:ext uri="{FF2B5EF4-FFF2-40B4-BE49-F238E27FC236}">
                <a16:creationId xmlns:a16="http://schemas.microsoft.com/office/drawing/2014/main" id="{368D877D-044A-424C-BA33-840B5E937D6C}"/>
              </a:ext>
            </a:extLst>
          </p:cNvPr>
          <p:cNvGrpSpPr/>
          <p:nvPr/>
        </p:nvGrpSpPr>
        <p:grpSpPr>
          <a:xfrm>
            <a:off x="4102541" y="4369712"/>
            <a:ext cx="622440" cy="251280"/>
            <a:chOff x="4102541" y="4369712"/>
            <a:chExt cx="622440" cy="251280"/>
          </a:xfrm>
        </p:grpSpPr>
        <mc:AlternateContent xmlns:mc="http://schemas.openxmlformats.org/markup-compatibility/2006" xmlns:p14="http://schemas.microsoft.com/office/powerpoint/2010/main">
          <mc:Choice Requires="p14">
            <p:contentPart p14:bwMode="auto" r:id="rId137">
              <p14:nvContentPartPr>
                <p14:cNvPr id="97" name="Freihand 96">
                  <a:extLst>
                    <a:ext uri="{FF2B5EF4-FFF2-40B4-BE49-F238E27FC236}">
                      <a16:creationId xmlns:a16="http://schemas.microsoft.com/office/drawing/2014/main" id="{6E69C28C-FFE2-40BC-A468-4A6822B19B42}"/>
                    </a:ext>
                  </a:extLst>
                </p14:cNvPr>
                <p14:cNvContentPartPr/>
                <p14:nvPr/>
              </p14:nvContentPartPr>
              <p14:xfrm>
                <a:off x="4102541" y="4400312"/>
                <a:ext cx="373680" cy="96840"/>
              </p14:xfrm>
            </p:contentPart>
          </mc:Choice>
          <mc:Fallback xmlns="">
            <p:pic>
              <p:nvPicPr>
                <p:cNvPr id="97" name="Freihand 96">
                  <a:extLst>
                    <a:ext uri="{FF2B5EF4-FFF2-40B4-BE49-F238E27FC236}">
                      <a16:creationId xmlns:a16="http://schemas.microsoft.com/office/drawing/2014/main" id="{6E69C28C-FFE2-40BC-A468-4A6822B19B42}"/>
                    </a:ext>
                  </a:extLst>
                </p:cNvPr>
                <p:cNvPicPr/>
                <p:nvPr/>
              </p:nvPicPr>
              <p:blipFill>
                <a:blip r:embed="rId138"/>
                <a:stretch>
                  <a:fillRect/>
                </a:stretch>
              </p:blipFill>
              <p:spPr>
                <a:xfrm>
                  <a:off x="4098221" y="4395992"/>
                  <a:ext cx="382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DE29106F-C37D-4DB5-855D-7AF6F6276910}"/>
                    </a:ext>
                  </a:extLst>
                </p14:cNvPr>
                <p14:cNvContentPartPr/>
                <p14:nvPr/>
              </p14:nvContentPartPr>
              <p14:xfrm>
                <a:off x="4434101" y="4397432"/>
                <a:ext cx="12600" cy="10080"/>
              </p14:xfrm>
            </p:contentPart>
          </mc:Choice>
          <mc:Fallback xmlns="">
            <p:pic>
              <p:nvPicPr>
                <p:cNvPr id="98" name="Freihand 97">
                  <a:extLst>
                    <a:ext uri="{FF2B5EF4-FFF2-40B4-BE49-F238E27FC236}">
                      <a16:creationId xmlns:a16="http://schemas.microsoft.com/office/drawing/2014/main" id="{DE29106F-C37D-4DB5-855D-7AF6F6276910}"/>
                    </a:ext>
                  </a:extLst>
                </p:cNvPr>
                <p:cNvPicPr/>
                <p:nvPr/>
              </p:nvPicPr>
              <p:blipFill>
                <a:blip r:embed="rId140"/>
                <a:stretch>
                  <a:fillRect/>
                </a:stretch>
              </p:blipFill>
              <p:spPr>
                <a:xfrm>
                  <a:off x="4429781" y="4393112"/>
                  <a:ext cx="2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Freihand 98">
                  <a:extLst>
                    <a:ext uri="{FF2B5EF4-FFF2-40B4-BE49-F238E27FC236}">
                      <a16:creationId xmlns:a16="http://schemas.microsoft.com/office/drawing/2014/main" id="{C9280315-BF41-42F2-9FC1-3ED4647E649B}"/>
                    </a:ext>
                  </a:extLst>
                </p14:cNvPr>
                <p14:cNvContentPartPr/>
                <p14:nvPr/>
              </p14:nvContentPartPr>
              <p14:xfrm>
                <a:off x="4476581" y="4369712"/>
                <a:ext cx="18360" cy="119520"/>
              </p14:xfrm>
            </p:contentPart>
          </mc:Choice>
          <mc:Fallback xmlns="">
            <p:pic>
              <p:nvPicPr>
                <p:cNvPr id="99" name="Freihand 98">
                  <a:extLst>
                    <a:ext uri="{FF2B5EF4-FFF2-40B4-BE49-F238E27FC236}">
                      <a16:creationId xmlns:a16="http://schemas.microsoft.com/office/drawing/2014/main" id="{C9280315-BF41-42F2-9FC1-3ED4647E649B}"/>
                    </a:ext>
                  </a:extLst>
                </p:cNvPr>
                <p:cNvPicPr/>
                <p:nvPr/>
              </p:nvPicPr>
              <p:blipFill>
                <a:blip r:embed="rId142"/>
                <a:stretch>
                  <a:fillRect/>
                </a:stretch>
              </p:blipFill>
              <p:spPr>
                <a:xfrm>
                  <a:off x="4472261" y="4365392"/>
                  <a:ext cx="2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0882EFC7-27F9-4069-94D4-1C48AE696012}"/>
                    </a:ext>
                  </a:extLst>
                </p14:cNvPr>
                <p14:cNvContentPartPr/>
                <p14:nvPr/>
              </p14:nvContentPartPr>
              <p14:xfrm>
                <a:off x="4529861" y="4395272"/>
                <a:ext cx="195120" cy="225720"/>
              </p14:xfrm>
            </p:contentPart>
          </mc:Choice>
          <mc:Fallback xmlns="">
            <p:pic>
              <p:nvPicPr>
                <p:cNvPr id="100" name="Freihand 99">
                  <a:extLst>
                    <a:ext uri="{FF2B5EF4-FFF2-40B4-BE49-F238E27FC236}">
                      <a16:creationId xmlns:a16="http://schemas.microsoft.com/office/drawing/2014/main" id="{0882EFC7-27F9-4069-94D4-1C48AE696012}"/>
                    </a:ext>
                  </a:extLst>
                </p:cNvPr>
                <p:cNvPicPr/>
                <p:nvPr/>
              </p:nvPicPr>
              <p:blipFill>
                <a:blip r:embed="rId144"/>
                <a:stretch>
                  <a:fillRect/>
                </a:stretch>
              </p:blipFill>
              <p:spPr>
                <a:xfrm>
                  <a:off x="4525541" y="4390952"/>
                  <a:ext cx="203760" cy="234360"/>
                </a:xfrm>
                <a:prstGeom prst="rect">
                  <a:avLst/>
                </a:prstGeom>
              </p:spPr>
            </p:pic>
          </mc:Fallback>
        </mc:AlternateContent>
      </p:grpSp>
      <p:grpSp>
        <p:nvGrpSpPr>
          <p:cNvPr id="119" name="Gruppieren 118">
            <a:extLst>
              <a:ext uri="{FF2B5EF4-FFF2-40B4-BE49-F238E27FC236}">
                <a16:creationId xmlns:a16="http://schemas.microsoft.com/office/drawing/2014/main" id="{8CBD2EDE-8983-4003-BC3B-6932F162973A}"/>
              </a:ext>
            </a:extLst>
          </p:cNvPr>
          <p:cNvGrpSpPr/>
          <p:nvPr/>
        </p:nvGrpSpPr>
        <p:grpSpPr>
          <a:xfrm>
            <a:off x="4789061" y="4325792"/>
            <a:ext cx="968760" cy="663120"/>
            <a:chOff x="4789061" y="4325792"/>
            <a:chExt cx="968760" cy="663120"/>
          </a:xfrm>
        </p:grpSpPr>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7DFE1220-24AB-439D-95B5-30509B8749F0}"/>
                    </a:ext>
                  </a:extLst>
                </p14:cNvPr>
                <p14:cNvContentPartPr/>
                <p14:nvPr/>
              </p14:nvContentPartPr>
              <p14:xfrm>
                <a:off x="5444981" y="4375112"/>
                <a:ext cx="251280" cy="213480"/>
              </p14:xfrm>
            </p:contentPart>
          </mc:Choice>
          <mc:Fallback xmlns="">
            <p:pic>
              <p:nvPicPr>
                <p:cNvPr id="102" name="Freihand 101">
                  <a:extLst>
                    <a:ext uri="{FF2B5EF4-FFF2-40B4-BE49-F238E27FC236}">
                      <a16:creationId xmlns:a16="http://schemas.microsoft.com/office/drawing/2014/main" id="{7DFE1220-24AB-439D-95B5-30509B8749F0}"/>
                    </a:ext>
                  </a:extLst>
                </p:cNvPr>
                <p:cNvPicPr/>
                <p:nvPr/>
              </p:nvPicPr>
              <p:blipFill>
                <a:blip r:embed="rId146"/>
                <a:stretch>
                  <a:fillRect/>
                </a:stretch>
              </p:blipFill>
              <p:spPr>
                <a:xfrm>
                  <a:off x="5440661" y="4370792"/>
                  <a:ext cx="259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Freihand 102">
                  <a:extLst>
                    <a:ext uri="{FF2B5EF4-FFF2-40B4-BE49-F238E27FC236}">
                      <a16:creationId xmlns:a16="http://schemas.microsoft.com/office/drawing/2014/main" id="{0F50F139-06EA-47FD-B788-C8711154CDF9}"/>
                    </a:ext>
                  </a:extLst>
                </p14:cNvPr>
                <p14:cNvContentPartPr/>
                <p14:nvPr/>
              </p14:nvContentPartPr>
              <p14:xfrm>
                <a:off x="5610941" y="4325792"/>
                <a:ext cx="146880" cy="177480"/>
              </p14:xfrm>
            </p:contentPart>
          </mc:Choice>
          <mc:Fallback xmlns="">
            <p:pic>
              <p:nvPicPr>
                <p:cNvPr id="103" name="Freihand 102">
                  <a:extLst>
                    <a:ext uri="{FF2B5EF4-FFF2-40B4-BE49-F238E27FC236}">
                      <a16:creationId xmlns:a16="http://schemas.microsoft.com/office/drawing/2014/main" id="{0F50F139-06EA-47FD-B788-C8711154CDF9}"/>
                    </a:ext>
                  </a:extLst>
                </p:cNvPr>
                <p:cNvPicPr/>
                <p:nvPr/>
              </p:nvPicPr>
              <p:blipFill>
                <a:blip r:embed="rId148"/>
                <a:stretch>
                  <a:fillRect/>
                </a:stretch>
              </p:blipFill>
              <p:spPr>
                <a:xfrm>
                  <a:off x="5606621" y="4321472"/>
                  <a:ext cx="155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 name="Freihand 104">
                  <a:extLst>
                    <a:ext uri="{FF2B5EF4-FFF2-40B4-BE49-F238E27FC236}">
                      <a16:creationId xmlns:a16="http://schemas.microsoft.com/office/drawing/2014/main" id="{466C48CF-740D-489D-93F8-316D843B4A63}"/>
                    </a:ext>
                  </a:extLst>
                </p14:cNvPr>
                <p14:cNvContentPartPr/>
                <p14:nvPr/>
              </p14:nvContentPartPr>
              <p14:xfrm>
                <a:off x="4867901" y="4672472"/>
                <a:ext cx="17640" cy="168480"/>
              </p14:xfrm>
            </p:contentPart>
          </mc:Choice>
          <mc:Fallback xmlns="">
            <p:pic>
              <p:nvPicPr>
                <p:cNvPr id="105" name="Freihand 104">
                  <a:extLst>
                    <a:ext uri="{FF2B5EF4-FFF2-40B4-BE49-F238E27FC236}">
                      <a16:creationId xmlns:a16="http://schemas.microsoft.com/office/drawing/2014/main" id="{466C48CF-740D-489D-93F8-316D843B4A63}"/>
                    </a:ext>
                  </a:extLst>
                </p:cNvPr>
                <p:cNvPicPr/>
                <p:nvPr/>
              </p:nvPicPr>
              <p:blipFill>
                <a:blip r:embed="rId150"/>
                <a:stretch>
                  <a:fillRect/>
                </a:stretch>
              </p:blipFill>
              <p:spPr>
                <a:xfrm>
                  <a:off x="4863581" y="4668152"/>
                  <a:ext cx="26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Freihand 105">
                  <a:extLst>
                    <a:ext uri="{FF2B5EF4-FFF2-40B4-BE49-F238E27FC236}">
                      <a16:creationId xmlns:a16="http://schemas.microsoft.com/office/drawing/2014/main" id="{2A6D05EF-AA22-4BD6-BD55-A667A6F811C5}"/>
                    </a:ext>
                  </a:extLst>
                </p14:cNvPr>
                <p14:cNvContentPartPr/>
                <p14:nvPr/>
              </p14:nvContentPartPr>
              <p14:xfrm>
                <a:off x="4789061" y="4673192"/>
                <a:ext cx="139680" cy="141840"/>
              </p14:xfrm>
            </p:contentPart>
          </mc:Choice>
          <mc:Fallback xmlns="">
            <p:pic>
              <p:nvPicPr>
                <p:cNvPr id="106" name="Freihand 105">
                  <a:extLst>
                    <a:ext uri="{FF2B5EF4-FFF2-40B4-BE49-F238E27FC236}">
                      <a16:creationId xmlns:a16="http://schemas.microsoft.com/office/drawing/2014/main" id="{2A6D05EF-AA22-4BD6-BD55-A667A6F811C5}"/>
                    </a:ext>
                  </a:extLst>
                </p:cNvPr>
                <p:cNvPicPr/>
                <p:nvPr/>
              </p:nvPicPr>
              <p:blipFill>
                <a:blip r:embed="rId152"/>
                <a:stretch>
                  <a:fillRect/>
                </a:stretch>
              </p:blipFill>
              <p:spPr>
                <a:xfrm>
                  <a:off x="4784741" y="4668872"/>
                  <a:ext cx="148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Freihand 106">
                  <a:extLst>
                    <a:ext uri="{FF2B5EF4-FFF2-40B4-BE49-F238E27FC236}">
                      <a16:creationId xmlns:a16="http://schemas.microsoft.com/office/drawing/2014/main" id="{9BBE87AF-46A2-4308-9A03-8FE332FAFF98}"/>
                    </a:ext>
                  </a:extLst>
                </p14:cNvPr>
                <p14:cNvContentPartPr/>
                <p14:nvPr/>
              </p14:nvContentPartPr>
              <p14:xfrm>
                <a:off x="4952861" y="4617392"/>
                <a:ext cx="198720" cy="183240"/>
              </p14:xfrm>
            </p:contentPart>
          </mc:Choice>
          <mc:Fallback xmlns="">
            <p:pic>
              <p:nvPicPr>
                <p:cNvPr id="107" name="Freihand 106">
                  <a:extLst>
                    <a:ext uri="{FF2B5EF4-FFF2-40B4-BE49-F238E27FC236}">
                      <a16:creationId xmlns:a16="http://schemas.microsoft.com/office/drawing/2014/main" id="{9BBE87AF-46A2-4308-9A03-8FE332FAFF98}"/>
                    </a:ext>
                  </a:extLst>
                </p:cNvPr>
                <p:cNvPicPr/>
                <p:nvPr/>
              </p:nvPicPr>
              <p:blipFill>
                <a:blip r:embed="rId154"/>
                <a:stretch>
                  <a:fillRect/>
                </a:stretch>
              </p:blipFill>
              <p:spPr>
                <a:xfrm>
                  <a:off x="4948541" y="4613072"/>
                  <a:ext cx="207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Freihand 107">
                  <a:extLst>
                    <a:ext uri="{FF2B5EF4-FFF2-40B4-BE49-F238E27FC236}">
                      <a16:creationId xmlns:a16="http://schemas.microsoft.com/office/drawing/2014/main" id="{7752FB08-0906-4E38-9485-9A8081597FFC}"/>
                    </a:ext>
                  </a:extLst>
                </p14:cNvPr>
                <p14:cNvContentPartPr/>
                <p14:nvPr/>
              </p14:nvContentPartPr>
              <p14:xfrm>
                <a:off x="5164901" y="4671752"/>
                <a:ext cx="69120" cy="18720"/>
              </p14:xfrm>
            </p:contentPart>
          </mc:Choice>
          <mc:Fallback xmlns="">
            <p:pic>
              <p:nvPicPr>
                <p:cNvPr id="108" name="Freihand 107">
                  <a:extLst>
                    <a:ext uri="{FF2B5EF4-FFF2-40B4-BE49-F238E27FC236}">
                      <a16:creationId xmlns:a16="http://schemas.microsoft.com/office/drawing/2014/main" id="{7752FB08-0906-4E38-9485-9A8081597FFC}"/>
                    </a:ext>
                  </a:extLst>
                </p:cNvPr>
                <p:cNvPicPr/>
                <p:nvPr/>
              </p:nvPicPr>
              <p:blipFill>
                <a:blip r:embed="rId156"/>
                <a:stretch>
                  <a:fillRect/>
                </a:stretch>
              </p:blipFill>
              <p:spPr>
                <a:xfrm>
                  <a:off x="5160581" y="4667432"/>
                  <a:ext cx="77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4EE34F83-7767-4A41-A998-F86531FE3BA8}"/>
                    </a:ext>
                  </a:extLst>
                </p14:cNvPr>
                <p14:cNvContentPartPr/>
                <p14:nvPr/>
              </p14:nvContentPartPr>
              <p14:xfrm>
                <a:off x="5176781" y="4653392"/>
                <a:ext cx="78480" cy="90720"/>
              </p14:xfrm>
            </p:contentPart>
          </mc:Choice>
          <mc:Fallback xmlns="">
            <p:pic>
              <p:nvPicPr>
                <p:cNvPr id="109" name="Freihand 108">
                  <a:extLst>
                    <a:ext uri="{FF2B5EF4-FFF2-40B4-BE49-F238E27FC236}">
                      <a16:creationId xmlns:a16="http://schemas.microsoft.com/office/drawing/2014/main" id="{4EE34F83-7767-4A41-A998-F86531FE3BA8}"/>
                    </a:ext>
                  </a:extLst>
                </p:cNvPr>
                <p:cNvPicPr/>
                <p:nvPr/>
              </p:nvPicPr>
              <p:blipFill>
                <a:blip r:embed="rId158"/>
                <a:stretch>
                  <a:fillRect/>
                </a:stretch>
              </p:blipFill>
              <p:spPr>
                <a:xfrm>
                  <a:off x="5172461" y="4649072"/>
                  <a:ext cx="87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1" name="Freihand 110">
                  <a:extLst>
                    <a:ext uri="{FF2B5EF4-FFF2-40B4-BE49-F238E27FC236}">
                      <a16:creationId xmlns:a16="http://schemas.microsoft.com/office/drawing/2014/main" id="{A7326440-D81E-458B-8D91-37852C7679E0}"/>
                    </a:ext>
                  </a:extLst>
                </p14:cNvPr>
                <p14:cNvContentPartPr/>
                <p14:nvPr/>
              </p14:nvContentPartPr>
              <p14:xfrm>
                <a:off x="5257781" y="4645832"/>
                <a:ext cx="173520" cy="48240"/>
              </p14:xfrm>
            </p:contentPart>
          </mc:Choice>
          <mc:Fallback xmlns="">
            <p:pic>
              <p:nvPicPr>
                <p:cNvPr id="111" name="Freihand 110">
                  <a:extLst>
                    <a:ext uri="{FF2B5EF4-FFF2-40B4-BE49-F238E27FC236}">
                      <a16:creationId xmlns:a16="http://schemas.microsoft.com/office/drawing/2014/main" id="{A7326440-D81E-458B-8D91-37852C7679E0}"/>
                    </a:ext>
                  </a:extLst>
                </p:cNvPr>
                <p:cNvPicPr/>
                <p:nvPr/>
              </p:nvPicPr>
              <p:blipFill>
                <a:blip r:embed="rId160"/>
                <a:stretch>
                  <a:fillRect/>
                </a:stretch>
              </p:blipFill>
              <p:spPr>
                <a:xfrm>
                  <a:off x="5253461" y="4641512"/>
                  <a:ext cx="182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2" name="Freihand 111">
                  <a:extLst>
                    <a:ext uri="{FF2B5EF4-FFF2-40B4-BE49-F238E27FC236}">
                      <a16:creationId xmlns:a16="http://schemas.microsoft.com/office/drawing/2014/main" id="{9D109184-D051-44DB-AF51-6D799D0C63A7}"/>
                    </a:ext>
                  </a:extLst>
                </p14:cNvPr>
                <p14:cNvContentPartPr/>
                <p14:nvPr/>
              </p14:nvContentPartPr>
              <p14:xfrm>
                <a:off x="5430941" y="4638992"/>
                <a:ext cx="24840" cy="10800"/>
              </p14:xfrm>
            </p:contentPart>
          </mc:Choice>
          <mc:Fallback xmlns="">
            <p:pic>
              <p:nvPicPr>
                <p:cNvPr id="112" name="Freihand 111">
                  <a:extLst>
                    <a:ext uri="{FF2B5EF4-FFF2-40B4-BE49-F238E27FC236}">
                      <a16:creationId xmlns:a16="http://schemas.microsoft.com/office/drawing/2014/main" id="{9D109184-D051-44DB-AF51-6D799D0C63A7}"/>
                    </a:ext>
                  </a:extLst>
                </p:cNvPr>
                <p:cNvPicPr/>
                <p:nvPr/>
              </p:nvPicPr>
              <p:blipFill>
                <a:blip r:embed="rId162"/>
                <a:stretch>
                  <a:fillRect/>
                </a:stretch>
              </p:blipFill>
              <p:spPr>
                <a:xfrm>
                  <a:off x="5426621" y="4634672"/>
                  <a:ext cx="33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3" name="Freihand 112">
                  <a:extLst>
                    <a:ext uri="{FF2B5EF4-FFF2-40B4-BE49-F238E27FC236}">
                      <a16:creationId xmlns:a16="http://schemas.microsoft.com/office/drawing/2014/main" id="{F9752A71-4452-4881-8AFF-4B1E4A9FB864}"/>
                    </a:ext>
                  </a:extLst>
                </p14:cNvPr>
                <p14:cNvContentPartPr/>
                <p14:nvPr/>
              </p14:nvContentPartPr>
              <p14:xfrm>
                <a:off x="4884821" y="4861472"/>
                <a:ext cx="24480" cy="120960"/>
              </p14:xfrm>
            </p:contentPart>
          </mc:Choice>
          <mc:Fallback xmlns="">
            <p:pic>
              <p:nvPicPr>
                <p:cNvPr id="113" name="Freihand 112">
                  <a:extLst>
                    <a:ext uri="{FF2B5EF4-FFF2-40B4-BE49-F238E27FC236}">
                      <a16:creationId xmlns:a16="http://schemas.microsoft.com/office/drawing/2014/main" id="{F9752A71-4452-4881-8AFF-4B1E4A9FB864}"/>
                    </a:ext>
                  </a:extLst>
                </p:cNvPr>
                <p:cNvPicPr/>
                <p:nvPr/>
              </p:nvPicPr>
              <p:blipFill>
                <a:blip r:embed="rId164"/>
                <a:stretch>
                  <a:fillRect/>
                </a:stretch>
              </p:blipFill>
              <p:spPr>
                <a:xfrm>
                  <a:off x="4880501" y="4857152"/>
                  <a:ext cx="33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 name="Freihand 113">
                  <a:extLst>
                    <a:ext uri="{FF2B5EF4-FFF2-40B4-BE49-F238E27FC236}">
                      <a16:creationId xmlns:a16="http://schemas.microsoft.com/office/drawing/2014/main" id="{BEFAE84A-5CD1-4807-9206-572734D63F3A}"/>
                    </a:ext>
                  </a:extLst>
                </p14:cNvPr>
                <p14:cNvContentPartPr/>
                <p14:nvPr/>
              </p14:nvContentPartPr>
              <p14:xfrm>
                <a:off x="4793381" y="4838072"/>
                <a:ext cx="154080" cy="150840"/>
              </p14:xfrm>
            </p:contentPart>
          </mc:Choice>
          <mc:Fallback xmlns="">
            <p:pic>
              <p:nvPicPr>
                <p:cNvPr id="114" name="Freihand 113">
                  <a:extLst>
                    <a:ext uri="{FF2B5EF4-FFF2-40B4-BE49-F238E27FC236}">
                      <a16:creationId xmlns:a16="http://schemas.microsoft.com/office/drawing/2014/main" id="{BEFAE84A-5CD1-4807-9206-572734D63F3A}"/>
                    </a:ext>
                  </a:extLst>
                </p:cNvPr>
                <p:cNvPicPr/>
                <p:nvPr/>
              </p:nvPicPr>
              <p:blipFill>
                <a:blip r:embed="rId166"/>
                <a:stretch>
                  <a:fillRect/>
                </a:stretch>
              </p:blipFill>
              <p:spPr>
                <a:xfrm>
                  <a:off x="4789061" y="4833752"/>
                  <a:ext cx="162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Freihand 114">
                  <a:extLst>
                    <a:ext uri="{FF2B5EF4-FFF2-40B4-BE49-F238E27FC236}">
                      <a16:creationId xmlns:a16="http://schemas.microsoft.com/office/drawing/2014/main" id="{9C408A64-C2ED-4F17-8C1A-F0DD3CD41AE9}"/>
                    </a:ext>
                  </a:extLst>
                </p14:cNvPr>
                <p14:cNvContentPartPr/>
                <p14:nvPr/>
              </p14:nvContentPartPr>
              <p14:xfrm>
                <a:off x="4925861" y="4826912"/>
                <a:ext cx="59400" cy="114840"/>
              </p14:xfrm>
            </p:contentPart>
          </mc:Choice>
          <mc:Fallback xmlns="">
            <p:pic>
              <p:nvPicPr>
                <p:cNvPr id="115" name="Freihand 114">
                  <a:extLst>
                    <a:ext uri="{FF2B5EF4-FFF2-40B4-BE49-F238E27FC236}">
                      <a16:creationId xmlns:a16="http://schemas.microsoft.com/office/drawing/2014/main" id="{9C408A64-C2ED-4F17-8C1A-F0DD3CD41AE9}"/>
                    </a:ext>
                  </a:extLst>
                </p:cNvPr>
                <p:cNvPicPr/>
                <p:nvPr/>
              </p:nvPicPr>
              <p:blipFill>
                <a:blip r:embed="rId168"/>
                <a:stretch>
                  <a:fillRect/>
                </a:stretch>
              </p:blipFill>
              <p:spPr>
                <a:xfrm>
                  <a:off x="4921541" y="4822592"/>
                  <a:ext cx="68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Freihand 115">
                  <a:extLst>
                    <a:ext uri="{FF2B5EF4-FFF2-40B4-BE49-F238E27FC236}">
                      <a16:creationId xmlns:a16="http://schemas.microsoft.com/office/drawing/2014/main" id="{C3160B93-EE05-4DFF-9EA0-91E277035ACB}"/>
                    </a:ext>
                  </a:extLst>
                </p14:cNvPr>
                <p14:cNvContentPartPr/>
                <p14:nvPr/>
              </p14:nvContentPartPr>
              <p14:xfrm>
                <a:off x="4993541" y="4869752"/>
                <a:ext cx="82440" cy="70560"/>
              </p14:xfrm>
            </p:contentPart>
          </mc:Choice>
          <mc:Fallback xmlns="">
            <p:pic>
              <p:nvPicPr>
                <p:cNvPr id="116" name="Freihand 115">
                  <a:extLst>
                    <a:ext uri="{FF2B5EF4-FFF2-40B4-BE49-F238E27FC236}">
                      <a16:creationId xmlns:a16="http://schemas.microsoft.com/office/drawing/2014/main" id="{C3160B93-EE05-4DFF-9EA0-91E277035ACB}"/>
                    </a:ext>
                  </a:extLst>
                </p:cNvPr>
                <p:cNvPicPr/>
                <p:nvPr/>
              </p:nvPicPr>
              <p:blipFill>
                <a:blip r:embed="rId170"/>
                <a:stretch>
                  <a:fillRect/>
                </a:stretch>
              </p:blipFill>
              <p:spPr>
                <a:xfrm>
                  <a:off x="4989221" y="4865432"/>
                  <a:ext cx="91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Freihand 116">
                  <a:extLst>
                    <a:ext uri="{FF2B5EF4-FFF2-40B4-BE49-F238E27FC236}">
                      <a16:creationId xmlns:a16="http://schemas.microsoft.com/office/drawing/2014/main" id="{FE8C2280-A888-42D5-8DFC-0220A592FCFB}"/>
                    </a:ext>
                  </a:extLst>
                </p14:cNvPr>
                <p14:cNvContentPartPr/>
                <p14:nvPr/>
              </p14:nvContentPartPr>
              <p14:xfrm>
                <a:off x="5063381" y="4845632"/>
                <a:ext cx="69840" cy="74160"/>
              </p14:xfrm>
            </p:contentPart>
          </mc:Choice>
          <mc:Fallback xmlns="">
            <p:pic>
              <p:nvPicPr>
                <p:cNvPr id="117" name="Freihand 116">
                  <a:extLst>
                    <a:ext uri="{FF2B5EF4-FFF2-40B4-BE49-F238E27FC236}">
                      <a16:creationId xmlns:a16="http://schemas.microsoft.com/office/drawing/2014/main" id="{FE8C2280-A888-42D5-8DFC-0220A592FCFB}"/>
                    </a:ext>
                  </a:extLst>
                </p:cNvPr>
                <p:cNvPicPr/>
                <p:nvPr/>
              </p:nvPicPr>
              <p:blipFill>
                <a:blip r:embed="rId172"/>
                <a:stretch>
                  <a:fillRect/>
                </a:stretch>
              </p:blipFill>
              <p:spPr>
                <a:xfrm>
                  <a:off x="5059061" y="4841312"/>
                  <a:ext cx="78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Freihand 117">
                  <a:extLst>
                    <a:ext uri="{FF2B5EF4-FFF2-40B4-BE49-F238E27FC236}">
                      <a16:creationId xmlns:a16="http://schemas.microsoft.com/office/drawing/2014/main" id="{50CC511B-61D3-43BD-9CD5-A225F3AFB4AE}"/>
                    </a:ext>
                  </a:extLst>
                </p14:cNvPr>
                <p14:cNvContentPartPr/>
                <p14:nvPr/>
              </p14:nvContentPartPr>
              <p14:xfrm>
                <a:off x="5137901" y="4826552"/>
                <a:ext cx="72720" cy="60840"/>
              </p14:xfrm>
            </p:contentPart>
          </mc:Choice>
          <mc:Fallback xmlns="">
            <p:pic>
              <p:nvPicPr>
                <p:cNvPr id="118" name="Freihand 117">
                  <a:extLst>
                    <a:ext uri="{FF2B5EF4-FFF2-40B4-BE49-F238E27FC236}">
                      <a16:creationId xmlns:a16="http://schemas.microsoft.com/office/drawing/2014/main" id="{50CC511B-61D3-43BD-9CD5-A225F3AFB4AE}"/>
                    </a:ext>
                  </a:extLst>
                </p:cNvPr>
                <p:cNvPicPr/>
                <p:nvPr/>
              </p:nvPicPr>
              <p:blipFill>
                <a:blip r:embed="rId174"/>
                <a:stretch>
                  <a:fillRect/>
                </a:stretch>
              </p:blipFill>
              <p:spPr>
                <a:xfrm>
                  <a:off x="5133581" y="4822232"/>
                  <a:ext cx="81360" cy="69480"/>
                </a:xfrm>
                <a:prstGeom prst="rect">
                  <a:avLst/>
                </a:prstGeom>
              </p:spPr>
            </p:pic>
          </mc:Fallback>
        </mc:AlternateContent>
      </p:grpSp>
      <p:grpSp>
        <p:nvGrpSpPr>
          <p:cNvPr id="133" name="Gruppieren 132">
            <a:extLst>
              <a:ext uri="{FF2B5EF4-FFF2-40B4-BE49-F238E27FC236}">
                <a16:creationId xmlns:a16="http://schemas.microsoft.com/office/drawing/2014/main" id="{E6263181-6F08-4408-9454-9D078B365B6B}"/>
              </a:ext>
            </a:extLst>
          </p:cNvPr>
          <p:cNvGrpSpPr/>
          <p:nvPr/>
        </p:nvGrpSpPr>
        <p:grpSpPr>
          <a:xfrm>
            <a:off x="5475941" y="4769312"/>
            <a:ext cx="805680" cy="366840"/>
            <a:chOff x="5475941" y="4769312"/>
            <a:chExt cx="805680" cy="366840"/>
          </a:xfrm>
        </p:grpSpPr>
        <mc:AlternateContent xmlns:mc="http://schemas.openxmlformats.org/markup-compatibility/2006" xmlns:p14="http://schemas.microsoft.com/office/powerpoint/2010/main">
          <mc:Choice Requires="p14">
            <p:contentPart p14:bwMode="auto" r:id="rId175">
              <p14:nvContentPartPr>
                <p14:cNvPr id="120" name="Freihand 119">
                  <a:extLst>
                    <a:ext uri="{FF2B5EF4-FFF2-40B4-BE49-F238E27FC236}">
                      <a16:creationId xmlns:a16="http://schemas.microsoft.com/office/drawing/2014/main" id="{BABEC043-0B4F-4B18-B1A4-DE85278D04AF}"/>
                    </a:ext>
                  </a:extLst>
                </p14:cNvPr>
                <p14:cNvContentPartPr/>
                <p14:nvPr/>
              </p14:nvContentPartPr>
              <p14:xfrm>
                <a:off x="5561981" y="5031032"/>
                <a:ext cx="27360" cy="105120"/>
              </p14:xfrm>
            </p:contentPart>
          </mc:Choice>
          <mc:Fallback xmlns="">
            <p:pic>
              <p:nvPicPr>
                <p:cNvPr id="120" name="Freihand 119">
                  <a:extLst>
                    <a:ext uri="{FF2B5EF4-FFF2-40B4-BE49-F238E27FC236}">
                      <a16:creationId xmlns:a16="http://schemas.microsoft.com/office/drawing/2014/main" id="{BABEC043-0B4F-4B18-B1A4-DE85278D04AF}"/>
                    </a:ext>
                  </a:extLst>
                </p:cNvPr>
                <p:cNvPicPr/>
                <p:nvPr/>
              </p:nvPicPr>
              <p:blipFill>
                <a:blip r:embed="rId176"/>
                <a:stretch>
                  <a:fillRect/>
                </a:stretch>
              </p:blipFill>
              <p:spPr>
                <a:xfrm>
                  <a:off x="5557661" y="5026712"/>
                  <a:ext cx="36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1" name="Freihand 120">
                  <a:extLst>
                    <a:ext uri="{FF2B5EF4-FFF2-40B4-BE49-F238E27FC236}">
                      <a16:creationId xmlns:a16="http://schemas.microsoft.com/office/drawing/2014/main" id="{F63D5A03-D537-4408-823C-6A3C125E7243}"/>
                    </a:ext>
                  </a:extLst>
                </p14:cNvPr>
                <p14:cNvContentPartPr/>
                <p14:nvPr/>
              </p14:nvContentPartPr>
              <p14:xfrm>
                <a:off x="5475941" y="4987112"/>
                <a:ext cx="135000" cy="64800"/>
              </p14:xfrm>
            </p:contentPart>
          </mc:Choice>
          <mc:Fallback xmlns="">
            <p:pic>
              <p:nvPicPr>
                <p:cNvPr id="121" name="Freihand 120">
                  <a:extLst>
                    <a:ext uri="{FF2B5EF4-FFF2-40B4-BE49-F238E27FC236}">
                      <a16:creationId xmlns:a16="http://schemas.microsoft.com/office/drawing/2014/main" id="{F63D5A03-D537-4408-823C-6A3C125E7243}"/>
                    </a:ext>
                  </a:extLst>
                </p:cNvPr>
                <p:cNvPicPr/>
                <p:nvPr/>
              </p:nvPicPr>
              <p:blipFill>
                <a:blip r:embed="rId178"/>
                <a:stretch>
                  <a:fillRect/>
                </a:stretch>
              </p:blipFill>
              <p:spPr>
                <a:xfrm>
                  <a:off x="5471621" y="4982792"/>
                  <a:ext cx="143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3" name="Freihand 122">
                  <a:extLst>
                    <a:ext uri="{FF2B5EF4-FFF2-40B4-BE49-F238E27FC236}">
                      <a16:creationId xmlns:a16="http://schemas.microsoft.com/office/drawing/2014/main" id="{34326AB7-C09F-4B38-B65D-2BBB4332A3C6}"/>
                    </a:ext>
                  </a:extLst>
                </p14:cNvPr>
                <p14:cNvContentPartPr/>
                <p14:nvPr/>
              </p14:nvContentPartPr>
              <p14:xfrm>
                <a:off x="5495381" y="5057672"/>
                <a:ext cx="104040" cy="52560"/>
              </p14:xfrm>
            </p:contentPart>
          </mc:Choice>
          <mc:Fallback xmlns="">
            <p:pic>
              <p:nvPicPr>
                <p:cNvPr id="123" name="Freihand 122">
                  <a:extLst>
                    <a:ext uri="{FF2B5EF4-FFF2-40B4-BE49-F238E27FC236}">
                      <a16:creationId xmlns:a16="http://schemas.microsoft.com/office/drawing/2014/main" id="{34326AB7-C09F-4B38-B65D-2BBB4332A3C6}"/>
                    </a:ext>
                  </a:extLst>
                </p:cNvPr>
                <p:cNvPicPr/>
                <p:nvPr/>
              </p:nvPicPr>
              <p:blipFill>
                <a:blip r:embed="rId180"/>
                <a:stretch>
                  <a:fillRect/>
                </a:stretch>
              </p:blipFill>
              <p:spPr>
                <a:xfrm>
                  <a:off x="5491061" y="5053352"/>
                  <a:ext cx="112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4" name="Freihand 123">
                  <a:extLst>
                    <a:ext uri="{FF2B5EF4-FFF2-40B4-BE49-F238E27FC236}">
                      <a16:creationId xmlns:a16="http://schemas.microsoft.com/office/drawing/2014/main" id="{1F7DDB81-73C8-4A16-98D3-CD9AD38803A9}"/>
                    </a:ext>
                  </a:extLst>
                </p14:cNvPr>
                <p14:cNvContentPartPr/>
                <p14:nvPr/>
              </p14:nvContentPartPr>
              <p14:xfrm>
                <a:off x="5621381" y="5017352"/>
                <a:ext cx="123120" cy="67680"/>
              </p14:xfrm>
            </p:contentPart>
          </mc:Choice>
          <mc:Fallback xmlns="">
            <p:pic>
              <p:nvPicPr>
                <p:cNvPr id="124" name="Freihand 123">
                  <a:extLst>
                    <a:ext uri="{FF2B5EF4-FFF2-40B4-BE49-F238E27FC236}">
                      <a16:creationId xmlns:a16="http://schemas.microsoft.com/office/drawing/2014/main" id="{1F7DDB81-73C8-4A16-98D3-CD9AD38803A9}"/>
                    </a:ext>
                  </a:extLst>
                </p:cNvPr>
                <p:cNvPicPr/>
                <p:nvPr/>
              </p:nvPicPr>
              <p:blipFill>
                <a:blip r:embed="rId182"/>
                <a:stretch>
                  <a:fillRect/>
                </a:stretch>
              </p:blipFill>
              <p:spPr>
                <a:xfrm>
                  <a:off x="5617061" y="5013032"/>
                  <a:ext cx="131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Freihand 124">
                  <a:extLst>
                    <a:ext uri="{FF2B5EF4-FFF2-40B4-BE49-F238E27FC236}">
                      <a16:creationId xmlns:a16="http://schemas.microsoft.com/office/drawing/2014/main" id="{9BF3D2D9-0C5C-40AC-BDD5-472695BCFE5F}"/>
                    </a:ext>
                  </a:extLst>
                </p14:cNvPr>
                <p14:cNvContentPartPr/>
                <p14:nvPr/>
              </p14:nvContentPartPr>
              <p14:xfrm>
                <a:off x="5728661" y="4974512"/>
                <a:ext cx="360" cy="360"/>
              </p14:xfrm>
            </p:contentPart>
          </mc:Choice>
          <mc:Fallback xmlns="">
            <p:pic>
              <p:nvPicPr>
                <p:cNvPr id="125" name="Freihand 124">
                  <a:extLst>
                    <a:ext uri="{FF2B5EF4-FFF2-40B4-BE49-F238E27FC236}">
                      <a16:creationId xmlns:a16="http://schemas.microsoft.com/office/drawing/2014/main" id="{9BF3D2D9-0C5C-40AC-BDD5-472695BCFE5F}"/>
                    </a:ext>
                  </a:extLst>
                </p:cNvPr>
                <p:cNvPicPr/>
                <p:nvPr/>
              </p:nvPicPr>
              <p:blipFill>
                <a:blip r:embed="rId29"/>
                <a:stretch>
                  <a:fillRect/>
                </a:stretch>
              </p:blipFill>
              <p:spPr>
                <a:xfrm>
                  <a:off x="5724341" y="497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Freihand 125">
                  <a:extLst>
                    <a:ext uri="{FF2B5EF4-FFF2-40B4-BE49-F238E27FC236}">
                      <a16:creationId xmlns:a16="http://schemas.microsoft.com/office/drawing/2014/main" id="{ABD88560-9FB0-4969-967B-91CD7B05D554}"/>
                    </a:ext>
                  </a:extLst>
                </p14:cNvPr>
                <p14:cNvContentPartPr/>
                <p14:nvPr/>
              </p14:nvContentPartPr>
              <p14:xfrm>
                <a:off x="5785181" y="4980632"/>
                <a:ext cx="79560" cy="47160"/>
              </p14:xfrm>
            </p:contentPart>
          </mc:Choice>
          <mc:Fallback xmlns="">
            <p:pic>
              <p:nvPicPr>
                <p:cNvPr id="126" name="Freihand 125">
                  <a:extLst>
                    <a:ext uri="{FF2B5EF4-FFF2-40B4-BE49-F238E27FC236}">
                      <a16:creationId xmlns:a16="http://schemas.microsoft.com/office/drawing/2014/main" id="{ABD88560-9FB0-4969-967B-91CD7B05D554}"/>
                    </a:ext>
                  </a:extLst>
                </p:cNvPr>
                <p:cNvPicPr/>
                <p:nvPr/>
              </p:nvPicPr>
              <p:blipFill>
                <a:blip r:embed="rId185"/>
                <a:stretch>
                  <a:fillRect/>
                </a:stretch>
              </p:blipFill>
              <p:spPr>
                <a:xfrm>
                  <a:off x="5780861" y="4976312"/>
                  <a:ext cx="88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7" name="Freihand 126">
                  <a:extLst>
                    <a:ext uri="{FF2B5EF4-FFF2-40B4-BE49-F238E27FC236}">
                      <a16:creationId xmlns:a16="http://schemas.microsoft.com/office/drawing/2014/main" id="{FDF382E4-43CE-460B-B46A-C38ABFB09E8B}"/>
                    </a:ext>
                  </a:extLst>
                </p14:cNvPr>
                <p14:cNvContentPartPr/>
                <p14:nvPr/>
              </p14:nvContentPartPr>
              <p14:xfrm>
                <a:off x="5886701" y="4932032"/>
                <a:ext cx="73080" cy="70560"/>
              </p14:xfrm>
            </p:contentPart>
          </mc:Choice>
          <mc:Fallback xmlns="">
            <p:pic>
              <p:nvPicPr>
                <p:cNvPr id="127" name="Freihand 126">
                  <a:extLst>
                    <a:ext uri="{FF2B5EF4-FFF2-40B4-BE49-F238E27FC236}">
                      <a16:creationId xmlns:a16="http://schemas.microsoft.com/office/drawing/2014/main" id="{FDF382E4-43CE-460B-B46A-C38ABFB09E8B}"/>
                    </a:ext>
                  </a:extLst>
                </p:cNvPr>
                <p:cNvPicPr/>
                <p:nvPr/>
              </p:nvPicPr>
              <p:blipFill>
                <a:blip r:embed="rId187"/>
                <a:stretch>
                  <a:fillRect/>
                </a:stretch>
              </p:blipFill>
              <p:spPr>
                <a:xfrm>
                  <a:off x="5882381" y="4927712"/>
                  <a:ext cx="81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8" name="Freihand 127">
                  <a:extLst>
                    <a:ext uri="{FF2B5EF4-FFF2-40B4-BE49-F238E27FC236}">
                      <a16:creationId xmlns:a16="http://schemas.microsoft.com/office/drawing/2014/main" id="{4E8E6CB0-6C87-4A1D-B086-2D41486FD0CC}"/>
                    </a:ext>
                  </a:extLst>
                </p14:cNvPr>
                <p14:cNvContentPartPr/>
                <p14:nvPr/>
              </p14:nvContentPartPr>
              <p14:xfrm>
                <a:off x="5948261" y="4815392"/>
                <a:ext cx="95760" cy="137160"/>
              </p14:xfrm>
            </p:contentPart>
          </mc:Choice>
          <mc:Fallback xmlns="">
            <p:pic>
              <p:nvPicPr>
                <p:cNvPr id="128" name="Freihand 127">
                  <a:extLst>
                    <a:ext uri="{FF2B5EF4-FFF2-40B4-BE49-F238E27FC236}">
                      <a16:creationId xmlns:a16="http://schemas.microsoft.com/office/drawing/2014/main" id="{4E8E6CB0-6C87-4A1D-B086-2D41486FD0CC}"/>
                    </a:ext>
                  </a:extLst>
                </p:cNvPr>
                <p:cNvPicPr/>
                <p:nvPr/>
              </p:nvPicPr>
              <p:blipFill>
                <a:blip r:embed="rId189"/>
                <a:stretch>
                  <a:fillRect/>
                </a:stretch>
              </p:blipFill>
              <p:spPr>
                <a:xfrm>
                  <a:off x="5943941" y="4811072"/>
                  <a:ext cx="1044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9" name="Freihand 128">
                  <a:extLst>
                    <a:ext uri="{FF2B5EF4-FFF2-40B4-BE49-F238E27FC236}">
                      <a16:creationId xmlns:a16="http://schemas.microsoft.com/office/drawing/2014/main" id="{C2C2C72A-5620-4541-B512-FE10B22DFE83}"/>
                    </a:ext>
                  </a:extLst>
                </p14:cNvPr>
                <p14:cNvContentPartPr/>
                <p14:nvPr/>
              </p14:nvContentPartPr>
              <p14:xfrm>
                <a:off x="6023501" y="4849592"/>
                <a:ext cx="123840" cy="83880"/>
              </p14:xfrm>
            </p:contentPart>
          </mc:Choice>
          <mc:Fallback xmlns="">
            <p:pic>
              <p:nvPicPr>
                <p:cNvPr id="129" name="Freihand 128">
                  <a:extLst>
                    <a:ext uri="{FF2B5EF4-FFF2-40B4-BE49-F238E27FC236}">
                      <a16:creationId xmlns:a16="http://schemas.microsoft.com/office/drawing/2014/main" id="{C2C2C72A-5620-4541-B512-FE10B22DFE83}"/>
                    </a:ext>
                  </a:extLst>
                </p:cNvPr>
                <p:cNvPicPr/>
                <p:nvPr/>
              </p:nvPicPr>
              <p:blipFill>
                <a:blip r:embed="rId191"/>
                <a:stretch>
                  <a:fillRect/>
                </a:stretch>
              </p:blipFill>
              <p:spPr>
                <a:xfrm>
                  <a:off x="6019181" y="4845272"/>
                  <a:ext cx="132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Freihand 129">
                  <a:extLst>
                    <a:ext uri="{FF2B5EF4-FFF2-40B4-BE49-F238E27FC236}">
                      <a16:creationId xmlns:a16="http://schemas.microsoft.com/office/drawing/2014/main" id="{7A83CE50-0689-42B7-9343-CE8AB3B3E986}"/>
                    </a:ext>
                  </a:extLst>
                </p14:cNvPr>
                <p14:cNvContentPartPr/>
                <p14:nvPr/>
              </p14:nvContentPartPr>
              <p14:xfrm>
                <a:off x="6110261" y="4799192"/>
                <a:ext cx="13320" cy="5040"/>
              </p14:xfrm>
            </p:contentPart>
          </mc:Choice>
          <mc:Fallback xmlns="">
            <p:pic>
              <p:nvPicPr>
                <p:cNvPr id="130" name="Freihand 129">
                  <a:extLst>
                    <a:ext uri="{FF2B5EF4-FFF2-40B4-BE49-F238E27FC236}">
                      <a16:creationId xmlns:a16="http://schemas.microsoft.com/office/drawing/2014/main" id="{7A83CE50-0689-42B7-9343-CE8AB3B3E986}"/>
                    </a:ext>
                  </a:extLst>
                </p:cNvPr>
                <p:cNvPicPr/>
                <p:nvPr/>
              </p:nvPicPr>
              <p:blipFill>
                <a:blip r:embed="rId193"/>
                <a:stretch>
                  <a:fillRect/>
                </a:stretch>
              </p:blipFill>
              <p:spPr>
                <a:xfrm>
                  <a:off x="6105941" y="4794872"/>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Freihand 130">
                  <a:extLst>
                    <a:ext uri="{FF2B5EF4-FFF2-40B4-BE49-F238E27FC236}">
                      <a16:creationId xmlns:a16="http://schemas.microsoft.com/office/drawing/2014/main" id="{0D4C0180-B5E6-4000-92AE-911A986B7DF7}"/>
                    </a:ext>
                  </a:extLst>
                </p14:cNvPr>
                <p14:cNvContentPartPr/>
                <p14:nvPr/>
              </p14:nvContentPartPr>
              <p14:xfrm>
                <a:off x="6147701" y="4800632"/>
                <a:ext cx="61200" cy="86760"/>
              </p14:xfrm>
            </p:contentPart>
          </mc:Choice>
          <mc:Fallback xmlns="">
            <p:pic>
              <p:nvPicPr>
                <p:cNvPr id="131" name="Freihand 130">
                  <a:extLst>
                    <a:ext uri="{FF2B5EF4-FFF2-40B4-BE49-F238E27FC236}">
                      <a16:creationId xmlns:a16="http://schemas.microsoft.com/office/drawing/2014/main" id="{0D4C0180-B5E6-4000-92AE-911A986B7DF7}"/>
                    </a:ext>
                  </a:extLst>
                </p:cNvPr>
                <p:cNvPicPr/>
                <p:nvPr/>
              </p:nvPicPr>
              <p:blipFill>
                <a:blip r:embed="rId195"/>
                <a:stretch>
                  <a:fillRect/>
                </a:stretch>
              </p:blipFill>
              <p:spPr>
                <a:xfrm>
                  <a:off x="6143381" y="4796312"/>
                  <a:ext cx="69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Freihand 131">
                  <a:extLst>
                    <a:ext uri="{FF2B5EF4-FFF2-40B4-BE49-F238E27FC236}">
                      <a16:creationId xmlns:a16="http://schemas.microsoft.com/office/drawing/2014/main" id="{FE3C51B8-B7DA-4E07-BFD1-C9DBDD00AEF8}"/>
                    </a:ext>
                  </a:extLst>
                </p14:cNvPr>
                <p14:cNvContentPartPr/>
                <p14:nvPr/>
              </p14:nvContentPartPr>
              <p14:xfrm>
                <a:off x="6200621" y="4769312"/>
                <a:ext cx="81000" cy="89280"/>
              </p14:xfrm>
            </p:contentPart>
          </mc:Choice>
          <mc:Fallback xmlns="">
            <p:pic>
              <p:nvPicPr>
                <p:cNvPr id="132" name="Freihand 131">
                  <a:extLst>
                    <a:ext uri="{FF2B5EF4-FFF2-40B4-BE49-F238E27FC236}">
                      <a16:creationId xmlns:a16="http://schemas.microsoft.com/office/drawing/2014/main" id="{FE3C51B8-B7DA-4E07-BFD1-C9DBDD00AEF8}"/>
                    </a:ext>
                  </a:extLst>
                </p:cNvPr>
                <p:cNvPicPr/>
                <p:nvPr/>
              </p:nvPicPr>
              <p:blipFill>
                <a:blip r:embed="rId197"/>
                <a:stretch>
                  <a:fillRect/>
                </a:stretch>
              </p:blipFill>
              <p:spPr>
                <a:xfrm>
                  <a:off x="6196301" y="4764992"/>
                  <a:ext cx="8964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8">
            <p14:nvContentPartPr>
              <p14:cNvPr id="134" name="Freihand 133">
                <a:extLst>
                  <a:ext uri="{FF2B5EF4-FFF2-40B4-BE49-F238E27FC236}">
                    <a16:creationId xmlns:a16="http://schemas.microsoft.com/office/drawing/2014/main" id="{4B2FD519-CB80-43A3-9882-4278BD7A14F3}"/>
                  </a:ext>
                </a:extLst>
              </p14:cNvPr>
              <p14:cNvContentPartPr/>
              <p14:nvPr/>
            </p14:nvContentPartPr>
            <p14:xfrm>
              <a:off x="7626221" y="5258192"/>
              <a:ext cx="194760" cy="36360"/>
            </p14:xfrm>
          </p:contentPart>
        </mc:Choice>
        <mc:Fallback xmlns="">
          <p:pic>
            <p:nvPicPr>
              <p:cNvPr id="134" name="Freihand 133">
                <a:extLst>
                  <a:ext uri="{FF2B5EF4-FFF2-40B4-BE49-F238E27FC236}">
                    <a16:creationId xmlns:a16="http://schemas.microsoft.com/office/drawing/2014/main" id="{4B2FD519-CB80-43A3-9882-4278BD7A14F3}"/>
                  </a:ext>
                </a:extLst>
              </p:cNvPr>
              <p:cNvPicPr/>
              <p:nvPr/>
            </p:nvPicPr>
            <p:blipFill>
              <a:blip r:embed="rId199"/>
              <a:stretch>
                <a:fillRect/>
              </a:stretch>
            </p:blipFill>
            <p:spPr>
              <a:xfrm>
                <a:off x="7621901" y="5253872"/>
                <a:ext cx="203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Freihand 134">
                <a:extLst>
                  <a:ext uri="{FF2B5EF4-FFF2-40B4-BE49-F238E27FC236}">
                    <a16:creationId xmlns:a16="http://schemas.microsoft.com/office/drawing/2014/main" id="{343C0332-DCFA-4CE5-B7D3-64C5E8732E05}"/>
                  </a:ext>
                </a:extLst>
              </p14:cNvPr>
              <p14:cNvContentPartPr/>
              <p14:nvPr/>
            </p14:nvContentPartPr>
            <p14:xfrm>
              <a:off x="7686701" y="1054112"/>
              <a:ext cx="236160" cy="23040"/>
            </p14:xfrm>
          </p:contentPart>
        </mc:Choice>
        <mc:Fallback xmlns="">
          <p:pic>
            <p:nvPicPr>
              <p:cNvPr id="135" name="Freihand 134">
                <a:extLst>
                  <a:ext uri="{FF2B5EF4-FFF2-40B4-BE49-F238E27FC236}">
                    <a16:creationId xmlns:a16="http://schemas.microsoft.com/office/drawing/2014/main" id="{343C0332-DCFA-4CE5-B7D3-64C5E8732E05}"/>
                  </a:ext>
                </a:extLst>
              </p:cNvPr>
              <p:cNvPicPr/>
              <p:nvPr/>
            </p:nvPicPr>
            <p:blipFill>
              <a:blip r:embed="rId201"/>
              <a:stretch>
                <a:fillRect/>
              </a:stretch>
            </p:blipFill>
            <p:spPr>
              <a:xfrm>
                <a:off x="7682381" y="1049792"/>
                <a:ext cx="244800" cy="31680"/>
              </a:xfrm>
              <a:prstGeom prst="rect">
                <a:avLst/>
              </a:prstGeom>
            </p:spPr>
          </p:pic>
        </mc:Fallback>
      </mc:AlternateContent>
      <p:grpSp>
        <p:nvGrpSpPr>
          <p:cNvPr id="143" name="Gruppieren 142">
            <a:extLst>
              <a:ext uri="{FF2B5EF4-FFF2-40B4-BE49-F238E27FC236}">
                <a16:creationId xmlns:a16="http://schemas.microsoft.com/office/drawing/2014/main" id="{192E1108-2A8C-4870-8EE6-3FE714F0F1EC}"/>
              </a:ext>
            </a:extLst>
          </p:cNvPr>
          <p:cNvGrpSpPr/>
          <p:nvPr/>
        </p:nvGrpSpPr>
        <p:grpSpPr>
          <a:xfrm>
            <a:off x="6908381" y="3874352"/>
            <a:ext cx="626400" cy="336240"/>
            <a:chOff x="6908381" y="3874352"/>
            <a:chExt cx="626400" cy="336240"/>
          </a:xfrm>
        </p:grpSpPr>
        <mc:AlternateContent xmlns:mc="http://schemas.openxmlformats.org/markup-compatibility/2006" xmlns:p14="http://schemas.microsoft.com/office/powerpoint/2010/main">
          <mc:Choice Requires="p14">
            <p:contentPart p14:bwMode="auto" r:id="rId202">
              <p14:nvContentPartPr>
                <p14:cNvPr id="136" name="Freihand 135">
                  <a:extLst>
                    <a:ext uri="{FF2B5EF4-FFF2-40B4-BE49-F238E27FC236}">
                      <a16:creationId xmlns:a16="http://schemas.microsoft.com/office/drawing/2014/main" id="{9A3E8821-F8F4-494A-AE9E-5691753AB3D9}"/>
                    </a:ext>
                  </a:extLst>
                </p14:cNvPr>
                <p14:cNvContentPartPr/>
                <p14:nvPr/>
              </p14:nvContentPartPr>
              <p14:xfrm>
                <a:off x="6908381" y="4053272"/>
                <a:ext cx="147240" cy="157320"/>
              </p14:xfrm>
            </p:contentPart>
          </mc:Choice>
          <mc:Fallback xmlns="">
            <p:pic>
              <p:nvPicPr>
                <p:cNvPr id="136" name="Freihand 135">
                  <a:extLst>
                    <a:ext uri="{FF2B5EF4-FFF2-40B4-BE49-F238E27FC236}">
                      <a16:creationId xmlns:a16="http://schemas.microsoft.com/office/drawing/2014/main" id="{9A3E8821-F8F4-494A-AE9E-5691753AB3D9}"/>
                    </a:ext>
                  </a:extLst>
                </p:cNvPr>
                <p:cNvPicPr/>
                <p:nvPr/>
              </p:nvPicPr>
              <p:blipFill>
                <a:blip r:embed="rId203"/>
                <a:stretch>
                  <a:fillRect/>
                </a:stretch>
              </p:blipFill>
              <p:spPr>
                <a:xfrm>
                  <a:off x="6904061" y="4048952"/>
                  <a:ext cx="155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7" name="Freihand 136">
                  <a:extLst>
                    <a:ext uri="{FF2B5EF4-FFF2-40B4-BE49-F238E27FC236}">
                      <a16:creationId xmlns:a16="http://schemas.microsoft.com/office/drawing/2014/main" id="{E19267CC-CD41-42F5-A32B-368C8E85F2BA}"/>
                    </a:ext>
                  </a:extLst>
                </p14:cNvPr>
                <p14:cNvContentPartPr/>
                <p14:nvPr/>
              </p14:nvContentPartPr>
              <p14:xfrm>
                <a:off x="7020701" y="4107992"/>
                <a:ext cx="187200" cy="95760"/>
              </p14:xfrm>
            </p:contentPart>
          </mc:Choice>
          <mc:Fallback xmlns="">
            <p:pic>
              <p:nvPicPr>
                <p:cNvPr id="137" name="Freihand 136">
                  <a:extLst>
                    <a:ext uri="{FF2B5EF4-FFF2-40B4-BE49-F238E27FC236}">
                      <a16:creationId xmlns:a16="http://schemas.microsoft.com/office/drawing/2014/main" id="{E19267CC-CD41-42F5-A32B-368C8E85F2BA}"/>
                    </a:ext>
                  </a:extLst>
                </p:cNvPr>
                <p:cNvPicPr/>
                <p:nvPr/>
              </p:nvPicPr>
              <p:blipFill>
                <a:blip r:embed="rId205"/>
                <a:stretch>
                  <a:fillRect/>
                </a:stretch>
              </p:blipFill>
              <p:spPr>
                <a:xfrm>
                  <a:off x="7016381" y="4103672"/>
                  <a:ext cx="195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8" name="Freihand 137">
                  <a:extLst>
                    <a:ext uri="{FF2B5EF4-FFF2-40B4-BE49-F238E27FC236}">
                      <a16:creationId xmlns:a16="http://schemas.microsoft.com/office/drawing/2014/main" id="{C7159863-A5AF-4329-8C8F-6F5DB5A8BE2C}"/>
                    </a:ext>
                  </a:extLst>
                </p14:cNvPr>
                <p14:cNvContentPartPr/>
                <p14:nvPr/>
              </p14:nvContentPartPr>
              <p14:xfrm>
                <a:off x="7212581" y="4091792"/>
                <a:ext cx="141480" cy="43560"/>
              </p14:xfrm>
            </p:contentPart>
          </mc:Choice>
          <mc:Fallback xmlns="">
            <p:pic>
              <p:nvPicPr>
                <p:cNvPr id="138" name="Freihand 137">
                  <a:extLst>
                    <a:ext uri="{FF2B5EF4-FFF2-40B4-BE49-F238E27FC236}">
                      <a16:creationId xmlns:a16="http://schemas.microsoft.com/office/drawing/2014/main" id="{C7159863-A5AF-4329-8C8F-6F5DB5A8BE2C}"/>
                    </a:ext>
                  </a:extLst>
                </p:cNvPr>
                <p:cNvPicPr/>
                <p:nvPr/>
              </p:nvPicPr>
              <p:blipFill>
                <a:blip r:embed="rId207"/>
                <a:stretch>
                  <a:fillRect/>
                </a:stretch>
              </p:blipFill>
              <p:spPr>
                <a:xfrm>
                  <a:off x="7208261" y="4087472"/>
                  <a:ext cx="150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9" name="Freihand 138">
                  <a:extLst>
                    <a:ext uri="{FF2B5EF4-FFF2-40B4-BE49-F238E27FC236}">
                      <a16:creationId xmlns:a16="http://schemas.microsoft.com/office/drawing/2014/main" id="{61868976-B0AE-407B-81EC-7218C9D626AD}"/>
                    </a:ext>
                  </a:extLst>
                </p14:cNvPr>
                <p14:cNvContentPartPr/>
                <p14:nvPr/>
              </p14:nvContentPartPr>
              <p14:xfrm>
                <a:off x="7379981" y="4065512"/>
                <a:ext cx="74520" cy="70920"/>
              </p14:xfrm>
            </p:contentPart>
          </mc:Choice>
          <mc:Fallback xmlns="">
            <p:pic>
              <p:nvPicPr>
                <p:cNvPr id="139" name="Freihand 138">
                  <a:extLst>
                    <a:ext uri="{FF2B5EF4-FFF2-40B4-BE49-F238E27FC236}">
                      <a16:creationId xmlns:a16="http://schemas.microsoft.com/office/drawing/2014/main" id="{61868976-B0AE-407B-81EC-7218C9D626AD}"/>
                    </a:ext>
                  </a:extLst>
                </p:cNvPr>
                <p:cNvPicPr/>
                <p:nvPr/>
              </p:nvPicPr>
              <p:blipFill>
                <a:blip r:embed="rId209"/>
                <a:stretch>
                  <a:fillRect/>
                </a:stretch>
              </p:blipFill>
              <p:spPr>
                <a:xfrm>
                  <a:off x="7375661" y="4061192"/>
                  <a:ext cx="83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1" name="Freihand 140">
                  <a:extLst>
                    <a:ext uri="{FF2B5EF4-FFF2-40B4-BE49-F238E27FC236}">
                      <a16:creationId xmlns:a16="http://schemas.microsoft.com/office/drawing/2014/main" id="{71F162F2-C090-410C-8863-541B20F0B4DF}"/>
                    </a:ext>
                  </a:extLst>
                </p14:cNvPr>
                <p14:cNvContentPartPr/>
                <p14:nvPr/>
              </p14:nvContentPartPr>
              <p14:xfrm>
                <a:off x="7508501" y="3874352"/>
                <a:ext cx="12600" cy="163080"/>
              </p14:xfrm>
            </p:contentPart>
          </mc:Choice>
          <mc:Fallback xmlns="">
            <p:pic>
              <p:nvPicPr>
                <p:cNvPr id="141" name="Freihand 140">
                  <a:extLst>
                    <a:ext uri="{FF2B5EF4-FFF2-40B4-BE49-F238E27FC236}">
                      <a16:creationId xmlns:a16="http://schemas.microsoft.com/office/drawing/2014/main" id="{71F162F2-C090-410C-8863-541B20F0B4DF}"/>
                    </a:ext>
                  </a:extLst>
                </p:cNvPr>
                <p:cNvPicPr/>
                <p:nvPr/>
              </p:nvPicPr>
              <p:blipFill>
                <a:blip r:embed="rId211"/>
                <a:stretch>
                  <a:fillRect/>
                </a:stretch>
              </p:blipFill>
              <p:spPr>
                <a:xfrm>
                  <a:off x="7504181" y="3870032"/>
                  <a:ext cx="21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2" name="Freihand 141">
                  <a:extLst>
                    <a:ext uri="{FF2B5EF4-FFF2-40B4-BE49-F238E27FC236}">
                      <a16:creationId xmlns:a16="http://schemas.microsoft.com/office/drawing/2014/main" id="{F9E6F05F-2AA8-476F-B412-EB5528A63639}"/>
                    </a:ext>
                  </a:extLst>
                </p14:cNvPr>
                <p14:cNvContentPartPr/>
                <p14:nvPr/>
              </p14:nvContentPartPr>
              <p14:xfrm>
                <a:off x="7532621" y="4097192"/>
                <a:ext cx="2160" cy="27720"/>
              </p14:xfrm>
            </p:contentPart>
          </mc:Choice>
          <mc:Fallback xmlns="">
            <p:pic>
              <p:nvPicPr>
                <p:cNvPr id="142" name="Freihand 141">
                  <a:extLst>
                    <a:ext uri="{FF2B5EF4-FFF2-40B4-BE49-F238E27FC236}">
                      <a16:creationId xmlns:a16="http://schemas.microsoft.com/office/drawing/2014/main" id="{F9E6F05F-2AA8-476F-B412-EB5528A63639}"/>
                    </a:ext>
                  </a:extLst>
                </p:cNvPr>
                <p:cNvPicPr/>
                <p:nvPr/>
              </p:nvPicPr>
              <p:blipFill>
                <a:blip r:embed="rId213"/>
                <a:stretch>
                  <a:fillRect/>
                </a:stretch>
              </p:blipFill>
              <p:spPr>
                <a:xfrm>
                  <a:off x="7528301" y="4092872"/>
                  <a:ext cx="10800" cy="36360"/>
                </a:xfrm>
                <a:prstGeom prst="rect">
                  <a:avLst/>
                </a:prstGeom>
              </p:spPr>
            </p:pic>
          </mc:Fallback>
        </mc:AlternateContent>
      </p:grpSp>
      <p:grpSp>
        <p:nvGrpSpPr>
          <p:cNvPr id="153" name="Gruppieren 152">
            <a:extLst>
              <a:ext uri="{FF2B5EF4-FFF2-40B4-BE49-F238E27FC236}">
                <a16:creationId xmlns:a16="http://schemas.microsoft.com/office/drawing/2014/main" id="{932BB169-D250-476E-9F0D-03BF51DA6141}"/>
              </a:ext>
            </a:extLst>
          </p:cNvPr>
          <p:cNvGrpSpPr/>
          <p:nvPr/>
        </p:nvGrpSpPr>
        <p:grpSpPr>
          <a:xfrm>
            <a:off x="8472581" y="3132032"/>
            <a:ext cx="592200" cy="263160"/>
            <a:chOff x="8472581" y="3132032"/>
            <a:chExt cx="592200" cy="263160"/>
          </a:xfrm>
        </p:grpSpPr>
        <mc:AlternateContent xmlns:mc="http://schemas.openxmlformats.org/markup-compatibility/2006" xmlns:p14="http://schemas.microsoft.com/office/powerpoint/2010/main">
          <mc:Choice Requires="p14">
            <p:contentPart p14:bwMode="auto" r:id="rId214">
              <p14:nvContentPartPr>
                <p14:cNvPr id="144" name="Freihand 143">
                  <a:extLst>
                    <a:ext uri="{FF2B5EF4-FFF2-40B4-BE49-F238E27FC236}">
                      <a16:creationId xmlns:a16="http://schemas.microsoft.com/office/drawing/2014/main" id="{6D4099FD-45A8-4404-A367-3C8607A5B2B2}"/>
                    </a:ext>
                  </a:extLst>
                </p14:cNvPr>
                <p14:cNvContentPartPr/>
                <p14:nvPr/>
              </p14:nvContentPartPr>
              <p14:xfrm>
                <a:off x="8472581" y="3185312"/>
                <a:ext cx="92160" cy="209880"/>
              </p14:xfrm>
            </p:contentPart>
          </mc:Choice>
          <mc:Fallback xmlns="">
            <p:pic>
              <p:nvPicPr>
                <p:cNvPr id="144" name="Freihand 143">
                  <a:extLst>
                    <a:ext uri="{FF2B5EF4-FFF2-40B4-BE49-F238E27FC236}">
                      <a16:creationId xmlns:a16="http://schemas.microsoft.com/office/drawing/2014/main" id="{6D4099FD-45A8-4404-A367-3C8607A5B2B2}"/>
                    </a:ext>
                  </a:extLst>
                </p:cNvPr>
                <p:cNvPicPr/>
                <p:nvPr/>
              </p:nvPicPr>
              <p:blipFill>
                <a:blip r:embed="rId215"/>
                <a:stretch>
                  <a:fillRect/>
                </a:stretch>
              </p:blipFill>
              <p:spPr>
                <a:xfrm>
                  <a:off x="8468261" y="3180992"/>
                  <a:ext cx="100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5" name="Freihand 144">
                  <a:extLst>
                    <a:ext uri="{FF2B5EF4-FFF2-40B4-BE49-F238E27FC236}">
                      <a16:creationId xmlns:a16="http://schemas.microsoft.com/office/drawing/2014/main" id="{2DB2345A-53AE-4C2F-AD01-06AEB9AFD4EC}"/>
                    </a:ext>
                  </a:extLst>
                </p14:cNvPr>
                <p14:cNvContentPartPr/>
                <p14:nvPr/>
              </p14:nvContentPartPr>
              <p14:xfrm>
                <a:off x="8576621" y="3132032"/>
                <a:ext cx="85680" cy="194400"/>
              </p14:xfrm>
            </p:contentPart>
          </mc:Choice>
          <mc:Fallback xmlns="">
            <p:pic>
              <p:nvPicPr>
                <p:cNvPr id="145" name="Freihand 144">
                  <a:extLst>
                    <a:ext uri="{FF2B5EF4-FFF2-40B4-BE49-F238E27FC236}">
                      <a16:creationId xmlns:a16="http://schemas.microsoft.com/office/drawing/2014/main" id="{2DB2345A-53AE-4C2F-AD01-06AEB9AFD4EC}"/>
                    </a:ext>
                  </a:extLst>
                </p:cNvPr>
                <p:cNvPicPr/>
                <p:nvPr/>
              </p:nvPicPr>
              <p:blipFill>
                <a:blip r:embed="rId217"/>
                <a:stretch>
                  <a:fillRect/>
                </a:stretch>
              </p:blipFill>
              <p:spPr>
                <a:xfrm>
                  <a:off x="8572301" y="3127712"/>
                  <a:ext cx="94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Freihand 145">
                  <a:extLst>
                    <a:ext uri="{FF2B5EF4-FFF2-40B4-BE49-F238E27FC236}">
                      <a16:creationId xmlns:a16="http://schemas.microsoft.com/office/drawing/2014/main" id="{C7845EBD-4D8F-41BC-A0E0-B70AE4168185}"/>
                    </a:ext>
                  </a:extLst>
                </p14:cNvPr>
                <p14:cNvContentPartPr/>
                <p14:nvPr/>
              </p14:nvContentPartPr>
              <p14:xfrm>
                <a:off x="8626661" y="3250472"/>
                <a:ext cx="38880" cy="88200"/>
              </p14:xfrm>
            </p:contentPart>
          </mc:Choice>
          <mc:Fallback xmlns="">
            <p:pic>
              <p:nvPicPr>
                <p:cNvPr id="146" name="Freihand 145">
                  <a:extLst>
                    <a:ext uri="{FF2B5EF4-FFF2-40B4-BE49-F238E27FC236}">
                      <a16:creationId xmlns:a16="http://schemas.microsoft.com/office/drawing/2014/main" id="{C7845EBD-4D8F-41BC-A0E0-B70AE4168185}"/>
                    </a:ext>
                  </a:extLst>
                </p:cNvPr>
                <p:cNvPicPr/>
                <p:nvPr/>
              </p:nvPicPr>
              <p:blipFill>
                <a:blip r:embed="rId219"/>
                <a:stretch>
                  <a:fillRect/>
                </a:stretch>
              </p:blipFill>
              <p:spPr>
                <a:xfrm>
                  <a:off x="8622341" y="3246152"/>
                  <a:ext cx="47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7" name="Freihand 146">
                  <a:extLst>
                    <a:ext uri="{FF2B5EF4-FFF2-40B4-BE49-F238E27FC236}">
                      <a16:creationId xmlns:a16="http://schemas.microsoft.com/office/drawing/2014/main" id="{4938C359-4FA8-4FA6-AD0D-DBA300A6FF7C}"/>
                    </a:ext>
                  </a:extLst>
                </p14:cNvPr>
                <p14:cNvContentPartPr/>
                <p14:nvPr/>
              </p14:nvContentPartPr>
              <p14:xfrm>
                <a:off x="8684621" y="3245432"/>
                <a:ext cx="50400" cy="66600"/>
              </p14:xfrm>
            </p:contentPart>
          </mc:Choice>
          <mc:Fallback xmlns="">
            <p:pic>
              <p:nvPicPr>
                <p:cNvPr id="147" name="Freihand 146">
                  <a:extLst>
                    <a:ext uri="{FF2B5EF4-FFF2-40B4-BE49-F238E27FC236}">
                      <a16:creationId xmlns:a16="http://schemas.microsoft.com/office/drawing/2014/main" id="{4938C359-4FA8-4FA6-AD0D-DBA300A6FF7C}"/>
                    </a:ext>
                  </a:extLst>
                </p:cNvPr>
                <p:cNvPicPr/>
                <p:nvPr/>
              </p:nvPicPr>
              <p:blipFill>
                <a:blip r:embed="rId221"/>
                <a:stretch>
                  <a:fillRect/>
                </a:stretch>
              </p:blipFill>
              <p:spPr>
                <a:xfrm>
                  <a:off x="8680301" y="3241112"/>
                  <a:ext cx="59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8" name="Freihand 147">
                  <a:extLst>
                    <a:ext uri="{FF2B5EF4-FFF2-40B4-BE49-F238E27FC236}">
                      <a16:creationId xmlns:a16="http://schemas.microsoft.com/office/drawing/2014/main" id="{DDE5BC19-72E4-4504-AC1E-F1153D859F57}"/>
                    </a:ext>
                  </a:extLst>
                </p14:cNvPr>
                <p14:cNvContentPartPr/>
                <p14:nvPr/>
              </p14:nvContentPartPr>
              <p14:xfrm>
                <a:off x="8739341" y="3224192"/>
                <a:ext cx="203400" cy="65160"/>
              </p14:xfrm>
            </p:contentPart>
          </mc:Choice>
          <mc:Fallback xmlns="">
            <p:pic>
              <p:nvPicPr>
                <p:cNvPr id="148" name="Freihand 147">
                  <a:extLst>
                    <a:ext uri="{FF2B5EF4-FFF2-40B4-BE49-F238E27FC236}">
                      <a16:creationId xmlns:a16="http://schemas.microsoft.com/office/drawing/2014/main" id="{DDE5BC19-72E4-4504-AC1E-F1153D859F57}"/>
                    </a:ext>
                  </a:extLst>
                </p:cNvPr>
                <p:cNvPicPr/>
                <p:nvPr/>
              </p:nvPicPr>
              <p:blipFill>
                <a:blip r:embed="rId223"/>
                <a:stretch>
                  <a:fillRect/>
                </a:stretch>
              </p:blipFill>
              <p:spPr>
                <a:xfrm>
                  <a:off x="8735021" y="3219872"/>
                  <a:ext cx="212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9" name="Freihand 148">
                  <a:extLst>
                    <a:ext uri="{FF2B5EF4-FFF2-40B4-BE49-F238E27FC236}">
                      <a16:creationId xmlns:a16="http://schemas.microsoft.com/office/drawing/2014/main" id="{EDDE02C9-7878-4C4C-9FC0-89238CA2500D}"/>
                    </a:ext>
                  </a:extLst>
                </p14:cNvPr>
                <p14:cNvContentPartPr/>
                <p14:nvPr/>
              </p14:nvContentPartPr>
              <p14:xfrm>
                <a:off x="8970461" y="3171992"/>
                <a:ext cx="49320" cy="47520"/>
              </p14:xfrm>
            </p:contentPart>
          </mc:Choice>
          <mc:Fallback xmlns="">
            <p:pic>
              <p:nvPicPr>
                <p:cNvPr id="149" name="Freihand 148">
                  <a:extLst>
                    <a:ext uri="{FF2B5EF4-FFF2-40B4-BE49-F238E27FC236}">
                      <a16:creationId xmlns:a16="http://schemas.microsoft.com/office/drawing/2014/main" id="{EDDE02C9-7878-4C4C-9FC0-89238CA2500D}"/>
                    </a:ext>
                  </a:extLst>
                </p:cNvPr>
                <p:cNvPicPr/>
                <p:nvPr/>
              </p:nvPicPr>
              <p:blipFill>
                <a:blip r:embed="rId225"/>
                <a:stretch>
                  <a:fillRect/>
                </a:stretch>
              </p:blipFill>
              <p:spPr>
                <a:xfrm>
                  <a:off x="8966141" y="3167672"/>
                  <a:ext cx="57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0" name="Freihand 149">
                  <a:extLst>
                    <a:ext uri="{FF2B5EF4-FFF2-40B4-BE49-F238E27FC236}">
                      <a16:creationId xmlns:a16="http://schemas.microsoft.com/office/drawing/2014/main" id="{6DD711C5-C2F2-4C1D-96BD-4D3C5585C6CB}"/>
                    </a:ext>
                  </a:extLst>
                </p14:cNvPr>
                <p14:cNvContentPartPr/>
                <p14:nvPr/>
              </p14:nvContentPartPr>
              <p14:xfrm>
                <a:off x="8823581" y="3202952"/>
                <a:ext cx="33840" cy="90360"/>
              </p14:xfrm>
            </p:contentPart>
          </mc:Choice>
          <mc:Fallback xmlns="">
            <p:pic>
              <p:nvPicPr>
                <p:cNvPr id="150" name="Freihand 149">
                  <a:extLst>
                    <a:ext uri="{FF2B5EF4-FFF2-40B4-BE49-F238E27FC236}">
                      <a16:creationId xmlns:a16="http://schemas.microsoft.com/office/drawing/2014/main" id="{6DD711C5-C2F2-4C1D-96BD-4D3C5585C6CB}"/>
                    </a:ext>
                  </a:extLst>
                </p:cNvPr>
                <p:cNvPicPr/>
                <p:nvPr/>
              </p:nvPicPr>
              <p:blipFill>
                <a:blip r:embed="rId227"/>
                <a:stretch>
                  <a:fillRect/>
                </a:stretch>
              </p:blipFill>
              <p:spPr>
                <a:xfrm>
                  <a:off x="8819261" y="3198632"/>
                  <a:ext cx="42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2" name="Freihand 151">
                  <a:extLst>
                    <a:ext uri="{FF2B5EF4-FFF2-40B4-BE49-F238E27FC236}">
                      <a16:creationId xmlns:a16="http://schemas.microsoft.com/office/drawing/2014/main" id="{7DC03F0A-2DE2-4B93-9794-F8F156F7E5FB}"/>
                    </a:ext>
                  </a:extLst>
                </p14:cNvPr>
                <p14:cNvContentPartPr/>
                <p14:nvPr/>
              </p14:nvContentPartPr>
              <p14:xfrm>
                <a:off x="8994941" y="3164792"/>
                <a:ext cx="69840" cy="79920"/>
              </p14:xfrm>
            </p:contentPart>
          </mc:Choice>
          <mc:Fallback xmlns="">
            <p:pic>
              <p:nvPicPr>
                <p:cNvPr id="152" name="Freihand 151">
                  <a:extLst>
                    <a:ext uri="{FF2B5EF4-FFF2-40B4-BE49-F238E27FC236}">
                      <a16:creationId xmlns:a16="http://schemas.microsoft.com/office/drawing/2014/main" id="{7DC03F0A-2DE2-4B93-9794-F8F156F7E5FB}"/>
                    </a:ext>
                  </a:extLst>
                </p:cNvPr>
                <p:cNvPicPr/>
                <p:nvPr/>
              </p:nvPicPr>
              <p:blipFill>
                <a:blip r:embed="rId229"/>
                <a:stretch>
                  <a:fillRect/>
                </a:stretch>
              </p:blipFill>
              <p:spPr>
                <a:xfrm>
                  <a:off x="8990621" y="3160472"/>
                  <a:ext cx="7848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0">
            <p14:nvContentPartPr>
              <p14:cNvPr id="154" name="Freihand 153">
                <a:extLst>
                  <a:ext uri="{FF2B5EF4-FFF2-40B4-BE49-F238E27FC236}">
                    <a16:creationId xmlns:a16="http://schemas.microsoft.com/office/drawing/2014/main" id="{FCFA3BDC-4160-441C-8FF6-8EAD6AD85148}"/>
                  </a:ext>
                </a:extLst>
              </p14:cNvPr>
              <p14:cNvContentPartPr/>
              <p14:nvPr/>
            </p14:nvContentPartPr>
            <p14:xfrm>
              <a:off x="7995581" y="2999552"/>
              <a:ext cx="255960" cy="363960"/>
            </p14:xfrm>
          </p:contentPart>
        </mc:Choice>
        <mc:Fallback xmlns="">
          <p:pic>
            <p:nvPicPr>
              <p:cNvPr id="154" name="Freihand 153">
                <a:extLst>
                  <a:ext uri="{FF2B5EF4-FFF2-40B4-BE49-F238E27FC236}">
                    <a16:creationId xmlns:a16="http://schemas.microsoft.com/office/drawing/2014/main" id="{FCFA3BDC-4160-441C-8FF6-8EAD6AD85148}"/>
                  </a:ext>
                </a:extLst>
              </p:cNvPr>
              <p:cNvPicPr/>
              <p:nvPr/>
            </p:nvPicPr>
            <p:blipFill>
              <a:blip r:embed="rId231"/>
              <a:stretch>
                <a:fillRect/>
              </a:stretch>
            </p:blipFill>
            <p:spPr>
              <a:xfrm>
                <a:off x="7991261" y="2995232"/>
                <a:ext cx="264600" cy="372600"/>
              </a:xfrm>
              <a:prstGeom prst="rect">
                <a:avLst/>
              </a:prstGeom>
            </p:spPr>
          </p:pic>
        </mc:Fallback>
      </mc:AlternateContent>
      <p:sp>
        <p:nvSpPr>
          <p:cNvPr id="156" name="Textfeld 155">
            <a:extLst>
              <a:ext uri="{FF2B5EF4-FFF2-40B4-BE49-F238E27FC236}">
                <a16:creationId xmlns:a16="http://schemas.microsoft.com/office/drawing/2014/main" id="{758AA140-53BF-4455-B6A8-B9A159C00AB0}"/>
              </a:ext>
            </a:extLst>
          </p:cNvPr>
          <p:cNvSpPr txBox="1"/>
          <p:nvPr/>
        </p:nvSpPr>
        <p:spPr>
          <a:xfrm>
            <a:off x="5728661" y="404023"/>
            <a:ext cx="6100010" cy="1754326"/>
          </a:xfrm>
          <a:prstGeom prst="rect">
            <a:avLst/>
          </a:prstGeom>
          <a:noFill/>
        </p:spPr>
        <p:txBody>
          <a:bodyPr wrap="square">
            <a:spAutoFit/>
          </a:bodyPr>
          <a:lstStyle/>
          <a:p>
            <a:endParaRPr lang="de-DE" sz="1200" dirty="0"/>
          </a:p>
          <a:p>
            <a:r>
              <a:rPr lang="de-DE" sz="1200" dirty="0"/>
              <a:t>6.</a:t>
            </a:r>
          </a:p>
          <a:p>
            <a:r>
              <a:rPr lang="de-DE" sz="1200" dirty="0">
                <a:hlinkClick r:id="rId232"/>
              </a:rPr>
              <a:t>https://www.jade-hs.de/fileadmin/fb_wirtschaft/4_Forschung-und-Praxis/Jahresband/2020/2020-12-7-Koester_Rieken.pdf</a:t>
            </a:r>
            <a:endParaRPr lang="de-DE" sz="1200" dirty="0"/>
          </a:p>
          <a:p>
            <a:endParaRPr lang="de-DE" sz="1200" dirty="0"/>
          </a:p>
          <a:p>
            <a:r>
              <a:rPr lang="de-DE" sz="1200" dirty="0">
                <a:hlinkClick r:id="rId233"/>
              </a:rPr>
              <a:t>https://www.jade-hs.de/fileadmin/fb_wirtschaft/4_Forschung-und-Praxis/Jahresband/2021/2021-13-7Koester_Rieken_Ein_Jahr_Corona-Epidemie_in_Deutschland.pdf</a:t>
            </a:r>
            <a:endParaRPr lang="de-DE" sz="1200" dirty="0"/>
          </a:p>
          <a:p>
            <a:endParaRPr lang="de-DE" sz="1200" dirty="0"/>
          </a:p>
        </p:txBody>
      </p:sp>
      <p:sp>
        <p:nvSpPr>
          <p:cNvPr id="158" name="Textfeld 157">
            <a:extLst>
              <a:ext uri="{FF2B5EF4-FFF2-40B4-BE49-F238E27FC236}">
                <a16:creationId xmlns:a16="http://schemas.microsoft.com/office/drawing/2014/main" id="{1FDC1C1B-7EE9-4411-9604-9966BFEC7A27}"/>
              </a:ext>
            </a:extLst>
          </p:cNvPr>
          <p:cNvSpPr txBox="1"/>
          <p:nvPr/>
        </p:nvSpPr>
        <p:spPr>
          <a:xfrm>
            <a:off x="8251541" y="1888933"/>
            <a:ext cx="3672000" cy="830997"/>
          </a:xfrm>
          <a:prstGeom prst="rect">
            <a:avLst/>
          </a:prstGeom>
          <a:noFill/>
        </p:spPr>
        <p:txBody>
          <a:bodyPr wrap="square">
            <a:spAutoFit/>
          </a:bodyPr>
          <a:lstStyle/>
          <a:p>
            <a:endParaRPr lang="de-DE" sz="1200" dirty="0"/>
          </a:p>
          <a:p>
            <a:r>
              <a:rPr lang="de-DE" sz="1200" dirty="0"/>
              <a:t>5.</a:t>
            </a:r>
          </a:p>
          <a:p>
            <a:r>
              <a:rPr lang="de-DE" sz="1200" dirty="0">
                <a:hlinkClick r:id="rId234"/>
              </a:rPr>
              <a:t>http://www.bernhardkoester.de/workingpaper/CDO.pdf</a:t>
            </a:r>
            <a:endParaRPr lang="de-DE" sz="1200" dirty="0"/>
          </a:p>
          <a:p>
            <a:endParaRPr lang="de-DE" sz="1200" dirty="0"/>
          </a:p>
        </p:txBody>
      </p:sp>
    </p:spTree>
    <p:extLst>
      <p:ext uri="{BB962C8B-B14F-4D97-AF65-F5344CB8AC3E}">
        <p14:creationId xmlns:p14="http://schemas.microsoft.com/office/powerpoint/2010/main" val="1415850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Breitbild</PresentationFormat>
  <Paragraphs>335</Paragraphs>
  <Slides>33</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219</cp:revision>
  <cp:lastPrinted>2022-03-02T20:18:27Z</cp:lastPrinted>
  <dcterms:created xsi:type="dcterms:W3CDTF">2022-03-01T20:52:11Z</dcterms:created>
  <dcterms:modified xsi:type="dcterms:W3CDTF">2024-04-04T07:51:39Z</dcterms:modified>
</cp:coreProperties>
</file>